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12"/>
  </p:notesMasterIdLst>
  <p:sldIdLst>
    <p:sldId id="272" r:id="rId4"/>
    <p:sldId id="260" r:id="rId5"/>
    <p:sldId id="261" r:id="rId6"/>
    <p:sldId id="262" r:id="rId7"/>
    <p:sldId id="264" r:id="rId8"/>
    <p:sldId id="266" r:id="rId9"/>
    <p:sldId id="273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35F2"/>
    <a:srgbClr val="9D25E7"/>
    <a:srgbClr val="1533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7D248-8157-48A6-8A8F-D8B5EAE4132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A08DF-BF46-40B4-B6E5-5ED7BC4A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73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https://pixabay.com/illustrations/technology-artificial-intelligence-3762547/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A08DF-BF46-40B4-B6E5-5ED7BC4A43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88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A08DF-BF46-40B4-B6E5-5ED7BC4A43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98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66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 desig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DCB31C-F253-4BA9-B079-08A9E01D077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5000">
                <a:schemeClr val="accent1"/>
              </a:gs>
              <a:gs pos="0">
                <a:schemeClr val="accent2"/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31C36E4-A118-4990-AD64-CF99F77F206C}"/>
              </a:ext>
            </a:extLst>
          </p:cNvPr>
          <p:cNvSpPr/>
          <p:nvPr userDrawn="1"/>
        </p:nvSpPr>
        <p:spPr>
          <a:xfrm>
            <a:off x="0" y="0"/>
            <a:ext cx="6007384" cy="6858000"/>
          </a:xfrm>
          <a:custGeom>
            <a:avLst/>
            <a:gdLst>
              <a:gd name="connsiteX0" fmla="*/ 0 w 6007384"/>
              <a:gd name="connsiteY0" fmla="*/ 0 h 6869522"/>
              <a:gd name="connsiteX1" fmla="*/ 6007384 w 6007384"/>
              <a:gd name="connsiteY1" fmla="*/ 0 h 6869522"/>
              <a:gd name="connsiteX2" fmla="*/ 2060080 w 6007384"/>
              <a:gd name="connsiteY2" fmla="*/ 6869522 h 6869522"/>
              <a:gd name="connsiteX3" fmla="*/ 0 w 6007384"/>
              <a:gd name="connsiteY3" fmla="*/ 6869522 h 6869522"/>
              <a:gd name="connsiteX4" fmla="*/ 0 w 6007384"/>
              <a:gd name="connsiteY4" fmla="*/ 0 h 686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7384" h="6869522">
                <a:moveTo>
                  <a:pt x="0" y="0"/>
                </a:moveTo>
                <a:lnTo>
                  <a:pt x="6007384" y="0"/>
                </a:lnTo>
                <a:lnTo>
                  <a:pt x="2060080" y="6869522"/>
                </a:lnTo>
                <a:lnTo>
                  <a:pt x="0" y="686952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98CAF8A-3B76-49B4-A1FB-EA1E24A8BE84}"/>
              </a:ext>
            </a:extLst>
          </p:cNvPr>
          <p:cNvSpPr/>
          <p:nvPr userDrawn="1"/>
        </p:nvSpPr>
        <p:spPr>
          <a:xfrm flipH="1" flipV="1">
            <a:off x="5361709" y="0"/>
            <a:ext cx="6830289" cy="6858000"/>
          </a:xfrm>
          <a:custGeom>
            <a:avLst/>
            <a:gdLst>
              <a:gd name="connsiteX0" fmla="*/ 0 w 6007384"/>
              <a:gd name="connsiteY0" fmla="*/ 0 h 6869522"/>
              <a:gd name="connsiteX1" fmla="*/ 6007384 w 6007384"/>
              <a:gd name="connsiteY1" fmla="*/ 0 h 6869522"/>
              <a:gd name="connsiteX2" fmla="*/ 2060080 w 6007384"/>
              <a:gd name="connsiteY2" fmla="*/ 6869522 h 6869522"/>
              <a:gd name="connsiteX3" fmla="*/ 0 w 6007384"/>
              <a:gd name="connsiteY3" fmla="*/ 6869522 h 6869522"/>
              <a:gd name="connsiteX4" fmla="*/ 0 w 6007384"/>
              <a:gd name="connsiteY4" fmla="*/ 0 h 686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7384" h="6869522">
                <a:moveTo>
                  <a:pt x="0" y="0"/>
                </a:moveTo>
                <a:lnTo>
                  <a:pt x="6007384" y="0"/>
                </a:lnTo>
                <a:lnTo>
                  <a:pt x="2060080" y="6869522"/>
                </a:lnTo>
                <a:lnTo>
                  <a:pt x="0" y="68695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AB9CF1-C929-40D7-99F9-BACAAF665F9C}"/>
              </a:ext>
            </a:extLst>
          </p:cNvPr>
          <p:cNvSpPr/>
          <p:nvPr userDrawn="1"/>
        </p:nvSpPr>
        <p:spPr>
          <a:xfrm flipH="1" flipV="1">
            <a:off x="6359237" y="-9059"/>
            <a:ext cx="5832762" cy="6867059"/>
          </a:xfrm>
          <a:custGeom>
            <a:avLst/>
            <a:gdLst>
              <a:gd name="connsiteX0" fmla="*/ 0 w 6007384"/>
              <a:gd name="connsiteY0" fmla="*/ 0 h 6869522"/>
              <a:gd name="connsiteX1" fmla="*/ 6007384 w 6007384"/>
              <a:gd name="connsiteY1" fmla="*/ 0 h 6869522"/>
              <a:gd name="connsiteX2" fmla="*/ 2060080 w 6007384"/>
              <a:gd name="connsiteY2" fmla="*/ 6869522 h 6869522"/>
              <a:gd name="connsiteX3" fmla="*/ 0 w 6007384"/>
              <a:gd name="connsiteY3" fmla="*/ 6869522 h 6869522"/>
              <a:gd name="connsiteX4" fmla="*/ 0 w 6007384"/>
              <a:gd name="connsiteY4" fmla="*/ 0 h 6869522"/>
              <a:gd name="connsiteX0" fmla="*/ 0 w 6007384"/>
              <a:gd name="connsiteY0" fmla="*/ 0 h 6890339"/>
              <a:gd name="connsiteX1" fmla="*/ 6007384 w 6007384"/>
              <a:gd name="connsiteY1" fmla="*/ 0 h 6890339"/>
              <a:gd name="connsiteX2" fmla="*/ 1653404 w 6007384"/>
              <a:gd name="connsiteY2" fmla="*/ 6890339 h 6890339"/>
              <a:gd name="connsiteX3" fmla="*/ 0 w 6007384"/>
              <a:gd name="connsiteY3" fmla="*/ 6869522 h 6890339"/>
              <a:gd name="connsiteX4" fmla="*/ 0 w 6007384"/>
              <a:gd name="connsiteY4" fmla="*/ 0 h 6890339"/>
              <a:gd name="connsiteX0" fmla="*/ 0 w 6007384"/>
              <a:gd name="connsiteY0" fmla="*/ 0 h 6878596"/>
              <a:gd name="connsiteX1" fmla="*/ 6007384 w 6007384"/>
              <a:gd name="connsiteY1" fmla="*/ 0 h 6878596"/>
              <a:gd name="connsiteX2" fmla="*/ 1593034 w 6007384"/>
              <a:gd name="connsiteY2" fmla="*/ 6878596 h 6878596"/>
              <a:gd name="connsiteX3" fmla="*/ 0 w 6007384"/>
              <a:gd name="connsiteY3" fmla="*/ 6869522 h 6878596"/>
              <a:gd name="connsiteX4" fmla="*/ 0 w 6007384"/>
              <a:gd name="connsiteY4" fmla="*/ 0 h 687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7384" h="6878596">
                <a:moveTo>
                  <a:pt x="0" y="0"/>
                </a:moveTo>
                <a:lnTo>
                  <a:pt x="6007384" y="0"/>
                </a:lnTo>
                <a:lnTo>
                  <a:pt x="1593034" y="6878596"/>
                </a:lnTo>
                <a:lnTo>
                  <a:pt x="0" y="686952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3">
                  <a:alpha val="43000"/>
                </a:schemeClr>
              </a:gs>
              <a:gs pos="0">
                <a:schemeClr val="accent1">
                  <a:alpha val="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F9C8CC6-1AC1-44A3-988C-B144318C3D82}"/>
              </a:ext>
            </a:extLst>
          </p:cNvPr>
          <p:cNvSpPr/>
          <p:nvPr userDrawn="1"/>
        </p:nvSpPr>
        <p:spPr>
          <a:xfrm>
            <a:off x="1" y="0"/>
            <a:ext cx="5009856" cy="6869723"/>
          </a:xfrm>
          <a:custGeom>
            <a:avLst/>
            <a:gdLst>
              <a:gd name="connsiteX0" fmla="*/ 0 w 4469529"/>
              <a:gd name="connsiteY0" fmla="*/ 0 h 6858000"/>
              <a:gd name="connsiteX1" fmla="*/ 4469529 w 4469529"/>
              <a:gd name="connsiteY1" fmla="*/ 0 h 6858000"/>
              <a:gd name="connsiteX2" fmla="*/ 522225 w 4469529"/>
              <a:gd name="connsiteY2" fmla="*/ 6858000 h 6858000"/>
              <a:gd name="connsiteX3" fmla="*/ 0 w 4469529"/>
              <a:gd name="connsiteY3" fmla="*/ 6858000 h 6858000"/>
              <a:gd name="connsiteX4" fmla="*/ 0 w 4469529"/>
              <a:gd name="connsiteY4" fmla="*/ 0 h 6858000"/>
              <a:gd name="connsiteX0" fmla="*/ 0 w 4469529"/>
              <a:gd name="connsiteY0" fmla="*/ 0 h 6869723"/>
              <a:gd name="connsiteX1" fmla="*/ 4469529 w 4469529"/>
              <a:gd name="connsiteY1" fmla="*/ 0 h 6869723"/>
              <a:gd name="connsiteX2" fmla="*/ 940573 w 4469529"/>
              <a:gd name="connsiteY2" fmla="*/ 6869723 h 6869723"/>
              <a:gd name="connsiteX3" fmla="*/ 0 w 4469529"/>
              <a:gd name="connsiteY3" fmla="*/ 6858000 h 6869723"/>
              <a:gd name="connsiteX4" fmla="*/ 0 w 4469529"/>
              <a:gd name="connsiteY4" fmla="*/ 0 h 686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9529" h="6869723">
                <a:moveTo>
                  <a:pt x="0" y="0"/>
                </a:moveTo>
                <a:lnTo>
                  <a:pt x="4469529" y="0"/>
                </a:lnTo>
                <a:lnTo>
                  <a:pt x="940573" y="686972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974C44-EC02-4AFE-95F3-5D9784025798}"/>
              </a:ext>
            </a:extLst>
          </p:cNvPr>
          <p:cNvSpPr/>
          <p:nvPr userDrawn="1"/>
        </p:nvSpPr>
        <p:spPr>
          <a:xfrm>
            <a:off x="5734050" y="0"/>
            <a:ext cx="6457951" cy="6858000"/>
          </a:xfrm>
          <a:custGeom>
            <a:avLst/>
            <a:gdLst>
              <a:gd name="connsiteX0" fmla="*/ 4114800 w 6390807"/>
              <a:gd name="connsiteY0" fmla="*/ 0 h 4942371"/>
              <a:gd name="connsiteX1" fmla="*/ 6390807 w 6390807"/>
              <a:gd name="connsiteY1" fmla="*/ 0 h 4942371"/>
              <a:gd name="connsiteX2" fmla="*/ 6390807 w 6390807"/>
              <a:gd name="connsiteY2" fmla="*/ 4942371 h 4942371"/>
              <a:gd name="connsiteX3" fmla="*/ 83294 w 6390807"/>
              <a:gd name="connsiteY3" fmla="*/ 4942371 h 4942371"/>
              <a:gd name="connsiteX4" fmla="*/ 47412 w 6390807"/>
              <a:gd name="connsiteY4" fmla="*/ 4741443 h 4942371"/>
              <a:gd name="connsiteX5" fmla="*/ 0 w 6390807"/>
              <a:gd name="connsiteY5" fmla="*/ 4114800 h 4942371"/>
              <a:gd name="connsiteX6" fmla="*/ 4114800 w 6390807"/>
              <a:gd name="connsiteY6" fmla="*/ 0 h 494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90807" h="4942371">
                <a:moveTo>
                  <a:pt x="4114800" y="0"/>
                </a:moveTo>
                <a:lnTo>
                  <a:pt x="6390807" y="0"/>
                </a:lnTo>
                <a:lnTo>
                  <a:pt x="6390807" y="4942371"/>
                </a:lnTo>
                <a:lnTo>
                  <a:pt x="83294" y="4942371"/>
                </a:lnTo>
                <a:lnTo>
                  <a:pt x="47412" y="4741443"/>
                </a:lnTo>
                <a:cubicBezTo>
                  <a:pt x="16192" y="4537119"/>
                  <a:pt x="0" y="4327850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3"/>
              </a:gs>
              <a:gs pos="44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3B7A89D-B9E9-43FB-8D5A-4C99335CDB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2956" y="1291416"/>
            <a:ext cx="4275168" cy="4275168"/>
          </a:xfrm>
          <a:custGeom>
            <a:avLst/>
            <a:gdLst>
              <a:gd name="connsiteX0" fmla="*/ 2137584 w 4275168"/>
              <a:gd name="connsiteY0" fmla="*/ 0 h 4275168"/>
              <a:gd name="connsiteX1" fmla="*/ 4275168 w 4275168"/>
              <a:gd name="connsiteY1" fmla="*/ 2137584 h 4275168"/>
              <a:gd name="connsiteX2" fmla="*/ 2137584 w 4275168"/>
              <a:gd name="connsiteY2" fmla="*/ 4275168 h 4275168"/>
              <a:gd name="connsiteX3" fmla="*/ 0 w 4275168"/>
              <a:gd name="connsiteY3" fmla="*/ 2137584 h 4275168"/>
              <a:gd name="connsiteX4" fmla="*/ 2137584 w 4275168"/>
              <a:gd name="connsiteY4" fmla="*/ 0 h 427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5168" h="4275168">
                <a:moveTo>
                  <a:pt x="2137584" y="0"/>
                </a:moveTo>
                <a:cubicBezTo>
                  <a:pt x="3318139" y="0"/>
                  <a:pt x="4275168" y="957029"/>
                  <a:pt x="4275168" y="2137584"/>
                </a:cubicBezTo>
                <a:cubicBezTo>
                  <a:pt x="4275168" y="3318139"/>
                  <a:pt x="3318139" y="4275168"/>
                  <a:pt x="2137584" y="4275168"/>
                </a:cubicBezTo>
                <a:cubicBezTo>
                  <a:pt x="957029" y="4275168"/>
                  <a:pt x="0" y="3318139"/>
                  <a:pt x="0" y="2137584"/>
                </a:cubicBezTo>
                <a:cubicBezTo>
                  <a:pt x="0" y="957029"/>
                  <a:pt x="957029" y="0"/>
                  <a:pt x="213758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Title 12">
            <a:extLst>
              <a:ext uri="{FF2B5EF4-FFF2-40B4-BE49-F238E27FC236}">
                <a16:creationId xmlns:a16="http://schemas.microsoft.com/office/drawing/2014/main" id="{77E079EA-97FE-4171-805C-5039418AF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606186"/>
            <a:ext cx="5328752" cy="82867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E6E2D0C6-DB54-4337-A8F3-DE6A60D8AF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3440722"/>
            <a:ext cx="5148786" cy="609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525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82EFA-E509-4BF0-8FDC-3C956837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2A64B-C105-4B83-B68D-C7CC90CAA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A462A-D833-4461-8CEA-10CCA02E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00C0-8DC3-46F5-AF3C-F540EB2A322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CD8CA-713E-4722-874A-EAA6830E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29509-5283-4A61-8CE7-9ABCB45E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B17-CBAE-4A51-B478-6706DDEF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0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A895-D6F0-4EF9-9297-D478A06D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FEFA8-D7F7-4122-B3A9-5CCC75609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635D7-4E07-4DCB-A261-7FAE89C03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2700B-E159-4943-A888-929005BF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00C0-8DC3-46F5-AF3C-F540EB2A322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8FE52-6950-4662-A128-D2CC3236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DB96B-0A97-4032-A113-135A75E2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B17-CBAE-4A51-B478-6706DDEF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54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8B32-B839-49CE-AA3F-DD4EAE2C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D19B3-99A0-46FE-8078-7993212E1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B0A2E-137A-495B-A412-39184C5EF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59D87-1D73-403A-9665-F3BBF0E9A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5F162D-84B1-4460-82E3-C79C682BF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789FE-4FAD-4B33-86F0-D4ED0EC6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00C0-8DC3-46F5-AF3C-F540EB2A322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B4235D-8B01-43FD-BE28-4A3F44CC3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9FBC8-7AB7-48DA-A9C2-00B5699C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B17-CBAE-4A51-B478-6706DDEF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95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AA32-9C41-4B09-A1E8-8AC4C82B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4D339-685F-4B5E-91CE-F38C86DD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00C0-8DC3-46F5-AF3C-F540EB2A322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E8E3C-7494-4814-89CE-CFD7B8E0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2DB2F-4856-4A42-8558-423A5544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B17-CBAE-4A51-B478-6706DDEF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52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5F26B-4454-4F9D-BB00-6E519D5E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00C0-8DC3-46F5-AF3C-F540EB2A322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A5978-131F-4F58-B7B3-B3CD88E3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283F0-CAF5-4F9B-95F5-68D2EFA6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B17-CBAE-4A51-B478-6706DDEF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87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6AA2-5F7E-4565-ACF4-220CAF44E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0016-98CF-44CB-AE0A-E01E4AAFD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48040-E477-4BD0-9FBF-2F3761612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8DD12-E10C-4884-ADF1-01C7D3BC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00C0-8DC3-46F5-AF3C-F540EB2A322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621A0-FD64-4FF4-A7F2-186FCA5A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C7F2A-4B12-4FBD-B901-3BE4E205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B17-CBAE-4A51-B478-6706DDEF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25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017CD-FAE0-4344-861E-782868DB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5E0047-4D61-4DBB-929F-C58F7F9B9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863B4-39A4-4EA3-B87E-24BC086A0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9AE11-7FAE-4E0D-84F5-567F8547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00C0-8DC3-46F5-AF3C-F540EB2A322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D4A8F-E32D-46C5-899E-77231038B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99DE1-05B8-4249-85A7-23F7DD4C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B17-CBAE-4A51-B478-6706DDEF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00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CF79-D8CD-447B-B902-3A1CF100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0E2E6-561A-4033-9C83-320E20433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DFC04-9435-45BF-87AA-2A7C057F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00C0-8DC3-46F5-AF3C-F540EB2A322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2F6E9-F811-47A6-B7B6-4D26AB39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20DEF-EA12-44FC-AF82-CCB835FB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B17-CBAE-4A51-B478-6706DDEF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006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21621F-B5B2-496D-A9CB-5A4BF6099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1D1F1-6FF2-41F8-8414-F14388133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7D7AD-1905-47A2-8DA9-B67A1448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00C0-8DC3-46F5-AF3C-F540EB2A322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C00D6-23D5-4218-8B5B-779A1FBA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46454-3082-4C47-8C18-09B4C26F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B17-CBAE-4A51-B478-6706DDEF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804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879" y="4399020"/>
            <a:ext cx="10389579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00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906F7C5-205D-4B09-99EC-25990A0FF673}"/>
              </a:ext>
            </a:extLst>
          </p:cNvPr>
          <p:cNvSpPr/>
          <p:nvPr userDrawn="1"/>
        </p:nvSpPr>
        <p:spPr>
          <a:xfrm>
            <a:off x="0" y="0"/>
            <a:ext cx="33528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2AB18FD-3CE9-4D1F-B387-F4B01257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466" y="680486"/>
            <a:ext cx="4920915" cy="1202987"/>
          </a:xfrm>
        </p:spPr>
        <p:txBody>
          <a:bodyPr anchor="t"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7D8C8A-7A51-448F-9A56-F0C8345E55D5}"/>
              </a:ext>
            </a:extLst>
          </p:cNvPr>
          <p:cNvSpPr txBox="1"/>
          <p:nvPr userDrawn="1"/>
        </p:nvSpPr>
        <p:spPr>
          <a:xfrm>
            <a:off x="11210800" y="6337467"/>
            <a:ext cx="70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800" b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id-ID" sz="1800" b="1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63C2D0A-840D-432F-A65F-6FB5A42676E6}"/>
              </a:ext>
            </a:extLst>
          </p:cNvPr>
          <p:cNvSpPr/>
          <p:nvPr userDrawn="1"/>
        </p:nvSpPr>
        <p:spPr>
          <a:xfrm>
            <a:off x="274982" y="5266075"/>
            <a:ext cx="2559727" cy="1202987"/>
          </a:xfrm>
          <a:custGeom>
            <a:avLst/>
            <a:gdLst>
              <a:gd name="connsiteX0" fmla="*/ 2457912 w 2559727"/>
              <a:gd name="connsiteY0" fmla="*/ 999356 h 1202987"/>
              <a:gd name="connsiteX1" fmla="*/ 2559727 w 2559727"/>
              <a:gd name="connsiteY1" fmla="*/ 1101172 h 1202987"/>
              <a:gd name="connsiteX2" fmla="*/ 2457912 w 2559727"/>
              <a:gd name="connsiteY2" fmla="*/ 1202987 h 1202987"/>
              <a:gd name="connsiteX3" fmla="*/ 2356096 w 2559727"/>
              <a:gd name="connsiteY3" fmla="*/ 1101172 h 1202987"/>
              <a:gd name="connsiteX4" fmla="*/ 2457912 w 2559727"/>
              <a:gd name="connsiteY4" fmla="*/ 999356 h 1202987"/>
              <a:gd name="connsiteX5" fmla="*/ 2123426 w 2559727"/>
              <a:gd name="connsiteY5" fmla="*/ 999356 h 1202987"/>
              <a:gd name="connsiteX6" fmla="*/ 2225241 w 2559727"/>
              <a:gd name="connsiteY6" fmla="*/ 1101172 h 1202987"/>
              <a:gd name="connsiteX7" fmla="*/ 2123426 w 2559727"/>
              <a:gd name="connsiteY7" fmla="*/ 1202987 h 1202987"/>
              <a:gd name="connsiteX8" fmla="*/ 2021610 w 2559727"/>
              <a:gd name="connsiteY8" fmla="*/ 1101172 h 1202987"/>
              <a:gd name="connsiteX9" fmla="*/ 2123426 w 2559727"/>
              <a:gd name="connsiteY9" fmla="*/ 999356 h 1202987"/>
              <a:gd name="connsiteX10" fmla="*/ 1788940 w 2559727"/>
              <a:gd name="connsiteY10" fmla="*/ 999356 h 1202987"/>
              <a:gd name="connsiteX11" fmla="*/ 1890755 w 2559727"/>
              <a:gd name="connsiteY11" fmla="*/ 1101172 h 1202987"/>
              <a:gd name="connsiteX12" fmla="*/ 1788940 w 2559727"/>
              <a:gd name="connsiteY12" fmla="*/ 1202987 h 1202987"/>
              <a:gd name="connsiteX13" fmla="*/ 1687124 w 2559727"/>
              <a:gd name="connsiteY13" fmla="*/ 1101172 h 1202987"/>
              <a:gd name="connsiteX14" fmla="*/ 1788940 w 2559727"/>
              <a:gd name="connsiteY14" fmla="*/ 999356 h 1202987"/>
              <a:gd name="connsiteX15" fmla="*/ 1454454 w 2559727"/>
              <a:gd name="connsiteY15" fmla="*/ 999356 h 1202987"/>
              <a:gd name="connsiteX16" fmla="*/ 1556269 w 2559727"/>
              <a:gd name="connsiteY16" fmla="*/ 1101172 h 1202987"/>
              <a:gd name="connsiteX17" fmla="*/ 1454454 w 2559727"/>
              <a:gd name="connsiteY17" fmla="*/ 1202987 h 1202987"/>
              <a:gd name="connsiteX18" fmla="*/ 1352638 w 2559727"/>
              <a:gd name="connsiteY18" fmla="*/ 1101172 h 1202987"/>
              <a:gd name="connsiteX19" fmla="*/ 1454454 w 2559727"/>
              <a:gd name="connsiteY19" fmla="*/ 999356 h 1202987"/>
              <a:gd name="connsiteX20" fmla="*/ 1105273 w 2559727"/>
              <a:gd name="connsiteY20" fmla="*/ 999356 h 1202987"/>
              <a:gd name="connsiteX21" fmla="*/ 1207089 w 2559727"/>
              <a:gd name="connsiteY21" fmla="*/ 1101172 h 1202987"/>
              <a:gd name="connsiteX22" fmla="*/ 1105273 w 2559727"/>
              <a:gd name="connsiteY22" fmla="*/ 1202987 h 1202987"/>
              <a:gd name="connsiteX23" fmla="*/ 1003458 w 2559727"/>
              <a:gd name="connsiteY23" fmla="*/ 1101172 h 1202987"/>
              <a:gd name="connsiteX24" fmla="*/ 1105273 w 2559727"/>
              <a:gd name="connsiteY24" fmla="*/ 999356 h 1202987"/>
              <a:gd name="connsiteX25" fmla="*/ 770787 w 2559727"/>
              <a:gd name="connsiteY25" fmla="*/ 999356 h 1202987"/>
              <a:gd name="connsiteX26" fmla="*/ 872603 w 2559727"/>
              <a:gd name="connsiteY26" fmla="*/ 1101172 h 1202987"/>
              <a:gd name="connsiteX27" fmla="*/ 770787 w 2559727"/>
              <a:gd name="connsiteY27" fmla="*/ 1202987 h 1202987"/>
              <a:gd name="connsiteX28" fmla="*/ 668972 w 2559727"/>
              <a:gd name="connsiteY28" fmla="*/ 1101172 h 1202987"/>
              <a:gd name="connsiteX29" fmla="*/ 770787 w 2559727"/>
              <a:gd name="connsiteY29" fmla="*/ 999356 h 1202987"/>
              <a:gd name="connsiteX30" fmla="*/ 436302 w 2559727"/>
              <a:gd name="connsiteY30" fmla="*/ 999356 h 1202987"/>
              <a:gd name="connsiteX31" fmla="*/ 538117 w 2559727"/>
              <a:gd name="connsiteY31" fmla="*/ 1101172 h 1202987"/>
              <a:gd name="connsiteX32" fmla="*/ 436302 w 2559727"/>
              <a:gd name="connsiteY32" fmla="*/ 1202987 h 1202987"/>
              <a:gd name="connsiteX33" fmla="*/ 334486 w 2559727"/>
              <a:gd name="connsiteY33" fmla="*/ 1101172 h 1202987"/>
              <a:gd name="connsiteX34" fmla="*/ 436302 w 2559727"/>
              <a:gd name="connsiteY34" fmla="*/ 999356 h 1202987"/>
              <a:gd name="connsiteX35" fmla="*/ 101816 w 2559727"/>
              <a:gd name="connsiteY35" fmla="*/ 999356 h 1202987"/>
              <a:gd name="connsiteX36" fmla="*/ 203631 w 2559727"/>
              <a:gd name="connsiteY36" fmla="*/ 1101172 h 1202987"/>
              <a:gd name="connsiteX37" fmla="*/ 101816 w 2559727"/>
              <a:gd name="connsiteY37" fmla="*/ 1202987 h 1202987"/>
              <a:gd name="connsiteX38" fmla="*/ 0 w 2559727"/>
              <a:gd name="connsiteY38" fmla="*/ 1101172 h 1202987"/>
              <a:gd name="connsiteX39" fmla="*/ 101816 w 2559727"/>
              <a:gd name="connsiteY39" fmla="*/ 999356 h 1202987"/>
              <a:gd name="connsiteX40" fmla="*/ 2457912 w 2559727"/>
              <a:gd name="connsiteY40" fmla="*/ 664870 h 1202987"/>
              <a:gd name="connsiteX41" fmla="*/ 2559727 w 2559727"/>
              <a:gd name="connsiteY41" fmla="*/ 766686 h 1202987"/>
              <a:gd name="connsiteX42" fmla="*/ 2457912 w 2559727"/>
              <a:gd name="connsiteY42" fmla="*/ 868501 h 1202987"/>
              <a:gd name="connsiteX43" fmla="*/ 2356096 w 2559727"/>
              <a:gd name="connsiteY43" fmla="*/ 766686 h 1202987"/>
              <a:gd name="connsiteX44" fmla="*/ 2457912 w 2559727"/>
              <a:gd name="connsiteY44" fmla="*/ 664870 h 1202987"/>
              <a:gd name="connsiteX45" fmla="*/ 2123426 w 2559727"/>
              <a:gd name="connsiteY45" fmla="*/ 664870 h 1202987"/>
              <a:gd name="connsiteX46" fmla="*/ 2225241 w 2559727"/>
              <a:gd name="connsiteY46" fmla="*/ 766686 h 1202987"/>
              <a:gd name="connsiteX47" fmla="*/ 2123426 w 2559727"/>
              <a:gd name="connsiteY47" fmla="*/ 868501 h 1202987"/>
              <a:gd name="connsiteX48" fmla="*/ 2021610 w 2559727"/>
              <a:gd name="connsiteY48" fmla="*/ 766686 h 1202987"/>
              <a:gd name="connsiteX49" fmla="*/ 2123426 w 2559727"/>
              <a:gd name="connsiteY49" fmla="*/ 664870 h 1202987"/>
              <a:gd name="connsiteX50" fmla="*/ 1788940 w 2559727"/>
              <a:gd name="connsiteY50" fmla="*/ 664870 h 1202987"/>
              <a:gd name="connsiteX51" fmla="*/ 1890755 w 2559727"/>
              <a:gd name="connsiteY51" fmla="*/ 766686 h 1202987"/>
              <a:gd name="connsiteX52" fmla="*/ 1788940 w 2559727"/>
              <a:gd name="connsiteY52" fmla="*/ 868501 h 1202987"/>
              <a:gd name="connsiteX53" fmla="*/ 1687124 w 2559727"/>
              <a:gd name="connsiteY53" fmla="*/ 766686 h 1202987"/>
              <a:gd name="connsiteX54" fmla="*/ 1788940 w 2559727"/>
              <a:gd name="connsiteY54" fmla="*/ 664870 h 1202987"/>
              <a:gd name="connsiteX55" fmla="*/ 1454454 w 2559727"/>
              <a:gd name="connsiteY55" fmla="*/ 664870 h 1202987"/>
              <a:gd name="connsiteX56" fmla="*/ 1556269 w 2559727"/>
              <a:gd name="connsiteY56" fmla="*/ 766686 h 1202987"/>
              <a:gd name="connsiteX57" fmla="*/ 1454454 w 2559727"/>
              <a:gd name="connsiteY57" fmla="*/ 868501 h 1202987"/>
              <a:gd name="connsiteX58" fmla="*/ 1352638 w 2559727"/>
              <a:gd name="connsiteY58" fmla="*/ 766686 h 1202987"/>
              <a:gd name="connsiteX59" fmla="*/ 1454454 w 2559727"/>
              <a:gd name="connsiteY59" fmla="*/ 664870 h 1202987"/>
              <a:gd name="connsiteX60" fmla="*/ 1105273 w 2559727"/>
              <a:gd name="connsiteY60" fmla="*/ 664870 h 1202987"/>
              <a:gd name="connsiteX61" fmla="*/ 1207089 w 2559727"/>
              <a:gd name="connsiteY61" fmla="*/ 766686 h 1202987"/>
              <a:gd name="connsiteX62" fmla="*/ 1105273 w 2559727"/>
              <a:gd name="connsiteY62" fmla="*/ 868501 h 1202987"/>
              <a:gd name="connsiteX63" fmla="*/ 1003458 w 2559727"/>
              <a:gd name="connsiteY63" fmla="*/ 766686 h 1202987"/>
              <a:gd name="connsiteX64" fmla="*/ 1105273 w 2559727"/>
              <a:gd name="connsiteY64" fmla="*/ 664870 h 1202987"/>
              <a:gd name="connsiteX65" fmla="*/ 770787 w 2559727"/>
              <a:gd name="connsiteY65" fmla="*/ 664870 h 1202987"/>
              <a:gd name="connsiteX66" fmla="*/ 872603 w 2559727"/>
              <a:gd name="connsiteY66" fmla="*/ 766686 h 1202987"/>
              <a:gd name="connsiteX67" fmla="*/ 770787 w 2559727"/>
              <a:gd name="connsiteY67" fmla="*/ 868501 h 1202987"/>
              <a:gd name="connsiteX68" fmla="*/ 668972 w 2559727"/>
              <a:gd name="connsiteY68" fmla="*/ 766686 h 1202987"/>
              <a:gd name="connsiteX69" fmla="*/ 770787 w 2559727"/>
              <a:gd name="connsiteY69" fmla="*/ 664870 h 1202987"/>
              <a:gd name="connsiteX70" fmla="*/ 436302 w 2559727"/>
              <a:gd name="connsiteY70" fmla="*/ 664870 h 1202987"/>
              <a:gd name="connsiteX71" fmla="*/ 538117 w 2559727"/>
              <a:gd name="connsiteY71" fmla="*/ 766686 h 1202987"/>
              <a:gd name="connsiteX72" fmla="*/ 436302 w 2559727"/>
              <a:gd name="connsiteY72" fmla="*/ 868501 h 1202987"/>
              <a:gd name="connsiteX73" fmla="*/ 334486 w 2559727"/>
              <a:gd name="connsiteY73" fmla="*/ 766686 h 1202987"/>
              <a:gd name="connsiteX74" fmla="*/ 436302 w 2559727"/>
              <a:gd name="connsiteY74" fmla="*/ 664870 h 1202987"/>
              <a:gd name="connsiteX75" fmla="*/ 101816 w 2559727"/>
              <a:gd name="connsiteY75" fmla="*/ 664870 h 1202987"/>
              <a:gd name="connsiteX76" fmla="*/ 203631 w 2559727"/>
              <a:gd name="connsiteY76" fmla="*/ 766686 h 1202987"/>
              <a:gd name="connsiteX77" fmla="*/ 101816 w 2559727"/>
              <a:gd name="connsiteY77" fmla="*/ 868501 h 1202987"/>
              <a:gd name="connsiteX78" fmla="*/ 0 w 2559727"/>
              <a:gd name="connsiteY78" fmla="*/ 766686 h 1202987"/>
              <a:gd name="connsiteX79" fmla="*/ 101816 w 2559727"/>
              <a:gd name="connsiteY79" fmla="*/ 664870 h 1202987"/>
              <a:gd name="connsiteX80" fmla="*/ 2457912 w 2559727"/>
              <a:gd name="connsiteY80" fmla="*/ 330384 h 1202987"/>
              <a:gd name="connsiteX81" fmla="*/ 2559727 w 2559727"/>
              <a:gd name="connsiteY81" fmla="*/ 432200 h 1202987"/>
              <a:gd name="connsiteX82" fmla="*/ 2457912 w 2559727"/>
              <a:gd name="connsiteY82" fmla="*/ 534015 h 1202987"/>
              <a:gd name="connsiteX83" fmla="*/ 2356096 w 2559727"/>
              <a:gd name="connsiteY83" fmla="*/ 432200 h 1202987"/>
              <a:gd name="connsiteX84" fmla="*/ 2457912 w 2559727"/>
              <a:gd name="connsiteY84" fmla="*/ 330384 h 1202987"/>
              <a:gd name="connsiteX85" fmla="*/ 2123426 w 2559727"/>
              <a:gd name="connsiteY85" fmla="*/ 330384 h 1202987"/>
              <a:gd name="connsiteX86" fmla="*/ 2225241 w 2559727"/>
              <a:gd name="connsiteY86" fmla="*/ 432200 h 1202987"/>
              <a:gd name="connsiteX87" fmla="*/ 2123426 w 2559727"/>
              <a:gd name="connsiteY87" fmla="*/ 534015 h 1202987"/>
              <a:gd name="connsiteX88" fmla="*/ 2021610 w 2559727"/>
              <a:gd name="connsiteY88" fmla="*/ 432200 h 1202987"/>
              <a:gd name="connsiteX89" fmla="*/ 2123426 w 2559727"/>
              <a:gd name="connsiteY89" fmla="*/ 330384 h 1202987"/>
              <a:gd name="connsiteX90" fmla="*/ 1788940 w 2559727"/>
              <a:gd name="connsiteY90" fmla="*/ 330384 h 1202987"/>
              <a:gd name="connsiteX91" fmla="*/ 1890755 w 2559727"/>
              <a:gd name="connsiteY91" fmla="*/ 432200 h 1202987"/>
              <a:gd name="connsiteX92" fmla="*/ 1788940 w 2559727"/>
              <a:gd name="connsiteY92" fmla="*/ 534015 h 1202987"/>
              <a:gd name="connsiteX93" fmla="*/ 1687124 w 2559727"/>
              <a:gd name="connsiteY93" fmla="*/ 432200 h 1202987"/>
              <a:gd name="connsiteX94" fmla="*/ 1788940 w 2559727"/>
              <a:gd name="connsiteY94" fmla="*/ 330384 h 1202987"/>
              <a:gd name="connsiteX95" fmla="*/ 1454454 w 2559727"/>
              <a:gd name="connsiteY95" fmla="*/ 330384 h 1202987"/>
              <a:gd name="connsiteX96" fmla="*/ 1556269 w 2559727"/>
              <a:gd name="connsiteY96" fmla="*/ 432200 h 1202987"/>
              <a:gd name="connsiteX97" fmla="*/ 1454454 w 2559727"/>
              <a:gd name="connsiteY97" fmla="*/ 534015 h 1202987"/>
              <a:gd name="connsiteX98" fmla="*/ 1352638 w 2559727"/>
              <a:gd name="connsiteY98" fmla="*/ 432200 h 1202987"/>
              <a:gd name="connsiteX99" fmla="*/ 1454454 w 2559727"/>
              <a:gd name="connsiteY99" fmla="*/ 330384 h 1202987"/>
              <a:gd name="connsiteX100" fmla="*/ 1105273 w 2559727"/>
              <a:gd name="connsiteY100" fmla="*/ 330384 h 1202987"/>
              <a:gd name="connsiteX101" fmla="*/ 1207089 w 2559727"/>
              <a:gd name="connsiteY101" fmla="*/ 432200 h 1202987"/>
              <a:gd name="connsiteX102" fmla="*/ 1105273 w 2559727"/>
              <a:gd name="connsiteY102" fmla="*/ 534015 h 1202987"/>
              <a:gd name="connsiteX103" fmla="*/ 1003458 w 2559727"/>
              <a:gd name="connsiteY103" fmla="*/ 432200 h 1202987"/>
              <a:gd name="connsiteX104" fmla="*/ 1105273 w 2559727"/>
              <a:gd name="connsiteY104" fmla="*/ 330384 h 1202987"/>
              <a:gd name="connsiteX105" fmla="*/ 770787 w 2559727"/>
              <a:gd name="connsiteY105" fmla="*/ 330384 h 1202987"/>
              <a:gd name="connsiteX106" fmla="*/ 872603 w 2559727"/>
              <a:gd name="connsiteY106" fmla="*/ 432200 h 1202987"/>
              <a:gd name="connsiteX107" fmla="*/ 770787 w 2559727"/>
              <a:gd name="connsiteY107" fmla="*/ 534015 h 1202987"/>
              <a:gd name="connsiteX108" fmla="*/ 668972 w 2559727"/>
              <a:gd name="connsiteY108" fmla="*/ 432200 h 1202987"/>
              <a:gd name="connsiteX109" fmla="*/ 770787 w 2559727"/>
              <a:gd name="connsiteY109" fmla="*/ 330384 h 1202987"/>
              <a:gd name="connsiteX110" fmla="*/ 436302 w 2559727"/>
              <a:gd name="connsiteY110" fmla="*/ 330384 h 1202987"/>
              <a:gd name="connsiteX111" fmla="*/ 538117 w 2559727"/>
              <a:gd name="connsiteY111" fmla="*/ 432200 h 1202987"/>
              <a:gd name="connsiteX112" fmla="*/ 436302 w 2559727"/>
              <a:gd name="connsiteY112" fmla="*/ 534015 h 1202987"/>
              <a:gd name="connsiteX113" fmla="*/ 334486 w 2559727"/>
              <a:gd name="connsiteY113" fmla="*/ 432200 h 1202987"/>
              <a:gd name="connsiteX114" fmla="*/ 436302 w 2559727"/>
              <a:gd name="connsiteY114" fmla="*/ 330384 h 1202987"/>
              <a:gd name="connsiteX115" fmla="*/ 101816 w 2559727"/>
              <a:gd name="connsiteY115" fmla="*/ 330384 h 1202987"/>
              <a:gd name="connsiteX116" fmla="*/ 203631 w 2559727"/>
              <a:gd name="connsiteY116" fmla="*/ 432200 h 1202987"/>
              <a:gd name="connsiteX117" fmla="*/ 101816 w 2559727"/>
              <a:gd name="connsiteY117" fmla="*/ 534015 h 1202987"/>
              <a:gd name="connsiteX118" fmla="*/ 0 w 2559727"/>
              <a:gd name="connsiteY118" fmla="*/ 432200 h 1202987"/>
              <a:gd name="connsiteX119" fmla="*/ 101816 w 2559727"/>
              <a:gd name="connsiteY119" fmla="*/ 330384 h 1202987"/>
              <a:gd name="connsiteX120" fmla="*/ 2457912 w 2559727"/>
              <a:gd name="connsiteY120" fmla="*/ 0 h 1202987"/>
              <a:gd name="connsiteX121" fmla="*/ 2559727 w 2559727"/>
              <a:gd name="connsiteY121" fmla="*/ 101816 h 1202987"/>
              <a:gd name="connsiteX122" fmla="*/ 2457912 w 2559727"/>
              <a:gd name="connsiteY122" fmla="*/ 203631 h 1202987"/>
              <a:gd name="connsiteX123" fmla="*/ 2356096 w 2559727"/>
              <a:gd name="connsiteY123" fmla="*/ 101816 h 1202987"/>
              <a:gd name="connsiteX124" fmla="*/ 2457912 w 2559727"/>
              <a:gd name="connsiteY124" fmla="*/ 0 h 1202987"/>
              <a:gd name="connsiteX125" fmla="*/ 2123426 w 2559727"/>
              <a:gd name="connsiteY125" fmla="*/ 0 h 1202987"/>
              <a:gd name="connsiteX126" fmla="*/ 2225241 w 2559727"/>
              <a:gd name="connsiteY126" fmla="*/ 101816 h 1202987"/>
              <a:gd name="connsiteX127" fmla="*/ 2123426 w 2559727"/>
              <a:gd name="connsiteY127" fmla="*/ 203631 h 1202987"/>
              <a:gd name="connsiteX128" fmla="*/ 2021610 w 2559727"/>
              <a:gd name="connsiteY128" fmla="*/ 101816 h 1202987"/>
              <a:gd name="connsiteX129" fmla="*/ 2123426 w 2559727"/>
              <a:gd name="connsiteY129" fmla="*/ 0 h 1202987"/>
              <a:gd name="connsiteX130" fmla="*/ 1788940 w 2559727"/>
              <a:gd name="connsiteY130" fmla="*/ 0 h 1202987"/>
              <a:gd name="connsiteX131" fmla="*/ 1890755 w 2559727"/>
              <a:gd name="connsiteY131" fmla="*/ 101816 h 1202987"/>
              <a:gd name="connsiteX132" fmla="*/ 1788940 w 2559727"/>
              <a:gd name="connsiteY132" fmla="*/ 203631 h 1202987"/>
              <a:gd name="connsiteX133" fmla="*/ 1687124 w 2559727"/>
              <a:gd name="connsiteY133" fmla="*/ 101816 h 1202987"/>
              <a:gd name="connsiteX134" fmla="*/ 1788940 w 2559727"/>
              <a:gd name="connsiteY134" fmla="*/ 0 h 1202987"/>
              <a:gd name="connsiteX135" fmla="*/ 1454454 w 2559727"/>
              <a:gd name="connsiteY135" fmla="*/ 0 h 1202987"/>
              <a:gd name="connsiteX136" fmla="*/ 1556269 w 2559727"/>
              <a:gd name="connsiteY136" fmla="*/ 101816 h 1202987"/>
              <a:gd name="connsiteX137" fmla="*/ 1454454 w 2559727"/>
              <a:gd name="connsiteY137" fmla="*/ 203631 h 1202987"/>
              <a:gd name="connsiteX138" fmla="*/ 1352638 w 2559727"/>
              <a:gd name="connsiteY138" fmla="*/ 101816 h 1202987"/>
              <a:gd name="connsiteX139" fmla="*/ 1454454 w 2559727"/>
              <a:gd name="connsiteY139" fmla="*/ 0 h 1202987"/>
              <a:gd name="connsiteX140" fmla="*/ 1105273 w 2559727"/>
              <a:gd name="connsiteY140" fmla="*/ 0 h 1202987"/>
              <a:gd name="connsiteX141" fmla="*/ 1207089 w 2559727"/>
              <a:gd name="connsiteY141" fmla="*/ 101816 h 1202987"/>
              <a:gd name="connsiteX142" fmla="*/ 1105273 w 2559727"/>
              <a:gd name="connsiteY142" fmla="*/ 203631 h 1202987"/>
              <a:gd name="connsiteX143" fmla="*/ 1003458 w 2559727"/>
              <a:gd name="connsiteY143" fmla="*/ 101816 h 1202987"/>
              <a:gd name="connsiteX144" fmla="*/ 1105273 w 2559727"/>
              <a:gd name="connsiteY144" fmla="*/ 0 h 1202987"/>
              <a:gd name="connsiteX145" fmla="*/ 770787 w 2559727"/>
              <a:gd name="connsiteY145" fmla="*/ 0 h 1202987"/>
              <a:gd name="connsiteX146" fmla="*/ 872603 w 2559727"/>
              <a:gd name="connsiteY146" fmla="*/ 101816 h 1202987"/>
              <a:gd name="connsiteX147" fmla="*/ 770787 w 2559727"/>
              <a:gd name="connsiteY147" fmla="*/ 203631 h 1202987"/>
              <a:gd name="connsiteX148" fmla="*/ 668972 w 2559727"/>
              <a:gd name="connsiteY148" fmla="*/ 101816 h 1202987"/>
              <a:gd name="connsiteX149" fmla="*/ 770787 w 2559727"/>
              <a:gd name="connsiteY149" fmla="*/ 0 h 1202987"/>
              <a:gd name="connsiteX150" fmla="*/ 436302 w 2559727"/>
              <a:gd name="connsiteY150" fmla="*/ 0 h 1202987"/>
              <a:gd name="connsiteX151" fmla="*/ 538117 w 2559727"/>
              <a:gd name="connsiteY151" fmla="*/ 101816 h 1202987"/>
              <a:gd name="connsiteX152" fmla="*/ 436302 w 2559727"/>
              <a:gd name="connsiteY152" fmla="*/ 203631 h 1202987"/>
              <a:gd name="connsiteX153" fmla="*/ 334486 w 2559727"/>
              <a:gd name="connsiteY153" fmla="*/ 101816 h 1202987"/>
              <a:gd name="connsiteX154" fmla="*/ 436302 w 2559727"/>
              <a:gd name="connsiteY154" fmla="*/ 0 h 1202987"/>
              <a:gd name="connsiteX155" fmla="*/ 101815 w 2559727"/>
              <a:gd name="connsiteY155" fmla="*/ 0 h 1202987"/>
              <a:gd name="connsiteX156" fmla="*/ 203631 w 2559727"/>
              <a:gd name="connsiteY156" fmla="*/ 101816 h 1202987"/>
              <a:gd name="connsiteX157" fmla="*/ 101815 w 2559727"/>
              <a:gd name="connsiteY157" fmla="*/ 203631 h 1202987"/>
              <a:gd name="connsiteX158" fmla="*/ 0 w 2559727"/>
              <a:gd name="connsiteY158" fmla="*/ 101816 h 1202987"/>
              <a:gd name="connsiteX159" fmla="*/ 101815 w 2559727"/>
              <a:gd name="connsiteY159" fmla="*/ 0 h 120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2559727" h="1202987">
                <a:moveTo>
                  <a:pt x="2457912" y="999356"/>
                </a:moveTo>
                <a:cubicBezTo>
                  <a:pt x="2514143" y="999356"/>
                  <a:pt x="2559727" y="1044940"/>
                  <a:pt x="2559727" y="1101172"/>
                </a:cubicBezTo>
                <a:cubicBezTo>
                  <a:pt x="2559727" y="1157403"/>
                  <a:pt x="2514143" y="1202987"/>
                  <a:pt x="2457912" y="1202987"/>
                </a:cubicBezTo>
                <a:cubicBezTo>
                  <a:pt x="2401680" y="1202987"/>
                  <a:pt x="2356096" y="1157403"/>
                  <a:pt x="2356096" y="1101172"/>
                </a:cubicBezTo>
                <a:cubicBezTo>
                  <a:pt x="2356096" y="1044940"/>
                  <a:pt x="2401680" y="999356"/>
                  <a:pt x="2457912" y="999356"/>
                </a:cubicBezTo>
                <a:close/>
                <a:moveTo>
                  <a:pt x="2123426" y="999356"/>
                </a:moveTo>
                <a:cubicBezTo>
                  <a:pt x="2179657" y="999356"/>
                  <a:pt x="2225241" y="1044940"/>
                  <a:pt x="2225241" y="1101172"/>
                </a:cubicBezTo>
                <a:cubicBezTo>
                  <a:pt x="2225241" y="1157403"/>
                  <a:pt x="2179657" y="1202987"/>
                  <a:pt x="2123426" y="1202987"/>
                </a:cubicBezTo>
                <a:cubicBezTo>
                  <a:pt x="2067194" y="1202987"/>
                  <a:pt x="2021610" y="1157403"/>
                  <a:pt x="2021610" y="1101172"/>
                </a:cubicBezTo>
                <a:cubicBezTo>
                  <a:pt x="2021610" y="1044940"/>
                  <a:pt x="2067194" y="999356"/>
                  <a:pt x="2123426" y="999356"/>
                </a:cubicBezTo>
                <a:close/>
                <a:moveTo>
                  <a:pt x="1788940" y="999356"/>
                </a:moveTo>
                <a:cubicBezTo>
                  <a:pt x="1845171" y="999356"/>
                  <a:pt x="1890755" y="1044940"/>
                  <a:pt x="1890755" y="1101172"/>
                </a:cubicBezTo>
                <a:cubicBezTo>
                  <a:pt x="1890755" y="1157403"/>
                  <a:pt x="1845171" y="1202987"/>
                  <a:pt x="1788940" y="1202987"/>
                </a:cubicBezTo>
                <a:cubicBezTo>
                  <a:pt x="1732708" y="1202987"/>
                  <a:pt x="1687124" y="1157403"/>
                  <a:pt x="1687124" y="1101172"/>
                </a:cubicBezTo>
                <a:cubicBezTo>
                  <a:pt x="1687124" y="1044940"/>
                  <a:pt x="1732708" y="999356"/>
                  <a:pt x="1788940" y="999356"/>
                </a:cubicBezTo>
                <a:close/>
                <a:moveTo>
                  <a:pt x="1454454" y="999356"/>
                </a:moveTo>
                <a:cubicBezTo>
                  <a:pt x="1510685" y="999356"/>
                  <a:pt x="1556269" y="1044940"/>
                  <a:pt x="1556269" y="1101172"/>
                </a:cubicBezTo>
                <a:cubicBezTo>
                  <a:pt x="1556269" y="1157403"/>
                  <a:pt x="1510685" y="1202987"/>
                  <a:pt x="1454454" y="1202987"/>
                </a:cubicBezTo>
                <a:cubicBezTo>
                  <a:pt x="1398222" y="1202987"/>
                  <a:pt x="1352638" y="1157403"/>
                  <a:pt x="1352638" y="1101172"/>
                </a:cubicBezTo>
                <a:cubicBezTo>
                  <a:pt x="1352638" y="1044940"/>
                  <a:pt x="1398222" y="999356"/>
                  <a:pt x="1454454" y="999356"/>
                </a:cubicBezTo>
                <a:close/>
                <a:moveTo>
                  <a:pt x="1105273" y="999356"/>
                </a:moveTo>
                <a:cubicBezTo>
                  <a:pt x="1161505" y="999356"/>
                  <a:pt x="1207089" y="1044940"/>
                  <a:pt x="1207089" y="1101172"/>
                </a:cubicBezTo>
                <a:cubicBezTo>
                  <a:pt x="1207089" y="1157403"/>
                  <a:pt x="1161505" y="1202987"/>
                  <a:pt x="1105273" y="1202987"/>
                </a:cubicBezTo>
                <a:cubicBezTo>
                  <a:pt x="1049042" y="1202987"/>
                  <a:pt x="1003458" y="1157403"/>
                  <a:pt x="1003458" y="1101172"/>
                </a:cubicBezTo>
                <a:cubicBezTo>
                  <a:pt x="1003458" y="1044940"/>
                  <a:pt x="1049042" y="999356"/>
                  <a:pt x="1105273" y="999356"/>
                </a:cubicBezTo>
                <a:close/>
                <a:moveTo>
                  <a:pt x="770787" y="999356"/>
                </a:moveTo>
                <a:cubicBezTo>
                  <a:pt x="827019" y="999356"/>
                  <a:pt x="872603" y="1044940"/>
                  <a:pt x="872603" y="1101172"/>
                </a:cubicBezTo>
                <a:cubicBezTo>
                  <a:pt x="872603" y="1157403"/>
                  <a:pt x="827019" y="1202987"/>
                  <a:pt x="770787" y="1202987"/>
                </a:cubicBezTo>
                <a:cubicBezTo>
                  <a:pt x="714556" y="1202987"/>
                  <a:pt x="668972" y="1157403"/>
                  <a:pt x="668972" y="1101172"/>
                </a:cubicBezTo>
                <a:cubicBezTo>
                  <a:pt x="668972" y="1044940"/>
                  <a:pt x="714556" y="999356"/>
                  <a:pt x="770787" y="999356"/>
                </a:cubicBezTo>
                <a:close/>
                <a:moveTo>
                  <a:pt x="436302" y="999356"/>
                </a:moveTo>
                <a:cubicBezTo>
                  <a:pt x="492533" y="999356"/>
                  <a:pt x="538117" y="1044940"/>
                  <a:pt x="538117" y="1101172"/>
                </a:cubicBezTo>
                <a:cubicBezTo>
                  <a:pt x="538117" y="1157403"/>
                  <a:pt x="492533" y="1202987"/>
                  <a:pt x="436302" y="1202987"/>
                </a:cubicBezTo>
                <a:cubicBezTo>
                  <a:pt x="380070" y="1202987"/>
                  <a:pt x="334486" y="1157403"/>
                  <a:pt x="334486" y="1101172"/>
                </a:cubicBezTo>
                <a:cubicBezTo>
                  <a:pt x="334486" y="1044940"/>
                  <a:pt x="380070" y="999356"/>
                  <a:pt x="436302" y="999356"/>
                </a:cubicBezTo>
                <a:close/>
                <a:moveTo>
                  <a:pt x="101816" y="999356"/>
                </a:moveTo>
                <a:cubicBezTo>
                  <a:pt x="158047" y="999356"/>
                  <a:pt x="203631" y="1044940"/>
                  <a:pt x="203631" y="1101172"/>
                </a:cubicBezTo>
                <a:cubicBezTo>
                  <a:pt x="203631" y="1157403"/>
                  <a:pt x="158047" y="1202987"/>
                  <a:pt x="101816" y="1202987"/>
                </a:cubicBezTo>
                <a:cubicBezTo>
                  <a:pt x="45584" y="1202987"/>
                  <a:pt x="0" y="1157403"/>
                  <a:pt x="0" y="1101172"/>
                </a:cubicBezTo>
                <a:cubicBezTo>
                  <a:pt x="0" y="1044940"/>
                  <a:pt x="45584" y="999356"/>
                  <a:pt x="101816" y="999356"/>
                </a:cubicBezTo>
                <a:close/>
                <a:moveTo>
                  <a:pt x="2457912" y="664870"/>
                </a:moveTo>
                <a:cubicBezTo>
                  <a:pt x="2514143" y="664870"/>
                  <a:pt x="2559727" y="710454"/>
                  <a:pt x="2559727" y="766686"/>
                </a:cubicBezTo>
                <a:cubicBezTo>
                  <a:pt x="2559727" y="822917"/>
                  <a:pt x="2514143" y="868501"/>
                  <a:pt x="2457912" y="868501"/>
                </a:cubicBezTo>
                <a:cubicBezTo>
                  <a:pt x="2401680" y="868501"/>
                  <a:pt x="2356096" y="822917"/>
                  <a:pt x="2356096" y="766686"/>
                </a:cubicBezTo>
                <a:cubicBezTo>
                  <a:pt x="2356096" y="710454"/>
                  <a:pt x="2401680" y="664870"/>
                  <a:pt x="2457912" y="664870"/>
                </a:cubicBezTo>
                <a:close/>
                <a:moveTo>
                  <a:pt x="2123426" y="664870"/>
                </a:moveTo>
                <a:cubicBezTo>
                  <a:pt x="2179657" y="664870"/>
                  <a:pt x="2225241" y="710454"/>
                  <a:pt x="2225241" y="766686"/>
                </a:cubicBezTo>
                <a:cubicBezTo>
                  <a:pt x="2225241" y="822917"/>
                  <a:pt x="2179657" y="868501"/>
                  <a:pt x="2123426" y="868501"/>
                </a:cubicBezTo>
                <a:cubicBezTo>
                  <a:pt x="2067194" y="868501"/>
                  <a:pt x="2021610" y="822917"/>
                  <a:pt x="2021610" y="766686"/>
                </a:cubicBezTo>
                <a:cubicBezTo>
                  <a:pt x="2021610" y="710454"/>
                  <a:pt x="2067194" y="664870"/>
                  <a:pt x="2123426" y="664870"/>
                </a:cubicBezTo>
                <a:close/>
                <a:moveTo>
                  <a:pt x="1788940" y="664870"/>
                </a:moveTo>
                <a:cubicBezTo>
                  <a:pt x="1845171" y="664870"/>
                  <a:pt x="1890755" y="710454"/>
                  <a:pt x="1890755" y="766686"/>
                </a:cubicBezTo>
                <a:cubicBezTo>
                  <a:pt x="1890755" y="822917"/>
                  <a:pt x="1845171" y="868501"/>
                  <a:pt x="1788940" y="868501"/>
                </a:cubicBezTo>
                <a:cubicBezTo>
                  <a:pt x="1732708" y="868501"/>
                  <a:pt x="1687124" y="822917"/>
                  <a:pt x="1687124" y="766686"/>
                </a:cubicBezTo>
                <a:cubicBezTo>
                  <a:pt x="1687124" y="710454"/>
                  <a:pt x="1732708" y="664870"/>
                  <a:pt x="1788940" y="664870"/>
                </a:cubicBezTo>
                <a:close/>
                <a:moveTo>
                  <a:pt x="1454454" y="664870"/>
                </a:moveTo>
                <a:cubicBezTo>
                  <a:pt x="1510685" y="664870"/>
                  <a:pt x="1556269" y="710454"/>
                  <a:pt x="1556269" y="766686"/>
                </a:cubicBezTo>
                <a:cubicBezTo>
                  <a:pt x="1556269" y="822917"/>
                  <a:pt x="1510685" y="868501"/>
                  <a:pt x="1454454" y="868501"/>
                </a:cubicBezTo>
                <a:cubicBezTo>
                  <a:pt x="1398222" y="868501"/>
                  <a:pt x="1352638" y="822917"/>
                  <a:pt x="1352638" y="766686"/>
                </a:cubicBezTo>
                <a:cubicBezTo>
                  <a:pt x="1352638" y="710454"/>
                  <a:pt x="1398222" y="664870"/>
                  <a:pt x="1454454" y="664870"/>
                </a:cubicBezTo>
                <a:close/>
                <a:moveTo>
                  <a:pt x="1105273" y="664870"/>
                </a:moveTo>
                <a:cubicBezTo>
                  <a:pt x="1161505" y="664870"/>
                  <a:pt x="1207089" y="710454"/>
                  <a:pt x="1207089" y="766686"/>
                </a:cubicBezTo>
                <a:cubicBezTo>
                  <a:pt x="1207089" y="822917"/>
                  <a:pt x="1161505" y="868501"/>
                  <a:pt x="1105273" y="868501"/>
                </a:cubicBezTo>
                <a:cubicBezTo>
                  <a:pt x="1049042" y="868501"/>
                  <a:pt x="1003458" y="822917"/>
                  <a:pt x="1003458" y="766686"/>
                </a:cubicBezTo>
                <a:cubicBezTo>
                  <a:pt x="1003458" y="710454"/>
                  <a:pt x="1049042" y="664870"/>
                  <a:pt x="1105273" y="664870"/>
                </a:cubicBezTo>
                <a:close/>
                <a:moveTo>
                  <a:pt x="770787" y="664870"/>
                </a:moveTo>
                <a:cubicBezTo>
                  <a:pt x="827019" y="664870"/>
                  <a:pt x="872603" y="710454"/>
                  <a:pt x="872603" y="766686"/>
                </a:cubicBezTo>
                <a:cubicBezTo>
                  <a:pt x="872603" y="822917"/>
                  <a:pt x="827019" y="868501"/>
                  <a:pt x="770787" y="868501"/>
                </a:cubicBezTo>
                <a:cubicBezTo>
                  <a:pt x="714556" y="868501"/>
                  <a:pt x="668972" y="822917"/>
                  <a:pt x="668972" y="766686"/>
                </a:cubicBezTo>
                <a:cubicBezTo>
                  <a:pt x="668972" y="710454"/>
                  <a:pt x="714556" y="664870"/>
                  <a:pt x="770787" y="664870"/>
                </a:cubicBezTo>
                <a:close/>
                <a:moveTo>
                  <a:pt x="436302" y="664870"/>
                </a:moveTo>
                <a:cubicBezTo>
                  <a:pt x="492533" y="664870"/>
                  <a:pt x="538117" y="710454"/>
                  <a:pt x="538117" y="766686"/>
                </a:cubicBezTo>
                <a:cubicBezTo>
                  <a:pt x="538117" y="822917"/>
                  <a:pt x="492533" y="868501"/>
                  <a:pt x="436302" y="868501"/>
                </a:cubicBezTo>
                <a:cubicBezTo>
                  <a:pt x="380070" y="868501"/>
                  <a:pt x="334486" y="822917"/>
                  <a:pt x="334486" y="766686"/>
                </a:cubicBezTo>
                <a:cubicBezTo>
                  <a:pt x="334486" y="710454"/>
                  <a:pt x="380070" y="664870"/>
                  <a:pt x="436302" y="664870"/>
                </a:cubicBezTo>
                <a:close/>
                <a:moveTo>
                  <a:pt x="101816" y="664870"/>
                </a:moveTo>
                <a:cubicBezTo>
                  <a:pt x="158047" y="664870"/>
                  <a:pt x="203631" y="710454"/>
                  <a:pt x="203631" y="766686"/>
                </a:cubicBezTo>
                <a:cubicBezTo>
                  <a:pt x="203631" y="822917"/>
                  <a:pt x="158047" y="868501"/>
                  <a:pt x="101816" y="868501"/>
                </a:cubicBezTo>
                <a:cubicBezTo>
                  <a:pt x="45584" y="868501"/>
                  <a:pt x="0" y="822917"/>
                  <a:pt x="0" y="766686"/>
                </a:cubicBezTo>
                <a:cubicBezTo>
                  <a:pt x="0" y="710454"/>
                  <a:pt x="45584" y="664870"/>
                  <a:pt x="101816" y="664870"/>
                </a:cubicBezTo>
                <a:close/>
                <a:moveTo>
                  <a:pt x="2457912" y="330384"/>
                </a:moveTo>
                <a:cubicBezTo>
                  <a:pt x="2514143" y="330384"/>
                  <a:pt x="2559727" y="375968"/>
                  <a:pt x="2559727" y="432200"/>
                </a:cubicBezTo>
                <a:cubicBezTo>
                  <a:pt x="2559727" y="488431"/>
                  <a:pt x="2514143" y="534015"/>
                  <a:pt x="2457912" y="534015"/>
                </a:cubicBezTo>
                <a:cubicBezTo>
                  <a:pt x="2401680" y="534015"/>
                  <a:pt x="2356096" y="488431"/>
                  <a:pt x="2356096" y="432200"/>
                </a:cubicBezTo>
                <a:cubicBezTo>
                  <a:pt x="2356096" y="375968"/>
                  <a:pt x="2401680" y="330384"/>
                  <a:pt x="2457912" y="330384"/>
                </a:cubicBezTo>
                <a:close/>
                <a:moveTo>
                  <a:pt x="2123426" y="330384"/>
                </a:moveTo>
                <a:cubicBezTo>
                  <a:pt x="2179657" y="330384"/>
                  <a:pt x="2225241" y="375968"/>
                  <a:pt x="2225241" y="432200"/>
                </a:cubicBezTo>
                <a:cubicBezTo>
                  <a:pt x="2225241" y="488431"/>
                  <a:pt x="2179657" y="534015"/>
                  <a:pt x="2123426" y="534015"/>
                </a:cubicBezTo>
                <a:cubicBezTo>
                  <a:pt x="2067194" y="534015"/>
                  <a:pt x="2021610" y="488431"/>
                  <a:pt x="2021610" y="432200"/>
                </a:cubicBezTo>
                <a:cubicBezTo>
                  <a:pt x="2021610" y="375968"/>
                  <a:pt x="2067194" y="330384"/>
                  <a:pt x="2123426" y="330384"/>
                </a:cubicBezTo>
                <a:close/>
                <a:moveTo>
                  <a:pt x="1788940" y="330384"/>
                </a:moveTo>
                <a:cubicBezTo>
                  <a:pt x="1845171" y="330384"/>
                  <a:pt x="1890755" y="375968"/>
                  <a:pt x="1890755" y="432200"/>
                </a:cubicBezTo>
                <a:cubicBezTo>
                  <a:pt x="1890755" y="488431"/>
                  <a:pt x="1845171" y="534015"/>
                  <a:pt x="1788940" y="534015"/>
                </a:cubicBezTo>
                <a:cubicBezTo>
                  <a:pt x="1732708" y="534015"/>
                  <a:pt x="1687124" y="488431"/>
                  <a:pt x="1687124" y="432200"/>
                </a:cubicBezTo>
                <a:cubicBezTo>
                  <a:pt x="1687124" y="375968"/>
                  <a:pt x="1732708" y="330384"/>
                  <a:pt x="1788940" y="330384"/>
                </a:cubicBezTo>
                <a:close/>
                <a:moveTo>
                  <a:pt x="1454454" y="330384"/>
                </a:moveTo>
                <a:cubicBezTo>
                  <a:pt x="1510685" y="330384"/>
                  <a:pt x="1556269" y="375968"/>
                  <a:pt x="1556269" y="432200"/>
                </a:cubicBezTo>
                <a:cubicBezTo>
                  <a:pt x="1556269" y="488431"/>
                  <a:pt x="1510685" y="534015"/>
                  <a:pt x="1454454" y="534015"/>
                </a:cubicBezTo>
                <a:cubicBezTo>
                  <a:pt x="1398222" y="534015"/>
                  <a:pt x="1352638" y="488431"/>
                  <a:pt x="1352638" y="432200"/>
                </a:cubicBezTo>
                <a:cubicBezTo>
                  <a:pt x="1352638" y="375968"/>
                  <a:pt x="1398222" y="330384"/>
                  <a:pt x="1454454" y="330384"/>
                </a:cubicBezTo>
                <a:close/>
                <a:moveTo>
                  <a:pt x="1105273" y="330384"/>
                </a:moveTo>
                <a:cubicBezTo>
                  <a:pt x="1161505" y="330384"/>
                  <a:pt x="1207089" y="375968"/>
                  <a:pt x="1207089" y="432200"/>
                </a:cubicBezTo>
                <a:cubicBezTo>
                  <a:pt x="1207089" y="488431"/>
                  <a:pt x="1161505" y="534015"/>
                  <a:pt x="1105273" y="534015"/>
                </a:cubicBezTo>
                <a:cubicBezTo>
                  <a:pt x="1049042" y="534015"/>
                  <a:pt x="1003458" y="488431"/>
                  <a:pt x="1003458" y="432200"/>
                </a:cubicBezTo>
                <a:cubicBezTo>
                  <a:pt x="1003458" y="375968"/>
                  <a:pt x="1049042" y="330384"/>
                  <a:pt x="1105273" y="330384"/>
                </a:cubicBezTo>
                <a:close/>
                <a:moveTo>
                  <a:pt x="770787" y="330384"/>
                </a:moveTo>
                <a:cubicBezTo>
                  <a:pt x="827019" y="330384"/>
                  <a:pt x="872603" y="375968"/>
                  <a:pt x="872603" y="432200"/>
                </a:cubicBezTo>
                <a:cubicBezTo>
                  <a:pt x="872603" y="488431"/>
                  <a:pt x="827019" y="534015"/>
                  <a:pt x="770787" y="534015"/>
                </a:cubicBezTo>
                <a:cubicBezTo>
                  <a:pt x="714556" y="534015"/>
                  <a:pt x="668972" y="488431"/>
                  <a:pt x="668972" y="432200"/>
                </a:cubicBezTo>
                <a:cubicBezTo>
                  <a:pt x="668972" y="375968"/>
                  <a:pt x="714556" y="330384"/>
                  <a:pt x="770787" y="330384"/>
                </a:cubicBezTo>
                <a:close/>
                <a:moveTo>
                  <a:pt x="436302" y="330384"/>
                </a:moveTo>
                <a:cubicBezTo>
                  <a:pt x="492533" y="330384"/>
                  <a:pt x="538117" y="375968"/>
                  <a:pt x="538117" y="432200"/>
                </a:cubicBezTo>
                <a:cubicBezTo>
                  <a:pt x="538117" y="488431"/>
                  <a:pt x="492533" y="534015"/>
                  <a:pt x="436302" y="534015"/>
                </a:cubicBezTo>
                <a:cubicBezTo>
                  <a:pt x="380070" y="534015"/>
                  <a:pt x="334486" y="488431"/>
                  <a:pt x="334486" y="432200"/>
                </a:cubicBezTo>
                <a:cubicBezTo>
                  <a:pt x="334486" y="375968"/>
                  <a:pt x="380070" y="330384"/>
                  <a:pt x="436302" y="330384"/>
                </a:cubicBezTo>
                <a:close/>
                <a:moveTo>
                  <a:pt x="101816" y="330384"/>
                </a:moveTo>
                <a:cubicBezTo>
                  <a:pt x="158047" y="330384"/>
                  <a:pt x="203631" y="375968"/>
                  <a:pt x="203631" y="432200"/>
                </a:cubicBezTo>
                <a:cubicBezTo>
                  <a:pt x="203631" y="488431"/>
                  <a:pt x="158047" y="534015"/>
                  <a:pt x="101816" y="534015"/>
                </a:cubicBezTo>
                <a:cubicBezTo>
                  <a:pt x="45584" y="534015"/>
                  <a:pt x="0" y="488431"/>
                  <a:pt x="0" y="432200"/>
                </a:cubicBezTo>
                <a:cubicBezTo>
                  <a:pt x="0" y="375968"/>
                  <a:pt x="45584" y="330384"/>
                  <a:pt x="101816" y="330384"/>
                </a:cubicBezTo>
                <a:close/>
                <a:moveTo>
                  <a:pt x="2457912" y="0"/>
                </a:moveTo>
                <a:cubicBezTo>
                  <a:pt x="2514143" y="0"/>
                  <a:pt x="2559727" y="45584"/>
                  <a:pt x="2559727" y="101816"/>
                </a:cubicBezTo>
                <a:cubicBezTo>
                  <a:pt x="2559727" y="158047"/>
                  <a:pt x="2514143" y="203631"/>
                  <a:pt x="2457912" y="203631"/>
                </a:cubicBezTo>
                <a:cubicBezTo>
                  <a:pt x="2401680" y="203631"/>
                  <a:pt x="2356096" y="158047"/>
                  <a:pt x="2356096" y="101816"/>
                </a:cubicBezTo>
                <a:cubicBezTo>
                  <a:pt x="2356096" y="45584"/>
                  <a:pt x="2401680" y="0"/>
                  <a:pt x="2457912" y="0"/>
                </a:cubicBezTo>
                <a:close/>
                <a:moveTo>
                  <a:pt x="2123426" y="0"/>
                </a:moveTo>
                <a:cubicBezTo>
                  <a:pt x="2179657" y="0"/>
                  <a:pt x="2225241" y="45584"/>
                  <a:pt x="2225241" y="101816"/>
                </a:cubicBezTo>
                <a:cubicBezTo>
                  <a:pt x="2225241" y="158047"/>
                  <a:pt x="2179657" y="203631"/>
                  <a:pt x="2123426" y="203631"/>
                </a:cubicBezTo>
                <a:cubicBezTo>
                  <a:pt x="2067194" y="203631"/>
                  <a:pt x="2021610" y="158047"/>
                  <a:pt x="2021610" y="101816"/>
                </a:cubicBezTo>
                <a:cubicBezTo>
                  <a:pt x="2021610" y="45584"/>
                  <a:pt x="2067194" y="0"/>
                  <a:pt x="2123426" y="0"/>
                </a:cubicBezTo>
                <a:close/>
                <a:moveTo>
                  <a:pt x="1788940" y="0"/>
                </a:moveTo>
                <a:cubicBezTo>
                  <a:pt x="1845171" y="0"/>
                  <a:pt x="1890755" y="45584"/>
                  <a:pt x="1890755" y="101816"/>
                </a:cubicBezTo>
                <a:cubicBezTo>
                  <a:pt x="1890755" y="158047"/>
                  <a:pt x="1845171" y="203631"/>
                  <a:pt x="1788940" y="203631"/>
                </a:cubicBezTo>
                <a:cubicBezTo>
                  <a:pt x="1732708" y="203631"/>
                  <a:pt x="1687124" y="158047"/>
                  <a:pt x="1687124" y="101816"/>
                </a:cubicBezTo>
                <a:cubicBezTo>
                  <a:pt x="1687124" y="45584"/>
                  <a:pt x="1732708" y="0"/>
                  <a:pt x="1788940" y="0"/>
                </a:cubicBezTo>
                <a:close/>
                <a:moveTo>
                  <a:pt x="1454454" y="0"/>
                </a:moveTo>
                <a:cubicBezTo>
                  <a:pt x="1510685" y="0"/>
                  <a:pt x="1556269" y="45584"/>
                  <a:pt x="1556269" y="101816"/>
                </a:cubicBezTo>
                <a:cubicBezTo>
                  <a:pt x="1556269" y="158047"/>
                  <a:pt x="1510685" y="203631"/>
                  <a:pt x="1454454" y="203631"/>
                </a:cubicBezTo>
                <a:cubicBezTo>
                  <a:pt x="1398222" y="203631"/>
                  <a:pt x="1352638" y="158047"/>
                  <a:pt x="1352638" y="101816"/>
                </a:cubicBezTo>
                <a:cubicBezTo>
                  <a:pt x="1352638" y="45584"/>
                  <a:pt x="1398222" y="0"/>
                  <a:pt x="1454454" y="0"/>
                </a:cubicBezTo>
                <a:close/>
                <a:moveTo>
                  <a:pt x="1105273" y="0"/>
                </a:moveTo>
                <a:cubicBezTo>
                  <a:pt x="1161505" y="0"/>
                  <a:pt x="1207089" y="45584"/>
                  <a:pt x="1207089" y="101816"/>
                </a:cubicBezTo>
                <a:cubicBezTo>
                  <a:pt x="1207089" y="158047"/>
                  <a:pt x="1161505" y="203631"/>
                  <a:pt x="1105273" y="203631"/>
                </a:cubicBezTo>
                <a:cubicBezTo>
                  <a:pt x="1049042" y="203631"/>
                  <a:pt x="1003458" y="158047"/>
                  <a:pt x="1003458" y="101816"/>
                </a:cubicBezTo>
                <a:cubicBezTo>
                  <a:pt x="1003458" y="45584"/>
                  <a:pt x="1049042" y="0"/>
                  <a:pt x="1105273" y="0"/>
                </a:cubicBezTo>
                <a:close/>
                <a:moveTo>
                  <a:pt x="770787" y="0"/>
                </a:moveTo>
                <a:cubicBezTo>
                  <a:pt x="827019" y="0"/>
                  <a:pt x="872603" y="45584"/>
                  <a:pt x="872603" y="101816"/>
                </a:cubicBezTo>
                <a:cubicBezTo>
                  <a:pt x="872603" y="158047"/>
                  <a:pt x="827019" y="203631"/>
                  <a:pt x="770787" y="203631"/>
                </a:cubicBezTo>
                <a:cubicBezTo>
                  <a:pt x="714556" y="203631"/>
                  <a:pt x="668972" y="158047"/>
                  <a:pt x="668972" y="101816"/>
                </a:cubicBezTo>
                <a:cubicBezTo>
                  <a:pt x="668972" y="45584"/>
                  <a:pt x="714556" y="0"/>
                  <a:pt x="770787" y="0"/>
                </a:cubicBezTo>
                <a:close/>
                <a:moveTo>
                  <a:pt x="436302" y="0"/>
                </a:moveTo>
                <a:cubicBezTo>
                  <a:pt x="492533" y="0"/>
                  <a:pt x="538117" y="45584"/>
                  <a:pt x="538117" y="101816"/>
                </a:cubicBezTo>
                <a:cubicBezTo>
                  <a:pt x="538117" y="158047"/>
                  <a:pt x="492533" y="203631"/>
                  <a:pt x="436302" y="203631"/>
                </a:cubicBezTo>
                <a:cubicBezTo>
                  <a:pt x="380070" y="203631"/>
                  <a:pt x="334486" y="158047"/>
                  <a:pt x="334486" y="101816"/>
                </a:cubicBezTo>
                <a:cubicBezTo>
                  <a:pt x="334486" y="45584"/>
                  <a:pt x="380070" y="0"/>
                  <a:pt x="436302" y="0"/>
                </a:cubicBezTo>
                <a:close/>
                <a:moveTo>
                  <a:pt x="101815" y="0"/>
                </a:moveTo>
                <a:cubicBezTo>
                  <a:pt x="158047" y="0"/>
                  <a:pt x="203631" y="45584"/>
                  <a:pt x="203631" y="101816"/>
                </a:cubicBezTo>
                <a:cubicBezTo>
                  <a:pt x="203631" y="158047"/>
                  <a:pt x="158047" y="203631"/>
                  <a:pt x="101815" y="203631"/>
                </a:cubicBezTo>
                <a:cubicBezTo>
                  <a:pt x="45584" y="203631"/>
                  <a:pt x="0" y="158047"/>
                  <a:pt x="0" y="101816"/>
                </a:cubicBezTo>
                <a:cubicBezTo>
                  <a:pt x="0" y="45584"/>
                  <a:pt x="45584" y="0"/>
                  <a:pt x="101815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C8C050B-94BF-4558-B99E-382BF59D37D7}"/>
              </a:ext>
            </a:extLst>
          </p:cNvPr>
          <p:cNvSpPr/>
          <p:nvPr userDrawn="1"/>
        </p:nvSpPr>
        <p:spPr>
          <a:xfrm rot="10800000">
            <a:off x="-2" y="-7938"/>
            <a:ext cx="3352799" cy="2903537"/>
          </a:xfrm>
          <a:custGeom>
            <a:avLst/>
            <a:gdLst>
              <a:gd name="connsiteX0" fmla="*/ 4114800 w 6390807"/>
              <a:gd name="connsiteY0" fmla="*/ 0 h 4942371"/>
              <a:gd name="connsiteX1" fmla="*/ 6390807 w 6390807"/>
              <a:gd name="connsiteY1" fmla="*/ 0 h 4942371"/>
              <a:gd name="connsiteX2" fmla="*/ 6390807 w 6390807"/>
              <a:gd name="connsiteY2" fmla="*/ 4942371 h 4942371"/>
              <a:gd name="connsiteX3" fmla="*/ 83294 w 6390807"/>
              <a:gd name="connsiteY3" fmla="*/ 4942371 h 4942371"/>
              <a:gd name="connsiteX4" fmla="*/ 47412 w 6390807"/>
              <a:gd name="connsiteY4" fmla="*/ 4741443 h 4942371"/>
              <a:gd name="connsiteX5" fmla="*/ 0 w 6390807"/>
              <a:gd name="connsiteY5" fmla="*/ 4114800 h 4942371"/>
              <a:gd name="connsiteX6" fmla="*/ 4114800 w 6390807"/>
              <a:gd name="connsiteY6" fmla="*/ 0 h 494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90807" h="4942371">
                <a:moveTo>
                  <a:pt x="4114800" y="0"/>
                </a:moveTo>
                <a:lnTo>
                  <a:pt x="6390807" y="0"/>
                </a:lnTo>
                <a:lnTo>
                  <a:pt x="6390807" y="4942371"/>
                </a:lnTo>
                <a:lnTo>
                  <a:pt x="83294" y="4942371"/>
                </a:lnTo>
                <a:lnTo>
                  <a:pt x="47412" y="4741443"/>
                </a:lnTo>
                <a:cubicBezTo>
                  <a:pt x="16192" y="4537119"/>
                  <a:pt x="0" y="4327850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2"/>
              </a:gs>
              <a:gs pos="44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E0C23D4-69F9-4E25-A7AB-9679809CCB83}"/>
              </a:ext>
            </a:extLst>
          </p:cNvPr>
          <p:cNvSpPr/>
          <p:nvPr userDrawn="1"/>
        </p:nvSpPr>
        <p:spPr>
          <a:xfrm>
            <a:off x="0" y="7938"/>
            <a:ext cx="3352797" cy="6858000"/>
          </a:xfrm>
          <a:custGeom>
            <a:avLst/>
            <a:gdLst>
              <a:gd name="connsiteX0" fmla="*/ 4114800 w 6390807"/>
              <a:gd name="connsiteY0" fmla="*/ 0 h 4942371"/>
              <a:gd name="connsiteX1" fmla="*/ 6390807 w 6390807"/>
              <a:gd name="connsiteY1" fmla="*/ 0 h 4942371"/>
              <a:gd name="connsiteX2" fmla="*/ 6390807 w 6390807"/>
              <a:gd name="connsiteY2" fmla="*/ 4942371 h 4942371"/>
              <a:gd name="connsiteX3" fmla="*/ 83294 w 6390807"/>
              <a:gd name="connsiteY3" fmla="*/ 4942371 h 4942371"/>
              <a:gd name="connsiteX4" fmla="*/ 47412 w 6390807"/>
              <a:gd name="connsiteY4" fmla="*/ 4741443 h 4942371"/>
              <a:gd name="connsiteX5" fmla="*/ 0 w 6390807"/>
              <a:gd name="connsiteY5" fmla="*/ 4114800 h 4942371"/>
              <a:gd name="connsiteX6" fmla="*/ 4114800 w 6390807"/>
              <a:gd name="connsiteY6" fmla="*/ 0 h 494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90807" h="4942371">
                <a:moveTo>
                  <a:pt x="4114800" y="0"/>
                </a:moveTo>
                <a:lnTo>
                  <a:pt x="6390807" y="0"/>
                </a:lnTo>
                <a:lnTo>
                  <a:pt x="6390807" y="4942371"/>
                </a:lnTo>
                <a:lnTo>
                  <a:pt x="83294" y="4942371"/>
                </a:lnTo>
                <a:lnTo>
                  <a:pt x="47412" y="4741443"/>
                </a:lnTo>
                <a:cubicBezTo>
                  <a:pt x="16192" y="4537119"/>
                  <a:pt x="0" y="4327850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3"/>
              </a:gs>
              <a:gs pos="44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37464B8-9035-4E5D-B08A-0745612E6D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0391" y="769938"/>
            <a:ext cx="5407025" cy="5310187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5C4711-DD29-4F3D-8472-DC0059980922}"/>
              </a:ext>
            </a:extLst>
          </p:cNvPr>
          <p:cNvSpPr/>
          <p:nvPr userDrawn="1"/>
        </p:nvSpPr>
        <p:spPr>
          <a:xfrm>
            <a:off x="9004182" y="1307547"/>
            <a:ext cx="2559727" cy="1202987"/>
          </a:xfrm>
          <a:custGeom>
            <a:avLst/>
            <a:gdLst>
              <a:gd name="connsiteX0" fmla="*/ 2457912 w 2559727"/>
              <a:gd name="connsiteY0" fmla="*/ 999356 h 1202987"/>
              <a:gd name="connsiteX1" fmla="*/ 2559727 w 2559727"/>
              <a:gd name="connsiteY1" fmla="*/ 1101172 h 1202987"/>
              <a:gd name="connsiteX2" fmla="*/ 2457912 w 2559727"/>
              <a:gd name="connsiteY2" fmla="*/ 1202987 h 1202987"/>
              <a:gd name="connsiteX3" fmla="*/ 2356096 w 2559727"/>
              <a:gd name="connsiteY3" fmla="*/ 1101172 h 1202987"/>
              <a:gd name="connsiteX4" fmla="*/ 2457912 w 2559727"/>
              <a:gd name="connsiteY4" fmla="*/ 999356 h 1202987"/>
              <a:gd name="connsiteX5" fmla="*/ 2123426 w 2559727"/>
              <a:gd name="connsiteY5" fmla="*/ 999356 h 1202987"/>
              <a:gd name="connsiteX6" fmla="*/ 2225241 w 2559727"/>
              <a:gd name="connsiteY6" fmla="*/ 1101172 h 1202987"/>
              <a:gd name="connsiteX7" fmla="*/ 2123426 w 2559727"/>
              <a:gd name="connsiteY7" fmla="*/ 1202987 h 1202987"/>
              <a:gd name="connsiteX8" fmla="*/ 2021610 w 2559727"/>
              <a:gd name="connsiteY8" fmla="*/ 1101172 h 1202987"/>
              <a:gd name="connsiteX9" fmla="*/ 2123426 w 2559727"/>
              <a:gd name="connsiteY9" fmla="*/ 999356 h 1202987"/>
              <a:gd name="connsiteX10" fmla="*/ 1788940 w 2559727"/>
              <a:gd name="connsiteY10" fmla="*/ 999356 h 1202987"/>
              <a:gd name="connsiteX11" fmla="*/ 1890755 w 2559727"/>
              <a:gd name="connsiteY11" fmla="*/ 1101172 h 1202987"/>
              <a:gd name="connsiteX12" fmla="*/ 1788940 w 2559727"/>
              <a:gd name="connsiteY12" fmla="*/ 1202987 h 1202987"/>
              <a:gd name="connsiteX13" fmla="*/ 1687124 w 2559727"/>
              <a:gd name="connsiteY13" fmla="*/ 1101172 h 1202987"/>
              <a:gd name="connsiteX14" fmla="*/ 1788940 w 2559727"/>
              <a:gd name="connsiteY14" fmla="*/ 999356 h 1202987"/>
              <a:gd name="connsiteX15" fmla="*/ 1454454 w 2559727"/>
              <a:gd name="connsiteY15" fmla="*/ 999356 h 1202987"/>
              <a:gd name="connsiteX16" fmla="*/ 1556269 w 2559727"/>
              <a:gd name="connsiteY16" fmla="*/ 1101172 h 1202987"/>
              <a:gd name="connsiteX17" fmla="*/ 1454454 w 2559727"/>
              <a:gd name="connsiteY17" fmla="*/ 1202987 h 1202987"/>
              <a:gd name="connsiteX18" fmla="*/ 1352638 w 2559727"/>
              <a:gd name="connsiteY18" fmla="*/ 1101172 h 1202987"/>
              <a:gd name="connsiteX19" fmla="*/ 1454454 w 2559727"/>
              <a:gd name="connsiteY19" fmla="*/ 999356 h 1202987"/>
              <a:gd name="connsiteX20" fmla="*/ 1105273 w 2559727"/>
              <a:gd name="connsiteY20" fmla="*/ 999356 h 1202987"/>
              <a:gd name="connsiteX21" fmla="*/ 1207089 w 2559727"/>
              <a:gd name="connsiteY21" fmla="*/ 1101172 h 1202987"/>
              <a:gd name="connsiteX22" fmla="*/ 1105273 w 2559727"/>
              <a:gd name="connsiteY22" fmla="*/ 1202987 h 1202987"/>
              <a:gd name="connsiteX23" fmla="*/ 1003458 w 2559727"/>
              <a:gd name="connsiteY23" fmla="*/ 1101172 h 1202987"/>
              <a:gd name="connsiteX24" fmla="*/ 1105273 w 2559727"/>
              <a:gd name="connsiteY24" fmla="*/ 999356 h 1202987"/>
              <a:gd name="connsiteX25" fmla="*/ 770787 w 2559727"/>
              <a:gd name="connsiteY25" fmla="*/ 999356 h 1202987"/>
              <a:gd name="connsiteX26" fmla="*/ 872603 w 2559727"/>
              <a:gd name="connsiteY26" fmla="*/ 1101172 h 1202987"/>
              <a:gd name="connsiteX27" fmla="*/ 770787 w 2559727"/>
              <a:gd name="connsiteY27" fmla="*/ 1202987 h 1202987"/>
              <a:gd name="connsiteX28" fmla="*/ 668972 w 2559727"/>
              <a:gd name="connsiteY28" fmla="*/ 1101172 h 1202987"/>
              <a:gd name="connsiteX29" fmla="*/ 770787 w 2559727"/>
              <a:gd name="connsiteY29" fmla="*/ 999356 h 1202987"/>
              <a:gd name="connsiteX30" fmla="*/ 436302 w 2559727"/>
              <a:gd name="connsiteY30" fmla="*/ 999356 h 1202987"/>
              <a:gd name="connsiteX31" fmla="*/ 538117 w 2559727"/>
              <a:gd name="connsiteY31" fmla="*/ 1101172 h 1202987"/>
              <a:gd name="connsiteX32" fmla="*/ 436302 w 2559727"/>
              <a:gd name="connsiteY32" fmla="*/ 1202987 h 1202987"/>
              <a:gd name="connsiteX33" fmla="*/ 334486 w 2559727"/>
              <a:gd name="connsiteY33" fmla="*/ 1101172 h 1202987"/>
              <a:gd name="connsiteX34" fmla="*/ 436302 w 2559727"/>
              <a:gd name="connsiteY34" fmla="*/ 999356 h 1202987"/>
              <a:gd name="connsiteX35" fmla="*/ 101816 w 2559727"/>
              <a:gd name="connsiteY35" fmla="*/ 999356 h 1202987"/>
              <a:gd name="connsiteX36" fmla="*/ 203631 w 2559727"/>
              <a:gd name="connsiteY36" fmla="*/ 1101172 h 1202987"/>
              <a:gd name="connsiteX37" fmla="*/ 101816 w 2559727"/>
              <a:gd name="connsiteY37" fmla="*/ 1202987 h 1202987"/>
              <a:gd name="connsiteX38" fmla="*/ 0 w 2559727"/>
              <a:gd name="connsiteY38" fmla="*/ 1101172 h 1202987"/>
              <a:gd name="connsiteX39" fmla="*/ 101816 w 2559727"/>
              <a:gd name="connsiteY39" fmla="*/ 999356 h 1202987"/>
              <a:gd name="connsiteX40" fmla="*/ 2457912 w 2559727"/>
              <a:gd name="connsiteY40" fmla="*/ 664870 h 1202987"/>
              <a:gd name="connsiteX41" fmla="*/ 2559727 w 2559727"/>
              <a:gd name="connsiteY41" fmla="*/ 766686 h 1202987"/>
              <a:gd name="connsiteX42" fmla="*/ 2457912 w 2559727"/>
              <a:gd name="connsiteY42" fmla="*/ 868501 h 1202987"/>
              <a:gd name="connsiteX43" fmla="*/ 2356096 w 2559727"/>
              <a:gd name="connsiteY43" fmla="*/ 766686 h 1202987"/>
              <a:gd name="connsiteX44" fmla="*/ 2457912 w 2559727"/>
              <a:gd name="connsiteY44" fmla="*/ 664870 h 1202987"/>
              <a:gd name="connsiteX45" fmla="*/ 2123426 w 2559727"/>
              <a:gd name="connsiteY45" fmla="*/ 664870 h 1202987"/>
              <a:gd name="connsiteX46" fmla="*/ 2225241 w 2559727"/>
              <a:gd name="connsiteY46" fmla="*/ 766686 h 1202987"/>
              <a:gd name="connsiteX47" fmla="*/ 2123426 w 2559727"/>
              <a:gd name="connsiteY47" fmla="*/ 868501 h 1202987"/>
              <a:gd name="connsiteX48" fmla="*/ 2021610 w 2559727"/>
              <a:gd name="connsiteY48" fmla="*/ 766686 h 1202987"/>
              <a:gd name="connsiteX49" fmla="*/ 2123426 w 2559727"/>
              <a:gd name="connsiteY49" fmla="*/ 664870 h 1202987"/>
              <a:gd name="connsiteX50" fmla="*/ 1788940 w 2559727"/>
              <a:gd name="connsiteY50" fmla="*/ 664870 h 1202987"/>
              <a:gd name="connsiteX51" fmla="*/ 1890755 w 2559727"/>
              <a:gd name="connsiteY51" fmla="*/ 766686 h 1202987"/>
              <a:gd name="connsiteX52" fmla="*/ 1788940 w 2559727"/>
              <a:gd name="connsiteY52" fmla="*/ 868501 h 1202987"/>
              <a:gd name="connsiteX53" fmla="*/ 1687124 w 2559727"/>
              <a:gd name="connsiteY53" fmla="*/ 766686 h 1202987"/>
              <a:gd name="connsiteX54" fmla="*/ 1788940 w 2559727"/>
              <a:gd name="connsiteY54" fmla="*/ 664870 h 1202987"/>
              <a:gd name="connsiteX55" fmla="*/ 1454454 w 2559727"/>
              <a:gd name="connsiteY55" fmla="*/ 664870 h 1202987"/>
              <a:gd name="connsiteX56" fmla="*/ 1556269 w 2559727"/>
              <a:gd name="connsiteY56" fmla="*/ 766686 h 1202987"/>
              <a:gd name="connsiteX57" fmla="*/ 1454454 w 2559727"/>
              <a:gd name="connsiteY57" fmla="*/ 868501 h 1202987"/>
              <a:gd name="connsiteX58" fmla="*/ 1352638 w 2559727"/>
              <a:gd name="connsiteY58" fmla="*/ 766686 h 1202987"/>
              <a:gd name="connsiteX59" fmla="*/ 1454454 w 2559727"/>
              <a:gd name="connsiteY59" fmla="*/ 664870 h 1202987"/>
              <a:gd name="connsiteX60" fmla="*/ 1105273 w 2559727"/>
              <a:gd name="connsiteY60" fmla="*/ 664870 h 1202987"/>
              <a:gd name="connsiteX61" fmla="*/ 1207089 w 2559727"/>
              <a:gd name="connsiteY61" fmla="*/ 766686 h 1202987"/>
              <a:gd name="connsiteX62" fmla="*/ 1105273 w 2559727"/>
              <a:gd name="connsiteY62" fmla="*/ 868501 h 1202987"/>
              <a:gd name="connsiteX63" fmla="*/ 1003458 w 2559727"/>
              <a:gd name="connsiteY63" fmla="*/ 766686 h 1202987"/>
              <a:gd name="connsiteX64" fmla="*/ 1105273 w 2559727"/>
              <a:gd name="connsiteY64" fmla="*/ 664870 h 1202987"/>
              <a:gd name="connsiteX65" fmla="*/ 770787 w 2559727"/>
              <a:gd name="connsiteY65" fmla="*/ 664870 h 1202987"/>
              <a:gd name="connsiteX66" fmla="*/ 872603 w 2559727"/>
              <a:gd name="connsiteY66" fmla="*/ 766686 h 1202987"/>
              <a:gd name="connsiteX67" fmla="*/ 770787 w 2559727"/>
              <a:gd name="connsiteY67" fmla="*/ 868501 h 1202987"/>
              <a:gd name="connsiteX68" fmla="*/ 668972 w 2559727"/>
              <a:gd name="connsiteY68" fmla="*/ 766686 h 1202987"/>
              <a:gd name="connsiteX69" fmla="*/ 770787 w 2559727"/>
              <a:gd name="connsiteY69" fmla="*/ 664870 h 1202987"/>
              <a:gd name="connsiteX70" fmla="*/ 436302 w 2559727"/>
              <a:gd name="connsiteY70" fmla="*/ 664870 h 1202987"/>
              <a:gd name="connsiteX71" fmla="*/ 538117 w 2559727"/>
              <a:gd name="connsiteY71" fmla="*/ 766686 h 1202987"/>
              <a:gd name="connsiteX72" fmla="*/ 436302 w 2559727"/>
              <a:gd name="connsiteY72" fmla="*/ 868501 h 1202987"/>
              <a:gd name="connsiteX73" fmla="*/ 334486 w 2559727"/>
              <a:gd name="connsiteY73" fmla="*/ 766686 h 1202987"/>
              <a:gd name="connsiteX74" fmla="*/ 436302 w 2559727"/>
              <a:gd name="connsiteY74" fmla="*/ 664870 h 1202987"/>
              <a:gd name="connsiteX75" fmla="*/ 101816 w 2559727"/>
              <a:gd name="connsiteY75" fmla="*/ 664870 h 1202987"/>
              <a:gd name="connsiteX76" fmla="*/ 203631 w 2559727"/>
              <a:gd name="connsiteY76" fmla="*/ 766686 h 1202987"/>
              <a:gd name="connsiteX77" fmla="*/ 101816 w 2559727"/>
              <a:gd name="connsiteY77" fmla="*/ 868501 h 1202987"/>
              <a:gd name="connsiteX78" fmla="*/ 0 w 2559727"/>
              <a:gd name="connsiteY78" fmla="*/ 766686 h 1202987"/>
              <a:gd name="connsiteX79" fmla="*/ 101816 w 2559727"/>
              <a:gd name="connsiteY79" fmla="*/ 664870 h 1202987"/>
              <a:gd name="connsiteX80" fmla="*/ 2457912 w 2559727"/>
              <a:gd name="connsiteY80" fmla="*/ 330384 h 1202987"/>
              <a:gd name="connsiteX81" fmla="*/ 2559727 w 2559727"/>
              <a:gd name="connsiteY81" fmla="*/ 432200 h 1202987"/>
              <a:gd name="connsiteX82" fmla="*/ 2457912 w 2559727"/>
              <a:gd name="connsiteY82" fmla="*/ 534015 h 1202987"/>
              <a:gd name="connsiteX83" fmla="*/ 2356096 w 2559727"/>
              <a:gd name="connsiteY83" fmla="*/ 432200 h 1202987"/>
              <a:gd name="connsiteX84" fmla="*/ 2457912 w 2559727"/>
              <a:gd name="connsiteY84" fmla="*/ 330384 h 1202987"/>
              <a:gd name="connsiteX85" fmla="*/ 2123426 w 2559727"/>
              <a:gd name="connsiteY85" fmla="*/ 330384 h 1202987"/>
              <a:gd name="connsiteX86" fmla="*/ 2225241 w 2559727"/>
              <a:gd name="connsiteY86" fmla="*/ 432200 h 1202987"/>
              <a:gd name="connsiteX87" fmla="*/ 2123426 w 2559727"/>
              <a:gd name="connsiteY87" fmla="*/ 534015 h 1202987"/>
              <a:gd name="connsiteX88" fmla="*/ 2021610 w 2559727"/>
              <a:gd name="connsiteY88" fmla="*/ 432200 h 1202987"/>
              <a:gd name="connsiteX89" fmla="*/ 2123426 w 2559727"/>
              <a:gd name="connsiteY89" fmla="*/ 330384 h 1202987"/>
              <a:gd name="connsiteX90" fmla="*/ 1788940 w 2559727"/>
              <a:gd name="connsiteY90" fmla="*/ 330384 h 1202987"/>
              <a:gd name="connsiteX91" fmla="*/ 1890755 w 2559727"/>
              <a:gd name="connsiteY91" fmla="*/ 432200 h 1202987"/>
              <a:gd name="connsiteX92" fmla="*/ 1788940 w 2559727"/>
              <a:gd name="connsiteY92" fmla="*/ 534015 h 1202987"/>
              <a:gd name="connsiteX93" fmla="*/ 1687124 w 2559727"/>
              <a:gd name="connsiteY93" fmla="*/ 432200 h 1202987"/>
              <a:gd name="connsiteX94" fmla="*/ 1788940 w 2559727"/>
              <a:gd name="connsiteY94" fmla="*/ 330384 h 1202987"/>
              <a:gd name="connsiteX95" fmla="*/ 1454454 w 2559727"/>
              <a:gd name="connsiteY95" fmla="*/ 330384 h 1202987"/>
              <a:gd name="connsiteX96" fmla="*/ 1556269 w 2559727"/>
              <a:gd name="connsiteY96" fmla="*/ 432200 h 1202987"/>
              <a:gd name="connsiteX97" fmla="*/ 1454454 w 2559727"/>
              <a:gd name="connsiteY97" fmla="*/ 534015 h 1202987"/>
              <a:gd name="connsiteX98" fmla="*/ 1352638 w 2559727"/>
              <a:gd name="connsiteY98" fmla="*/ 432200 h 1202987"/>
              <a:gd name="connsiteX99" fmla="*/ 1454454 w 2559727"/>
              <a:gd name="connsiteY99" fmla="*/ 330384 h 1202987"/>
              <a:gd name="connsiteX100" fmla="*/ 1105273 w 2559727"/>
              <a:gd name="connsiteY100" fmla="*/ 330384 h 1202987"/>
              <a:gd name="connsiteX101" fmla="*/ 1207089 w 2559727"/>
              <a:gd name="connsiteY101" fmla="*/ 432200 h 1202987"/>
              <a:gd name="connsiteX102" fmla="*/ 1105273 w 2559727"/>
              <a:gd name="connsiteY102" fmla="*/ 534015 h 1202987"/>
              <a:gd name="connsiteX103" fmla="*/ 1003458 w 2559727"/>
              <a:gd name="connsiteY103" fmla="*/ 432200 h 1202987"/>
              <a:gd name="connsiteX104" fmla="*/ 1105273 w 2559727"/>
              <a:gd name="connsiteY104" fmla="*/ 330384 h 1202987"/>
              <a:gd name="connsiteX105" fmla="*/ 770787 w 2559727"/>
              <a:gd name="connsiteY105" fmla="*/ 330384 h 1202987"/>
              <a:gd name="connsiteX106" fmla="*/ 872603 w 2559727"/>
              <a:gd name="connsiteY106" fmla="*/ 432200 h 1202987"/>
              <a:gd name="connsiteX107" fmla="*/ 770787 w 2559727"/>
              <a:gd name="connsiteY107" fmla="*/ 534015 h 1202987"/>
              <a:gd name="connsiteX108" fmla="*/ 668972 w 2559727"/>
              <a:gd name="connsiteY108" fmla="*/ 432200 h 1202987"/>
              <a:gd name="connsiteX109" fmla="*/ 770787 w 2559727"/>
              <a:gd name="connsiteY109" fmla="*/ 330384 h 1202987"/>
              <a:gd name="connsiteX110" fmla="*/ 436302 w 2559727"/>
              <a:gd name="connsiteY110" fmla="*/ 330384 h 1202987"/>
              <a:gd name="connsiteX111" fmla="*/ 538117 w 2559727"/>
              <a:gd name="connsiteY111" fmla="*/ 432200 h 1202987"/>
              <a:gd name="connsiteX112" fmla="*/ 436302 w 2559727"/>
              <a:gd name="connsiteY112" fmla="*/ 534015 h 1202987"/>
              <a:gd name="connsiteX113" fmla="*/ 334486 w 2559727"/>
              <a:gd name="connsiteY113" fmla="*/ 432200 h 1202987"/>
              <a:gd name="connsiteX114" fmla="*/ 436302 w 2559727"/>
              <a:gd name="connsiteY114" fmla="*/ 330384 h 1202987"/>
              <a:gd name="connsiteX115" fmla="*/ 101816 w 2559727"/>
              <a:gd name="connsiteY115" fmla="*/ 330384 h 1202987"/>
              <a:gd name="connsiteX116" fmla="*/ 203631 w 2559727"/>
              <a:gd name="connsiteY116" fmla="*/ 432200 h 1202987"/>
              <a:gd name="connsiteX117" fmla="*/ 101816 w 2559727"/>
              <a:gd name="connsiteY117" fmla="*/ 534015 h 1202987"/>
              <a:gd name="connsiteX118" fmla="*/ 0 w 2559727"/>
              <a:gd name="connsiteY118" fmla="*/ 432200 h 1202987"/>
              <a:gd name="connsiteX119" fmla="*/ 101816 w 2559727"/>
              <a:gd name="connsiteY119" fmla="*/ 330384 h 1202987"/>
              <a:gd name="connsiteX120" fmla="*/ 2457912 w 2559727"/>
              <a:gd name="connsiteY120" fmla="*/ 0 h 1202987"/>
              <a:gd name="connsiteX121" fmla="*/ 2559727 w 2559727"/>
              <a:gd name="connsiteY121" fmla="*/ 101816 h 1202987"/>
              <a:gd name="connsiteX122" fmla="*/ 2457912 w 2559727"/>
              <a:gd name="connsiteY122" fmla="*/ 203631 h 1202987"/>
              <a:gd name="connsiteX123" fmla="*/ 2356096 w 2559727"/>
              <a:gd name="connsiteY123" fmla="*/ 101816 h 1202987"/>
              <a:gd name="connsiteX124" fmla="*/ 2457912 w 2559727"/>
              <a:gd name="connsiteY124" fmla="*/ 0 h 1202987"/>
              <a:gd name="connsiteX125" fmla="*/ 2123426 w 2559727"/>
              <a:gd name="connsiteY125" fmla="*/ 0 h 1202987"/>
              <a:gd name="connsiteX126" fmla="*/ 2225241 w 2559727"/>
              <a:gd name="connsiteY126" fmla="*/ 101816 h 1202987"/>
              <a:gd name="connsiteX127" fmla="*/ 2123426 w 2559727"/>
              <a:gd name="connsiteY127" fmla="*/ 203631 h 1202987"/>
              <a:gd name="connsiteX128" fmla="*/ 2021610 w 2559727"/>
              <a:gd name="connsiteY128" fmla="*/ 101816 h 1202987"/>
              <a:gd name="connsiteX129" fmla="*/ 2123426 w 2559727"/>
              <a:gd name="connsiteY129" fmla="*/ 0 h 1202987"/>
              <a:gd name="connsiteX130" fmla="*/ 1788940 w 2559727"/>
              <a:gd name="connsiteY130" fmla="*/ 0 h 1202987"/>
              <a:gd name="connsiteX131" fmla="*/ 1890755 w 2559727"/>
              <a:gd name="connsiteY131" fmla="*/ 101816 h 1202987"/>
              <a:gd name="connsiteX132" fmla="*/ 1788940 w 2559727"/>
              <a:gd name="connsiteY132" fmla="*/ 203631 h 1202987"/>
              <a:gd name="connsiteX133" fmla="*/ 1687124 w 2559727"/>
              <a:gd name="connsiteY133" fmla="*/ 101816 h 1202987"/>
              <a:gd name="connsiteX134" fmla="*/ 1788940 w 2559727"/>
              <a:gd name="connsiteY134" fmla="*/ 0 h 1202987"/>
              <a:gd name="connsiteX135" fmla="*/ 1454454 w 2559727"/>
              <a:gd name="connsiteY135" fmla="*/ 0 h 1202987"/>
              <a:gd name="connsiteX136" fmla="*/ 1556269 w 2559727"/>
              <a:gd name="connsiteY136" fmla="*/ 101816 h 1202987"/>
              <a:gd name="connsiteX137" fmla="*/ 1454454 w 2559727"/>
              <a:gd name="connsiteY137" fmla="*/ 203631 h 1202987"/>
              <a:gd name="connsiteX138" fmla="*/ 1352638 w 2559727"/>
              <a:gd name="connsiteY138" fmla="*/ 101816 h 1202987"/>
              <a:gd name="connsiteX139" fmla="*/ 1454454 w 2559727"/>
              <a:gd name="connsiteY139" fmla="*/ 0 h 1202987"/>
              <a:gd name="connsiteX140" fmla="*/ 1105273 w 2559727"/>
              <a:gd name="connsiteY140" fmla="*/ 0 h 1202987"/>
              <a:gd name="connsiteX141" fmla="*/ 1207089 w 2559727"/>
              <a:gd name="connsiteY141" fmla="*/ 101816 h 1202987"/>
              <a:gd name="connsiteX142" fmla="*/ 1105273 w 2559727"/>
              <a:gd name="connsiteY142" fmla="*/ 203631 h 1202987"/>
              <a:gd name="connsiteX143" fmla="*/ 1003458 w 2559727"/>
              <a:gd name="connsiteY143" fmla="*/ 101816 h 1202987"/>
              <a:gd name="connsiteX144" fmla="*/ 1105273 w 2559727"/>
              <a:gd name="connsiteY144" fmla="*/ 0 h 1202987"/>
              <a:gd name="connsiteX145" fmla="*/ 770787 w 2559727"/>
              <a:gd name="connsiteY145" fmla="*/ 0 h 1202987"/>
              <a:gd name="connsiteX146" fmla="*/ 872603 w 2559727"/>
              <a:gd name="connsiteY146" fmla="*/ 101816 h 1202987"/>
              <a:gd name="connsiteX147" fmla="*/ 770787 w 2559727"/>
              <a:gd name="connsiteY147" fmla="*/ 203631 h 1202987"/>
              <a:gd name="connsiteX148" fmla="*/ 668972 w 2559727"/>
              <a:gd name="connsiteY148" fmla="*/ 101816 h 1202987"/>
              <a:gd name="connsiteX149" fmla="*/ 770787 w 2559727"/>
              <a:gd name="connsiteY149" fmla="*/ 0 h 1202987"/>
              <a:gd name="connsiteX150" fmla="*/ 436302 w 2559727"/>
              <a:gd name="connsiteY150" fmla="*/ 0 h 1202987"/>
              <a:gd name="connsiteX151" fmla="*/ 538117 w 2559727"/>
              <a:gd name="connsiteY151" fmla="*/ 101816 h 1202987"/>
              <a:gd name="connsiteX152" fmla="*/ 436302 w 2559727"/>
              <a:gd name="connsiteY152" fmla="*/ 203631 h 1202987"/>
              <a:gd name="connsiteX153" fmla="*/ 334486 w 2559727"/>
              <a:gd name="connsiteY153" fmla="*/ 101816 h 1202987"/>
              <a:gd name="connsiteX154" fmla="*/ 436302 w 2559727"/>
              <a:gd name="connsiteY154" fmla="*/ 0 h 1202987"/>
              <a:gd name="connsiteX155" fmla="*/ 101815 w 2559727"/>
              <a:gd name="connsiteY155" fmla="*/ 0 h 1202987"/>
              <a:gd name="connsiteX156" fmla="*/ 203631 w 2559727"/>
              <a:gd name="connsiteY156" fmla="*/ 101816 h 1202987"/>
              <a:gd name="connsiteX157" fmla="*/ 101815 w 2559727"/>
              <a:gd name="connsiteY157" fmla="*/ 203631 h 1202987"/>
              <a:gd name="connsiteX158" fmla="*/ 0 w 2559727"/>
              <a:gd name="connsiteY158" fmla="*/ 101816 h 1202987"/>
              <a:gd name="connsiteX159" fmla="*/ 101815 w 2559727"/>
              <a:gd name="connsiteY159" fmla="*/ 0 h 120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2559727" h="1202987">
                <a:moveTo>
                  <a:pt x="2457912" y="999356"/>
                </a:moveTo>
                <a:cubicBezTo>
                  <a:pt x="2514143" y="999356"/>
                  <a:pt x="2559727" y="1044940"/>
                  <a:pt x="2559727" y="1101172"/>
                </a:cubicBezTo>
                <a:cubicBezTo>
                  <a:pt x="2559727" y="1157403"/>
                  <a:pt x="2514143" y="1202987"/>
                  <a:pt x="2457912" y="1202987"/>
                </a:cubicBezTo>
                <a:cubicBezTo>
                  <a:pt x="2401680" y="1202987"/>
                  <a:pt x="2356096" y="1157403"/>
                  <a:pt x="2356096" y="1101172"/>
                </a:cubicBezTo>
                <a:cubicBezTo>
                  <a:pt x="2356096" y="1044940"/>
                  <a:pt x="2401680" y="999356"/>
                  <a:pt x="2457912" y="999356"/>
                </a:cubicBezTo>
                <a:close/>
                <a:moveTo>
                  <a:pt x="2123426" y="999356"/>
                </a:moveTo>
                <a:cubicBezTo>
                  <a:pt x="2179657" y="999356"/>
                  <a:pt x="2225241" y="1044940"/>
                  <a:pt x="2225241" y="1101172"/>
                </a:cubicBezTo>
                <a:cubicBezTo>
                  <a:pt x="2225241" y="1157403"/>
                  <a:pt x="2179657" y="1202987"/>
                  <a:pt x="2123426" y="1202987"/>
                </a:cubicBezTo>
                <a:cubicBezTo>
                  <a:pt x="2067194" y="1202987"/>
                  <a:pt x="2021610" y="1157403"/>
                  <a:pt x="2021610" y="1101172"/>
                </a:cubicBezTo>
                <a:cubicBezTo>
                  <a:pt x="2021610" y="1044940"/>
                  <a:pt x="2067194" y="999356"/>
                  <a:pt x="2123426" y="999356"/>
                </a:cubicBezTo>
                <a:close/>
                <a:moveTo>
                  <a:pt x="1788940" y="999356"/>
                </a:moveTo>
                <a:cubicBezTo>
                  <a:pt x="1845171" y="999356"/>
                  <a:pt x="1890755" y="1044940"/>
                  <a:pt x="1890755" y="1101172"/>
                </a:cubicBezTo>
                <a:cubicBezTo>
                  <a:pt x="1890755" y="1157403"/>
                  <a:pt x="1845171" y="1202987"/>
                  <a:pt x="1788940" y="1202987"/>
                </a:cubicBezTo>
                <a:cubicBezTo>
                  <a:pt x="1732708" y="1202987"/>
                  <a:pt x="1687124" y="1157403"/>
                  <a:pt x="1687124" y="1101172"/>
                </a:cubicBezTo>
                <a:cubicBezTo>
                  <a:pt x="1687124" y="1044940"/>
                  <a:pt x="1732708" y="999356"/>
                  <a:pt x="1788940" y="999356"/>
                </a:cubicBezTo>
                <a:close/>
                <a:moveTo>
                  <a:pt x="1454454" y="999356"/>
                </a:moveTo>
                <a:cubicBezTo>
                  <a:pt x="1510685" y="999356"/>
                  <a:pt x="1556269" y="1044940"/>
                  <a:pt x="1556269" y="1101172"/>
                </a:cubicBezTo>
                <a:cubicBezTo>
                  <a:pt x="1556269" y="1157403"/>
                  <a:pt x="1510685" y="1202987"/>
                  <a:pt x="1454454" y="1202987"/>
                </a:cubicBezTo>
                <a:cubicBezTo>
                  <a:pt x="1398222" y="1202987"/>
                  <a:pt x="1352638" y="1157403"/>
                  <a:pt x="1352638" y="1101172"/>
                </a:cubicBezTo>
                <a:cubicBezTo>
                  <a:pt x="1352638" y="1044940"/>
                  <a:pt x="1398222" y="999356"/>
                  <a:pt x="1454454" y="999356"/>
                </a:cubicBezTo>
                <a:close/>
                <a:moveTo>
                  <a:pt x="1105273" y="999356"/>
                </a:moveTo>
                <a:cubicBezTo>
                  <a:pt x="1161505" y="999356"/>
                  <a:pt x="1207089" y="1044940"/>
                  <a:pt x="1207089" y="1101172"/>
                </a:cubicBezTo>
                <a:cubicBezTo>
                  <a:pt x="1207089" y="1157403"/>
                  <a:pt x="1161505" y="1202987"/>
                  <a:pt x="1105273" y="1202987"/>
                </a:cubicBezTo>
                <a:cubicBezTo>
                  <a:pt x="1049042" y="1202987"/>
                  <a:pt x="1003458" y="1157403"/>
                  <a:pt x="1003458" y="1101172"/>
                </a:cubicBezTo>
                <a:cubicBezTo>
                  <a:pt x="1003458" y="1044940"/>
                  <a:pt x="1049042" y="999356"/>
                  <a:pt x="1105273" y="999356"/>
                </a:cubicBezTo>
                <a:close/>
                <a:moveTo>
                  <a:pt x="770787" y="999356"/>
                </a:moveTo>
                <a:cubicBezTo>
                  <a:pt x="827019" y="999356"/>
                  <a:pt x="872603" y="1044940"/>
                  <a:pt x="872603" y="1101172"/>
                </a:cubicBezTo>
                <a:cubicBezTo>
                  <a:pt x="872603" y="1157403"/>
                  <a:pt x="827019" y="1202987"/>
                  <a:pt x="770787" y="1202987"/>
                </a:cubicBezTo>
                <a:cubicBezTo>
                  <a:pt x="714556" y="1202987"/>
                  <a:pt x="668972" y="1157403"/>
                  <a:pt x="668972" y="1101172"/>
                </a:cubicBezTo>
                <a:cubicBezTo>
                  <a:pt x="668972" y="1044940"/>
                  <a:pt x="714556" y="999356"/>
                  <a:pt x="770787" y="999356"/>
                </a:cubicBezTo>
                <a:close/>
                <a:moveTo>
                  <a:pt x="436302" y="999356"/>
                </a:moveTo>
                <a:cubicBezTo>
                  <a:pt x="492533" y="999356"/>
                  <a:pt x="538117" y="1044940"/>
                  <a:pt x="538117" y="1101172"/>
                </a:cubicBezTo>
                <a:cubicBezTo>
                  <a:pt x="538117" y="1157403"/>
                  <a:pt x="492533" y="1202987"/>
                  <a:pt x="436302" y="1202987"/>
                </a:cubicBezTo>
                <a:cubicBezTo>
                  <a:pt x="380070" y="1202987"/>
                  <a:pt x="334486" y="1157403"/>
                  <a:pt x="334486" y="1101172"/>
                </a:cubicBezTo>
                <a:cubicBezTo>
                  <a:pt x="334486" y="1044940"/>
                  <a:pt x="380070" y="999356"/>
                  <a:pt x="436302" y="999356"/>
                </a:cubicBezTo>
                <a:close/>
                <a:moveTo>
                  <a:pt x="101816" y="999356"/>
                </a:moveTo>
                <a:cubicBezTo>
                  <a:pt x="158047" y="999356"/>
                  <a:pt x="203631" y="1044940"/>
                  <a:pt x="203631" y="1101172"/>
                </a:cubicBezTo>
                <a:cubicBezTo>
                  <a:pt x="203631" y="1157403"/>
                  <a:pt x="158047" y="1202987"/>
                  <a:pt x="101816" y="1202987"/>
                </a:cubicBezTo>
                <a:cubicBezTo>
                  <a:pt x="45584" y="1202987"/>
                  <a:pt x="0" y="1157403"/>
                  <a:pt x="0" y="1101172"/>
                </a:cubicBezTo>
                <a:cubicBezTo>
                  <a:pt x="0" y="1044940"/>
                  <a:pt x="45584" y="999356"/>
                  <a:pt x="101816" y="999356"/>
                </a:cubicBezTo>
                <a:close/>
                <a:moveTo>
                  <a:pt x="2457912" y="664870"/>
                </a:moveTo>
                <a:cubicBezTo>
                  <a:pt x="2514143" y="664870"/>
                  <a:pt x="2559727" y="710454"/>
                  <a:pt x="2559727" y="766686"/>
                </a:cubicBezTo>
                <a:cubicBezTo>
                  <a:pt x="2559727" y="822917"/>
                  <a:pt x="2514143" y="868501"/>
                  <a:pt x="2457912" y="868501"/>
                </a:cubicBezTo>
                <a:cubicBezTo>
                  <a:pt x="2401680" y="868501"/>
                  <a:pt x="2356096" y="822917"/>
                  <a:pt x="2356096" y="766686"/>
                </a:cubicBezTo>
                <a:cubicBezTo>
                  <a:pt x="2356096" y="710454"/>
                  <a:pt x="2401680" y="664870"/>
                  <a:pt x="2457912" y="664870"/>
                </a:cubicBezTo>
                <a:close/>
                <a:moveTo>
                  <a:pt x="2123426" y="664870"/>
                </a:moveTo>
                <a:cubicBezTo>
                  <a:pt x="2179657" y="664870"/>
                  <a:pt x="2225241" y="710454"/>
                  <a:pt x="2225241" y="766686"/>
                </a:cubicBezTo>
                <a:cubicBezTo>
                  <a:pt x="2225241" y="822917"/>
                  <a:pt x="2179657" y="868501"/>
                  <a:pt x="2123426" y="868501"/>
                </a:cubicBezTo>
                <a:cubicBezTo>
                  <a:pt x="2067194" y="868501"/>
                  <a:pt x="2021610" y="822917"/>
                  <a:pt x="2021610" y="766686"/>
                </a:cubicBezTo>
                <a:cubicBezTo>
                  <a:pt x="2021610" y="710454"/>
                  <a:pt x="2067194" y="664870"/>
                  <a:pt x="2123426" y="664870"/>
                </a:cubicBezTo>
                <a:close/>
                <a:moveTo>
                  <a:pt x="1788940" y="664870"/>
                </a:moveTo>
                <a:cubicBezTo>
                  <a:pt x="1845171" y="664870"/>
                  <a:pt x="1890755" y="710454"/>
                  <a:pt x="1890755" y="766686"/>
                </a:cubicBezTo>
                <a:cubicBezTo>
                  <a:pt x="1890755" y="822917"/>
                  <a:pt x="1845171" y="868501"/>
                  <a:pt x="1788940" y="868501"/>
                </a:cubicBezTo>
                <a:cubicBezTo>
                  <a:pt x="1732708" y="868501"/>
                  <a:pt x="1687124" y="822917"/>
                  <a:pt x="1687124" y="766686"/>
                </a:cubicBezTo>
                <a:cubicBezTo>
                  <a:pt x="1687124" y="710454"/>
                  <a:pt x="1732708" y="664870"/>
                  <a:pt x="1788940" y="664870"/>
                </a:cubicBezTo>
                <a:close/>
                <a:moveTo>
                  <a:pt x="1454454" y="664870"/>
                </a:moveTo>
                <a:cubicBezTo>
                  <a:pt x="1510685" y="664870"/>
                  <a:pt x="1556269" y="710454"/>
                  <a:pt x="1556269" y="766686"/>
                </a:cubicBezTo>
                <a:cubicBezTo>
                  <a:pt x="1556269" y="822917"/>
                  <a:pt x="1510685" y="868501"/>
                  <a:pt x="1454454" y="868501"/>
                </a:cubicBezTo>
                <a:cubicBezTo>
                  <a:pt x="1398222" y="868501"/>
                  <a:pt x="1352638" y="822917"/>
                  <a:pt x="1352638" y="766686"/>
                </a:cubicBezTo>
                <a:cubicBezTo>
                  <a:pt x="1352638" y="710454"/>
                  <a:pt x="1398222" y="664870"/>
                  <a:pt x="1454454" y="664870"/>
                </a:cubicBezTo>
                <a:close/>
                <a:moveTo>
                  <a:pt x="1105273" y="664870"/>
                </a:moveTo>
                <a:cubicBezTo>
                  <a:pt x="1161505" y="664870"/>
                  <a:pt x="1207089" y="710454"/>
                  <a:pt x="1207089" y="766686"/>
                </a:cubicBezTo>
                <a:cubicBezTo>
                  <a:pt x="1207089" y="822917"/>
                  <a:pt x="1161505" y="868501"/>
                  <a:pt x="1105273" y="868501"/>
                </a:cubicBezTo>
                <a:cubicBezTo>
                  <a:pt x="1049042" y="868501"/>
                  <a:pt x="1003458" y="822917"/>
                  <a:pt x="1003458" y="766686"/>
                </a:cubicBezTo>
                <a:cubicBezTo>
                  <a:pt x="1003458" y="710454"/>
                  <a:pt x="1049042" y="664870"/>
                  <a:pt x="1105273" y="664870"/>
                </a:cubicBezTo>
                <a:close/>
                <a:moveTo>
                  <a:pt x="770787" y="664870"/>
                </a:moveTo>
                <a:cubicBezTo>
                  <a:pt x="827019" y="664870"/>
                  <a:pt x="872603" y="710454"/>
                  <a:pt x="872603" y="766686"/>
                </a:cubicBezTo>
                <a:cubicBezTo>
                  <a:pt x="872603" y="822917"/>
                  <a:pt x="827019" y="868501"/>
                  <a:pt x="770787" y="868501"/>
                </a:cubicBezTo>
                <a:cubicBezTo>
                  <a:pt x="714556" y="868501"/>
                  <a:pt x="668972" y="822917"/>
                  <a:pt x="668972" y="766686"/>
                </a:cubicBezTo>
                <a:cubicBezTo>
                  <a:pt x="668972" y="710454"/>
                  <a:pt x="714556" y="664870"/>
                  <a:pt x="770787" y="664870"/>
                </a:cubicBezTo>
                <a:close/>
                <a:moveTo>
                  <a:pt x="436302" y="664870"/>
                </a:moveTo>
                <a:cubicBezTo>
                  <a:pt x="492533" y="664870"/>
                  <a:pt x="538117" y="710454"/>
                  <a:pt x="538117" y="766686"/>
                </a:cubicBezTo>
                <a:cubicBezTo>
                  <a:pt x="538117" y="822917"/>
                  <a:pt x="492533" y="868501"/>
                  <a:pt x="436302" y="868501"/>
                </a:cubicBezTo>
                <a:cubicBezTo>
                  <a:pt x="380070" y="868501"/>
                  <a:pt x="334486" y="822917"/>
                  <a:pt x="334486" y="766686"/>
                </a:cubicBezTo>
                <a:cubicBezTo>
                  <a:pt x="334486" y="710454"/>
                  <a:pt x="380070" y="664870"/>
                  <a:pt x="436302" y="664870"/>
                </a:cubicBezTo>
                <a:close/>
                <a:moveTo>
                  <a:pt x="101816" y="664870"/>
                </a:moveTo>
                <a:cubicBezTo>
                  <a:pt x="158047" y="664870"/>
                  <a:pt x="203631" y="710454"/>
                  <a:pt x="203631" y="766686"/>
                </a:cubicBezTo>
                <a:cubicBezTo>
                  <a:pt x="203631" y="822917"/>
                  <a:pt x="158047" y="868501"/>
                  <a:pt x="101816" y="868501"/>
                </a:cubicBezTo>
                <a:cubicBezTo>
                  <a:pt x="45584" y="868501"/>
                  <a:pt x="0" y="822917"/>
                  <a:pt x="0" y="766686"/>
                </a:cubicBezTo>
                <a:cubicBezTo>
                  <a:pt x="0" y="710454"/>
                  <a:pt x="45584" y="664870"/>
                  <a:pt x="101816" y="664870"/>
                </a:cubicBezTo>
                <a:close/>
                <a:moveTo>
                  <a:pt x="2457912" y="330384"/>
                </a:moveTo>
                <a:cubicBezTo>
                  <a:pt x="2514143" y="330384"/>
                  <a:pt x="2559727" y="375968"/>
                  <a:pt x="2559727" y="432200"/>
                </a:cubicBezTo>
                <a:cubicBezTo>
                  <a:pt x="2559727" y="488431"/>
                  <a:pt x="2514143" y="534015"/>
                  <a:pt x="2457912" y="534015"/>
                </a:cubicBezTo>
                <a:cubicBezTo>
                  <a:pt x="2401680" y="534015"/>
                  <a:pt x="2356096" y="488431"/>
                  <a:pt x="2356096" y="432200"/>
                </a:cubicBezTo>
                <a:cubicBezTo>
                  <a:pt x="2356096" y="375968"/>
                  <a:pt x="2401680" y="330384"/>
                  <a:pt x="2457912" y="330384"/>
                </a:cubicBezTo>
                <a:close/>
                <a:moveTo>
                  <a:pt x="2123426" y="330384"/>
                </a:moveTo>
                <a:cubicBezTo>
                  <a:pt x="2179657" y="330384"/>
                  <a:pt x="2225241" y="375968"/>
                  <a:pt x="2225241" y="432200"/>
                </a:cubicBezTo>
                <a:cubicBezTo>
                  <a:pt x="2225241" y="488431"/>
                  <a:pt x="2179657" y="534015"/>
                  <a:pt x="2123426" y="534015"/>
                </a:cubicBezTo>
                <a:cubicBezTo>
                  <a:pt x="2067194" y="534015"/>
                  <a:pt x="2021610" y="488431"/>
                  <a:pt x="2021610" y="432200"/>
                </a:cubicBezTo>
                <a:cubicBezTo>
                  <a:pt x="2021610" y="375968"/>
                  <a:pt x="2067194" y="330384"/>
                  <a:pt x="2123426" y="330384"/>
                </a:cubicBezTo>
                <a:close/>
                <a:moveTo>
                  <a:pt x="1788940" y="330384"/>
                </a:moveTo>
                <a:cubicBezTo>
                  <a:pt x="1845171" y="330384"/>
                  <a:pt x="1890755" y="375968"/>
                  <a:pt x="1890755" y="432200"/>
                </a:cubicBezTo>
                <a:cubicBezTo>
                  <a:pt x="1890755" y="488431"/>
                  <a:pt x="1845171" y="534015"/>
                  <a:pt x="1788940" y="534015"/>
                </a:cubicBezTo>
                <a:cubicBezTo>
                  <a:pt x="1732708" y="534015"/>
                  <a:pt x="1687124" y="488431"/>
                  <a:pt x="1687124" y="432200"/>
                </a:cubicBezTo>
                <a:cubicBezTo>
                  <a:pt x="1687124" y="375968"/>
                  <a:pt x="1732708" y="330384"/>
                  <a:pt x="1788940" y="330384"/>
                </a:cubicBezTo>
                <a:close/>
                <a:moveTo>
                  <a:pt x="1454454" y="330384"/>
                </a:moveTo>
                <a:cubicBezTo>
                  <a:pt x="1510685" y="330384"/>
                  <a:pt x="1556269" y="375968"/>
                  <a:pt x="1556269" y="432200"/>
                </a:cubicBezTo>
                <a:cubicBezTo>
                  <a:pt x="1556269" y="488431"/>
                  <a:pt x="1510685" y="534015"/>
                  <a:pt x="1454454" y="534015"/>
                </a:cubicBezTo>
                <a:cubicBezTo>
                  <a:pt x="1398222" y="534015"/>
                  <a:pt x="1352638" y="488431"/>
                  <a:pt x="1352638" y="432200"/>
                </a:cubicBezTo>
                <a:cubicBezTo>
                  <a:pt x="1352638" y="375968"/>
                  <a:pt x="1398222" y="330384"/>
                  <a:pt x="1454454" y="330384"/>
                </a:cubicBezTo>
                <a:close/>
                <a:moveTo>
                  <a:pt x="1105273" y="330384"/>
                </a:moveTo>
                <a:cubicBezTo>
                  <a:pt x="1161505" y="330384"/>
                  <a:pt x="1207089" y="375968"/>
                  <a:pt x="1207089" y="432200"/>
                </a:cubicBezTo>
                <a:cubicBezTo>
                  <a:pt x="1207089" y="488431"/>
                  <a:pt x="1161505" y="534015"/>
                  <a:pt x="1105273" y="534015"/>
                </a:cubicBezTo>
                <a:cubicBezTo>
                  <a:pt x="1049042" y="534015"/>
                  <a:pt x="1003458" y="488431"/>
                  <a:pt x="1003458" y="432200"/>
                </a:cubicBezTo>
                <a:cubicBezTo>
                  <a:pt x="1003458" y="375968"/>
                  <a:pt x="1049042" y="330384"/>
                  <a:pt x="1105273" y="330384"/>
                </a:cubicBezTo>
                <a:close/>
                <a:moveTo>
                  <a:pt x="770787" y="330384"/>
                </a:moveTo>
                <a:cubicBezTo>
                  <a:pt x="827019" y="330384"/>
                  <a:pt x="872603" y="375968"/>
                  <a:pt x="872603" y="432200"/>
                </a:cubicBezTo>
                <a:cubicBezTo>
                  <a:pt x="872603" y="488431"/>
                  <a:pt x="827019" y="534015"/>
                  <a:pt x="770787" y="534015"/>
                </a:cubicBezTo>
                <a:cubicBezTo>
                  <a:pt x="714556" y="534015"/>
                  <a:pt x="668972" y="488431"/>
                  <a:pt x="668972" y="432200"/>
                </a:cubicBezTo>
                <a:cubicBezTo>
                  <a:pt x="668972" y="375968"/>
                  <a:pt x="714556" y="330384"/>
                  <a:pt x="770787" y="330384"/>
                </a:cubicBezTo>
                <a:close/>
                <a:moveTo>
                  <a:pt x="436302" y="330384"/>
                </a:moveTo>
                <a:cubicBezTo>
                  <a:pt x="492533" y="330384"/>
                  <a:pt x="538117" y="375968"/>
                  <a:pt x="538117" y="432200"/>
                </a:cubicBezTo>
                <a:cubicBezTo>
                  <a:pt x="538117" y="488431"/>
                  <a:pt x="492533" y="534015"/>
                  <a:pt x="436302" y="534015"/>
                </a:cubicBezTo>
                <a:cubicBezTo>
                  <a:pt x="380070" y="534015"/>
                  <a:pt x="334486" y="488431"/>
                  <a:pt x="334486" y="432200"/>
                </a:cubicBezTo>
                <a:cubicBezTo>
                  <a:pt x="334486" y="375968"/>
                  <a:pt x="380070" y="330384"/>
                  <a:pt x="436302" y="330384"/>
                </a:cubicBezTo>
                <a:close/>
                <a:moveTo>
                  <a:pt x="101816" y="330384"/>
                </a:moveTo>
                <a:cubicBezTo>
                  <a:pt x="158047" y="330384"/>
                  <a:pt x="203631" y="375968"/>
                  <a:pt x="203631" y="432200"/>
                </a:cubicBezTo>
                <a:cubicBezTo>
                  <a:pt x="203631" y="488431"/>
                  <a:pt x="158047" y="534015"/>
                  <a:pt x="101816" y="534015"/>
                </a:cubicBezTo>
                <a:cubicBezTo>
                  <a:pt x="45584" y="534015"/>
                  <a:pt x="0" y="488431"/>
                  <a:pt x="0" y="432200"/>
                </a:cubicBezTo>
                <a:cubicBezTo>
                  <a:pt x="0" y="375968"/>
                  <a:pt x="45584" y="330384"/>
                  <a:pt x="101816" y="330384"/>
                </a:cubicBezTo>
                <a:close/>
                <a:moveTo>
                  <a:pt x="2457912" y="0"/>
                </a:moveTo>
                <a:cubicBezTo>
                  <a:pt x="2514143" y="0"/>
                  <a:pt x="2559727" y="45584"/>
                  <a:pt x="2559727" y="101816"/>
                </a:cubicBezTo>
                <a:cubicBezTo>
                  <a:pt x="2559727" y="158047"/>
                  <a:pt x="2514143" y="203631"/>
                  <a:pt x="2457912" y="203631"/>
                </a:cubicBezTo>
                <a:cubicBezTo>
                  <a:pt x="2401680" y="203631"/>
                  <a:pt x="2356096" y="158047"/>
                  <a:pt x="2356096" y="101816"/>
                </a:cubicBezTo>
                <a:cubicBezTo>
                  <a:pt x="2356096" y="45584"/>
                  <a:pt x="2401680" y="0"/>
                  <a:pt x="2457912" y="0"/>
                </a:cubicBezTo>
                <a:close/>
                <a:moveTo>
                  <a:pt x="2123426" y="0"/>
                </a:moveTo>
                <a:cubicBezTo>
                  <a:pt x="2179657" y="0"/>
                  <a:pt x="2225241" y="45584"/>
                  <a:pt x="2225241" y="101816"/>
                </a:cubicBezTo>
                <a:cubicBezTo>
                  <a:pt x="2225241" y="158047"/>
                  <a:pt x="2179657" y="203631"/>
                  <a:pt x="2123426" y="203631"/>
                </a:cubicBezTo>
                <a:cubicBezTo>
                  <a:pt x="2067194" y="203631"/>
                  <a:pt x="2021610" y="158047"/>
                  <a:pt x="2021610" y="101816"/>
                </a:cubicBezTo>
                <a:cubicBezTo>
                  <a:pt x="2021610" y="45584"/>
                  <a:pt x="2067194" y="0"/>
                  <a:pt x="2123426" y="0"/>
                </a:cubicBezTo>
                <a:close/>
                <a:moveTo>
                  <a:pt x="1788940" y="0"/>
                </a:moveTo>
                <a:cubicBezTo>
                  <a:pt x="1845171" y="0"/>
                  <a:pt x="1890755" y="45584"/>
                  <a:pt x="1890755" y="101816"/>
                </a:cubicBezTo>
                <a:cubicBezTo>
                  <a:pt x="1890755" y="158047"/>
                  <a:pt x="1845171" y="203631"/>
                  <a:pt x="1788940" y="203631"/>
                </a:cubicBezTo>
                <a:cubicBezTo>
                  <a:pt x="1732708" y="203631"/>
                  <a:pt x="1687124" y="158047"/>
                  <a:pt x="1687124" y="101816"/>
                </a:cubicBezTo>
                <a:cubicBezTo>
                  <a:pt x="1687124" y="45584"/>
                  <a:pt x="1732708" y="0"/>
                  <a:pt x="1788940" y="0"/>
                </a:cubicBezTo>
                <a:close/>
                <a:moveTo>
                  <a:pt x="1454454" y="0"/>
                </a:moveTo>
                <a:cubicBezTo>
                  <a:pt x="1510685" y="0"/>
                  <a:pt x="1556269" y="45584"/>
                  <a:pt x="1556269" y="101816"/>
                </a:cubicBezTo>
                <a:cubicBezTo>
                  <a:pt x="1556269" y="158047"/>
                  <a:pt x="1510685" y="203631"/>
                  <a:pt x="1454454" y="203631"/>
                </a:cubicBezTo>
                <a:cubicBezTo>
                  <a:pt x="1398222" y="203631"/>
                  <a:pt x="1352638" y="158047"/>
                  <a:pt x="1352638" y="101816"/>
                </a:cubicBezTo>
                <a:cubicBezTo>
                  <a:pt x="1352638" y="45584"/>
                  <a:pt x="1398222" y="0"/>
                  <a:pt x="1454454" y="0"/>
                </a:cubicBezTo>
                <a:close/>
                <a:moveTo>
                  <a:pt x="1105273" y="0"/>
                </a:moveTo>
                <a:cubicBezTo>
                  <a:pt x="1161505" y="0"/>
                  <a:pt x="1207089" y="45584"/>
                  <a:pt x="1207089" y="101816"/>
                </a:cubicBezTo>
                <a:cubicBezTo>
                  <a:pt x="1207089" y="158047"/>
                  <a:pt x="1161505" y="203631"/>
                  <a:pt x="1105273" y="203631"/>
                </a:cubicBezTo>
                <a:cubicBezTo>
                  <a:pt x="1049042" y="203631"/>
                  <a:pt x="1003458" y="158047"/>
                  <a:pt x="1003458" y="101816"/>
                </a:cubicBezTo>
                <a:cubicBezTo>
                  <a:pt x="1003458" y="45584"/>
                  <a:pt x="1049042" y="0"/>
                  <a:pt x="1105273" y="0"/>
                </a:cubicBezTo>
                <a:close/>
                <a:moveTo>
                  <a:pt x="770787" y="0"/>
                </a:moveTo>
                <a:cubicBezTo>
                  <a:pt x="827019" y="0"/>
                  <a:pt x="872603" y="45584"/>
                  <a:pt x="872603" y="101816"/>
                </a:cubicBezTo>
                <a:cubicBezTo>
                  <a:pt x="872603" y="158047"/>
                  <a:pt x="827019" y="203631"/>
                  <a:pt x="770787" y="203631"/>
                </a:cubicBezTo>
                <a:cubicBezTo>
                  <a:pt x="714556" y="203631"/>
                  <a:pt x="668972" y="158047"/>
                  <a:pt x="668972" y="101816"/>
                </a:cubicBezTo>
                <a:cubicBezTo>
                  <a:pt x="668972" y="45584"/>
                  <a:pt x="714556" y="0"/>
                  <a:pt x="770787" y="0"/>
                </a:cubicBezTo>
                <a:close/>
                <a:moveTo>
                  <a:pt x="436302" y="0"/>
                </a:moveTo>
                <a:cubicBezTo>
                  <a:pt x="492533" y="0"/>
                  <a:pt x="538117" y="45584"/>
                  <a:pt x="538117" y="101816"/>
                </a:cubicBezTo>
                <a:cubicBezTo>
                  <a:pt x="538117" y="158047"/>
                  <a:pt x="492533" y="203631"/>
                  <a:pt x="436302" y="203631"/>
                </a:cubicBezTo>
                <a:cubicBezTo>
                  <a:pt x="380070" y="203631"/>
                  <a:pt x="334486" y="158047"/>
                  <a:pt x="334486" y="101816"/>
                </a:cubicBezTo>
                <a:cubicBezTo>
                  <a:pt x="334486" y="45584"/>
                  <a:pt x="380070" y="0"/>
                  <a:pt x="436302" y="0"/>
                </a:cubicBezTo>
                <a:close/>
                <a:moveTo>
                  <a:pt x="101815" y="0"/>
                </a:moveTo>
                <a:cubicBezTo>
                  <a:pt x="158047" y="0"/>
                  <a:pt x="203631" y="45584"/>
                  <a:pt x="203631" y="101816"/>
                </a:cubicBezTo>
                <a:cubicBezTo>
                  <a:pt x="203631" y="158047"/>
                  <a:pt x="158047" y="203631"/>
                  <a:pt x="101815" y="203631"/>
                </a:cubicBezTo>
                <a:cubicBezTo>
                  <a:pt x="45584" y="203631"/>
                  <a:pt x="0" y="158047"/>
                  <a:pt x="0" y="101816"/>
                </a:cubicBezTo>
                <a:cubicBezTo>
                  <a:pt x="0" y="45584"/>
                  <a:pt x="45584" y="0"/>
                  <a:pt x="101815" y="0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1708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683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0755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9215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4339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6767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7070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A11AB67-8D3D-456E-BA37-C1C0C9668A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3144" y="476672"/>
            <a:ext cx="1496480" cy="1496090"/>
          </a:xfrm>
          <a:custGeom>
            <a:avLst/>
            <a:gdLst>
              <a:gd name="connsiteX0" fmla="*/ 748045 w 1496090"/>
              <a:gd name="connsiteY0" fmla="*/ 0 h 1496090"/>
              <a:gd name="connsiteX1" fmla="*/ 1496090 w 1496090"/>
              <a:gd name="connsiteY1" fmla="*/ 748045 h 1496090"/>
              <a:gd name="connsiteX2" fmla="*/ 748045 w 1496090"/>
              <a:gd name="connsiteY2" fmla="*/ 1496090 h 1496090"/>
              <a:gd name="connsiteX3" fmla="*/ 0 w 1496090"/>
              <a:gd name="connsiteY3" fmla="*/ 748045 h 1496090"/>
              <a:gd name="connsiteX4" fmla="*/ 748045 w 1496090"/>
              <a:gd name="connsiteY4" fmla="*/ 0 h 149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090" h="1496090">
                <a:moveTo>
                  <a:pt x="748045" y="0"/>
                </a:moveTo>
                <a:cubicBezTo>
                  <a:pt x="1161179" y="0"/>
                  <a:pt x="1496090" y="334911"/>
                  <a:pt x="1496090" y="748045"/>
                </a:cubicBezTo>
                <a:cubicBezTo>
                  <a:pt x="1496090" y="1161179"/>
                  <a:pt x="1161179" y="1496090"/>
                  <a:pt x="748045" y="1496090"/>
                </a:cubicBezTo>
                <a:cubicBezTo>
                  <a:pt x="334911" y="1496090"/>
                  <a:pt x="0" y="1161179"/>
                  <a:pt x="0" y="748045"/>
                </a:cubicBezTo>
                <a:cubicBezTo>
                  <a:pt x="0" y="334911"/>
                  <a:pt x="334911" y="0"/>
                  <a:pt x="74804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2785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gradFill>
          <a:gsLst>
            <a:gs pos="0">
              <a:schemeClr val="accent1">
                <a:lumMod val="75000"/>
              </a:schemeClr>
            </a:gs>
            <a:gs pos="83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8A50D95-8F0A-4907-8AF2-FD1319859889}"/>
              </a:ext>
            </a:extLst>
          </p:cNvPr>
          <p:cNvSpPr/>
          <p:nvPr userDrawn="1"/>
        </p:nvSpPr>
        <p:spPr>
          <a:xfrm>
            <a:off x="1" y="1"/>
            <a:ext cx="2867368" cy="3933056"/>
          </a:xfrm>
          <a:custGeom>
            <a:avLst/>
            <a:gdLst>
              <a:gd name="connsiteX0" fmla="*/ 0 w 4532315"/>
              <a:gd name="connsiteY0" fmla="*/ 0 h 6218419"/>
              <a:gd name="connsiteX1" fmla="*/ 3504408 w 4532315"/>
              <a:gd name="connsiteY1" fmla="*/ 0 h 6218419"/>
              <a:gd name="connsiteX2" fmla="*/ 3693430 w 4532315"/>
              <a:gd name="connsiteY2" fmla="*/ 207977 h 6218419"/>
              <a:gd name="connsiteX3" fmla="*/ 4532315 w 4532315"/>
              <a:gd name="connsiteY3" fmla="*/ 2544763 h 6218419"/>
              <a:gd name="connsiteX4" fmla="*/ 858658 w 4532315"/>
              <a:gd name="connsiteY4" fmla="*/ 6218419 h 6218419"/>
              <a:gd name="connsiteX5" fmla="*/ 118288 w 4532315"/>
              <a:gd name="connsiteY5" fmla="*/ 6143783 h 6218419"/>
              <a:gd name="connsiteX6" fmla="*/ 0 w 4532315"/>
              <a:gd name="connsiteY6" fmla="*/ 6116483 h 6218419"/>
              <a:gd name="connsiteX7" fmla="*/ 0 w 4532315"/>
              <a:gd name="connsiteY7" fmla="*/ 0 h 621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2315" h="6218419">
                <a:moveTo>
                  <a:pt x="0" y="0"/>
                </a:moveTo>
                <a:lnTo>
                  <a:pt x="3504408" y="0"/>
                </a:lnTo>
                <a:lnTo>
                  <a:pt x="3693430" y="207977"/>
                </a:lnTo>
                <a:cubicBezTo>
                  <a:pt x="4217499" y="843001"/>
                  <a:pt x="4532315" y="1657118"/>
                  <a:pt x="4532315" y="2544763"/>
                </a:cubicBezTo>
                <a:cubicBezTo>
                  <a:pt x="4532315" y="4573667"/>
                  <a:pt x="2887563" y="6218419"/>
                  <a:pt x="858658" y="6218419"/>
                </a:cubicBezTo>
                <a:cubicBezTo>
                  <a:pt x="605045" y="6218419"/>
                  <a:pt x="357434" y="6192720"/>
                  <a:pt x="118288" y="6143783"/>
                </a:cubicBezTo>
                <a:lnTo>
                  <a:pt x="0" y="611648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4"/>
              </a:gs>
            </a:gsLst>
            <a:lin ang="17400000" scaled="0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800">
              <a:solidFill>
                <a:prstClr val="white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ABD82F4-571F-4C77-9FE2-B7E9FCA058CA}"/>
              </a:ext>
            </a:extLst>
          </p:cNvPr>
          <p:cNvSpPr/>
          <p:nvPr userDrawn="1"/>
        </p:nvSpPr>
        <p:spPr>
          <a:xfrm>
            <a:off x="7752615" y="1525694"/>
            <a:ext cx="4439385" cy="5332307"/>
          </a:xfrm>
          <a:custGeom>
            <a:avLst/>
            <a:gdLst>
              <a:gd name="connsiteX0" fmla="*/ 2019976 w 2854053"/>
              <a:gd name="connsiteY0" fmla="*/ 0 h 3429000"/>
              <a:gd name="connsiteX1" fmla="*/ 2806242 w 2854053"/>
              <a:gd name="connsiteY1" fmla="*/ 158740 h 3429000"/>
              <a:gd name="connsiteX2" fmla="*/ 2854053 w 2854053"/>
              <a:gd name="connsiteY2" fmla="*/ 181772 h 3429000"/>
              <a:gd name="connsiteX3" fmla="*/ 2854053 w 2854053"/>
              <a:gd name="connsiteY3" fmla="*/ 3429000 h 3429000"/>
              <a:gd name="connsiteX4" fmla="*/ 574082 w 2854053"/>
              <a:gd name="connsiteY4" fmla="*/ 3429000 h 3429000"/>
              <a:gd name="connsiteX5" fmla="*/ 461264 w 2854053"/>
              <a:gd name="connsiteY5" fmla="*/ 3304868 h 3429000"/>
              <a:gd name="connsiteX6" fmla="*/ 0 w 2854053"/>
              <a:gd name="connsiteY6" fmla="*/ 2019976 h 3429000"/>
              <a:gd name="connsiteX7" fmla="*/ 2019976 w 2854053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4053" h="3429000">
                <a:moveTo>
                  <a:pt x="2019976" y="0"/>
                </a:moveTo>
                <a:cubicBezTo>
                  <a:pt x="2298876" y="0"/>
                  <a:pt x="2564575" y="56524"/>
                  <a:pt x="2806242" y="158740"/>
                </a:cubicBezTo>
                <a:lnTo>
                  <a:pt x="2854053" y="181772"/>
                </a:lnTo>
                <a:lnTo>
                  <a:pt x="2854053" y="3429000"/>
                </a:lnTo>
                <a:lnTo>
                  <a:pt x="574082" y="3429000"/>
                </a:lnTo>
                <a:lnTo>
                  <a:pt x="461264" y="3304868"/>
                </a:lnTo>
                <a:cubicBezTo>
                  <a:pt x="173103" y="2955697"/>
                  <a:pt x="0" y="2508052"/>
                  <a:pt x="0" y="2019976"/>
                </a:cubicBezTo>
                <a:cubicBezTo>
                  <a:pt x="0" y="904374"/>
                  <a:pt x="904374" y="0"/>
                  <a:pt x="201997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18900000" scaled="1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800">
              <a:solidFill>
                <a:prstClr val="white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2DA20B-F1EE-4652-A7DD-D7B8E8DBF7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097" y="1963837"/>
            <a:ext cx="1186015" cy="1185706"/>
          </a:xfrm>
          <a:custGeom>
            <a:avLst/>
            <a:gdLst>
              <a:gd name="connsiteX0" fmla="*/ 592853 w 1185706"/>
              <a:gd name="connsiteY0" fmla="*/ 0 h 1185706"/>
              <a:gd name="connsiteX1" fmla="*/ 1185706 w 1185706"/>
              <a:gd name="connsiteY1" fmla="*/ 592853 h 1185706"/>
              <a:gd name="connsiteX2" fmla="*/ 592853 w 1185706"/>
              <a:gd name="connsiteY2" fmla="*/ 1185706 h 1185706"/>
              <a:gd name="connsiteX3" fmla="*/ 0 w 1185706"/>
              <a:gd name="connsiteY3" fmla="*/ 592853 h 1185706"/>
              <a:gd name="connsiteX4" fmla="*/ 592853 w 1185706"/>
              <a:gd name="connsiteY4" fmla="*/ 0 h 118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6" h="1185706">
                <a:moveTo>
                  <a:pt x="592853" y="0"/>
                </a:moveTo>
                <a:cubicBezTo>
                  <a:pt x="920277" y="0"/>
                  <a:pt x="1185706" y="265429"/>
                  <a:pt x="1185706" y="592853"/>
                </a:cubicBezTo>
                <a:cubicBezTo>
                  <a:pt x="1185706" y="920277"/>
                  <a:pt x="920277" y="1185706"/>
                  <a:pt x="592853" y="1185706"/>
                </a:cubicBezTo>
                <a:cubicBezTo>
                  <a:pt x="265429" y="1185706"/>
                  <a:pt x="0" y="920277"/>
                  <a:pt x="0" y="592853"/>
                </a:cubicBezTo>
                <a:cubicBezTo>
                  <a:pt x="0" y="265429"/>
                  <a:pt x="265429" y="0"/>
                  <a:pt x="59285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3466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8073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68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anes.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C369129-6C11-449A-905F-BB68011F20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5000">
                <a:schemeClr val="accent1"/>
              </a:gs>
              <a:gs pos="0">
                <a:schemeClr val="accent2"/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25E3576-183C-4D6D-9FDF-18E7ED96EE49}"/>
              </a:ext>
            </a:extLst>
          </p:cNvPr>
          <p:cNvSpPr/>
          <p:nvPr userDrawn="1"/>
        </p:nvSpPr>
        <p:spPr>
          <a:xfrm>
            <a:off x="5734050" y="0"/>
            <a:ext cx="6457951" cy="6858000"/>
          </a:xfrm>
          <a:custGeom>
            <a:avLst/>
            <a:gdLst>
              <a:gd name="connsiteX0" fmla="*/ 4114800 w 6390807"/>
              <a:gd name="connsiteY0" fmla="*/ 0 h 4942371"/>
              <a:gd name="connsiteX1" fmla="*/ 6390807 w 6390807"/>
              <a:gd name="connsiteY1" fmla="*/ 0 h 4942371"/>
              <a:gd name="connsiteX2" fmla="*/ 6390807 w 6390807"/>
              <a:gd name="connsiteY2" fmla="*/ 4942371 h 4942371"/>
              <a:gd name="connsiteX3" fmla="*/ 83294 w 6390807"/>
              <a:gd name="connsiteY3" fmla="*/ 4942371 h 4942371"/>
              <a:gd name="connsiteX4" fmla="*/ 47412 w 6390807"/>
              <a:gd name="connsiteY4" fmla="*/ 4741443 h 4942371"/>
              <a:gd name="connsiteX5" fmla="*/ 0 w 6390807"/>
              <a:gd name="connsiteY5" fmla="*/ 4114800 h 4942371"/>
              <a:gd name="connsiteX6" fmla="*/ 4114800 w 6390807"/>
              <a:gd name="connsiteY6" fmla="*/ 0 h 494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90807" h="4942371">
                <a:moveTo>
                  <a:pt x="4114800" y="0"/>
                </a:moveTo>
                <a:lnTo>
                  <a:pt x="6390807" y="0"/>
                </a:lnTo>
                <a:lnTo>
                  <a:pt x="6390807" y="4942371"/>
                </a:lnTo>
                <a:lnTo>
                  <a:pt x="83294" y="4942371"/>
                </a:lnTo>
                <a:lnTo>
                  <a:pt x="47412" y="4741443"/>
                </a:lnTo>
                <a:cubicBezTo>
                  <a:pt x="16192" y="4537119"/>
                  <a:pt x="0" y="4327850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3"/>
              </a:gs>
              <a:gs pos="44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808262-A9C3-4AC5-90FB-44DDEE0A6530}"/>
              </a:ext>
            </a:extLst>
          </p:cNvPr>
          <p:cNvSpPr txBox="1"/>
          <p:nvPr userDrawn="1"/>
        </p:nvSpPr>
        <p:spPr>
          <a:xfrm>
            <a:off x="11210800" y="6337467"/>
            <a:ext cx="70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800" b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id-ID" sz="18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61DCFE0-AC3C-4B5C-BC40-A65FCE643D66}"/>
              </a:ext>
            </a:extLst>
          </p:cNvPr>
          <p:cNvSpPr/>
          <p:nvPr userDrawn="1"/>
        </p:nvSpPr>
        <p:spPr>
          <a:xfrm rot="5400000">
            <a:off x="-657226" y="1057274"/>
            <a:ext cx="6457951" cy="5143500"/>
          </a:xfrm>
          <a:custGeom>
            <a:avLst/>
            <a:gdLst>
              <a:gd name="connsiteX0" fmla="*/ 4114800 w 6390807"/>
              <a:gd name="connsiteY0" fmla="*/ 0 h 4942371"/>
              <a:gd name="connsiteX1" fmla="*/ 6390807 w 6390807"/>
              <a:gd name="connsiteY1" fmla="*/ 0 h 4942371"/>
              <a:gd name="connsiteX2" fmla="*/ 6390807 w 6390807"/>
              <a:gd name="connsiteY2" fmla="*/ 4942371 h 4942371"/>
              <a:gd name="connsiteX3" fmla="*/ 83294 w 6390807"/>
              <a:gd name="connsiteY3" fmla="*/ 4942371 h 4942371"/>
              <a:gd name="connsiteX4" fmla="*/ 47412 w 6390807"/>
              <a:gd name="connsiteY4" fmla="*/ 4741443 h 4942371"/>
              <a:gd name="connsiteX5" fmla="*/ 0 w 6390807"/>
              <a:gd name="connsiteY5" fmla="*/ 4114800 h 4942371"/>
              <a:gd name="connsiteX6" fmla="*/ 4114800 w 6390807"/>
              <a:gd name="connsiteY6" fmla="*/ 0 h 494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90807" h="4942371">
                <a:moveTo>
                  <a:pt x="4114800" y="0"/>
                </a:moveTo>
                <a:lnTo>
                  <a:pt x="6390807" y="0"/>
                </a:lnTo>
                <a:lnTo>
                  <a:pt x="6390807" y="4942371"/>
                </a:lnTo>
                <a:lnTo>
                  <a:pt x="83294" y="4942371"/>
                </a:lnTo>
                <a:lnTo>
                  <a:pt x="47412" y="4741443"/>
                </a:lnTo>
                <a:cubicBezTo>
                  <a:pt x="16192" y="4537119"/>
                  <a:pt x="0" y="4327850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2"/>
              </a:gs>
              <a:gs pos="44000">
                <a:schemeClr val="accent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95EF796-2B7E-4ED8-A13E-B760F7EE94A4}"/>
              </a:ext>
            </a:extLst>
          </p:cNvPr>
          <p:cNvSpPr/>
          <p:nvPr userDrawn="1"/>
        </p:nvSpPr>
        <p:spPr>
          <a:xfrm>
            <a:off x="587752" y="5134480"/>
            <a:ext cx="2559727" cy="1202987"/>
          </a:xfrm>
          <a:custGeom>
            <a:avLst/>
            <a:gdLst>
              <a:gd name="connsiteX0" fmla="*/ 2457912 w 2559727"/>
              <a:gd name="connsiteY0" fmla="*/ 999356 h 1202987"/>
              <a:gd name="connsiteX1" fmla="*/ 2559727 w 2559727"/>
              <a:gd name="connsiteY1" fmla="*/ 1101172 h 1202987"/>
              <a:gd name="connsiteX2" fmla="*/ 2457912 w 2559727"/>
              <a:gd name="connsiteY2" fmla="*/ 1202987 h 1202987"/>
              <a:gd name="connsiteX3" fmla="*/ 2356096 w 2559727"/>
              <a:gd name="connsiteY3" fmla="*/ 1101172 h 1202987"/>
              <a:gd name="connsiteX4" fmla="*/ 2457912 w 2559727"/>
              <a:gd name="connsiteY4" fmla="*/ 999356 h 1202987"/>
              <a:gd name="connsiteX5" fmla="*/ 2123426 w 2559727"/>
              <a:gd name="connsiteY5" fmla="*/ 999356 h 1202987"/>
              <a:gd name="connsiteX6" fmla="*/ 2225241 w 2559727"/>
              <a:gd name="connsiteY6" fmla="*/ 1101172 h 1202987"/>
              <a:gd name="connsiteX7" fmla="*/ 2123426 w 2559727"/>
              <a:gd name="connsiteY7" fmla="*/ 1202987 h 1202987"/>
              <a:gd name="connsiteX8" fmla="*/ 2021610 w 2559727"/>
              <a:gd name="connsiteY8" fmla="*/ 1101172 h 1202987"/>
              <a:gd name="connsiteX9" fmla="*/ 2123426 w 2559727"/>
              <a:gd name="connsiteY9" fmla="*/ 999356 h 1202987"/>
              <a:gd name="connsiteX10" fmla="*/ 1788940 w 2559727"/>
              <a:gd name="connsiteY10" fmla="*/ 999356 h 1202987"/>
              <a:gd name="connsiteX11" fmla="*/ 1890755 w 2559727"/>
              <a:gd name="connsiteY11" fmla="*/ 1101172 h 1202987"/>
              <a:gd name="connsiteX12" fmla="*/ 1788940 w 2559727"/>
              <a:gd name="connsiteY12" fmla="*/ 1202987 h 1202987"/>
              <a:gd name="connsiteX13" fmla="*/ 1687124 w 2559727"/>
              <a:gd name="connsiteY13" fmla="*/ 1101172 h 1202987"/>
              <a:gd name="connsiteX14" fmla="*/ 1788940 w 2559727"/>
              <a:gd name="connsiteY14" fmla="*/ 999356 h 1202987"/>
              <a:gd name="connsiteX15" fmla="*/ 1454454 w 2559727"/>
              <a:gd name="connsiteY15" fmla="*/ 999356 h 1202987"/>
              <a:gd name="connsiteX16" fmla="*/ 1556269 w 2559727"/>
              <a:gd name="connsiteY16" fmla="*/ 1101172 h 1202987"/>
              <a:gd name="connsiteX17" fmla="*/ 1454454 w 2559727"/>
              <a:gd name="connsiteY17" fmla="*/ 1202987 h 1202987"/>
              <a:gd name="connsiteX18" fmla="*/ 1352638 w 2559727"/>
              <a:gd name="connsiteY18" fmla="*/ 1101172 h 1202987"/>
              <a:gd name="connsiteX19" fmla="*/ 1454454 w 2559727"/>
              <a:gd name="connsiteY19" fmla="*/ 999356 h 1202987"/>
              <a:gd name="connsiteX20" fmla="*/ 1105273 w 2559727"/>
              <a:gd name="connsiteY20" fmla="*/ 999356 h 1202987"/>
              <a:gd name="connsiteX21" fmla="*/ 1207089 w 2559727"/>
              <a:gd name="connsiteY21" fmla="*/ 1101172 h 1202987"/>
              <a:gd name="connsiteX22" fmla="*/ 1105273 w 2559727"/>
              <a:gd name="connsiteY22" fmla="*/ 1202987 h 1202987"/>
              <a:gd name="connsiteX23" fmla="*/ 1003458 w 2559727"/>
              <a:gd name="connsiteY23" fmla="*/ 1101172 h 1202987"/>
              <a:gd name="connsiteX24" fmla="*/ 1105273 w 2559727"/>
              <a:gd name="connsiteY24" fmla="*/ 999356 h 1202987"/>
              <a:gd name="connsiteX25" fmla="*/ 770787 w 2559727"/>
              <a:gd name="connsiteY25" fmla="*/ 999356 h 1202987"/>
              <a:gd name="connsiteX26" fmla="*/ 872603 w 2559727"/>
              <a:gd name="connsiteY26" fmla="*/ 1101172 h 1202987"/>
              <a:gd name="connsiteX27" fmla="*/ 770787 w 2559727"/>
              <a:gd name="connsiteY27" fmla="*/ 1202987 h 1202987"/>
              <a:gd name="connsiteX28" fmla="*/ 668972 w 2559727"/>
              <a:gd name="connsiteY28" fmla="*/ 1101172 h 1202987"/>
              <a:gd name="connsiteX29" fmla="*/ 770787 w 2559727"/>
              <a:gd name="connsiteY29" fmla="*/ 999356 h 1202987"/>
              <a:gd name="connsiteX30" fmla="*/ 436302 w 2559727"/>
              <a:gd name="connsiteY30" fmla="*/ 999356 h 1202987"/>
              <a:gd name="connsiteX31" fmla="*/ 538117 w 2559727"/>
              <a:gd name="connsiteY31" fmla="*/ 1101172 h 1202987"/>
              <a:gd name="connsiteX32" fmla="*/ 436302 w 2559727"/>
              <a:gd name="connsiteY32" fmla="*/ 1202987 h 1202987"/>
              <a:gd name="connsiteX33" fmla="*/ 334486 w 2559727"/>
              <a:gd name="connsiteY33" fmla="*/ 1101172 h 1202987"/>
              <a:gd name="connsiteX34" fmla="*/ 436302 w 2559727"/>
              <a:gd name="connsiteY34" fmla="*/ 999356 h 1202987"/>
              <a:gd name="connsiteX35" fmla="*/ 101816 w 2559727"/>
              <a:gd name="connsiteY35" fmla="*/ 999356 h 1202987"/>
              <a:gd name="connsiteX36" fmla="*/ 203631 w 2559727"/>
              <a:gd name="connsiteY36" fmla="*/ 1101172 h 1202987"/>
              <a:gd name="connsiteX37" fmla="*/ 101816 w 2559727"/>
              <a:gd name="connsiteY37" fmla="*/ 1202987 h 1202987"/>
              <a:gd name="connsiteX38" fmla="*/ 0 w 2559727"/>
              <a:gd name="connsiteY38" fmla="*/ 1101172 h 1202987"/>
              <a:gd name="connsiteX39" fmla="*/ 101816 w 2559727"/>
              <a:gd name="connsiteY39" fmla="*/ 999356 h 1202987"/>
              <a:gd name="connsiteX40" fmla="*/ 2457912 w 2559727"/>
              <a:gd name="connsiteY40" fmla="*/ 664870 h 1202987"/>
              <a:gd name="connsiteX41" fmla="*/ 2559727 w 2559727"/>
              <a:gd name="connsiteY41" fmla="*/ 766686 h 1202987"/>
              <a:gd name="connsiteX42" fmla="*/ 2457912 w 2559727"/>
              <a:gd name="connsiteY42" fmla="*/ 868501 h 1202987"/>
              <a:gd name="connsiteX43" fmla="*/ 2356096 w 2559727"/>
              <a:gd name="connsiteY43" fmla="*/ 766686 h 1202987"/>
              <a:gd name="connsiteX44" fmla="*/ 2457912 w 2559727"/>
              <a:gd name="connsiteY44" fmla="*/ 664870 h 1202987"/>
              <a:gd name="connsiteX45" fmla="*/ 2123426 w 2559727"/>
              <a:gd name="connsiteY45" fmla="*/ 664870 h 1202987"/>
              <a:gd name="connsiteX46" fmla="*/ 2225241 w 2559727"/>
              <a:gd name="connsiteY46" fmla="*/ 766686 h 1202987"/>
              <a:gd name="connsiteX47" fmla="*/ 2123426 w 2559727"/>
              <a:gd name="connsiteY47" fmla="*/ 868501 h 1202987"/>
              <a:gd name="connsiteX48" fmla="*/ 2021610 w 2559727"/>
              <a:gd name="connsiteY48" fmla="*/ 766686 h 1202987"/>
              <a:gd name="connsiteX49" fmla="*/ 2123426 w 2559727"/>
              <a:gd name="connsiteY49" fmla="*/ 664870 h 1202987"/>
              <a:gd name="connsiteX50" fmla="*/ 1788940 w 2559727"/>
              <a:gd name="connsiteY50" fmla="*/ 664870 h 1202987"/>
              <a:gd name="connsiteX51" fmla="*/ 1890755 w 2559727"/>
              <a:gd name="connsiteY51" fmla="*/ 766686 h 1202987"/>
              <a:gd name="connsiteX52" fmla="*/ 1788940 w 2559727"/>
              <a:gd name="connsiteY52" fmla="*/ 868501 h 1202987"/>
              <a:gd name="connsiteX53" fmla="*/ 1687124 w 2559727"/>
              <a:gd name="connsiteY53" fmla="*/ 766686 h 1202987"/>
              <a:gd name="connsiteX54" fmla="*/ 1788940 w 2559727"/>
              <a:gd name="connsiteY54" fmla="*/ 664870 h 1202987"/>
              <a:gd name="connsiteX55" fmla="*/ 1454454 w 2559727"/>
              <a:gd name="connsiteY55" fmla="*/ 664870 h 1202987"/>
              <a:gd name="connsiteX56" fmla="*/ 1556269 w 2559727"/>
              <a:gd name="connsiteY56" fmla="*/ 766686 h 1202987"/>
              <a:gd name="connsiteX57" fmla="*/ 1454454 w 2559727"/>
              <a:gd name="connsiteY57" fmla="*/ 868501 h 1202987"/>
              <a:gd name="connsiteX58" fmla="*/ 1352638 w 2559727"/>
              <a:gd name="connsiteY58" fmla="*/ 766686 h 1202987"/>
              <a:gd name="connsiteX59" fmla="*/ 1454454 w 2559727"/>
              <a:gd name="connsiteY59" fmla="*/ 664870 h 1202987"/>
              <a:gd name="connsiteX60" fmla="*/ 1105273 w 2559727"/>
              <a:gd name="connsiteY60" fmla="*/ 664870 h 1202987"/>
              <a:gd name="connsiteX61" fmla="*/ 1207089 w 2559727"/>
              <a:gd name="connsiteY61" fmla="*/ 766686 h 1202987"/>
              <a:gd name="connsiteX62" fmla="*/ 1105273 w 2559727"/>
              <a:gd name="connsiteY62" fmla="*/ 868501 h 1202987"/>
              <a:gd name="connsiteX63" fmla="*/ 1003458 w 2559727"/>
              <a:gd name="connsiteY63" fmla="*/ 766686 h 1202987"/>
              <a:gd name="connsiteX64" fmla="*/ 1105273 w 2559727"/>
              <a:gd name="connsiteY64" fmla="*/ 664870 h 1202987"/>
              <a:gd name="connsiteX65" fmla="*/ 770787 w 2559727"/>
              <a:gd name="connsiteY65" fmla="*/ 664870 h 1202987"/>
              <a:gd name="connsiteX66" fmla="*/ 872603 w 2559727"/>
              <a:gd name="connsiteY66" fmla="*/ 766686 h 1202987"/>
              <a:gd name="connsiteX67" fmla="*/ 770787 w 2559727"/>
              <a:gd name="connsiteY67" fmla="*/ 868501 h 1202987"/>
              <a:gd name="connsiteX68" fmla="*/ 668972 w 2559727"/>
              <a:gd name="connsiteY68" fmla="*/ 766686 h 1202987"/>
              <a:gd name="connsiteX69" fmla="*/ 770787 w 2559727"/>
              <a:gd name="connsiteY69" fmla="*/ 664870 h 1202987"/>
              <a:gd name="connsiteX70" fmla="*/ 436302 w 2559727"/>
              <a:gd name="connsiteY70" fmla="*/ 664870 h 1202987"/>
              <a:gd name="connsiteX71" fmla="*/ 538117 w 2559727"/>
              <a:gd name="connsiteY71" fmla="*/ 766686 h 1202987"/>
              <a:gd name="connsiteX72" fmla="*/ 436302 w 2559727"/>
              <a:gd name="connsiteY72" fmla="*/ 868501 h 1202987"/>
              <a:gd name="connsiteX73" fmla="*/ 334486 w 2559727"/>
              <a:gd name="connsiteY73" fmla="*/ 766686 h 1202987"/>
              <a:gd name="connsiteX74" fmla="*/ 436302 w 2559727"/>
              <a:gd name="connsiteY74" fmla="*/ 664870 h 1202987"/>
              <a:gd name="connsiteX75" fmla="*/ 101816 w 2559727"/>
              <a:gd name="connsiteY75" fmla="*/ 664870 h 1202987"/>
              <a:gd name="connsiteX76" fmla="*/ 203631 w 2559727"/>
              <a:gd name="connsiteY76" fmla="*/ 766686 h 1202987"/>
              <a:gd name="connsiteX77" fmla="*/ 101816 w 2559727"/>
              <a:gd name="connsiteY77" fmla="*/ 868501 h 1202987"/>
              <a:gd name="connsiteX78" fmla="*/ 0 w 2559727"/>
              <a:gd name="connsiteY78" fmla="*/ 766686 h 1202987"/>
              <a:gd name="connsiteX79" fmla="*/ 101816 w 2559727"/>
              <a:gd name="connsiteY79" fmla="*/ 664870 h 1202987"/>
              <a:gd name="connsiteX80" fmla="*/ 2457912 w 2559727"/>
              <a:gd name="connsiteY80" fmla="*/ 330384 h 1202987"/>
              <a:gd name="connsiteX81" fmla="*/ 2559727 w 2559727"/>
              <a:gd name="connsiteY81" fmla="*/ 432200 h 1202987"/>
              <a:gd name="connsiteX82" fmla="*/ 2457912 w 2559727"/>
              <a:gd name="connsiteY82" fmla="*/ 534015 h 1202987"/>
              <a:gd name="connsiteX83" fmla="*/ 2356096 w 2559727"/>
              <a:gd name="connsiteY83" fmla="*/ 432200 h 1202987"/>
              <a:gd name="connsiteX84" fmla="*/ 2457912 w 2559727"/>
              <a:gd name="connsiteY84" fmla="*/ 330384 h 1202987"/>
              <a:gd name="connsiteX85" fmla="*/ 2123426 w 2559727"/>
              <a:gd name="connsiteY85" fmla="*/ 330384 h 1202987"/>
              <a:gd name="connsiteX86" fmla="*/ 2225241 w 2559727"/>
              <a:gd name="connsiteY86" fmla="*/ 432200 h 1202987"/>
              <a:gd name="connsiteX87" fmla="*/ 2123426 w 2559727"/>
              <a:gd name="connsiteY87" fmla="*/ 534015 h 1202987"/>
              <a:gd name="connsiteX88" fmla="*/ 2021610 w 2559727"/>
              <a:gd name="connsiteY88" fmla="*/ 432200 h 1202987"/>
              <a:gd name="connsiteX89" fmla="*/ 2123426 w 2559727"/>
              <a:gd name="connsiteY89" fmla="*/ 330384 h 1202987"/>
              <a:gd name="connsiteX90" fmla="*/ 1788940 w 2559727"/>
              <a:gd name="connsiteY90" fmla="*/ 330384 h 1202987"/>
              <a:gd name="connsiteX91" fmla="*/ 1890755 w 2559727"/>
              <a:gd name="connsiteY91" fmla="*/ 432200 h 1202987"/>
              <a:gd name="connsiteX92" fmla="*/ 1788940 w 2559727"/>
              <a:gd name="connsiteY92" fmla="*/ 534015 h 1202987"/>
              <a:gd name="connsiteX93" fmla="*/ 1687124 w 2559727"/>
              <a:gd name="connsiteY93" fmla="*/ 432200 h 1202987"/>
              <a:gd name="connsiteX94" fmla="*/ 1788940 w 2559727"/>
              <a:gd name="connsiteY94" fmla="*/ 330384 h 1202987"/>
              <a:gd name="connsiteX95" fmla="*/ 1454454 w 2559727"/>
              <a:gd name="connsiteY95" fmla="*/ 330384 h 1202987"/>
              <a:gd name="connsiteX96" fmla="*/ 1556269 w 2559727"/>
              <a:gd name="connsiteY96" fmla="*/ 432200 h 1202987"/>
              <a:gd name="connsiteX97" fmla="*/ 1454454 w 2559727"/>
              <a:gd name="connsiteY97" fmla="*/ 534015 h 1202987"/>
              <a:gd name="connsiteX98" fmla="*/ 1352638 w 2559727"/>
              <a:gd name="connsiteY98" fmla="*/ 432200 h 1202987"/>
              <a:gd name="connsiteX99" fmla="*/ 1454454 w 2559727"/>
              <a:gd name="connsiteY99" fmla="*/ 330384 h 1202987"/>
              <a:gd name="connsiteX100" fmla="*/ 1105273 w 2559727"/>
              <a:gd name="connsiteY100" fmla="*/ 330384 h 1202987"/>
              <a:gd name="connsiteX101" fmla="*/ 1207089 w 2559727"/>
              <a:gd name="connsiteY101" fmla="*/ 432200 h 1202987"/>
              <a:gd name="connsiteX102" fmla="*/ 1105273 w 2559727"/>
              <a:gd name="connsiteY102" fmla="*/ 534015 h 1202987"/>
              <a:gd name="connsiteX103" fmla="*/ 1003458 w 2559727"/>
              <a:gd name="connsiteY103" fmla="*/ 432200 h 1202987"/>
              <a:gd name="connsiteX104" fmla="*/ 1105273 w 2559727"/>
              <a:gd name="connsiteY104" fmla="*/ 330384 h 1202987"/>
              <a:gd name="connsiteX105" fmla="*/ 770787 w 2559727"/>
              <a:gd name="connsiteY105" fmla="*/ 330384 h 1202987"/>
              <a:gd name="connsiteX106" fmla="*/ 872603 w 2559727"/>
              <a:gd name="connsiteY106" fmla="*/ 432200 h 1202987"/>
              <a:gd name="connsiteX107" fmla="*/ 770787 w 2559727"/>
              <a:gd name="connsiteY107" fmla="*/ 534015 h 1202987"/>
              <a:gd name="connsiteX108" fmla="*/ 668972 w 2559727"/>
              <a:gd name="connsiteY108" fmla="*/ 432200 h 1202987"/>
              <a:gd name="connsiteX109" fmla="*/ 770787 w 2559727"/>
              <a:gd name="connsiteY109" fmla="*/ 330384 h 1202987"/>
              <a:gd name="connsiteX110" fmla="*/ 436302 w 2559727"/>
              <a:gd name="connsiteY110" fmla="*/ 330384 h 1202987"/>
              <a:gd name="connsiteX111" fmla="*/ 538117 w 2559727"/>
              <a:gd name="connsiteY111" fmla="*/ 432200 h 1202987"/>
              <a:gd name="connsiteX112" fmla="*/ 436302 w 2559727"/>
              <a:gd name="connsiteY112" fmla="*/ 534015 h 1202987"/>
              <a:gd name="connsiteX113" fmla="*/ 334486 w 2559727"/>
              <a:gd name="connsiteY113" fmla="*/ 432200 h 1202987"/>
              <a:gd name="connsiteX114" fmla="*/ 436302 w 2559727"/>
              <a:gd name="connsiteY114" fmla="*/ 330384 h 1202987"/>
              <a:gd name="connsiteX115" fmla="*/ 101816 w 2559727"/>
              <a:gd name="connsiteY115" fmla="*/ 330384 h 1202987"/>
              <a:gd name="connsiteX116" fmla="*/ 203631 w 2559727"/>
              <a:gd name="connsiteY116" fmla="*/ 432200 h 1202987"/>
              <a:gd name="connsiteX117" fmla="*/ 101816 w 2559727"/>
              <a:gd name="connsiteY117" fmla="*/ 534015 h 1202987"/>
              <a:gd name="connsiteX118" fmla="*/ 0 w 2559727"/>
              <a:gd name="connsiteY118" fmla="*/ 432200 h 1202987"/>
              <a:gd name="connsiteX119" fmla="*/ 101816 w 2559727"/>
              <a:gd name="connsiteY119" fmla="*/ 330384 h 1202987"/>
              <a:gd name="connsiteX120" fmla="*/ 2457912 w 2559727"/>
              <a:gd name="connsiteY120" fmla="*/ 0 h 1202987"/>
              <a:gd name="connsiteX121" fmla="*/ 2559727 w 2559727"/>
              <a:gd name="connsiteY121" fmla="*/ 101816 h 1202987"/>
              <a:gd name="connsiteX122" fmla="*/ 2457912 w 2559727"/>
              <a:gd name="connsiteY122" fmla="*/ 203631 h 1202987"/>
              <a:gd name="connsiteX123" fmla="*/ 2356096 w 2559727"/>
              <a:gd name="connsiteY123" fmla="*/ 101816 h 1202987"/>
              <a:gd name="connsiteX124" fmla="*/ 2457912 w 2559727"/>
              <a:gd name="connsiteY124" fmla="*/ 0 h 1202987"/>
              <a:gd name="connsiteX125" fmla="*/ 2123426 w 2559727"/>
              <a:gd name="connsiteY125" fmla="*/ 0 h 1202987"/>
              <a:gd name="connsiteX126" fmla="*/ 2225241 w 2559727"/>
              <a:gd name="connsiteY126" fmla="*/ 101816 h 1202987"/>
              <a:gd name="connsiteX127" fmla="*/ 2123426 w 2559727"/>
              <a:gd name="connsiteY127" fmla="*/ 203631 h 1202987"/>
              <a:gd name="connsiteX128" fmla="*/ 2021610 w 2559727"/>
              <a:gd name="connsiteY128" fmla="*/ 101816 h 1202987"/>
              <a:gd name="connsiteX129" fmla="*/ 2123426 w 2559727"/>
              <a:gd name="connsiteY129" fmla="*/ 0 h 1202987"/>
              <a:gd name="connsiteX130" fmla="*/ 1788940 w 2559727"/>
              <a:gd name="connsiteY130" fmla="*/ 0 h 1202987"/>
              <a:gd name="connsiteX131" fmla="*/ 1890755 w 2559727"/>
              <a:gd name="connsiteY131" fmla="*/ 101816 h 1202987"/>
              <a:gd name="connsiteX132" fmla="*/ 1788940 w 2559727"/>
              <a:gd name="connsiteY132" fmla="*/ 203631 h 1202987"/>
              <a:gd name="connsiteX133" fmla="*/ 1687124 w 2559727"/>
              <a:gd name="connsiteY133" fmla="*/ 101816 h 1202987"/>
              <a:gd name="connsiteX134" fmla="*/ 1788940 w 2559727"/>
              <a:gd name="connsiteY134" fmla="*/ 0 h 1202987"/>
              <a:gd name="connsiteX135" fmla="*/ 1454454 w 2559727"/>
              <a:gd name="connsiteY135" fmla="*/ 0 h 1202987"/>
              <a:gd name="connsiteX136" fmla="*/ 1556269 w 2559727"/>
              <a:gd name="connsiteY136" fmla="*/ 101816 h 1202987"/>
              <a:gd name="connsiteX137" fmla="*/ 1454454 w 2559727"/>
              <a:gd name="connsiteY137" fmla="*/ 203631 h 1202987"/>
              <a:gd name="connsiteX138" fmla="*/ 1352638 w 2559727"/>
              <a:gd name="connsiteY138" fmla="*/ 101816 h 1202987"/>
              <a:gd name="connsiteX139" fmla="*/ 1454454 w 2559727"/>
              <a:gd name="connsiteY139" fmla="*/ 0 h 1202987"/>
              <a:gd name="connsiteX140" fmla="*/ 1105273 w 2559727"/>
              <a:gd name="connsiteY140" fmla="*/ 0 h 1202987"/>
              <a:gd name="connsiteX141" fmla="*/ 1207089 w 2559727"/>
              <a:gd name="connsiteY141" fmla="*/ 101816 h 1202987"/>
              <a:gd name="connsiteX142" fmla="*/ 1105273 w 2559727"/>
              <a:gd name="connsiteY142" fmla="*/ 203631 h 1202987"/>
              <a:gd name="connsiteX143" fmla="*/ 1003458 w 2559727"/>
              <a:gd name="connsiteY143" fmla="*/ 101816 h 1202987"/>
              <a:gd name="connsiteX144" fmla="*/ 1105273 w 2559727"/>
              <a:gd name="connsiteY144" fmla="*/ 0 h 1202987"/>
              <a:gd name="connsiteX145" fmla="*/ 770787 w 2559727"/>
              <a:gd name="connsiteY145" fmla="*/ 0 h 1202987"/>
              <a:gd name="connsiteX146" fmla="*/ 872603 w 2559727"/>
              <a:gd name="connsiteY146" fmla="*/ 101816 h 1202987"/>
              <a:gd name="connsiteX147" fmla="*/ 770787 w 2559727"/>
              <a:gd name="connsiteY147" fmla="*/ 203631 h 1202987"/>
              <a:gd name="connsiteX148" fmla="*/ 668972 w 2559727"/>
              <a:gd name="connsiteY148" fmla="*/ 101816 h 1202987"/>
              <a:gd name="connsiteX149" fmla="*/ 770787 w 2559727"/>
              <a:gd name="connsiteY149" fmla="*/ 0 h 1202987"/>
              <a:gd name="connsiteX150" fmla="*/ 436302 w 2559727"/>
              <a:gd name="connsiteY150" fmla="*/ 0 h 1202987"/>
              <a:gd name="connsiteX151" fmla="*/ 538117 w 2559727"/>
              <a:gd name="connsiteY151" fmla="*/ 101816 h 1202987"/>
              <a:gd name="connsiteX152" fmla="*/ 436302 w 2559727"/>
              <a:gd name="connsiteY152" fmla="*/ 203631 h 1202987"/>
              <a:gd name="connsiteX153" fmla="*/ 334486 w 2559727"/>
              <a:gd name="connsiteY153" fmla="*/ 101816 h 1202987"/>
              <a:gd name="connsiteX154" fmla="*/ 436302 w 2559727"/>
              <a:gd name="connsiteY154" fmla="*/ 0 h 1202987"/>
              <a:gd name="connsiteX155" fmla="*/ 101815 w 2559727"/>
              <a:gd name="connsiteY155" fmla="*/ 0 h 1202987"/>
              <a:gd name="connsiteX156" fmla="*/ 203631 w 2559727"/>
              <a:gd name="connsiteY156" fmla="*/ 101816 h 1202987"/>
              <a:gd name="connsiteX157" fmla="*/ 101815 w 2559727"/>
              <a:gd name="connsiteY157" fmla="*/ 203631 h 1202987"/>
              <a:gd name="connsiteX158" fmla="*/ 0 w 2559727"/>
              <a:gd name="connsiteY158" fmla="*/ 101816 h 1202987"/>
              <a:gd name="connsiteX159" fmla="*/ 101815 w 2559727"/>
              <a:gd name="connsiteY159" fmla="*/ 0 h 120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2559727" h="1202987">
                <a:moveTo>
                  <a:pt x="2457912" y="999356"/>
                </a:moveTo>
                <a:cubicBezTo>
                  <a:pt x="2514143" y="999356"/>
                  <a:pt x="2559727" y="1044940"/>
                  <a:pt x="2559727" y="1101172"/>
                </a:cubicBezTo>
                <a:cubicBezTo>
                  <a:pt x="2559727" y="1157403"/>
                  <a:pt x="2514143" y="1202987"/>
                  <a:pt x="2457912" y="1202987"/>
                </a:cubicBezTo>
                <a:cubicBezTo>
                  <a:pt x="2401680" y="1202987"/>
                  <a:pt x="2356096" y="1157403"/>
                  <a:pt x="2356096" y="1101172"/>
                </a:cubicBezTo>
                <a:cubicBezTo>
                  <a:pt x="2356096" y="1044940"/>
                  <a:pt x="2401680" y="999356"/>
                  <a:pt x="2457912" y="999356"/>
                </a:cubicBezTo>
                <a:close/>
                <a:moveTo>
                  <a:pt x="2123426" y="999356"/>
                </a:moveTo>
                <a:cubicBezTo>
                  <a:pt x="2179657" y="999356"/>
                  <a:pt x="2225241" y="1044940"/>
                  <a:pt x="2225241" y="1101172"/>
                </a:cubicBezTo>
                <a:cubicBezTo>
                  <a:pt x="2225241" y="1157403"/>
                  <a:pt x="2179657" y="1202987"/>
                  <a:pt x="2123426" y="1202987"/>
                </a:cubicBezTo>
                <a:cubicBezTo>
                  <a:pt x="2067194" y="1202987"/>
                  <a:pt x="2021610" y="1157403"/>
                  <a:pt x="2021610" y="1101172"/>
                </a:cubicBezTo>
                <a:cubicBezTo>
                  <a:pt x="2021610" y="1044940"/>
                  <a:pt x="2067194" y="999356"/>
                  <a:pt x="2123426" y="999356"/>
                </a:cubicBezTo>
                <a:close/>
                <a:moveTo>
                  <a:pt x="1788940" y="999356"/>
                </a:moveTo>
                <a:cubicBezTo>
                  <a:pt x="1845171" y="999356"/>
                  <a:pt x="1890755" y="1044940"/>
                  <a:pt x="1890755" y="1101172"/>
                </a:cubicBezTo>
                <a:cubicBezTo>
                  <a:pt x="1890755" y="1157403"/>
                  <a:pt x="1845171" y="1202987"/>
                  <a:pt x="1788940" y="1202987"/>
                </a:cubicBezTo>
                <a:cubicBezTo>
                  <a:pt x="1732708" y="1202987"/>
                  <a:pt x="1687124" y="1157403"/>
                  <a:pt x="1687124" y="1101172"/>
                </a:cubicBezTo>
                <a:cubicBezTo>
                  <a:pt x="1687124" y="1044940"/>
                  <a:pt x="1732708" y="999356"/>
                  <a:pt x="1788940" y="999356"/>
                </a:cubicBezTo>
                <a:close/>
                <a:moveTo>
                  <a:pt x="1454454" y="999356"/>
                </a:moveTo>
                <a:cubicBezTo>
                  <a:pt x="1510685" y="999356"/>
                  <a:pt x="1556269" y="1044940"/>
                  <a:pt x="1556269" y="1101172"/>
                </a:cubicBezTo>
                <a:cubicBezTo>
                  <a:pt x="1556269" y="1157403"/>
                  <a:pt x="1510685" y="1202987"/>
                  <a:pt x="1454454" y="1202987"/>
                </a:cubicBezTo>
                <a:cubicBezTo>
                  <a:pt x="1398222" y="1202987"/>
                  <a:pt x="1352638" y="1157403"/>
                  <a:pt x="1352638" y="1101172"/>
                </a:cubicBezTo>
                <a:cubicBezTo>
                  <a:pt x="1352638" y="1044940"/>
                  <a:pt x="1398222" y="999356"/>
                  <a:pt x="1454454" y="999356"/>
                </a:cubicBezTo>
                <a:close/>
                <a:moveTo>
                  <a:pt x="1105273" y="999356"/>
                </a:moveTo>
                <a:cubicBezTo>
                  <a:pt x="1161505" y="999356"/>
                  <a:pt x="1207089" y="1044940"/>
                  <a:pt x="1207089" y="1101172"/>
                </a:cubicBezTo>
                <a:cubicBezTo>
                  <a:pt x="1207089" y="1157403"/>
                  <a:pt x="1161505" y="1202987"/>
                  <a:pt x="1105273" y="1202987"/>
                </a:cubicBezTo>
                <a:cubicBezTo>
                  <a:pt x="1049042" y="1202987"/>
                  <a:pt x="1003458" y="1157403"/>
                  <a:pt x="1003458" y="1101172"/>
                </a:cubicBezTo>
                <a:cubicBezTo>
                  <a:pt x="1003458" y="1044940"/>
                  <a:pt x="1049042" y="999356"/>
                  <a:pt x="1105273" y="999356"/>
                </a:cubicBezTo>
                <a:close/>
                <a:moveTo>
                  <a:pt x="770787" y="999356"/>
                </a:moveTo>
                <a:cubicBezTo>
                  <a:pt x="827019" y="999356"/>
                  <a:pt x="872603" y="1044940"/>
                  <a:pt x="872603" y="1101172"/>
                </a:cubicBezTo>
                <a:cubicBezTo>
                  <a:pt x="872603" y="1157403"/>
                  <a:pt x="827019" y="1202987"/>
                  <a:pt x="770787" y="1202987"/>
                </a:cubicBezTo>
                <a:cubicBezTo>
                  <a:pt x="714556" y="1202987"/>
                  <a:pt x="668972" y="1157403"/>
                  <a:pt x="668972" y="1101172"/>
                </a:cubicBezTo>
                <a:cubicBezTo>
                  <a:pt x="668972" y="1044940"/>
                  <a:pt x="714556" y="999356"/>
                  <a:pt x="770787" y="999356"/>
                </a:cubicBezTo>
                <a:close/>
                <a:moveTo>
                  <a:pt x="436302" y="999356"/>
                </a:moveTo>
                <a:cubicBezTo>
                  <a:pt x="492533" y="999356"/>
                  <a:pt x="538117" y="1044940"/>
                  <a:pt x="538117" y="1101172"/>
                </a:cubicBezTo>
                <a:cubicBezTo>
                  <a:pt x="538117" y="1157403"/>
                  <a:pt x="492533" y="1202987"/>
                  <a:pt x="436302" y="1202987"/>
                </a:cubicBezTo>
                <a:cubicBezTo>
                  <a:pt x="380070" y="1202987"/>
                  <a:pt x="334486" y="1157403"/>
                  <a:pt x="334486" y="1101172"/>
                </a:cubicBezTo>
                <a:cubicBezTo>
                  <a:pt x="334486" y="1044940"/>
                  <a:pt x="380070" y="999356"/>
                  <a:pt x="436302" y="999356"/>
                </a:cubicBezTo>
                <a:close/>
                <a:moveTo>
                  <a:pt x="101816" y="999356"/>
                </a:moveTo>
                <a:cubicBezTo>
                  <a:pt x="158047" y="999356"/>
                  <a:pt x="203631" y="1044940"/>
                  <a:pt x="203631" y="1101172"/>
                </a:cubicBezTo>
                <a:cubicBezTo>
                  <a:pt x="203631" y="1157403"/>
                  <a:pt x="158047" y="1202987"/>
                  <a:pt x="101816" y="1202987"/>
                </a:cubicBezTo>
                <a:cubicBezTo>
                  <a:pt x="45584" y="1202987"/>
                  <a:pt x="0" y="1157403"/>
                  <a:pt x="0" y="1101172"/>
                </a:cubicBezTo>
                <a:cubicBezTo>
                  <a:pt x="0" y="1044940"/>
                  <a:pt x="45584" y="999356"/>
                  <a:pt x="101816" y="999356"/>
                </a:cubicBezTo>
                <a:close/>
                <a:moveTo>
                  <a:pt x="2457912" y="664870"/>
                </a:moveTo>
                <a:cubicBezTo>
                  <a:pt x="2514143" y="664870"/>
                  <a:pt x="2559727" y="710454"/>
                  <a:pt x="2559727" y="766686"/>
                </a:cubicBezTo>
                <a:cubicBezTo>
                  <a:pt x="2559727" y="822917"/>
                  <a:pt x="2514143" y="868501"/>
                  <a:pt x="2457912" y="868501"/>
                </a:cubicBezTo>
                <a:cubicBezTo>
                  <a:pt x="2401680" y="868501"/>
                  <a:pt x="2356096" y="822917"/>
                  <a:pt x="2356096" y="766686"/>
                </a:cubicBezTo>
                <a:cubicBezTo>
                  <a:pt x="2356096" y="710454"/>
                  <a:pt x="2401680" y="664870"/>
                  <a:pt x="2457912" y="664870"/>
                </a:cubicBezTo>
                <a:close/>
                <a:moveTo>
                  <a:pt x="2123426" y="664870"/>
                </a:moveTo>
                <a:cubicBezTo>
                  <a:pt x="2179657" y="664870"/>
                  <a:pt x="2225241" y="710454"/>
                  <a:pt x="2225241" y="766686"/>
                </a:cubicBezTo>
                <a:cubicBezTo>
                  <a:pt x="2225241" y="822917"/>
                  <a:pt x="2179657" y="868501"/>
                  <a:pt x="2123426" y="868501"/>
                </a:cubicBezTo>
                <a:cubicBezTo>
                  <a:pt x="2067194" y="868501"/>
                  <a:pt x="2021610" y="822917"/>
                  <a:pt x="2021610" y="766686"/>
                </a:cubicBezTo>
                <a:cubicBezTo>
                  <a:pt x="2021610" y="710454"/>
                  <a:pt x="2067194" y="664870"/>
                  <a:pt x="2123426" y="664870"/>
                </a:cubicBezTo>
                <a:close/>
                <a:moveTo>
                  <a:pt x="1788940" y="664870"/>
                </a:moveTo>
                <a:cubicBezTo>
                  <a:pt x="1845171" y="664870"/>
                  <a:pt x="1890755" y="710454"/>
                  <a:pt x="1890755" y="766686"/>
                </a:cubicBezTo>
                <a:cubicBezTo>
                  <a:pt x="1890755" y="822917"/>
                  <a:pt x="1845171" y="868501"/>
                  <a:pt x="1788940" y="868501"/>
                </a:cubicBezTo>
                <a:cubicBezTo>
                  <a:pt x="1732708" y="868501"/>
                  <a:pt x="1687124" y="822917"/>
                  <a:pt x="1687124" y="766686"/>
                </a:cubicBezTo>
                <a:cubicBezTo>
                  <a:pt x="1687124" y="710454"/>
                  <a:pt x="1732708" y="664870"/>
                  <a:pt x="1788940" y="664870"/>
                </a:cubicBezTo>
                <a:close/>
                <a:moveTo>
                  <a:pt x="1454454" y="664870"/>
                </a:moveTo>
                <a:cubicBezTo>
                  <a:pt x="1510685" y="664870"/>
                  <a:pt x="1556269" y="710454"/>
                  <a:pt x="1556269" y="766686"/>
                </a:cubicBezTo>
                <a:cubicBezTo>
                  <a:pt x="1556269" y="822917"/>
                  <a:pt x="1510685" y="868501"/>
                  <a:pt x="1454454" y="868501"/>
                </a:cubicBezTo>
                <a:cubicBezTo>
                  <a:pt x="1398222" y="868501"/>
                  <a:pt x="1352638" y="822917"/>
                  <a:pt x="1352638" y="766686"/>
                </a:cubicBezTo>
                <a:cubicBezTo>
                  <a:pt x="1352638" y="710454"/>
                  <a:pt x="1398222" y="664870"/>
                  <a:pt x="1454454" y="664870"/>
                </a:cubicBezTo>
                <a:close/>
                <a:moveTo>
                  <a:pt x="1105273" y="664870"/>
                </a:moveTo>
                <a:cubicBezTo>
                  <a:pt x="1161505" y="664870"/>
                  <a:pt x="1207089" y="710454"/>
                  <a:pt x="1207089" y="766686"/>
                </a:cubicBezTo>
                <a:cubicBezTo>
                  <a:pt x="1207089" y="822917"/>
                  <a:pt x="1161505" y="868501"/>
                  <a:pt x="1105273" y="868501"/>
                </a:cubicBezTo>
                <a:cubicBezTo>
                  <a:pt x="1049042" y="868501"/>
                  <a:pt x="1003458" y="822917"/>
                  <a:pt x="1003458" y="766686"/>
                </a:cubicBezTo>
                <a:cubicBezTo>
                  <a:pt x="1003458" y="710454"/>
                  <a:pt x="1049042" y="664870"/>
                  <a:pt x="1105273" y="664870"/>
                </a:cubicBezTo>
                <a:close/>
                <a:moveTo>
                  <a:pt x="770787" y="664870"/>
                </a:moveTo>
                <a:cubicBezTo>
                  <a:pt x="827019" y="664870"/>
                  <a:pt x="872603" y="710454"/>
                  <a:pt x="872603" y="766686"/>
                </a:cubicBezTo>
                <a:cubicBezTo>
                  <a:pt x="872603" y="822917"/>
                  <a:pt x="827019" y="868501"/>
                  <a:pt x="770787" y="868501"/>
                </a:cubicBezTo>
                <a:cubicBezTo>
                  <a:pt x="714556" y="868501"/>
                  <a:pt x="668972" y="822917"/>
                  <a:pt x="668972" y="766686"/>
                </a:cubicBezTo>
                <a:cubicBezTo>
                  <a:pt x="668972" y="710454"/>
                  <a:pt x="714556" y="664870"/>
                  <a:pt x="770787" y="664870"/>
                </a:cubicBezTo>
                <a:close/>
                <a:moveTo>
                  <a:pt x="436302" y="664870"/>
                </a:moveTo>
                <a:cubicBezTo>
                  <a:pt x="492533" y="664870"/>
                  <a:pt x="538117" y="710454"/>
                  <a:pt x="538117" y="766686"/>
                </a:cubicBezTo>
                <a:cubicBezTo>
                  <a:pt x="538117" y="822917"/>
                  <a:pt x="492533" y="868501"/>
                  <a:pt x="436302" y="868501"/>
                </a:cubicBezTo>
                <a:cubicBezTo>
                  <a:pt x="380070" y="868501"/>
                  <a:pt x="334486" y="822917"/>
                  <a:pt x="334486" y="766686"/>
                </a:cubicBezTo>
                <a:cubicBezTo>
                  <a:pt x="334486" y="710454"/>
                  <a:pt x="380070" y="664870"/>
                  <a:pt x="436302" y="664870"/>
                </a:cubicBezTo>
                <a:close/>
                <a:moveTo>
                  <a:pt x="101816" y="664870"/>
                </a:moveTo>
                <a:cubicBezTo>
                  <a:pt x="158047" y="664870"/>
                  <a:pt x="203631" y="710454"/>
                  <a:pt x="203631" y="766686"/>
                </a:cubicBezTo>
                <a:cubicBezTo>
                  <a:pt x="203631" y="822917"/>
                  <a:pt x="158047" y="868501"/>
                  <a:pt x="101816" y="868501"/>
                </a:cubicBezTo>
                <a:cubicBezTo>
                  <a:pt x="45584" y="868501"/>
                  <a:pt x="0" y="822917"/>
                  <a:pt x="0" y="766686"/>
                </a:cubicBezTo>
                <a:cubicBezTo>
                  <a:pt x="0" y="710454"/>
                  <a:pt x="45584" y="664870"/>
                  <a:pt x="101816" y="664870"/>
                </a:cubicBezTo>
                <a:close/>
                <a:moveTo>
                  <a:pt x="2457912" y="330384"/>
                </a:moveTo>
                <a:cubicBezTo>
                  <a:pt x="2514143" y="330384"/>
                  <a:pt x="2559727" y="375968"/>
                  <a:pt x="2559727" y="432200"/>
                </a:cubicBezTo>
                <a:cubicBezTo>
                  <a:pt x="2559727" y="488431"/>
                  <a:pt x="2514143" y="534015"/>
                  <a:pt x="2457912" y="534015"/>
                </a:cubicBezTo>
                <a:cubicBezTo>
                  <a:pt x="2401680" y="534015"/>
                  <a:pt x="2356096" y="488431"/>
                  <a:pt x="2356096" y="432200"/>
                </a:cubicBezTo>
                <a:cubicBezTo>
                  <a:pt x="2356096" y="375968"/>
                  <a:pt x="2401680" y="330384"/>
                  <a:pt x="2457912" y="330384"/>
                </a:cubicBezTo>
                <a:close/>
                <a:moveTo>
                  <a:pt x="2123426" y="330384"/>
                </a:moveTo>
                <a:cubicBezTo>
                  <a:pt x="2179657" y="330384"/>
                  <a:pt x="2225241" y="375968"/>
                  <a:pt x="2225241" y="432200"/>
                </a:cubicBezTo>
                <a:cubicBezTo>
                  <a:pt x="2225241" y="488431"/>
                  <a:pt x="2179657" y="534015"/>
                  <a:pt x="2123426" y="534015"/>
                </a:cubicBezTo>
                <a:cubicBezTo>
                  <a:pt x="2067194" y="534015"/>
                  <a:pt x="2021610" y="488431"/>
                  <a:pt x="2021610" y="432200"/>
                </a:cubicBezTo>
                <a:cubicBezTo>
                  <a:pt x="2021610" y="375968"/>
                  <a:pt x="2067194" y="330384"/>
                  <a:pt x="2123426" y="330384"/>
                </a:cubicBezTo>
                <a:close/>
                <a:moveTo>
                  <a:pt x="1788940" y="330384"/>
                </a:moveTo>
                <a:cubicBezTo>
                  <a:pt x="1845171" y="330384"/>
                  <a:pt x="1890755" y="375968"/>
                  <a:pt x="1890755" y="432200"/>
                </a:cubicBezTo>
                <a:cubicBezTo>
                  <a:pt x="1890755" y="488431"/>
                  <a:pt x="1845171" y="534015"/>
                  <a:pt x="1788940" y="534015"/>
                </a:cubicBezTo>
                <a:cubicBezTo>
                  <a:pt x="1732708" y="534015"/>
                  <a:pt x="1687124" y="488431"/>
                  <a:pt x="1687124" y="432200"/>
                </a:cubicBezTo>
                <a:cubicBezTo>
                  <a:pt x="1687124" y="375968"/>
                  <a:pt x="1732708" y="330384"/>
                  <a:pt x="1788940" y="330384"/>
                </a:cubicBezTo>
                <a:close/>
                <a:moveTo>
                  <a:pt x="1454454" y="330384"/>
                </a:moveTo>
                <a:cubicBezTo>
                  <a:pt x="1510685" y="330384"/>
                  <a:pt x="1556269" y="375968"/>
                  <a:pt x="1556269" y="432200"/>
                </a:cubicBezTo>
                <a:cubicBezTo>
                  <a:pt x="1556269" y="488431"/>
                  <a:pt x="1510685" y="534015"/>
                  <a:pt x="1454454" y="534015"/>
                </a:cubicBezTo>
                <a:cubicBezTo>
                  <a:pt x="1398222" y="534015"/>
                  <a:pt x="1352638" y="488431"/>
                  <a:pt x="1352638" y="432200"/>
                </a:cubicBezTo>
                <a:cubicBezTo>
                  <a:pt x="1352638" y="375968"/>
                  <a:pt x="1398222" y="330384"/>
                  <a:pt x="1454454" y="330384"/>
                </a:cubicBezTo>
                <a:close/>
                <a:moveTo>
                  <a:pt x="1105273" y="330384"/>
                </a:moveTo>
                <a:cubicBezTo>
                  <a:pt x="1161505" y="330384"/>
                  <a:pt x="1207089" y="375968"/>
                  <a:pt x="1207089" y="432200"/>
                </a:cubicBezTo>
                <a:cubicBezTo>
                  <a:pt x="1207089" y="488431"/>
                  <a:pt x="1161505" y="534015"/>
                  <a:pt x="1105273" y="534015"/>
                </a:cubicBezTo>
                <a:cubicBezTo>
                  <a:pt x="1049042" y="534015"/>
                  <a:pt x="1003458" y="488431"/>
                  <a:pt x="1003458" y="432200"/>
                </a:cubicBezTo>
                <a:cubicBezTo>
                  <a:pt x="1003458" y="375968"/>
                  <a:pt x="1049042" y="330384"/>
                  <a:pt x="1105273" y="330384"/>
                </a:cubicBezTo>
                <a:close/>
                <a:moveTo>
                  <a:pt x="770787" y="330384"/>
                </a:moveTo>
                <a:cubicBezTo>
                  <a:pt x="827019" y="330384"/>
                  <a:pt x="872603" y="375968"/>
                  <a:pt x="872603" y="432200"/>
                </a:cubicBezTo>
                <a:cubicBezTo>
                  <a:pt x="872603" y="488431"/>
                  <a:pt x="827019" y="534015"/>
                  <a:pt x="770787" y="534015"/>
                </a:cubicBezTo>
                <a:cubicBezTo>
                  <a:pt x="714556" y="534015"/>
                  <a:pt x="668972" y="488431"/>
                  <a:pt x="668972" y="432200"/>
                </a:cubicBezTo>
                <a:cubicBezTo>
                  <a:pt x="668972" y="375968"/>
                  <a:pt x="714556" y="330384"/>
                  <a:pt x="770787" y="330384"/>
                </a:cubicBezTo>
                <a:close/>
                <a:moveTo>
                  <a:pt x="436302" y="330384"/>
                </a:moveTo>
                <a:cubicBezTo>
                  <a:pt x="492533" y="330384"/>
                  <a:pt x="538117" y="375968"/>
                  <a:pt x="538117" y="432200"/>
                </a:cubicBezTo>
                <a:cubicBezTo>
                  <a:pt x="538117" y="488431"/>
                  <a:pt x="492533" y="534015"/>
                  <a:pt x="436302" y="534015"/>
                </a:cubicBezTo>
                <a:cubicBezTo>
                  <a:pt x="380070" y="534015"/>
                  <a:pt x="334486" y="488431"/>
                  <a:pt x="334486" y="432200"/>
                </a:cubicBezTo>
                <a:cubicBezTo>
                  <a:pt x="334486" y="375968"/>
                  <a:pt x="380070" y="330384"/>
                  <a:pt x="436302" y="330384"/>
                </a:cubicBezTo>
                <a:close/>
                <a:moveTo>
                  <a:pt x="101816" y="330384"/>
                </a:moveTo>
                <a:cubicBezTo>
                  <a:pt x="158047" y="330384"/>
                  <a:pt x="203631" y="375968"/>
                  <a:pt x="203631" y="432200"/>
                </a:cubicBezTo>
                <a:cubicBezTo>
                  <a:pt x="203631" y="488431"/>
                  <a:pt x="158047" y="534015"/>
                  <a:pt x="101816" y="534015"/>
                </a:cubicBezTo>
                <a:cubicBezTo>
                  <a:pt x="45584" y="534015"/>
                  <a:pt x="0" y="488431"/>
                  <a:pt x="0" y="432200"/>
                </a:cubicBezTo>
                <a:cubicBezTo>
                  <a:pt x="0" y="375968"/>
                  <a:pt x="45584" y="330384"/>
                  <a:pt x="101816" y="330384"/>
                </a:cubicBezTo>
                <a:close/>
                <a:moveTo>
                  <a:pt x="2457912" y="0"/>
                </a:moveTo>
                <a:cubicBezTo>
                  <a:pt x="2514143" y="0"/>
                  <a:pt x="2559727" y="45584"/>
                  <a:pt x="2559727" y="101816"/>
                </a:cubicBezTo>
                <a:cubicBezTo>
                  <a:pt x="2559727" y="158047"/>
                  <a:pt x="2514143" y="203631"/>
                  <a:pt x="2457912" y="203631"/>
                </a:cubicBezTo>
                <a:cubicBezTo>
                  <a:pt x="2401680" y="203631"/>
                  <a:pt x="2356096" y="158047"/>
                  <a:pt x="2356096" y="101816"/>
                </a:cubicBezTo>
                <a:cubicBezTo>
                  <a:pt x="2356096" y="45584"/>
                  <a:pt x="2401680" y="0"/>
                  <a:pt x="2457912" y="0"/>
                </a:cubicBezTo>
                <a:close/>
                <a:moveTo>
                  <a:pt x="2123426" y="0"/>
                </a:moveTo>
                <a:cubicBezTo>
                  <a:pt x="2179657" y="0"/>
                  <a:pt x="2225241" y="45584"/>
                  <a:pt x="2225241" y="101816"/>
                </a:cubicBezTo>
                <a:cubicBezTo>
                  <a:pt x="2225241" y="158047"/>
                  <a:pt x="2179657" y="203631"/>
                  <a:pt x="2123426" y="203631"/>
                </a:cubicBezTo>
                <a:cubicBezTo>
                  <a:pt x="2067194" y="203631"/>
                  <a:pt x="2021610" y="158047"/>
                  <a:pt x="2021610" y="101816"/>
                </a:cubicBezTo>
                <a:cubicBezTo>
                  <a:pt x="2021610" y="45584"/>
                  <a:pt x="2067194" y="0"/>
                  <a:pt x="2123426" y="0"/>
                </a:cubicBezTo>
                <a:close/>
                <a:moveTo>
                  <a:pt x="1788940" y="0"/>
                </a:moveTo>
                <a:cubicBezTo>
                  <a:pt x="1845171" y="0"/>
                  <a:pt x="1890755" y="45584"/>
                  <a:pt x="1890755" y="101816"/>
                </a:cubicBezTo>
                <a:cubicBezTo>
                  <a:pt x="1890755" y="158047"/>
                  <a:pt x="1845171" y="203631"/>
                  <a:pt x="1788940" y="203631"/>
                </a:cubicBezTo>
                <a:cubicBezTo>
                  <a:pt x="1732708" y="203631"/>
                  <a:pt x="1687124" y="158047"/>
                  <a:pt x="1687124" y="101816"/>
                </a:cubicBezTo>
                <a:cubicBezTo>
                  <a:pt x="1687124" y="45584"/>
                  <a:pt x="1732708" y="0"/>
                  <a:pt x="1788940" y="0"/>
                </a:cubicBezTo>
                <a:close/>
                <a:moveTo>
                  <a:pt x="1454454" y="0"/>
                </a:moveTo>
                <a:cubicBezTo>
                  <a:pt x="1510685" y="0"/>
                  <a:pt x="1556269" y="45584"/>
                  <a:pt x="1556269" y="101816"/>
                </a:cubicBezTo>
                <a:cubicBezTo>
                  <a:pt x="1556269" y="158047"/>
                  <a:pt x="1510685" y="203631"/>
                  <a:pt x="1454454" y="203631"/>
                </a:cubicBezTo>
                <a:cubicBezTo>
                  <a:pt x="1398222" y="203631"/>
                  <a:pt x="1352638" y="158047"/>
                  <a:pt x="1352638" y="101816"/>
                </a:cubicBezTo>
                <a:cubicBezTo>
                  <a:pt x="1352638" y="45584"/>
                  <a:pt x="1398222" y="0"/>
                  <a:pt x="1454454" y="0"/>
                </a:cubicBezTo>
                <a:close/>
                <a:moveTo>
                  <a:pt x="1105273" y="0"/>
                </a:moveTo>
                <a:cubicBezTo>
                  <a:pt x="1161505" y="0"/>
                  <a:pt x="1207089" y="45584"/>
                  <a:pt x="1207089" y="101816"/>
                </a:cubicBezTo>
                <a:cubicBezTo>
                  <a:pt x="1207089" y="158047"/>
                  <a:pt x="1161505" y="203631"/>
                  <a:pt x="1105273" y="203631"/>
                </a:cubicBezTo>
                <a:cubicBezTo>
                  <a:pt x="1049042" y="203631"/>
                  <a:pt x="1003458" y="158047"/>
                  <a:pt x="1003458" y="101816"/>
                </a:cubicBezTo>
                <a:cubicBezTo>
                  <a:pt x="1003458" y="45584"/>
                  <a:pt x="1049042" y="0"/>
                  <a:pt x="1105273" y="0"/>
                </a:cubicBezTo>
                <a:close/>
                <a:moveTo>
                  <a:pt x="770787" y="0"/>
                </a:moveTo>
                <a:cubicBezTo>
                  <a:pt x="827019" y="0"/>
                  <a:pt x="872603" y="45584"/>
                  <a:pt x="872603" y="101816"/>
                </a:cubicBezTo>
                <a:cubicBezTo>
                  <a:pt x="872603" y="158047"/>
                  <a:pt x="827019" y="203631"/>
                  <a:pt x="770787" y="203631"/>
                </a:cubicBezTo>
                <a:cubicBezTo>
                  <a:pt x="714556" y="203631"/>
                  <a:pt x="668972" y="158047"/>
                  <a:pt x="668972" y="101816"/>
                </a:cubicBezTo>
                <a:cubicBezTo>
                  <a:pt x="668972" y="45584"/>
                  <a:pt x="714556" y="0"/>
                  <a:pt x="770787" y="0"/>
                </a:cubicBezTo>
                <a:close/>
                <a:moveTo>
                  <a:pt x="436302" y="0"/>
                </a:moveTo>
                <a:cubicBezTo>
                  <a:pt x="492533" y="0"/>
                  <a:pt x="538117" y="45584"/>
                  <a:pt x="538117" y="101816"/>
                </a:cubicBezTo>
                <a:cubicBezTo>
                  <a:pt x="538117" y="158047"/>
                  <a:pt x="492533" y="203631"/>
                  <a:pt x="436302" y="203631"/>
                </a:cubicBezTo>
                <a:cubicBezTo>
                  <a:pt x="380070" y="203631"/>
                  <a:pt x="334486" y="158047"/>
                  <a:pt x="334486" y="101816"/>
                </a:cubicBezTo>
                <a:cubicBezTo>
                  <a:pt x="334486" y="45584"/>
                  <a:pt x="380070" y="0"/>
                  <a:pt x="436302" y="0"/>
                </a:cubicBezTo>
                <a:close/>
                <a:moveTo>
                  <a:pt x="101815" y="0"/>
                </a:moveTo>
                <a:cubicBezTo>
                  <a:pt x="158047" y="0"/>
                  <a:pt x="203631" y="45584"/>
                  <a:pt x="203631" y="101816"/>
                </a:cubicBezTo>
                <a:cubicBezTo>
                  <a:pt x="203631" y="158047"/>
                  <a:pt x="158047" y="203631"/>
                  <a:pt x="101815" y="203631"/>
                </a:cubicBezTo>
                <a:cubicBezTo>
                  <a:pt x="45584" y="203631"/>
                  <a:pt x="0" y="158047"/>
                  <a:pt x="0" y="101816"/>
                </a:cubicBezTo>
                <a:cubicBezTo>
                  <a:pt x="0" y="45584"/>
                  <a:pt x="45584" y="0"/>
                  <a:pt x="101815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490C5B-799C-4870-8F2A-ED8792339579}"/>
              </a:ext>
            </a:extLst>
          </p:cNvPr>
          <p:cNvSpPr/>
          <p:nvPr userDrawn="1"/>
        </p:nvSpPr>
        <p:spPr>
          <a:xfrm>
            <a:off x="0" y="0"/>
            <a:ext cx="6007384" cy="6858000"/>
          </a:xfrm>
          <a:custGeom>
            <a:avLst/>
            <a:gdLst>
              <a:gd name="connsiteX0" fmla="*/ 0 w 6007384"/>
              <a:gd name="connsiteY0" fmla="*/ 0 h 6869522"/>
              <a:gd name="connsiteX1" fmla="*/ 6007384 w 6007384"/>
              <a:gd name="connsiteY1" fmla="*/ 0 h 6869522"/>
              <a:gd name="connsiteX2" fmla="*/ 2060080 w 6007384"/>
              <a:gd name="connsiteY2" fmla="*/ 6869522 h 6869522"/>
              <a:gd name="connsiteX3" fmla="*/ 0 w 6007384"/>
              <a:gd name="connsiteY3" fmla="*/ 6869522 h 6869522"/>
              <a:gd name="connsiteX4" fmla="*/ 0 w 6007384"/>
              <a:gd name="connsiteY4" fmla="*/ 0 h 686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7384" h="6869522">
                <a:moveTo>
                  <a:pt x="0" y="0"/>
                </a:moveTo>
                <a:lnTo>
                  <a:pt x="6007384" y="0"/>
                </a:lnTo>
                <a:lnTo>
                  <a:pt x="2060080" y="6869522"/>
                </a:lnTo>
                <a:lnTo>
                  <a:pt x="0" y="68695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DA24411-4F83-4AC0-ABB0-B816059366F6}"/>
              </a:ext>
            </a:extLst>
          </p:cNvPr>
          <p:cNvSpPr/>
          <p:nvPr userDrawn="1"/>
        </p:nvSpPr>
        <p:spPr>
          <a:xfrm>
            <a:off x="-1" y="0"/>
            <a:ext cx="5009858" cy="6863972"/>
          </a:xfrm>
          <a:custGeom>
            <a:avLst/>
            <a:gdLst>
              <a:gd name="connsiteX0" fmla="*/ 0 w 4469529"/>
              <a:gd name="connsiteY0" fmla="*/ 0 h 6858000"/>
              <a:gd name="connsiteX1" fmla="*/ 4469529 w 4469529"/>
              <a:gd name="connsiteY1" fmla="*/ 0 h 6858000"/>
              <a:gd name="connsiteX2" fmla="*/ 522225 w 4469529"/>
              <a:gd name="connsiteY2" fmla="*/ 6858000 h 6858000"/>
              <a:gd name="connsiteX3" fmla="*/ 0 w 4469529"/>
              <a:gd name="connsiteY3" fmla="*/ 6858000 h 6858000"/>
              <a:gd name="connsiteX4" fmla="*/ 0 w 4469529"/>
              <a:gd name="connsiteY4" fmla="*/ 0 h 6858000"/>
              <a:gd name="connsiteX0" fmla="*/ 0 w 4469529"/>
              <a:gd name="connsiteY0" fmla="*/ 0 h 6858000"/>
              <a:gd name="connsiteX1" fmla="*/ 4469529 w 4469529"/>
              <a:gd name="connsiteY1" fmla="*/ 0 h 6858000"/>
              <a:gd name="connsiteX2" fmla="*/ 888280 w 4469529"/>
              <a:gd name="connsiteY2" fmla="*/ 6834554 h 6858000"/>
              <a:gd name="connsiteX3" fmla="*/ 0 w 4469529"/>
              <a:gd name="connsiteY3" fmla="*/ 6858000 h 6858000"/>
              <a:gd name="connsiteX4" fmla="*/ 0 w 4469529"/>
              <a:gd name="connsiteY4" fmla="*/ 0 h 6858000"/>
              <a:gd name="connsiteX0" fmla="*/ 0 w 4469529"/>
              <a:gd name="connsiteY0" fmla="*/ 0 h 6869723"/>
              <a:gd name="connsiteX1" fmla="*/ 4469529 w 4469529"/>
              <a:gd name="connsiteY1" fmla="*/ 0 h 6869723"/>
              <a:gd name="connsiteX2" fmla="*/ 867363 w 4469529"/>
              <a:gd name="connsiteY2" fmla="*/ 6869723 h 6869723"/>
              <a:gd name="connsiteX3" fmla="*/ 0 w 4469529"/>
              <a:gd name="connsiteY3" fmla="*/ 6858000 h 6869723"/>
              <a:gd name="connsiteX4" fmla="*/ 0 w 4469529"/>
              <a:gd name="connsiteY4" fmla="*/ 0 h 6869723"/>
              <a:gd name="connsiteX0" fmla="*/ 0 w 4469529"/>
              <a:gd name="connsiteY0" fmla="*/ 0 h 6858000"/>
              <a:gd name="connsiteX1" fmla="*/ 4469529 w 4469529"/>
              <a:gd name="connsiteY1" fmla="*/ 0 h 6858000"/>
              <a:gd name="connsiteX2" fmla="*/ 1036676 w 4469529"/>
              <a:gd name="connsiteY2" fmla="*/ 6846720 h 6858000"/>
              <a:gd name="connsiteX3" fmla="*/ 0 w 4469529"/>
              <a:gd name="connsiteY3" fmla="*/ 6858000 h 6858000"/>
              <a:gd name="connsiteX4" fmla="*/ 0 w 4469529"/>
              <a:gd name="connsiteY4" fmla="*/ 0 h 6858000"/>
              <a:gd name="connsiteX0" fmla="*/ 0 w 4469529"/>
              <a:gd name="connsiteY0" fmla="*/ 0 h 6863972"/>
              <a:gd name="connsiteX1" fmla="*/ 4469529 w 4469529"/>
              <a:gd name="connsiteY1" fmla="*/ 0 h 6863972"/>
              <a:gd name="connsiteX2" fmla="*/ 1036676 w 4469529"/>
              <a:gd name="connsiteY2" fmla="*/ 6863972 h 6863972"/>
              <a:gd name="connsiteX3" fmla="*/ 0 w 4469529"/>
              <a:gd name="connsiteY3" fmla="*/ 6858000 h 6863972"/>
              <a:gd name="connsiteX4" fmla="*/ 0 w 4469529"/>
              <a:gd name="connsiteY4" fmla="*/ 0 h 6863972"/>
              <a:gd name="connsiteX0" fmla="*/ 0 w 4469529"/>
              <a:gd name="connsiteY0" fmla="*/ 0 h 6863972"/>
              <a:gd name="connsiteX1" fmla="*/ 4469529 w 4469529"/>
              <a:gd name="connsiteY1" fmla="*/ 0 h 6863972"/>
              <a:gd name="connsiteX2" fmla="*/ 1046937 w 4469529"/>
              <a:gd name="connsiteY2" fmla="*/ 6863972 h 6863972"/>
              <a:gd name="connsiteX3" fmla="*/ 0 w 4469529"/>
              <a:gd name="connsiteY3" fmla="*/ 6858000 h 6863972"/>
              <a:gd name="connsiteX4" fmla="*/ 0 w 4469529"/>
              <a:gd name="connsiteY4" fmla="*/ 0 h 686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9529" h="6863972">
                <a:moveTo>
                  <a:pt x="0" y="0"/>
                </a:moveTo>
                <a:lnTo>
                  <a:pt x="4469529" y="0"/>
                </a:lnTo>
                <a:lnTo>
                  <a:pt x="1046937" y="68639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BD41AD4-1EF7-4F22-B0A6-77956D4D02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2526" y="693116"/>
            <a:ext cx="10246948" cy="529397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50591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1792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4777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02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pan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7354DE4-D059-4D21-B36C-9CFEDAC46B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179" y="693116"/>
            <a:ext cx="11271643" cy="529397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6197B2-3267-4F22-8B60-FFF9A44F99C9}"/>
              </a:ext>
            </a:extLst>
          </p:cNvPr>
          <p:cNvSpPr txBox="1"/>
          <p:nvPr userDrawn="1"/>
        </p:nvSpPr>
        <p:spPr>
          <a:xfrm>
            <a:off x="11210800" y="6337467"/>
            <a:ext cx="70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800" b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id-ID" sz="1800" b="1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852B77-0B45-41E9-A3E6-CBC04575E8DA}"/>
              </a:ext>
            </a:extLst>
          </p:cNvPr>
          <p:cNvSpPr/>
          <p:nvPr userDrawn="1"/>
        </p:nvSpPr>
        <p:spPr>
          <a:xfrm>
            <a:off x="0" y="0"/>
            <a:ext cx="61331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EB179F3-CD3F-4498-98D2-258A758F2EA7}"/>
              </a:ext>
            </a:extLst>
          </p:cNvPr>
          <p:cNvSpPr/>
          <p:nvPr userDrawn="1"/>
        </p:nvSpPr>
        <p:spPr>
          <a:xfrm rot="10800000">
            <a:off x="-2" y="-7938"/>
            <a:ext cx="613316" cy="922338"/>
          </a:xfrm>
          <a:custGeom>
            <a:avLst/>
            <a:gdLst>
              <a:gd name="connsiteX0" fmla="*/ 4114800 w 6390807"/>
              <a:gd name="connsiteY0" fmla="*/ 0 h 4942371"/>
              <a:gd name="connsiteX1" fmla="*/ 6390807 w 6390807"/>
              <a:gd name="connsiteY1" fmla="*/ 0 h 4942371"/>
              <a:gd name="connsiteX2" fmla="*/ 6390807 w 6390807"/>
              <a:gd name="connsiteY2" fmla="*/ 4942371 h 4942371"/>
              <a:gd name="connsiteX3" fmla="*/ 83294 w 6390807"/>
              <a:gd name="connsiteY3" fmla="*/ 4942371 h 4942371"/>
              <a:gd name="connsiteX4" fmla="*/ 47412 w 6390807"/>
              <a:gd name="connsiteY4" fmla="*/ 4741443 h 4942371"/>
              <a:gd name="connsiteX5" fmla="*/ 0 w 6390807"/>
              <a:gd name="connsiteY5" fmla="*/ 4114800 h 4942371"/>
              <a:gd name="connsiteX6" fmla="*/ 4114800 w 6390807"/>
              <a:gd name="connsiteY6" fmla="*/ 0 h 494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90807" h="4942371">
                <a:moveTo>
                  <a:pt x="4114800" y="0"/>
                </a:moveTo>
                <a:lnTo>
                  <a:pt x="6390807" y="0"/>
                </a:lnTo>
                <a:lnTo>
                  <a:pt x="6390807" y="4942371"/>
                </a:lnTo>
                <a:lnTo>
                  <a:pt x="83294" y="4942371"/>
                </a:lnTo>
                <a:lnTo>
                  <a:pt x="47412" y="4741443"/>
                </a:lnTo>
                <a:cubicBezTo>
                  <a:pt x="16192" y="4537119"/>
                  <a:pt x="0" y="4327850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2"/>
              </a:gs>
              <a:gs pos="44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F34C2B0-50CB-4841-AADB-ED7C2C8AF4B3}"/>
              </a:ext>
            </a:extLst>
          </p:cNvPr>
          <p:cNvSpPr/>
          <p:nvPr userDrawn="1"/>
        </p:nvSpPr>
        <p:spPr>
          <a:xfrm>
            <a:off x="9004182" y="1307547"/>
            <a:ext cx="2559727" cy="1202987"/>
          </a:xfrm>
          <a:custGeom>
            <a:avLst/>
            <a:gdLst>
              <a:gd name="connsiteX0" fmla="*/ 2457912 w 2559727"/>
              <a:gd name="connsiteY0" fmla="*/ 999356 h 1202987"/>
              <a:gd name="connsiteX1" fmla="*/ 2559727 w 2559727"/>
              <a:gd name="connsiteY1" fmla="*/ 1101172 h 1202987"/>
              <a:gd name="connsiteX2" fmla="*/ 2457912 w 2559727"/>
              <a:gd name="connsiteY2" fmla="*/ 1202987 h 1202987"/>
              <a:gd name="connsiteX3" fmla="*/ 2356096 w 2559727"/>
              <a:gd name="connsiteY3" fmla="*/ 1101172 h 1202987"/>
              <a:gd name="connsiteX4" fmla="*/ 2457912 w 2559727"/>
              <a:gd name="connsiteY4" fmla="*/ 999356 h 1202987"/>
              <a:gd name="connsiteX5" fmla="*/ 2123426 w 2559727"/>
              <a:gd name="connsiteY5" fmla="*/ 999356 h 1202987"/>
              <a:gd name="connsiteX6" fmla="*/ 2225241 w 2559727"/>
              <a:gd name="connsiteY6" fmla="*/ 1101172 h 1202987"/>
              <a:gd name="connsiteX7" fmla="*/ 2123426 w 2559727"/>
              <a:gd name="connsiteY7" fmla="*/ 1202987 h 1202987"/>
              <a:gd name="connsiteX8" fmla="*/ 2021610 w 2559727"/>
              <a:gd name="connsiteY8" fmla="*/ 1101172 h 1202987"/>
              <a:gd name="connsiteX9" fmla="*/ 2123426 w 2559727"/>
              <a:gd name="connsiteY9" fmla="*/ 999356 h 1202987"/>
              <a:gd name="connsiteX10" fmla="*/ 1788940 w 2559727"/>
              <a:gd name="connsiteY10" fmla="*/ 999356 h 1202987"/>
              <a:gd name="connsiteX11" fmla="*/ 1890755 w 2559727"/>
              <a:gd name="connsiteY11" fmla="*/ 1101172 h 1202987"/>
              <a:gd name="connsiteX12" fmla="*/ 1788940 w 2559727"/>
              <a:gd name="connsiteY12" fmla="*/ 1202987 h 1202987"/>
              <a:gd name="connsiteX13" fmla="*/ 1687124 w 2559727"/>
              <a:gd name="connsiteY13" fmla="*/ 1101172 h 1202987"/>
              <a:gd name="connsiteX14" fmla="*/ 1788940 w 2559727"/>
              <a:gd name="connsiteY14" fmla="*/ 999356 h 1202987"/>
              <a:gd name="connsiteX15" fmla="*/ 1454454 w 2559727"/>
              <a:gd name="connsiteY15" fmla="*/ 999356 h 1202987"/>
              <a:gd name="connsiteX16" fmla="*/ 1556269 w 2559727"/>
              <a:gd name="connsiteY16" fmla="*/ 1101172 h 1202987"/>
              <a:gd name="connsiteX17" fmla="*/ 1454454 w 2559727"/>
              <a:gd name="connsiteY17" fmla="*/ 1202987 h 1202987"/>
              <a:gd name="connsiteX18" fmla="*/ 1352638 w 2559727"/>
              <a:gd name="connsiteY18" fmla="*/ 1101172 h 1202987"/>
              <a:gd name="connsiteX19" fmla="*/ 1454454 w 2559727"/>
              <a:gd name="connsiteY19" fmla="*/ 999356 h 1202987"/>
              <a:gd name="connsiteX20" fmla="*/ 1105273 w 2559727"/>
              <a:gd name="connsiteY20" fmla="*/ 999356 h 1202987"/>
              <a:gd name="connsiteX21" fmla="*/ 1207089 w 2559727"/>
              <a:gd name="connsiteY21" fmla="*/ 1101172 h 1202987"/>
              <a:gd name="connsiteX22" fmla="*/ 1105273 w 2559727"/>
              <a:gd name="connsiteY22" fmla="*/ 1202987 h 1202987"/>
              <a:gd name="connsiteX23" fmla="*/ 1003458 w 2559727"/>
              <a:gd name="connsiteY23" fmla="*/ 1101172 h 1202987"/>
              <a:gd name="connsiteX24" fmla="*/ 1105273 w 2559727"/>
              <a:gd name="connsiteY24" fmla="*/ 999356 h 1202987"/>
              <a:gd name="connsiteX25" fmla="*/ 770787 w 2559727"/>
              <a:gd name="connsiteY25" fmla="*/ 999356 h 1202987"/>
              <a:gd name="connsiteX26" fmla="*/ 872603 w 2559727"/>
              <a:gd name="connsiteY26" fmla="*/ 1101172 h 1202987"/>
              <a:gd name="connsiteX27" fmla="*/ 770787 w 2559727"/>
              <a:gd name="connsiteY27" fmla="*/ 1202987 h 1202987"/>
              <a:gd name="connsiteX28" fmla="*/ 668972 w 2559727"/>
              <a:gd name="connsiteY28" fmla="*/ 1101172 h 1202987"/>
              <a:gd name="connsiteX29" fmla="*/ 770787 w 2559727"/>
              <a:gd name="connsiteY29" fmla="*/ 999356 h 1202987"/>
              <a:gd name="connsiteX30" fmla="*/ 436302 w 2559727"/>
              <a:gd name="connsiteY30" fmla="*/ 999356 h 1202987"/>
              <a:gd name="connsiteX31" fmla="*/ 538117 w 2559727"/>
              <a:gd name="connsiteY31" fmla="*/ 1101172 h 1202987"/>
              <a:gd name="connsiteX32" fmla="*/ 436302 w 2559727"/>
              <a:gd name="connsiteY32" fmla="*/ 1202987 h 1202987"/>
              <a:gd name="connsiteX33" fmla="*/ 334486 w 2559727"/>
              <a:gd name="connsiteY33" fmla="*/ 1101172 h 1202987"/>
              <a:gd name="connsiteX34" fmla="*/ 436302 w 2559727"/>
              <a:gd name="connsiteY34" fmla="*/ 999356 h 1202987"/>
              <a:gd name="connsiteX35" fmla="*/ 101816 w 2559727"/>
              <a:gd name="connsiteY35" fmla="*/ 999356 h 1202987"/>
              <a:gd name="connsiteX36" fmla="*/ 203631 w 2559727"/>
              <a:gd name="connsiteY36" fmla="*/ 1101172 h 1202987"/>
              <a:gd name="connsiteX37" fmla="*/ 101816 w 2559727"/>
              <a:gd name="connsiteY37" fmla="*/ 1202987 h 1202987"/>
              <a:gd name="connsiteX38" fmla="*/ 0 w 2559727"/>
              <a:gd name="connsiteY38" fmla="*/ 1101172 h 1202987"/>
              <a:gd name="connsiteX39" fmla="*/ 101816 w 2559727"/>
              <a:gd name="connsiteY39" fmla="*/ 999356 h 1202987"/>
              <a:gd name="connsiteX40" fmla="*/ 2457912 w 2559727"/>
              <a:gd name="connsiteY40" fmla="*/ 664870 h 1202987"/>
              <a:gd name="connsiteX41" fmla="*/ 2559727 w 2559727"/>
              <a:gd name="connsiteY41" fmla="*/ 766686 h 1202987"/>
              <a:gd name="connsiteX42" fmla="*/ 2457912 w 2559727"/>
              <a:gd name="connsiteY42" fmla="*/ 868501 h 1202987"/>
              <a:gd name="connsiteX43" fmla="*/ 2356096 w 2559727"/>
              <a:gd name="connsiteY43" fmla="*/ 766686 h 1202987"/>
              <a:gd name="connsiteX44" fmla="*/ 2457912 w 2559727"/>
              <a:gd name="connsiteY44" fmla="*/ 664870 h 1202987"/>
              <a:gd name="connsiteX45" fmla="*/ 2123426 w 2559727"/>
              <a:gd name="connsiteY45" fmla="*/ 664870 h 1202987"/>
              <a:gd name="connsiteX46" fmla="*/ 2225241 w 2559727"/>
              <a:gd name="connsiteY46" fmla="*/ 766686 h 1202987"/>
              <a:gd name="connsiteX47" fmla="*/ 2123426 w 2559727"/>
              <a:gd name="connsiteY47" fmla="*/ 868501 h 1202987"/>
              <a:gd name="connsiteX48" fmla="*/ 2021610 w 2559727"/>
              <a:gd name="connsiteY48" fmla="*/ 766686 h 1202987"/>
              <a:gd name="connsiteX49" fmla="*/ 2123426 w 2559727"/>
              <a:gd name="connsiteY49" fmla="*/ 664870 h 1202987"/>
              <a:gd name="connsiteX50" fmla="*/ 1788940 w 2559727"/>
              <a:gd name="connsiteY50" fmla="*/ 664870 h 1202987"/>
              <a:gd name="connsiteX51" fmla="*/ 1890755 w 2559727"/>
              <a:gd name="connsiteY51" fmla="*/ 766686 h 1202987"/>
              <a:gd name="connsiteX52" fmla="*/ 1788940 w 2559727"/>
              <a:gd name="connsiteY52" fmla="*/ 868501 h 1202987"/>
              <a:gd name="connsiteX53" fmla="*/ 1687124 w 2559727"/>
              <a:gd name="connsiteY53" fmla="*/ 766686 h 1202987"/>
              <a:gd name="connsiteX54" fmla="*/ 1788940 w 2559727"/>
              <a:gd name="connsiteY54" fmla="*/ 664870 h 1202987"/>
              <a:gd name="connsiteX55" fmla="*/ 1454454 w 2559727"/>
              <a:gd name="connsiteY55" fmla="*/ 664870 h 1202987"/>
              <a:gd name="connsiteX56" fmla="*/ 1556269 w 2559727"/>
              <a:gd name="connsiteY56" fmla="*/ 766686 h 1202987"/>
              <a:gd name="connsiteX57" fmla="*/ 1454454 w 2559727"/>
              <a:gd name="connsiteY57" fmla="*/ 868501 h 1202987"/>
              <a:gd name="connsiteX58" fmla="*/ 1352638 w 2559727"/>
              <a:gd name="connsiteY58" fmla="*/ 766686 h 1202987"/>
              <a:gd name="connsiteX59" fmla="*/ 1454454 w 2559727"/>
              <a:gd name="connsiteY59" fmla="*/ 664870 h 1202987"/>
              <a:gd name="connsiteX60" fmla="*/ 1105273 w 2559727"/>
              <a:gd name="connsiteY60" fmla="*/ 664870 h 1202987"/>
              <a:gd name="connsiteX61" fmla="*/ 1207089 w 2559727"/>
              <a:gd name="connsiteY61" fmla="*/ 766686 h 1202987"/>
              <a:gd name="connsiteX62" fmla="*/ 1105273 w 2559727"/>
              <a:gd name="connsiteY62" fmla="*/ 868501 h 1202987"/>
              <a:gd name="connsiteX63" fmla="*/ 1003458 w 2559727"/>
              <a:gd name="connsiteY63" fmla="*/ 766686 h 1202987"/>
              <a:gd name="connsiteX64" fmla="*/ 1105273 w 2559727"/>
              <a:gd name="connsiteY64" fmla="*/ 664870 h 1202987"/>
              <a:gd name="connsiteX65" fmla="*/ 770787 w 2559727"/>
              <a:gd name="connsiteY65" fmla="*/ 664870 h 1202987"/>
              <a:gd name="connsiteX66" fmla="*/ 872603 w 2559727"/>
              <a:gd name="connsiteY66" fmla="*/ 766686 h 1202987"/>
              <a:gd name="connsiteX67" fmla="*/ 770787 w 2559727"/>
              <a:gd name="connsiteY67" fmla="*/ 868501 h 1202987"/>
              <a:gd name="connsiteX68" fmla="*/ 668972 w 2559727"/>
              <a:gd name="connsiteY68" fmla="*/ 766686 h 1202987"/>
              <a:gd name="connsiteX69" fmla="*/ 770787 w 2559727"/>
              <a:gd name="connsiteY69" fmla="*/ 664870 h 1202987"/>
              <a:gd name="connsiteX70" fmla="*/ 436302 w 2559727"/>
              <a:gd name="connsiteY70" fmla="*/ 664870 h 1202987"/>
              <a:gd name="connsiteX71" fmla="*/ 538117 w 2559727"/>
              <a:gd name="connsiteY71" fmla="*/ 766686 h 1202987"/>
              <a:gd name="connsiteX72" fmla="*/ 436302 w 2559727"/>
              <a:gd name="connsiteY72" fmla="*/ 868501 h 1202987"/>
              <a:gd name="connsiteX73" fmla="*/ 334486 w 2559727"/>
              <a:gd name="connsiteY73" fmla="*/ 766686 h 1202987"/>
              <a:gd name="connsiteX74" fmla="*/ 436302 w 2559727"/>
              <a:gd name="connsiteY74" fmla="*/ 664870 h 1202987"/>
              <a:gd name="connsiteX75" fmla="*/ 101816 w 2559727"/>
              <a:gd name="connsiteY75" fmla="*/ 664870 h 1202987"/>
              <a:gd name="connsiteX76" fmla="*/ 203631 w 2559727"/>
              <a:gd name="connsiteY76" fmla="*/ 766686 h 1202987"/>
              <a:gd name="connsiteX77" fmla="*/ 101816 w 2559727"/>
              <a:gd name="connsiteY77" fmla="*/ 868501 h 1202987"/>
              <a:gd name="connsiteX78" fmla="*/ 0 w 2559727"/>
              <a:gd name="connsiteY78" fmla="*/ 766686 h 1202987"/>
              <a:gd name="connsiteX79" fmla="*/ 101816 w 2559727"/>
              <a:gd name="connsiteY79" fmla="*/ 664870 h 1202987"/>
              <a:gd name="connsiteX80" fmla="*/ 2457912 w 2559727"/>
              <a:gd name="connsiteY80" fmla="*/ 330384 h 1202987"/>
              <a:gd name="connsiteX81" fmla="*/ 2559727 w 2559727"/>
              <a:gd name="connsiteY81" fmla="*/ 432200 h 1202987"/>
              <a:gd name="connsiteX82" fmla="*/ 2457912 w 2559727"/>
              <a:gd name="connsiteY82" fmla="*/ 534015 h 1202987"/>
              <a:gd name="connsiteX83" fmla="*/ 2356096 w 2559727"/>
              <a:gd name="connsiteY83" fmla="*/ 432200 h 1202987"/>
              <a:gd name="connsiteX84" fmla="*/ 2457912 w 2559727"/>
              <a:gd name="connsiteY84" fmla="*/ 330384 h 1202987"/>
              <a:gd name="connsiteX85" fmla="*/ 2123426 w 2559727"/>
              <a:gd name="connsiteY85" fmla="*/ 330384 h 1202987"/>
              <a:gd name="connsiteX86" fmla="*/ 2225241 w 2559727"/>
              <a:gd name="connsiteY86" fmla="*/ 432200 h 1202987"/>
              <a:gd name="connsiteX87" fmla="*/ 2123426 w 2559727"/>
              <a:gd name="connsiteY87" fmla="*/ 534015 h 1202987"/>
              <a:gd name="connsiteX88" fmla="*/ 2021610 w 2559727"/>
              <a:gd name="connsiteY88" fmla="*/ 432200 h 1202987"/>
              <a:gd name="connsiteX89" fmla="*/ 2123426 w 2559727"/>
              <a:gd name="connsiteY89" fmla="*/ 330384 h 1202987"/>
              <a:gd name="connsiteX90" fmla="*/ 1788940 w 2559727"/>
              <a:gd name="connsiteY90" fmla="*/ 330384 h 1202987"/>
              <a:gd name="connsiteX91" fmla="*/ 1890755 w 2559727"/>
              <a:gd name="connsiteY91" fmla="*/ 432200 h 1202987"/>
              <a:gd name="connsiteX92" fmla="*/ 1788940 w 2559727"/>
              <a:gd name="connsiteY92" fmla="*/ 534015 h 1202987"/>
              <a:gd name="connsiteX93" fmla="*/ 1687124 w 2559727"/>
              <a:gd name="connsiteY93" fmla="*/ 432200 h 1202987"/>
              <a:gd name="connsiteX94" fmla="*/ 1788940 w 2559727"/>
              <a:gd name="connsiteY94" fmla="*/ 330384 h 1202987"/>
              <a:gd name="connsiteX95" fmla="*/ 1454454 w 2559727"/>
              <a:gd name="connsiteY95" fmla="*/ 330384 h 1202987"/>
              <a:gd name="connsiteX96" fmla="*/ 1556269 w 2559727"/>
              <a:gd name="connsiteY96" fmla="*/ 432200 h 1202987"/>
              <a:gd name="connsiteX97" fmla="*/ 1454454 w 2559727"/>
              <a:gd name="connsiteY97" fmla="*/ 534015 h 1202987"/>
              <a:gd name="connsiteX98" fmla="*/ 1352638 w 2559727"/>
              <a:gd name="connsiteY98" fmla="*/ 432200 h 1202987"/>
              <a:gd name="connsiteX99" fmla="*/ 1454454 w 2559727"/>
              <a:gd name="connsiteY99" fmla="*/ 330384 h 1202987"/>
              <a:gd name="connsiteX100" fmla="*/ 1105273 w 2559727"/>
              <a:gd name="connsiteY100" fmla="*/ 330384 h 1202987"/>
              <a:gd name="connsiteX101" fmla="*/ 1207089 w 2559727"/>
              <a:gd name="connsiteY101" fmla="*/ 432200 h 1202987"/>
              <a:gd name="connsiteX102" fmla="*/ 1105273 w 2559727"/>
              <a:gd name="connsiteY102" fmla="*/ 534015 h 1202987"/>
              <a:gd name="connsiteX103" fmla="*/ 1003458 w 2559727"/>
              <a:gd name="connsiteY103" fmla="*/ 432200 h 1202987"/>
              <a:gd name="connsiteX104" fmla="*/ 1105273 w 2559727"/>
              <a:gd name="connsiteY104" fmla="*/ 330384 h 1202987"/>
              <a:gd name="connsiteX105" fmla="*/ 770787 w 2559727"/>
              <a:gd name="connsiteY105" fmla="*/ 330384 h 1202987"/>
              <a:gd name="connsiteX106" fmla="*/ 872603 w 2559727"/>
              <a:gd name="connsiteY106" fmla="*/ 432200 h 1202987"/>
              <a:gd name="connsiteX107" fmla="*/ 770787 w 2559727"/>
              <a:gd name="connsiteY107" fmla="*/ 534015 h 1202987"/>
              <a:gd name="connsiteX108" fmla="*/ 668972 w 2559727"/>
              <a:gd name="connsiteY108" fmla="*/ 432200 h 1202987"/>
              <a:gd name="connsiteX109" fmla="*/ 770787 w 2559727"/>
              <a:gd name="connsiteY109" fmla="*/ 330384 h 1202987"/>
              <a:gd name="connsiteX110" fmla="*/ 436302 w 2559727"/>
              <a:gd name="connsiteY110" fmla="*/ 330384 h 1202987"/>
              <a:gd name="connsiteX111" fmla="*/ 538117 w 2559727"/>
              <a:gd name="connsiteY111" fmla="*/ 432200 h 1202987"/>
              <a:gd name="connsiteX112" fmla="*/ 436302 w 2559727"/>
              <a:gd name="connsiteY112" fmla="*/ 534015 h 1202987"/>
              <a:gd name="connsiteX113" fmla="*/ 334486 w 2559727"/>
              <a:gd name="connsiteY113" fmla="*/ 432200 h 1202987"/>
              <a:gd name="connsiteX114" fmla="*/ 436302 w 2559727"/>
              <a:gd name="connsiteY114" fmla="*/ 330384 h 1202987"/>
              <a:gd name="connsiteX115" fmla="*/ 101816 w 2559727"/>
              <a:gd name="connsiteY115" fmla="*/ 330384 h 1202987"/>
              <a:gd name="connsiteX116" fmla="*/ 203631 w 2559727"/>
              <a:gd name="connsiteY116" fmla="*/ 432200 h 1202987"/>
              <a:gd name="connsiteX117" fmla="*/ 101816 w 2559727"/>
              <a:gd name="connsiteY117" fmla="*/ 534015 h 1202987"/>
              <a:gd name="connsiteX118" fmla="*/ 0 w 2559727"/>
              <a:gd name="connsiteY118" fmla="*/ 432200 h 1202987"/>
              <a:gd name="connsiteX119" fmla="*/ 101816 w 2559727"/>
              <a:gd name="connsiteY119" fmla="*/ 330384 h 1202987"/>
              <a:gd name="connsiteX120" fmla="*/ 2457912 w 2559727"/>
              <a:gd name="connsiteY120" fmla="*/ 0 h 1202987"/>
              <a:gd name="connsiteX121" fmla="*/ 2559727 w 2559727"/>
              <a:gd name="connsiteY121" fmla="*/ 101816 h 1202987"/>
              <a:gd name="connsiteX122" fmla="*/ 2457912 w 2559727"/>
              <a:gd name="connsiteY122" fmla="*/ 203631 h 1202987"/>
              <a:gd name="connsiteX123" fmla="*/ 2356096 w 2559727"/>
              <a:gd name="connsiteY123" fmla="*/ 101816 h 1202987"/>
              <a:gd name="connsiteX124" fmla="*/ 2457912 w 2559727"/>
              <a:gd name="connsiteY124" fmla="*/ 0 h 1202987"/>
              <a:gd name="connsiteX125" fmla="*/ 2123426 w 2559727"/>
              <a:gd name="connsiteY125" fmla="*/ 0 h 1202987"/>
              <a:gd name="connsiteX126" fmla="*/ 2225241 w 2559727"/>
              <a:gd name="connsiteY126" fmla="*/ 101816 h 1202987"/>
              <a:gd name="connsiteX127" fmla="*/ 2123426 w 2559727"/>
              <a:gd name="connsiteY127" fmla="*/ 203631 h 1202987"/>
              <a:gd name="connsiteX128" fmla="*/ 2021610 w 2559727"/>
              <a:gd name="connsiteY128" fmla="*/ 101816 h 1202987"/>
              <a:gd name="connsiteX129" fmla="*/ 2123426 w 2559727"/>
              <a:gd name="connsiteY129" fmla="*/ 0 h 1202987"/>
              <a:gd name="connsiteX130" fmla="*/ 1788940 w 2559727"/>
              <a:gd name="connsiteY130" fmla="*/ 0 h 1202987"/>
              <a:gd name="connsiteX131" fmla="*/ 1890755 w 2559727"/>
              <a:gd name="connsiteY131" fmla="*/ 101816 h 1202987"/>
              <a:gd name="connsiteX132" fmla="*/ 1788940 w 2559727"/>
              <a:gd name="connsiteY132" fmla="*/ 203631 h 1202987"/>
              <a:gd name="connsiteX133" fmla="*/ 1687124 w 2559727"/>
              <a:gd name="connsiteY133" fmla="*/ 101816 h 1202987"/>
              <a:gd name="connsiteX134" fmla="*/ 1788940 w 2559727"/>
              <a:gd name="connsiteY134" fmla="*/ 0 h 1202987"/>
              <a:gd name="connsiteX135" fmla="*/ 1454454 w 2559727"/>
              <a:gd name="connsiteY135" fmla="*/ 0 h 1202987"/>
              <a:gd name="connsiteX136" fmla="*/ 1556269 w 2559727"/>
              <a:gd name="connsiteY136" fmla="*/ 101816 h 1202987"/>
              <a:gd name="connsiteX137" fmla="*/ 1454454 w 2559727"/>
              <a:gd name="connsiteY137" fmla="*/ 203631 h 1202987"/>
              <a:gd name="connsiteX138" fmla="*/ 1352638 w 2559727"/>
              <a:gd name="connsiteY138" fmla="*/ 101816 h 1202987"/>
              <a:gd name="connsiteX139" fmla="*/ 1454454 w 2559727"/>
              <a:gd name="connsiteY139" fmla="*/ 0 h 1202987"/>
              <a:gd name="connsiteX140" fmla="*/ 1105273 w 2559727"/>
              <a:gd name="connsiteY140" fmla="*/ 0 h 1202987"/>
              <a:gd name="connsiteX141" fmla="*/ 1207089 w 2559727"/>
              <a:gd name="connsiteY141" fmla="*/ 101816 h 1202987"/>
              <a:gd name="connsiteX142" fmla="*/ 1105273 w 2559727"/>
              <a:gd name="connsiteY142" fmla="*/ 203631 h 1202987"/>
              <a:gd name="connsiteX143" fmla="*/ 1003458 w 2559727"/>
              <a:gd name="connsiteY143" fmla="*/ 101816 h 1202987"/>
              <a:gd name="connsiteX144" fmla="*/ 1105273 w 2559727"/>
              <a:gd name="connsiteY144" fmla="*/ 0 h 1202987"/>
              <a:gd name="connsiteX145" fmla="*/ 770787 w 2559727"/>
              <a:gd name="connsiteY145" fmla="*/ 0 h 1202987"/>
              <a:gd name="connsiteX146" fmla="*/ 872603 w 2559727"/>
              <a:gd name="connsiteY146" fmla="*/ 101816 h 1202987"/>
              <a:gd name="connsiteX147" fmla="*/ 770787 w 2559727"/>
              <a:gd name="connsiteY147" fmla="*/ 203631 h 1202987"/>
              <a:gd name="connsiteX148" fmla="*/ 668972 w 2559727"/>
              <a:gd name="connsiteY148" fmla="*/ 101816 h 1202987"/>
              <a:gd name="connsiteX149" fmla="*/ 770787 w 2559727"/>
              <a:gd name="connsiteY149" fmla="*/ 0 h 1202987"/>
              <a:gd name="connsiteX150" fmla="*/ 436302 w 2559727"/>
              <a:gd name="connsiteY150" fmla="*/ 0 h 1202987"/>
              <a:gd name="connsiteX151" fmla="*/ 538117 w 2559727"/>
              <a:gd name="connsiteY151" fmla="*/ 101816 h 1202987"/>
              <a:gd name="connsiteX152" fmla="*/ 436302 w 2559727"/>
              <a:gd name="connsiteY152" fmla="*/ 203631 h 1202987"/>
              <a:gd name="connsiteX153" fmla="*/ 334486 w 2559727"/>
              <a:gd name="connsiteY153" fmla="*/ 101816 h 1202987"/>
              <a:gd name="connsiteX154" fmla="*/ 436302 w 2559727"/>
              <a:gd name="connsiteY154" fmla="*/ 0 h 1202987"/>
              <a:gd name="connsiteX155" fmla="*/ 101815 w 2559727"/>
              <a:gd name="connsiteY155" fmla="*/ 0 h 1202987"/>
              <a:gd name="connsiteX156" fmla="*/ 203631 w 2559727"/>
              <a:gd name="connsiteY156" fmla="*/ 101816 h 1202987"/>
              <a:gd name="connsiteX157" fmla="*/ 101815 w 2559727"/>
              <a:gd name="connsiteY157" fmla="*/ 203631 h 1202987"/>
              <a:gd name="connsiteX158" fmla="*/ 0 w 2559727"/>
              <a:gd name="connsiteY158" fmla="*/ 101816 h 1202987"/>
              <a:gd name="connsiteX159" fmla="*/ 101815 w 2559727"/>
              <a:gd name="connsiteY159" fmla="*/ 0 h 120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2559727" h="1202987">
                <a:moveTo>
                  <a:pt x="2457912" y="999356"/>
                </a:moveTo>
                <a:cubicBezTo>
                  <a:pt x="2514143" y="999356"/>
                  <a:pt x="2559727" y="1044940"/>
                  <a:pt x="2559727" y="1101172"/>
                </a:cubicBezTo>
                <a:cubicBezTo>
                  <a:pt x="2559727" y="1157403"/>
                  <a:pt x="2514143" y="1202987"/>
                  <a:pt x="2457912" y="1202987"/>
                </a:cubicBezTo>
                <a:cubicBezTo>
                  <a:pt x="2401680" y="1202987"/>
                  <a:pt x="2356096" y="1157403"/>
                  <a:pt x="2356096" y="1101172"/>
                </a:cubicBezTo>
                <a:cubicBezTo>
                  <a:pt x="2356096" y="1044940"/>
                  <a:pt x="2401680" y="999356"/>
                  <a:pt x="2457912" y="999356"/>
                </a:cubicBezTo>
                <a:close/>
                <a:moveTo>
                  <a:pt x="2123426" y="999356"/>
                </a:moveTo>
                <a:cubicBezTo>
                  <a:pt x="2179657" y="999356"/>
                  <a:pt x="2225241" y="1044940"/>
                  <a:pt x="2225241" y="1101172"/>
                </a:cubicBezTo>
                <a:cubicBezTo>
                  <a:pt x="2225241" y="1157403"/>
                  <a:pt x="2179657" y="1202987"/>
                  <a:pt x="2123426" y="1202987"/>
                </a:cubicBezTo>
                <a:cubicBezTo>
                  <a:pt x="2067194" y="1202987"/>
                  <a:pt x="2021610" y="1157403"/>
                  <a:pt x="2021610" y="1101172"/>
                </a:cubicBezTo>
                <a:cubicBezTo>
                  <a:pt x="2021610" y="1044940"/>
                  <a:pt x="2067194" y="999356"/>
                  <a:pt x="2123426" y="999356"/>
                </a:cubicBezTo>
                <a:close/>
                <a:moveTo>
                  <a:pt x="1788940" y="999356"/>
                </a:moveTo>
                <a:cubicBezTo>
                  <a:pt x="1845171" y="999356"/>
                  <a:pt x="1890755" y="1044940"/>
                  <a:pt x="1890755" y="1101172"/>
                </a:cubicBezTo>
                <a:cubicBezTo>
                  <a:pt x="1890755" y="1157403"/>
                  <a:pt x="1845171" y="1202987"/>
                  <a:pt x="1788940" y="1202987"/>
                </a:cubicBezTo>
                <a:cubicBezTo>
                  <a:pt x="1732708" y="1202987"/>
                  <a:pt x="1687124" y="1157403"/>
                  <a:pt x="1687124" y="1101172"/>
                </a:cubicBezTo>
                <a:cubicBezTo>
                  <a:pt x="1687124" y="1044940"/>
                  <a:pt x="1732708" y="999356"/>
                  <a:pt x="1788940" y="999356"/>
                </a:cubicBezTo>
                <a:close/>
                <a:moveTo>
                  <a:pt x="1454454" y="999356"/>
                </a:moveTo>
                <a:cubicBezTo>
                  <a:pt x="1510685" y="999356"/>
                  <a:pt x="1556269" y="1044940"/>
                  <a:pt x="1556269" y="1101172"/>
                </a:cubicBezTo>
                <a:cubicBezTo>
                  <a:pt x="1556269" y="1157403"/>
                  <a:pt x="1510685" y="1202987"/>
                  <a:pt x="1454454" y="1202987"/>
                </a:cubicBezTo>
                <a:cubicBezTo>
                  <a:pt x="1398222" y="1202987"/>
                  <a:pt x="1352638" y="1157403"/>
                  <a:pt x="1352638" y="1101172"/>
                </a:cubicBezTo>
                <a:cubicBezTo>
                  <a:pt x="1352638" y="1044940"/>
                  <a:pt x="1398222" y="999356"/>
                  <a:pt x="1454454" y="999356"/>
                </a:cubicBezTo>
                <a:close/>
                <a:moveTo>
                  <a:pt x="1105273" y="999356"/>
                </a:moveTo>
                <a:cubicBezTo>
                  <a:pt x="1161505" y="999356"/>
                  <a:pt x="1207089" y="1044940"/>
                  <a:pt x="1207089" y="1101172"/>
                </a:cubicBezTo>
                <a:cubicBezTo>
                  <a:pt x="1207089" y="1157403"/>
                  <a:pt x="1161505" y="1202987"/>
                  <a:pt x="1105273" y="1202987"/>
                </a:cubicBezTo>
                <a:cubicBezTo>
                  <a:pt x="1049042" y="1202987"/>
                  <a:pt x="1003458" y="1157403"/>
                  <a:pt x="1003458" y="1101172"/>
                </a:cubicBezTo>
                <a:cubicBezTo>
                  <a:pt x="1003458" y="1044940"/>
                  <a:pt x="1049042" y="999356"/>
                  <a:pt x="1105273" y="999356"/>
                </a:cubicBezTo>
                <a:close/>
                <a:moveTo>
                  <a:pt x="770787" y="999356"/>
                </a:moveTo>
                <a:cubicBezTo>
                  <a:pt x="827019" y="999356"/>
                  <a:pt x="872603" y="1044940"/>
                  <a:pt x="872603" y="1101172"/>
                </a:cubicBezTo>
                <a:cubicBezTo>
                  <a:pt x="872603" y="1157403"/>
                  <a:pt x="827019" y="1202987"/>
                  <a:pt x="770787" y="1202987"/>
                </a:cubicBezTo>
                <a:cubicBezTo>
                  <a:pt x="714556" y="1202987"/>
                  <a:pt x="668972" y="1157403"/>
                  <a:pt x="668972" y="1101172"/>
                </a:cubicBezTo>
                <a:cubicBezTo>
                  <a:pt x="668972" y="1044940"/>
                  <a:pt x="714556" y="999356"/>
                  <a:pt x="770787" y="999356"/>
                </a:cubicBezTo>
                <a:close/>
                <a:moveTo>
                  <a:pt x="436302" y="999356"/>
                </a:moveTo>
                <a:cubicBezTo>
                  <a:pt x="492533" y="999356"/>
                  <a:pt x="538117" y="1044940"/>
                  <a:pt x="538117" y="1101172"/>
                </a:cubicBezTo>
                <a:cubicBezTo>
                  <a:pt x="538117" y="1157403"/>
                  <a:pt x="492533" y="1202987"/>
                  <a:pt x="436302" y="1202987"/>
                </a:cubicBezTo>
                <a:cubicBezTo>
                  <a:pt x="380070" y="1202987"/>
                  <a:pt x="334486" y="1157403"/>
                  <a:pt x="334486" y="1101172"/>
                </a:cubicBezTo>
                <a:cubicBezTo>
                  <a:pt x="334486" y="1044940"/>
                  <a:pt x="380070" y="999356"/>
                  <a:pt x="436302" y="999356"/>
                </a:cubicBezTo>
                <a:close/>
                <a:moveTo>
                  <a:pt x="101816" y="999356"/>
                </a:moveTo>
                <a:cubicBezTo>
                  <a:pt x="158047" y="999356"/>
                  <a:pt x="203631" y="1044940"/>
                  <a:pt x="203631" y="1101172"/>
                </a:cubicBezTo>
                <a:cubicBezTo>
                  <a:pt x="203631" y="1157403"/>
                  <a:pt x="158047" y="1202987"/>
                  <a:pt x="101816" y="1202987"/>
                </a:cubicBezTo>
                <a:cubicBezTo>
                  <a:pt x="45584" y="1202987"/>
                  <a:pt x="0" y="1157403"/>
                  <a:pt x="0" y="1101172"/>
                </a:cubicBezTo>
                <a:cubicBezTo>
                  <a:pt x="0" y="1044940"/>
                  <a:pt x="45584" y="999356"/>
                  <a:pt x="101816" y="999356"/>
                </a:cubicBezTo>
                <a:close/>
                <a:moveTo>
                  <a:pt x="2457912" y="664870"/>
                </a:moveTo>
                <a:cubicBezTo>
                  <a:pt x="2514143" y="664870"/>
                  <a:pt x="2559727" y="710454"/>
                  <a:pt x="2559727" y="766686"/>
                </a:cubicBezTo>
                <a:cubicBezTo>
                  <a:pt x="2559727" y="822917"/>
                  <a:pt x="2514143" y="868501"/>
                  <a:pt x="2457912" y="868501"/>
                </a:cubicBezTo>
                <a:cubicBezTo>
                  <a:pt x="2401680" y="868501"/>
                  <a:pt x="2356096" y="822917"/>
                  <a:pt x="2356096" y="766686"/>
                </a:cubicBezTo>
                <a:cubicBezTo>
                  <a:pt x="2356096" y="710454"/>
                  <a:pt x="2401680" y="664870"/>
                  <a:pt x="2457912" y="664870"/>
                </a:cubicBezTo>
                <a:close/>
                <a:moveTo>
                  <a:pt x="2123426" y="664870"/>
                </a:moveTo>
                <a:cubicBezTo>
                  <a:pt x="2179657" y="664870"/>
                  <a:pt x="2225241" y="710454"/>
                  <a:pt x="2225241" y="766686"/>
                </a:cubicBezTo>
                <a:cubicBezTo>
                  <a:pt x="2225241" y="822917"/>
                  <a:pt x="2179657" y="868501"/>
                  <a:pt x="2123426" y="868501"/>
                </a:cubicBezTo>
                <a:cubicBezTo>
                  <a:pt x="2067194" y="868501"/>
                  <a:pt x="2021610" y="822917"/>
                  <a:pt x="2021610" y="766686"/>
                </a:cubicBezTo>
                <a:cubicBezTo>
                  <a:pt x="2021610" y="710454"/>
                  <a:pt x="2067194" y="664870"/>
                  <a:pt x="2123426" y="664870"/>
                </a:cubicBezTo>
                <a:close/>
                <a:moveTo>
                  <a:pt x="1788940" y="664870"/>
                </a:moveTo>
                <a:cubicBezTo>
                  <a:pt x="1845171" y="664870"/>
                  <a:pt x="1890755" y="710454"/>
                  <a:pt x="1890755" y="766686"/>
                </a:cubicBezTo>
                <a:cubicBezTo>
                  <a:pt x="1890755" y="822917"/>
                  <a:pt x="1845171" y="868501"/>
                  <a:pt x="1788940" y="868501"/>
                </a:cubicBezTo>
                <a:cubicBezTo>
                  <a:pt x="1732708" y="868501"/>
                  <a:pt x="1687124" y="822917"/>
                  <a:pt x="1687124" y="766686"/>
                </a:cubicBezTo>
                <a:cubicBezTo>
                  <a:pt x="1687124" y="710454"/>
                  <a:pt x="1732708" y="664870"/>
                  <a:pt x="1788940" y="664870"/>
                </a:cubicBezTo>
                <a:close/>
                <a:moveTo>
                  <a:pt x="1454454" y="664870"/>
                </a:moveTo>
                <a:cubicBezTo>
                  <a:pt x="1510685" y="664870"/>
                  <a:pt x="1556269" y="710454"/>
                  <a:pt x="1556269" y="766686"/>
                </a:cubicBezTo>
                <a:cubicBezTo>
                  <a:pt x="1556269" y="822917"/>
                  <a:pt x="1510685" y="868501"/>
                  <a:pt x="1454454" y="868501"/>
                </a:cubicBezTo>
                <a:cubicBezTo>
                  <a:pt x="1398222" y="868501"/>
                  <a:pt x="1352638" y="822917"/>
                  <a:pt x="1352638" y="766686"/>
                </a:cubicBezTo>
                <a:cubicBezTo>
                  <a:pt x="1352638" y="710454"/>
                  <a:pt x="1398222" y="664870"/>
                  <a:pt x="1454454" y="664870"/>
                </a:cubicBezTo>
                <a:close/>
                <a:moveTo>
                  <a:pt x="1105273" y="664870"/>
                </a:moveTo>
                <a:cubicBezTo>
                  <a:pt x="1161505" y="664870"/>
                  <a:pt x="1207089" y="710454"/>
                  <a:pt x="1207089" y="766686"/>
                </a:cubicBezTo>
                <a:cubicBezTo>
                  <a:pt x="1207089" y="822917"/>
                  <a:pt x="1161505" y="868501"/>
                  <a:pt x="1105273" y="868501"/>
                </a:cubicBezTo>
                <a:cubicBezTo>
                  <a:pt x="1049042" y="868501"/>
                  <a:pt x="1003458" y="822917"/>
                  <a:pt x="1003458" y="766686"/>
                </a:cubicBezTo>
                <a:cubicBezTo>
                  <a:pt x="1003458" y="710454"/>
                  <a:pt x="1049042" y="664870"/>
                  <a:pt x="1105273" y="664870"/>
                </a:cubicBezTo>
                <a:close/>
                <a:moveTo>
                  <a:pt x="770787" y="664870"/>
                </a:moveTo>
                <a:cubicBezTo>
                  <a:pt x="827019" y="664870"/>
                  <a:pt x="872603" y="710454"/>
                  <a:pt x="872603" y="766686"/>
                </a:cubicBezTo>
                <a:cubicBezTo>
                  <a:pt x="872603" y="822917"/>
                  <a:pt x="827019" y="868501"/>
                  <a:pt x="770787" y="868501"/>
                </a:cubicBezTo>
                <a:cubicBezTo>
                  <a:pt x="714556" y="868501"/>
                  <a:pt x="668972" y="822917"/>
                  <a:pt x="668972" y="766686"/>
                </a:cubicBezTo>
                <a:cubicBezTo>
                  <a:pt x="668972" y="710454"/>
                  <a:pt x="714556" y="664870"/>
                  <a:pt x="770787" y="664870"/>
                </a:cubicBezTo>
                <a:close/>
                <a:moveTo>
                  <a:pt x="436302" y="664870"/>
                </a:moveTo>
                <a:cubicBezTo>
                  <a:pt x="492533" y="664870"/>
                  <a:pt x="538117" y="710454"/>
                  <a:pt x="538117" y="766686"/>
                </a:cubicBezTo>
                <a:cubicBezTo>
                  <a:pt x="538117" y="822917"/>
                  <a:pt x="492533" y="868501"/>
                  <a:pt x="436302" y="868501"/>
                </a:cubicBezTo>
                <a:cubicBezTo>
                  <a:pt x="380070" y="868501"/>
                  <a:pt x="334486" y="822917"/>
                  <a:pt x="334486" y="766686"/>
                </a:cubicBezTo>
                <a:cubicBezTo>
                  <a:pt x="334486" y="710454"/>
                  <a:pt x="380070" y="664870"/>
                  <a:pt x="436302" y="664870"/>
                </a:cubicBezTo>
                <a:close/>
                <a:moveTo>
                  <a:pt x="101816" y="664870"/>
                </a:moveTo>
                <a:cubicBezTo>
                  <a:pt x="158047" y="664870"/>
                  <a:pt x="203631" y="710454"/>
                  <a:pt x="203631" y="766686"/>
                </a:cubicBezTo>
                <a:cubicBezTo>
                  <a:pt x="203631" y="822917"/>
                  <a:pt x="158047" y="868501"/>
                  <a:pt x="101816" y="868501"/>
                </a:cubicBezTo>
                <a:cubicBezTo>
                  <a:pt x="45584" y="868501"/>
                  <a:pt x="0" y="822917"/>
                  <a:pt x="0" y="766686"/>
                </a:cubicBezTo>
                <a:cubicBezTo>
                  <a:pt x="0" y="710454"/>
                  <a:pt x="45584" y="664870"/>
                  <a:pt x="101816" y="664870"/>
                </a:cubicBezTo>
                <a:close/>
                <a:moveTo>
                  <a:pt x="2457912" y="330384"/>
                </a:moveTo>
                <a:cubicBezTo>
                  <a:pt x="2514143" y="330384"/>
                  <a:pt x="2559727" y="375968"/>
                  <a:pt x="2559727" y="432200"/>
                </a:cubicBezTo>
                <a:cubicBezTo>
                  <a:pt x="2559727" y="488431"/>
                  <a:pt x="2514143" y="534015"/>
                  <a:pt x="2457912" y="534015"/>
                </a:cubicBezTo>
                <a:cubicBezTo>
                  <a:pt x="2401680" y="534015"/>
                  <a:pt x="2356096" y="488431"/>
                  <a:pt x="2356096" y="432200"/>
                </a:cubicBezTo>
                <a:cubicBezTo>
                  <a:pt x="2356096" y="375968"/>
                  <a:pt x="2401680" y="330384"/>
                  <a:pt x="2457912" y="330384"/>
                </a:cubicBezTo>
                <a:close/>
                <a:moveTo>
                  <a:pt x="2123426" y="330384"/>
                </a:moveTo>
                <a:cubicBezTo>
                  <a:pt x="2179657" y="330384"/>
                  <a:pt x="2225241" y="375968"/>
                  <a:pt x="2225241" y="432200"/>
                </a:cubicBezTo>
                <a:cubicBezTo>
                  <a:pt x="2225241" y="488431"/>
                  <a:pt x="2179657" y="534015"/>
                  <a:pt x="2123426" y="534015"/>
                </a:cubicBezTo>
                <a:cubicBezTo>
                  <a:pt x="2067194" y="534015"/>
                  <a:pt x="2021610" y="488431"/>
                  <a:pt x="2021610" y="432200"/>
                </a:cubicBezTo>
                <a:cubicBezTo>
                  <a:pt x="2021610" y="375968"/>
                  <a:pt x="2067194" y="330384"/>
                  <a:pt x="2123426" y="330384"/>
                </a:cubicBezTo>
                <a:close/>
                <a:moveTo>
                  <a:pt x="1788940" y="330384"/>
                </a:moveTo>
                <a:cubicBezTo>
                  <a:pt x="1845171" y="330384"/>
                  <a:pt x="1890755" y="375968"/>
                  <a:pt x="1890755" y="432200"/>
                </a:cubicBezTo>
                <a:cubicBezTo>
                  <a:pt x="1890755" y="488431"/>
                  <a:pt x="1845171" y="534015"/>
                  <a:pt x="1788940" y="534015"/>
                </a:cubicBezTo>
                <a:cubicBezTo>
                  <a:pt x="1732708" y="534015"/>
                  <a:pt x="1687124" y="488431"/>
                  <a:pt x="1687124" y="432200"/>
                </a:cubicBezTo>
                <a:cubicBezTo>
                  <a:pt x="1687124" y="375968"/>
                  <a:pt x="1732708" y="330384"/>
                  <a:pt x="1788940" y="330384"/>
                </a:cubicBezTo>
                <a:close/>
                <a:moveTo>
                  <a:pt x="1454454" y="330384"/>
                </a:moveTo>
                <a:cubicBezTo>
                  <a:pt x="1510685" y="330384"/>
                  <a:pt x="1556269" y="375968"/>
                  <a:pt x="1556269" y="432200"/>
                </a:cubicBezTo>
                <a:cubicBezTo>
                  <a:pt x="1556269" y="488431"/>
                  <a:pt x="1510685" y="534015"/>
                  <a:pt x="1454454" y="534015"/>
                </a:cubicBezTo>
                <a:cubicBezTo>
                  <a:pt x="1398222" y="534015"/>
                  <a:pt x="1352638" y="488431"/>
                  <a:pt x="1352638" y="432200"/>
                </a:cubicBezTo>
                <a:cubicBezTo>
                  <a:pt x="1352638" y="375968"/>
                  <a:pt x="1398222" y="330384"/>
                  <a:pt x="1454454" y="330384"/>
                </a:cubicBezTo>
                <a:close/>
                <a:moveTo>
                  <a:pt x="1105273" y="330384"/>
                </a:moveTo>
                <a:cubicBezTo>
                  <a:pt x="1161505" y="330384"/>
                  <a:pt x="1207089" y="375968"/>
                  <a:pt x="1207089" y="432200"/>
                </a:cubicBezTo>
                <a:cubicBezTo>
                  <a:pt x="1207089" y="488431"/>
                  <a:pt x="1161505" y="534015"/>
                  <a:pt x="1105273" y="534015"/>
                </a:cubicBezTo>
                <a:cubicBezTo>
                  <a:pt x="1049042" y="534015"/>
                  <a:pt x="1003458" y="488431"/>
                  <a:pt x="1003458" y="432200"/>
                </a:cubicBezTo>
                <a:cubicBezTo>
                  <a:pt x="1003458" y="375968"/>
                  <a:pt x="1049042" y="330384"/>
                  <a:pt x="1105273" y="330384"/>
                </a:cubicBezTo>
                <a:close/>
                <a:moveTo>
                  <a:pt x="770787" y="330384"/>
                </a:moveTo>
                <a:cubicBezTo>
                  <a:pt x="827019" y="330384"/>
                  <a:pt x="872603" y="375968"/>
                  <a:pt x="872603" y="432200"/>
                </a:cubicBezTo>
                <a:cubicBezTo>
                  <a:pt x="872603" y="488431"/>
                  <a:pt x="827019" y="534015"/>
                  <a:pt x="770787" y="534015"/>
                </a:cubicBezTo>
                <a:cubicBezTo>
                  <a:pt x="714556" y="534015"/>
                  <a:pt x="668972" y="488431"/>
                  <a:pt x="668972" y="432200"/>
                </a:cubicBezTo>
                <a:cubicBezTo>
                  <a:pt x="668972" y="375968"/>
                  <a:pt x="714556" y="330384"/>
                  <a:pt x="770787" y="330384"/>
                </a:cubicBezTo>
                <a:close/>
                <a:moveTo>
                  <a:pt x="436302" y="330384"/>
                </a:moveTo>
                <a:cubicBezTo>
                  <a:pt x="492533" y="330384"/>
                  <a:pt x="538117" y="375968"/>
                  <a:pt x="538117" y="432200"/>
                </a:cubicBezTo>
                <a:cubicBezTo>
                  <a:pt x="538117" y="488431"/>
                  <a:pt x="492533" y="534015"/>
                  <a:pt x="436302" y="534015"/>
                </a:cubicBezTo>
                <a:cubicBezTo>
                  <a:pt x="380070" y="534015"/>
                  <a:pt x="334486" y="488431"/>
                  <a:pt x="334486" y="432200"/>
                </a:cubicBezTo>
                <a:cubicBezTo>
                  <a:pt x="334486" y="375968"/>
                  <a:pt x="380070" y="330384"/>
                  <a:pt x="436302" y="330384"/>
                </a:cubicBezTo>
                <a:close/>
                <a:moveTo>
                  <a:pt x="101816" y="330384"/>
                </a:moveTo>
                <a:cubicBezTo>
                  <a:pt x="158047" y="330384"/>
                  <a:pt x="203631" y="375968"/>
                  <a:pt x="203631" y="432200"/>
                </a:cubicBezTo>
                <a:cubicBezTo>
                  <a:pt x="203631" y="488431"/>
                  <a:pt x="158047" y="534015"/>
                  <a:pt x="101816" y="534015"/>
                </a:cubicBezTo>
                <a:cubicBezTo>
                  <a:pt x="45584" y="534015"/>
                  <a:pt x="0" y="488431"/>
                  <a:pt x="0" y="432200"/>
                </a:cubicBezTo>
                <a:cubicBezTo>
                  <a:pt x="0" y="375968"/>
                  <a:pt x="45584" y="330384"/>
                  <a:pt x="101816" y="330384"/>
                </a:cubicBezTo>
                <a:close/>
                <a:moveTo>
                  <a:pt x="2457912" y="0"/>
                </a:moveTo>
                <a:cubicBezTo>
                  <a:pt x="2514143" y="0"/>
                  <a:pt x="2559727" y="45584"/>
                  <a:pt x="2559727" y="101816"/>
                </a:cubicBezTo>
                <a:cubicBezTo>
                  <a:pt x="2559727" y="158047"/>
                  <a:pt x="2514143" y="203631"/>
                  <a:pt x="2457912" y="203631"/>
                </a:cubicBezTo>
                <a:cubicBezTo>
                  <a:pt x="2401680" y="203631"/>
                  <a:pt x="2356096" y="158047"/>
                  <a:pt x="2356096" y="101816"/>
                </a:cubicBezTo>
                <a:cubicBezTo>
                  <a:pt x="2356096" y="45584"/>
                  <a:pt x="2401680" y="0"/>
                  <a:pt x="2457912" y="0"/>
                </a:cubicBezTo>
                <a:close/>
                <a:moveTo>
                  <a:pt x="2123426" y="0"/>
                </a:moveTo>
                <a:cubicBezTo>
                  <a:pt x="2179657" y="0"/>
                  <a:pt x="2225241" y="45584"/>
                  <a:pt x="2225241" y="101816"/>
                </a:cubicBezTo>
                <a:cubicBezTo>
                  <a:pt x="2225241" y="158047"/>
                  <a:pt x="2179657" y="203631"/>
                  <a:pt x="2123426" y="203631"/>
                </a:cubicBezTo>
                <a:cubicBezTo>
                  <a:pt x="2067194" y="203631"/>
                  <a:pt x="2021610" y="158047"/>
                  <a:pt x="2021610" y="101816"/>
                </a:cubicBezTo>
                <a:cubicBezTo>
                  <a:pt x="2021610" y="45584"/>
                  <a:pt x="2067194" y="0"/>
                  <a:pt x="2123426" y="0"/>
                </a:cubicBezTo>
                <a:close/>
                <a:moveTo>
                  <a:pt x="1788940" y="0"/>
                </a:moveTo>
                <a:cubicBezTo>
                  <a:pt x="1845171" y="0"/>
                  <a:pt x="1890755" y="45584"/>
                  <a:pt x="1890755" y="101816"/>
                </a:cubicBezTo>
                <a:cubicBezTo>
                  <a:pt x="1890755" y="158047"/>
                  <a:pt x="1845171" y="203631"/>
                  <a:pt x="1788940" y="203631"/>
                </a:cubicBezTo>
                <a:cubicBezTo>
                  <a:pt x="1732708" y="203631"/>
                  <a:pt x="1687124" y="158047"/>
                  <a:pt x="1687124" y="101816"/>
                </a:cubicBezTo>
                <a:cubicBezTo>
                  <a:pt x="1687124" y="45584"/>
                  <a:pt x="1732708" y="0"/>
                  <a:pt x="1788940" y="0"/>
                </a:cubicBezTo>
                <a:close/>
                <a:moveTo>
                  <a:pt x="1454454" y="0"/>
                </a:moveTo>
                <a:cubicBezTo>
                  <a:pt x="1510685" y="0"/>
                  <a:pt x="1556269" y="45584"/>
                  <a:pt x="1556269" y="101816"/>
                </a:cubicBezTo>
                <a:cubicBezTo>
                  <a:pt x="1556269" y="158047"/>
                  <a:pt x="1510685" y="203631"/>
                  <a:pt x="1454454" y="203631"/>
                </a:cubicBezTo>
                <a:cubicBezTo>
                  <a:pt x="1398222" y="203631"/>
                  <a:pt x="1352638" y="158047"/>
                  <a:pt x="1352638" y="101816"/>
                </a:cubicBezTo>
                <a:cubicBezTo>
                  <a:pt x="1352638" y="45584"/>
                  <a:pt x="1398222" y="0"/>
                  <a:pt x="1454454" y="0"/>
                </a:cubicBezTo>
                <a:close/>
                <a:moveTo>
                  <a:pt x="1105273" y="0"/>
                </a:moveTo>
                <a:cubicBezTo>
                  <a:pt x="1161505" y="0"/>
                  <a:pt x="1207089" y="45584"/>
                  <a:pt x="1207089" y="101816"/>
                </a:cubicBezTo>
                <a:cubicBezTo>
                  <a:pt x="1207089" y="158047"/>
                  <a:pt x="1161505" y="203631"/>
                  <a:pt x="1105273" y="203631"/>
                </a:cubicBezTo>
                <a:cubicBezTo>
                  <a:pt x="1049042" y="203631"/>
                  <a:pt x="1003458" y="158047"/>
                  <a:pt x="1003458" y="101816"/>
                </a:cubicBezTo>
                <a:cubicBezTo>
                  <a:pt x="1003458" y="45584"/>
                  <a:pt x="1049042" y="0"/>
                  <a:pt x="1105273" y="0"/>
                </a:cubicBezTo>
                <a:close/>
                <a:moveTo>
                  <a:pt x="770787" y="0"/>
                </a:moveTo>
                <a:cubicBezTo>
                  <a:pt x="827019" y="0"/>
                  <a:pt x="872603" y="45584"/>
                  <a:pt x="872603" y="101816"/>
                </a:cubicBezTo>
                <a:cubicBezTo>
                  <a:pt x="872603" y="158047"/>
                  <a:pt x="827019" y="203631"/>
                  <a:pt x="770787" y="203631"/>
                </a:cubicBezTo>
                <a:cubicBezTo>
                  <a:pt x="714556" y="203631"/>
                  <a:pt x="668972" y="158047"/>
                  <a:pt x="668972" y="101816"/>
                </a:cubicBezTo>
                <a:cubicBezTo>
                  <a:pt x="668972" y="45584"/>
                  <a:pt x="714556" y="0"/>
                  <a:pt x="770787" y="0"/>
                </a:cubicBezTo>
                <a:close/>
                <a:moveTo>
                  <a:pt x="436302" y="0"/>
                </a:moveTo>
                <a:cubicBezTo>
                  <a:pt x="492533" y="0"/>
                  <a:pt x="538117" y="45584"/>
                  <a:pt x="538117" y="101816"/>
                </a:cubicBezTo>
                <a:cubicBezTo>
                  <a:pt x="538117" y="158047"/>
                  <a:pt x="492533" y="203631"/>
                  <a:pt x="436302" y="203631"/>
                </a:cubicBezTo>
                <a:cubicBezTo>
                  <a:pt x="380070" y="203631"/>
                  <a:pt x="334486" y="158047"/>
                  <a:pt x="334486" y="101816"/>
                </a:cubicBezTo>
                <a:cubicBezTo>
                  <a:pt x="334486" y="45584"/>
                  <a:pt x="380070" y="0"/>
                  <a:pt x="436302" y="0"/>
                </a:cubicBezTo>
                <a:close/>
                <a:moveTo>
                  <a:pt x="101815" y="0"/>
                </a:moveTo>
                <a:cubicBezTo>
                  <a:pt x="158047" y="0"/>
                  <a:pt x="203631" y="45584"/>
                  <a:pt x="203631" y="101816"/>
                </a:cubicBezTo>
                <a:cubicBezTo>
                  <a:pt x="203631" y="158047"/>
                  <a:pt x="158047" y="203631"/>
                  <a:pt x="101815" y="203631"/>
                </a:cubicBezTo>
                <a:cubicBezTo>
                  <a:pt x="45584" y="203631"/>
                  <a:pt x="0" y="158047"/>
                  <a:pt x="0" y="101816"/>
                </a:cubicBezTo>
                <a:cubicBezTo>
                  <a:pt x="0" y="45584"/>
                  <a:pt x="45584" y="0"/>
                  <a:pt x="101815" y="0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126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, 2, 3 columns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0A3FA44-1AAB-4550-A3C7-E91BCD52DB3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5000">
                <a:schemeClr val="accent1"/>
              </a:gs>
              <a:gs pos="0">
                <a:schemeClr val="accent2"/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680D0D6-7D17-4D0E-BC92-8F0CC59CD0C2}"/>
              </a:ext>
            </a:extLst>
          </p:cNvPr>
          <p:cNvSpPr/>
          <p:nvPr userDrawn="1"/>
        </p:nvSpPr>
        <p:spPr>
          <a:xfrm rot="5400000">
            <a:off x="-657226" y="1057274"/>
            <a:ext cx="6457951" cy="5143500"/>
          </a:xfrm>
          <a:custGeom>
            <a:avLst/>
            <a:gdLst>
              <a:gd name="connsiteX0" fmla="*/ 4114800 w 6390807"/>
              <a:gd name="connsiteY0" fmla="*/ 0 h 4942371"/>
              <a:gd name="connsiteX1" fmla="*/ 6390807 w 6390807"/>
              <a:gd name="connsiteY1" fmla="*/ 0 h 4942371"/>
              <a:gd name="connsiteX2" fmla="*/ 6390807 w 6390807"/>
              <a:gd name="connsiteY2" fmla="*/ 4942371 h 4942371"/>
              <a:gd name="connsiteX3" fmla="*/ 83294 w 6390807"/>
              <a:gd name="connsiteY3" fmla="*/ 4942371 h 4942371"/>
              <a:gd name="connsiteX4" fmla="*/ 47412 w 6390807"/>
              <a:gd name="connsiteY4" fmla="*/ 4741443 h 4942371"/>
              <a:gd name="connsiteX5" fmla="*/ 0 w 6390807"/>
              <a:gd name="connsiteY5" fmla="*/ 4114800 h 4942371"/>
              <a:gd name="connsiteX6" fmla="*/ 4114800 w 6390807"/>
              <a:gd name="connsiteY6" fmla="*/ 0 h 494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90807" h="4942371">
                <a:moveTo>
                  <a:pt x="4114800" y="0"/>
                </a:moveTo>
                <a:lnTo>
                  <a:pt x="6390807" y="0"/>
                </a:lnTo>
                <a:lnTo>
                  <a:pt x="6390807" y="4942371"/>
                </a:lnTo>
                <a:lnTo>
                  <a:pt x="83294" y="4942371"/>
                </a:lnTo>
                <a:lnTo>
                  <a:pt x="47412" y="4741443"/>
                </a:lnTo>
                <a:cubicBezTo>
                  <a:pt x="16192" y="4537119"/>
                  <a:pt x="0" y="4327850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2"/>
              </a:gs>
              <a:gs pos="44000">
                <a:schemeClr val="accent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20DBAD6-B72C-4EBE-8955-D6CE8351930F}"/>
              </a:ext>
            </a:extLst>
          </p:cNvPr>
          <p:cNvSpPr/>
          <p:nvPr userDrawn="1"/>
        </p:nvSpPr>
        <p:spPr>
          <a:xfrm>
            <a:off x="587752" y="5134480"/>
            <a:ext cx="2559727" cy="1202987"/>
          </a:xfrm>
          <a:custGeom>
            <a:avLst/>
            <a:gdLst>
              <a:gd name="connsiteX0" fmla="*/ 2457912 w 2559727"/>
              <a:gd name="connsiteY0" fmla="*/ 999356 h 1202987"/>
              <a:gd name="connsiteX1" fmla="*/ 2559727 w 2559727"/>
              <a:gd name="connsiteY1" fmla="*/ 1101172 h 1202987"/>
              <a:gd name="connsiteX2" fmla="*/ 2457912 w 2559727"/>
              <a:gd name="connsiteY2" fmla="*/ 1202987 h 1202987"/>
              <a:gd name="connsiteX3" fmla="*/ 2356096 w 2559727"/>
              <a:gd name="connsiteY3" fmla="*/ 1101172 h 1202987"/>
              <a:gd name="connsiteX4" fmla="*/ 2457912 w 2559727"/>
              <a:gd name="connsiteY4" fmla="*/ 999356 h 1202987"/>
              <a:gd name="connsiteX5" fmla="*/ 2123426 w 2559727"/>
              <a:gd name="connsiteY5" fmla="*/ 999356 h 1202987"/>
              <a:gd name="connsiteX6" fmla="*/ 2225241 w 2559727"/>
              <a:gd name="connsiteY6" fmla="*/ 1101172 h 1202987"/>
              <a:gd name="connsiteX7" fmla="*/ 2123426 w 2559727"/>
              <a:gd name="connsiteY7" fmla="*/ 1202987 h 1202987"/>
              <a:gd name="connsiteX8" fmla="*/ 2021610 w 2559727"/>
              <a:gd name="connsiteY8" fmla="*/ 1101172 h 1202987"/>
              <a:gd name="connsiteX9" fmla="*/ 2123426 w 2559727"/>
              <a:gd name="connsiteY9" fmla="*/ 999356 h 1202987"/>
              <a:gd name="connsiteX10" fmla="*/ 1788940 w 2559727"/>
              <a:gd name="connsiteY10" fmla="*/ 999356 h 1202987"/>
              <a:gd name="connsiteX11" fmla="*/ 1890755 w 2559727"/>
              <a:gd name="connsiteY11" fmla="*/ 1101172 h 1202987"/>
              <a:gd name="connsiteX12" fmla="*/ 1788940 w 2559727"/>
              <a:gd name="connsiteY12" fmla="*/ 1202987 h 1202987"/>
              <a:gd name="connsiteX13" fmla="*/ 1687124 w 2559727"/>
              <a:gd name="connsiteY13" fmla="*/ 1101172 h 1202987"/>
              <a:gd name="connsiteX14" fmla="*/ 1788940 w 2559727"/>
              <a:gd name="connsiteY14" fmla="*/ 999356 h 1202987"/>
              <a:gd name="connsiteX15" fmla="*/ 1454454 w 2559727"/>
              <a:gd name="connsiteY15" fmla="*/ 999356 h 1202987"/>
              <a:gd name="connsiteX16" fmla="*/ 1556269 w 2559727"/>
              <a:gd name="connsiteY16" fmla="*/ 1101172 h 1202987"/>
              <a:gd name="connsiteX17" fmla="*/ 1454454 w 2559727"/>
              <a:gd name="connsiteY17" fmla="*/ 1202987 h 1202987"/>
              <a:gd name="connsiteX18" fmla="*/ 1352638 w 2559727"/>
              <a:gd name="connsiteY18" fmla="*/ 1101172 h 1202987"/>
              <a:gd name="connsiteX19" fmla="*/ 1454454 w 2559727"/>
              <a:gd name="connsiteY19" fmla="*/ 999356 h 1202987"/>
              <a:gd name="connsiteX20" fmla="*/ 1105273 w 2559727"/>
              <a:gd name="connsiteY20" fmla="*/ 999356 h 1202987"/>
              <a:gd name="connsiteX21" fmla="*/ 1207089 w 2559727"/>
              <a:gd name="connsiteY21" fmla="*/ 1101172 h 1202987"/>
              <a:gd name="connsiteX22" fmla="*/ 1105273 w 2559727"/>
              <a:gd name="connsiteY22" fmla="*/ 1202987 h 1202987"/>
              <a:gd name="connsiteX23" fmla="*/ 1003458 w 2559727"/>
              <a:gd name="connsiteY23" fmla="*/ 1101172 h 1202987"/>
              <a:gd name="connsiteX24" fmla="*/ 1105273 w 2559727"/>
              <a:gd name="connsiteY24" fmla="*/ 999356 h 1202987"/>
              <a:gd name="connsiteX25" fmla="*/ 770787 w 2559727"/>
              <a:gd name="connsiteY25" fmla="*/ 999356 h 1202987"/>
              <a:gd name="connsiteX26" fmla="*/ 872603 w 2559727"/>
              <a:gd name="connsiteY26" fmla="*/ 1101172 h 1202987"/>
              <a:gd name="connsiteX27" fmla="*/ 770787 w 2559727"/>
              <a:gd name="connsiteY27" fmla="*/ 1202987 h 1202987"/>
              <a:gd name="connsiteX28" fmla="*/ 668972 w 2559727"/>
              <a:gd name="connsiteY28" fmla="*/ 1101172 h 1202987"/>
              <a:gd name="connsiteX29" fmla="*/ 770787 w 2559727"/>
              <a:gd name="connsiteY29" fmla="*/ 999356 h 1202987"/>
              <a:gd name="connsiteX30" fmla="*/ 436302 w 2559727"/>
              <a:gd name="connsiteY30" fmla="*/ 999356 h 1202987"/>
              <a:gd name="connsiteX31" fmla="*/ 538117 w 2559727"/>
              <a:gd name="connsiteY31" fmla="*/ 1101172 h 1202987"/>
              <a:gd name="connsiteX32" fmla="*/ 436302 w 2559727"/>
              <a:gd name="connsiteY32" fmla="*/ 1202987 h 1202987"/>
              <a:gd name="connsiteX33" fmla="*/ 334486 w 2559727"/>
              <a:gd name="connsiteY33" fmla="*/ 1101172 h 1202987"/>
              <a:gd name="connsiteX34" fmla="*/ 436302 w 2559727"/>
              <a:gd name="connsiteY34" fmla="*/ 999356 h 1202987"/>
              <a:gd name="connsiteX35" fmla="*/ 101816 w 2559727"/>
              <a:gd name="connsiteY35" fmla="*/ 999356 h 1202987"/>
              <a:gd name="connsiteX36" fmla="*/ 203631 w 2559727"/>
              <a:gd name="connsiteY36" fmla="*/ 1101172 h 1202987"/>
              <a:gd name="connsiteX37" fmla="*/ 101816 w 2559727"/>
              <a:gd name="connsiteY37" fmla="*/ 1202987 h 1202987"/>
              <a:gd name="connsiteX38" fmla="*/ 0 w 2559727"/>
              <a:gd name="connsiteY38" fmla="*/ 1101172 h 1202987"/>
              <a:gd name="connsiteX39" fmla="*/ 101816 w 2559727"/>
              <a:gd name="connsiteY39" fmla="*/ 999356 h 1202987"/>
              <a:gd name="connsiteX40" fmla="*/ 2457912 w 2559727"/>
              <a:gd name="connsiteY40" fmla="*/ 664870 h 1202987"/>
              <a:gd name="connsiteX41" fmla="*/ 2559727 w 2559727"/>
              <a:gd name="connsiteY41" fmla="*/ 766686 h 1202987"/>
              <a:gd name="connsiteX42" fmla="*/ 2457912 w 2559727"/>
              <a:gd name="connsiteY42" fmla="*/ 868501 h 1202987"/>
              <a:gd name="connsiteX43" fmla="*/ 2356096 w 2559727"/>
              <a:gd name="connsiteY43" fmla="*/ 766686 h 1202987"/>
              <a:gd name="connsiteX44" fmla="*/ 2457912 w 2559727"/>
              <a:gd name="connsiteY44" fmla="*/ 664870 h 1202987"/>
              <a:gd name="connsiteX45" fmla="*/ 2123426 w 2559727"/>
              <a:gd name="connsiteY45" fmla="*/ 664870 h 1202987"/>
              <a:gd name="connsiteX46" fmla="*/ 2225241 w 2559727"/>
              <a:gd name="connsiteY46" fmla="*/ 766686 h 1202987"/>
              <a:gd name="connsiteX47" fmla="*/ 2123426 w 2559727"/>
              <a:gd name="connsiteY47" fmla="*/ 868501 h 1202987"/>
              <a:gd name="connsiteX48" fmla="*/ 2021610 w 2559727"/>
              <a:gd name="connsiteY48" fmla="*/ 766686 h 1202987"/>
              <a:gd name="connsiteX49" fmla="*/ 2123426 w 2559727"/>
              <a:gd name="connsiteY49" fmla="*/ 664870 h 1202987"/>
              <a:gd name="connsiteX50" fmla="*/ 1788940 w 2559727"/>
              <a:gd name="connsiteY50" fmla="*/ 664870 h 1202987"/>
              <a:gd name="connsiteX51" fmla="*/ 1890755 w 2559727"/>
              <a:gd name="connsiteY51" fmla="*/ 766686 h 1202987"/>
              <a:gd name="connsiteX52" fmla="*/ 1788940 w 2559727"/>
              <a:gd name="connsiteY52" fmla="*/ 868501 h 1202987"/>
              <a:gd name="connsiteX53" fmla="*/ 1687124 w 2559727"/>
              <a:gd name="connsiteY53" fmla="*/ 766686 h 1202987"/>
              <a:gd name="connsiteX54" fmla="*/ 1788940 w 2559727"/>
              <a:gd name="connsiteY54" fmla="*/ 664870 h 1202987"/>
              <a:gd name="connsiteX55" fmla="*/ 1454454 w 2559727"/>
              <a:gd name="connsiteY55" fmla="*/ 664870 h 1202987"/>
              <a:gd name="connsiteX56" fmla="*/ 1556269 w 2559727"/>
              <a:gd name="connsiteY56" fmla="*/ 766686 h 1202987"/>
              <a:gd name="connsiteX57" fmla="*/ 1454454 w 2559727"/>
              <a:gd name="connsiteY57" fmla="*/ 868501 h 1202987"/>
              <a:gd name="connsiteX58" fmla="*/ 1352638 w 2559727"/>
              <a:gd name="connsiteY58" fmla="*/ 766686 h 1202987"/>
              <a:gd name="connsiteX59" fmla="*/ 1454454 w 2559727"/>
              <a:gd name="connsiteY59" fmla="*/ 664870 h 1202987"/>
              <a:gd name="connsiteX60" fmla="*/ 1105273 w 2559727"/>
              <a:gd name="connsiteY60" fmla="*/ 664870 h 1202987"/>
              <a:gd name="connsiteX61" fmla="*/ 1207089 w 2559727"/>
              <a:gd name="connsiteY61" fmla="*/ 766686 h 1202987"/>
              <a:gd name="connsiteX62" fmla="*/ 1105273 w 2559727"/>
              <a:gd name="connsiteY62" fmla="*/ 868501 h 1202987"/>
              <a:gd name="connsiteX63" fmla="*/ 1003458 w 2559727"/>
              <a:gd name="connsiteY63" fmla="*/ 766686 h 1202987"/>
              <a:gd name="connsiteX64" fmla="*/ 1105273 w 2559727"/>
              <a:gd name="connsiteY64" fmla="*/ 664870 h 1202987"/>
              <a:gd name="connsiteX65" fmla="*/ 770787 w 2559727"/>
              <a:gd name="connsiteY65" fmla="*/ 664870 h 1202987"/>
              <a:gd name="connsiteX66" fmla="*/ 872603 w 2559727"/>
              <a:gd name="connsiteY66" fmla="*/ 766686 h 1202987"/>
              <a:gd name="connsiteX67" fmla="*/ 770787 w 2559727"/>
              <a:gd name="connsiteY67" fmla="*/ 868501 h 1202987"/>
              <a:gd name="connsiteX68" fmla="*/ 668972 w 2559727"/>
              <a:gd name="connsiteY68" fmla="*/ 766686 h 1202987"/>
              <a:gd name="connsiteX69" fmla="*/ 770787 w 2559727"/>
              <a:gd name="connsiteY69" fmla="*/ 664870 h 1202987"/>
              <a:gd name="connsiteX70" fmla="*/ 436302 w 2559727"/>
              <a:gd name="connsiteY70" fmla="*/ 664870 h 1202987"/>
              <a:gd name="connsiteX71" fmla="*/ 538117 w 2559727"/>
              <a:gd name="connsiteY71" fmla="*/ 766686 h 1202987"/>
              <a:gd name="connsiteX72" fmla="*/ 436302 w 2559727"/>
              <a:gd name="connsiteY72" fmla="*/ 868501 h 1202987"/>
              <a:gd name="connsiteX73" fmla="*/ 334486 w 2559727"/>
              <a:gd name="connsiteY73" fmla="*/ 766686 h 1202987"/>
              <a:gd name="connsiteX74" fmla="*/ 436302 w 2559727"/>
              <a:gd name="connsiteY74" fmla="*/ 664870 h 1202987"/>
              <a:gd name="connsiteX75" fmla="*/ 101816 w 2559727"/>
              <a:gd name="connsiteY75" fmla="*/ 664870 h 1202987"/>
              <a:gd name="connsiteX76" fmla="*/ 203631 w 2559727"/>
              <a:gd name="connsiteY76" fmla="*/ 766686 h 1202987"/>
              <a:gd name="connsiteX77" fmla="*/ 101816 w 2559727"/>
              <a:gd name="connsiteY77" fmla="*/ 868501 h 1202987"/>
              <a:gd name="connsiteX78" fmla="*/ 0 w 2559727"/>
              <a:gd name="connsiteY78" fmla="*/ 766686 h 1202987"/>
              <a:gd name="connsiteX79" fmla="*/ 101816 w 2559727"/>
              <a:gd name="connsiteY79" fmla="*/ 664870 h 1202987"/>
              <a:gd name="connsiteX80" fmla="*/ 2457912 w 2559727"/>
              <a:gd name="connsiteY80" fmla="*/ 330384 h 1202987"/>
              <a:gd name="connsiteX81" fmla="*/ 2559727 w 2559727"/>
              <a:gd name="connsiteY81" fmla="*/ 432200 h 1202987"/>
              <a:gd name="connsiteX82" fmla="*/ 2457912 w 2559727"/>
              <a:gd name="connsiteY82" fmla="*/ 534015 h 1202987"/>
              <a:gd name="connsiteX83" fmla="*/ 2356096 w 2559727"/>
              <a:gd name="connsiteY83" fmla="*/ 432200 h 1202987"/>
              <a:gd name="connsiteX84" fmla="*/ 2457912 w 2559727"/>
              <a:gd name="connsiteY84" fmla="*/ 330384 h 1202987"/>
              <a:gd name="connsiteX85" fmla="*/ 2123426 w 2559727"/>
              <a:gd name="connsiteY85" fmla="*/ 330384 h 1202987"/>
              <a:gd name="connsiteX86" fmla="*/ 2225241 w 2559727"/>
              <a:gd name="connsiteY86" fmla="*/ 432200 h 1202987"/>
              <a:gd name="connsiteX87" fmla="*/ 2123426 w 2559727"/>
              <a:gd name="connsiteY87" fmla="*/ 534015 h 1202987"/>
              <a:gd name="connsiteX88" fmla="*/ 2021610 w 2559727"/>
              <a:gd name="connsiteY88" fmla="*/ 432200 h 1202987"/>
              <a:gd name="connsiteX89" fmla="*/ 2123426 w 2559727"/>
              <a:gd name="connsiteY89" fmla="*/ 330384 h 1202987"/>
              <a:gd name="connsiteX90" fmla="*/ 1788940 w 2559727"/>
              <a:gd name="connsiteY90" fmla="*/ 330384 h 1202987"/>
              <a:gd name="connsiteX91" fmla="*/ 1890755 w 2559727"/>
              <a:gd name="connsiteY91" fmla="*/ 432200 h 1202987"/>
              <a:gd name="connsiteX92" fmla="*/ 1788940 w 2559727"/>
              <a:gd name="connsiteY92" fmla="*/ 534015 h 1202987"/>
              <a:gd name="connsiteX93" fmla="*/ 1687124 w 2559727"/>
              <a:gd name="connsiteY93" fmla="*/ 432200 h 1202987"/>
              <a:gd name="connsiteX94" fmla="*/ 1788940 w 2559727"/>
              <a:gd name="connsiteY94" fmla="*/ 330384 h 1202987"/>
              <a:gd name="connsiteX95" fmla="*/ 1454454 w 2559727"/>
              <a:gd name="connsiteY95" fmla="*/ 330384 h 1202987"/>
              <a:gd name="connsiteX96" fmla="*/ 1556269 w 2559727"/>
              <a:gd name="connsiteY96" fmla="*/ 432200 h 1202987"/>
              <a:gd name="connsiteX97" fmla="*/ 1454454 w 2559727"/>
              <a:gd name="connsiteY97" fmla="*/ 534015 h 1202987"/>
              <a:gd name="connsiteX98" fmla="*/ 1352638 w 2559727"/>
              <a:gd name="connsiteY98" fmla="*/ 432200 h 1202987"/>
              <a:gd name="connsiteX99" fmla="*/ 1454454 w 2559727"/>
              <a:gd name="connsiteY99" fmla="*/ 330384 h 1202987"/>
              <a:gd name="connsiteX100" fmla="*/ 1105273 w 2559727"/>
              <a:gd name="connsiteY100" fmla="*/ 330384 h 1202987"/>
              <a:gd name="connsiteX101" fmla="*/ 1207089 w 2559727"/>
              <a:gd name="connsiteY101" fmla="*/ 432200 h 1202987"/>
              <a:gd name="connsiteX102" fmla="*/ 1105273 w 2559727"/>
              <a:gd name="connsiteY102" fmla="*/ 534015 h 1202987"/>
              <a:gd name="connsiteX103" fmla="*/ 1003458 w 2559727"/>
              <a:gd name="connsiteY103" fmla="*/ 432200 h 1202987"/>
              <a:gd name="connsiteX104" fmla="*/ 1105273 w 2559727"/>
              <a:gd name="connsiteY104" fmla="*/ 330384 h 1202987"/>
              <a:gd name="connsiteX105" fmla="*/ 770787 w 2559727"/>
              <a:gd name="connsiteY105" fmla="*/ 330384 h 1202987"/>
              <a:gd name="connsiteX106" fmla="*/ 872603 w 2559727"/>
              <a:gd name="connsiteY106" fmla="*/ 432200 h 1202987"/>
              <a:gd name="connsiteX107" fmla="*/ 770787 w 2559727"/>
              <a:gd name="connsiteY107" fmla="*/ 534015 h 1202987"/>
              <a:gd name="connsiteX108" fmla="*/ 668972 w 2559727"/>
              <a:gd name="connsiteY108" fmla="*/ 432200 h 1202987"/>
              <a:gd name="connsiteX109" fmla="*/ 770787 w 2559727"/>
              <a:gd name="connsiteY109" fmla="*/ 330384 h 1202987"/>
              <a:gd name="connsiteX110" fmla="*/ 436302 w 2559727"/>
              <a:gd name="connsiteY110" fmla="*/ 330384 h 1202987"/>
              <a:gd name="connsiteX111" fmla="*/ 538117 w 2559727"/>
              <a:gd name="connsiteY111" fmla="*/ 432200 h 1202987"/>
              <a:gd name="connsiteX112" fmla="*/ 436302 w 2559727"/>
              <a:gd name="connsiteY112" fmla="*/ 534015 h 1202987"/>
              <a:gd name="connsiteX113" fmla="*/ 334486 w 2559727"/>
              <a:gd name="connsiteY113" fmla="*/ 432200 h 1202987"/>
              <a:gd name="connsiteX114" fmla="*/ 436302 w 2559727"/>
              <a:gd name="connsiteY114" fmla="*/ 330384 h 1202987"/>
              <a:gd name="connsiteX115" fmla="*/ 101816 w 2559727"/>
              <a:gd name="connsiteY115" fmla="*/ 330384 h 1202987"/>
              <a:gd name="connsiteX116" fmla="*/ 203631 w 2559727"/>
              <a:gd name="connsiteY116" fmla="*/ 432200 h 1202987"/>
              <a:gd name="connsiteX117" fmla="*/ 101816 w 2559727"/>
              <a:gd name="connsiteY117" fmla="*/ 534015 h 1202987"/>
              <a:gd name="connsiteX118" fmla="*/ 0 w 2559727"/>
              <a:gd name="connsiteY118" fmla="*/ 432200 h 1202987"/>
              <a:gd name="connsiteX119" fmla="*/ 101816 w 2559727"/>
              <a:gd name="connsiteY119" fmla="*/ 330384 h 1202987"/>
              <a:gd name="connsiteX120" fmla="*/ 2457912 w 2559727"/>
              <a:gd name="connsiteY120" fmla="*/ 0 h 1202987"/>
              <a:gd name="connsiteX121" fmla="*/ 2559727 w 2559727"/>
              <a:gd name="connsiteY121" fmla="*/ 101816 h 1202987"/>
              <a:gd name="connsiteX122" fmla="*/ 2457912 w 2559727"/>
              <a:gd name="connsiteY122" fmla="*/ 203631 h 1202987"/>
              <a:gd name="connsiteX123" fmla="*/ 2356096 w 2559727"/>
              <a:gd name="connsiteY123" fmla="*/ 101816 h 1202987"/>
              <a:gd name="connsiteX124" fmla="*/ 2457912 w 2559727"/>
              <a:gd name="connsiteY124" fmla="*/ 0 h 1202987"/>
              <a:gd name="connsiteX125" fmla="*/ 2123426 w 2559727"/>
              <a:gd name="connsiteY125" fmla="*/ 0 h 1202987"/>
              <a:gd name="connsiteX126" fmla="*/ 2225241 w 2559727"/>
              <a:gd name="connsiteY126" fmla="*/ 101816 h 1202987"/>
              <a:gd name="connsiteX127" fmla="*/ 2123426 w 2559727"/>
              <a:gd name="connsiteY127" fmla="*/ 203631 h 1202987"/>
              <a:gd name="connsiteX128" fmla="*/ 2021610 w 2559727"/>
              <a:gd name="connsiteY128" fmla="*/ 101816 h 1202987"/>
              <a:gd name="connsiteX129" fmla="*/ 2123426 w 2559727"/>
              <a:gd name="connsiteY129" fmla="*/ 0 h 1202987"/>
              <a:gd name="connsiteX130" fmla="*/ 1788940 w 2559727"/>
              <a:gd name="connsiteY130" fmla="*/ 0 h 1202987"/>
              <a:gd name="connsiteX131" fmla="*/ 1890755 w 2559727"/>
              <a:gd name="connsiteY131" fmla="*/ 101816 h 1202987"/>
              <a:gd name="connsiteX132" fmla="*/ 1788940 w 2559727"/>
              <a:gd name="connsiteY132" fmla="*/ 203631 h 1202987"/>
              <a:gd name="connsiteX133" fmla="*/ 1687124 w 2559727"/>
              <a:gd name="connsiteY133" fmla="*/ 101816 h 1202987"/>
              <a:gd name="connsiteX134" fmla="*/ 1788940 w 2559727"/>
              <a:gd name="connsiteY134" fmla="*/ 0 h 1202987"/>
              <a:gd name="connsiteX135" fmla="*/ 1454454 w 2559727"/>
              <a:gd name="connsiteY135" fmla="*/ 0 h 1202987"/>
              <a:gd name="connsiteX136" fmla="*/ 1556269 w 2559727"/>
              <a:gd name="connsiteY136" fmla="*/ 101816 h 1202987"/>
              <a:gd name="connsiteX137" fmla="*/ 1454454 w 2559727"/>
              <a:gd name="connsiteY137" fmla="*/ 203631 h 1202987"/>
              <a:gd name="connsiteX138" fmla="*/ 1352638 w 2559727"/>
              <a:gd name="connsiteY138" fmla="*/ 101816 h 1202987"/>
              <a:gd name="connsiteX139" fmla="*/ 1454454 w 2559727"/>
              <a:gd name="connsiteY139" fmla="*/ 0 h 1202987"/>
              <a:gd name="connsiteX140" fmla="*/ 1105273 w 2559727"/>
              <a:gd name="connsiteY140" fmla="*/ 0 h 1202987"/>
              <a:gd name="connsiteX141" fmla="*/ 1207089 w 2559727"/>
              <a:gd name="connsiteY141" fmla="*/ 101816 h 1202987"/>
              <a:gd name="connsiteX142" fmla="*/ 1105273 w 2559727"/>
              <a:gd name="connsiteY142" fmla="*/ 203631 h 1202987"/>
              <a:gd name="connsiteX143" fmla="*/ 1003458 w 2559727"/>
              <a:gd name="connsiteY143" fmla="*/ 101816 h 1202987"/>
              <a:gd name="connsiteX144" fmla="*/ 1105273 w 2559727"/>
              <a:gd name="connsiteY144" fmla="*/ 0 h 1202987"/>
              <a:gd name="connsiteX145" fmla="*/ 770787 w 2559727"/>
              <a:gd name="connsiteY145" fmla="*/ 0 h 1202987"/>
              <a:gd name="connsiteX146" fmla="*/ 872603 w 2559727"/>
              <a:gd name="connsiteY146" fmla="*/ 101816 h 1202987"/>
              <a:gd name="connsiteX147" fmla="*/ 770787 w 2559727"/>
              <a:gd name="connsiteY147" fmla="*/ 203631 h 1202987"/>
              <a:gd name="connsiteX148" fmla="*/ 668972 w 2559727"/>
              <a:gd name="connsiteY148" fmla="*/ 101816 h 1202987"/>
              <a:gd name="connsiteX149" fmla="*/ 770787 w 2559727"/>
              <a:gd name="connsiteY149" fmla="*/ 0 h 1202987"/>
              <a:gd name="connsiteX150" fmla="*/ 436302 w 2559727"/>
              <a:gd name="connsiteY150" fmla="*/ 0 h 1202987"/>
              <a:gd name="connsiteX151" fmla="*/ 538117 w 2559727"/>
              <a:gd name="connsiteY151" fmla="*/ 101816 h 1202987"/>
              <a:gd name="connsiteX152" fmla="*/ 436302 w 2559727"/>
              <a:gd name="connsiteY152" fmla="*/ 203631 h 1202987"/>
              <a:gd name="connsiteX153" fmla="*/ 334486 w 2559727"/>
              <a:gd name="connsiteY153" fmla="*/ 101816 h 1202987"/>
              <a:gd name="connsiteX154" fmla="*/ 436302 w 2559727"/>
              <a:gd name="connsiteY154" fmla="*/ 0 h 1202987"/>
              <a:gd name="connsiteX155" fmla="*/ 101815 w 2559727"/>
              <a:gd name="connsiteY155" fmla="*/ 0 h 1202987"/>
              <a:gd name="connsiteX156" fmla="*/ 203631 w 2559727"/>
              <a:gd name="connsiteY156" fmla="*/ 101816 h 1202987"/>
              <a:gd name="connsiteX157" fmla="*/ 101815 w 2559727"/>
              <a:gd name="connsiteY157" fmla="*/ 203631 h 1202987"/>
              <a:gd name="connsiteX158" fmla="*/ 0 w 2559727"/>
              <a:gd name="connsiteY158" fmla="*/ 101816 h 1202987"/>
              <a:gd name="connsiteX159" fmla="*/ 101815 w 2559727"/>
              <a:gd name="connsiteY159" fmla="*/ 0 h 120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2559727" h="1202987">
                <a:moveTo>
                  <a:pt x="2457912" y="999356"/>
                </a:moveTo>
                <a:cubicBezTo>
                  <a:pt x="2514143" y="999356"/>
                  <a:pt x="2559727" y="1044940"/>
                  <a:pt x="2559727" y="1101172"/>
                </a:cubicBezTo>
                <a:cubicBezTo>
                  <a:pt x="2559727" y="1157403"/>
                  <a:pt x="2514143" y="1202987"/>
                  <a:pt x="2457912" y="1202987"/>
                </a:cubicBezTo>
                <a:cubicBezTo>
                  <a:pt x="2401680" y="1202987"/>
                  <a:pt x="2356096" y="1157403"/>
                  <a:pt x="2356096" y="1101172"/>
                </a:cubicBezTo>
                <a:cubicBezTo>
                  <a:pt x="2356096" y="1044940"/>
                  <a:pt x="2401680" y="999356"/>
                  <a:pt x="2457912" y="999356"/>
                </a:cubicBezTo>
                <a:close/>
                <a:moveTo>
                  <a:pt x="2123426" y="999356"/>
                </a:moveTo>
                <a:cubicBezTo>
                  <a:pt x="2179657" y="999356"/>
                  <a:pt x="2225241" y="1044940"/>
                  <a:pt x="2225241" y="1101172"/>
                </a:cubicBezTo>
                <a:cubicBezTo>
                  <a:pt x="2225241" y="1157403"/>
                  <a:pt x="2179657" y="1202987"/>
                  <a:pt x="2123426" y="1202987"/>
                </a:cubicBezTo>
                <a:cubicBezTo>
                  <a:pt x="2067194" y="1202987"/>
                  <a:pt x="2021610" y="1157403"/>
                  <a:pt x="2021610" y="1101172"/>
                </a:cubicBezTo>
                <a:cubicBezTo>
                  <a:pt x="2021610" y="1044940"/>
                  <a:pt x="2067194" y="999356"/>
                  <a:pt x="2123426" y="999356"/>
                </a:cubicBezTo>
                <a:close/>
                <a:moveTo>
                  <a:pt x="1788940" y="999356"/>
                </a:moveTo>
                <a:cubicBezTo>
                  <a:pt x="1845171" y="999356"/>
                  <a:pt x="1890755" y="1044940"/>
                  <a:pt x="1890755" y="1101172"/>
                </a:cubicBezTo>
                <a:cubicBezTo>
                  <a:pt x="1890755" y="1157403"/>
                  <a:pt x="1845171" y="1202987"/>
                  <a:pt x="1788940" y="1202987"/>
                </a:cubicBezTo>
                <a:cubicBezTo>
                  <a:pt x="1732708" y="1202987"/>
                  <a:pt x="1687124" y="1157403"/>
                  <a:pt x="1687124" y="1101172"/>
                </a:cubicBezTo>
                <a:cubicBezTo>
                  <a:pt x="1687124" y="1044940"/>
                  <a:pt x="1732708" y="999356"/>
                  <a:pt x="1788940" y="999356"/>
                </a:cubicBezTo>
                <a:close/>
                <a:moveTo>
                  <a:pt x="1454454" y="999356"/>
                </a:moveTo>
                <a:cubicBezTo>
                  <a:pt x="1510685" y="999356"/>
                  <a:pt x="1556269" y="1044940"/>
                  <a:pt x="1556269" y="1101172"/>
                </a:cubicBezTo>
                <a:cubicBezTo>
                  <a:pt x="1556269" y="1157403"/>
                  <a:pt x="1510685" y="1202987"/>
                  <a:pt x="1454454" y="1202987"/>
                </a:cubicBezTo>
                <a:cubicBezTo>
                  <a:pt x="1398222" y="1202987"/>
                  <a:pt x="1352638" y="1157403"/>
                  <a:pt x="1352638" y="1101172"/>
                </a:cubicBezTo>
                <a:cubicBezTo>
                  <a:pt x="1352638" y="1044940"/>
                  <a:pt x="1398222" y="999356"/>
                  <a:pt x="1454454" y="999356"/>
                </a:cubicBezTo>
                <a:close/>
                <a:moveTo>
                  <a:pt x="1105273" y="999356"/>
                </a:moveTo>
                <a:cubicBezTo>
                  <a:pt x="1161505" y="999356"/>
                  <a:pt x="1207089" y="1044940"/>
                  <a:pt x="1207089" y="1101172"/>
                </a:cubicBezTo>
                <a:cubicBezTo>
                  <a:pt x="1207089" y="1157403"/>
                  <a:pt x="1161505" y="1202987"/>
                  <a:pt x="1105273" y="1202987"/>
                </a:cubicBezTo>
                <a:cubicBezTo>
                  <a:pt x="1049042" y="1202987"/>
                  <a:pt x="1003458" y="1157403"/>
                  <a:pt x="1003458" y="1101172"/>
                </a:cubicBezTo>
                <a:cubicBezTo>
                  <a:pt x="1003458" y="1044940"/>
                  <a:pt x="1049042" y="999356"/>
                  <a:pt x="1105273" y="999356"/>
                </a:cubicBezTo>
                <a:close/>
                <a:moveTo>
                  <a:pt x="770787" y="999356"/>
                </a:moveTo>
                <a:cubicBezTo>
                  <a:pt x="827019" y="999356"/>
                  <a:pt x="872603" y="1044940"/>
                  <a:pt x="872603" y="1101172"/>
                </a:cubicBezTo>
                <a:cubicBezTo>
                  <a:pt x="872603" y="1157403"/>
                  <a:pt x="827019" y="1202987"/>
                  <a:pt x="770787" y="1202987"/>
                </a:cubicBezTo>
                <a:cubicBezTo>
                  <a:pt x="714556" y="1202987"/>
                  <a:pt x="668972" y="1157403"/>
                  <a:pt x="668972" y="1101172"/>
                </a:cubicBezTo>
                <a:cubicBezTo>
                  <a:pt x="668972" y="1044940"/>
                  <a:pt x="714556" y="999356"/>
                  <a:pt x="770787" y="999356"/>
                </a:cubicBezTo>
                <a:close/>
                <a:moveTo>
                  <a:pt x="436302" y="999356"/>
                </a:moveTo>
                <a:cubicBezTo>
                  <a:pt x="492533" y="999356"/>
                  <a:pt x="538117" y="1044940"/>
                  <a:pt x="538117" y="1101172"/>
                </a:cubicBezTo>
                <a:cubicBezTo>
                  <a:pt x="538117" y="1157403"/>
                  <a:pt x="492533" y="1202987"/>
                  <a:pt x="436302" y="1202987"/>
                </a:cubicBezTo>
                <a:cubicBezTo>
                  <a:pt x="380070" y="1202987"/>
                  <a:pt x="334486" y="1157403"/>
                  <a:pt x="334486" y="1101172"/>
                </a:cubicBezTo>
                <a:cubicBezTo>
                  <a:pt x="334486" y="1044940"/>
                  <a:pt x="380070" y="999356"/>
                  <a:pt x="436302" y="999356"/>
                </a:cubicBezTo>
                <a:close/>
                <a:moveTo>
                  <a:pt x="101816" y="999356"/>
                </a:moveTo>
                <a:cubicBezTo>
                  <a:pt x="158047" y="999356"/>
                  <a:pt x="203631" y="1044940"/>
                  <a:pt x="203631" y="1101172"/>
                </a:cubicBezTo>
                <a:cubicBezTo>
                  <a:pt x="203631" y="1157403"/>
                  <a:pt x="158047" y="1202987"/>
                  <a:pt x="101816" y="1202987"/>
                </a:cubicBezTo>
                <a:cubicBezTo>
                  <a:pt x="45584" y="1202987"/>
                  <a:pt x="0" y="1157403"/>
                  <a:pt x="0" y="1101172"/>
                </a:cubicBezTo>
                <a:cubicBezTo>
                  <a:pt x="0" y="1044940"/>
                  <a:pt x="45584" y="999356"/>
                  <a:pt x="101816" y="999356"/>
                </a:cubicBezTo>
                <a:close/>
                <a:moveTo>
                  <a:pt x="2457912" y="664870"/>
                </a:moveTo>
                <a:cubicBezTo>
                  <a:pt x="2514143" y="664870"/>
                  <a:pt x="2559727" y="710454"/>
                  <a:pt x="2559727" y="766686"/>
                </a:cubicBezTo>
                <a:cubicBezTo>
                  <a:pt x="2559727" y="822917"/>
                  <a:pt x="2514143" y="868501"/>
                  <a:pt x="2457912" y="868501"/>
                </a:cubicBezTo>
                <a:cubicBezTo>
                  <a:pt x="2401680" y="868501"/>
                  <a:pt x="2356096" y="822917"/>
                  <a:pt x="2356096" y="766686"/>
                </a:cubicBezTo>
                <a:cubicBezTo>
                  <a:pt x="2356096" y="710454"/>
                  <a:pt x="2401680" y="664870"/>
                  <a:pt x="2457912" y="664870"/>
                </a:cubicBezTo>
                <a:close/>
                <a:moveTo>
                  <a:pt x="2123426" y="664870"/>
                </a:moveTo>
                <a:cubicBezTo>
                  <a:pt x="2179657" y="664870"/>
                  <a:pt x="2225241" y="710454"/>
                  <a:pt x="2225241" y="766686"/>
                </a:cubicBezTo>
                <a:cubicBezTo>
                  <a:pt x="2225241" y="822917"/>
                  <a:pt x="2179657" y="868501"/>
                  <a:pt x="2123426" y="868501"/>
                </a:cubicBezTo>
                <a:cubicBezTo>
                  <a:pt x="2067194" y="868501"/>
                  <a:pt x="2021610" y="822917"/>
                  <a:pt x="2021610" y="766686"/>
                </a:cubicBezTo>
                <a:cubicBezTo>
                  <a:pt x="2021610" y="710454"/>
                  <a:pt x="2067194" y="664870"/>
                  <a:pt x="2123426" y="664870"/>
                </a:cubicBezTo>
                <a:close/>
                <a:moveTo>
                  <a:pt x="1788940" y="664870"/>
                </a:moveTo>
                <a:cubicBezTo>
                  <a:pt x="1845171" y="664870"/>
                  <a:pt x="1890755" y="710454"/>
                  <a:pt x="1890755" y="766686"/>
                </a:cubicBezTo>
                <a:cubicBezTo>
                  <a:pt x="1890755" y="822917"/>
                  <a:pt x="1845171" y="868501"/>
                  <a:pt x="1788940" y="868501"/>
                </a:cubicBezTo>
                <a:cubicBezTo>
                  <a:pt x="1732708" y="868501"/>
                  <a:pt x="1687124" y="822917"/>
                  <a:pt x="1687124" y="766686"/>
                </a:cubicBezTo>
                <a:cubicBezTo>
                  <a:pt x="1687124" y="710454"/>
                  <a:pt x="1732708" y="664870"/>
                  <a:pt x="1788940" y="664870"/>
                </a:cubicBezTo>
                <a:close/>
                <a:moveTo>
                  <a:pt x="1454454" y="664870"/>
                </a:moveTo>
                <a:cubicBezTo>
                  <a:pt x="1510685" y="664870"/>
                  <a:pt x="1556269" y="710454"/>
                  <a:pt x="1556269" y="766686"/>
                </a:cubicBezTo>
                <a:cubicBezTo>
                  <a:pt x="1556269" y="822917"/>
                  <a:pt x="1510685" y="868501"/>
                  <a:pt x="1454454" y="868501"/>
                </a:cubicBezTo>
                <a:cubicBezTo>
                  <a:pt x="1398222" y="868501"/>
                  <a:pt x="1352638" y="822917"/>
                  <a:pt x="1352638" y="766686"/>
                </a:cubicBezTo>
                <a:cubicBezTo>
                  <a:pt x="1352638" y="710454"/>
                  <a:pt x="1398222" y="664870"/>
                  <a:pt x="1454454" y="664870"/>
                </a:cubicBezTo>
                <a:close/>
                <a:moveTo>
                  <a:pt x="1105273" y="664870"/>
                </a:moveTo>
                <a:cubicBezTo>
                  <a:pt x="1161505" y="664870"/>
                  <a:pt x="1207089" y="710454"/>
                  <a:pt x="1207089" y="766686"/>
                </a:cubicBezTo>
                <a:cubicBezTo>
                  <a:pt x="1207089" y="822917"/>
                  <a:pt x="1161505" y="868501"/>
                  <a:pt x="1105273" y="868501"/>
                </a:cubicBezTo>
                <a:cubicBezTo>
                  <a:pt x="1049042" y="868501"/>
                  <a:pt x="1003458" y="822917"/>
                  <a:pt x="1003458" y="766686"/>
                </a:cubicBezTo>
                <a:cubicBezTo>
                  <a:pt x="1003458" y="710454"/>
                  <a:pt x="1049042" y="664870"/>
                  <a:pt x="1105273" y="664870"/>
                </a:cubicBezTo>
                <a:close/>
                <a:moveTo>
                  <a:pt x="770787" y="664870"/>
                </a:moveTo>
                <a:cubicBezTo>
                  <a:pt x="827019" y="664870"/>
                  <a:pt x="872603" y="710454"/>
                  <a:pt x="872603" y="766686"/>
                </a:cubicBezTo>
                <a:cubicBezTo>
                  <a:pt x="872603" y="822917"/>
                  <a:pt x="827019" y="868501"/>
                  <a:pt x="770787" y="868501"/>
                </a:cubicBezTo>
                <a:cubicBezTo>
                  <a:pt x="714556" y="868501"/>
                  <a:pt x="668972" y="822917"/>
                  <a:pt x="668972" y="766686"/>
                </a:cubicBezTo>
                <a:cubicBezTo>
                  <a:pt x="668972" y="710454"/>
                  <a:pt x="714556" y="664870"/>
                  <a:pt x="770787" y="664870"/>
                </a:cubicBezTo>
                <a:close/>
                <a:moveTo>
                  <a:pt x="436302" y="664870"/>
                </a:moveTo>
                <a:cubicBezTo>
                  <a:pt x="492533" y="664870"/>
                  <a:pt x="538117" y="710454"/>
                  <a:pt x="538117" y="766686"/>
                </a:cubicBezTo>
                <a:cubicBezTo>
                  <a:pt x="538117" y="822917"/>
                  <a:pt x="492533" y="868501"/>
                  <a:pt x="436302" y="868501"/>
                </a:cubicBezTo>
                <a:cubicBezTo>
                  <a:pt x="380070" y="868501"/>
                  <a:pt x="334486" y="822917"/>
                  <a:pt x="334486" y="766686"/>
                </a:cubicBezTo>
                <a:cubicBezTo>
                  <a:pt x="334486" y="710454"/>
                  <a:pt x="380070" y="664870"/>
                  <a:pt x="436302" y="664870"/>
                </a:cubicBezTo>
                <a:close/>
                <a:moveTo>
                  <a:pt x="101816" y="664870"/>
                </a:moveTo>
                <a:cubicBezTo>
                  <a:pt x="158047" y="664870"/>
                  <a:pt x="203631" y="710454"/>
                  <a:pt x="203631" y="766686"/>
                </a:cubicBezTo>
                <a:cubicBezTo>
                  <a:pt x="203631" y="822917"/>
                  <a:pt x="158047" y="868501"/>
                  <a:pt x="101816" y="868501"/>
                </a:cubicBezTo>
                <a:cubicBezTo>
                  <a:pt x="45584" y="868501"/>
                  <a:pt x="0" y="822917"/>
                  <a:pt x="0" y="766686"/>
                </a:cubicBezTo>
                <a:cubicBezTo>
                  <a:pt x="0" y="710454"/>
                  <a:pt x="45584" y="664870"/>
                  <a:pt x="101816" y="664870"/>
                </a:cubicBezTo>
                <a:close/>
                <a:moveTo>
                  <a:pt x="2457912" y="330384"/>
                </a:moveTo>
                <a:cubicBezTo>
                  <a:pt x="2514143" y="330384"/>
                  <a:pt x="2559727" y="375968"/>
                  <a:pt x="2559727" y="432200"/>
                </a:cubicBezTo>
                <a:cubicBezTo>
                  <a:pt x="2559727" y="488431"/>
                  <a:pt x="2514143" y="534015"/>
                  <a:pt x="2457912" y="534015"/>
                </a:cubicBezTo>
                <a:cubicBezTo>
                  <a:pt x="2401680" y="534015"/>
                  <a:pt x="2356096" y="488431"/>
                  <a:pt x="2356096" y="432200"/>
                </a:cubicBezTo>
                <a:cubicBezTo>
                  <a:pt x="2356096" y="375968"/>
                  <a:pt x="2401680" y="330384"/>
                  <a:pt x="2457912" y="330384"/>
                </a:cubicBezTo>
                <a:close/>
                <a:moveTo>
                  <a:pt x="2123426" y="330384"/>
                </a:moveTo>
                <a:cubicBezTo>
                  <a:pt x="2179657" y="330384"/>
                  <a:pt x="2225241" y="375968"/>
                  <a:pt x="2225241" y="432200"/>
                </a:cubicBezTo>
                <a:cubicBezTo>
                  <a:pt x="2225241" y="488431"/>
                  <a:pt x="2179657" y="534015"/>
                  <a:pt x="2123426" y="534015"/>
                </a:cubicBezTo>
                <a:cubicBezTo>
                  <a:pt x="2067194" y="534015"/>
                  <a:pt x="2021610" y="488431"/>
                  <a:pt x="2021610" y="432200"/>
                </a:cubicBezTo>
                <a:cubicBezTo>
                  <a:pt x="2021610" y="375968"/>
                  <a:pt x="2067194" y="330384"/>
                  <a:pt x="2123426" y="330384"/>
                </a:cubicBezTo>
                <a:close/>
                <a:moveTo>
                  <a:pt x="1788940" y="330384"/>
                </a:moveTo>
                <a:cubicBezTo>
                  <a:pt x="1845171" y="330384"/>
                  <a:pt x="1890755" y="375968"/>
                  <a:pt x="1890755" y="432200"/>
                </a:cubicBezTo>
                <a:cubicBezTo>
                  <a:pt x="1890755" y="488431"/>
                  <a:pt x="1845171" y="534015"/>
                  <a:pt x="1788940" y="534015"/>
                </a:cubicBezTo>
                <a:cubicBezTo>
                  <a:pt x="1732708" y="534015"/>
                  <a:pt x="1687124" y="488431"/>
                  <a:pt x="1687124" y="432200"/>
                </a:cubicBezTo>
                <a:cubicBezTo>
                  <a:pt x="1687124" y="375968"/>
                  <a:pt x="1732708" y="330384"/>
                  <a:pt x="1788940" y="330384"/>
                </a:cubicBezTo>
                <a:close/>
                <a:moveTo>
                  <a:pt x="1454454" y="330384"/>
                </a:moveTo>
                <a:cubicBezTo>
                  <a:pt x="1510685" y="330384"/>
                  <a:pt x="1556269" y="375968"/>
                  <a:pt x="1556269" y="432200"/>
                </a:cubicBezTo>
                <a:cubicBezTo>
                  <a:pt x="1556269" y="488431"/>
                  <a:pt x="1510685" y="534015"/>
                  <a:pt x="1454454" y="534015"/>
                </a:cubicBezTo>
                <a:cubicBezTo>
                  <a:pt x="1398222" y="534015"/>
                  <a:pt x="1352638" y="488431"/>
                  <a:pt x="1352638" y="432200"/>
                </a:cubicBezTo>
                <a:cubicBezTo>
                  <a:pt x="1352638" y="375968"/>
                  <a:pt x="1398222" y="330384"/>
                  <a:pt x="1454454" y="330384"/>
                </a:cubicBezTo>
                <a:close/>
                <a:moveTo>
                  <a:pt x="1105273" y="330384"/>
                </a:moveTo>
                <a:cubicBezTo>
                  <a:pt x="1161505" y="330384"/>
                  <a:pt x="1207089" y="375968"/>
                  <a:pt x="1207089" y="432200"/>
                </a:cubicBezTo>
                <a:cubicBezTo>
                  <a:pt x="1207089" y="488431"/>
                  <a:pt x="1161505" y="534015"/>
                  <a:pt x="1105273" y="534015"/>
                </a:cubicBezTo>
                <a:cubicBezTo>
                  <a:pt x="1049042" y="534015"/>
                  <a:pt x="1003458" y="488431"/>
                  <a:pt x="1003458" y="432200"/>
                </a:cubicBezTo>
                <a:cubicBezTo>
                  <a:pt x="1003458" y="375968"/>
                  <a:pt x="1049042" y="330384"/>
                  <a:pt x="1105273" y="330384"/>
                </a:cubicBezTo>
                <a:close/>
                <a:moveTo>
                  <a:pt x="770787" y="330384"/>
                </a:moveTo>
                <a:cubicBezTo>
                  <a:pt x="827019" y="330384"/>
                  <a:pt x="872603" y="375968"/>
                  <a:pt x="872603" y="432200"/>
                </a:cubicBezTo>
                <a:cubicBezTo>
                  <a:pt x="872603" y="488431"/>
                  <a:pt x="827019" y="534015"/>
                  <a:pt x="770787" y="534015"/>
                </a:cubicBezTo>
                <a:cubicBezTo>
                  <a:pt x="714556" y="534015"/>
                  <a:pt x="668972" y="488431"/>
                  <a:pt x="668972" y="432200"/>
                </a:cubicBezTo>
                <a:cubicBezTo>
                  <a:pt x="668972" y="375968"/>
                  <a:pt x="714556" y="330384"/>
                  <a:pt x="770787" y="330384"/>
                </a:cubicBezTo>
                <a:close/>
                <a:moveTo>
                  <a:pt x="436302" y="330384"/>
                </a:moveTo>
                <a:cubicBezTo>
                  <a:pt x="492533" y="330384"/>
                  <a:pt x="538117" y="375968"/>
                  <a:pt x="538117" y="432200"/>
                </a:cubicBezTo>
                <a:cubicBezTo>
                  <a:pt x="538117" y="488431"/>
                  <a:pt x="492533" y="534015"/>
                  <a:pt x="436302" y="534015"/>
                </a:cubicBezTo>
                <a:cubicBezTo>
                  <a:pt x="380070" y="534015"/>
                  <a:pt x="334486" y="488431"/>
                  <a:pt x="334486" y="432200"/>
                </a:cubicBezTo>
                <a:cubicBezTo>
                  <a:pt x="334486" y="375968"/>
                  <a:pt x="380070" y="330384"/>
                  <a:pt x="436302" y="330384"/>
                </a:cubicBezTo>
                <a:close/>
                <a:moveTo>
                  <a:pt x="101816" y="330384"/>
                </a:moveTo>
                <a:cubicBezTo>
                  <a:pt x="158047" y="330384"/>
                  <a:pt x="203631" y="375968"/>
                  <a:pt x="203631" y="432200"/>
                </a:cubicBezTo>
                <a:cubicBezTo>
                  <a:pt x="203631" y="488431"/>
                  <a:pt x="158047" y="534015"/>
                  <a:pt x="101816" y="534015"/>
                </a:cubicBezTo>
                <a:cubicBezTo>
                  <a:pt x="45584" y="534015"/>
                  <a:pt x="0" y="488431"/>
                  <a:pt x="0" y="432200"/>
                </a:cubicBezTo>
                <a:cubicBezTo>
                  <a:pt x="0" y="375968"/>
                  <a:pt x="45584" y="330384"/>
                  <a:pt x="101816" y="330384"/>
                </a:cubicBezTo>
                <a:close/>
                <a:moveTo>
                  <a:pt x="2457912" y="0"/>
                </a:moveTo>
                <a:cubicBezTo>
                  <a:pt x="2514143" y="0"/>
                  <a:pt x="2559727" y="45584"/>
                  <a:pt x="2559727" y="101816"/>
                </a:cubicBezTo>
                <a:cubicBezTo>
                  <a:pt x="2559727" y="158047"/>
                  <a:pt x="2514143" y="203631"/>
                  <a:pt x="2457912" y="203631"/>
                </a:cubicBezTo>
                <a:cubicBezTo>
                  <a:pt x="2401680" y="203631"/>
                  <a:pt x="2356096" y="158047"/>
                  <a:pt x="2356096" y="101816"/>
                </a:cubicBezTo>
                <a:cubicBezTo>
                  <a:pt x="2356096" y="45584"/>
                  <a:pt x="2401680" y="0"/>
                  <a:pt x="2457912" y="0"/>
                </a:cubicBezTo>
                <a:close/>
                <a:moveTo>
                  <a:pt x="2123426" y="0"/>
                </a:moveTo>
                <a:cubicBezTo>
                  <a:pt x="2179657" y="0"/>
                  <a:pt x="2225241" y="45584"/>
                  <a:pt x="2225241" y="101816"/>
                </a:cubicBezTo>
                <a:cubicBezTo>
                  <a:pt x="2225241" y="158047"/>
                  <a:pt x="2179657" y="203631"/>
                  <a:pt x="2123426" y="203631"/>
                </a:cubicBezTo>
                <a:cubicBezTo>
                  <a:pt x="2067194" y="203631"/>
                  <a:pt x="2021610" y="158047"/>
                  <a:pt x="2021610" y="101816"/>
                </a:cubicBezTo>
                <a:cubicBezTo>
                  <a:pt x="2021610" y="45584"/>
                  <a:pt x="2067194" y="0"/>
                  <a:pt x="2123426" y="0"/>
                </a:cubicBezTo>
                <a:close/>
                <a:moveTo>
                  <a:pt x="1788940" y="0"/>
                </a:moveTo>
                <a:cubicBezTo>
                  <a:pt x="1845171" y="0"/>
                  <a:pt x="1890755" y="45584"/>
                  <a:pt x="1890755" y="101816"/>
                </a:cubicBezTo>
                <a:cubicBezTo>
                  <a:pt x="1890755" y="158047"/>
                  <a:pt x="1845171" y="203631"/>
                  <a:pt x="1788940" y="203631"/>
                </a:cubicBezTo>
                <a:cubicBezTo>
                  <a:pt x="1732708" y="203631"/>
                  <a:pt x="1687124" y="158047"/>
                  <a:pt x="1687124" y="101816"/>
                </a:cubicBezTo>
                <a:cubicBezTo>
                  <a:pt x="1687124" y="45584"/>
                  <a:pt x="1732708" y="0"/>
                  <a:pt x="1788940" y="0"/>
                </a:cubicBezTo>
                <a:close/>
                <a:moveTo>
                  <a:pt x="1454454" y="0"/>
                </a:moveTo>
                <a:cubicBezTo>
                  <a:pt x="1510685" y="0"/>
                  <a:pt x="1556269" y="45584"/>
                  <a:pt x="1556269" y="101816"/>
                </a:cubicBezTo>
                <a:cubicBezTo>
                  <a:pt x="1556269" y="158047"/>
                  <a:pt x="1510685" y="203631"/>
                  <a:pt x="1454454" y="203631"/>
                </a:cubicBezTo>
                <a:cubicBezTo>
                  <a:pt x="1398222" y="203631"/>
                  <a:pt x="1352638" y="158047"/>
                  <a:pt x="1352638" y="101816"/>
                </a:cubicBezTo>
                <a:cubicBezTo>
                  <a:pt x="1352638" y="45584"/>
                  <a:pt x="1398222" y="0"/>
                  <a:pt x="1454454" y="0"/>
                </a:cubicBezTo>
                <a:close/>
                <a:moveTo>
                  <a:pt x="1105273" y="0"/>
                </a:moveTo>
                <a:cubicBezTo>
                  <a:pt x="1161505" y="0"/>
                  <a:pt x="1207089" y="45584"/>
                  <a:pt x="1207089" y="101816"/>
                </a:cubicBezTo>
                <a:cubicBezTo>
                  <a:pt x="1207089" y="158047"/>
                  <a:pt x="1161505" y="203631"/>
                  <a:pt x="1105273" y="203631"/>
                </a:cubicBezTo>
                <a:cubicBezTo>
                  <a:pt x="1049042" y="203631"/>
                  <a:pt x="1003458" y="158047"/>
                  <a:pt x="1003458" y="101816"/>
                </a:cubicBezTo>
                <a:cubicBezTo>
                  <a:pt x="1003458" y="45584"/>
                  <a:pt x="1049042" y="0"/>
                  <a:pt x="1105273" y="0"/>
                </a:cubicBezTo>
                <a:close/>
                <a:moveTo>
                  <a:pt x="770787" y="0"/>
                </a:moveTo>
                <a:cubicBezTo>
                  <a:pt x="827019" y="0"/>
                  <a:pt x="872603" y="45584"/>
                  <a:pt x="872603" y="101816"/>
                </a:cubicBezTo>
                <a:cubicBezTo>
                  <a:pt x="872603" y="158047"/>
                  <a:pt x="827019" y="203631"/>
                  <a:pt x="770787" y="203631"/>
                </a:cubicBezTo>
                <a:cubicBezTo>
                  <a:pt x="714556" y="203631"/>
                  <a:pt x="668972" y="158047"/>
                  <a:pt x="668972" y="101816"/>
                </a:cubicBezTo>
                <a:cubicBezTo>
                  <a:pt x="668972" y="45584"/>
                  <a:pt x="714556" y="0"/>
                  <a:pt x="770787" y="0"/>
                </a:cubicBezTo>
                <a:close/>
                <a:moveTo>
                  <a:pt x="436302" y="0"/>
                </a:moveTo>
                <a:cubicBezTo>
                  <a:pt x="492533" y="0"/>
                  <a:pt x="538117" y="45584"/>
                  <a:pt x="538117" y="101816"/>
                </a:cubicBezTo>
                <a:cubicBezTo>
                  <a:pt x="538117" y="158047"/>
                  <a:pt x="492533" y="203631"/>
                  <a:pt x="436302" y="203631"/>
                </a:cubicBezTo>
                <a:cubicBezTo>
                  <a:pt x="380070" y="203631"/>
                  <a:pt x="334486" y="158047"/>
                  <a:pt x="334486" y="101816"/>
                </a:cubicBezTo>
                <a:cubicBezTo>
                  <a:pt x="334486" y="45584"/>
                  <a:pt x="380070" y="0"/>
                  <a:pt x="436302" y="0"/>
                </a:cubicBezTo>
                <a:close/>
                <a:moveTo>
                  <a:pt x="101815" y="0"/>
                </a:moveTo>
                <a:cubicBezTo>
                  <a:pt x="158047" y="0"/>
                  <a:pt x="203631" y="45584"/>
                  <a:pt x="203631" y="101816"/>
                </a:cubicBezTo>
                <a:cubicBezTo>
                  <a:pt x="203631" y="158047"/>
                  <a:pt x="158047" y="203631"/>
                  <a:pt x="101815" y="203631"/>
                </a:cubicBezTo>
                <a:cubicBezTo>
                  <a:pt x="45584" y="203631"/>
                  <a:pt x="0" y="158047"/>
                  <a:pt x="0" y="101816"/>
                </a:cubicBezTo>
                <a:cubicBezTo>
                  <a:pt x="0" y="45584"/>
                  <a:pt x="45584" y="0"/>
                  <a:pt x="101815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B742B5-C96B-4C9C-B46A-7B7EDBB772FD}"/>
              </a:ext>
            </a:extLst>
          </p:cNvPr>
          <p:cNvSpPr/>
          <p:nvPr userDrawn="1"/>
        </p:nvSpPr>
        <p:spPr>
          <a:xfrm>
            <a:off x="0" y="0"/>
            <a:ext cx="6007384" cy="6858000"/>
          </a:xfrm>
          <a:custGeom>
            <a:avLst/>
            <a:gdLst>
              <a:gd name="connsiteX0" fmla="*/ 0 w 6007384"/>
              <a:gd name="connsiteY0" fmla="*/ 0 h 6869522"/>
              <a:gd name="connsiteX1" fmla="*/ 6007384 w 6007384"/>
              <a:gd name="connsiteY1" fmla="*/ 0 h 6869522"/>
              <a:gd name="connsiteX2" fmla="*/ 2060080 w 6007384"/>
              <a:gd name="connsiteY2" fmla="*/ 6869522 h 6869522"/>
              <a:gd name="connsiteX3" fmla="*/ 0 w 6007384"/>
              <a:gd name="connsiteY3" fmla="*/ 6869522 h 6869522"/>
              <a:gd name="connsiteX4" fmla="*/ 0 w 6007384"/>
              <a:gd name="connsiteY4" fmla="*/ 0 h 686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7384" h="6869522">
                <a:moveTo>
                  <a:pt x="0" y="0"/>
                </a:moveTo>
                <a:lnTo>
                  <a:pt x="6007384" y="0"/>
                </a:lnTo>
                <a:lnTo>
                  <a:pt x="2060080" y="6869522"/>
                </a:lnTo>
                <a:lnTo>
                  <a:pt x="0" y="68695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C6F6A67-DD12-4CE7-A262-D9C6D42D77EE}"/>
              </a:ext>
            </a:extLst>
          </p:cNvPr>
          <p:cNvSpPr/>
          <p:nvPr userDrawn="1"/>
        </p:nvSpPr>
        <p:spPr>
          <a:xfrm>
            <a:off x="5734050" y="0"/>
            <a:ext cx="6457951" cy="6858000"/>
          </a:xfrm>
          <a:custGeom>
            <a:avLst/>
            <a:gdLst>
              <a:gd name="connsiteX0" fmla="*/ 4114800 w 6390807"/>
              <a:gd name="connsiteY0" fmla="*/ 0 h 4942371"/>
              <a:gd name="connsiteX1" fmla="*/ 6390807 w 6390807"/>
              <a:gd name="connsiteY1" fmla="*/ 0 h 4942371"/>
              <a:gd name="connsiteX2" fmla="*/ 6390807 w 6390807"/>
              <a:gd name="connsiteY2" fmla="*/ 4942371 h 4942371"/>
              <a:gd name="connsiteX3" fmla="*/ 83294 w 6390807"/>
              <a:gd name="connsiteY3" fmla="*/ 4942371 h 4942371"/>
              <a:gd name="connsiteX4" fmla="*/ 47412 w 6390807"/>
              <a:gd name="connsiteY4" fmla="*/ 4741443 h 4942371"/>
              <a:gd name="connsiteX5" fmla="*/ 0 w 6390807"/>
              <a:gd name="connsiteY5" fmla="*/ 4114800 h 4942371"/>
              <a:gd name="connsiteX6" fmla="*/ 4114800 w 6390807"/>
              <a:gd name="connsiteY6" fmla="*/ 0 h 494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90807" h="4942371">
                <a:moveTo>
                  <a:pt x="4114800" y="0"/>
                </a:moveTo>
                <a:lnTo>
                  <a:pt x="6390807" y="0"/>
                </a:lnTo>
                <a:lnTo>
                  <a:pt x="6390807" y="4942371"/>
                </a:lnTo>
                <a:lnTo>
                  <a:pt x="83294" y="4942371"/>
                </a:lnTo>
                <a:lnTo>
                  <a:pt x="47412" y="4741443"/>
                </a:lnTo>
                <a:cubicBezTo>
                  <a:pt x="16192" y="4537119"/>
                  <a:pt x="0" y="4327850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3"/>
              </a:gs>
              <a:gs pos="44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AF6D74-02FD-4625-85A6-AE3A8E5A2791}"/>
              </a:ext>
            </a:extLst>
          </p:cNvPr>
          <p:cNvSpPr txBox="1"/>
          <p:nvPr userDrawn="1"/>
        </p:nvSpPr>
        <p:spPr>
          <a:xfrm>
            <a:off x="11210800" y="6337467"/>
            <a:ext cx="70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800" b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id-ID" sz="18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5775F7-533D-4EDE-9F83-C782068AB5AC}"/>
              </a:ext>
            </a:extLst>
          </p:cNvPr>
          <p:cNvSpPr/>
          <p:nvPr userDrawn="1"/>
        </p:nvSpPr>
        <p:spPr>
          <a:xfrm>
            <a:off x="-1" y="0"/>
            <a:ext cx="5009858" cy="6863972"/>
          </a:xfrm>
          <a:custGeom>
            <a:avLst/>
            <a:gdLst>
              <a:gd name="connsiteX0" fmla="*/ 0 w 4469529"/>
              <a:gd name="connsiteY0" fmla="*/ 0 h 6858000"/>
              <a:gd name="connsiteX1" fmla="*/ 4469529 w 4469529"/>
              <a:gd name="connsiteY1" fmla="*/ 0 h 6858000"/>
              <a:gd name="connsiteX2" fmla="*/ 522225 w 4469529"/>
              <a:gd name="connsiteY2" fmla="*/ 6858000 h 6858000"/>
              <a:gd name="connsiteX3" fmla="*/ 0 w 4469529"/>
              <a:gd name="connsiteY3" fmla="*/ 6858000 h 6858000"/>
              <a:gd name="connsiteX4" fmla="*/ 0 w 4469529"/>
              <a:gd name="connsiteY4" fmla="*/ 0 h 6858000"/>
              <a:gd name="connsiteX0" fmla="*/ 0 w 4469529"/>
              <a:gd name="connsiteY0" fmla="*/ 0 h 6858000"/>
              <a:gd name="connsiteX1" fmla="*/ 4469529 w 4469529"/>
              <a:gd name="connsiteY1" fmla="*/ 0 h 6858000"/>
              <a:gd name="connsiteX2" fmla="*/ 888280 w 4469529"/>
              <a:gd name="connsiteY2" fmla="*/ 6834554 h 6858000"/>
              <a:gd name="connsiteX3" fmla="*/ 0 w 4469529"/>
              <a:gd name="connsiteY3" fmla="*/ 6858000 h 6858000"/>
              <a:gd name="connsiteX4" fmla="*/ 0 w 4469529"/>
              <a:gd name="connsiteY4" fmla="*/ 0 h 6858000"/>
              <a:gd name="connsiteX0" fmla="*/ 0 w 4469529"/>
              <a:gd name="connsiteY0" fmla="*/ 0 h 6869723"/>
              <a:gd name="connsiteX1" fmla="*/ 4469529 w 4469529"/>
              <a:gd name="connsiteY1" fmla="*/ 0 h 6869723"/>
              <a:gd name="connsiteX2" fmla="*/ 867363 w 4469529"/>
              <a:gd name="connsiteY2" fmla="*/ 6869723 h 6869723"/>
              <a:gd name="connsiteX3" fmla="*/ 0 w 4469529"/>
              <a:gd name="connsiteY3" fmla="*/ 6858000 h 6869723"/>
              <a:gd name="connsiteX4" fmla="*/ 0 w 4469529"/>
              <a:gd name="connsiteY4" fmla="*/ 0 h 6869723"/>
              <a:gd name="connsiteX0" fmla="*/ 0 w 4469529"/>
              <a:gd name="connsiteY0" fmla="*/ 0 h 6858000"/>
              <a:gd name="connsiteX1" fmla="*/ 4469529 w 4469529"/>
              <a:gd name="connsiteY1" fmla="*/ 0 h 6858000"/>
              <a:gd name="connsiteX2" fmla="*/ 1036676 w 4469529"/>
              <a:gd name="connsiteY2" fmla="*/ 6846720 h 6858000"/>
              <a:gd name="connsiteX3" fmla="*/ 0 w 4469529"/>
              <a:gd name="connsiteY3" fmla="*/ 6858000 h 6858000"/>
              <a:gd name="connsiteX4" fmla="*/ 0 w 4469529"/>
              <a:gd name="connsiteY4" fmla="*/ 0 h 6858000"/>
              <a:gd name="connsiteX0" fmla="*/ 0 w 4469529"/>
              <a:gd name="connsiteY0" fmla="*/ 0 h 6863972"/>
              <a:gd name="connsiteX1" fmla="*/ 4469529 w 4469529"/>
              <a:gd name="connsiteY1" fmla="*/ 0 h 6863972"/>
              <a:gd name="connsiteX2" fmla="*/ 1036676 w 4469529"/>
              <a:gd name="connsiteY2" fmla="*/ 6863972 h 6863972"/>
              <a:gd name="connsiteX3" fmla="*/ 0 w 4469529"/>
              <a:gd name="connsiteY3" fmla="*/ 6858000 h 6863972"/>
              <a:gd name="connsiteX4" fmla="*/ 0 w 4469529"/>
              <a:gd name="connsiteY4" fmla="*/ 0 h 6863972"/>
              <a:gd name="connsiteX0" fmla="*/ 0 w 4469529"/>
              <a:gd name="connsiteY0" fmla="*/ 0 h 6863972"/>
              <a:gd name="connsiteX1" fmla="*/ 4469529 w 4469529"/>
              <a:gd name="connsiteY1" fmla="*/ 0 h 6863972"/>
              <a:gd name="connsiteX2" fmla="*/ 1046937 w 4469529"/>
              <a:gd name="connsiteY2" fmla="*/ 6863972 h 6863972"/>
              <a:gd name="connsiteX3" fmla="*/ 0 w 4469529"/>
              <a:gd name="connsiteY3" fmla="*/ 6858000 h 6863972"/>
              <a:gd name="connsiteX4" fmla="*/ 0 w 4469529"/>
              <a:gd name="connsiteY4" fmla="*/ 0 h 686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9529" h="6863972">
                <a:moveTo>
                  <a:pt x="0" y="0"/>
                </a:moveTo>
                <a:lnTo>
                  <a:pt x="4469529" y="0"/>
                </a:lnTo>
                <a:lnTo>
                  <a:pt x="1046937" y="68639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238700B5-3357-4F53-929D-C6AC7E3397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179" y="693116"/>
            <a:ext cx="11271643" cy="529397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970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D7327F9-C7D6-4BE8-85B4-BB94AA1264B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5000">
                <a:schemeClr val="accent1"/>
              </a:gs>
              <a:gs pos="0">
                <a:schemeClr val="accent2"/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AEFC7A-1B4A-42B5-8928-8344EE424DF4}"/>
              </a:ext>
            </a:extLst>
          </p:cNvPr>
          <p:cNvSpPr/>
          <p:nvPr userDrawn="1"/>
        </p:nvSpPr>
        <p:spPr>
          <a:xfrm rot="5400000">
            <a:off x="-657226" y="1057274"/>
            <a:ext cx="6457951" cy="5143500"/>
          </a:xfrm>
          <a:custGeom>
            <a:avLst/>
            <a:gdLst>
              <a:gd name="connsiteX0" fmla="*/ 4114800 w 6390807"/>
              <a:gd name="connsiteY0" fmla="*/ 0 h 4942371"/>
              <a:gd name="connsiteX1" fmla="*/ 6390807 w 6390807"/>
              <a:gd name="connsiteY1" fmla="*/ 0 h 4942371"/>
              <a:gd name="connsiteX2" fmla="*/ 6390807 w 6390807"/>
              <a:gd name="connsiteY2" fmla="*/ 4942371 h 4942371"/>
              <a:gd name="connsiteX3" fmla="*/ 83294 w 6390807"/>
              <a:gd name="connsiteY3" fmla="*/ 4942371 h 4942371"/>
              <a:gd name="connsiteX4" fmla="*/ 47412 w 6390807"/>
              <a:gd name="connsiteY4" fmla="*/ 4741443 h 4942371"/>
              <a:gd name="connsiteX5" fmla="*/ 0 w 6390807"/>
              <a:gd name="connsiteY5" fmla="*/ 4114800 h 4942371"/>
              <a:gd name="connsiteX6" fmla="*/ 4114800 w 6390807"/>
              <a:gd name="connsiteY6" fmla="*/ 0 h 494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90807" h="4942371">
                <a:moveTo>
                  <a:pt x="4114800" y="0"/>
                </a:moveTo>
                <a:lnTo>
                  <a:pt x="6390807" y="0"/>
                </a:lnTo>
                <a:lnTo>
                  <a:pt x="6390807" y="4942371"/>
                </a:lnTo>
                <a:lnTo>
                  <a:pt x="83294" y="4942371"/>
                </a:lnTo>
                <a:lnTo>
                  <a:pt x="47412" y="4741443"/>
                </a:lnTo>
                <a:cubicBezTo>
                  <a:pt x="16192" y="4537119"/>
                  <a:pt x="0" y="4327850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2"/>
              </a:gs>
              <a:gs pos="44000">
                <a:schemeClr val="accent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32E05E9-2866-47FC-904B-5920AB994A09}"/>
              </a:ext>
            </a:extLst>
          </p:cNvPr>
          <p:cNvSpPr/>
          <p:nvPr userDrawn="1"/>
        </p:nvSpPr>
        <p:spPr>
          <a:xfrm>
            <a:off x="587752" y="5134480"/>
            <a:ext cx="2559727" cy="1202987"/>
          </a:xfrm>
          <a:custGeom>
            <a:avLst/>
            <a:gdLst>
              <a:gd name="connsiteX0" fmla="*/ 2457912 w 2559727"/>
              <a:gd name="connsiteY0" fmla="*/ 999356 h 1202987"/>
              <a:gd name="connsiteX1" fmla="*/ 2559727 w 2559727"/>
              <a:gd name="connsiteY1" fmla="*/ 1101172 h 1202987"/>
              <a:gd name="connsiteX2" fmla="*/ 2457912 w 2559727"/>
              <a:gd name="connsiteY2" fmla="*/ 1202987 h 1202987"/>
              <a:gd name="connsiteX3" fmla="*/ 2356096 w 2559727"/>
              <a:gd name="connsiteY3" fmla="*/ 1101172 h 1202987"/>
              <a:gd name="connsiteX4" fmla="*/ 2457912 w 2559727"/>
              <a:gd name="connsiteY4" fmla="*/ 999356 h 1202987"/>
              <a:gd name="connsiteX5" fmla="*/ 2123426 w 2559727"/>
              <a:gd name="connsiteY5" fmla="*/ 999356 h 1202987"/>
              <a:gd name="connsiteX6" fmla="*/ 2225241 w 2559727"/>
              <a:gd name="connsiteY6" fmla="*/ 1101172 h 1202987"/>
              <a:gd name="connsiteX7" fmla="*/ 2123426 w 2559727"/>
              <a:gd name="connsiteY7" fmla="*/ 1202987 h 1202987"/>
              <a:gd name="connsiteX8" fmla="*/ 2021610 w 2559727"/>
              <a:gd name="connsiteY8" fmla="*/ 1101172 h 1202987"/>
              <a:gd name="connsiteX9" fmla="*/ 2123426 w 2559727"/>
              <a:gd name="connsiteY9" fmla="*/ 999356 h 1202987"/>
              <a:gd name="connsiteX10" fmla="*/ 1788940 w 2559727"/>
              <a:gd name="connsiteY10" fmla="*/ 999356 h 1202987"/>
              <a:gd name="connsiteX11" fmla="*/ 1890755 w 2559727"/>
              <a:gd name="connsiteY11" fmla="*/ 1101172 h 1202987"/>
              <a:gd name="connsiteX12" fmla="*/ 1788940 w 2559727"/>
              <a:gd name="connsiteY12" fmla="*/ 1202987 h 1202987"/>
              <a:gd name="connsiteX13" fmla="*/ 1687124 w 2559727"/>
              <a:gd name="connsiteY13" fmla="*/ 1101172 h 1202987"/>
              <a:gd name="connsiteX14" fmla="*/ 1788940 w 2559727"/>
              <a:gd name="connsiteY14" fmla="*/ 999356 h 1202987"/>
              <a:gd name="connsiteX15" fmla="*/ 1454454 w 2559727"/>
              <a:gd name="connsiteY15" fmla="*/ 999356 h 1202987"/>
              <a:gd name="connsiteX16" fmla="*/ 1556269 w 2559727"/>
              <a:gd name="connsiteY16" fmla="*/ 1101172 h 1202987"/>
              <a:gd name="connsiteX17" fmla="*/ 1454454 w 2559727"/>
              <a:gd name="connsiteY17" fmla="*/ 1202987 h 1202987"/>
              <a:gd name="connsiteX18" fmla="*/ 1352638 w 2559727"/>
              <a:gd name="connsiteY18" fmla="*/ 1101172 h 1202987"/>
              <a:gd name="connsiteX19" fmla="*/ 1454454 w 2559727"/>
              <a:gd name="connsiteY19" fmla="*/ 999356 h 1202987"/>
              <a:gd name="connsiteX20" fmla="*/ 1105273 w 2559727"/>
              <a:gd name="connsiteY20" fmla="*/ 999356 h 1202987"/>
              <a:gd name="connsiteX21" fmla="*/ 1207089 w 2559727"/>
              <a:gd name="connsiteY21" fmla="*/ 1101172 h 1202987"/>
              <a:gd name="connsiteX22" fmla="*/ 1105273 w 2559727"/>
              <a:gd name="connsiteY22" fmla="*/ 1202987 h 1202987"/>
              <a:gd name="connsiteX23" fmla="*/ 1003458 w 2559727"/>
              <a:gd name="connsiteY23" fmla="*/ 1101172 h 1202987"/>
              <a:gd name="connsiteX24" fmla="*/ 1105273 w 2559727"/>
              <a:gd name="connsiteY24" fmla="*/ 999356 h 1202987"/>
              <a:gd name="connsiteX25" fmla="*/ 770787 w 2559727"/>
              <a:gd name="connsiteY25" fmla="*/ 999356 h 1202987"/>
              <a:gd name="connsiteX26" fmla="*/ 872603 w 2559727"/>
              <a:gd name="connsiteY26" fmla="*/ 1101172 h 1202987"/>
              <a:gd name="connsiteX27" fmla="*/ 770787 w 2559727"/>
              <a:gd name="connsiteY27" fmla="*/ 1202987 h 1202987"/>
              <a:gd name="connsiteX28" fmla="*/ 668972 w 2559727"/>
              <a:gd name="connsiteY28" fmla="*/ 1101172 h 1202987"/>
              <a:gd name="connsiteX29" fmla="*/ 770787 w 2559727"/>
              <a:gd name="connsiteY29" fmla="*/ 999356 h 1202987"/>
              <a:gd name="connsiteX30" fmla="*/ 436302 w 2559727"/>
              <a:gd name="connsiteY30" fmla="*/ 999356 h 1202987"/>
              <a:gd name="connsiteX31" fmla="*/ 538117 w 2559727"/>
              <a:gd name="connsiteY31" fmla="*/ 1101172 h 1202987"/>
              <a:gd name="connsiteX32" fmla="*/ 436302 w 2559727"/>
              <a:gd name="connsiteY32" fmla="*/ 1202987 h 1202987"/>
              <a:gd name="connsiteX33" fmla="*/ 334486 w 2559727"/>
              <a:gd name="connsiteY33" fmla="*/ 1101172 h 1202987"/>
              <a:gd name="connsiteX34" fmla="*/ 436302 w 2559727"/>
              <a:gd name="connsiteY34" fmla="*/ 999356 h 1202987"/>
              <a:gd name="connsiteX35" fmla="*/ 101816 w 2559727"/>
              <a:gd name="connsiteY35" fmla="*/ 999356 h 1202987"/>
              <a:gd name="connsiteX36" fmla="*/ 203631 w 2559727"/>
              <a:gd name="connsiteY36" fmla="*/ 1101172 h 1202987"/>
              <a:gd name="connsiteX37" fmla="*/ 101816 w 2559727"/>
              <a:gd name="connsiteY37" fmla="*/ 1202987 h 1202987"/>
              <a:gd name="connsiteX38" fmla="*/ 0 w 2559727"/>
              <a:gd name="connsiteY38" fmla="*/ 1101172 h 1202987"/>
              <a:gd name="connsiteX39" fmla="*/ 101816 w 2559727"/>
              <a:gd name="connsiteY39" fmla="*/ 999356 h 1202987"/>
              <a:gd name="connsiteX40" fmla="*/ 2457912 w 2559727"/>
              <a:gd name="connsiteY40" fmla="*/ 664870 h 1202987"/>
              <a:gd name="connsiteX41" fmla="*/ 2559727 w 2559727"/>
              <a:gd name="connsiteY41" fmla="*/ 766686 h 1202987"/>
              <a:gd name="connsiteX42" fmla="*/ 2457912 w 2559727"/>
              <a:gd name="connsiteY42" fmla="*/ 868501 h 1202987"/>
              <a:gd name="connsiteX43" fmla="*/ 2356096 w 2559727"/>
              <a:gd name="connsiteY43" fmla="*/ 766686 h 1202987"/>
              <a:gd name="connsiteX44" fmla="*/ 2457912 w 2559727"/>
              <a:gd name="connsiteY44" fmla="*/ 664870 h 1202987"/>
              <a:gd name="connsiteX45" fmla="*/ 2123426 w 2559727"/>
              <a:gd name="connsiteY45" fmla="*/ 664870 h 1202987"/>
              <a:gd name="connsiteX46" fmla="*/ 2225241 w 2559727"/>
              <a:gd name="connsiteY46" fmla="*/ 766686 h 1202987"/>
              <a:gd name="connsiteX47" fmla="*/ 2123426 w 2559727"/>
              <a:gd name="connsiteY47" fmla="*/ 868501 h 1202987"/>
              <a:gd name="connsiteX48" fmla="*/ 2021610 w 2559727"/>
              <a:gd name="connsiteY48" fmla="*/ 766686 h 1202987"/>
              <a:gd name="connsiteX49" fmla="*/ 2123426 w 2559727"/>
              <a:gd name="connsiteY49" fmla="*/ 664870 h 1202987"/>
              <a:gd name="connsiteX50" fmla="*/ 1788940 w 2559727"/>
              <a:gd name="connsiteY50" fmla="*/ 664870 h 1202987"/>
              <a:gd name="connsiteX51" fmla="*/ 1890755 w 2559727"/>
              <a:gd name="connsiteY51" fmla="*/ 766686 h 1202987"/>
              <a:gd name="connsiteX52" fmla="*/ 1788940 w 2559727"/>
              <a:gd name="connsiteY52" fmla="*/ 868501 h 1202987"/>
              <a:gd name="connsiteX53" fmla="*/ 1687124 w 2559727"/>
              <a:gd name="connsiteY53" fmla="*/ 766686 h 1202987"/>
              <a:gd name="connsiteX54" fmla="*/ 1788940 w 2559727"/>
              <a:gd name="connsiteY54" fmla="*/ 664870 h 1202987"/>
              <a:gd name="connsiteX55" fmla="*/ 1454454 w 2559727"/>
              <a:gd name="connsiteY55" fmla="*/ 664870 h 1202987"/>
              <a:gd name="connsiteX56" fmla="*/ 1556269 w 2559727"/>
              <a:gd name="connsiteY56" fmla="*/ 766686 h 1202987"/>
              <a:gd name="connsiteX57" fmla="*/ 1454454 w 2559727"/>
              <a:gd name="connsiteY57" fmla="*/ 868501 h 1202987"/>
              <a:gd name="connsiteX58" fmla="*/ 1352638 w 2559727"/>
              <a:gd name="connsiteY58" fmla="*/ 766686 h 1202987"/>
              <a:gd name="connsiteX59" fmla="*/ 1454454 w 2559727"/>
              <a:gd name="connsiteY59" fmla="*/ 664870 h 1202987"/>
              <a:gd name="connsiteX60" fmla="*/ 1105273 w 2559727"/>
              <a:gd name="connsiteY60" fmla="*/ 664870 h 1202987"/>
              <a:gd name="connsiteX61" fmla="*/ 1207089 w 2559727"/>
              <a:gd name="connsiteY61" fmla="*/ 766686 h 1202987"/>
              <a:gd name="connsiteX62" fmla="*/ 1105273 w 2559727"/>
              <a:gd name="connsiteY62" fmla="*/ 868501 h 1202987"/>
              <a:gd name="connsiteX63" fmla="*/ 1003458 w 2559727"/>
              <a:gd name="connsiteY63" fmla="*/ 766686 h 1202987"/>
              <a:gd name="connsiteX64" fmla="*/ 1105273 w 2559727"/>
              <a:gd name="connsiteY64" fmla="*/ 664870 h 1202987"/>
              <a:gd name="connsiteX65" fmla="*/ 770787 w 2559727"/>
              <a:gd name="connsiteY65" fmla="*/ 664870 h 1202987"/>
              <a:gd name="connsiteX66" fmla="*/ 872603 w 2559727"/>
              <a:gd name="connsiteY66" fmla="*/ 766686 h 1202987"/>
              <a:gd name="connsiteX67" fmla="*/ 770787 w 2559727"/>
              <a:gd name="connsiteY67" fmla="*/ 868501 h 1202987"/>
              <a:gd name="connsiteX68" fmla="*/ 668972 w 2559727"/>
              <a:gd name="connsiteY68" fmla="*/ 766686 h 1202987"/>
              <a:gd name="connsiteX69" fmla="*/ 770787 w 2559727"/>
              <a:gd name="connsiteY69" fmla="*/ 664870 h 1202987"/>
              <a:gd name="connsiteX70" fmla="*/ 436302 w 2559727"/>
              <a:gd name="connsiteY70" fmla="*/ 664870 h 1202987"/>
              <a:gd name="connsiteX71" fmla="*/ 538117 w 2559727"/>
              <a:gd name="connsiteY71" fmla="*/ 766686 h 1202987"/>
              <a:gd name="connsiteX72" fmla="*/ 436302 w 2559727"/>
              <a:gd name="connsiteY72" fmla="*/ 868501 h 1202987"/>
              <a:gd name="connsiteX73" fmla="*/ 334486 w 2559727"/>
              <a:gd name="connsiteY73" fmla="*/ 766686 h 1202987"/>
              <a:gd name="connsiteX74" fmla="*/ 436302 w 2559727"/>
              <a:gd name="connsiteY74" fmla="*/ 664870 h 1202987"/>
              <a:gd name="connsiteX75" fmla="*/ 101816 w 2559727"/>
              <a:gd name="connsiteY75" fmla="*/ 664870 h 1202987"/>
              <a:gd name="connsiteX76" fmla="*/ 203631 w 2559727"/>
              <a:gd name="connsiteY76" fmla="*/ 766686 h 1202987"/>
              <a:gd name="connsiteX77" fmla="*/ 101816 w 2559727"/>
              <a:gd name="connsiteY77" fmla="*/ 868501 h 1202987"/>
              <a:gd name="connsiteX78" fmla="*/ 0 w 2559727"/>
              <a:gd name="connsiteY78" fmla="*/ 766686 h 1202987"/>
              <a:gd name="connsiteX79" fmla="*/ 101816 w 2559727"/>
              <a:gd name="connsiteY79" fmla="*/ 664870 h 1202987"/>
              <a:gd name="connsiteX80" fmla="*/ 2457912 w 2559727"/>
              <a:gd name="connsiteY80" fmla="*/ 330384 h 1202987"/>
              <a:gd name="connsiteX81" fmla="*/ 2559727 w 2559727"/>
              <a:gd name="connsiteY81" fmla="*/ 432200 h 1202987"/>
              <a:gd name="connsiteX82" fmla="*/ 2457912 w 2559727"/>
              <a:gd name="connsiteY82" fmla="*/ 534015 h 1202987"/>
              <a:gd name="connsiteX83" fmla="*/ 2356096 w 2559727"/>
              <a:gd name="connsiteY83" fmla="*/ 432200 h 1202987"/>
              <a:gd name="connsiteX84" fmla="*/ 2457912 w 2559727"/>
              <a:gd name="connsiteY84" fmla="*/ 330384 h 1202987"/>
              <a:gd name="connsiteX85" fmla="*/ 2123426 w 2559727"/>
              <a:gd name="connsiteY85" fmla="*/ 330384 h 1202987"/>
              <a:gd name="connsiteX86" fmla="*/ 2225241 w 2559727"/>
              <a:gd name="connsiteY86" fmla="*/ 432200 h 1202987"/>
              <a:gd name="connsiteX87" fmla="*/ 2123426 w 2559727"/>
              <a:gd name="connsiteY87" fmla="*/ 534015 h 1202987"/>
              <a:gd name="connsiteX88" fmla="*/ 2021610 w 2559727"/>
              <a:gd name="connsiteY88" fmla="*/ 432200 h 1202987"/>
              <a:gd name="connsiteX89" fmla="*/ 2123426 w 2559727"/>
              <a:gd name="connsiteY89" fmla="*/ 330384 h 1202987"/>
              <a:gd name="connsiteX90" fmla="*/ 1788940 w 2559727"/>
              <a:gd name="connsiteY90" fmla="*/ 330384 h 1202987"/>
              <a:gd name="connsiteX91" fmla="*/ 1890755 w 2559727"/>
              <a:gd name="connsiteY91" fmla="*/ 432200 h 1202987"/>
              <a:gd name="connsiteX92" fmla="*/ 1788940 w 2559727"/>
              <a:gd name="connsiteY92" fmla="*/ 534015 h 1202987"/>
              <a:gd name="connsiteX93" fmla="*/ 1687124 w 2559727"/>
              <a:gd name="connsiteY93" fmla="*/ 432200 h 1202987"/>
              <a:gd name="connsiteX94" fmla="*/ 1788940 w 2559727"/>
              <a:gd name="connsiteY94" fmla="*/ 330384 h 1202987"/>
              <a:gd name="connsiteX95" fmla="*/ 1454454 w 2559727"/>
              <a:gd name="connsiteY95" fmla="*/ 330384 h 1202987"/>
              <a:gd name="connsiteX96" fmla="*/ 1556269 w 2559727"/>
              <a:gd name="connsiteY96" fmla="*/ 432200 h 1202987"/>
              <a:gd name="connsiteX97" fmla="*/ 1454454 w 2559727"/>
              <a:gd name="connsiteY97" fmla="*/ 534015 h 1202987"/>
              <a:gd name="connsiteX98" fmla="*/ 1352638 w 2559727"/>
              <a:gd name="connsiteY98" fmla="*/ 432200 h 1202987"/>
              <a:gd name="connsiteX99" fmla="*/ 1454454 w 2559727"/>
              <a:gd name="connsiteY99" fmla="*/ 330384 h 1202987"/>
              <a:gd name="connsiteX100" fmla="*/ 1105273 w 2559727"/>
              <a:gd name="connsiteY100" fmla="*/ 330384 h 1202987"/>
              <a:gd name="connsiteX101" fmla="*/ 1207089 w 2559727"/>
              <a:gd name="connsiteY101" fmla="*/ 432200 h 1202987"/>
              <a:gd name="connsiteX102" fmla="*/ 1105273 w 2559727"/>
              <a:gd name="connsiteY102" fmla="*/ 534015 h 1202987"/>
              <a:gd name="connsiteX103" fmla="*/ 1003458 w 2559727"/>
              <a:gd name="connsiteY103" fmla="*/ 432200 h 1202987"/>
              <a:gd name="connsiteX104" fmla="*/ 1105273 w 2559727"/>
              <a:gd name="connsiteY104" fmla="*/ 330384 h 1202987"/>
              <a:gd name="connsiteX105" fmla="*/ 770787 w 2559727"/>
              <a:gd name="connsiteY105" fmla="*/ 330384 h 1202987"/>
              <a:gd name="connsiteX106" fmla="*/ 872603 w 2559727"/>
              <a:gd name="connsiteY106" fmla="*/ 432200 h 1202987"/>
              <a:gd name="connsiteX107" fmla="*/ 770787 w 2559727"/>
              <a:gd name="connsiteY107" fmla="*/ 534015 h 1202987"/>
              <a:gd name="connsiteX108" fmla="*/ 668972 w 2559727"/>
              <a:gd name="connsiteY108" fmla="*/ 432200 h 1202987"/>
              <a:gd name="connsiteX109" fmla="*/ 770787 w 2559727"/>
              <a:gd name="connsiteY109" fmla="*/ 330384 h 1202987"/>
              <a:gd name="connsiteX110" fmla="*/ 436302 w 2559727"/>
              <a:gd name="connsiteY110" fmla="*/ 330384 h 1202987"/>
              <a:gd name="connsiteX111" fmla="*/ 538117 w 2559727"/>
              <a:gd name="connsiteY111" fmla="*/ 432200 h 1202987"/>
              <a:gd name="connsiteX112" fmla="*/ 436302 w 2559727"/>
              <a:gd name="connsiteY112" fmla="*/ 534015 h 1202987"/>
              <a:gd name="connsiteX113" fmla="*/ 334486 w 2559727"/>
              <a:gd name="connsiteY113" fmla="*/ 432200 h 1202987"/>
              <a:gd name="connsiteX114" fmla="*/ 436302 w 2559727"/>
              <a:gd name="connsiteY114" fmla="*/ 330384 h 1202987"/>
              <a:gd name="connsiteX115" fmla="*/ 101816 w 2559727"/>
              <a:gd name="connsiteY115" fmla="*/ 330384 h 1202987"/>
              <a:gd name="connsiteX116" fmla="*/ 203631 w 2559727"/>
              <a:gd name="connsiteY116" fmla="*/ 432200 h 1202987"/>
              <a:gd name="connsiteX117" fmla="*/ 101816 w 2559727"/>
              <a:gd name="connsiteY117" fmla="*/ 534015 h 1202987"/>
              <a:gd name="connsiteX118" fmla="*/ 0 w 2559727"/>
              <a:gd name="connsiteY118" fmla="*/ 432200 h 1202987"/>
              <a:gd name="connsiteX119" fmla="*/ 101816 w 2559727"/>
              <a:gd name="connsiteY119" fmla="*/ 330384 h 1202987"/>
              <a:gd name="connsiteX120" fmla="*/ 2457912 w 2559727"/>
              <a:gd name="connsiteY120" fmla="*/ 0 h 1202987"/>
              <a:gd name="connsiteX121" fmla="*/ 2559727 w 2559727"/>
              <a:gd name="connsiteY121" fmla="*/ 101816 h 1202987"/>
              <a:gd name="connsiteX122" fmla="*/ 2457912 w 2559727"/>
              <a:gd name="connsiteY122" fmla="*/ 203631 h 1202987"/>
              <a:gd name="connsiteX123" fmla="*/ 2356096 w 2559727"/>
              <a:gd name="connsiteY123" fmla="*/ 101816 h 1202987"/>
              <a:gd name="connsiteX124" fmla="*/ 2457912 w 2559727"/>
              <a:gd name="connsiteY124" fmla="*/ 0 h 1202987"/>
              <a:gd name="connsiteX125" fmla="*/ 2123426 w 2559727"/>
              <a:gd name="connsiteY125" fmla="*/ 0 h 1202987"/>
              <a:gd name="connsiteX126" fmla="*/ 2225241 w 2559727"/>
              <a:gd name="connsiteY126" fmla="*/ 101816 h 1202987"/>
              <a:gd name="connsiteX127" fmla="*/ 2123426 w 2559727"/>
              <a:gd name="connsiteY127" fmla="*/ 203631 h 1202987"/>
              <a:gd name="connsiteX128" fmla="*/ 2021610 w 2559727"/>
              <a:gd name="connsiteY128" fmla="*/ 101816 h 1202987"/>
              <a:gd name="connsiteX129" fmla="*/ 2123426 w 2559727"/>
              <a:gd name="connsiteY129" fmla="*/ 0 h 1202987"/>
              <a:gd name="connsiteX130" fmla="*/ 1788940 w 2559727"/>
              <a:gd name="connsiteY130" fmla="*/ 0 h 1202987"/>
              <a:gd name="connsiteX131" fmla="*/ 1890755 w 2559727"/>
              <a:gd name="connsiteY131" fmla="*/ 101816 h 1202987"/>
              <a:gd name="connsiteX132" fmla="*/ 1788940 w 2559727"/>
              <a:gd name="connsiteY132" fmla="*/ 203631 h 1202987"/>
              <a:gd name="connsiteX133" fmla="*/ 1687124 w 2559727"/>
              <a:gd name="connsiteY133" fmla="*/ 101816 h 1202987"/>
              <a:gd name="connsiteX134" fmla="*/ 1788940 w 2559727"/>
              <a:gd name="connsiteY134" fmla="*/ 0 h 1202987"/>
              <a:gd name="connsiteX135" fmla="*/ 1454454 w 2559727"/>
              <a:gd name="connsiteY135" fmla="*/ 0 h 1202987"/>
              <a:gd name="connsiteX136" fmla="*/ 1556269 w 2559727"/>
              <a:gd name="connsiteY136" fmla="*/ 101816 h 1202987"/>
              <a:gd name="connsiteX137" fmla="*/ 1454454 w 2559727"/>
              <a:gd name="connsiteY137" fmla="*/ 203631 h 1202987"/>
              <a:gd name="connsiteX138" fmla="*/ 1352638 w 2559727"/>
              <a:gd name="connsiteY138" fmla="*/ 101816 h 1202987"/>
              <a:gd name="connsiteX139" fmla="*/ 1454454 w 2559727"/>
              <a:gd name="connsiteY139" fmla="*/ 0 h 1202987"/>
              <a:gd name="connsiteX140" fmla="*/ 1105273 w 2559727"/>
              <a:gd name="connsiteY140" fmla="*/ 0 h 1202987"/>
              <a:gd name="connsiteX141" fmla="*/ 1207089 w 2559727"/>
              <a:gd name="connsiteY141" fmla="*/ 101816 h 1202987"/>
              <a:gd name="connsiteX142" fmla="*/ 1105273 w 2559727"/>
              <a:gd name="connsiteY142" fmla="*/ 203631 h 1202987"/>
              <a:gd name="connsiteX143" fmla="*/ 1003458 w 2559727"/>
              <a:gd name="connsiteY143" fmla="*/ 101816 h 1202987"/>
              <a:gd name="connsiteX144" fmla="*/ 1105273 w 2559727"/>
              <a:gd name="connsiteY144" fmla="*/ 0 h 1202987"/>
              <a:gd name="connsiteX145" fmla="*/ 770787 w 2559727"/>
              <a:gd name="connsiteY145" fmla="*/ 0 h 1202987"/>
              <a:gd name="connsiteX146" fmla="*/ 872603 w 2559727"/>
              <a:gd name="connsiteY146" fmla="*/ 101816 h 1202987"/>
              <a:gd name="connsiteX147" fmla="*/ 770787 w 2559727"/>
              <a:gd name="connsiteY147" fmla="*/ 203631 h 1202987"/>
              <a:gd name="connsiteX148" fmla="*/ 668972 w 2559727"/>
              <a:gd name="connsiteY148" fmla="*/ 101816 h 1202987"/>
              <a:gd name="connsiteX149" fmla="*/ 770787 w 2559727"/>
              <a:gd name="connsiteY149" fmla="*/ 0 h 1202987"/>
              <a:gd name="connsiteX150" fmla="*/ 436302 w 2559727"/>
              <a:gd name="connsiteY150" fmla="*/ 0 h 1202987"/>
              <a:gd name="connsiteX151" fmla="*/ 538117 w 2559727"/>
              <a:gd name="connsiteY151" fmla="*/ 101816 h 1202987"/>
              <a:gd name="connsiteX152" fmla="*/ 436302 w 2559727"/>
              <a:gd name="connsiteY152" fmla="*/ 203631 h 1202987"/>
              <a:gd name="connsiteX153" fmla="*/ 334486 w 2559727"/>
              <a:gd name="connsiteY153" fmla="*/ 101816 h 1202987"/>
              <a:gd name="connsiteX154" fmla="*/ 436302 w 2559727"/>
              <a:gd name="connsiteY154" fmla="*/ 0 h 1202987"/>
              <a:gd name="connsiteX155" fmla="*/ 101815 w 2559727"/>
              <a:gd name="connsiteY155" fmla="*/ 0 h 1202987"/>
              <a:gd name="connsiteX156" fmla="*/ 203631 w 2559727"/>
              <a:gd name="connsiteY156" fmla="*/ 101816 h 1202987"/>
              <a:gd name="connsiteX157" fmla="*/ 101815 w 2559727"/>
              <a:gd name="connsiteY157" fmla="*/ 203631 h 1202987"/>
              <a:gd name="connsiteX158" fmla="*/ 0 w 2559727"/>
              <a:gd name="connsiteY158" fmla="*/ 101816 h 1202987"/>
              <a:gd name="connsiteX159" fmla="*/ 101815 w 2559727"/>
              <a:gd name="connsiteY159" fmla="*/ 0 h 120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2559727" h="1202987">
                <a:moveTo>
                  <a:pt x="2457912" y="999356"/>
                </a:moveTo>
                <a:cubicBezTo>
                  <a:pt x="2514143" y="999356"/>
                  <a:pt x="2559727" y="1044940"/>
                  <a:pt x="2559727" y="1101172"/>
                </a:cubicBezTo>
                <a:cubicBezTo>
                  <a:pt x="2559727" y="1157403"/>
                  <a:pt x="2514143" y="1202987"/>
                  <a:pt x="2457912" y="1202987"/>
                </a:cubicBezTo>
                <a:cubicBezTo>
                  <a:pt x="2401680" y="1202987"/>
                  <a:pt x="2356096" y="1157403"/>
                  <a:pt x="2356096" y="1101172"/>
                </a:cubicBezTo>
                <a:cubicBezTo>
                  <a:pt x="2356096" y="1044940"/>
                  <a:pt x="2401680" y="999356"/>
                  <a:pt x="2457912" y="999356"/>
                </a:cubicBezTo>
                <a:close/>
                <a:moveTo>
                  <a:pt x="2123426" y="999356"/>
                </a:moveTo>
                <a:cubicBezTo>
                  <a:pt x="2179657" y="999356"/>
                  <a:pt x="2225241" y="1044940"/>
                  <a:pt x="2225241" y="1101172"/>
                </a:cubicBezTo>
                <a:cubicBezTo>
                  <a:pt x="2225241" y="1157403"/>
                  <a:pt x="2179657" y="1202987"/>
                  <a:pt x="2123426" y="1202987"/>
                </a:cubicBezTo>
                <a:cubicBezTo>
                  <a:pt x="2067194" y="1202987"/>
                  <a:pt x="2021610" y="1157403"/>
                  <a:pt x="2021610" y="1101172"/>
                </a:cubicBezTo>
                <a:cubicBezTo>
                  <a:pt x="2021610" y="1044940"/>
                  <a:pt x="2067194" y="999356"/>
                  <a:pt x="2123426" y="999356"/>
                </a:cubicBezTo>
                <a:close/>
                <a:moveTo>
                  <a:pt x="1788940" y="999356"/>
                </a:moveTo>
                <a:cubicBezTo>
                  <a:pt x="1845171" y="999356"/>
                  <a:pt x="1890755" y="1044940"/>
                  <a:pt x="1890755" y="1101172"/>
                </a:cubicBezTo>
                <a:cubicBezTo>
                  <a:pt x="1890755" y="1157403"/>
                  <a:pt x="1845171" y="1202987"/>
                  <a:pt x="1788940" y="1202987"/>
                </a:cubicBezTo>
                <a:cubicBezTo>
                  <a:pt x="1732708" y="1202987"/>
                  <a:pt x="1687124" y="1157403"/>
                  <a:pt x="1687124" y="1101172"/>
                </a:cubicBezTo>
                <a:cubicBezTo>
                  <a:pt x="1687124" y="1044940"/>
                  <a:pt x="1732708" y="999356"/>
                  <a:pt x="1788940" y="999356"/>
                </a:cubicBezTo>
                <a:close/>
                <a:moveTo>
                  <a:pt x="1454454" y="999356"/>
                </a:moveTo>
                <a:cubicBezTo>
                  <a:pt x="1510685" y="999356"/>
                  <a:pt x="1556269" y="1044940"/>
                  <a:pt x="1556269" y="1101172"/>
                </a:cubicBezTo>
                <a:cubicBezTo>
                  <a:pt x="1556269" y="1157403"/>
                  <a:pt x="1510685" y="1202987"/>
                  <a:pt x="1454454" y="1202987"/>
                </a:cubicBezTo>
                <a:cubicBezTo>
                  <a:pt x="1398222" y="1202987"/>
                  <a:pt x="1352638" y="1157403"/>
                  <a:pt x="1352638" y="1101172"/>
                </a:cubicBezTo>
                <a:cubicBezTo>
                  <a:pt x="1352638" y="1044940"/>
                  <a:pt x="1398222" y="999356"/>
                  <a:pt x="1454454" y="999356"/>
                </a:cubicBezTo>
                <a:close/>
                <a:moveTo>
                  <a:pt x="1105273" y="999356"/>
                </a:moveTo>
                <a:cubicBezTo>
                  <a:pt x="1161505" y="999356"/>
                  <a:pt x="1207089" y="1044940"/>
                  <a:pt x="1207089" y="1101172"/>
                </a:cubicBezTo>
                <a:cubicBezTo>
                  <a:pt x="1207089" y="1157403"/>
                  <a:pt x="1161505" y="1202987"/>
                  <a:pt x="1105273" y="1202987"/>
                </a:cubicBezTo>
                <a:cubicBezTo>
                  <a:pt x="1049042" y="1202987"/>
                  <a:pt x="1003458" y="1157403"/>
                  <a:pt x="1003458" y="1101172"/>
                </a:cubicBezTo>
                <a:cubicBezTo>
                  <a:pt x="1003458" y="1044940"/>
                  <a:pt x="1049042" y="999356"/>
                  <a:pt x="1105273" y="999356"/>
                </a:cubicBezTo>
                <a:close/>
                <a:moveTo>
                  <a:pt x="770787" y="999356"/>
                </a:moveTo>
                <a:cubicBezTo>
                  <a:pt x="827019" y="999356"/>
                  <a:pt x="872603" y="1044940"/>
                  <a:pt x="872603" y="1101172"/>
                </a:cubicBezTo>
                <a:cubicBezTo>
                  <a:pt x="872603" y="1157403"/>
                  <a:pt x="827019" y="1202987"/>
                  <a:pt x="770787" y="1202987"/>
                </a:cubicBezTo>
                <a:cubicBezTo>
                  <a:pt x="714556" y="1202987"/>
                  <a:pt x="668972" y="1157403"/>
                  <a:pt x="668972" y="1101172"/>
                </a:cubicBezTo>
                <a:cubicBezTo>
                  <a:pt x="668972" y="1044940"/>
                  <a:pt x="714556" y="999356"/>
                  <a:pt x="770787" y="999356"/>
                </a:cubicBezTo>
                <a:close/>
                <a:moveTo>
                  <a:pt x="436302" y="999356"/>
                </a:moveTo>
                <a:cubicBezTo>
                  <a:pt x="492533" y="999356"/>
                  <a:pt x="538117" y="1044940"/>
                  <a:pt x="538117" y="1101172"/>
                </a:cubicBezTo>
                <a:cubicBezTo>
                  <a:pt x="538117" y="1157403"/>
                  <a:pt x="492533" y="1202987"/>
                  <a:pt x="436302" y="1202987"/>
                </a:cubicBezTo>
                <a:cubicBezTo>
                  <a:pt x="380070" y="1202987"/>
                  <a:pt x="334486" y="1157403"/>
                  <a:pt x="334486" y="1101172"/>
                </a:cubicBezTo>
                <a:cubicBezTo>
                  <a:pt x="334486" y="1044940"/>
                  <a:pt x="380070" y="999356"/>
                  <a:pt x="436302" y="999356"/>
                </a:cubicBezTo>
                <a:close/>
                <a:moveTo>
                  <a:pt x="101816" y="999356"/>
                </a:moveTo>
                <a:cubicBezTo>
                  <a:pt x="158047" y="999356"/>
                  <a:pt x="203631" y="1044940"/>
                  <a:pt x="203631" y="1101172"/>
                </a:cubicBezTo>
                <a:cubicBezTo>
                  <a:pt x="203631" y="1157403"/>
                  <a:pt x="158047" y="1202987"/>
                  <a:pt x="101816" y="1202987"/>
                </a:cubicBezTo>
                <a:cubicBezTo>
                  <a:pt x="45584" y="1202987"/>
                  <a:pt x="0" y="1157403"/>
                  <a:pt x="0" y="1101172"/>
                </a:cubicBezTo>
                <a:cubicBezTo>
                  <a:pt x="0" y="1044940"/>
                  <a:pt x="45584" y="999356"/>
                  <a:pt x="101816" y="999356"/>
                </a:cubicBezTo>
                <a:close/>
                <a:moveTo>
                  <a:pt x="2457912" y="664870"/>
                </a:moveTo>
                <a:cubicBezTo>
                  <a:pt x="2514143" y="664870"/>
                  <a:pt x="2559727" y="710454"/>
                  <a:pt x="2559727" y="766686"/>
                </a:cubicBezTo>
                <a:cubicBezTo>
                  <a:pt x="2559727" y="822917"/>
                  <a:pt x="2514143" y="868501"/>
                  <a:pt x="2457912" y="868501"/>
                </a:cubicBezTo>
                <a:cubicBezTo>
                  <a:pt x="2401680" y="868501"/>
                  <a:pt x="2356096" y="822917"/>
                  <a:pt x="2356096" y="766686"/>
                </a:cubicBezTo>
                <a:cubicBezTo>
                  <a:pt x="2356096" y="710454"/>
                  <a:pt x="2401680" y="664870"/>
                  <a:pt x="2457912" y="664870"/>
                </a:cubicBezTo>
                <a:close/>
                <a:moveTo>
                  <a:pt x="2123426" y="664870"/>
                </a:moveTo>
                <a:cubicBezTo>
                  <a:pt x="2179657" y="664870"/>
                  <a:pt x="2225241" y="710454"/>
                  <a:pt x="2225241" y="766686"/>
                </a:cubicBezTo>
                <a:cubicBezTo>
                  <a:pt x="2225241" y="822917"/>
                  <a:pt x="2179657" y="868501"/>
                  <a:pt x="2123426" y="868501"/>
                </a:cubicBezTo>
                <a:cubicBezTo>
                  <a:pt x="2067194" y="868501"/>
                  <a:pt x="2021610" y="822917"/>
                  <a:pt x="2021610" y="766686"/>
                </a:cubicBezTo>
                <a:cubicBezTo>
                  <a:pt x="2021610" y="710454"/>
                  <a:pt x="2067194" y="664870"/>
                  <a:pt x="2123426" y="664870"/>
                </a:cubicBezTo>
                <a:close/>
                <a:moveTo>
                  <a:pt x="1788940" y="664870"/>
                </a:moveTo>
                <a:cubicBezTo>
                  <a:pt x="1845171" y="664870"/>
                  <a:pt x="1890755" y="710454"/>
                  <a:pt x="1890755" y="766686"/>
                </a:cubicBezTo>
                <a:cubicBezTo>
                  <a:pt x="1890755" y="822917"/>
                  <a:pt x="1845171" y="868501"/>
                  <a:pt x="1788940" y="868501"/>
                </a:cubicBezTo>
                <a:cubicBezTo>
                  <a:pt x="1732708" y="868501"/>
                  <a:pt x="1687124" y="822917"/>
                  <a:pt x="1687124" y="766686"/>
                </a:cubicBezTo>
                <a:cubicBezTo>
                  <a:pt x="1687124" y="710454"/>
                  <a:pt x="1732708" y="664870"/>
                  <a:pt x="1788940" y="664870"/>
                </a:cubicBezTo>
                <a:close/>
                <a:moveTo>
                  <a:pt x="1454454" y="664870"/>
                </a:moveTo>
                <a:cubicBezTo>
                  <a:pt x="1510685" y="664870"/>
                  <a:pt x="1556269" y="710454"/>
                  <a:pt x="1556269" y="766686"/>
                </a:cubicBezTo>
                <a:cubicBezTo>
                  <a:pt x="1556269" y="822917"/>
                  <a:pt x="1510685" y="868501"/>
                  <a:pt x="1454454" y="868501"/>
                </a:cubicBezTo>
                <a:cubicBezTo>
                  <a:pt x="1398222" y="868501"/>
                  <a:pt x="1352638" y="822917"/>
                  <a:pt x="1352638" y="766686"/>
                </a:cubicBezTo>
                <a:cubicBezTo>
                  <a:pt x="1352638" y="710454"/>
                  <a:pt x="1398222" y="664870"/>
                  <a:pt x="1454454" y="664870"/>
                </a:cubicBezTo>
                <a:close/>
                <a:moveTo>
                  <a:pt x="1105273" y="664870"/>
                </a:moveTo>
                <a:cubicBezTo>
                  <a:pt x="1161505" y="664870"/>
                  <a:pt x="1207089" y="710454"/>
                  <a:pt x="1207089" y="766686"/>
                </a:cubicBezTo>
                <a:cubicBezTo>
                  <a:pt x="1207089" y="822917"/>
                  <a:pt x="1161505" y="868501"/>
                  <a:pt x="1105273" y="868501"/>
                </a:cubicBezTo>
                <a:cubicBezTo>
                  <a:pt x="1049042" y="868501"/>
                  <a:pt x="1003458" y="822917"/>
                  <a:pt x="1003458" y="766686"/>
                </a:cubicBezTo>
                <a:cubicBezTo>
                  <a:pt x="1003458" y="710454"/>
                  <a:pt x="1049042" y="664870"/>
                  <a:pt x="1105273" y="664870"/>
                </a:cubicBezTo>
                <a:close/>
                <a:moveTo>
                  <a:pt x="770787" y="664870"/>
                </a:moveTo>
                <a:cubicBezTo>
                  <a:pt x="827019" y="664870"/>
                  <a:pt x="872603" y="710454"/>
                  <a:pt x="872603" y="766686"/>
                </a:cubicBezTo>
                <a:cubicBezTo>
                  <a:pt x="872603" y="822917"/>
                  <a:pt x="827019" y="868501"/>
                  <a:pt x="770787" y="868501"/>
                </a:cubicBezTo>
                <a:cubicBezTo>
                  <a:pt x="714556" y="868501"/>
                  <a:pt x="668972" y="822917"/>
                  <a:pt x="668972" y="766686"/>
                </a:cubicBezTo>
                <a:cubicBezTo>
                  <a:pt x="668972" y="710454"/>
                  <a:pt x="714556" y="664870"/>
                  <a:pt x="770787" y="664870"/>
                </a:cubicBezTo>
                <a:close/>
                <a:moveTo>
                  <a:pt x="436302" y="664870"/>
                </a:moveTo>
                <a:cubicBezTo>
                  <a:pt x="492533" y="664870"/>
                  <a:pt x="538117" y="710454"/>
                  <a:pt x="538117" y="766686"/>
                </a:cubicBezTo>
                <a:cubicBezTo>
                  <a:pt x="538117" y="822917"/>
                  <a:pt x="492533" y="868501"/>
                  <a:pt x="436302" y="868501"/>
                </a:cubicBezTo>
                <a:cubicBezTo>
                  <a:pt x="380070" y="868501"/>
                  <a:pt x="334486" y="822917"/>
                  <a:pt x="334486" y="766686"/>
                </a:cubicBezTo>
                <a:cubicBezTo>
                  <a:pt x="334486" y="710454"/>
                  <a:pt x="380070" y="664870"/>
                  <a:pt x="436302" y="664870"/>
                </a:cubicBezTo>
                <a:close/>
                <a:moveTo>
                  <a:pt x="101816" y="664870"/>
                </a:moveTo>
                <a:cubicBezTo>
                  <a:pt x="158047" y="664870"/>
                  <a:pt x="203631" y="710454"/>
                  <a:pt x="203631" y="766686"/>
                </a:cubicBezTo>
                <a:cubicBezTo>
                  <a:pt x="203631" y="822917"/>
                  <a:pt x="158047" y="868501"/>
                  <a:pt x="101816" y="868501"/>
                </a:cubicBezTo>
                <a:cubicBezTo>
                  <a:pt x="45584" y="868501"/>
                  <a:pt x="0" y="822917"/>
                  <a:pt x="0" y="766686"/>
                </a:cubicBezTo>
                <a:cubicBezTo>
                  <a:pt x="0" y="710454"/>
                  <a:pt x="45584" y="664870"/>
                  <a:pt x="101816" y="664870"/>
                </a:cubicBezTo>
                <a:close/>
                <a:moveTo>
                  <a:pt x="2457912" y="330384"/>
                </a:moveTo>
                <a:cubicBezTo>
                  <a:pt x="2514143" y="330384"/>
                  <a:pt x="2559727" y="375968"/>
                  <a:pt x="2559727" y="432200"/>
                </a:cubicBezTo>
                <a:cubicBezTo>
                  <a:pt x="2559727" y="488431"/>
                  <a:pt x="2514143" y="534015"/>
                  <a:pt x="2457912" y="534015"/>
                </a:cubicBezTo>
                <a:cubicBezTo>
                  <a:pt x="2401680" y="534015"/>
                  <a:pt x="2356096" y="488431"/>
                  <a:pt x="2356096" y="432200"/>
                </a:cubicBezTo>
                <a:cubicBezTo>
                  <a:pt x="2356096" y="375968"/>
                  <a:pt x="2401680" y="330384"/>
                  <a:pt x="2457912" y="330384"/>
                </a:cubicBezTo>
                <a:close/>
                <a:moveTo>
                  <a:pt x="2123426" y="330384"/>
                </a:moveTo>
                <a:cubicBezTo>
                  <a:pt x="2179657" y="330384"/>
                  <a:pt x="2225241" y="375968"/>
                  <a:pt x="2225241" y="432200"/>
                </a:cubicBezTo>
                <a:cubicBezTo>
                  <a:pt x="2225241" y="488431"/>
                  <a:pt x="2179657" y="534015"/>
                  <a:pt x="2123426" y="534015"/>
                </a:cubicBezTo>
                <a:cubicBezTo>
                  <a:pt x="2067194" y="534015"/>
                  <a:pt x="2021610" y="488431"/>
                  <a:pt x="2021610" y="432200"/>
                </a:cubicBezTo>
                <a:cubicBezTo>
                  <a:pt x="2021610" y="375968"/>
                  <a:pt x="2067194" y="330384"/>
                  <a:pt x="2123426" y="330384"/>
                </a:cubicBezTo>
                <a:close/>
                <a:moveTo>
                  <a:pt x="1788940" y="330384"/>
                </a:moveTo>
                <a:cubicBezTo>
                  <a:pt x="1845171" y="330384"/>
                  <a:pt x="1890755" y="375968"/>
                  <a:pt x="1890755" y="432200"/>
                </a:cubicBezTo>
                <a:cubicBezTo>
                  <a:pt x="1890755" y="488431"/>
                  <a:pt x="1845171" y="534015"/>
                  <a:pt x="1788940" y="534015"/>
                </a:cubicBezTo>
                <a:cubicBezTo>
                  <a:pt x="1732708" y="534015"/>
                  <a:pt x="1687124" y="488431"/>
                  <a:pt x="1687124" y="432200"/>
                </a:cubicBezTo>
                <a:cubicBezTo>
                  <a:pt x="1687124" y="375968"/>
                  <a:pt x="1732708" y="330384"/>
                  <a:pt x="1788940" y="330384"/>
                </a:cubicBezTo>
                <a:close/>
                <a:moveTo>
                  <a:pt x="1454454" y="330384"/>
                </a:moveTo>
                <a:cubicBezTo>
                  <a:pt x="1510685" y="330384"/>
                  <a:pt x="1556269" y="375968"/>
                  <a:pt x="1556269" y="432200"/>
                </a:cubicBezTo>
                <a:cubicBezTo>
                  <a:pt x="1556269" y="488431"/>
                  <a:pt x="1510685" y="534015"/>
                  <a:pt x="1454454" y="534015"/>
                </a:cubicBezTo>
                <a:cubicBezTo>
                  <a:pt x="1398222" y="534015"/>
                  <a:pt x="1352638" y="488431"/>
                  <a:pt x="1352638" y="432200"/>
                </a:cubicBezTo>
                <a:cubicBezTo>
                  <a:pt x="1352638" y="375968"/>
                  <a:pt x="1398222" y="330384"/>
                  <a:pt x="1454454" y="330384"/>
                </a:cubicBezTo>
                <a:close/>
                <a:moveTo>
                  <a:pt x="1105273" y="330384"/>
                </a:moveTo>
                <a:cubicBezTo>
                  <a:pt x="1161505" y="330384"/>
                  <a:pt x="1207089" y="375968"/>
                  <a:pt x="1207089" y="432200"/>
                </a:cubicBezTo>
                <a:cubicBezTo>
                  <a:pt x="1207089" y="488431"/>
                  <a:pt x="1161505" y="534015"/>
                  <a:pt x="1105273" y="534015"/>
                </a:cubicBezTo>
                <a:cubicBezTo>
                  <a:pt x="1049042" y="534015"/>
                  <a:pt x="1003458" y="488431"/>
                  <a:pt x="1003458" y="432200"/>
                </a:cubicBezTo>
                <a:cubicBezTo>
                  <a:pt x="1003458" y="375968"/>
                  <a:pt x="1049042" y="330384"/>
                  <a:pt x="1105273" y="330384"/>
                </a:cubicBezTo>
                <a:close/>
                <a:moveTo>
                  <a:pt x="770787" y="330384"/>
                </a:moveTo>
                <a:cubicBezTo>
                  <a:pt x="827019" y="330384"/>
                  <a:pt x="872603" y="375968"/>
                  <a:pt x="872603" y="432200"/>
                </a:cubicBezTo>
                <a:cubicBezTo>
                  <a:pt x="872603" y="488431"/>
                  <a:pt x="827019" y="534015"/>
                  <a:pt x="770787" y="534015"/>
                </a:cubicBezTo>
                <a:cubicBezTo>
                  <a:pt x="714556" y="534015"/>
                  <a:pt x="668972" y="488431"/>
                  <a:pt x="668972" y="432200"/>
                </a:cubicBezTo>
                <a:cubicBezTo>
                  <a:pt x="668972" y="375968"/>
                  <a:pt x="714556" y="330384"/>
                  <a:pt x="770787" y="330384"/>
                </a:cubicBezTo>
                <a:close/>
                <a:moveTo>
                  <a:pt x="436302" y="330384"/>
                </a:moveTo>
                <a:cubicBezTo>
                  <a:pt x="492533" y="330384"/>
                  <a:pt x="538117" y="375968"/>
                  <a:pt x="538117" y="432200"/>
                </a:cubicBezTo>
                <a:cubicBezTo>
                  <a:pt x="538117" y="488431"/>
                  <a:pt x="492533" y="534015"/>
                  <a:pt x="436302" y="534015"/>
                </a:cubicBezTo>
                <a:cubicBezTo>
                  <a:pt x="380070" y="534015"/>
                  <a:pt x="334486" y="488431"/>
                  <a:pt x="334486" y="432200"/>
                </a:cubicBezTo>
                <a:cubicBezTo>
                  <a:pt x="334486" y="375968"/>
                  <a:pt x="380070" y="330384"/>
                  <a:pt x="436302" y="330384"/>
                </a:cubicBezTo>
                <a:close/>
                <a:moveTo>
                  <a:pt x="101816" y="330384"/>
                </a:moveTo>
                <a:cubicBezTo>
                  <a:pt x="158047" y="330384"/>
                  <a:pt x="203631" y="375968"/>
                  <a:pt x="203631" y="432200"/>
                </a:cubicBezTo>
                <a:cubicBezTo>
                  <a:pt x="203631" y="488431"/>
                  <a:pt x="158047" y="534015"/>
                  <a:pt x="101816" y="534015"/>
                </a:cubicBezTo>
                <a:cubicBezTo>
                  <a:pt x="45584" y="534015"/>
                  <a:pt x="0" y="488431"/>
                  <a:pt x="0" y="432200"/>
                </a:cubicBezTo>
                <a:cubicBezTo>
                  <a:pt x="0" y="375968"/>
                  <a:pt x="45584" y="330384"/>
                  <a:pt x="101816" y="330384"/>
                </a:cubicBezTo>
                <a:close/>
                <a:moveTo>
                  <a:pt x="2457912" y="0"/>
                </a:moveTo>
                <a:cubicBezTo>
                  <a:pt x="2514143" y="0"/>
                  <a:pt x="2559727" y="45584"/>
                  <a:pt x="2559727" y="101816"/>
                </a:cubicBezTo>
                <a:cubicBezTo>
                  <a:pt x="2559727" y="158047"/>
                  <a:pt x="2514143" y="203631"/>
                  <a:pt x="2457912" y="203631"/>
                </a:cubicBezTo>
                <a:cubicBezTo>
                  <a:pt x="2401680" y="203631"/>
                  <a:pt x="2356096" y="158047"/>
                  <a:pt x="2356096" y="101816"/>
                </a:cubicBezTo>
                <a:cubicBezTo>
                  <a:pt x="2356096" y="45584"/>
                  <a:pt x="2401680" y="0"/>
                  <a:pt x="2457912" y="0"/>
                </a:cubicBezTo>
                <a:close/>
                <a:moveTo>
                  <a:pt x="2123426" y="0"/>
                </a:moveTo>
                <a:cubicBezTo>
                  <a:pt x="2179657" y="0"/>
                  <a:pt x="2225241" y="45584"/>
                  <a:pt x="2225241" y="101816"/>
                </a:cubicBezTo>
                <a:cubicBezTo>
                  <a:pt x="2225241" y="158047"/>
                  <a:pt x="2179657" y="203631"/>
                  <a:pt x="2123426" y="203631"/>
                </a:cubicBezTo>
                <a:cubicBezTo>
                  <a:pt x="2067194" y="203631"/>
                  <a:pt x="2021610" y="158047"/>
                  <a:pt x="2021610" y="101816"/>
                </a:cubicBezTo>
                <a:cubicBezTo>
                  <a:pt x="2021610" y="45584"/>
                  <a:pt x="2067194" y="0"/>
                  <a:pt x="2123426" y="0"/>
                </a:cubicBezTo>
                <a:close/>
                <a:moveTo>
                  <a:pt x="1788940" y="0"/>
                </a:moveTo>
                <a:cubicBezTo>
                  <a:pt x="1845171" y="0"/>
                  <a:pt x="1890755" y="45584"/>
                  <a:pt x="1890755" y="101816"/>
                </a:cubicBezTo>
                <a:cubicBezTo>
                  <a:pt x="1890755" y="158047"/>
                  <a:pt x="1845171" y="203631"/>
                  <a:pt x="1788940" y="203631"/>
                </a:cubicBezTo>
                <a:cubicBezTo>
                  <a:pt x="1732708" y="203631"/>
                  <a:pt x="1687124" y="158047"/>
                  <a:pt x="1687124" y="101816"/>
                </a:cubicBezTo>
                <a:cubicBezTo>
                  <a:pt x="1687124" y="45584"/>
                  <a:pt x="1732708" y="0"/>
                  <a:pt x="1788940" y="0"/>
                </a:cubicBezTo>
                <a:close/>
                <a:moveTo>
                  <a:pt x="1454454" y="0"/>
                </a:moveTo>
                <a:cubicBezTo>
                  <a:pt x="1510685" y="0"/>
                  <a:pt x="1556269" y="45584"/>
                  <a:pt x="1556269" y="101816"/>
                </a:cubicBezTo>
                <a:cubicBezTo>
                  <a:pt x="1556269" y="158047"/>
                  <a:pt x="1510685" y="203631"/>
                  <a:pt x="1454454" y="203631"/>
                </a:cubicBezTo>
                <a:cubicBezTo>
                  <a:pt x="1398222" y="203631"/>
                  <a:pt x="1352638" y="158047"/>
                  <a:pt x="1352638" y="101816"/>
                </a:cubicBezTo>
                <a:cubicBezTo>
                  <a:pt x="1352638" y="45584"/>
                  <a:pt x="1398222" y="0"/>
                  <a:pt x="1454454" y="0"/>
                </a:cubicBezTo>
                <a:close/>
                <a:moveTo>
                  <a:pt x="1105273" y="0"/>
                </a:moveTo>
                <a:cubicBezTo>
                  <a:pt x="1161505" y="0"/>
                  <a:pt x="1207089" y="45584"/>
                  <a:pt x="1207089" y="101816"/>
                </a:cubicBezTo>
                <a:cubicBezTo>
                  <a:pt x="1207089" y="158047"/>
                  <a:pt x="1161505" y="203631"/>
                  <a:pt x="1105273" y="203631"/>
                </a:cubicBezTo>
                <a:cubicBezTo>
                  <a:pt x="1049042" y="203631"/>
                  <a:pt x="1003458" y="158047"/>
                  <a:pt x="1003458" y="101816"/>
                </a:cubicBezTo>
                <a:cubicBezTo>
                  <a:pt x="1003458" y="45584"/>
                  <a:pt x="1049042" y="0"/>
                  <a:pt x="1105273" y="0"/>
                </a:cubicBezTo>
                <a:close/>
                <a:moveTo>
                  <a:pt x="770787" y="0"/>
                </a:moveTo>
                <a:cubicBezTo>
                  <a:pt x="827019" y="0"/>
                  <a:pt x="872603" y="45584"/>
                  <a:pt x="872603" y="101816"/>
                </a:cubicBezTo>
                <a:cubicBezTo>
                  <a:pt x="872603" y="158047"/>
                  <a:pt x="827019" y="203631"/>
                  <a:pt x="770787" y="203631"/>
                </a:cubicBezTo>
                <a:cubicBezTo>
                  <a:pt x="714556" y="203631"/>
                  <a:pt x="668972" y="158047"/>
                  <a:pt x="668972" y="101816"/>
                </a:cubicBezTo>
                <a:cubicBezTo>
                  <a:pt x="668972" y="45584"/>
                  <a:pt x="714556" y="0"/>
                  <a:pt x="770787" y="0"/>
                </a:cubicBezTo>
                <a:close/>
                <a:moveTo>
                  <a:pt x="436302" y="0"/>
                </a:moveTo>
                <a:cubicBezTo>
                  <a:pt x="492533" y="0"/>
                  <a:pt x="538117" y="45584"/>
                  <a:pt x="538117" y="101816"/>
                </a:cubicBezTo>
                <a:cubicBezTo>
                  <a:pt x="538117" y="158047"/>
                  <a:pt x="492533" y="203631"/>
                  <a:pt x="436302" y="203631"/>
                </a:cubicBezTo>
                <a:cubicBezTo>
                  <a:pt x="380070" y="203631"/>
                  <a:pt x="334486" y="158047"/>
                  <a:pt x="334486" y="101816"/>
                </a:cubicBezTo>
                <a:cubicBezTo>
                  <a:pt x="334486" y="45584"/>
                  <a:pt x="380070" y="0"/>
                  <a:pt x="436302" y="0"/>
                </a:cubicBezTo>
                <a:close/>
                <a:moveTo>
                  <a:pt x="101815" y="0"/>
                </a:moveTo>
                <a:cubicBezTo>
                  <a:pt x="158047" y="0"/>
                  <a:pt x="203631" y="45584"/>
                  <a:pt x="203631" y="101816"/>
                </a:cubicBezTo>
                <a:cubicBezTo>
                  <a:pt x="203631" y="158047"/>
                  <a:pt x="158047" y="203631"/>
                  <a:pt x="101815" y="203631"/>
                </a:cubicBezTo>
                <a:cubicBezTo>
                  <a:pt x="45584" y="203631"/>
                  <a:pt x="0" y="158047"/>
                  <a:pt x="0" y="101816"/>
                </a:cubicBezTo>
                <a:cubicBezTo>
                  <a:pt x="0" y="45584"/>
                  <a:pt x="45584" y="0"/>
                  <a:pt x="101815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BA70D1-B492-4BA9-9123-273B0316F403}"/>
              </a:ext>
            </a:extLst>
          </p:cNvPr>
          <p:cNvSpPr/>
          <p:nvPr userDrawn="1"/>
        </p:nvSpPr>
        <p:spPr>
          <a:xfrm>
            <a:off x="0" y="0"/>
            <a:ext cx="6007384" cy="6858000"/>
          </a:xfrm>
          <a:custGeom>
            <a:avLst/>
            <a:gdLst>
              <a:gd name="connsiteX0" fmla="*/ 0 w 6007384"/>
              <a:gd name="connsiteY0" fmla="*/ 0 h 6869522"/>
              <a:gd name="connsiteX1" fmla="*/ 6007384 w 6007384"/>
              <a:gd name="connsiteY1" fmla="*/ 0 h 6869522"/>
              <a:gd name="connsiteX2" fmla="*/ 2060080 w 6007384"/>
              <a:gd name="connsiteY2" fmla="*/ 6869522 h 6869522"/>
              <a:gd name="connsiteX3" fmla="*/ 0 w 6007384"/>
              <a:gd name="connsiteY3" fmla="*/ 6869522 h 6869522"/>
              <a:gd name="connsiteX4" fmla="*/ 0 w 6007384"/>
              <a:gd name="connsiteY4" fmla="*/ 0 h 686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7384" h="6869522">
                <a:moveTo>
                  <a:pt x="0" y="0"/>
                </a:moveTo>
                <a:lnTo>
                  <a:pt x="6007384" y="0"/>
                </a:lnTo>
                <a:lnTo>
                  <a:pt x="2060080" y="6869522"/>
                </a:lnTo>
                <a:lnTo>
                  <a:pt x="0" y="68695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8DC80A3-D4D1-4567-96C9-86CEB7DC6087}"/>
              </a:ext>
            </a:extLst>
          </p:cNvPr>
          <p:cNvSpPr/>
          <p:nvPr userDrawn="1"/>
        </p:nvSpPr>
        <p:spPr>
          <a:xfrm>
            <a:off x="5734050" y="0"/>
            <a:ext cx="6457951" cy="6858000"/>
          </a:xfrm>
          <a:custGeom>
            <a:avLst/>
            <a:gdLst>
              <a:gd name="connsiteX0" fmla="*/ 4114800 w 6390807"/>
              <a:gd name="connsiteY0" fmla="*/ 0 h 4942371"/>
              <a:gd name="connsiteX1" fmla="*/ 6390807 w 6390807"/>
              <a:gd name="connsiteY1" fmla="*/ 0 h 4942371"/>
              <a:gd name="connsiteX2" fmla="*/ 6390807 w 6390807"/>
              <a:gd name="connsiteY2" fmla="*/ 4942371 h 4942371"/>
              <a:gd name="connsiteX3" fmla="*/ 83294 w 6390807"/>
              <a:gd name="connsiteY3" fmla="*/ 4942371 h 4942371"/>
              <a:gd name="connsiteX4" fmla="*/ 47412 w 6390807"/>
              <a:gd name="connsiteY4" fmla="*/ 4741443 h 4942371"/>
              <a:gd name="connsiteX5" fmla="*/ 0 w 6390807"/>
              <a:gd name="connsiteY5" fmla="*/ 4114800 h 4942371"/>
              <a:gd name="connsiteX6" fmla="*/ 4114800 w 6390807"/>
              <a:gd name="connsiteY6" fmla="*/ 0 h 494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90807" h="4942371">
                <a:moveTo>
                  <a:pt x="4114800" y="0"/>
                </a:moveTo>
                <a:lnTo>
                  <a:pt x="6390807" y="0"/>
                </a:lnTo>
                <a:lnTo>
                  <a:pt x="6390807" y="4942371"/>
                </a:lnTo>
                <a:lnTo>
                  <a:pt x="83294" y="4942371"/>
                </a:lnTo>
                <a:lnTo>
                  <a:pt x="47412" y="4741443"/>
                </a:lnTo>
                <a:cubicBezTo>
                  <a:pt x="16192" y="4537119"/>
                  <a:pt x="0" y="4327850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3"/>
              </a:gs>
              <a:gs pos="44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AF6D74-02FD-4625-85A6-AE3A8E5A2791}"/>
              </a:ext>
            </a:extLst>
          </p:cNvPr>
          <p:cNvSpPr txBox="1"/>
          <p:nvPr userDrawn="1"/>
        </p:nvSpPr>
        <p:spPr>
          <a:xfrm>
            <a:off x="11210800" y="6337467"/>
            <a:ext cx="70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800" b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id-ID" sz="18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092E03A-A099-4B2E-B9AA-C949ADDE647B}"/>
              </a:ext>
            </a:extLst>
          </p:cNvPr>
          <p:cNvSpPr/>
          <p:nvPr userDrawn="1"/>
        </p:nvSpPr>
        <p:spPr>
          <a:xfrm>
            <a:off x="-1" y="0"/>
            <a:ext cx="5009858" cy="6863972"/>
          </a:xfrm>
          <a:custGeom>
            <a:avLst/>
            <a:gdLst>
              <a:gd name="connsiteX0" fmla="*/ 0 w 4469529"/>
              <a:gd name="connsiteY0" fmla="*/ 0 h 6858000"/>
              <a:gd name="connsiteX1" fmla="*/ 4469529 w 4469529"/>
              <a:gd name="connsiteY1" fmla="*/ 0 h 6858000"/>
              <a:gd name="connsiteX2" fmla="*/ 522225 w 4469529"/>
              <a:gd name="connsiteY2" fmla="*/ 6858000 h 6858000"/>
              <a:gd name="connsiteX3" fmla="*/ 0 w 4469529"/>
              <a:gd name="connsiteY3" fmla="*/ 6858000 h 6858000"/>
              <a:gd name="connsiteX4" fmla="*/ 0 w 4469529"/>
              <a:gd name="connsiteY4" fmla="*/ 0 h 6858000"/>
              <a:gd name="connsiteX0" fmla="*/ 0 w 4469529"/>
              <a:gd name="connsiteY0" fmla="*/ 0 h 6858000"/>
              <a:gd name="connsiteX1" fmla="*/ 4469529 w 4469529"/>
              <a:gd name="connsiteY1" fmla="*/ 0 h 6858000"/>
              <a:gd name="connsiteX2" fmla="*/ 888280 w 4469529"/>
              <a:gd name="connsiteY2" fmla="*/ 6834554 h 6858000"/>
              <a:gd name="connsiteX3" fmla="*/ 0 w 4469529"/>
              <a:gd name="connsiteY3" fmla="*/ 6858000 h 6858000"/>
              <a:gd name="connsiteX4" fmla="*/ 0 w 4469529"/>
              <a:gd name="connsiteY4" fmla="*/ 0 h 6858000"/>
              <a:gd name="connsiteX0" fmla="*/ 0 w 4469529"/>
              <a:gd name="connsiteY0" fmla="*/ 0 h 6869723"/>
              <a:gd name="connsiteX1" fmla="*/ 4469529 w 4469529"/>
              <a:gd name="connsiteY1" fmla="*/ 0 h 6869723"/>
              <a:gd name="connsiteX2" fmla="*/ 867363 w 4469529"/>
              <a:gd name="connsiteY2" fmla="*/ 6869723 h 6869723"/>
              <a:gd name="connsiteX3" fmla="*/ 0 w 4469529"/>
              <a:gd name="connsiteY3" fmla="*/ 6858000 h 6869723"/>
              <a:gd name="connsiteX4" fmla="*/ 0 w 4469529"/>
              <a:gd name="connsiteY4" fmla="*/ 0 h 6869723"/>
              <a:gd name="connsiteX0" fmla="*/ 0 w 4469529"/>
              <a:gd name="connsiteY0" fmla="*/ 0 h 6858000"/>
              <a:gd name="connsiteX1" fmla="*/ 4469529 w 4469529"/>
              <a:gd name="connsiteY1" fmla="*/ 0 h 6858000"/>
              <a:gd name="connsiteX2" fmla="*/ 1036676 w 4469529"/>
              <a:gd name="connsiteY2" fmla="*/ 6846720 h 6858000"/>
              <a:gd name="connsiteX3" fmla="*/ 0 w 4469529"/>
              <a:gd name="connsiteY3" fmla="*/ 6858000 h 6858000"/>
              <a:gd name="connsiteX4" fmla="*/ 0 w 4469529"/>
              <a:gd name="connsiteY4" fmla="*/ 0 h 6858000"/>
              <a:gd name="connsiteX0" fmla="*/ 0 w 4469529"/>
              <a:gd name="connsiteY0" fmla="*/ 0 h 6863972"/>
              <a:gd name="connsiteX1" fmla="*/ 4469529 w 4469529"/>
              <a:gd name="connsiteY1" fmla="*/ 0 h 6863972"/>
              <a:gd name="connsiteX2" fmla="*/ 1036676 w 4469529"/>
              <a:gd name="connsiteY2" fmla="*/ 6863972 h 6863972"/>
              <a:gd name="connsiteX3" fmla="*/ 0 w 4469529"/>
              <a:gd name="connsiteY3" fmla="*/ 6858000 h 6863972"/>
              <a:gd name="connsiteX4" fmla="*/ 0 w 4469529"/>
              <a:gd name="connsiteY4" fmla="*/ 0 h 6863972"/>
              <a:gd name="connsiteX0" fmla="*/ 0 w 4469529"/>
              <a:gd name="connsiteY0" fmla="*/ 0 h 6863972"/>
              <a:gd name="connsiteX1" fmla="*/ 4469529 w 4469529"/>
              <a:gd name="connsiteY1" fmla="*/ 0 h 6863972"/>
              <a:gd name="connsiteX2" fmla="*/ 1046937 w 4469529"/>
              <a:gd name="connsiteY2" fmla="*/ 6863972 h 6863972"/>
              <a:gd name="connsiteX3" fmla="*/ 0 w 4469529"/>
              <a:gd name="connsiteY3" fmla="*/ 6858000 h 6863972"/>
              <a:gd name="connsiteX4" fmla="*/ 0 w 4469529"/>
              <a:gd name="connsiteY4" fmla="*/ 0 h 686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9529" h="6863972">
                <a:moveTo>
                  <a:pt x="0" y="0"/>
                </a:moveTo>
                <a:lnTo>
                  <a:pt x="4469529" y="0"/>
                </a:lnTo>
                <a:lnTo>
                  <a:pt x="1046937" y="68639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238700B5-3357-4F53-929D-C6AC7E3397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2432" y="4462869"/>
            <a:ext cx="4387132" cy="529397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490654A-7A0D-4D92-8740-2385C164C5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736"/>
            <a:ext cx="12192000" cy="394307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2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1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3571-D06B-45BC-BA94-4E8DCA861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CE488-5F5D-4269-A46C-C4E28E143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1F35F-18B6-437B-A822-9961A494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00C0-8DC3-46F5-AF3C-F540EB2A322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614E0-48BE-4292-8726-70B6F898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45AFD-816E-4ABC-9D1F-1983F693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B17-CBAE-4A51-B478-6706DDEF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8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53A40-0B23-4160-A935-9BCEA8F5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615F6-2423-4F36-849B-A3FC1CC66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973AF-FEFD-4D9B-86B9-68C55866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00C0-8DC3-46F5-AF3C-F540EB2A322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CCA8C-6557-4D64-990F-263FFAAC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E971A-F19E-4259-BDF1-1879BFB1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B17-CBAE-4A51-B478-6706DDEF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8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008F1-22DF-47A2-A4E8-C3DD401DF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1DF19-B51F-45F5-BC15-8FFF7EE0E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07E6B-8D7D-45CB-BFDD-C2FCA5722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8DB1A-92AE-483F-9991-3AB3DD452D0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C05A3-A6F2-4D93-BAD8-268CDF673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22A11-59AC-41D3-B878-D01AC141A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37698-CC21-471F-83A1-4E782A575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8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7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801565-DCAF-40B6-993A-D8EEC4929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955DB-2C14-4B82-8E67-E190CBF37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50DCB-A855-49F9-B3A4-D17B3EDF3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700C0-8DC3-46F5-AF3C-F540EB2A322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D34C1-3C40-4B27-9100-398FB0D7B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C8E4B-5CE0-476B-9C0A-4FFEBD465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EEB17-CBAE-4A51-B478-6706DDEF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4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45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svg"/><Relationship Id="rId7" Type="http://schemas.openxmlformats.org/officeDocument/2006/relationships/image" Target="../media/image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hyperlink" Target="http://www.dribbble.com/" TargetMode="External"/><Relationship Id="rId4" Type="http://schemas.openxmlformats.org/officeDocument/2006/relationships/hyperlink" Target="http://www.twitter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.pn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14FD6CE-A62D-4C2D-A8FB-B0ABBC4D7285}"/>
              </a:ext>
            </a:extLst>
          </p:cNvPr>
          <p:cNvSpPr/>
          <p:nvPr/>
        </p:nvSpPr>
        <p:spPr>
          <a:xfrm>
            <a:off x="6606587" y="3429000"/>
            <a:ext cx="4275168" cy="3083169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44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622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3E153-9A17-4066-AE57-C0C666D1D17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97981" y="1863140"/>
            <a:ext cx="5041900" cy="1224368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s-US" sz="4400">
                <a:solidFill>
                  <a:schemeClr val="bg1"/>
                </a:solidFill>
                <a:latin typeface="Arial Black" panose="020B0A04020102020204" pitchFamily="34" charset="0"/>
              </a:rPr>
              <a:t>AI SLIDE DECK </a:t>
            </a:r>
            <a:endParaRPr lang="en-US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C50CD2-8AD6-4573-89D3-2EB81DEF72D1}"/>
              </a:ext>
            </a:extLst>
          </p:cNvPr>
          <p:cNvGrpSpPr/>
          <p:nvPr/>
        </p:nvGrpSpPr>
        <p:grpSpPr>
          <a:xfrm>
            <a:off x="6530366" y="1601417"/>
            <a:ext cx="4258391" cy="3772511"/>
            <a:chOff x="1518728" y="1601417"/>
            <a:chExt cx="4258391" cy="377251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704CB4-8F9A-44B6-B124-0EFB1106B7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8442" y="4379973"/>
              <a:ext cx="732473" cy="343191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DF9B108-86A6-474F-AC5B-F9E1732E6D22}"/>
                </a:ext>
              </a:extLst>
            </p:cNvPr>
            <p:cNvSpPr/>
            <p:nvPr/>
          </p:nvSpPr>
          <p:spPr>
            <a:xfrm>
              <a:off x="1843387" y="1607743"/>
              <a:ext cx="567973" cy="793873"/>
            </a:xfrm>
            <a:custGeom>
              <a:avLst/>
              <a:gdLst>
                <a:gd name="connsiteX0" fmla="*/ 0 w 653365"/>
                <a:gd name="connsiteY0" fmla="*/ 441765 h 913228"/>
                <a:gd name="connsiteX1" fmla="*/ 541997 w 653365"/>
                <a:gd name="connsiteY1" fmla="*/ 913228 h 913228"/>
                <a:gd name="connsiteX2" fmla="*/ 653366 w 653365"/>
                <a:gd name="connsiteY2" fmla="*/ 0 h 91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3365" h="913228">
                  <a:moveTo>
                    <a:pt x="0" y="441765"/>
                  </a:moveTo>
                  <a:lnTo>
                    <a:pt x="541997" y="913228"/>
                  </a:lnTo>
                  <a:lnTo>
                    <a:pt x="653366" y="0"/>
                  </a:lnTo>
                  <a:close/>
                </a:path>
              </a:pathLst>
            </a:custGeom>
            <a:solidFill>
              <a:schemeClr val="accent3"/>
            </a:solidFill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97BE922-1BCA-40C7-8A88-7EDB79F3E218}"/>
                </a:ext>
              </a:extLst>
            </p:cNvPr>
            <p:cNvSpPr/>
            <p:nvPr/>
          </p:nvSpPr>
          <p:spPr>
            <a:xfrm>
              <a:off x="1794821" y="3529298"/>
              <a:ext cx="338848" cy="277532"/>
            </a:xfrm>
            <a:custGeom>
              <a:avLst/>
              <a:gdLst>
                <a:gd name="connsiteX0" fmla="*/ 0 w 389792"/>
                <a:gd name="connsiteY0" fmla="*/ 259862 h 319258"/>
                <a:gd name="connsiteX1" fmla="*/ 389792 w 389792"/>
                <a:gd name="connsiteY1" fmla="*/ 0 h 319258"/>
                <a:gd name="connsiteX2" fmla="*/ 248725 w 389792"/>
                <a:gd name="connsiteY2" fmla="*/ 319259 h 319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792" h="319258">
                  <a:moveTo>
                    <a:pt x="0" y="259862"/>
                  </a:moveTo>
                  <a:lnTo>
                    <a:pt x="389792" y="0"/>
                  </a:lnTo>
                  <a:lnTo>
                    <a:pt x="248725" y="319259"/>
                  </a:lnTo>
                  <a:close/>
                </a:path>
              </a:pathLst>
            </a:custGeom>
            <a:no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0AE192-5C23-4DD6-B865-52FEC6645A63}"/>
                </a:ext>
              </a:extLst>
            </p:cNvPr>
            <p:cNvSpPr/>
            <p:nvPr/>
          </p:nvSpPr>
          <p:spPr>
            <a:xfrm>
              <a:off x="2552168" y="4187957"/>
              <a:ext cx="1158537" cy="422754"/>
            </a:xfrm>
            <a:custGeom>
              <a:avLst/>
              <a:gdLst>
                <a:gd name="connsiteX0" fmla="*/ 0 w 1332717"/>
                <a:gd name="connsiteY0" fmla="*/ 59397 h 486312"/>
                <a:gd name="connsiteX1" fmla="*/ 675640 w 1332717"/>
                <a:gd name="connsiteY1" fmla="*/ 0 h 486312"/>
                <a:gd name="connsiteX2" fmla="*/ 1317869 w 1332717"/>
                <a:gd name="connsiteY2" fmla="*/ 475176 h 486312"/>
                <a:gd name="connsiteX3" fmla="*/ 601394 w 1332717"/>
                <a:gd name="connsiteY3" fmla="*/ 211602 h 486312"/>
                <a:gd name="connsiteX4" fmla="*/ 0 w 1332717"/>
                <a:gd name="connsiteY4" fmla="*/ 59397 h 486312"/>
                <a:gd name="connsiteX5" fmla="*/ 0 w 1332717"/>
                <a:gd name="connsiteY5" fmla="*/ 59397 h 486312"/>
                <a:gd name="connsiteX6" fmla="*/ 1332718 w 1332717"/>
                <a:gd name="connsiteY6" fmla="*/ 486312 h 486312"/>
                <a:gd name="connsiteX7" fmla="*/ 1332718 w 1332717"/>
                <a:gd name="connsiteY7" fmla="*/ 486312 h 486312"/>
                <a:gd name="connsiteX8" fmla="*/ 1332718 w 1332717"/>
                <a:gd name="connsiteY8" fmla="*/ 486312 h 486312"/>
                <a:gd name="connsiteX9" fmla="*/ 1332718 w 1332717"/>
                <a:gd name="connsiteY9" fmla="*/ 486312 h 486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2717" h="486312">
                  <a:moveTo>
                    <a:pt x="0" y="59397"/>
                  </a:moveTo>
                  <a:lnTo>
                    <a:pt x="675640" y="0"/>
                  </a:lnTo>
                  <a:lnTo>
                    <a:pt x="1317869" y="475176"/>
                  </a:lnTo>
                  <a:lnTo>
                    <a:pt x="601394" y="211602"/>
                  </a:lnTo>
                  <a:lnTo>
                    <a:pt x="0" y="59397"/>
                  </a:lnTo>
                  <a:lnTo>
                    <a:pt x="0" y="59397"/>
                  </a:lnTo>
                  <a:close/>
                  <a:moveTo>
                    <a:pt x="1332718" y="486312"/>
                  </a:moveTo>
                  <a:lnTo>
                    <a:pt x="1332718" y="486312"/>
                  </a:lnTo>
                  <a:lnTo>
                    <a:pt x="1332718" y="486312"/>
                  </a:lnTo>
                  <a:lnTo>
                    <a:pt x="1332718" y="486312"/>
                  </a:lnTo>
                  <a:close/>
                </a:path>
              </a:pathLst>
            </a:custGeom>
            <a:solidFill>
              <a:schemeClr val="accent3"/>
            </a:solidFill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380F78F-FA20-4C94-84D2-CF7FFF336BB4}"/>
                </a:ext>
              </a:extLst>
            </p:cNvPr>
            <p:cNvGrpSpPr/>
            <p:nvPr/>
          </p:nvGrpSpPr>
          <p:grpSpPr>
            <a:xfrm>
              <a:off x="1518728" y="1601417"/>
              <a:ext cx="3311028" cy="1642606"/>
              <a:chOff x="3966537" y="2186329"/>
              <a:chExt cx="3311028" cy="1642606"/>
            </a:xfrm>
            <a:no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7A8EEE3-3BE3-4CEA-A2EB-B5A850A6383D}"/>
                  </a:ext>
                </a:extLst>
              </p:cNvPr>
              <p:cNvSpPr/>
              <p:nvPr/>
            </p:nvSpPr>
            <p:spPr>
              <a:xfrm>
                <a:off x="4831405" y="2370274"/>
                <a:ext cx="342075" cy="797100"/>
              </a:xfrm>
              <a:custGeom>
                <a:avLst/>
                <a:gdLst>
                  <a:gd name="connsiteX0" fmla="*/ 393505 w 393504"/>
                  <a:gd name="connsiteY0" fmla="*/ 556846 h 916940"/>
                  <a:gd name="connsiteX1" fmla="*/ 0 w 393504"/>
                  <a:gd name="connsiteY1" fmla="*/ 916940 h 916940"/>
                  <a:gd name="connsiteX2" fmla="*/ 111369 w 393504"/>
                  <a:gd name="connsiteY2" fmla="*/ 3712 h 916940"/>
                  <a:gd name="connsiteX3" fmla="*/ 122506 w 393504"/>
                  <a:gd name="connsiteY3" fmla="*/ 0 h 916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3504" h="916940">
                    <a:moveTo>
                      <a:pt x="393505" y="556846"/>
                    </a:moveTo>
                    <a:lnTo>
                      <a:pt x="0" y="916940"/>
                    </a:lnTo>
                    <a:lnTo>
                      <a:pt x="111369" y="3712"/>
                    </a:lnTo>
                    <a:lnTo>
                      <a:pt x="122506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4A5A5E4-940A-4631-A6F7-E1824D02100B}"/>
                  </a:ext>
                </a:extLst>
              </p:cNvPr>
              <p:cNvSpPr/>
              <p:nvPr/>
            </p:nvSpPr>
            <p:spPr>
              <a:xfrm>
                <a:off x="4937901" y="2228282"/>
                <a:ext cx="480841" cy="626062"/>
              </a:xfrm>
              <a:custGeom>
                <a:avLst/>
                <a:gdLst>
                  <a:gd name="connsiteX0" fmla="*/ 0 w 553133"/>
                  <a:gd name="connsiteY0" fmla="*/ 163342 h 720188"/>
                  <a:gd name="connsiteX1" fmla="*/ 270998 w 553133"/>
                  <a:gd name="connsiteY1" fmla="*/ 720188 h 720188"/>
                  <a:gd name="connsiteX2" fmla="*/ 553134 w 553133"/>
                  <a:gd name="connsiteY2" fmla="*/ 0 h 720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3133" h="720188">
                    <a:moveTo>
                      <a:pt x="0" y="163342"/>
                    </a:moveTo>
                    <a:lnTo>
                      <a:pt x="270998" y="720188"/>
                    </a:lnTo>
                    <a:lnTo>
                      <a:pt x="553134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FCC7AC8-DFD3-4ED3-AC7D-9962ED52AC39}"/>
                  </a:ext>
                </a:extLst>
              </p:cNvPr>
              <p:cNvSpPr/>
              <p:nvPr/>
            </p:nvSpPr>
            <p:spPr>
              <a:xfrm>
                <a:off x="5173480" y="2186329"/>
                <a:ext cx="981045" cy="668015"/>
              </a:xfrm>
              <a:custGeom>
                <a:avLst/>
                <a:gdLst>
                  <a:gd name="connsiteX0" fmla="*/ 282135 w 1128541"/>
                  <a:gd name="connsiteY0" fmla="*/ 48260 h 768448"/>
                  <a:gd name="connsiteX1" fmla="*/ 0 w 1128541"/>
                  <a:gd name="connsiteY1" fmla="*/ 768448 h 768448"/>
                  <a:gd name="connsiteX2" fmla="*/ 1128541 w 1128541"/>
                  <a:gd name="connsiteY2" fmla="*/ 341532 h 768448"/>
                  <a:gd name="connsiteX3" fmla="*/ 742461 w 1128541"/>
                  <a:gd name="connsiteY3" fmla="*/ 0 h 768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8541" h="768448">
                    <a:moveTo>
                      <a:pt x="282135" y="48260"/>
                    </a:moveTo>
                    <a:lnTo>
                      <a:pt x="0" y="768448"/>
                    </a:lnTo>
                    <a:lnTo>
                      <a:pt x="1128541" y="341532"/>
                    </a:lnTo>
                    <a:lnTo>
                      <a:pt x="742461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9F6AAC9-18C8-4B21-8374-01A89FC3DA94}"/>
                  </a:ext>
                </a:extLst>
              </p:cNvPr>
              <p:cNvSpPr/>
              <p:nvPr/>
            </p:nvSpPr>
            <p:spPr>
              <a:xfrm>
                <a:off x="5818905" y="2186329"/>
                <a:ext cx="361437" cy="296895"/>
              </a:xfrm>
              <a:custGeom>
                <a:avLst/>
                <a:gdLst>
                  <a:gd name="connsiteX0" fmla="*/ 0 w 415778"/>
                  <a:gd name="connsiteY0" fmla="*/ 0 h 341532"/>
                  <a:gd name="connsiteX1" fmla="*/ 386080 w 415778"/>
                  <a:gd name="connsiteY1" fmla="*/ 341532 h 341532"/>
                  <a:gd name="connsiteX2" fmla="*/ 415778 w 415778"/>
                  <a:gd name="connsiteY2" fmla="*/ 14849 h 341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5778" h="341532">
                    <a:moveTo>
                      <a:pt x="0" y="0"/>
                    </a:moveTo>
                    <a:lnTo>
                      <a:pt x="386080" y="341532"/>
                    </a:lnTo>
                    <a:lnTo>
                      <a:pt x="415778" y="14849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6865E14-FDB0-4CB2-8F15-67FAA08EB7F4}"/>
                  </a:ext>
                </a:extLst>
              </p:cNvPr>
              <p:cNvSpPr/>
              <p:nvPr/>
            </p:nvSpPr>
            <p:spPr>
              <a:xfrm>
                <a:off x="6154526" y="2199237"/>
                <a:ext cx="609926" cy="332393"/>
              </a:xfrm>
              <a:custGeom>
                <a:avLst/>
                <a:gdLst>
                  <a:gd name="connsiteX0" fmla="*/ 29698 w 701625"/>
                  <a:gd name="connsiteY0" fmla="*/ 0 h 382367"/>
                  <a:gd name="connsiteX1" fmla="*/ 0 w 701625"/>
                  <a:gd name="connsiteY1" fmla="*/ 326683 h 382367"/>
                  <a:gd name="connsiteX2" fmla="*/ 701626 w 701625"/>
                  <a:gd name="connsiteY2" fmla="*/ 382368 h 382367"/>
                  <a:gd name="connsiteX3" fmla="*/ 386080 w 701625"/>
                  <a:gd name="connsiteY3" fmla="*/ 59397 h 382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1625" h="382367">
                    <a:moveTo>
                      <a:pt x="29698" y="0"/>
                    </a:moveTo>
                    <a:lnTo>
                      <a:pt x="0" y="326683"/>
                    </a:lnTo>
                    <a:lnTo>
                      <a:pt x="701626" y="382368"/>
                    </a:lnTo>
                    <a:lnTo>
                      <a:pt x="386080" y="59397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42D14BD-AAA7-466B-B38F-D9F0D85D60A5}"/>
                  </a:ext>
                </a:extLst>
              </p:cNvPr>
              <p:cNvSpPr/>
              <p:nvPr/>
            </p:nvSpPr>
            <p:spPr>
              <a:xfrm>
                <a:off x="6490147" y="2250871"/>
                <a:ext cx="309803" cy="280759"/>
              </a:xfrm>
              <a:custGeom>
                <a:avLst/>
                <a:gdLst>
                  <a:gd name="connsiteX0" fmla="*/ 0 w 356381"/>
                  <a:gd name="connsiteY0" fmla="*/ 0 h 322970"/>
                  <a:gd name="connsiteX1" fmla="*/ 311834 w 356381"/>
                  <a:gd name="connsiteY1" fmla="*/ 322971 h 322970"/>
                  <a:gd name="connsiteX2" fmla="*/ 356382 w 356381"/>
                  <a:gd name="connsiteY2" fmla="*/ 96520 h 322970"/>
                  <a:gd name="connsiteX3" fmla="*/ 0 w 356381"/>
                  <a:gd name="connsiteY3" fmla="*/ 0 h 32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381" h="322970">
                    <a:moveTo>
                      <a:pt x="0" y="0"/>
                    </a:moveTo>
                    <a:lnTo>
                      <a:pt x="311834" y="322971"/>
                    </a:lnTo>
                    <a:lnTo>
                      <a:pt x="356382" y="96520"/>
                    </a:lnTo>
                    <a:cubicBezTo>
                      <a:pt x="241300" y="59397"/>
                      <a:pt x="122506" y="25986"/>
                      <a:pt x="0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9E1E96E-7EF6-4490-B831-D37D78E65489}"/>
                  </a:ext>
                </a:extLst>
              </p:cNvPr>
              <p:cNvSpPr/>
              <p:nvPr/>
            </p:nvSpPr>
            <p:spPr>
              <a:xfrm>
                <a:off x="4189208" y="2757530"/>
                <a:ext cx="642197" cy="868097"/>
              </a:xfrm>
              <a:custGeom>
                <a:avLst/>
                <a:gdLst>
                  <a:gd name="connsiteX0" fmla="*/ 0 w 738748"/>
                  <a:gd name="connsiteY0" fmla="*/ 998611 h 998611"/>
                  <a:gd name="connsiteX1" fmla="*/ 738749 w 738748"/>
                  <a:gd name="connsiteY1" fmla="*/ 471463 h 998611"/>
                  <a:gd name="connsiteX2" fmla="*/ 196752 w 738748"/>
                  <a:gd name="connsiteY2" fmla="*/ 0 h 998611"/>
                  <a:gd name="connsiteX3" fmla="*/ 40835 w 738748"/>
                  <a:gd name="connsiteY3" fmla="*/ 189328 h 99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8748" h="998611">
                    <a:moveTo>
                      <a:pt x="0" y="998611"/>
                    </a:moveTo>
                    <a:lnTo>
                      <a:pt x="738749" y="471463"/>
                    </a:lnTo>
                    <a:lnTo>
                      <a:pt x="196752" y="0"/>
                    </a:lnTo>
                    <a:lnTo>
                      <a:pt x="40835" y="189328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7EC8289-2C4F-44DE-B872-EA6FE7ABC27B}"/>
                  </a:ext>
                </a:extLst>
              </p:cNvPr>
              <p:cNvSpPr/>
              <p:nvPr/>
            </p:nvSpPr>
            <p:spPr>
              <a:xfrm>
                <a:off x="3966537" y="2922113"/>
                <a:ext cx="258170" cy="703514"/>
              </a:xfrm>
              <a:custGeom>
                <a:avLst/>
                <a:gdLst>
                  <a:gd name="connsiteX0" fmla="*/ 296985 w 296984"/>
                  <a:gd name="connsiteY0" fmla="*/ 0 h 809283"/>
                  <a:gd name="connsiteX1" fmla="*/ 256149 w 296984"/>
                  <a:gd name="connsiteY1" fmla="*/ 809283 h 809283"/>
                  <a:gd name="connsiteX2" fmla="*/ 0 w 296984"/>
                  <a:gd name="connsiteY2" fmla="*/ 567983 h 809283"/>
                  <a:gd name="connsiteX3" fmla="*/ 285848 w 296984"/>
                  <a:gd name="connsiteY3" fmla="*/ 18562 h 809283"/>
                  <a:gd name="connsiteX4" fmla="*/ 296985 w 296984"/>
                  <a:gd name="connsiteY4" fmla="*/ 0 h 809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984" h="809283">
                    <a:moveTo>
                      <a:pt x="296985" y="0"/>
                    </a:moveTo>
                    <a:lnTo>
                      <a:pt x="256149" y="809283"/>
                    </a:lnTo>
                    <a:lnTo>
                      <a:pt x="0" y="567983"/>
                    </a:lnTo>
                    <a:lnTo>
                      <a:pt x="285848" y="18562"/>
                    </a:lnTo>
                    <a:cubicBezTo>
                      <a:pt x="289560" y="11137"/>
                      <a:pt x="293272" y="3712"/>
                      <a:pt x="296985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EB042932-5163-451A-BDE0-CC20F19654B5}"/>
                  </a:ext>
                </a:extLst>
              </p:cNvPr>
              <p:cNvSpPr/>
              <p:nvPr/>
            </p:nvSpPr>
            <p:spPr>
              <a:xfrm>
                <a:off x="3966537" y="3415864"/>
                <a:ext cx="222671" cy="413071"/>
              </a:xfrm>
              <a:custGeom>
                <a:avLst/>
                <a:gdLst>
                  <a:gd name="connsiteX0" fmla="*/ 22274 w 256149"/>
                  <a:gd name="connsiteY0" fmla="*/ 475176 h 475175"/>
                  <a:gd name="connsiteX1" fmla="*/ 256149 w 256149"/>
                  <a:gd name="connsiteY1" fmla="*/ 241300 h 475175"/>
                  <a:gd name="connsiteX2" fmla="*/ 0 w 256149"/>
                  <a:gd name="connsiteY2" fmla="*/ 0 h 475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6149" h="475175">
                    <a:moveTo>
                      <a:pt x="22274" y="475176"/>
                    </a:moveTo>
                    <a:lnTo>
                      <a:pt x="256149" y="2413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8FA36FD-D6F4-4033-B407-C6D0D8FC421C}"/>
                  </a:ext>
                </a:extLst>
              </p:cNvPr>
              <p:cNvSpPr/>
              <p:nvPr/>
            </p:nvSpPr>
            <p:spPr>
              <a:xfrm>
                <a:off x="6764453" y="2334777"/>
                <a:ext cx="513112" cy="206536"/>
              </a:xfrm>
              <a:custGeom>
                <a:avLst/>
                <a:gdLst>
                  <a:gd name="connsiteX0" fmla="*/ 44548 w 590256"/>
                  <a:gd name="connsiteY0" fmla="*/ 0 h 237587"/>
                  <a:gd name="connsiteX1" fmla="*/ 0 w 590256"/>
                  <a:gd name="connsiteY1" fmla="*/ 226451 h 237587"/>
                  <a:gd name="connsiteX2" fmla="*/ 590257 w 590256"/>
                  <a:gd name="connsiteY2" fmla="*/ 237588 h 237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0256" h="237587">
                    <a:moveTo>
                      <a:pt x="44548" y="0"/>
                    </a:moveTo>
                    <a:lnTo>
                      <a:pt x="0" y="226451"/>
                    </a:lnTo>
                    <a:lnTo>
                      <a:pt x="590257" y="237588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7C0417D-6372-46F0-9528-2AD0021A5F2A}"/>
                </a:ext>
              </a:extLst>
            </p:cNvPr>
            <p:cNvGrpSpPr/>
            <p:nvPr/>
          </p:nvGrpSpPr>
          <p:grpSpPr>
            <a:xfrm>
              <a:off x="1538090" y="1898312"/>
              <a:ext cx="3772507" cy="1723285"/>
              <a:chOff x="3985899" y="2483224"/>
              <a:chExt cx="3772507" cy="1723285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6B5AC93-E13C-4840-8C45-BF482F2A3A4F}"/>
                  </a:ext>
                </a:extLst>
              </p:cNvPr>
              <p:cNvSpPr/>
              <p:nvPr/>
            </p:nvSpPr>
            <p:spPr>
              <a:xfrm>
                <a:off x="3985899" y="3625627"/>
                <a:ext cx="700285" cy="580882"/>
              </a:xfrm>
              <a:custGeom>
                <a:avLst/>
                <a:gdLst>
                  <a:gd name="connsiteX0" fmla="*/ 0 w 805570"/>
                  <a:gd name="connsiteY0" fmla="*/ 233876 h 668215"/>
                  <a:gd name="connsiteX1" fmla="*/ 233875 w 805570"/>
                  <a:gd name="connsiteY1" fmla="*/ 0 h 668215"/>
                  <a:gd name="connsiteX2" fmla="*/ 805570 w 805570"/>
                  <a:gd name="connsiteY2" fmla="*/ 408354 h 668215"/>
                  <a:gd name="connsiteX3" fmla="*/ 415778 w 805570"/>
                  <a:gd name="connsiteY3" fmla="*/ 668216 h 66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5570" h="668215">
                    <a:moveTo>
                      <a:pt x="0" y="233876"/>
                    </a:moveTo>
                    <a:lnTo>
                      <a:pt x="233875" y="0"/>
                    </a:lnTo>
                    <a:lnTo>
                      <a:pt x="805570" y="408354"/>
                    </a:lnTo>
                    <a:lnTo>
                      <a:pt x="415778" y="668216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9668F93-DE84-4CD4-BA7A-CE35E4B63810}"/>
                  </a:ext>
                </a:extLst>
              </p:cNvPr>
              <p:cNvSpPr/>
              <p:nvPr/>
            </p:nvSpPr>
            <p:spPr>
              <a:xfrm>
                <a:off x="4189208" y="3167376"/>
                <a:ext cx="642197" cy="813236"/>
              </a:xfrm>
              <a:custGeom>
                <a:avLst/>
                <a:gdLst>
                  <a:gd name="connsiteX0" fmla="*/ 0 w 738748"/>
                  <a:gd name="connsiteY0" fmla="*/ 527148 h 935501"/>
                  <a:gd name="connsiteX1" fmla="*/ 738749 w 738748"/>
                  <a:gd name="connsiteY1" fmla="*/ 0 h 935501"/>
                  <a:gd name="connsiteX2" fmla="*/ 571695 w 738748"/>
                  <a:gd name="connsiteY2" fmla="*/ 935502 h 935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8748" h="935501">
                    <a:moveTo>
                      <a:pt x="0" y="527148"/>
                    </a:moveTo>
                    <a:lnTo>
                      <a:pt x="738749" y="0"/>
                    </a:lnTo>
                    <a:lnTo>
                      <a:pt x="571695" y="935502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E902112C-08CA-498E-8A88-256AEA2F4A86}"/>
                  </a:ext>
                </a:extLst>
              </p:cNvPr>
              <p:cNvSpPr/>
              <p:nvPr/>
            </p:nvSpPr>
            <p:spPr>
              <a:xfrm>
                <a:off x="4686185" y="3167376"/>
                <a:ext cx="706740" cy="813236"/>
              </a:xfrm>
              <a:custGeom>
                <a:avLst/>
                <a:gdLst>
                  <a:gd name="connsiteX0" fmla="*/ 0 w 812995"/>
                  <a:gd name="connsiteY0" fmla="*/ 935502 h 935501"/>
                  <a:gd name="connsiteX1" fmla="*/ 167054 w 812995"/>
                  <a:gd name="connsiteY1" fmla="*/ 0 h 935501"/>
                  <a:gd name="connsiteX2" fmla="*/ 812995 w 812995"/>
                  <a:gd name="connsiteY2" fmla="*/ 449189 h 935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995" h="935501">
                    <a:moveTo>
                      <a:pt x="0" y="935502"/>
                    </a:moveTo>
                    <a:lnTo>
                      <a:pt x="167054" y="0"/>
                    </a:lnTo>
                    <a:lnTo>
                      <a:pt x="812995" y="449189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0F50143-C3B1-47E9-98F2-CCCAD7EAC733}"/>
                  </a:ext>
                </a:extLst>
              </p:cNvPr>
              <p:cNvSpPr/>
              <p:nvPr/>
            </p:nvSpPr>
            <p:spPr>
              <a:xfrm>
                <a:off x="4831405" y="2854344"/>
                <a:ext cx="561519" cy="703514"/>
              </a:xfrm>
              <a:custGeom>
                <a:avLst/>
                <a:gdLst>
                  <a:gd name="connsiteX0" fmla="*/ 0 w 645941"/>
                  <a:gd name="connsiteY0" fmla="*/ 360094 h 809283"/>
                  <a:gd name="connsiteX1" fmla="*/ 393505 w 645941"/>
                  <a:gd name="connsiteY1" fmla="*/ 0 h 809283"/>
                  <a:gd name="connsiteX2" fmla="*/ 645941 w 645941"/>
                  <a:gd name="connsiteY2" fmla="*/ 809283 h 809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5941" h="809283">
                    <a:moveTo>
                      <a:pt x="0" y="360094"/>
                    </a:moveTo>
                    <a:lnTo>
                      <a:pt x="393505" y="0"/>
                    </a:lnTo>
                    <a:lnTo>
                      <a:pt x="645941" y="809283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34384D7-7678-4AAA-B97A-3231FE19054F}"/>
                  </a:ext>
                </a:extLst>
              </p:cNvPr>
              <p:cNvSpPr/>
              <p:nvPr/>
            </p:nvSpPr>
            <p:spPr>
              <a:xfrm>
                <a:off x="5173480" y="2854344"/>
                <a:ext cx="758373" cy="703514"/>
              </a:xfrm>
              <a:custGeom>
                <a:avLst/>
                <a:gdLst>
                  <a:gd name="connsiteX0" fmla="*/ 0 w 872391"/>
                  <a:gd name="connsiteY0" fmla="*/ 0 h 809283"/>
                  <a:gd name="connsiteX1" fmla="*/ 252437 w 872391"/>
                  <a:gd name="connsiteY1" fmla="*/ 809283 h 809283"/>
                  <a:gd name="connsiteX2" fmla="*/ 872392 w 872391"/>
                  <a:gd name="connsiteY2" fmla="*/ 226451 h 809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2391" h="809283">
                    <a:moveTo>
                      <a:pt x="0" y="0"/>
                    </a:moveTo>
                    <a:lnTo>
                      <a:pt x="252437" y="809283"/>
                    </a:lnTo>
                    <a:lnTo>
                      <a:pt x="872392" y="226451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F2AF6B3-AB49-428F-8714-ED530B8C60E4}"/>
                  </a:ext>
                </a:extLst>
              </p:cNvPr>
              <p:cNvSpPr/>
              <p:nvPr/>
            </p:nvSpPr>
            <p:spPr>
              <a:xfrm>
                <a:off x="5173480" y="2483224"/>
                <a:ext cx="981045" cy="567974"/>
              </a:xfrm>
              <a:custGeom>
                <a:avLst/>
                <a:gdLst>
                  <a:gd name="connsiteX0" fmla="*/ 0 w 1128541"/>
                  <a:gd name="connsiteY0" fmla="*/ 426916 h 653366"/>
                  <a:gd name="connsiteX1" fmla="*/ 872392 w 1128541"/>
                  <a:gd name="connsiteY1" fmla="*/ 653366 h 653366"/>
                  <a:gd name="connsiteX2" fmla="*/ 1128541 w 1128541"/>
                  <a:gd name="connsiteY2" fmla="*/ 0 h 65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8541" h="653366">
                    <a:moveTo>
                      <a:pt x="0" y="426916"/>
                    </a:moveTo>
                    <a:lnTo>
                      <a:pt x="872392" y="653366"/>
                    </a:lnTo>
                    <a:lnTo>
                      <a:pt x="1128541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2DF83E1-B36C-4C77-8337-86B9E1C767F5}"/>
                  </a:ext>
                </a:extLst>
              </p:cNvPr>
              <p:cNvSpPr/>
              <p:nvPr/>
            </p:nvSpPr>
            <p:spPr>
              <a:xfrm>
                <a:off x="5931855" y="2483224"/>
                <a:ext cx="222671" cy="787418"/>
              </a:xfrm>
              <a:custGeom>
                <a:avLst/>
                <a:gdLst>
                  <a:gd name="connsiteX0" fmla="*/ 0 w 256149"/>
                  <a:gd name="connsiteY0" fmla="*/ 653366 h 905803"/>
                  <a:gd name="connsiteX1" fmla="*/ 144780 w 256149"/>
                  <a:gd name="connsiteY1" fmla="*/ 905803 h 905803"/>
                  <a:gd name="connsiteX2" fmla="*/ 256149 w 256149"/>
                  <a:gd name="connsiteY2" fmla="*/ 0 h 905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6149" h="905803">
                    <a:moveTo>
                      <a:pt x="0" y="653366"/>
                    </a:moveTo>
                    <a:lnTo>
                      <a:pt x="144780" y="905803"/>
                    </a:lnTo>
                    <a:lnTo>
                      <a:pt x="256149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DA10C08-9941-48BA-BAB8-AF3DB1FFE716}"/>
                  </a:ext>
                </a:extLst>
              </p:cNvPr>
              <p:cNvSpPr/>
              <p:nvPr/>
            </p:nvSpPr>
            <p:spPr>
              <a:xfrm>
                <a:off x="6057713" y="2483224"/>
                <a:ext cx="706740" cy="787418"/>
              </a:xfrm>
              <a:custGeom>
                <a:avLst/>
                <a:gdLst>
                  <a:gd name="connsiteX0" fmla="*/ 111369 w 812994"/>
                  <a:gd name="connsiteY0" fmla="*/ 0 h 905803"/>
                  <a:gd name="connsiteX1" fmla="*/ 0 w 812994"/>
                  <a:gd name="connsiteY1" fmla="*/ 905803 h 905803"/>
                  <a:gd name="connsiteX2" fmla="*/ 812995 w 812994"/>
                  <a:gd name="connsiteY2" fmla="*/ 55685 h 905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994" h="905803">
                    <a:moveTo>
                      <a:pt x="111369" y="0"/>
                    </a:moveTo>
                    <a:lnTo>
                      <a:pt x="0" y="905803"/>
                    </a:lnTo>
                    <a:lnTo>
                      <a:pt x="812995" y="55685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D93AD0A-9A45-447B-BD71-DAEE93287891}"/>
                  </a:ext>
                </a:extLst>
              </p:cNvPr>
              <p:cNvSpPr/>
              <p:nvPr/>
            </p:nvSpPr>
            <p:spPr>
              <a:xfrm>
                <a:off x="6764453" y="2531631"/>
                <a:ext cx="651879" cy="732557"/>
              </a:xfrm>
              <a:custGeom>
                <a:avLst/>
                <a:gdLst>
                  <a:gd name="connsiteX0" fmla="*/ 0 w 749885"/>
                  <a:gd name="connsiteY0" fmla="*/ 0 h 842694"/>
                  <a:gd name="connsiteX1" fmla="*/ 590257 w 749885"/>
                  <a:gd name="connsiteY1" fmla="*/ 11137 h 842694"/>
                  <a:gd name="connsiteX2" fmla="*/ 749886 w 749885"/>
                  <a:gd name="connsiteY2" fmla="*/ 107657 h 842694"/>
                  <a:gd name="connsiteX3" fmla="*/ 226451 w 749885"/>
                  <a:gd name="connsiteY3" fmla="*/ 842694 h 842694"/>
                  <a:gd name="connsiteX4" fmla="*/ 0 w 749885"/>
                  <a:gd name="connsiteY4" fmla="*/ 0 h 842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9885" h="842694">
                    <a:moveTo>
                      <a:pt x="0" y="0"/>
                    </a:moveTo>
                    <a:lnTo>
                      <a:pt x="590257" y="11137"/>
                    </a:lnTo>
                    <a:cubicBezTo>
                      <a:pt x="645941" y="40835"/>
                      <a:pt x="697914" y="74246"/>
                      <a:pt x="749886" y="107657"/>
                    </a:cubicBezTo>
                    <a:lnTo>
                      <a:pt x="226451" y="8426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B8FAD74-6592-4FB2-830F-B6B12790B436}"/>
                  </a:ext>
                </a:extLst>
              </p:cNvPr>
              <p:cNvSpPr/>
              <p:nvPr/>
            </p:nvSpPr>
            <p:spPr>
              <a:xfrm>
                <a:off x="6057713" y="2531631"/>
                <a:ext cx="903594" cy="739011"/>
              </a:xfrm>
              <a:custGeom>
                <a:avLst/>
                <a:gdLst>
                  <a:gd name="connsiteX0" fmla="*/ 812995 w 1039445"/>
                  <a:gd name="connsiteY0" fmla="*/ 0 h 850118"/>
                  <a:gd name="connsiteX1" fmla="*/ 1039446 w 1039445"/>
                  <a:gd name="connsiteY1" fmla="*/ 842694 h 850118"/>
                  <a:gd name="connsiteX2" fmla="*/ 0 w 1039445"/>
                  <a:gd name="connsiteY2" fmla="*/ 850119 h 850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9445" h="850118">
                    <a:moveTo>
                      <a:pt x="812995" y="0"/>
                    </a:moveTo>
                    <a:lnTo>
                      <a:pt x="1039446" y="842694"/>
                    </a:lnTo>
                    <a:lnTo>
                      <a:pt x="0" y="850119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9C6EEF7-0C5C-4DA3-8608-C90FF01999EB}"/>
                  </a:ext>
                </a:extLst>
              </p:cNvPr>
              <p:cNvSpPr/>
              <p:nvPr/>
            </p:nvSpPr>
            <p:spPr>
              <a:xfrm>
                <a:off x="6961307" y="2625218"/>
                <a:ext cx="797099" cy="658334"/>
              </a:xfrm>
              <a:custGeom>
                <a:avLst/>
                <a:gdLst>
                  <a:gd name="connsiteX0" fmla="*/ 916940 w 916939"/>
                  <a:gd name="connsiteY0" fmla="*/ 757311 h 757311"/>
                  <a:gd name="connsiteX1" fmla="*/ 0 w 916939"/>
                  <a:gd name="connsiteY1" fmla="*/ 735037 h 757311"/>
                  <a:gd name="connsiteX2" fmla="*/ 527147 w 916939"/>
                  <a:gd name="connsiteY2" fmla="*/ 0 h 757311"/>
                  <a:gd name="connsiteX3" fmla="*/ 660790 w 916939"/>
                  <a:gd name="connsiteY3" fmla="*/ 89095 h 757311"/>
                  <a:gd name="connsiteX4" fmla="*/ 916940 w 916939"/>
                  <a:gd name="connsiteY4" fmla="*/ 757311 h 757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6939" h="757311">
                    <a:moveTo>
                      <a:pt x="916940" y="757311"/>
                    </a:moveTo>
                    <a:lnTo>
                      <a:pt x="0" y="735037"/>
                    </a:lnTo>
                    <a:lnTo>
                      <a:pt x="527147" y="0"/>
                    </a:lnTo>
                    <a:cubicBezTo>
                      <a:pt x="571695" y="29698"/>
                      <a:pt x="616243" y="59397"/>
                      <a:pt x="660790" y="89095"/>
                    </a:cubicBezTo>
                    <a:lnTo>
                      <a:pt x="916940" y="757311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</p:grp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548AE2B-C9BE-4CBA-BF2E-1F046CCC08B4}"/>
                </a:ext>
              </a:extLst>
            </p:cNvPr>
            <p:cNvSpPr/>
            <p:nvPr/>
          </p:nvSpPr>
          <p:spPr>
            <a:xfrm>
              <a:off x="5100182" y="2014978"/>
              <a:ext cx="348529" cy="580882"/>
            </a:xfrm>
            <a:custGeom>
              <a:avLst/>
              <a:gdLst>
                <a:gd name="connsiteX0" fmla="*/ 0 w 400929"/>
                <a:gd name="connsiteY0" fmla="*/ 0 h 668215"/>
                <a:gd name="connsiteX1" fmla="*/ 256149 w 400929"/>
                <a:gd name="connsiteY1" fmla="*/ 668216 h 668215"/>
                <a:gd name="connsiteX2" fmla="*/ 400929 w 400929"/>
                <a:gd name="connsiteY2" fmla="*/ 363806 h 66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929" h="668215">
                  <a:moveTo>
                    <a:pt x="0" y="0"/>
                  </a:moveTo>
                  <a:lnTo>
                    <a:pt x="256149" y="668216"/>
                  </a:lnTo>
                  <a:lnTo>
                    <a:pt x="400929" y="363806"/>
                  </a:lnTo>
                  <a:close/>
                </a:path>
              </a:pathLst>
            </a:custGeom>
            <a:solidFill>
              <a:schemeClr val="accent3"/>
            </a:solidFill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5532A2E-2F51-4F9A-9E59-3BD619251FC1}"/>
                </a:ext>
              </a:extLst>
            </p:cNvPr>
            <p:cNvGrpSpPr/>
            <p:nvPr/>
          </p:nvGrpSpPr>
          <p:grpSpPr>
            <a:xfrm>
              <a:off x="2115746" y="2466287"/>
              <a:ext cx="3194852" cy="1413481"/>
              <a:chOff x="4563555" y="3051199"/>
              <a:chExt cx="3194852" cy="1413481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D00DB23-29A2-4E56-8BC0-665B5E85BB06}"/>
                  </a:ext>
                </a:extLst>
              </p:cNvPr>
              <p:cNvSpPr/>
              <p:nvPr/>
            </p:nvSpPr>
            <p:spPr>
              <a:xfrm>
                <a:off x="4563555" y="3980611"/>
                <a:ext cx="600244" cy="484069"/>
              </a:xfrm>
              <a:custGeom>
                <a:avLst/>
                <a:gdLst>
                  <a:gd name="connsiteX0" fmla="*/ 0 w 690488"/>
                  <a:gd name="connsiteY0" fmla="*/ 319259 h 556846"/>
                  <a:gd name="connsiteX1" fmla="*/ 141068 w 690488"/>
                  <a:gd name="connsiteY1" fmla="*/ 0 h 556846"/>
                  <a:gd name="connsiteX2" fmla="*/ 690489 w 690488"/>
                  <a:gd name="connsiteY2" fmla="*/ 393505 h 556846"/>
                  <a:gd name="connsiteX3" fmla="*/ 389792 w 690488"/>
                  <a:gd name="connsiteY3" fmla="*/ 556846 h 556846"/>
                  <a:gd name="connsiteX4" fmla="*/ 360094 w 690488"/>
                  <a:gd name="connsiteY4" fmla="*/ 245013 h 55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0488" h="556846">
                    <a:moveTo>
                      <a:pt x="0" y="319259"/>
                    </a:moveTo>
                    <a:lnTo>
                      <a:pt x="141068" y="0"/>
                    </a:lnTo>
                    <a:lnTo>
                      <a:pt x="690489" y="393505"/>
                    </a:lnTo>
                    <a:lnTo>
                      <a:pt x="389792" y="556846"/>
                    </a:lnTo>
                    <a:lnTo>
                      <a:pt x="360094" y="245013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F34EF5BC-F4EF-4359-9EEE-61A260767044}"/>
                  </a:ext>
                </a:extLst>
              </p:cNvPr>
              <p:cNvSpPr/>
              <p:nvPr/>
            </p:nvSpPr>
            <p:spPr>
              <a:xfrm>
                <a:off x="5163799" y="3557858"/>
                <a:ext cx="797099" cy="764829"/>
              </a:xfrm>
              <a:custGeom>
                <a:avLst/>
                <a:gdLst>
                  <a:gd name="connsiteX0" fmla="*/ 916940 w 916939"/>
                  <a:gd name="connsiteY0" fmla="*/ 601394 h 879817"/>
                  <a:gd name="connsiteX1" fmla="*/ 0 w 916939"/>
                  <a:gd name="connsiteY1" fmla="*/ 879817 h 879817"/>
                  <a:gd name="connsiteX2" fmla="*/ 263574 w 916939"/>
                  <a:gd name="connsiteY2" fmla="*/ 0 h 87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6939" h="879817">
                    <a:moveTo>
                      <a:pt x="916940" y="601394"/>
                    </a:moveTo>
                    <a:lnTo>
                      <a:pt x="0" y="879817"/>
                    </a:lnTo>
                    <a:lnTo>
                      <a:pt x="263574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2FC6116-CB32-451F-8B98-12E35F3F7F45}"/>
                  </a:ext>
                </a:extLst>
              </p:cNvPr>
              <p:cNvSpPr/>
              <p:nvPr/>
            </p:nvSpPr>
            <p:spPr>
              <a:xfrm>
                <a:off x="4686185" y="3557858"/>
                <a:ext cx="706740" cy="764829"/>
              </a:xfrm>
              <a:custGeom>
                <a:avLst/>
                <a:gdLst>
                  <a:gd name="connsiteX0" fmla="*/ 549421 w 812995"/>
                  <a:gd name="connsiteY0" fmla="*/ 879817 h 879817"/>
                  <a:gd name="connsiteX1" fmla="*/ 812995 w 812995"/>
                  <a:gd name="connsiteY1" fmla="*/ 0 h 879817"/>
                  <a:gd name="connsiteX2" fmla="*/ 0 w 812995"/>
                  <a:gd name="connsiteY2" fmla="*/ 486312 h 87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995" h="879817">
                    <a:moveTo>
                      <a:pt x="549421" y="879817"/>
                    </a:moveTo>
                    <a:lnTo>
                      <a:pt x="812995" y="0"/>
                    </a:lnTo>
                    <a:lnTo>
                      <a:pt x="0" y="486312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CBD0E0B-A6D4-43F5-AA9D-9EF1B99C2D67}"/>
                  </a:ext>
                </a:extLst>
              </p:cNvPr>
              <p:cNvSpPr/>
              <p:nvPr/>
            </p:nvSpPr>
            <p:spPr>
              <a:xfrm>
                <a:off x="5392925" y="3051199"/>
                <a:ext cx="664788" cy="506658"/>
              </a:xfrm>
              <a:custGeom>
                <a:avLst/>
                <a:gdLst>
                  <a:gd name="connsiteX0" fmla="*/ 0 w 764735"/>
                  <a:gd name="connsiteY0" fmla="*/ 582833 h 582832"/>
                  <a:gd name="connsiteX1" fmla="*/ 619955 w 764735"/>
                  <a:gd name="connsiteY1" fmla="*/ 0 h 582832"/>
                  <a:gd name="connsiteX2" fmla="*/ 764735 w 764735"/>
                  <a:gd name="connsiteY2" fmla="*/ 252437 h 582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4735" h="582832">
                    <a:moveTo>
                      <a:pt x="0" y="582833"/>
                    </a:moveTo>
                    <a:lnTo>
                      <a:pt x="619955" y="0"/>
                    </a:lnTo>
                    <a:lnTo>
                      <a:pt x="764735" y="252437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66EE0584-AB61-4D1D-A057-C08A42E82656}"/>
                  </a:ext>
                </a:extLst>
              </p:cNvPr>
              <p:cNvSpPr/>
              <p:nvPr/>
            </p:nvSpPr>
            <p:spPr>
              <a:xfrm>
                <a:off x="5392925" y="3270643"/>
                <a:ext cx="664788" cy="810009"/>
              </a:xfrm>
              <a:custGeom>
                <a:avLst/>
                <a:gdLst>
                  <a:gd name="connsiteX0" fmla="*/ 0 w 764735"/>
                  <a:gd name="connsiteY0" fmla="*/ 330396 h 931789"/>
                  <a:gd name="connsiteX1" fmla="*/ 764735 w 764735"/>
                  <a:gd name="connsiteY1" fmla="*/ 0 h 931789"/>
                  <a:gd name="connsiteX2" fmla="*/ 653366 w 764735"/>
                  <a:gd name="connsiteY2" fmla="*/ 931790 h 931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4735" h="931789">
                    <a:moveTo>
                      <a:pt x="0" y="330396"/>
                    </a:moveTo>
                    <a:lnTo>
                      <a:pt x="764735" y="0"/>
                    </a:lnTo>
                    <a:lnTo>
                      <a:pt x="653366" y="93179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4D23414-38C0-422F-BEA9-492CBE4A621A}"/>
                  </a:ext>
                </a:extLst>
              </p:cNvPr>
              <p:cNvSpPr/>
              <p:nvPr/>
            </p:nvSpPr>
            <p:spPr>
              <a:xfrm>
                <a:off x="5960900" y="3270643"/>
                <a:ext cx="535701" cy="810009"/>
              </a:xfrm>
              <a:custGeom>
                <a:avLst/>
                <a:gdLst>
                  <a:gd name="connsiteX0" fmla="*/ 0 w 616242"/>
                  <a:gd name="connsiteY0" fmla="*/ 931790 h 931789"/>
                  <a:gd name="connsiteX1" fmla="*/ 111369 w 616242"/>
                  <a:gd name="connsiteY1" fmla="*/ 0 h 931789"/>
                  <a:gd name="connsiteX2" fmla="*/ 616243 w 616242"/>
                  <a:gd name="connsiteY2" fmla="*/ 412066 h 931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6242" h="931789">
                    <a:moveTo>
                      <a:pt x="0" y="931790"/>
                    </a:moveTo>
                    <a:lnTo>
                      <a:pt x="111369" y="0"/>
                    </a:lnTo>
                    <a:lnTo>
                      <a:pt x="616243" y="412066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D720626-9807-4EAD-A6A3-EBAB6A86C341}"/>
                  </a:ext>
                </a:extLst>
              </p:cNvPr>
              <p:cNvSpPr/>
              <p:nvPr/>
            </p:nvSpPr>
            <p:spPr>
              <a:xfrm>
                <a:off x="6057713" y="3264189"/>
                <a:ext cx="903594" cy="364664"/>
              </a:xfrm>
              <a:custGeom>
                <a:avLst/>
                <a:gdLst>
                  <a:gd name="connsiteX0" fmla="*/ 0 w 1039445"/>
                  <a:gd name="connsiteY0" fmla="*/ 7425 h 419490"/>
                  <a:gd name="connsiteX1" fmla="*/ 504874 w 1039445"/>
                  <a:gd name="connsiteY1" fmla="*/ 419491 h 419490"/>
                  <a:gd name="connsiteX2" fmla="*/ 1039446 w 1039445"/>
                  <a:gd name="connsiteY2" fmla="*/ 0 h 419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9445" h="419490">
                    <a:moveTo>
                      <a:pt x="0" y="7425"/>
                    </a:moveTo>
                    <a:lnTo>
                      <a:pt x="504874" y="419491"/>
                    </a:lnTo>
                    <a:lnTo>
                      <a:pt x="1039446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19AE511-7276-4F57-80B9-763DD7A2CC83}"/>
                  </a:ext>
                </a:extLst>
              </p:cNvPr>
              <p:cNvSpPr/>
              <p:nvPr/>
            </p:nvSpPr>
            <p:spPr>
              <a:xfrm>
                <a:off x="5960900" y="3264189"/>
                <a:ext cx="1000409" cy="816463"/>
              </a:xfrm>
              <a:custGeom>
                <a:avLst/>
                <a:gdLst>
                  <a:gd name="connsiteX0" fmla="*/ 0 w 1150815"/>
                  <a:gd name="connsiteY0" fmla="*/ 939214 h 939214"/>
                  <a:gd name="connsiteX1" fmla="*/ 616243 w 1150815"/>
                  <a:gd name="connsiteY1" fmla="*/ 419491 h 939214"/>
                  <a:gd name="connsiteX2" fmla="*/ 1150815 w 1150815"/>
                  <a:gd name="connsiteY2" fmla="*/ 0 h 939214"/>
                  <a:gd name="connsiteX3" fmla="*/ 1043158 w 1150815"/>
                  <a:gd name="connsiteY3" fmla="*/ 675640 h 939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0815" h="939214">
                    <a:moveTo>
                      <a:pt x="0" y="939214"/>
                    </a:moveTo>
                    <a:lnTo>
                      <a:pt x="616243" y="419491"/>
                    </a:lnTo>
                    <a:lnTo>
                      <a:pt x="1150815" y="0"/>
                    </a:lnTo>
                    <a:lnTo>
                      <a:pt x="1043158" y="67564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D4AF12D-79C1-483A-BDF3-9C3D1DED9F69}"/>
                  </a:ext>
                </a:extLst>
              </p:cNvPr>
              <p:cNvSpPr/>
              <p:nvPr/>
            </p:nvSpPr>
            <p:spPr>
              <a:xfrm>
                <a:off x="6867721" y="3264189"/>
                <a:ext cx="890686" cy="587337"/>
              </a:xfrm>
              <a:custGeom>
                <a:avLst/>
                <a:gdLst>
                  <a:gd name="connsiteX0" fmla="*/ 107657 w 1024596"/>
                  <a:gd name="connsiteY0" fmla="*/ 0 h 675640"/>
                  <a:gd name="connsiteX1" fmla="*/ 0 w 1024596"/>
                  <a:gd name="connsiteY1" fmla="*/ 675640 h 675640"/>
                  <a:gd name="connsiteX2" fmla="*/ 1024596 w 1024596"/>
                  <a:gd name="connsiteY2" fmla="*/ 22274 h 675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4596" h="675640">
                    <a:moveTo>
                      <a:pt x="107657" y="0"/>
                    </a:moveTo>
                    <a:lnTo>
                      <a:pt x="0" y="675640"/>
                    </a:lnTo>
                    <a:lnTo>
                      <a:pt x="1024596" y="22274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642218D-0357-48AD-BFD8-353D72A2767E}"/>
                </a:ext>
              </a:extLst>
            </p:cNvPr>
            <p:cNvGrpSpPr/>
            <p:nvPr/>
          </p:nvGrpSpPr>
          <p:grpSpPr>
            <a:xfrm>
              <a:off x="2454593" y="2442203"/>
              <a:ext cx="3322526" cy="2053946"/>
              <a:chOff x="4902402" y="3027115"/>
              <a:chExt cx="3322526" cy="2053946"/>
            </a:xfrm>
            <a:no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C102468A-C0D3-4895-8250-54459EAD282B}"/>
                  </a:ext>
                </a:extLst>
              </p:cNvPr>
              <p:cNvSpPr/>
              <p:nvPr/>
            </p:nvSpPr>
            <p:spPr>
              <a:xfrm>
                <a:off x="4902402" y="4322686"/>
                <a:ext cx="735783" cy="387255"/>
              </a:xfrm>
              <a:custGeom>
                <a:avLst/>
                <a:gdLst>
                  <a:gd name="connsiteX0" fmla="*/ 0 w 846405"/>
                  <a:gd name="connsiteY0" fmla="*/ 163342 h 445477"/>
                  <a:gd name="connsiteX1" fmla="*/ 300697 w 846405"/>
                  <a:gd name="connsiteY1" fmla="*/ 0 h 445477"/>
                  <a:gd name="connsiteX2" fmla="*/ 846406 w 846405"/>
                  <a:gd name="connsiteY2" fmla="*/ 389793 h 445477"/>
                  <a:gd name="connsiteX3" fmla="*/ 170766 w 846405"/>
                  <a:gd name="connsiteY3" fmla="*/ 445477 h 44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405" h="445477">
                    <a:moveTo>
                      <a:pt x="0" y="163342"/>
                    </a:moveTo>
                    <a:lnTo>
                      <a:pt x="300697" y="0"/>
                    </a:lnTo>
                    <a:lnTo>
                      <a:pt x="846406" y="389793"/>
                    </a:lnTo>
                    <a:lnTo>
                      <a:pt x="170766" y="445477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0B1E419-458D-4ECF-91CB-38921808C9C4}"/>
                  </a:ext>
                </a:extLst>
              </p:cNvPr>
              <p:cNvSpPr/>
              <p:nvPr/>
            </p:nvSpPr>
            <p:spPr>
              <a:xfrm>
                <a:off x="5638187" y="4564721"/>
                <a:ext cx="571201" cy="516340"/>
              </a:xfrm>
              <a:custGeom>
                <a:avLst/>
                <a:gdLst>
                  <a:gd name="connsiteX0" fmla="*/ 657078 w 657078"/>
                  <a:gd name="connsiteY0" fmla="*/ 593970 h 593969"/>
                  <a:gd name="connsiteX1" fmla="*/ 586544 w 657078"/>
                  <a:gd name="connsiteY1" fmla="*/ 0 h 593969"/>
                  <a:gd name="connsiteX2" fmla="*/ 0 w 657078"/>
                  <a:gd name="connsiteY2" fmla="*/ 111369 h 593969"/>
                  <a:gd name="connsiteX3" fmla="*/ 642229 w 657078"/>
                  <a:gd name="connsiteY3" fmla="*/ 586545 h 593969"/>
                  <a:gd name="connsiteX4" fmla="*/ 642229 w 657078"/>
                  <a:gd name="connsiteY4" fmla="*/ 586545 h 593969"/>
                  <a:gd name="connsiteX5" fmla="*/ 657078 w 657078"/>
                  <a:gd name="connsiteY5" fmla="*/ 593970 h 593969"/>
                  <a:gd name="connsiteX6" fmla="*/ 657078 w 657078"/>
                  <a:gd name="connsiteY6" fmla="*/ 593970 h 593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7078" h="593969">
                    <a:moveTo>
                      <a:pt x="657078" y="593970"/>
                    </a:moveTo>
                    <a:lnTo>
                      <a:pt x="586544" y="0"/>
                    </a:lnTo>
                    <a:lnTo>
                      <a:pt x="0" y="111369"/>
                    </a:lnTo>
                    <a:lnTo>
                      <a:pt x="642229" y="586545"/>
                    </a:lnTo>
                    <a:lnTo>
                      <a:pt x="642229" y="586545"/>
                    </a:lnTo>
                    <a:cubicBezTo>
                      <a:pt x="649654" y="586545"/>
                      <a:pt x="653366" y="590257"/>
                      <a:pt x="657078" y="593970"/>
                    </a:cubicBezTo>
                    <a:lnTo>
                      <a:pt x="657078" y="59397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C145BA5-5B75-400B-ADAD-00166CF0077C}"/>
                  </a:ext>
                </a:extLst>
              </p:cNvPr>
              <p:cNvSpPr/>
              <p:nvPr/>
            </p:nvSpPr>
            <p:spPr>
              <a:xfrm>
                <a:off x="5638187" y="4080652"/>
                <a:ext cx="509885" cy="580882"/>
              </a:xfrm>
              <a:custGeom>
                <a:avLst/>
                <a:gdLst>
                  <a:gd name="connsiteX0" fmla="*/ 586544 w 586544"/>
                  <a:gd name="connsiteY0" fmla="*/ 556846 h 668215"/>
                  <a:gd name="connsiteX1" fmla="*/ 0 w 586544"/>
                  <a:gd name="connsiteY1" fmla="*/ 668216 h 668215"/>
                  <a:gd name="connsiteX2" fmla="*/ 371231 w 586544"/>
                  <a:gd name="connsiteY2" fmla="*/ 0 h 66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6544" h="668215">
                    <a:moveTo>
                      <a:pt x="586544" y="556846"/>
                    </a:moveTo>
                    <a:lnTo>
                      <a:pt x="0" y="668216"/>
                    </a:lnTo>
                    <a:lnTo>
                      <a:pt x="371231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CB3EDA1-40AB-4702-B3BA-271AC785B582}"/>
                  </a:ext>
                </a:extLst>
              </p:cNvPr>
              <p:cNvSpPr/>
              <p:nvPr/>
            </p:nvSpPr>
            <p:spPr>
              <a:xfrm>
                <a:off x="5163799" y="4080652"/>
                <a:ext cx="797099" cy="580882"/>
              </a:xfrm>
              <a:custGeom>
                <a:avLst/>
                <a:gdLst>
                  <a:gd name="connsiteX0" fmla="*/ 545709 w 916939"/>
                  <a:gd name="connsiteY0" fmla="*/ 668216 h 668215"/>
                  <a:gd name="connsiteX1" fmla="*/ 916940 w 916939"/>
                  <a:gd name="connsiteY1" fmla="*/ 0 h 668215"/>
                  <a:gd name="connsiteX2" fmla="*/ 0 w 916939"/>
                  <a:gd name="connsiteY2" fmla="*/ 278423 h 66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6939" h="668215">
                    <a:moveTo>
                      <a:pt x="545709" y="668216"/>
                    </a:moveTo>
                    <a:lnTo>
                      <a:pt x="916940" y="0"/>
                    </a:lnTo>
                    <a:lnTo>
                      <a:pt x="0" y="278423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82F4BE3-D95F-48FA-84BA-9B0A1B073D00}"/>
                  </a:ext>
                </a:extLst>
              </p:cNvPr>
              <p:cNvSpPr/>
              <p:nvPr/>
            </p:nvSpPr>
            <p:spPr>
              <a:xfrm>
                <a:off x="5960900" y="3851526"/>
                <a:ext cx="906822" cy="713195"/>
              </a:xfrm>
              <a:custGeom>
                <a:avLst/>
                <a:gdLst>
                  <a:gd name="connsiteX0" fmla="*/ 0 w 1043158"/>
                  <a:gd name="connsiteY0" fmla="*/ 263574 h 820420"/>
                  <a:gd name="connsiteX1" fmla="*/ 1043158 w 1043158"/>
                  <a:gd name="connsiteY1" fmla="*/ 0 h 820420"/>
                  <a:gd name="connsiteX2" fmla="*/ 215314 w 1043158"/>
                  <a:gd name="connsiteY2" fmla="*/ 820420 h 820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3158" h="820420">
                    <a:moveTo>
                      <a:pt x="0" y="263574"/>
                    </a:moveTo>
                    <a:lnTo>
                      <a:pt x="1043158" y="0"/>
                    </a:lnTo>
                    <a:lnTo>
                      <a:pt x="215314" y="82042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0E547C3-88F0-42F2-A652-9CD8FC7210FD}"/>
                  </a:ext>
                </a:extLst>
              </p:cNvPr>
              <p:cNvSpPr/>
              <p:nvPr/>
            </p:nvSpPr>
            <p:spPr>
              <a:xfrm>
                <a:off x="6148072" y="3851526"/>
                <a:ext cx="719648" cy="793873"/>
              </a:xfrm>
              <a:custGeom>
                <a:avLst/>
                <a:gdLst>
                  <a:gd name="connsiteX0" fmla="*/ 0 w 827844"/>
                  <a:gd name="connsiteY0" fmla="*/ 820420 h 913228"/>
                  <a:gd name="connsiteX1" fmla="*/ 827844 w 827844"/>
                  <a:gd name="connsiteY1" fmla="*/ 0 h 913228"/>
                  <a:gd name="connsiteX2" fmla="*/ 731324 w 827844"/>
                  <a:gd name="connsiteY2" fmla="*/ 913228 h 913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7844" h="913228">
                    <a:moveTo>
                      <a:pt x="0" y="820420"/>
                    </a:moveTo>
                    <a:lnTo>
                      <a:pt x="827844" y="0"/>
                    </a:lnTo>
                    <a:lnTo>
                      <a:pt x="731324" y="913228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00FD4FF5-DE2C-4DF8-A9B7-3FA67E7412AE}"/>
                  </a:ext>
                </a:extLst>
              </p:cNvPr>
              <p:cNvSpPr/>
              <p:nvPr/>
            </p:nvSpPr>
            <p:spPr>
              <a:xfrm>
                <a:off x="6783816" y="3851526"/>
                <a:ext cx="558292" cy="793873"/>
              </a:xfrm>
              <a:custGeom>
                <a:avLst/>
                <a:gdLst>
                  <a:gd name="connsiteX0" fmla="*/ 0 w 642228"/>
                  <a:gd name="connsiteY0" fmla="*/ 913228 h 913228"/>
                  <a:gd name="connsiteX1" fmla="*/ 642229 w 642228"/>
                  <a:gd name="connsiteY1" fmla="*/ 449190 h 913228"/>
                  <a:gd name="connsiteX2" fmla="*/ 96520 w 642228"/>
                  <a:gd name="connsiteY2" fmla="*/ 0 h 913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2228" h="913228">
                    <a:moveTo>
                      <a:pt x="0" y="913228"/>
                    </a:moveTo>
                    <a:lnTo>
                      <a:pt x="642229" y="449190"/>
                    </a:lnTo>
                    <a:lnTo>
                      <a:pt x="96520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1FBF7BF-A782-4C92-9F92-EFB63E2BD575}"/>
                  </a:ext>
                </a:extLst>
              </p:cNvPr>
              <p:cNvSpPr/>
              <p:nvPr/>
            </p:nvSpPr>
            <p:spPr>
              <a:xfrm>
                <a:off x="6783816" y="4242009"/>
                <a:ext cx="558292" cy="722876"/>
              </a:xfrm>
              <a:custGeom>
                <a:avLst/>
                <a:gdLst>
                  <a:gd name="connsiteX0" fmla="*/ 0 w 642228"/>
                  <a:gd name="connsiteY0" fmla="*/ 464039 h 831557"/>
                  <a:gd name="connsiteX1" fmla="*/ 642229 w 642228"/>
                  <a:gd name="connsiteY1" fmla="*/ 0 h 831557"/>
                  <a:gd name="connsiteX2" fmla="*/ 567983 w 642228"/>
                  <a:gd name="connsiteY2" fmla="*/ 831557 h 831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2228" h="831557">
                    <a:moveTo>
                      <a:pt x="0" y="464039"/>
                    </a:moveTo>
                    <a:lnTo>
                      <a:pt x="642229" y="0"/>
                    </a:lnTo>
                    <a:lnTo>
                      <a:pt x="567983" y="831557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F67EBD1-79FF-4DBC-A2CF-97F7984EA6CD}"/>
                  </a:ext>
                </a:extLst>
              </p:cNvPr>
              <p:cNvSpPr/>
              <p:nvPr/>
            </p:nvSpPr>
            <p:spPr>
              <a:xfrm>
                <a:off x="6867721" y="3283552"/>
                <a:ext cx="890686" cy="958456"/>
              </a:xfrm>
              <a:custGeom>
                <a:avLst/>
                <a:gdLst>
                  <a:gd name="connsiteX0" fmla="*/ 545709 w 1024596"/>
                  <a:gd name="connsiteY0" fmla="*/ 1102556 h 1102555"/>
                  <a:gd name="connsiteX1" fmla="*/ 1024596 w 1024596"/>
                  <a:gd name="connsiteY1" fmla="*/ 0 h 1102555"/>
                  <a:gd name="connsiteX2" fmla="*/ 0 w 1024596"/>
                  <a:gd name="connsiteY2" fmla="*/ 653366 h 1102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4596" h="1102555">
                    <a:moveTo>
                      <a:pt x="545709" y="1102556"/>
                    </a:moveTo>
                    <a:lnTo>
                      <a:pt x="1024596" y="0"/>
                    </a:lnTo>
                    <a:lnTo>
                      <a:pt x="0" y="653366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EAE5FCF-D360-44BF-9C27-F0F203FE0AA9}"/>
                  </a:ext>
                </a:extLst>
              </p:cNvPr>
              <p:cNvSpPr/>
              <p:nvPr/>
            </p:nvSpPr>
            <p:spPr>
              <a:xfrm>
                <a:off x="7342108" y="3283552"/>
                <a:ext cx="416298" cy="958456"/>
              </a:xfrm>
              <a:custGeom>
                <a:avLst/>
                <a:gdLst>
                  <a:gd name="connsiteX0" fmla="*/ 0 w 478887"/>
                  <a:gd name="connsiteY0" fmla="*/ 1102556 h 1102555"/>
                  <a:gd name="connsiteX1" fmla="*/ 478888 w 478887"/>
                  <a:gd name="connsiteY1" fmla="*/ 0 h 1102555"/>
                  <a:gd name="connsiteX2" fmla="*/ 478888 w 478887"/>
                  <a:gd name="connsiteY2" fmla="*/ 972625 h 1102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8887" h="1102555">
                    <a:moveTo>
                      <a:pt x="0" y="1102556"/>
                    </a:moveTo>
                    <a:lnTo>
                      <a:pt x="478888" y="0"/>
                    </a:lnTo>
                    <a:lnTo>
                      <a:pt x="478888" y="972625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8F372B07-8420-4614-8CC8-4FECE377E0A5}"/>
                  </a:ext>
                </a:extLst>
              </p:cNvPr>
              <p:cNvSpPr/>
              <p:nvPr/>
            </p:nvSpPr>
            <p:spPr>
              <a:xfrm>
                <a:off x="7758407" y="3283552"/>
                <a:ext cx="461478" cy="845507"/>
              </a:xfrm>
              <a:custGeom>
                <a:avLst/>
                <a:gdLst>
                  <a:gd name="connsiteX0" fmla="*/ 0 w 530859"/>
                  <a:gd name="connsiteY0" fmla="*/ 0 h 972625"/>
                  <a:gd name="connsiteX1" fmla="*/ 530860 w 530859"/>
                  <a:gd name="connsiteY1" fmla="*/ 601394 h 972625"/>
                  <a:gd name="connsiteX2" fmla="*/ 530860 w 530859"/>
                  <a:gd name="connsiteY2" fmla="*/ 601394 h 972625"/>
                  <a:gd name="connsiteX3" fmla="*/ 0 w 530859"/>
                  <a:gd name="connsiteY3" fmla="*/ 972625 h 97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0859" h="972625">
                    <a:moveTo>
                      <a:pt x="0" y="0"/>
                    </a:moveTo>
                    <a:lnTo>
                      <a:pt x="530860" y="601394"/>
                    </a:lnTo>
                    <a:lnTo>
                      <a:pt x="530860" y="601394"/>
                    </a:lnTo>
                    <a:lnTo>
                      <a:pt x="0" y="972625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C6C59D18-1AA1-447B-AA9F-6BBB90F852ED}"/>
                  </a:ext>
                </a:extLst>
              </p:cNvPr>
              <p:cNvSpPr/>
              <p:nvPr/>
            </p:nvSpPr>
            <p:spPr>
              <a:xfrm>
                <a:off x="7763450" y="3027115"/>
                <a:ext cx="461478" cy="787418"/>
              </a:xfrm>
              <a:custGeom>
                <a:avLst/>
                <a:gdLst>
                  <a:gd name="connsiteX0" fmla="*/ 530860 w 530859"/>
                  <a:gd name="connsiteY0" fmla="*/ 905804 h 905803"/>
                  <a:gd name="connsiteX1" fmla="*/ 0 w 530859"/>
                  <a:gd name="connsiteY1" fmla="*/ 304409 h 905803"/>
                  <a:gd name="connsiteX2" fmla="*/ 144780 w 530859"/>
                  <a:gd name="connsiteY2" fmla="*/ 0 h 905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0859" h="905803">
                    <a:moveTo>
                      <a:pt x="530860" y="905804"/>
                    </a:moveTo>
                    <a:lnTo>
                      <a:pt x="0" y="304409"/>
                    </a:lnTo>
                    <a:lnTo>
                      <a:pt x="144780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A6FE57F-F1C9-42A2-8CD6-7BF74247EF04}"/>
                </a:ext>
              </a:extLst>
            </p:cNvPr>
            <p:cNvGrpSpPr/>
            <p:nvPr/>
          </p:nvGrpSpPr>
          <p:grpSpPr>
            <a:xfrm>
              <a:off x="3700263" y="3221434"/>
              <a:ext cx="2072619" cy="2152494"/>
              <a:chOff x="6148072" y="3806346"/>
              <a:chExt cx="2072619" cy="2152494"/>
            </a:xfrm>
            <a:no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340D815-F71A-4E7D-9DCC-A389DA860458}"/>
                  </a:ext>
                </a:extLst>
              </p:cNvPr>
              <p:cNvSpPr/>
              <p:nvPr/>
            </p:nvSpPr>
            <p:spPr>
              <a:xfrm>
                <a:off x="6209387" y="5081061"/>
                <a:ext cx="448570" cy="425981"/>
              </a:xfrm>
              <a:custGeom>
                <a:avLst/>
                <a:gdLst>
                  <a:gd name="connsiteX0" fmla="*/ 0 w 516010"/>
                  <a:gd name="connsiteY0" fmla="*/ 0 h 490025"/>
                  <a:gd name="connsiteX1" fmla="*/ 0 w 516010"/>
                  <a:gd name="connsiteY1" fmla="*/ 0 h 490025"/>
                  <a:gd name="connsiteX2" fmla="*/ 516011 w 516010"/>
                  <a:gd name="connsiteY2" fmla="*/ 341533 h 490025"/>
                  <a:gd name="connsiteX3" fmla="*/ 345245 w 516010"/>
                  <a:gd name="connsiteY3" fmla="*/ 490025 h 490025"/>
                  <a:gd name="connsiteX4" fmla="*/ 0 w 516010"/>
                  <a:gd name="connsiteY4" fmla="*/ 0 h 49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010" h="490025">
                    <a:moveTo>
                      <a:pt x="0" y="0"/>
                    </a:moveTo>
                    <a:lnTo>
                      <a:pt x="0" y="0"/>
                    </a:lnTo>
                    <a:lnTo>
                      <a:pt x="516011" y="341533"/>
                    </a:lnTo>
                    <a:lnTo>
                      <a:pt x="345245" y="490025"/>
                    </a:lnTo>
                    <a:cubicBezTo>
                      <a:pt x="230163" y="293273"/>
                      <a:pt x="100232" y="85383"/>
                      <a:pt x="0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9FA4040-25C6-4A0A-92CC-E6A27B88E122}"/>
                  </a:ext>
                </a:extLst>
              </p:cNvPr>
              <p:cNvSpPr/>
              <p:nvPr/>
            </p:nvSpPr>
            <p:spPr>
              <a:xfrm>
                <a:off x="6509510" y="5377958"/>
                <a:ext cx="309803" cy="577655"/>
              </a:xfrm>
              <a:custGeom>
                <a:avLst/>
                <a:gdLst>
                  <a:gd name="connsiteX0" fmla="*/ 0 w 356381"/>
                  <a:gd name="connsiteY0" fmla="*/ 148492 h 664503"/>
                  <a:gd name="connsiteX1" fmla="*/ 170766 w 356381"/>
                  <a:gd name="connsiteY1" fmla="*/ 0 h 664503"/>
                  <a:gd name="connsiteX2" fmla="*/ 356381 w 356381"/>
                  <a:gd name="connsiteY2" fmla="*/ 664503 h 664503"/>
                  <a:gd name="connsiteX3" fmla="*/ 204177 w 356381"/>
                  <a:gd name="connsiteY3" fmla="*/ 501162 h 664503"/>
                  <a:gd name="connsiteX4" fmla="*/ 0 w 356381"/>
                  <a:gd name="connsiteY4" fmla="*/ 148492 h 664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381" h="664503">
                    <a:moveTo>
                      <a:pt x="0" y="148492"/>
                    </a:moveTo>
                    <a:lnTo>
                      <a:pt x="170766" y="0"/>
                    </a:lnTo>
                    <a:lnTo>
                      <a:pt x="356381" y="664503"/>
                    </a:lnTo>
                    <a:cubicBezTo>
                      <a:pt x="293272" y="623668"/>
                      <a:pt x="245012" y="564271"/>
                      <a:pt x="204177" y="501162"/>
                    </a:cubicBezTo>
                    <a:cubicBezTo>
                      <a:pt x="155917" y="426916"/>
                      <a:pt x="81671" y="289560"/>
                      <a:pt x="0" y="148492"/>
                    </a:cubicBez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81893FEE-C1B3-4014-8176-6859D4535F27}"/>
                  </a:ext>
                </a:extLst>
              </p:cNvPr>
              <p:cNvSpPr/>
              <p:nvPr/>
            </p:nvSpPr>
            <p:spPr>
              <a:xfrm>
                <a:off x="6657958" y="5381185"/>
                <a:ext cx="429207" cy="577655"/>
              </a:xfrm>
              <a:custGeom>
                <a:avLst/>
                <a:gdLst>
                  <a:gd name="connsiteX0" fmla="*/ 185615 w 493736"/>
                  <a:gd name="connsiteY0" fmla="*/ 664503 h 664503"/>
                  <a:gd name="connsiteX1" fmla="*/ 0 w 493736"/>
                  <a:gd name="connsiteY1" fmla="*/ 0 h 664503"/>
                  <a:gd name="connsiteX2" fmla="*/ 337820 w 493736"/>
                  <a:gd name="connsiteY2" fmla="*/ 159629 h 664503"/>
                  <a:gd name="connsiteX3" fmla="*/ 493737 w 493736"/>
                  <a:gd name="connsiteY3" fmla="*/ 467751 h 664503"/>
                  <a:gd name="connsiteX4" fmla="*/ 185615 w 493736"/>
                  <a:gd name="connsiteY4" fmla="*/ 664503 h 664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3736" h="664503">
                    <a:moveTo>
                      <a:pt x="185615" y="664503"/>
                    </a:moveTo>
                    <a:lnTo>
                      <a:pt x="0" y="0"/>
                    </a:lnTo>
                    <a:lnTo>
                      <a:pt x="337820" y="159629"/>
                    </a:lnTo>
                    <a:cubicBezTo>
                      <a:pt x="412066" y="304409"/>
                      <a:pt x="486312" y="456614"/>
                      <a:pt x="493737" y="467751"/>
                    </a:cubicBezTo>
                    <a:lnTo>
                      <a:pt x="185615" y="664503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5D54CDE-20A2-4615-BD7C-264B01E97E4D}"/>
                  </a:ext>
                </a:extLst>
              </p:cNvPr>
              <p:cNvSpPr/>
              <p:nvPr/>
            </p:nvSpPr>
            <p:spPr>
              <a:xfrm>
                <a:off x="6657958" y="4645399"/>
                <a:ext cx="367891" cy="871324"/>
              </a:xfrm>
              <a:custGeom>
                <a:avLst/>
                <a:gdLst>
                  <a:gd name="connsiteX0" fmla="*/ 337820 w 423202"/>
                  <a:gd name="connsiteY0" fmla="*/ 1002324 h 1002323"/>
                  <a:gd name="connsiteX1" fmla="*/ 0 w 423202"/>
                  <a:gd name="connsiteY1" fmla="*/ 842694 h 1002323"/>
                  <a:gd name="connsiteX2" fmla="*/ 141067 w 423202"/>
                  <a:gd name="connsiteY2" fmla="*/ 0 h 1002323"/>
                  <a:gd name="connsiteX3" fmla="*/ 423203 w 423202"/>
                  <a:gd name="connsiteY3" fmla="*/ 553134 h 1002323"/>
                  <a:gd name="connsiteX4" fmla="*/ 133643 w 423202"/>
                  <a:gd name="connsiteY4" fmla="*/ 582833 h 1002323"/>
                  <a:gd name="connsiteX5" fmla="*/ 200465 w 423202"/>
                  <a:gd name="connsiteY5" fmla="*/ 731325 h 1002323"/>
                  <a:gd name="connsiteX6" fmla="*/ 337820 w 423202"/>
                  <a:gd name="connsiteY6" fmla="*/ 1002324 h 1002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202" h="1002323">
                    <a:moveTo>
                      <a:pt x="337820" y="1002324"/>
                    </a:moveTo>
                    <a:lnTo>
                      <a:pt x="0" y="842694"/>
                    </a:lnTo>
                    <a:lnTo>
                      <a:pt x="141067" y="0"/>
                    </a:lnTo>
                    <a:lnTo>
                      <a:pt x="423203" y="553134"/>
                    </a:lnTo>
                    <a:cubicBezTo>
                      <a:pt x="322971" y="571696"/>
                      <a:pt x="222738" y="582833"/>
                      <a:pt x="133643" y="582833"/>
                    </a:cubicBezTo>
                    <a:lnTo>
                      <a:pt x="200465" y="731325"/>
                    </a:lnTo>
                    <a:cubicBezTo>
                      <a:pt x="207889" y="742462"/>
                      <a:pt x="270998" y="868680"/>
                      <a:pt x="337820" y="1002324"/>
                    </a:cubicBez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DBD324DF-4954-470C-9E31-2BEA525871F7}"/>
                  </a:ext>
                </a:extLst>
              </p:cNvPr>
              <p:cNvSpPr/>
              <p:nvPr/>
            </p:nvSpPr>
            <p:spPr>
              <a:xfrm>
                <a:off x="6209387" y="4645399"/>
                <a:ext cx="574427" cy="732557"/>
              </a:xfrm>
              <a:custGeom>
                <a:avLst/>
                <a:gdLst>
                  <a:gd name="connsiteX0" fmla="*/ 516011 w 660790"/>
                  <a:gd name="connsiteY0" fmla="*/ 842694 h 842694"/>
                  <a:gd name="connsiteX1" fmla="*/ 0 w 660790"/>
                  <a:gd name="connsiteY1" fmla="*/ 501162 h 842694"/>
                  <a:gd name="connsiteX2" fmla="*/ 660791 w 660790"/>
                  <a:gd name="connsiteY2" fmla="*/ 0 h 842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0790" h="842694">
                    <a:moveTo>
                      <a:pt x="516011" y="842694"/>
                    </a:moveTo>
                    <a:lnTo>
                      <a:pt x="0" y="501162"/>
                    </a:lnTo>
                    <a:lnTo>
                      <a:pt x="660791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0C89370-181D-4E33-B2DC-9602675BA423}"/>
                  </a:ext>
                </a:extLst>
              </p:cNvPr>
              <p:cNvSpPr/>
              <p:nvPr/>
            </p:nvSpPr>
            <p:spPr>
              <a:xfrm>
                <a:off x="6148072" y="4564721"/>
                <a:ext cx="635743" cy="516340"/>
              </a:xfrm>
              <a:custGeom>
                <a:avLst/>
                <a:gdLst>
                  <a:gd name="connsiteX0" fmla="*/ 70534 w 731324"/>
                  <a:gd name="connsiteY0" fmla="*/ 593970 h 593969"/>
                  <a:gd name="connsiteX1" fmla="*/ 0 w 731324"/>
                  <a:gd name="connsiteY1" fmla="*/ 0 h 593969"/>
                  <a:gd name="connsiteX2" fmla="*/ 731324 w 731324"/>
                  <a:gd name="connsiteY2" fmla="*/ 92808 h 593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1324" h="593969">
                    <a:moveTo>
                      <a:pt x="70534" y="593970"/>
                    </a:moveTo>
                    <a:lnTo>
                      <a:pt x="0" y="0"/>
                    </a:lnTo>
                    <a:lnTo>
                      <a:pt x="731324" y="92808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B68DB34-A69F-44D0-B620-53E1D572D973}"/>
                  </a:ext>
                </a:extLst>
              </p:cNvPr>
              <p:cNvSpPr/>
              <p:nvPr/>
            </p:nvSpPr>
            <p:spPr>
              <a:xfrm>
                <a:off x="6783816" y="4645399"/>
                <a:ext cx="590562" cy="480842"/>
              </a:xfrm>
              <a:custGeom>
                <a:avLst/>
                <a:gdLst>
                  <a:gd name="connsiteX0" fmla="*/ 278423 w 679351"/>
                  <a:gd name="connsiteY0" fmla="*/ 553134 h 553134"/>
                  <a:gd name="connsiteX1" fmla="*/ 0 w 679351"/>
                  <a:gd name="connsiteY1" fmla="*/ 0 h 553134"/>
                  <a:gd name="connsiteX2" fmla="*/ 679352 w 679351"/>
                  <a:gd name="connsiteY2" fmla="*/ 438053 h 553134"/>
                  <a:gd name="connsiteX3" fmla="*/ 278423 w 679351"/>
                  <a:gd name="connsiteY3" fmla="*/ 553134 h 553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9351" h="553134">
                    <a:moveTo>
                      <a:pt x="278423" y="553134"/>
                    </a:moveTo>
                    <a:lnTo>
                      <a:pt x="0" y="0"/>
                    </a:lnTo>
                    <a:lnTo>
                      <a:pt x="679352" y="438053"/>
                    </a:lnTo>
                    <a:cubicBezTo>
                      <a:pt x="545709" y="490025"/>
                      <a:pt x="408354" y="530860"/>
                      <a:pt x="278423" y="553134"/>
                    </a:cubicBez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FA285E11-99F5-4ECA-A278-CC095057DE54}"/>
                  </a:ext>
                </a:extLst>
              </p:cNvPr>
              <p:cNvSpPr/>
              <p:nvPr/>
            </p:nvSpPr>
            <p:spPr>
              <a:xfrm>
                <a:off x="7277565" y="4129059"/>
                <a:ext cx="480841" cy="835826"/>
              </a:xfrm>
              <a:custGeom>
                <a:avLst/>
                <a:gdLst>
                  <a:gd name="connsiteX0" fmla="*/ 74246 w 553133"/>
                  <a:gd name="connsiteY0" fmla="*/ 129931 h 961488"/>
                  <a:gd name="connsiteX1" fmla="*/ 0 w 553133"/>
                  <a:gd name="connsiteY1" fmla="*/ 961488 h 961488"/>
                  <a:gd name="connsiteX2" fmla="*/ 553134 w 553133"/>
                  <a:gd name="connsiteY2" fmla="*/ 0 h 961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3133" h="961488">
                    <a:moveTo>
                      <a:pt x="74246" y="129931"/>
                    </a:moveTo>
                    <a:lnTo>
                      <a:pt x="0" y="961488"/>
                    </a:lnTo>
                    <a:lnTo>
                      <a:pt x="553134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871F893-CBC2-42B1-A961-8DE145C5407D}"/>
                  </a:ext>
                </a:extLst>
              </p:cNvPr>
              <p:cNvSpPr/>
              <p:nvPr/>
            </p:nvSpPr>
            <p:spPr>
              <a:xfrm>
                <a:off x="7277565" y="4129414"/>
                <a:ext cx="706740" cy="897140"/>
              </a:xfrm>
              <a:custGeom>
                <a:avLst/>
                <a:gdLst>
                  <a:gd name="connsiteX0" fmla="*/ 111369 w 812995"/>
                  <a:gd name="connsiteY0" fmla="*/ 1032022 h 1032021"/>
                  <a:gd name="connsiteX1" fmla="*/ 0 w 812995"/>
                  <a:gd name="connsiteY1" fmla="*/ 961488 h 1032021"/>
                  <a:gd name="connsiteX2" fmla="*/ 553134 w 812995"/>
                  <a:gd name="connsiteY2" fmla="*/ 0 h 1032021"/>
                  <a:gd name="connsiteX3" fmla="*/ 812995 w 812995"/>
                  <a:gd name="connsiteY3" fmla="*/ 523436 h 1032021"/>
                  <a:gd name="connsiteX4" fmla="*/ 111369 w 812995"/>
                  <a:gd name="connsiteY4" fmla="*/ 1032022 h 1032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995" h="1032021">
                    <a:moveTo>
                      <a:pt x="111369" y="1032022"/>
                    </a:moveTo>
                    <a:lnTo>
                      <a:pt x="0" y="961488"/>
                    </a:lnTo>
                    <a:lnTo>
                      <a:pt x="553134" y="0"/>
                    </a:lnTo>
                    <a:lnTo>
                      <a:pt x="812995" y="523436"/>
                    </a:lnTo>
                    <a:cubicBezTo>
                      <a:pt x="694201" y="731325"/>
                      <a:pt x="415778" y="913228"/>
                      <a:pt x="111369" y="1032022"/>
                    </a:cubicBez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9BEA2C9-3C35-4980-824C-D287B435ACB4}"/>
                  </a:ext>
                </a:extLst>
              </p:cNvPr>
              <p:cNvSpPr/>
              <p:nvPr/>
            </p:nvSpPr>
            <p:spPr>
              <a:xfrm>
                <a:off x="7758407" y="3806346"/>
                <a:ext cx="462284" cy="464706"/>
              </a:xfrm>
              <a:custGeom>
                <a:avLst/>
                <a:gdLst>
                  <a:gd name="connsiteX0" fmla="*/ 530860 w 531787"/>
                  <a:gd name="connsiteY0" fmla="*/ 0 h 534572"/>
                  <a:gd name="connsiteX1" fmla="*/ 0 w 531787"/>
                  <a:gd name="connsiteY1" fmla="*/ 371231 h 534572"/>
                  <a:gd name="connsiteX2" fmla="*/ 419491 w 531787"/>
                  <a:gd name="connsiteY2" fmla="*/ 534573 h 534572"/>
                  <a:gd name="connsiteX3" fmla="*/ 530860 w 531787"/>
                  <a:gd name="connsiteY3" fmla="*/ 0 h 534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1787" h="534572">
                    <a:moveTo>
                      <a:pt x="530860" y="0"/>
                    </a:moveTo>
                    <a:lnTo>
                      <a:pt x="0" y="371231"/>
                    </a:lnTo>
                    <a:lnTo>
                      <a:pt x="419491" y="534573"/>
                    </a:lnTo>
                    <a:cubicBezTo>
                      <a:pt x="501161" y="356382"/>
                      <a:pt x="538284" y="174479"/>
                      <a:pt x="530860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4553182-E096-47AE-ACFC-2824D4348413}"/>
                </a:ext>
              </a:extLst>
            </p:cNvPr>
            <p:cNvSpPr/>
            <p:nvPr/>
          </p:nvSpPr>
          <p:spPr>
            <a:xfrm>
              <a:off x="5394950" y="3622474"/>
              <a:ext cx="364664" cy="451797"/>
            </a:xfrm>
            <a:custGeom>
              <a:avLst/>
              <a:gdLst>
                <a:gd name="connsiteX0" fmla="*/ 0 w 419490"/>
                <a:gd name="connsiteY0" fmla="*/ 0 h 519723"/>
                <a:gd name="connsiteX1" fmla="*/ 419491 w 419490"/>
                <a:gd name="connsiteY1" fmla="*/ 163342 h 519723"/>
                <a:gd name="connsiteX2" fmla="*/ 319258 w 419490"/>
                <a:gd name="connsiteY2" fmla="*/ 352669 h 519723"/>
                <a:gd name="connsiteX3" fmla="*/ 259861 w 419490"/>
                <a:gd name="connsiteY3" fmla="*/ 519723 h 519723"/>
                <a:gd name="connsiteX4" fmla="*/ 0 w 419490"/>
                <a:gd name="connsiteY4" fmla="*/ 0 h 519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490" h="519723">
                  <a:moveTo>
                    <a:pt x="0" y="0"/>
                  </a:moveTo>
                  <a:lnTo>
                    <a:pt x="419491" y="163342"/>
                  </a:lnTo>
                  <a:cubicBezTo>
                    <a:pt x="389792" y="226451"/>
                    <a:pt x="356381" y="289560"/>
                    <a:pt x="319258" y="352669"/>
                  </a:cubicBezTo>
                  <a:cubicBezTo>
                    <a:pt x="311834" y="408354"/>
                    <a:pt x="289560" y="467751"/>
                    <a:pt x="259861" y="5197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3B5EC5B1-6780-429B-B126-B617720E130E}"/>
              </a:ext>
            </a:extLst>
          </p:cNvPr>
          <p:cNvSpPr txBox="1"/>
          <p:nvPr/>
        </p:nvSpPr>
        <p:spPr>
          <a:xfrm>
            <a:off x="1291091" y="3879768"/>
            <a:ext cx="529346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400" b="1">
                <a:solidFill>
                  <a:schemeClr val="bg1"/>
                </a:solidFill>
                <a:cs typeface="Courier New" panose="02070309020205020404" pitchFamily="49" charset="0"/>
              </a:rPr>
              <a:t>Edit Presentation Subtitle</a:t>
            </a:r>
            <a:endParaRPr lang="en-IN" sz="2400" b="1" dirty="0">
              <a:solidFill>
                <a:schemeClr val="accent2"/>
              </a:solidFill>
              <a:cs typeface="Courier New" panose="020703090202050204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A3330AE-3626-48AA-A74B-FE0BA1F42BBE}"/>
              </a:ext>
            </a:extLst>
          </p:cNvPr>
          <p:cNvSpPr txBox="1"/>
          <p:nvPr/>
        </p:nvSpPr>
        <p:spPr>
          <a:xfrm>
            <a:off x="1291091" y="4331379"/>
            <a:ext cx="5293467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This is a sample text</a:t>
            </a:r>
            <a:r>
              <a:rPr lang="en-US" sz="2000" kern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. 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F79BED2-380F-4F49-8A5B-3B4C15A4B77D}"/>
              </a:ext>
            </a:extLst>
          </p:cNvPr>
          <p:cNvSpPr txBox="1"/>
          <p:nvPr/>
        </p:nvSpPr>
        <p:spPr>
          <a:xfrm>
            <a:off x="1269463" y="3014177"/>
            <a:ext cx="529346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400">
                <a:solidFill>
                  <a:schemeClr val="bg1"/>
                </a:solidFill>
                <a:cs typeface="Courier New" panose="02070309020205020404" pitchFamily="49" charset="0"/>
              </a:rPr>
              <a:t>SIMPLE PRESENTATION TEMPLATE</a:t>
            </a:r>
            <a:endParaRPr lang="en-IN" sz="2400" dirty="0">
              <a:solidFill>
                <a:schemeClr val="accent2"/>
              </a:solidFill>
              <a:cs typeface="Courier New" panose="02070309020205020404" pitchFamily="49" charset="0"/>
            </a:endParaRPr>
          </a:p>
        </p:txBody>
      </p:sp>
      <p:pic>
        <p:nvPicPr>
          <p:cNvPr id="119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E9D1F2AE-61BD-4E9B-9FF3-26554958F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14" y="6334935"/>
            <a:ext cx="1466089" cy="27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20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56">
            <a:extLst>
              <a:ext uri="{FF2B5EF4-FFF2-40B4-BE49-F238E27FC236}">
                <a16:creationId xmlns:a16="http://schemas.microsoft.com/office/drawing/2014/main" id="{F8E80FF1-148C-4522-8F36-565CD4714839}"/>
              </a:ext>
            </a:extLst>
          </p:cNvPr>
          <p:cNvSpPr/>
          <p:nvPr/>
        </p:nvSpPr>
        <p:spPr>
          <a:xfrm>
            <a:off x="4152800" y="3541604"/>
            <a:ext cx="4275168" cy="3083169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28000"/>
                </a:schemeClr>
              </a:gs>
              <a:gs pos="44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622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46989-CF0F-4DB3-8857-14189F54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961B8E3-1984-45CF-B7B8-7E0CB6775996}"/>
              </a:ext>
            </a:extLst>
          </p:cNvPr>
          <p:cNvSpPr/>
          <p:nvPr/>
        </p:nvSpPr>
        <p:spPr>
          <a:xfrm>
            <a:off x="4113144" y="1657904"/>
            <a:ext cx="3965713" cy="3965713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7F52A27-6D76-4238-8882-89BEF40A23CD}"/>
              </a:ext>
            </a:extLst>
          </p:cNvPr>
          <p:cNvSpPr/>
          <p:nvPr/>
        </p:nvSpPr>
        <p:spPr>
          <a:xfrm>
            <a:off x="4401378" y="1946138"/>
            <a:ext cx="3389244" cy="3389244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E5AEC3-B31B-4D71-AF67-4CD959CFD2AA}"/>
              </a:ext>
            </a:extLst>
          </p:cNvPr>
          <p:cNvGrpSpPr/>
          <p:nvPr/>
        </p:nvGrpSpPr>
        <p:grpSpPr>
          <a:xfrm>
            <a:off x="4768670" y="2297319"/>
            <a:ext cx="2654660" cy="2686882"/>
            <a:chOff x="4943475" y="2471838"/>
            <a:chExt cx="2305050" cy="2333030"/>
          </a:xfrm>
        </p:grpSpPr>
        <p:sp>
          <p:nvSpPr>
            <p:cNvPr id="6" name="Line 699">
              <a:extLst>
                <a:ext uri="{FF2B5EF4-FFF2-40B4-BE49-F238E27FC236}">
                  <a16:creationId xmlns:a16="http://schemas.microsoft.com/office/drawing/2014/main" id="{95F569A3-7615-4726-95A8-1C3C1530D43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6040910" y="2471838"/>
              <a:ext cx="622608" cy="146907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7" name="Freeform 700">
              <a:extLst>
                <a:ext uri="{FF2B5EF4-FFF2-40B4-BE49-F238E27FC236}">
                  <a16:creationId xmlns:a16="http://schemas.microsoft.com/office/drawing/2014/main" id="{71F96065-CA13-4581-95B0-5CFA113EEE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3518" y="2618745"/>
              <a:ext cx="585007" cy="991625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8" name="Freeform 701">
              <a:extLst>
                <a:ext uri="{FF2B5EF4-FFF2-40B4-BE49-F238E27FC236}">
                  <a16:creationId xmlns:a16="http://schemas.microsoft.com/office/drawing/2014/main" id="{AA200BEF-22E4-448E-AE6C-557F0E1562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7720" y="3610371"/>
              <a:ext cx="1700805" cy="1194497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9" name="Line 702">
              <a:extLst>
                <a:ext uri="{FF2B5EF4-FFF2-40B4-BE49-F238E27FC236}">
                  <a16:creationId xmlns:a16="http://schemas.microsoft.com/office/drawing/2014/main" id="{F7612957-9E63-44EF-9241-E159C8E15AF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035293" y="4072080"/>
              <a:ext cx="512427" cy="654088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0" name="Freeform 703">
              <a:extLst>
                <a:ext uri="{FF2B5EF4-FFF2-40B4-BE49-F238E27FC236}">
                  <a16:creationId xmlns:a16="http://schemas.microsoft.com/office/drawing/2014/main" id="{0197C6B3-99EB-4752-8CA8-529A667622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43475" y="3120626"/>
              <a:ext cx="91819" cy="951455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" fmla="*/ 12868 w 12868"/>
                <a:gd name="connsiteY0" fmla="*/ 0 h 9028"/>
                <a:gd name="connsiteX1" fmla="*/ 10018 w 12868"/>
                <a:gd name="connsiteY1" fmla="*/ 386 h 9028"/>
                <a:gd name="connsiteX2" fmla="*/ 5140 w 12868"/>
                <a:gd name="connsiteY2" fmla="*/ 1461 h 9028"/>
                <a:gd name="connsiteX3" fmla="*/ 854 w 12868"/>
                <a:gd name="connsiteY3" fmla="*/ 2274 h 9028"/>
                <a:gd name="connsiteX4" fmla="*/ 0 w 12868"/>
                <a:gd name="connsiteY4" fmla="*/ 6055 h 9028"/>
                <a:gd name="connsiteX5" fmla="*/ 1724 w 12868"/>
                <a:gd name="connsiteY5" fmla="*/ 9028 h 9028"/>
                <a:gd name="connsiteX0" fmla="*/ 7785 w 7785"/>
                <a:gd name="connsiteY0" fmla="*/ 0 h 9572"/>
                <a:gd name="connsiteX1" fmla="*/ 3994 w 7785"/>
                <a:gd name="connsiteY1" fmla="*/ 1190 h 9572"/>
                <a:gd name="connsiteX2" fmla="*/ 664 w 7785"/>
                <a:gd name="connsiteY2" fmla="*/ 2091 h 9572"/>
                <a:gd name="connsiteX3" fmla="*/ 0 w 7785"/>
                <a:gd name="connsiteY3" fmla="*/ 6279 h 9572"/>
                <a:gd name="connsiteX4" fmla="*/ 1340 w 7785"/>
                <a:gd name="connsiteY4" fmla="*/ 9572 h 9572"/>
                <a:gd name="connsiteX0" fmla="*/ 5130 w 5130"/>
                <a:gd name="connsiteY0" fmla="*/ 0 h 8757"/>
                <a:gd name="connsiteX1" fmla="*/ 853 w 5130"/>
                <a:gd name="connsiteY1" fmla="*/ 941 h 8757"/>
                <a:gd name="connsiteX2" fmla="*/ 0 w 5130"/>
                <a:gd name="connsiteY2" fmla="*/ 5317 h 8757"/>
                <a:gd name="connsiteX3" fmla="*/ 1721 w 5130"/>
                <a:gd name="connsiteY3" fmla="*/ 8757 h 8757"/>
                <a:gd name="connsiteX0" fmla="*/ 1663 w 3355"/>
                <a:gd name="connsiteY0" fmla="*/ 0 h 8925"/>
                <a:gd name="connsiteX1" fmla="*/ 0 w 3355"/>
                <a:gd name="connsiteY1" fmla="*/ 4997 h 8925"/>
                <a:gd name="connsiteX2" fmla="*/ 3355 w 3355"/>
                <a:gd name="connsiteY2" fmla="*/ 8925 h 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Line 704">
              <a:extLst>
                <a:ext uri="{FF2B5EF4-FFF2-40B4-BE49-F238E27FC236}">
                  <a16:creationId xmlns:a16="http://schemas.microsoft.com/office/drawing/2014/main" id="{521C057E-DDD5-4489-B784-34992F36A41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5476016" y="2471838"/>
              <a:ext cx="564894" cy="191505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Freeform 705">
              <a:extLst>
                <a:ext uri="{FF2B5EF4-FFF2-40B4-BE49-F238E27FC236}">
                  <a16:creationId xmlns:a16="http://schemas.microsoft.com/office/drawing/2014/main" id="{81D4FF29-19AE-4D1A-A0E7-2E4D5D6FB8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6839" y="2602150"/>
              <a:ext cx="1189611" cy="66406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" fmla="*/ 0 w 10000"/>
                <a:gd name="connsiteY0" fmla="*/ 5798 h 5798"/>
                <a:gd name="connsiteX1" fmla="*/ 0 w 10000"/>
                <a:gd name="connsiteY1" fmla="*/ 5798 h 5798"/>
                <a:gd name="connsiteX2" fmla="*/ 4953 w 10000"/>
                <a:gd name="connsiteY2" fmla="*/ 0 h 5798"/>
                <a:gd name="connsiteX3" fmla="*/ 4953 w 10000"/>
                <a:gd name="connsiteY3" fmla="*/ 0 h 5798"/>
                <a:gd name="connsiteX4" fmla="*/ 10000 w 10000"/>
                <a:gd name="connsiteY4" fmla="*/ 1092 h 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3" name="Freeform 706">
              <a:extLst>
                <a:ext uri="{FF2B5EF4-FFF2-40B4-BE49-F238E27FC236}">
                  <a16:creationId xmlns:a16="http://schemas.microsoft.com/office/drawing/2014/main" id="{1DCDD164-8B57-4E20-A87D-E5D8069155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2068" y="3704811"/>
              <a:ext cx="155652" cy="1021357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4" name="Freeform 707">
              <a:extLst>
                <a:ext uri="{FF2B5EF4-FFF2-40B4-BE49-F238E27FC236}">
                  <a16:creationId xmlns:a16="http://schemas.microsoft.com/office/drawing/2014/main" id="{7274F771-30D2-44F1-85D9-94EE3D6679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2068" y="2667715"/>
              <a:ext cx="115427" cy="1037097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5" name="Freeform 708">
              <a:extLst>
                <a:ext uri="{FF2B5EF4-FFF2-40B4-BE49-F238E27FC236}">
                  <a16:creationId xmlns:a16="http://schemas.microsoft.com/office/drawing/2014/main" id="{A8AB8A06-C0C1-4278-88EA-FAE5A1E66E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11178" y="4143784"/>
              <a:ext cx="262346" cy="661084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" fmla="*/ 0 w 7538"/>
                <a:gd name="connsiteY0" fmla="*/ 0 h 10000"/>
                <a:gd name="connsiteX1" fmla="*/ 5503 w 7538"/>
                <a:gd name="connsiteY1" fmla="*/ 7817 h 10000"/>
                <a:gd name="connsiteX2" fmla="*/ 7538 w 7538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6" name="Freeform 709">
              <a:extLst>
                <a:ext uri="{FF2B5EF4-FFF2-40B4-BE49-F238E27FC236}">
                  <a16:creationId xmlns:a16="http://schemas.microsoft.com/office/drawing/2014/main" id="{F0EDCB9E-33A9-453D-98A8-00540BA323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11179" y="2607378"/>
              <a:ext cx="288568" cy="1536408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7" name="Line 710">
              <a:extLst>
                <a:ext uri="{FF2B5EF4-FFF2-40B4-BE49-F238E27FC236}">
                  <a16:creationId xmlns:a16="http://schemas.microsoft.com/office/drawing/2014/main" id="{2DC069D2-6B4E-4DC8-8CCE-C5B149008CF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6040910" y="2471838"/>
              <a:ext cx="15740" cy="135540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8" name="Line 711">
              <a:extLst>
                <a:ext uri="{FF2B5EF4-FFF2-40B4-BE49-F238E27FC236}">
                  <a16:creationId xmlns:a16="http://schemas.microsoft.com/office/drawing/2014/main" id="{45BA6E1F-BA4E-4972-806A-5052347A037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4988947" y="2662397"/>
              <a:ext cx="481831" cy="458282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9" name="Line 712">
              <a:extLst>
                <a:ext uri="{FF2B5EF4-FFF2-40B4-BE49-F238E27FC236}">
                  <a16:creationId xmlns:a16="http://schemas.microsoft.com/office/drawing/2014/main" id="{F81BA430-1E3F-46AE-A900-B7D99243578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7112111" y="3548285"/>
              <a:ext cx="136414" cy="62086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0" name="Line 713">
              <a:extLst>
                <a:ext uri="{FF2B5EF4-FFF2-40B4-BE49-F238E27FC236}">
                  <a16:creationId xmlns:a16="http://schemas.microsoft.com/office/drawing/2014/main" id="{A7FD92AE-22CF-4F93-97F1-8AC273BF8DF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6657687" y="2619538"/>
              <a:ext cx="155361" cy="404078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1" name="Line 714">
              <a:extLst>
                <a:ext uri="{FF2B5EF4-FFF2-40B4-BE49-F238E27FC236}">
                  <a16:creationId xmlns:a16="http://schemas.microsoft.com/office/drawing/2014/main" id="{3A3C5065-E24B-4304-9C44-B1D4C826828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6813049" y="3023616"/>
              <a:ext cx="299062" cy="524670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2" name="Line 715">
              <a:extLst>
                <a:ext uri="{FF2B5EF4-FFF2-40B4-BE49-F238E27FC236}">
                  <a16:creationId xmlns:a16="http://schemas.microsoft.com/office/drawing/2014/main" id="{0F83E7C9-A12A-4A83-94AB-4F9677CFBC0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7112111" y="3548285"/>
              <a:ext cx="13116" cy="706554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3" name="Freeform 716">
              <a:extLst>
                <a:ext uri="{FF2B5EF4-FFF2-40B4-BE49-F238E27FC236}">
                  <a16:creationId xmlns:a16="http://schemas.microsoft.com/office/drawing/2014/main" id="{47A9CA44-54CB-49C8-BF1B-B3D8050A44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11179" y="4143785"/>
              <a:ext cx="1114049" cy="210743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4" name="Line 717">
              <a:extLst>
                <a:ext uri="{FF2B5EF4-FFF2-40B4-BE49-F238E27FC236}">
                  <a16:creationId xmlns:a16="http://schemas.microsoft.com/office/drawing/2014/main" id="{F8F5F269-4726-491E-9D49-1370B2CC062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392068" y="3704811"/>
              <a:ext cx="619110" cy="438974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5" name="Line 718">
              <a:extLst>
                <a:ext uri="{FF2B5EF4-FFF2-40B4-BE49-F238E27FC236}">
                  <a16:creationId xmlns:a16="http://schemas.microsoft.com/office/drawing/2014/main" id="{DF42E09B-C765-4702-BE1D-255351BE0A7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988947" y="3120679"/>
              <a:ext cx="403121" cy="584132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6" name="Line 719">
              <a:extLst>
                <a:ext uri="{FF2B5EF4-FFF2-40B4-BE49-F238E27FC236}">
                  <a16:creationId xmlns:a16="http://schemas.microsoft.com/office/drawing/2014/main" id="{4A5C1E89-6AF5-4330-AA13-58C590ABD0E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4988947" y="2989512"/>
              <a:ext cx="518549" cy="131167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7" name="Line 720">
              <a:extLst>
                <a:ext uri="{FF2B5EF4-FFF2-40B4-BE49-F238E27FC236}">
                  <a16:creationId xmlns:a16="http://schemas.microsoft.com/office/drawing/2014/main" id="{C00F6FF5-63A1-485C-BC58-658D2F9CDF0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5507496" y="2607378"/>
              <a:ext cx="549154" cy="382135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8" name="Line 721">
              <a:extLst>
                <a:ext uri="{FF2B5EF4-FFF2-40B4-BE49-F238E27FC236}">
                  <a16:creationId xmlns:a16="http://schemas.microsoft.com/office/drawing/2014/main" id="{93667F12-15A4-4FE6-9C8C-86C12E8E38B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6056650" y="2607378"/>
              <a:ext cx="756399" cy="416238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9" name="Freeform 722">
              <a:extLst>
                <a:ext uri="{FF2B5EF4-FFF2-40B4-BE49-F238E27FC236}">
                  <a16:creationId xmlns:a16="http://schemas.microsoft.com/office/drawing/2014/main" id="{96228365-1868-4C27-B24A-BC0EC5151B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3049" y="3023616"/>
              <a:ext cx="367269" cy="511553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0" name="Freeform 723">
              <a:extLst>
                <a:ext uri="{FF2B5EF4-FFF2-40B4-BE49-F238E27FC236}">
                  <a16:creationId xmlns:a16="http://schemas.microsoft.com/office/drawing/2014/main" id="{1217443D-23AD-4B74-8D35-5ADA0B60AC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99058" y="3023616"/>
              <a:ext cx="314802" cy="1330912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1" name="Line 724">
              <a:extLst>
                <a:ext uri="{FF2B5EF4-FFF2-40B4-BE49-F238E27FC236}">
                  <a16:creationId xmlns:a16="http://schemas.microsoft.com/office/drawing/2014/main" id="{AE1F9338-709E-40D2-8F80-4FE3DCB1E55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6299747" y="3023616"/>
              <a:ext cx="513302" cy="164396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2" name="Line 725">
              <a:extLst>
                <a:ext uri="{FF2B5EF4-FFF2-40B4-BE49-F238E27FC236}">
                  <a16:creationId xmlns:a16="http://schemas.microsoft.com/office/drawing/2014/main" id="{E621AC40-77BC-477B-B536-0F269F432A6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5392068" y="3188012"/>
              <a:ext cx="907679" cy="523795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3" name="Freeform 726">
              <a:extLst>
                <a:ext uri="{FF2B5EF4-FFF2-40B4-BE49-F238E27FC236}">
                  <a16:creationId xmlns:a16="http://schemas.microsoft.com/office/drawing/2014/main" id="{E8EF968D-6F38-4857-9EA5-7A42FC74D7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5293" y="3711807"/>
              <a:ext cx="482696" cy="685568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4" name="Line 728">
              <a:extLst>
                <a:ext uri="{FF2B5EF4-FFF2-40B4-BE49-F238E27FC236}">
                  <a16:creationId xmlns:a16="http://schemas.microsoft.com/office/drawing/2014/main" id="{2E1C87F0-B89C-4859-85C1-E6785728242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5517989" y="4143785"/>
              <a:ext cx="493190" cy="253590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5" name="Freeform 729">
              <a:extLst>
                <a:ext uri="{FF2B5EF4-FFF2-40B4-BE49-F238E27FC236}">
                  <a16:creationId xmlns:a16="http://schemas.microsoft.com/office/drawing/2014/main" id="{65A9629A-537D-41E7-9564-F60B52891B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11179" y="3548285"/>
              <a:ext cx="1100932" cy="595500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6" name="Freeform 730">
              <a:extLst>
                <a:ext uri="{FF2B5EF4-FFF2-40B4-BE49-F238E27FC236}">
                  <a16:creationId xmlns:a16="http://schemas.microsoft.com/office/drawing/2014/main" id="{63B17298-702A-471A-8515-2118FC4DB8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56465" y="4627355"/>
              <a:ext cx="1125417" cy="101436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7" name="Freeform 731">
              <a:extLst>
                <a:ext uri="{FF2B5EF4-FFF2-40B4-BE49-F238E27FC236}">
                  <a16:creationId xmlns:a16="http://schemas.microsoft.com/office/drawing/2014/main" id="{4FB85E89-F80A-4F29-A2FC-DC3582BC98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7989" y="4354526"/>
              <a:ext cx="1288064" cy="306057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8" name="Line 732">
              <a:extLst>
                <a:ext uri="{FF2B5EF4-FFF2-40B4-BE49-F238E27FC236}">
                  <a16:creationId xmlns:a16="http://schemas.microsoft.com/office/drawing/2014/main" id="{4A29A267-0285-4D0B-A2F2-09982062B69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6299747" y="3188012"/>
              <a:ext cx="500185" cy="482696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9" name="Line 733">
              <a:extLst>
                <a:ext uri="{FF2B5EF4-FFF2-40B4-BE49-F238E27FC236}">
                  <a16:creationId xmlns:a16="http://schemas.microsoft.com/office/drawing/2014/main" id="{8F8D1C0A-F5F6-4DC6-83F7-E9F716B8A3A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507496" y="2989512"/>
              <a:ext cx="792251" cy="198500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84683214-3A9E-4B1C-AD0F-4B542B27E175}"/>
              </a:ext>
            </a:extLst>
          </p:cNvPr>
          <p:cNvSpPr txBox="1"/>
          <p:nvPr/>
        </p:nvSpPr>
        <p:spPr>
          <a:xfrm>
            <a:off x="1376561" y="2311976"/>
            <a:ext cx="2437850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 defTabSz="1218987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This is a sample text. Insert your desired text here.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AFE47DB-4824-4A66-AE11-25B50F01DCBF}"/>
              </a:ext>
            </a:extLst>
          </p:cNvPr>
          <p:cNvSpPr txBox="1"/>
          <p:nvPr/>
        </p:nvSpPr>
        <p:spPr>
          <a:xfrm>
            <a:off x="2498128" y="1957915"/>
            <a:ext cx="1316282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 defTabSz="1218987"/>
            <a:r>
              <a:rPr lang="en-IN" sz="1600" b="1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Placeholder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E92F3E-3840-4E9C-BE5B-45AEEB3E0BD1}"/>
              </a:ext>
            </a:extLst>
          </p:cNvPr>
          <p:cNvSpPr txBox="1"/>
          <p:nvPr/>
        </p:nvSpPr>
        <p:spPr>
          <a:xfrm>
            <a:off x="1376561" y="5284651"/>
            <a:ext cx="2437849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 defTabSz="1218987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This is a sample text. Insert your desired text here.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E9C5C0-2656-46E3-A9C4-374F01A1F61A}"/>
              </a:ext>
            </a:extLst>
          </p:cNvPr>
          <p:cNvSpPr txBox="1"/>
          <p:nvPr/>
        </p:nvSpPr>
        <p:spPr>
          <a:xfrm>
            <a:off x="2498128" y="4930590"/>
            <a:ext cx="1316282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 defTabSz="1218987"/>
            <a:r>
              <a:rPr lang="en-IN" sz="1600" b="1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Placeholder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FDC1A3-F0C1-42B3-8611-3986017D0369}"/>
              </a:ext>
            </a:extLst>
          </p:cNvPr>
          <p:cNvSpPr txBox="1"/>
          <p:nvPr/>
        </p:nvSpPr>
        <p:spPr>
          <a:xfrm>
            <a:off x="8404939" y="2426816"/>
            <a:ext cx="2437848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8987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This is a sample text. Insert your desired text here.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63A968-C5EC-4CFB-A3A8-00CD144668C0}"/>
              </a:ext>
            </a:extLst>
          </p:cNvPr>
          <p:cNvSpPr txBox="1"/>
          <p:nvPr/>
        </p:nvSpPr>
        <p:spPr>
          <a:xfrm>
            <a:off x="8404939" y="2072755"/>
            <a:ext cx="1316282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8987"/>
            <a:r>
              <a:rPr lang="en-IN" sz="1600" b="1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Placeholder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D0C2CE-FBFD-40FB-9737-7F07F609581F}"/>
              </a:ext>
            </a:extLst>
          </p:cNvPr>
          <p:cNvSpPr txBox="1"/>
          <p:nvPr/>
        </p:nvSpPr>
        <p:spPr>
          <a:xfrm>
            <a:off x="8413765" y="5407762"/>
            <a:ext cx="2429022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8987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This is a sample text. Insert your desired text here.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454DBFF-F0ED-443D-BD6B-7CFDB4A8434C}"/>
              </a:ext>
            </a:extLst>
          </p:cNvPr>
          <p:cNvSpPr txBox="1"/>
          <p:nvPr/>
        </p:nvSpPr>
        <p:spPr>
          <a:xfrm>
            <a:off x="8456329" y="5053701"/>
            <a:ext cx="1316282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8987"/>
            <a:r>
              <a:rPr lang="en-IN" sz="1600" b="1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156731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14A25-E1E8-4F96-8FBF-BFF61D7D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3B6A36C-64EE-4585-A339-DCC4DB56B8BD}"/>
              </a:ext>
            </a:extLst>
          </p:cNvPr>
          <p:cNvGrpSpPr/>
          <p:nvPr/>
        </p:nvGrpSpPr>
        <p:grpSpPr>
          <a:xfrm>
            <a:off x="754641" y="3717925"/>
            <a:ext cx="10682717" cy="107950"/>
            <a:chOff x="679450" y="3717925"/>
            <a:chExt cx="10682717" cy="10795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58BB368-DFE5-4129-BE67-776EBDC0E698}"/>
                </a:ext>
              </a:extLst>
            </p:cNvPr>
            <p:cNvCxnSpPr/>
            <p:nvPr/>
          </p:nvCxnSpPr>
          <p:spPr>
            <a:xfrm>
              <a:off x="787400" y="3771900"/>
              <a:ext cx="10477500" cy="0"/>
            </a:xfrm>
            <a:prstGeom prst="lin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4FC87BD-F46F-4459-A579-931A22B51D9C}"/>
                </a:ext>
              </a:extLst>
            </p:cNvPr>
            <p:cNvSpPr/>
            <p:nvPr/>
          </p:nvSpPr>
          <p:spPr>
            <a:xfrm>
              <a:off x="679450" y="3717925"/>
              <a:ext cx="107950" cy="107950"/>
            </a:xfrm>
            <a:prstGeom prst="ellips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03E4A85-8BD3-48D2-A1F4-0EAF7F5EB273}"/>
                </a:ext>
              </a:extLst>
            </p:cNvPr>
            <p:cNvSpPr/>
            <p:nvPr/>
          </p:nvSpPr>
          <p:spPr>
            <a:xfrm>
              <a:off x="11254217" y="3717925"/>
              <a:ext cx="107950" cy="107950"/>
            </a:xfrm>
            <a:prstGeom prst="ellips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47DA23-4EF5-49BE-817F-19A8A7078FAA}"/>
              </a:ext>
            </a:extLst>
          </p:cNvPr>
          <p:cNvCxnSpPr/>
          <p:nvPr/>
        </p:nvCxnSpPr>
        <p:spPr>
          <a:xfrm>
            <a:off x="2446020" y="3644909"/>
            <a:ext cx="0" cy="270498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4FCB6F-583A-4E85-A18B-367FE03D5EA6}"/>
              </a:ext>
            </a:extLst>
          </p:cNvPr>
          <p:cNvCxnSpPr/>
          <p:nvPr/>
        </p:nvCxnSpPr>
        <p:spPr>
          <a:xfrm>
            <a:off x="9761220" y="3644909"/>
            <a:ext cx="0" cy="270498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34EA22-8AFB-4F4B-BC3C-52A7A424C077}"/>
              </a:ext>
            </a:extLst>
          </p:cNvPr>
          <p:cNvCxnSpPr/>
          <p:nvPr/>
        </p:nvCxnSpPr>
        <p:spPr>
          <a:xfrm>
            <a:off x="7429500" y="3644909"/>
            <a:ext cx="0" cy="270498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EF75DA-A2CA-455D-B39B-FD9251723FF1}"/>
              </a:ext>
            </a:extLst>
          </p:cNvPr>
          <p:cNvCxnSpPr/>
          <p:nvPr/>
        </p:nvCxnSpPr>
        <p:spPr>
          <a:xfrm>
            <a:off x="4720590" y="3644909"/>
            <a:ext cx="0" cy="270498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740D2F-317B-4619-9103-52942B87D4B1}"/>
              </a:ext>
            </a:extLst>
          </p:cNvPr>
          <p:cNvSpPr txBox="1"/>
          <p:nvPr/>
        </p:nvSpPr>
        <p:spPr>
          <a:xfrm>
            <a:off x="2109460" y="2078512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2022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23" name="Graphic 22" descr="Lightbulb and gear">
            <a:extLst>
              <a:ext uri="{FF2B5EF4-FFF2-40B4-BE49-F238E27FC236}">
                <a16:creationId xmlns:a16="http://schemas.microsoft.com/office/drawing/2014/main" id="{282F85BC-0476-4394-A6D4-659762F9AE8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78079" y="2153660"/>
            <a:ext cx="885022" cy="885022"/>
          </a:xfrm>
          <a:prstGeom prst="rect">
            <a:avLst/>
          </a:prstGeom>
        </p:spPr>
      </p:pic>
      <p:pic>
        <p:nvPicPr>
          <p:cNvPr id="24" name="Graphic 23" descr="Rocket">
            <a:extLst>
              <a:ext uri="{FF2B5EF4-FFF2-40B4-BE49-F238E27FC236}">
                <a16:creationId xmlns:a16="http://schemas.microsoft.com/office/drawing/2014/main" id="{C7D7DE14-25AC-4D0B-A031-8E2911E5670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991638" y="4566054"/>
            <a:ext cx="885022" cy="885022"/>
          </a:xfrm>
          <a:prstGeom prst="rect">
            <a:avLst/>
          </a:prstGeom>
        </p:spPr>
      </p:pic>
      <p:pic>
        <p:nvPicPr>
          <p:cNvPr id="25" name="Graphic 24" descr="Upward trend">
            <a:extLst>
              <a:ext uri="{FF2B5EF4-FFF2-40B4-BE49-F238E27FC236}">
                <a16:creationId xmlns:a16="http://schemas.microsoft.com/office/drawing/2014/main" id="{9F7C2BAB-FA9B-436C-BEFA-F566CB1170FC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385432" y="2241479"/>
            <a:ext cx="776122" cy="776122"/>
          </a:xfrm>
          <a:prstGeom prst="rect">
            <a:avLst/>
          </a:prstGeom>
        </p:spPr>
      </p:pic>
      <p:pic>
        <p:nvPicPr>
          <p:cNvPr id="26" name="Graphic 25" descr="Money">
            <a:extLst>
              <a:ext uri="{FF2B5EF4-FFF2-40B4-BE49-F238E27FC236}">
                <a16:creationId xmlns:a16="http://schemas.microsoft.com/office/drawing/2014/main" id="{21C28E93-D68D-46FD-9BBA-EEEB720DB79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065643" y="4526200"/>
            <a:ext cx="776122" cy="77612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1C6919-4F67-445E-AEF0-C4F9818BDB8F}"/>
              </a:ext>
            </a:extLst>
          </p:cNvPr>
          <p:cNvSpPr txBox="1"/>
          <p:nvPr/>
        </p:nvSpPr>
        <p:spPr>
          <a:xfrm>
            <a:off x="1288587" y="2914025"/>
            <a:ext cx="2416314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987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This is a sample text. Insert your desired text here.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7C29C7-9628-4C49-A2E6-B5E2E7B05581}"/>
              </a:ext>
            </a:extLst>
          </p:cNvPr>
          <p:cNvSpPr txBox="1"/>
          <p:nvPr/>
        </p:nvSpPr>
        <p:spPr>
          <a:xfrm>
            <a:off x="1838603" y="2573213"/>
            <a:ext cx="1316282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987"/>
            <a:r>
              <a:rPr lang="en-IN" sz="1600" b="1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Placeholder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8D7F9-4790-4D7F-8FC3-6FFB84F39392}"/>
              </a:ext>
            </a:extLst>
          </p:cNvPr>
          <p:cNvSpPr txBox="1"/>
          <p:nvPr/>
        </p:nvSpPr>
        <p:spPr>
          <a:xfrm>
            <a:off x="7080812" y="2078512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2024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B12368-AB5A-4CC4-94D4-C74A35500430}"/>
              </a:ext>
            </a:extLst>
          </p:cNvPr>
          <p:cNvSpPr txBox="1"/>
          <p:nvPr/>
        </p:nvSpPr>
        <p:spPr>
          <a:xfrm>
            <a:off x="6259944" y="2914025"/>
            <a:ext cx="2416305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987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This is a sample text. Insert your desired text here.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39C0B6-91D8-4FA2-AA5D-BD68EE9A4E83}"/>
              </a:ext>
            </a:extLst>
          </p:cNvPr>
          <p:cNvSpPr txBox="1"/>
          <p:nvPr/>
        </p:nvSpPr>
        <p:spPr>
          <a:xfrm>
            <a:off x="6809955" y="2573213"/>
            <a:ext cx="1316282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987"/>
            <a:r>
              <a:rPr lang="en-IN" sz="1600" b="1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Placeholder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7694C7-B829-4697-84E3-4FF4541797D1}"/>
              </a:ext>
            </a:extLst>
          </p:cNvPr>
          <p:cNvSpPr txBox="1"/>
          <p:nvPr/>
        </p:nvSpPr>
        <p:spPr>
          <a:xfrm>
            <a:off x="4333304" y="4208395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2023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42972B-70A3-47A0-AB07-185E4D43F1BC}"/>
              </a:ext>
            </a:extLst>
          </p:cNvPr>
          <p:cNvSpPr txBox="1"/>
          <p:nvPr/>
        </p:nvSpPr>
        <p:spPr>
          <a:xfrm>
            <a:off x="3432203" y="5043908"/>
            <a:ext cx="2576773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987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This is a sample text. Insert your desired text here.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AFF80B-6490-49CA-96E7-4A61DC7D4E11}"/>
              </a:ext>
            </a:extLst>
          </p:cNvPr>
          <p:cNvSpPr txBox="1"/>
          <p:nvPr/>
        </p:nvSpPr>
        <p:spPr>
          <a:xfrm>
            <a:off x="4062448" y="4703096"/>
            <a:ext cx="1316282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987"/>
            <a:r>
              <a:rPr lang="en-IN" sz="1600" b="1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Placeholder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F6EF18-3FD2-46DE-B49C-E4F85C3FD4F2}"/>
              </a:ext>
            </a:extLst>
          </p:cNvPr>
          <p:cNvSpPr txBox="1"/>
          <p:nvPr/>
        </p:nvSpPr>
        <p:spPr>
          <a:xfrm>
            <a:off x="9373935" y="4208395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2025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B56A8B-AB25-48FF-8D1F-696F00DB6647}"/>
              </a:ext>
            </a:extLst>
          </p:cNvPr>
          <p:cNvSpPr txBox="1"/>
          <p:nvPr/>
        </p:nvSpPr>
        <p:spPr>
          <a:xfrm>
            <a:off x="8472833" y="5043908"/>
            <a:ext cx="2576773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987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This is a sample text. Insert your desired text here.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46DB5B-E548-4D58-BB7A-CFAF01E446C7}"/>
              </a:ext>
            </a:extLst>
          </p:cNvPr>
          <p:cNvSpPr txBox="1"/>
          <p:nvPr/>
        </p:nvSpPr>
        <p:spPr>
          <a:xfrm>
            <a:off x="9103078" y="4703096"/>
            <a:ext cx="1316282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987"/>
            <a:r>
              <a:rPr lang="en-IN" sz="1600" b="1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203326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>
            <a:extLst>
              <a:ext uri="{FF2B5EF4-FFF2-40B4-BE49-F238E27FC236}">
                <a16:creationId xmlns:a16="http://schemas.microsoft.com/office/drawing/2014/main" id="{50E3F786-A74D-4C45-9359-B6157D2F678E}"/>
              </a:ext>
            </a:extLst>
          </p:cNvPr>
          <p:cNvSpPr/>
          <p:nvPr/>
        </p:nvSpPr>
        <p:spPr>
          <a:xfrm>
            <a:off x="2010296" y="3081715"/>
            <a:ext cx="7186245" cy="3083169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28000"/>
                </a:schemeClr>
              </a:gs>
              <a:gs pos="44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622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B28EC-A0D5-44F3-8146-171F3E69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A0BCA4-EF1C-4D0E-9B65-342363605A65}"/>
              </a:ext>
            </a:extLst>
          </p:cNvPr>
          <p:cNvGrpSpPr/>
          <p:nvPr/>
        </p:nvGrpSpPr>
        <p:grpSpPr>
          <a:xfrm>
            <a:off x="3435512" y="1964287"/>
            <a:ext cx="898129" cy="457779"/>
            <a:chOff x="3515359" y="2100506"/>
            <a:chExt cx="782912" cy="388223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F3A6DA5-6E0C-43E8-B6C0-7B9FB1D7BC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10048" y="2100506"/>
              <a:ext cx="388223" cy="388223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DAA2FD8-59E0-4E48-8798-877F1E2174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5359" y="2105266"/>
              <a:ext cx="402753" cy="0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D4A773-5B6A-45A9-A688-B6EFDF1D5A8B}"/>
              </a:ext>
            </a:extLst>
          </p:cNvPr>
          <p:cNvGrpSpPr/>
          <p:nvPr/>
        </p:nvGrpSpPr>
        <p:grpSpPr>
          <a:xfrm flipV="1">
            <a:off x="3672596" y="5027673"/>
            <a:ext cx="1576418" cy="343191"/>
            <a:chOff x="3514634" y="2100504"/>
            <a:chExt cx="738604" cy="34319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06E765-6A95-4283-B013-B1BB66567F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10050" y="2100504"/>
              <a:ext cx="343188" cy="343191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A4E31C-44D6-48AC-A668-9992FAA8C1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14634" y="2102885"/>
              <a:ext cx="403478" cy="0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91CF740-0152-4262-B8F2-E70639782AB0}"/>
              </a:ext>
            </a:extLst>
          </p:cNvPr>
          <p:cNvSpPr/>
          <p:nvPr/>
        </p:nvSpPr>
        <p:spPr>
          <a:xfrm>
            <a:off x="4001486" y="2255443"/>
            <a:ext cx="567973" cy="793873"/>
          </a:xfrm>
          <a:custGeom>
            <a:avLst/>
            <a:gdLst>
              <a:gd name="connsiteX0" fmla="*/ 0 w 653365"/>
              <a:gd name="connsiteY0" fmla="*/ 441765 h 913228"/>
              <a:gd name="connsiteX1" fmla="*/ 541997 w 653365"/>
              <a:gd name="connsiteY1" fmla="*/ 913228 h 913228"/>
              <a:gd name="connsiteX2" fmla="*/ 653366 w 653365"/>
              <a:gd name="connsiteY2" fmla="*/ 0 h 91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365" h="913228">
                <a:moveTo>
                  <a:pt x="0" y="441765"/>
                </a:moveTo>
                <a:lnTo>
                  <a:pt x="541997" y="913228"/>
                </a:lnTo>
                <a:lnTo>
                  <a:pt x="653366" y="0"/>
                </a:lnTo>
                <a:close/>
              </a:path>
            </a:pathLst>
          </a:custGeom>
          <a:solidFill>
            <a:schemeClr val="accent3"/>
          </a:solidFill>
          <a:ln w="3175" cap="flat">
            <a:solidFill>
              <a:sysClr val="window" lastClr="FFFFFF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01EDD69-8C64-4143-8D78-3CCC0F6CE5B1}"/>
              </a:ext>
            </a:extLst>
          </p:cNvPr>
          <p:cNvSpPr/>
          <p:nvPr/>
        </p:nvSpPr>
        <p:spPr>
          <a:xfrm>
            <a:off x="3952920" y="4176998"/>
            <a:ext cx="338848" cy="277532"/>
          </a:xfrm>
          <a:custGeom>
            <a:avLst/>
            <a:gdLst>
              <a:gd name="connsiteX0" fmla="*/ 0 w 389792"/>
              <a:gd name="connsiteY0" fmla="*/ 259862 h 319258"/>
              <a:gd name="connsiteX1" fmla="*/ 389792 w 389792"/>
              <a:gd name="connsiteY1" fmla="*/ 0 h 319258"/>
              <a:gd name="connsiteX2" fmla="*/ 248725 w 389792"/>
              <a:gd name="connsiteY2" fmla="*/ 319259 h 31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792" h="319258">
                <a:moveTo>
                  <a:pt x="0" y="259862"/>
                </a:moveTo>
                <a:lnTo>
                  <a:pt x="389792" y="0"/>
                </a:lnTo>
                <a:lnTo>
                  <a:pt x="248725" y="319259"/>
                </a:lnTo>
                <a:close/>
              </a:path>
            </a:pathLst>
          </a:custGeom>
          <a:noFill/>
          <a:ln w="3175" cap="flat">
            <a:solidFill>
              <a:sysClr val="window" lastClr="FFFFFF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669FFB5-D267-4C16-9FB1-1402C56839F5}"/>
              </a:ext>
            </a:extLst>
          </p:cNvPr>
          <p:cNvSpPr/>
          <p:nvPr/>
        </p:nvSpPr>
        <p:spPr>
          <a:xfrm>
            <a:off x="4710267" y="4835657"/>
            <a:ext cx="1158537" cy="422754"/>
          </a:xfrm>
          <a:custGeom>
            <a:avLst/>
            <a:gdLst>
              <a:gd name="connsiteX0" fmla="*/ 0 w 1332717"/>
              <a:gd name="connsiteY0" fmla="*/ 59397 h 486312"/>
              <a:gd name="connsiteX1" fmla="*/ 675640 w 1332717"/>
              <a:gd name="connsiteY1" fmla="*/ 0 h 486312"/>
              <a:gd name="connsiteX2" fmla="*/ 1317869 w 1332717"/>
              <a:gd name="connsiteY2" fmla="*/ 475176 h 486312"/>
              <a:gd name="connsiteX3" fmla="*/ 601394 w 1332717"/>
              <a:gd name="connsiteY3" fmla="*/ 211602 h 486312"/>
              <a:gd name="connsiteX4" fmla="*/ 0 w 1332717"/>
              <a:gd name="connsiteY4" fmla="*/ 59397 h 486312"/>
              <a:gd name="connsiteX5" fmla="*/ 0 w 1332717"/>
              <a:gd name="connsiteY5" fmla="*/ 59397 h 486312"/>
              <a:gd name="connsiteX6" fmla="*/ 1332718 w 1332717"/>
              <a:gd name="connsiteY6" fmla="*/ 486312 h 486312"/>
              <a:gd name="connsiteX7" fmla="*/ 1332718 w 1332717"/>
              <a:gd name="connsiteY7" fmla="*/ 486312 h 486312"/>
              <a:gd name="connsiteX8" fmla="*/ 1332718 w 1332717"/>
              <a:gd name="connsiteY8" fmla="*/ 486312 h 486312"/>
              <a:gd name="connsiteX9" fmla="*/ 1332718 w 1332717"/>
              <a:gd name="connsiteY9" fmla="*/ 486312 h 48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2717" h="486312">
                <a:moveTo>
                  <a:pt x="0" y="59397"/>
                </a:moveTo>
                <a:lnTo>
                  <a:pt x="675640" y="0"/>
                </a:lnTo>
                <a:lnTo>
                  <a:pt x="1317869" y="475176"/>
                </a:lnTo>
                <a:lnTo>
                  <a:pt x="601394" y="211602"/>
                </a:lnTo>
                <a:lnTo>
                  <a:pt x="0" y="59397"/>
                </a:lnTo>
                <a:lnTo>
                  <a:pt x="0" y="59397"/>
                </a:lnTo>
                <a:close/>
                <a:moveTo>
                  <a:pt x="1332718" y="486312"/>
                </a:moveTo>
                <a:lnTo>
                  <a:pt x="1332718" y="486312"/>
                </a:lnTo>
                <a:lnTo>
                  <a:pt x="1332718" y="486312"/>
                </a:lnTo>
                <a:lnTo>
                  <a:pt x="1332718" y="486312"/>
                </a:lnTo>
                <a:close/>
              </a:path>
            </a:pathLst>
          </a:custGeom>
          <a:solidFill>
            <a:schemeClr val="accent3"/>
          </a:solidFill>
          <a:ln w="3175" cap="flat">
            <a:solidFill>
              <a:sysClr val="window" lastClr="FFFFFF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Open San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F07CCB-269A-4F8B-923F-81CD04280EEE}"/>
              </a:ext>
            </a:extLst>
          </p:cNvPr>
          <p:cNvGrpSpPr/>
          <p:nvPr/>
        </p:nvGrpSpPr>
        <p:grpSpPr>
          <a:xfrm>
            <a:off x="3676827" y="2249117"/>
            <a:ext cx="3311028" cy="1642606"/>
            <a:chOff x="3966537" y="2186329"/>
            <a:chExt cx="3311028" cy="1642606"/>
          </a:xfrm>
          <a:noFill/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204F31C-9F27-42BE-8EC2-9776D7F6DD5C}"/>
                </a:ext>
              </a:extLst>
            </p:cNvPr>
            <p:cNvSpPr/>
            <p:nvPr/>
          </p:nvSpPr>
          <p:spPr>
            <a:xfrm>
              <a:off x="4831405" y="2370274"/>
              <a:ext cx="342075" cy="797100"/>
            </a:xfrm>
            <a:custGeom>
              <a:avLst/>
              <a:gdLst>
                <a:gd name="connsiteX0" fmla="*/ 393505 w 393504"/>
                <a:gd name="connsiteY0" fmla="*/ 556846 h 916940"/>
                <a:gd name="connsiteX1" fmla="*/ 0 w 393504"/>
                <a:gd name="connsiteY1" fmla="*/ 916940 h 916940"/>
                <a:gd name="connsiteX2" fmla="*/ 111369 w 393504"/>
                <a:gd name="connsiteY2" fmla="*/ 3712 h 916940"/>
                <a:gd name="connsiteX3" fmla="*/ 122506 w 393504"/>
                <a:gd name="connsiteY3" fmla="*/ 0 h 916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504" h="916940">
                  <a:moveTo>
                    <a:pt x="393505" y="556846"/>
                  </a:moveTo>
                  <a:lnTo>
                    <a:pt x="0" y="916940"/>
                  </a:lnTo>
                  <a:lnTo>
                    <a:pt x="111369" y="3712"/>
                  </a:lnTo>
                  <a:lnTo>
                    <a:pt x="122506" y="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17FBB2A-27EE-4634-A37C-25A518FD3360}"/>
                </a:ext>
              </a:extLst>
            </p:cNvPr>
            <p:cNvSpPr/>
            <p:nvPr/>
          </p:nvSpPr>
          <p:spPr>
            <a:xfrm>
              <a:off x="4937901" y="2228282"/>
              <a:ext cx="480841" cy="626062"/>
            </a:xfrm>
            <a:custGeom>
              <a:avLst/>
              <a:gdLst>
                <a:gd name="connsiteX0" fmla="*/ 0 w 553133"/>
                <a:gd name="connsiteY0" fmla="*/ 163342 h 720188"/>
                <a:gd name="connsiteX1" fmla="*/ 270998 w 553133"/>
                <a:gd name="connsiteY1" fmla="*/ 720188 h 720188"/>
                <a:gd name="connsiteX2" fmla="*/ 553134 w 553133"/>
                <a:gd name="connsiteY2" fmla="*/ 0 h 72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133" h="720188">
                  <a:moveTo>
                    <a:pt x="0" y="163342"/>
                  </a:moveTo>
                  <a:lnTo>
                    <a:pt x="270998" y="720188"/>
                  </a:lnTo>
                  <a:lnTo>
                    <a:pt x="553134" y="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834974-503A-474A-AAD7-C79B447488A2}"/>
                </a:ext>
              </a:extLst>
            </p:cNvPr>
            <p:cNvSpPr/>
            <p:nvPr/>
          </p:nvSpPr>
          <p:spPr>
            <a:xfrm>
              <a:off x="5173480" y="2186329"/>
              <a:ext cx="981045" cy="668015"/>
            </a:xfrm>
            <a:custGeom>
              <a:avLst/>
              <a:gdLst>
                <a:gd name="connsiteX0" fmla="*/ 282135 w 1128541"/>
                <a:gd name="connsiteY0" fmla="*/ 48260 h 768448"/>
                <a:gd name="connsiteX1" fmla="*/ 0 w 1128541"/>
                <a:gd name="connsiteY1" fmla="*/ 768448 h 768448"/>
                <a:gd name="connsiteX2" fmla="*/ 1128541 w 1128541"/>
                <a:gd name="connsiteY2" fmla="*/ 341532 h 768448"/>
                <a:gd name="connsiteX3" fmla="*/ 742461 w 1128541"/>
                <a:gd name="connsiteY3" fmla="*/ 0 h 768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8541" h="768448">
                  <a:moveTo>
                    <a:pt x="282135" y="48260"/>
                  </a:moveTo>
                  <a:lnTo>
                    <a:pt x="0" y="768448"/>
                  </a:lnTo>
                  <a:lnTo>
                    <a:pt x="1128541" y="341532"/>
                  </a:lnTo>
                  <a:lnTo>
                    <a:pt x="742461" y="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6E9770F-05F5-43DF-8B3F-F635EE7047C5}"/>
                </a:ext>
              </a:extLst>
            </p:cNvPr>
            <p:cNvSpPr/>
            <p:nvPr/>
          </p:nvSpPr>
          <p:spPr>
            <a:xfrm>
              <a:off x="5818905" y="2186329"/>
              <a:ext cx="361437" cy="296895"/>
            </a:xfrm>
            <a:custGeom>
              <a:avLst/>
              <a:gdLst>
                <a:gd name="connsiteX0" fmla="*/ 0 w 415778"/>
                <a:gd name="connsiteY0" fmla="*/ 0 h 341532"/>
                <a:gd name="connsiteX1" fmla="*/ 386080 w 415778"/>
                <a:gd name="connsiteY1" fmla="*/ 341532 h 341532"/>
                <a:gd name="connsiteX2" fmla="*/ 415778 w 415778"/>
                <a:gd name="connsiteY2" fmla="*/ 14849 h 34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5778" h="341532">
                  <a:moveTo>
                    <a:pt x="0" y="0"/>
                  </a:moveTo>
                  <a:lnTo>
                    <a:pt x="386080" y="341532"/>
                  </a:lnTo>
                  <a:lnTo>
                    <a:pt x="415778" y="14849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A2F936-731A-4825-AB65-1A1BB3D05DE9}"/>
                </a:ext>
              </a:extLst>
            </p:cNvPr>
            <p:cNvSpPr/>
            <p:nvPr/>
          </p:nvSpPr>
          <p:spPr>
            <a:xfrm>
              <a:off x="6154526" y="2199237"/>
              <a:ext cx="609926" cy="332393"/>
            </a:xfrm>
            <a:custGeom>
              <a:avLst/>
              <a:gdLst>
                <a:gd name="connsiteX0" fmla="*/ 29698 w 701625"/>
                <a:gd name="connsiteY0" fmla="*/ 0 h 382367"/>
                <a:gd name="connsiteX1" fmla="*/ 0 w 701625"/>
                <a:gd name="connsiteY1" fmla="*/ 326683 h 382367"/>
                <a:gd name="connsiteX2" fmla="*/ 701626 w 701625"/>
                <a:gd name="connsiteY2" fmla="*/ 382368 h 382367"/>
                <a:gd name="connsiteX3" fmla="*/ 386080 w 701625"/>
                <a:gd name="connsiteY3" fmla="*/ 59397 h 382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1625" h="382367">
                  <a:moveTo>
                    <a:pt x="29698" y="0"/>
                  </a:moveTo>
                  <a:lnTo>
                    <a:pt x="0" y="326683"/>
                  </a:lnTo>
                  <a:lnTo>
                    <a:pt x="701626" y="382368"/>
                  </a:lnTo>
                  <a:lnTo>
                    <a:pt x="386080" y="59397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3EDFB4F-50C4-4C12-AB62-ADC720F56BBB}"/>
                </a:ext>
              </a:extLst>
            </p:cNvPr>
            <p:cNvSpPr/>
            <p:nvPr/>
          </p:nvSpPr>
          <p:spPr>
            <a:xfrm>
              <a:off x="6490147" y="2250871"/>
              <a:ext cx="309803" cy="280759"/>
            </a:xfrm>
            <a:custGeom>
              <a:avLst/>
              <a:gdLst>
                <a:gd name="connsiteX0" fmla="*/ 0 w 356381"/>
                <a:gd name="connsiteY0" fmla="*/ 0 h 322970"/>
                <a:gd name="connsiteX1" fmla="*/ 311834 w 356381"/>
                <a:gd name="connsiteY1" fmla="*/ 322971 h 322970"/>
                <a:gd name="connsiteX2" fmla="*/ 356382 w 356381"/>
                <a:gd name="connsiteY2" fmla="*/ 96520 h 322970"/>
                <a:gd name="connsiteX3" fmla="*/ 0 w 356381"/>
                <a:gd name="connsiteY3" fmla="*/ 0 h 322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381" h="322970">
                  <a:moveTo>
                    <a:pt x="0" y="0"/>
                  </a:moveTo>
                  <a:lnTo>
                    <a:pt x="311834" y="322971"/>
                  </a:lnTo>
                  <a:lnTo>
                    <a:pt x="356382" y="96520"/>
                  </a:lnTo>
                  <a:cubicBezTo>
                    <a:pt x="241300" y="59397"/>
                    <a:pt x="122506" y="25986"/>
                    <a:pt x="0" y="0"/>
                  </a:cubicBez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1B18AF6-C3C6-4488-A04F-75C7ECB52C4A}"/>
                </a:ext>
              </a:extLst>
            </p:cNvPr>
            <p:cNvSpPr/>
            <p:nvPr/>
          </p:nvSpPr>
          <p:spPr>
            <a:xfrm>
              <a:off x="4189208" y="2757530"/>
              <a:ext cx="642197" cy="868097"/>
            </a:xfrm>
            <a:custGeom>
              <a:avLst/>
              <a:gdLst>
                <a:gd name="connsiteX0" fmla="*/ 0 w 738748"/>
                <a:gd name="connsiteY0" fmla="*/ 998611 h 998611"/>
                <a:gd name="connsiteX1" fmla="*/ 738749 w 738748"/>
                <a:gd name="connsiteY1" fmla="*/ 471463 h 998611"/>
                <a:gd name="connsiteX2" fmla="*/ 196752 w 738748"/>
                <a:gd name="connsiteY2" fmla="*/ 0 h 998611"/>
                <a:gd name="connsiteX3" fmla="*/ 40835 w 738748"/>
                <a:gd name="connsiteY3" fmla="*/ 189328 h 99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8748" h="998611">
                  <a:moveTo>
                    <a:pt x="0" y="998611"/>
                  </a:moveTo>
                  <a:lnTo>
                    <a:pt x="738749" y="471463"/>
                  </a:lnTo>
                  <a:lnTo>
                    <a:pt x="196752" y="0"/>
                  </a:lnTo>
                  <a:lnTo>
                    <a:pt x="40835" y="189328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6E5B164-861F-4858-BC37-BD253361586C}"/>
                </a:ext>
              </a:extLst>
            </p:cNvPr>
            <p:cNvSpPr/>
            <p:nvPr/>
          </p:nvSpPr>
          <p:spPr>
            <a:xfrm>
              <a:off x="3966537" y="2922113"/>
              <a:ext cx="258170" cy="703514"/>
            </a:xfrm>
            <a:custGeom>
              <a:avLst/>
              <a:gdLst>
                <a:gd name="connsiteX0" fmla="*/ 296985 w 296984"/>
                <a:gd name="connsiteY0" fmla="*/ 0 h 809283"/>
                <a:gd name="connsiteX1" fmla="*/ 256149 w 296984"/>
                <a:gd name="connsiteY1" fmla="*/ 809283 h 809283"/>
                <a:gd name="connsiteX2" fmla="*/ 0 w 296984"/>
                <a:gd name="connsiteY2" fmla="*/ 567983 h 809283"/>
                <a:gd name="connsiteX3" fmla="*/ 285848 w 296984"/>
                <a:gd name="connsiteY3" fmla="*/ 18562 h 809283"/>
                <a:gd name="connsiteX4" fmla="*/ 296985 w 296984"/>
                <a:gd name="connsiteY4" fmla="*/ 0 h 809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984" h="809283">
                  <a:moveTo>
                    <a:pt x="296985" y="0"/>
                  </a:moveTo>
                  <a:lnTo>
                    <a:pt x="256149" y="809283"/>
                  </a:lnTo>
                  <a:lnTo>
                    <a:pt x="0" y="567983"/>
                  </a:lnTo>
                  <a:lnTo>
                    <a:pt x="285848" y="18562"/>
                  </a:lnTo>
                  <a:cubicBezTo>
                    <a:pt x="289560" y="11137"/>
                    <a:pt x="293272" y="3712"/>
                    <a:pt x="296985" y="0"/>
                  </a:cubicBez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1BE556C-DB3F-461B-B83D-30EA49A26606}"/>
                </a:ext>
              </a:extLst>
            </p:cNvPr>
            <p:cNvSpPr/>
            <p:nvPr/>
          </p:nvSpPr>
          <p:spPr>
            <a:xfrm>
              <a:off x="3966537" y="3415864"/>
              <a:ext cx="222671" cy="413071"/>
            </a:xfrm>
            <a:custGeom>
              <a:avLst/>
              <a:gdLst>
                <a:gd name="connsiteX0" fmla="*/ 22274 w 256149"/>
                <a:gd name="connsiteY0" fmla="*/ 475176 h 475175"/>
                <a:gd name="connsiteX1" fmla="*/ 256149 w 256149"/>
                <a:gd name="connsiteY1" fmla="*/ 241300 h 475175"/>
                <a:gd name="connsiteX2" fmla="*/ 0 w 256149"/>
                <a:gd name="connsiteY2" fmla="*/ 0 h 475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6149" h="475175">
                  <a:moveTo>
                    <a:pt x="22274" y="475176"/>
                  </a:moveTo>
                  <a:lnTo>
                    <a:pt x="256149" y="2413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F3469C5-830F-4CE9-B3FE-5770E38BCA69}"/>
                </a:ext>
              </a:extLst>
            </p:cNvPr>
            <p:cNvSpPr/>
            <p:nvPr/>
          </p:nvSpPr>
          <p:spPr>
            <a:xfrm>
              <a:off x="6764453" y="2334777"/>
              <a:ext cx="513112" cy="206536"/>
            </a:xfrm>
            <a:custGeom>
              <a:avLst/>
              <a:gdLst>
                <a:gd name="connsiteX0" fmla="*/ 44548 w 590256"/>
                <a:gd name="connsiteY0" fmla="*/ 0 h 237587"/>
                <a:gd name="connsiteX1" fmla="*/ 0 w 590256"/>
                <a:gd name="connsiteY1" fmla="*/ 226451 h 237587"/>
                <a:gd name="connsiteX2" fmla="*/ 590257 w 590256"/>
                <a:gd name="connsiteY2" fmla="*/ 237588 h 23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0256" h="237587">
                  <a:moveTo>
                    <a:pt x="44548" y="0"/>
                  </a:moveTo>
                  <a:lnTo>
                    <a:pt x="0" y="226451"/>
                  </a:lnTo>
                  <a:lnTo>
                    <a:pt x="590257" y="237588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DD0CB6-0420-4859-B29F-3A9160F821F3}"/>
              </a:ext>
            </a:extLst>
          </p:cNvPr>
          <p:cNvGrpSpPr/>
          <p:nvPr/>
        </p:nvGrpSpPr>
        <p:grpSpPr>
          <a:xfrm>
            <a:off x="3696189" y="2546012"/>
            <a:ext cx="3772507" cy="1723285"/>
            <a:chOff x="3985899" y="2483224"/>
            <a:chExt cx="3772507" cy="1723285"/>
          </a:xfrm>
          <a:noFill/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B6578FA-A6B4-4ED6-8DB6-8EF51A19C5FC}"/>
                </a:ext>
              </a:extLst>
            </p:cNvPr>
            <p:cNvSpPr/>
            <p:nvPr/>
          </p:nvSpPr>
          <p:spPr>
            <a:xfrm>
              <a:off x="3985899" y="3625627"/>
              <a:ext cx="700285" cy="580882"/>
            </a:xfrm>
            <a:custGeom>
              <a:avLst/>
              <a:gdLst>
                <a:gd name="connsiteX0" fmla="*/ 0 w 805570"/>
                <a:gd name="connsiteY0" fmla="*/ 233876 h 668215"/>
                <a:gd name="connsiteX1" fmla="*/ 233875 w 805570"/>
                <a:gd name="connsiteY1" fmla="*/ 0 h 668215"/>
                <a:gd name="connsiteX2" fmla="*/ 805570 w 805570"/>
                <a:gd name="connsiteY2" fmla="*/ 408354 h 668215"/>
                <a:gd name="connsiteX3" fmla="*/ 415778 w 805570"/>
                <a:gd name="connsiteY3" fmla="*/ 668216 h 66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5570" h="668215">
                  <a:moveTo>
                    <a:pt x="0" y="233876"/>
                  </a:moveTo>
                  <a:lnTo>
                    <a:pt x="233875" y="0"/>
                  </a:lnTo>
                  <a:lnTo>
                    <a:pt x="805570" y="408354"/>
                  </a:lnTo>
                  <a:lnTo>
                    <a:pt x="415778" y="668216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7C4CEE3-349F-4639-979A-8E1201C5B635}"/>
                </a:ext>
              </a:extLst>
            </p:cNvPr>
            <p:cNvSpPr/>
            <p:nvPr/>
          </p:nvSpPr>
          <p:spPr>
            <a:xfrm>
              <a:off x="4189208" y="3167376"/>
              <a:ext cx="642197" cy="813236"/>
            </a:xfrm>
            <a:custGeom>
              <a:avLst/>
              <a:gdLst>
                <a:gd name="connsiteX0" fmla="*/ 0 w 738748"/>
                <a:gd name="connsiteY0" fmla="*/ 527148 h 935501"/>
                <a:gd name="connsiteX1" fmla="*/ 738749 w 738748"/>
                <a:gd name="connsiteY1" fmla="*/ 0 h 935501"/>
                <a:gd name="connsiteX2" fmla="*/ 571695 w 738748"/>
                <a:gd name="connsiteY2" fmla="*/ 935502 h 935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8748" h="935501">
                  <a:moveTo>
                    <a:pt x="0" y="527148"/>
                  </a:moveTo>
                  <a:lnTo>
                    <a:pt x="738749" y="0"/>
                  </a:lnTo>
                  <a:lnTo>
                    <a:pt x="571695" y="935502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2C09863-5245-4B74-BEA7-01177D6D1D99}"/>
                </a:ext>
              </a:extLst>
            </p:cNvPr>
            <p:cNvSpPr/>
            <p:nvPr/>
          </p:nvSpPr>
          <p:spPr>
            <a:xfrm>
              <a:off x="4686185" y="3167376"/>
              <a:ext cx="706740" cy="813236"/>
            </a:xfrm>
            <a:custGeom>
              <a:avLst/>
              <a:gdLst>
                <a:gd name="connsiteX0" fmla="*/ 0 w 812995"/>
                <a:gd name="connsiteY0" fmla="*/ 935502 h 935501"/>
                <a:gd name="connsiteX1" fmla="*/ 167054 w 812995"/>
                <a:gd name="connsiteY1" fmla="*/ 0 h 935501"/>
                <a:gd name="connsiteX2" fmla="*/ 812995 w 812995"/>
                <a:gd name="connsiteY2" fmla="*/ 449189 h 935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2995" h="935501">
                  <a:moveTo>
                    <a:pt x="0" y="935502"/>
                  </a:moveTo>
                  <a:lnTo>
                    <a:pt x="167054" y="0"/>
                  </a:lnTo>
                  <a:lnTo>
                    <a:pt x="812995" y="449189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B00F333-4913-4B81-A58F-154A3117EA35}"/>
                </a:ext>
              </a:extLst>
            </p:cNvPr>
            <p:cNvSpPr/>
            <p:nvPr/>
          </p:nvSpPr>
          <p:spPr>
            <a:xfrm>
              <a:off x="4831405" y="2854344"/>
              <a:ext cx="561519" cy="703514"/>
            </a:xfrm>
            <a:custGeom>
              <a:avLst/>
              <a:gdLst>
                <a:gd name="connsiteX0" fmla="*/ 0 w 645941"/>
                <a:gd name="connsiteY0" fmla="*/ 360094 h 809283"/>
                <a:gd name="connsiteX1" fmla="*/ 393505 w 645941"/>
                <a:gd name="connsiteY1" fmla="*/ 0 h 809283"/>
                <a:gd name="connsiteX2" fmla="*/ 645941 w 645941"/>
                <a:gd name="connsiteY2" fmla="*/ 809283 h 809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5941" h="809283">
                  <a:moveTo>
                    <a:pt x="0" y="360094"/>
                  </a:moveTo>
                  <a:lnTo>
                    <a:pt x="393505" y="0"/>
                  </a:lnTo>
                  <a:lnTo>
                    <a:pt x="645941" y="809283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55ACE74-69E6-4681-AE6A-568154F5F5DB}"/>
                </a:ext>
              </a:extLst>
            </p:cNvPr>
            <p:cNvSpPr/>
            <p:nvPr/>
          </p:nvSpPr>
          <p:spPr>
            <a:xfrm>
              <a:off x="5173480" y="2854344"/>
              <a:ext cx="758373" cy="703514"/>
            </a:xfrm>
            <a:custGeom>
              <a:avLst/>
              <a:gdLst>
                <a:gd name="connsiteX0" fmla="*/ 0 w 872391"/>
                <a:gd name="connsiteY0" fmla="*/ 0 h 809283"/>
                <a:gd name="connsiteX1" fmla="*/ 252437 w 872391"/>
                <a:gd name="connsiteY1" fmla="*/ 809283 h 809283"/>
                <a:gd name="connsiteX2" fmla="*/ 872392 w 872391"/>
                <a:gd name="connsiteY2" fmla="*/ 226451 h 809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2391" h="809283">
                  <a:moveTo>
                    <a:pt x="0" y="0"/>
                  </a:moveTo>
                  <a:lnTo>
                    <a:pt x="252437" y="809283"/>
                  </a:lnTo>
                  <a:lnTo>
                    <a:pt x="872392" y="226451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18B2DB7-AFF2-468F-AA57-19530626E3D0}"/>
                </a:ext>
              </a:extLst>
            </p:cNvPr>
            <p:cNvSpPr/>
            <p:nvPr/>
          </p:nvSpPr>
          <p:spPr>
            <a:xfrm>
              <a:off x="5173480" y="2483224"/>
              <a:ext cx="981045" cy="567974"/>
            </a:xfrm>
            <a:custGeom>
              <a:avLst/>
              <a:gdLst>
                <a:gd name="connsiteX0" fmla="*/ 0 w 1128541"/>
                <a:gd name="connsiteY0" fmla="*/ 426916 h 653366"/>
                <a:gd name="connsiteX1" fmla="*/ 872392 w 1128541"/>
                <a:gd name="connsiteY1" fmla="*/ 653366 h 653366"/>
                <a:gd name="connsiteX2" fmla="*/ 1128541 w 1128541"/>
                <a:gd name="connsiteY2" fmla="*/ 0 h 65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8541" h="653366">
                  <a:moveTo>
                    <a:pt x="0" y="426916"/>
                  </a:moveTo>
                  <a:lnTo>
                    <a:pt x="872392" y="653366"/>
                  </a:lnTo>
                  <a:lnTo>
                    <a:pt x="1128541" y="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ABDA9E0-6020-48E0-8C0E-B8D8593688FC}"/>
                </a:ext>
              </a:extLst>
            </p:cNvPr>
            <p:cNvSpPr/>
            <p:nvPr/>
          </p:nvSpPr>
          <p:spPr>
            <a:xfrm>
              <a:off x="5931855" y="2483224"/>
              <a:ext cx="222671" cy="787418"/>
            </a:xfrm>
            <a:custGeom>
              <a:avLst/>
              <a:gdLst>
                <a:gd name="connsiteX0" fmla="*/ 0 w 256149"/>
                <a:gd name="connsiteY0" fmla="*/ 653366 h 905803"/>
                <a:gd name="connsiteX1" fmla="*/ 144780 w 256149"/>
                <a:gd name="connsiteY1" fmla="*/ 905803 h 905803"/>
                <a:gd name="connsiteX2" fmla="*/ 256149 w 256149"/>
                <a:gd name="connsiteY2" fmla="*/ 0 h 90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6149" h="905803">
                  <a:moveTo>
                    <a:pt x="0" y="653366"/>
                  </a:moveTo>
                  <a:lnTo>
                    <a:pt x="144780" y="905803"/>
                  </a:lnTo>
                  <a:lnTo>
                    <a:pt x="256149" y="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8396EAF-D0BD-4CDD-A91E-E29D83FEF107}"/>
                </a:ext>
              </a:extLst>
            </p:cNvPr>
            <p:cNvSpPr/>
            <p:nvPr/>
          </p:nvSpPr>
          <p:spPr>
            <a:xfrm>
              <a:off x="6057713" y="2483224"/>
              <a:ext cx="706740" cy="787418"/>
            </a:xfrm>
            <a:custGeom>
              <a:avLst/>
              <a:gdLst>
                <a:gd name="connsiteX0" fmla="*/ 111369 w 812994"/>
                <a:gd name="connsiteY0" fmla="*/ 0 h 905803"/>
                <a:gd name="connsiteX1" fmla="*/ 0 w 812994"/>
                <a:gd name="connsiteY1" fmla="*/ 905803 h 905803"/>
                <a:gd name="connsiteX2" fmla="*/ 812995 w 812994"/>
                <a:gd name="connsiteY2" fmla="*/ 55685 h 90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2994" h="905803">
                  <a:moveTo>
                    <a:pt x="111369" y="0"/>
                  </a:moveTo>
                  <a:lnTo>
                    <a:pt x="0" y="905803"/>
                  </a:lnTo>
                  <a:lnTo>
                    <a:pt x="812995" y="55685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62C26D1-4123-40F6-ADCA-ECC7CFAA8468}"/>
                </a:ext>
              </a:extLst>
            </p:cNvPr>
            <p:cNvSpPr/>
            <p:nvPr/>
          </p:nvSpPr>
          <p:spPr>
            <a:xfrm>
              <a:off x="6764453" y="2531631"/>
              <a:ext cx="651879" cy="732557"/>
            </a:xfrm>
            <a:custGeom>
              <a:avLst/>
              <a:gdLst>
                <a:gd name="connsiteX0" fmla="*/ 0 w 749885"/>
                <a:gd name="connsiteY0" fmla="*/ 0 h 842694"/>
                <a:gd name="connsiteX1" fmla="*/ 590257 w 749885"/>
                <a:gd name="connsiteY1" fmla="*/ 11137 h 842694"/>
                <a:gd name="connsiteX2" fmla="*/ 749886 w 749885"/>
                <a:gd name="connsiteY2" fmla="*/ 107657 h 842694"/>
                <a:gd name="connsiteX3" fmla="*/ 226451 w 749885"/>
                <a:gd name="connsiteY3" fmla="*/ 842694 h 842694"/>
                <a:gd name="connsiteX4" fmla="*/ 0 w 749885"/>
                <a:gd name="connsiteY4" fmla="*/ 0 h 84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885" h="842694">
                  <a:moveTo>
                    <a:pt x="0" y="0"/>
                  </a:moveTo>
                  <a:lnTo>
                    <a:pt x="590257" y="11137"/>
                  </a:lnTo>
                  <a:cubicBezTo>
                    <a:pt x="645941" y="40835"/>
                    <a:pt x="697914" y="74246"/>
                    <a:pt x="749886" y="107657"/>
                  </a:cubicBezTo>
                  <a:lnTo>
                    <a:pt x="226451" y="84269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69F83F6-11AB-4783-90C4-AD7A712982A9}"/>
                </a:ext>
              </a:extLst>
            </p:cNvPr>
            <p:cNvSpPr/>
            <p:nvPr/>
          </p:nvSpPr>
          <p:spPr>
            <a:xfrm>
              <a:off x="6057713" y="2531631"/>
              <a:ext cx="903594" cy="739011"/>
            </a:xfrm>
            <a:custGeom>
              <a:avLst/>
              <a:gdLst>
                <a:gd name="connsiteX0" fmla="*/ 812995 w 1039445"/>
                <a:gd name="connsiteY0" fmla="*/ 0 h 850118"/>
                <a:gd name="connsiteX1" fmla="*/ 1039446 w 1039445"/>
                <a:gd name="connsiteY1" fmla="*/ 842694 h 850118"/>
                <a:gd name="connsiteX2" fmla="*/ 0 w 1039445"/>
                <a:gd name="connsiteY2" fmla="*/ 850119 h 850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9445" h="850118">
                  <a:moveTo>
                    <a:pt x="812995" y="0"/>
                  </a:moveTo>
                  <a:lnTo>
                    <a:pt x="1039446" y="842694"/>
                  </a:lnTo>
                  <a:lnTo>
                    <a:pt x="0" y="850119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1D5B642-4FEC-4601-9B7E-4EB364957D16}"/>
                </a:ext>
              </a:extLst>
            </p:cNvPr>
            <p:cNvSpPr/>
            <p:nvPr/>
          </p:nvSpPr>
          <p:spPr>
            <a:xfrm>
              <a:off x="6961307" y="2625218"/>
              <a:ext cx="797099" cy="658334"/>
            </a:xfrm>
            <a:custGeom>
              <a:avLst/>
              <a:gdLst>
                <a:gd name="connsiteX0" fmla="*/ 916940 w 916939"/>
                <a:gd name="connsiteY0" fmla="*/ 757311 h 757311"/>
                <a:gd name="connsiteX1" fmla="*/ 0 w 916939"/>
                <a:gd name="connsiteY1" fmla="*/ 735037 h 757311"/>
                <a:gd name="connsiteX2" fmla="*/ 527147 w 916939"/>
                <a:gd name="connsiteY2" fmla="*/ 0 h 757311"/>
                <a:gd name="connsiteX3" fmla="*/ 660790 w 916939"/>
                <a:gd name="connsiteY3" fmla="*/ 89095 h 757311"/>
                <a:gd name="connsiteX4" fmla="*/ 916940 w 916939"/>
                <a:gd name="connsiteY4" fmla="*/ 757311 h 7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6939" h="757311">
                  <a:moveTo>
                    <a:pt x="916940" y="757311"/>
                  </a:moveTo>
                  <a:lnTo>
                    <a:pt x="0" y="735037"/>
                  </a:lnTo>
                  <a:lnTo>
                    <a:pt x="527147" y="0"/>
                  </a:lnTo>
                  <a:cubicBezTo>
                    <a:pt x="571695" y="29698"/>
                    <a:pt x="616243" y="59397"/>
                    <a:pt x="660790" y="89095"/>
                  </a:cubicBezTo>
                  <a:lnTo>
                    <a:pt x="916940" y="757311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3D35F93-2E10-42DD-A656-140278A30011}"/>
              </a:ext>
            </a:extLst>
          </p:cNvPr>
          <p:cNvSpPr/>
          <p:nvPr/>
        </p:nvSpPr>
        <p:spPr>
          <a:xfrm>
            <a:off x="7258281" y="2662678"/>
            <a:ext cx="348529" cy="580882"/>
          </a:xfrm>
          <a:custGeom>
            <a:avLst/>
            <a:gdLst>
              <a:gd name="connsiteX0" fmla="*/ 0 w 400929"/>
              <a:gd name="connsiteY0" fmla="*/ 0 h 668215"/>
              <a:gd name="connsiteX1" fmla="*/ 256149 w 400929"/>
              <a:gd name="connsiteY1" fmla="*/ 668216 h 668215"/>
              <a:gd name="connsiteX2" fmla="*/ 400929 w 400929"/>
              <a:gd name="connsiteY2" fmla="*/ 363806 h 668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929" h="668215">
                <a:moveTo>
                  <a:pt x="0" y="0"/>
                </a:moveTo>
                <a:lnTo>
                  <a:pt x="256149" y="668216"/>
                </a:lnTo>
                <a:lnTo>
                  <a:pt x="400929" y="363806"/>
                </a:lnTo>
                <a:close/>
              </a:path>
            </a:pathLst>
          </a:custGeom>
          <a:solidFill>
            <a:schemeClr val="accent3"/>
          </a:solidFill>
          <a:ln w="3175" cap="flat">
            <a:solidFill>
              <a:sysClr val="window" lastClr="FFFFFF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Open San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06C0F29-A8AA-4F00-95C6-73B09D6283DE}"/>
              </a:ext>
            </a:extLst>
          </p:cNvPr>
          <p:cNvGrpSpPr/>
          <p:nvPr/>
        </p:nvGrpSpPr>
        <p:grpSpPr>
          <a:xfrm>
            <a:off x="4273845" y="3113987"/>
            <a:ext cx="3194852" cy="1413481"/>
            <a:chOff x="4563555" y="3051199"/>
            <a:chExt cx="3194852" cy="1413481"/>
          </a:xfrm>
          <a:noFill/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8839024-9A1C-4DE4-A323-D921044EFDE5}"/>
                </a:ext>
              </a:extLst>
            </p:cNvPr>
            <p:cNvSpPr/>
            <p:nvPr/>
          </p:nvSpPr>
          <p:spPr>
            <a:xfrm>
              <a:off x="4563555" y="3980611"/>
              <a:ext cx="600244" cy="484069"/>
            </a:xfrm>
            <a:custGeom>
              <a:avLst/>
              <a:gdLst>
                <a:gd name="connsiteX0" fmla="*/ 0 w 690488"/>
                <a:gd name="connsiteY0" fmla="*/ 319259 h 556846"/>
                <a:gd name="connsiteX1" fmla="*/ 141068 w 690488"/>
                <a:gd name="connsiteY1" fmla="*/ 0 h 556846"/>
                <a:gd name="connsiteX2" fmla="*/ 690489 w 690488"/>
                <a:gd name="connsiteY2" fmla="*/ 393505 h 556846"/>
                <a:gd name="connsiteX3" fmla="*/ 389792 w 690488"/>
                <a:gd name="connsiteY3" fmla="*/ 556846 h 556846"/>
                <a:gd name="connsiteX4" fmla="*/ 360094 w 690488"/>
                <a:gd name="connsiteY4" fmla="*/ 245013 h 55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488" h="556846">
                  <a:moveTo>
                    <a:pt x="0" y="319259"/>
                  </a:moveTo>
                  <a:lnTo>
                    <a:pt x="141068" y="0"/>
                  </a:lnTo>
                  <a:lnTo>
                    <a:pt x="690489" y="393505"/>
                  </a:lnTo>
                  <a:lnTo>
                    <a:pt x="389792" y="556846"/>
                  </a:lnTo>
                  <a:lnTo>
                    <a:pt x="360094" y="245013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D088927-B519-4A47-AEFC-F52CE1335749}"/>
                </a:ext>
              </a:extLst>
            </p:cNvPr>
            <p:cNvSpPr/>
            <p:nvPr/>
          </p:nvSpPr>
          <p:spPr>
            <a:xfrm>
              <a:off x="5163799" y="3557858"/>
              <a:ext cx="797099" cy="764829"/>
            </a:xfrm>
            <a:custGeom>
              <a:avLst/>
              <a:gdLst>
                <a:gd name="connsiteX0" fmla="*/ 916940 w 916939"/>
                <a:gd name="connsiteY0" fmla="*/ 601394 h 879817"/>
                <a:gd name="connsiteX1" fmla="*/ 0 w 916939"/>
                <a:gd name="connsiteY1" fmla="*/ 879817 h 879817"/>
                <a:gd name="connsiteX2" fmla="*/ 263574 w 916939"/>
                <a:gd name="connsiteY2" fmla="*/ 0 h 87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6939" h="879817">
                  <a:moveTo>
                    <a:pt x="916940" y="601394"/>
                  </a:moveTo>
                  <a:lnTo>
                    <a:pt x="0" y="879817"/>
                  </a:lnTo>
                  <a:lnTo>
                    <a:pt x="263574" y="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299FFBA-C91D-45D2-8D25-AF3C83BA2781}"/>
                </a:ext>
              </a:extLst>
            </p:cNvPr>
            <p:cNvSpPr/>
            <p:nvPr/>
          </p:nvSpPr>
          <p:spPr>
            <a:xfrm>
              <a:off x="4686185" y="3557858"/>
              <a:ext cx="706740" cy="764829"/>
            </a:xfrm>
            <a:custGeom>
              <a:avLst/>
              <a:gdLst>
                <a:gd name="connsiteX0" fmla="*/ 549421 w 812995"/>
                <a:gd name="connsiteY0" fmla="*/ 879817 h 879817"/>
                <a:gd name="connsiteX1" fmla="*/ 812995 w 812995"/>
                <a:gd name="connsiteY1" fmla="*/ 0 h 879817"/>
                <a:gd name="connsiteX2" fmla="*/ 0 w 812995"/>
                <a:gd name="connsiteY2" fmla="*/ 486312 h 87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2995" h="879817">
                  <a:moveTo>
                    <a:pt x="549421" y="879817"/>
                  </a:moveTo>
                  <a:lnTo>
                    <a:pt x="812995" y="0"/>
                  </a:lnTo>
                  <a:lnTo>
                    <a:pt x="0" y="486312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AF98B22-F022-47BF-ADA3-06A05C9FA50F}"/>
                </a:ext>
              </a:extLst>
            </p:cNvPr>
            <p:cNvSpPr/>
            <p:nvPr/>
          </p:nvSpPr>
          <p:spPr>
            <a:xfrm>
              <a:off x="5392925" y="3051199"/>
              <a:ext cx="664788" cy="506658"/>
            </a:xfrm>
            <a:custGeom>
              <a:avLst/>
              <a:gdLst>
                <a:gd name="connsiteX0" fmla="*/ 0 w 764735"/>
                <a:gd name="connsiteY0" fmla="*/ 582833 h 582832"/>
                <a:gd name="connsiteX1" fmla="*/ 619955 w 764735"/>
                <a:gd name="connsiteY1" fmla="*/ 0 h 582832"/>
                <a:gd name="connsiteX2" fmla="*/ 764735 w 764735"/>
                <a:gd name="connsiteY2" fmla="*/ 252437 h 582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4735" h="582832">
                  <a:moveTo>
                    <a:pt x="0" y="582833"/>
                  </a:moveTo>
                  <a:lnTo>
                    <a:pt x="619955" y="0"/>
                  </a:lnTo>
                  <a:lnTo>
                    <a:pt x="764735" y="252437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010A4EE-D413-46C5-A7E1-5C71C22D6052}"/>
                </a:ext>
              </a:extLst>
            </p:cNvPr>
            <p:cNvSpPr/>
            <p:nvPr/>
          </p:nvSpPr>
          <p:spPr>
            <a:xfrm>
              <a:off x="5392925" y="3270643"/>
              <a:ext cx="664788" cy="810009"/>
            </a:xfrm>
            <a:custGeom>
              <a:avLst/>
              <a:gdLst>
                <a:gd name="connsiteX0" fmla="*/ 0 w 764735"/>
                <a:gd name="connsiteY0" fmla="*/ 330396 h 931789"/>
                <a:gd name="connsiteX1" fmla="*/ 764735 w 764735"/>
                <a:gd name="connsiteY1" fmla="*/ 0 h 931789"/>
                <a:gd name="connsiteX2" fmla="*/ 653366 w 764735"/>
                <a:gd name="connsiteY2" fmla="*/ 931790 h 931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4735" h="931789">
                  <a:moveTo>
                    <a:pt x="0" y="330396"/>
                  </a:moveTo>
                  <a:lnTo>
                    <a:pt x="764735" y="0"/>
                  </a:lnTo>
                  <a:lnTo>
                    <a:pt x="653366" y="93179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C5C5ABB-7ACF-44DC-BC25-F02E6E890186}"/>
                </a:ext>
              </a:extLst>
            </p:cNvPr>
            <p:cNvSpPr/>
            <p:nvPr/>
          </p:nvSpPr>
          <p:spPr>
            <a:xfrm>
              <a:off x="5960900" y="3270643"/>
              <a:ext cx="535701" cy="810009"/>
            </a:xfrm>
            <a:custGeom>
              <a:avLst/>
              <a:gdLst>
                <a:gd name="connsiteX0" fmla="*/ 0 w 616242"/>
                <a:gd name="connsiteY0" fmla="*/ 931790 h 931789"/>
                <a:gd name="connsiteX1" fmla="*/ 111369 w 616242"/>
                <a:gd name="connsiteY1" fmla="*/ 0 h 931789"/>
                <a:gd name="connsiteX2" fmla="*/ 616243 w 616242"/>
                <a:gd name="connsiteY2" fmla="*/ 412066 h 931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42" h="931789">
                  <a:moveTo>
                    <a:pt x="0" y="931790"/>
                  </a:moveTo>
                  <a:lnTo>
                    <a:pt x="111369" y="0"/>
                  </a:lnTo>
                  <a:lnTo>
                    <a:pt x="616243" y="412066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6A4A8C4-A8BD-473A-B0CD-02E4CD4F5E2D}"/>
                </a:ext>
              </a:extLst>
            </p:cNvPr>
            <p:cNvSpPr/>
            <p:nvPr/>
          </p:nvSpPr>
          <p:spPr>
            <a:xfrm>
              <a:off x="6057713" y="3264189"/>
              <a:ext cx="903594" cy="364664"/>
            </a:xfrm>
            <a:custGeom>
              <a:avLst/>
              <a:gdLst>
                <a:gd name="connsiteX0" fmla="*/ 0 w 1039445"/>
                <a:gd name="connsiteY0" fmla="*/ 7425 h 419490"/>
                <a:gd name="connsiteX1" fmla="*/ 504874 w 1039445"/>
                <a:gd name="connsiteY1" fmla="*/ 419491 h 419490"/>
                <a:gd name="connsiteX2" fmla="*/ 1039446 w 1039445"/>
                <a:gd name="connsiteY2" fmla="*/ 0 h 419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9445" h="419490">
                  <a:moveTo>
                    <a:pt x="0" y="7425"/>
                  </a:moveTo>
                  <a:lnTo>
                    <a:pt x="504874" y="419491"/>
                  </a:lnTo>
                  <a:lnTo>
                    <a:pt x="1039446" y="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081B4F6-85AD-4A9F-9B4D-5A2785FD4B18}"/>
                </a:ext>
              </a:extLst>
            </p:cNvPr>
            <p:cNvSpPr/>
            <p:nvPr/>
          </p:nvSpPr>
          <p:spPr>
            <a:xfrm>
              <a:off x="5960900" y="3264189"/>
              <a:ext cx="1000409" cy="816463"/>
            </a:xfrm>
            <a:custGeom>
              <a:avLst/>
              <a:gdLst>
                <a:gd name="connsiteX0" fmla="*/ 0 w 1150815"/>
                <a:gd name="connsiteY0" fmla="*/ 939214 h 939214"/>
                <a:gd name="connsiteX1" fmla="*/ 616243 w 1150815"/>
                <a:gd name="connsiteY1" fmla="*/ 419491 h 939214"/>
                <a:gd name="connsiteX2" fmla="*/ 1150815 w 1150815"/>
                <a:gd name="connsiteY2" fmla="*/ 0 h 939214"/>
                <a:gd name="connsiteX3" fmla="*/ 1043158 w 1150815"/>
                <a:gd name="connsiteY3" fmla="*/ 675640 h 939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0815" h="939214">
                  <a:moveTo>
                    <a:pt x="0" y="939214"/>
                  </a:moveTo>
                  <a:lnTo>
                    <a:pt x="616243" y="419491"/>
                  </a:lnTo>
                  <a:lnTo>
                    <a:pt x="1150815" y="0"/>
                  </a:lnTo>
                  <a:lnTo>
                    <a:pt x="1043158" y="67564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1907644-DBF6-4CBA-8FA6-258CD2E6C2C6}"/>
                </a:ext>
              </a:extLst>
            </p:cNvPr>
            <p:cNvSpPr/>
            <p:nvPr/>
          </p:nvSpPr>
          <p:spPr>
            <a:xfrm>
              <a:off x="6867721" y="3264189"/>
              <a:ext cx="890686" cy="587337"/>
            </a:xfrm>
            <a:custGeom>
              <a:avLst/>
              <a:gdLst>
                <a:gd name="connsiteX0" fmla="*/ 107657 w 1024596"/>
                <a:gd name="connsiteY0" fmla="*/ 0 h 675640"/>
                <a:gd name="connsiteX1" fmla="*/ 0 w 1024596"/>
                <a:gd name="connsiteY1" fmla="*/ 675640 h 675640"/>
                <a:gd name="connsiteX2" fmla="*/ 1024596 w 1024596"/>
                <a:gd name="connsiteY2" fmla="*/ 22274 h 675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4596" h="675640">
                  <a:moveTo>
                    <a:pt x="107657" y="0"/>
                  </a:moveTo>
                  <a:lnTo>
                    <a:pt x="0" y="675640"/>
                  </a:lnTo>
                  <a:lnTo>
                    <a:pt x="1024596" y="22274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116F1E-BBBA-4D12-B8DB-08F36F5DA006}"/>
              </a:ext>
            </a:extLst>
          </p:cNvPr>
          <p:cNvGrpSpPr/>
          <p:nvPr/>
        </p:nvGrpSpPr>
        <p:grpSpPr>
          <a:xfrm>
            <a:off x="4612692" y="3089903"/>
            <a:ext cx="3322526" cy="2053946"/>
            <a:chOff x="4902402" y="3027115"/>
            <a:chExt cx="3322526" cy="2053946"/>
          </a:xfrm>
          <a:noFill/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108AEEE-B340-47F7-AB6A-1A303CD2210B}"/>
                </a:ext>
              </a:extLst>
            </p:cNvPr>
            <p:cNvSpPr/>
            <p:nvPr/>
          </p:nvSpPr>
          <p:spPr>
            <a:xfrm>
              <a:off x="4902402" y="4322686"/>
              <a:ext cx="735783" cy="387255"/>
            </a:xfrm>
            <a:custGeom>
              <a:avLst/>
              <a:gdLst>
                <a:gd name="connsiteX0" fmla="*/ 0 w 846405"/>
                <a:gd name="connsiteY0" fmla="*/ 163342 h 445477"/>
                <a:gd name="connsiteX1" fmla="*/ 300697 w 846405"/>
                <a:gd name="connsiteY1" fmla="*/ 0 h 445477"/>
                <a:gd name="connsiteX2" fmla="*/ 846406 w 846405"/>
                <a:gd name="connsiteY2" fmla="*/ 389793 h 445477"/>
                <a:gd name="connsiteX3" fmla="*/ 170766 w 846405"/>
                <a:gd name="connsiteY3" fmla="*/ 445477 h 44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405" h="445477">
                  <a:moveTo>
                    <a:pt x="0" y="163342"/>
                  </a:moveTo>
                  <a:lnTo>
                    <a:pt x="300697" y="0"/>
                  </a:lnTo>
                  <a:lnTo>
                    <a:pt x="846406" y="389793"/>
                  </a:lnTo>
                  <a:lnTo>
                    <a:pt x="170766" y="445477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B4D9D30-058C-4B61-A02C-941B10136F32}"/>
                </a:ext>
              </a:extLst>
            </p:cNvPr>
            <p:cNvSpPr/>
            <p:nvPr/>
          </p:nvSpPr>
          <p:spPr>
            <a:xfrm>
              <a:off x="5638187" y="4564721"/>
              <a:ext cx="571201" cy="516340"/>
            </a:xfrm>
            <a:custGeom>
              <a:avLst/>
              <a:gdLst>
                <a:gd name="connsiteX0" fmla="*/ 657078 w 657078"/>
                <a:gd name="connsiteY0" fmla="*/ 593970 h 593969"/>
                <a:gd name="connsiteX1" fmla="*/ 586544 w 657078"/>
                <a:gd name="connsiteY1" fmla="*/ 0 h 593969"/>
                <a:gd name="connsiteX2" fmla="*/ 0 w 657078"/>
                <a:gd name="connsiteY2" fmla="*/ 111369 h 593969"/>
                <a:gd name="connsiteX3" fmla="*/ 642229 w 657078"/>
                <a:gd name="connsiteY3" fmla="*/ 586545 h 593969"/>
                <a:gd name="connsiteX4" fmla="*/ 642229 w 657078"/>
                <a:gd name="connsiteY4" fmla="*/ 586545 h 593969"/>
                <a:gd name="connsiteX5" fmla="*/ 657078 w 657078"/>
                <a:gd name="connsiteY5" fmla="*/ 593970 h 593969"/>
                <a:gd name="connsiteX6" fmla="*/ 657078 w 657078"/>
                <a:gd name="connsiteY6" fmla="*/ 593970 h 59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7078" h="593969">
                  <a:moveTo>
                    <a:pt x="657078" y="593970"/>
                  </a:moveTo>
                  <a:lnTo>
                    <a:pt x="586544" y="0"/>
                  </a:lnTo>
                  <a:lnTo>
                    <a:pt x="0" y="111369"/>
                  </a:lnTo>
                  <a:lnTo>
                    <a:pt x="642229" y="586545"/>
                  </a:lnTo>
                  <a:lnTo>
                    <a:pt x="642229" y="586545"/>
                  </a:lnTo>
                  <a:cubicBezTo>
                    <a:pt x="649654" y="586545"/>
                    <a:pt x="653366" y="590257"/>
                    <a:pt x="657078" y="593970"/>
                  </a:cubicBezTo>
                  <a:lnTo>
                    <a:pt x="657078" y="59397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D0498D2-A00D-41A9-A1B1-7F0D99870CDF}"/>
                </a:ext>
              </a:extLst>
            </p:cNvPr>
            <p:cNvSpPr/>
            <p:nvPr/>
          </p:nvSpPr>
          <p:spPr>
            <a:xfrm>
              <a:off x="5638187" y="4080652"/>
              <a:ext cx="509885" cy="580882"/>
            </a:xfrm>
            <a:custGeom>
              <a:avLst/>
              <a:gdLst>
                <a:gd name="connsiteX0" fmla="*/ 586544 w 586544"/>
                <a:gd name="connsiteY0" fmla="*/ 556846 h 668215"/>
                <a:gd name="connsiteX1" fmla="*/ 0 w 586544"/>
                <a:gd name="connsiteY1" fmla="*/ 668216 h 668215"/>
                <a:gd name="connsiteX2" fmla="*/ 371231 w 586544"/>
                <a:gd name="connsiteY2" fmla="*/ 0 h 66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544" h="668215">
                  <a:moveTo>
                    <a:pt x="586544" y="556846"/>
                  </a:moveTo>
                  <a:lnTo>
                    <a:pt x="0" y="668216"/>
                  </a:lnTo>
                  <a:lnTo>
                    <a:pt x="371231" y="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DFBF834-1FF1-4C73-81D7-66B009C3752E}"/>
                </a:ext>
              </a:extLst>
            </p:cNvPr>
            <p:cNvSpPr/>
            <p:nvPr/>
          </p:nvSpPr>
          <p:spPr>
            <a:xfrm>
              <a:off x="5163799" y="4080652"/>
              <a:ext cx="797099" cy="580882"/>
            </a:xfrm>
            <a:custGeom>
              <a:avLst/>
              <a:gdLst>
                <a:gd name="connsiteX0" fmla="*/ 545709 w 916939"/>
                <a:gd name="connsiteY0" fmla="*/ 668216 h 668215"/>
                <a:gd name="connsiteX1" fmla="*/ 916940 w 916939"/>
                <a:gd name="connsiteY1" fmla="*/ 0 h 668215"/>
                <a:gd name="connsiteX2" fmla="*/ 0 w 916939"/>
                <a:gd name="connsiteY2" fmla="*/ 278423 h 66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6939" h="668215">
                  <a:moveTo>
                    <a:pt x="545709" y="668216"/>
                  </a:moveTo>
                  <a:lnTo>
                    <a:pt x="916940" y="0"/>
                  </a:lnTo>
                  <a:lnTo>
                    <a:pt x="0" y="278423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627FB57-174F-4743-BACE-F7BAEC55E5CD}"/>
                </a:ext>
              </a:extLst>
            </p:cNvPr>
            <p:cNvSpPr/>
            <p:nvPr/>
          </p:nvSpPr>
          <p:spPr>
            <a:xfrm>
              <a:off x="5960900" y="3851526"/>
              <a:ext cx="906822" cy="713195"/>
            </a:xfrm>
            <a:custGeom>
              <a:avLst/>
              <a:gdLst>
                <a:gd name="connsiteX0" fmla="*/ 0 w 1043158"/>
                <a:gd name="connsiteY0" fmla="*/ 263574 h 820420"/>
                <a:gd name="connsiteX1" fmla="*/ 1043158 w 1043158"/>
                <a:gd name="connsiteY1" fmla="*/ 0 h 820420"/>
                <a:gd name="connsiteX2" fmla="*/ 215314 w 1043158"/>
                <a:gd name="connsiteY2" fmla="*/ 820420 h 820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3158" h="820420">
                  <a:moveTo>
                    <a:pt x="0" y="263574"/>
                  </a:moveTo>
                  <a:lnTo>
                    <a:pt x="1043158" y="0"/>
                  </a:lnTo>
                  <a:lnTo>
                    <a:pt x="215314" y="82042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F564790-707D-49CC-8EFA-D41FE2D274CA}"/>
                </a:ext>
              </a:extLst>
            </p:cNvPr>
            <p:cNvSpPr/>
            <p:nvPr/>
          </p:nvSpPr>
          <p:spPr>
            <a:xfrm>
              <a:off x="6148072" y="3851526"/>
              <a:ext cx="719648" cy="793873"/>
            </a:xfrm>
            <a:custGeom>
              <a:avLst/>
              <a:gdLst>
                <a:gd name="connsiteX0" fmla="*/ 0 w 827844"/>
                <a:gd name="connsiteY0" fmla="*/ 820420 h 913228"/>
                <a:gd name="connsiteX1" fmla="*/ 827844 w 827844"/>
                <a:gd name="connsiteY1" fmla="*/ 0 h 913228"/>
                <a:gd name="connsiteX2" fmla="*/ 731324 w 827844"/>
                <a:gd name="connsiteY2" fmla="*/ 913228 h 91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7844" h="913228">
                  <a:moveTo>
                    <a:pt x="0" y="820420"/>
                  </a:moveTo>
                  <a:lnTo>
                    <a:pt x="827844" y="0"/>
                  </a:lnTo>
                  <a:lnTo>
                    <a:pt x="731324" y="913228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DC14738-04C9-4258-99BD-DB6FC4F9896D}"/>
                </a:ext>
              </a:extLst>
            </p:cNvPr>
            <p:cNvSpPr/>
            <p:nvPr/>
          </p:nvSpPr>
          <p:spPr>
            <a:xfrm>
              <a:off x="6783816" y="3851526"/>
              <a:ext cx="558292" cy="793873"/>
            </a:xfrm>
            <a:custGeom>
              <a:avLst/>
              <a:gdLst>
                <a:gd name="connsiteX0" fmla="*/ 0 w 642228"/>
                <a:gd name="connsiteY0" fmla="*/ 913228 h 913228"/>
                <a:gd name="connsiteX1" fmla="*/ 642229 w 642228"/>
                <a:gd name="connsiteY1" fmla="*/ 449190 h 913228"/>
                <a:gd name="connsiteX2" fmla="*/ 96520 w 642228"/>
                <a:gd name="connsiteY2" fmla="*/ 0 h 91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28" h="913228">
                  <a:moveTo>
                    <a:pt x="0" y="913228"/>
                  </a:moveTo>
                  <a:lnTo>
                    <a:pt x="642229" y="449190"/>
                  </a:lnTo>
                  <a:lnTo>
                    <a:pt x="96520" y="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C39965B-1934-4FF6-8980-377F3F44B155}"/>
                </a:ext>
              </a:extLst>
            </p:cNvPr>
            <p:cNvSpPr/>
            <p:nvPr/>
          </p:nvSpPr>
          <p:spPr>
            <a:xfrm>
              <a:off x="6783816" y="4242009"/>
              <a:ext cx="558292" cy="722876"/>
            </a:xfrm>
            <a:custGeom>
              <a:avLst/>
              <a:gdLst>
                <a:gd name="connsiteX0" fmla="*/ 0 w 642228"/>
                <a:gd name="connsiteY0" fmla="*/ 464039 h 831557"/>
                <a:gd name="connsiteX1" fmla="*/ 642229 w 642228"/>
                <a:gd name="connsiteY1" fmla="*/ 0 h 831557"/>
                <a:gd name="connsiteX2" fmla="*/ 567983 w 642228"/>
                <a:gd name="connsiteY2" fmla="*/ 831557 h 831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28" h="831557">
                  <a:moveTo>
                    <a:pt x="0" y="464039"/>
                  </a:moveTo>
                  <a:lnTo>
                    <a:pt x="642229" y="0"/>
                  </a:lnTo>
                  <a:lnTo>
                    <a:pt x="567983" y="831557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7001C66-03E1-431A-A916-8173B046A81A}"/>
                </a:ext>
              </a:extLst>
            </p:cNvPr>
            <p:cNvSpPr/>
            <p:nvPr/>
          </p:nvSpPr>
          <p:spPr>
            <a:xfrm>
              <a:off x="6867721" y="3283552"/>
              <a:ext cx="890686" cy="958456"/>
            </a:xfrm>
            <a:custGeom>
              <a:avLst/>
              <a:gdLst>
                <a:gd name="connsiteX0" fmla="*/ 545709 w 1024596"/>
                <a:gd name="connsiteY0" fmla="*/ 1102556 h 1102555"/>
                <a:gd name="connsiteX1" fmla="*/ 1024596 w 1024596"/>
                <a:gd name="connsiteY1" fmla="*/ 0 h 1102555"/>
                <a:gd name="connsiteX2" fmla="*/ 0 w 1024596"/>
                <a:gd name="connsiteY2" fmla="*/ 653366 h 110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4596" h="1102555">
                  <a:moveTo>
                    <a:pt x="545709" y="1102556"/>
                  </a:moveTo>
                  <a:lnTo>
                    <a:pt x="1024596" y="0"/>
                  </a:lnTo>
                  <a:lnTo>
                    <a:pt x="0" y="653366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A955A54-0AB8-44C6-8133-E3580643651D}"/>
                </a:ext>
              </a:extLst>
            </p:cNvPr>
            <p:cNvSpPr/>
            <p:nvPr/>
          </p:nvSpPr>
          <p:spPr>
            <a:xfrm>
              <a:off x="7342108" y="3283552"/>
              <a:ext cx="416298" cy="958456"/>
            </a:xfrm>
            <a:custGeom>
              <a:avLst/>
              <a:gdLst>
                <a:gd name="connsiteX0" fmla="*/ 0 w 478887"/>
                <a:gd name="connsiteY0" fmla="*/ 1102556 h 1102555"/>
                <a:gd name="connsiteX1" fmla="*/ 478888 w 478887"/>
                <a:gd name="connsiteY1" fmla="*/ 0 h 1102555"/>
                <a:gd name="connsiteX2" fmla="*/ 478888 w 478887"/>
                <a:gd name="connsiteY2" fmla="*/ 972625 h 110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8887" h="1102555">
                  <a:moveTo>
                    <a:pt x="0" y="1102556"/>
                  </a:moveTo>
                  <a:lnTo>
                    <a:pt x="478888" y="0"/>
                  </a:lnTo>
                  <a:lnTo>
                    <a:pt x="478888" y="972625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6506869-5365-4B17-9FFB-484B581D7FB1}"/>
                </a:ext>
              </a:extLst>
            </p:cNvPr>
            <p:cNvSpPr/>
            <p:nvPr/>
          </p:nvSpPr>
          <p:spPr>
            <a:xfrm>
              <a:off x="7758407" y="3283552"/>
              <a:ext cx="461478" cy="845507"/>
            </a:xfrm>
            <a:custGeom>
              <a:avLst/>
              <a:gdLst>
                <a:gd name="connsiteX0" fmla="*/ 0 w 530859"/>
                <a:gd name="connsiteY0" fmla="*/ 0 h 972625"/>
                <a:gd name="connsiteX1" fmla="*/ 530860 w 530859"/>
                <a:gd name="connsiteY1" fmla="*/ 601394 h 972625"/>
                <a:gd name="connsiteX2" fmla="*/ 530860 w 530859"/>
                <a:gd name="connsiteY2" fmla="*/ 601394 h 972625"/>
                <a:gd name="connsiteX3" fmla="*/ 0 w 530859"/>
                <a:gd name="connsiteY3" fmla="*/ 972625 h 97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59" h="972625">
                  <a:moveTo>
                    <a:pt x="0" y="0"/>
                  </a:moveTo>
                  <a:lnTo>
                    <a:pt x="530860" y="601394"/>
                  </a:lnTo>
                  <a:lnTo>
                    <a:pt x="530860" y="601394"/>
                  </a:lnTo>
                  <a:lnTo>
                    <a:pt x="0" y="972625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B46A3BA-9C97-4A2D-996A-49F09917E738}"/>
                </a:ext>
              </a:extLst>
            </p:cNvPr>
            <p:cNvSpPr/>
            <p:nvPr/>
          </p:nvSpPr>
          <p:spPr>
            <a:xfrm>
              <a:off x="7763450" y="3027115"/>
              <a:ext cx="461478" cy="787418"/>
            </a:xfrm>
            <a:custGeom>
              <a:avLst/>
              <a:gdLst>
                <a:gd name="connsiteX0" fmla="*/ 530860 w 530859"/>
                <a:gd name="connsiteY0" fmla="*/ 905804 h 905803"/>
                <a:gd name="connsiteX1" fmla="*/ 0 w 530859"/>
                <a:gd name="connsiteY1" fmla="*/ 304409 h 905803"/>
                <a:gd name="connsiteX2" fmla="*/ 144780 w 530859"/>
                <a:gd name="connsiteY2" fmla="*/ 0 h 90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0859" h="905803">
                  <a:moveTo>
                    <a:pt x="530860" y="905804"/>
                  </a:moveTo>
                  <a:lnTo>
                    <a:pt x="0" y="304409"/>
                  </a:lnTo>
                  <a:lnTo>
                    <a:pt x="144780" y="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AC034B3-D7A6-4BB6-BA75-B71BA747E237}"/>
              </a:ext>
            </a:extLst>
          </p:cNvPr>
          <p:cNvGrpSpPr/>
          <p:nvPr/>
        </p:nvGrpSpPr>
        <p:grpSpPr>
          <a:xfrm>
            <a:off x="5858362" y="3869134"/>
            <a:ext cx="2072619" cy="2152494"/>
            <a:chOff x="6148072" y="3806346"/>
            <a:chExt cx="2072619" cy="2152494"/>
          </a:xfrm>
          <a:noFill/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27FEA6B-2BB7-47E4-97BA-CE40FEFE6951}"/>
                </a:ext>
              </a:extLst>
            </p:cNvPr>
            <p:cNvSpPr/>
            <p:nvPr/>
          </p:nvSpPr>
          <p:spPr>
            <a:xfrm>
              <a:off x="6209387" y="5081061"/>
              <a:ext cx="448570" cy="425981"/>
            </a:xfrm>
            <a:custGeom>
              <a:avLst/>
              <a:gdLst>
                <a:gd name="connsiteX0" fmla="*/ 0 w 516010"/>
                <a:gd name="connsiteY0" fmla="*/ 0 h 490025"/>
                <a:gd name="connsiteX1" fmla="*/ 0 w 516010"/>
                <a:gd name="connsiteY1" fmla="*/ 0 h 490025"/>
                <a:gd name="connsiteX2" fmla="*/ 516011 w 516010"/>
                <a:gd name="connsiteY2" fmla="*/ 341533 h 490025"/>
                <a:gd name="connsiteX3" fmla="*/ 345245 w 516010"/>
                <a:gd name="connsiteY3" fmla="*/ 490025 h 490025"/>
                <a:gd name="connsiteX4" fmla="*/ 0 w 516010"/>
                <a:gd name="connsiteY4" fmla="*/ 0 h 49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010" h="490025">
                  <a:moveTo>
                    <a:pt x="0" y="0"/>
                  </a:moveTo>
                  <a:lnTo>
                    <a:pt x="0" y="0"/>
                  </a:lnTo>
                  <a:lnTo>
                    <a:pt x="516011" y="341533"/>
                  </a:lnTo>
                  <a:lnTo>
                    <a:pt x="345245" y="490025"/>
                  </a:lnTo>
                  <a:cubicBezTo>
                    <a:pt x="230163" y="293273"/>
                    <a:pt x="100232" y="85383"/>
                    <a:pt x="0" y="0"/>
                  </a:cubicBez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CFB71F9-4EC8-4C21-97E3-7F1AECB3B7E2}"/>
                </a:ext>
              </a:extLst>
            </p:cNvPr>
            <p:cNvSpPr/>
            <p:nvPr/>
          </p:nvSpPr>
          <p:spPr>
            <a:xfrm>
              <a:off x="6509510" y="5377958"/>
              <a:ext cx="309803" cy="577655"/>
            </a:xfrm>
            <a:custGeom>
              <a:avLst/>
              <a:gdLst>
                <a:gd name="connsiteX0" fmla="*/ 0 w 356381"/>
                <a:gd name="connsiteY0" fmla="*/ 148492 h 664503"/>
                <a:gd name="connsiteX1" fmla="*/ 170766 w 356381"/>
                <a:gd name="connsiteY1" fmla="*/ 0 h 664503"/>
                <a:gd name="connsiteX2" fmla="*/ 356381 w 356381"/>
                <a:gd name="connsiteY2" fmla="*/ 664503 h 664503"/>
                <a:gd name="connsiteX3" fmla="*/ 204177 w 356381"/>
                <a:gd name="connsiteY3" fmla="*/ 501162 h 664503"/>
                <a:gd name="connsiteX4" fmla="*/ 0 w 356381"/>
                <a:gd name="connsiteY4" fmla="*/ 148492 h 66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381" h="664503">
                  <a:moveTo>
                    <a:pt x="0" y="148492"/>
                  </a:moveTo>
                  <a:lnTo>
                    <a:pt x="170766" y="0"/>
                  </a:lnTo>
                  <a:lnTo>
                    <a:pt x="356381" y="664503"/>
                  </a:lnTo>
                  <a:cubicBezTo>
                    <a:pt x="293272" y="623668"/>
                    <a:pt x="245012" y="564271"/>
                    <a:pt x="204177" y="501162"/>
                  </a:cubicBezTo>
                  <a:cubicBezTo>
                    <a:pt x="155917" y="426916"/>
                    <a:pt x="81671" y="289560"/>
                    <a:pt x="0" y="148492"/>
                  </a:cubicBez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93A679-99C2-4B5B-9431-F912C6A81A65}"/>
                </a:ext>
              </a:extLst>
            </p:cNvPr>
            <p:cNvSpPr/>
            <p:nvPr/>
          </p:nvSpPr>
          <p:spPr>
            <a:xfrm>
              <a:off x="6657958" y="5381185"/>
              <a:ext cx="429207" cy="577655"/>
            </a:xfrm>
            <a:custGeom>
              <a:avLst/>
              <a:gdLst>
                <a:gd name="connsiteX0" fmla="*/ 185615 w 493736"/>
                <a:gd name="connsiteY0" fmla="*/ 664503 h 664503"/>
                <a:gd name="connsiteX1" fmla="*/ 0 w 493736"/>
                <a:gd name="connsiteY1" fmla="*/ 0 h 664503"/>
                <a:gd name="connsiteX2" fmla="*/ 337820 w 493736"/>
                <a:gd name="connsiteY2" fmla="*/ 159629 h 664503"/>
                <a:gd name="connsiteX3" fmla="*/ 493737 w 493736"/>
                <a:gd name="connsiteY3" fmla="*/ 467751 h 664503"/>
                <a:gd name="connsiteX4" fmla="*/ 185615 w 493736"/>
                <a:gd name="connsiteY4" fmla="*/ 664503 h 66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3736" h="664503">
                  <a:moveTo>
                    <a:pt x="185615" y="664503"/>
                  </a:moveTo>
                  <a:lnTo>
                    <a:pt x="0" y="0"/>
                  </a:lnTo>
                  <a:lnTo>
                    <a:pt x="337820" y="159629"/>
                  </a:lnTo>
                  <a:cubicBezTo>
                    <a:pt x="412066" y="304409"/>
                    <a:pt x="486312" y="456614"/>
                    <a:pt x="493737" y="467751"/>
                  </a:cubicBezTo>
                  <a:lnTo>
                    <a:pt x="185615" y="664503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9235830-4DAF-4A86-8A86-F810945481E3}"/>
                </a:ext>
              </a:extLst>
            </p:cNvPr>
            <p:cNvSpPr/>
            <p:nvPr/>
          </p:nvSpPr>
          <p:spPr>
            <a:xfrm>
              <a:off x="6657958" y="4645399"/>
              <a:ext cx="367891" cy="871324"/>
            </a:xfrm>
            <a:custGeom>
              <a:avLst/>
              <a:gdLst>
                <a:gd name="connsiteX0" fmla="*/ 337820 w 423202"/>
                <a:gd name="connsiteY0" fmla="*/ 1002324 h 1002323"/>
                <a:gd name="connsiteX1" fmla="*/ 0 w 423202"/>
                <a:gd name="connsiteY1" fmla="*/ 842694 h 1002323"/>
                <a:gd name="connsiteX2" fmla="*/ 141067 w 423202"/>
                <a:gd name="connsiteY2" fmla="*/ 0 h 1002323"/>
                <a:gd name="connsiteX3" fmla="*/ 423203 w 423202"/>
                <a:gd name="connsiteY3" fmla="*/ 553134 h 1002323"/>
                <a:gd name="connsiteX4" fmla="*/ 133643 w 423202"/>
                <a:gd name="connsiteY4" fmla="*/ 582833 h 1002323"/>
                <a:gd name="connsiteX5" fmla="*/ 200465 w 423202"/>
                <a:gd name="connsiteY5" fmla="*/ 731325 h 1002323"/>
                <a:gd name="connsiteX6" fmla="*/ 337820 w 423202"/>
                <a:gd name="connsiteY6" fmla="*/ 1002324 h 100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3202" h="1002323">
                  <a:moveTo>
                    <a:pt x="337820" y="1002324"/>
                  </a:moveTo>
                  <a:lnTo>
                    <a:pt x="0" y="842694"/>
                  </a:lnTo>
                  <a:lnTo>
                    <a:pt x="141067" y="0"/>
                  </a:lnTo>
                  <a:lnTo>
                    <a:pt x="423203" y="553134"/>
                  </a:lnTo>
                  <a:cubicBezTo>
                    <a:pt x="322971" y="571696"/>
                    <a:pt x="222738" y="582833"/>
                    <a:pt x="133643" y="582833"/>
                  </a:cubicBezTo>
                  <a:lnTo>
                    <a:pt x="200465" y="731325"/>
                  </a:lnTo>
                  <a:cubicBezTo>
                    <a:pt x="207889" y="742462"/>
                    <a:pt x="270998" y="868680"/>
                    <a:pt x="337820" y="1002324"/>
                  </a:cubicBez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7F860FE-6BC9-48E0-8E30-91CC861740CB}"/>
                </a:ext>
              </a:extLst>
            </p:cNvPr>
            <p:cNvSpPr/>
            <p:nvPr/>
          </p:nvSpPr>
          <p:spPr>
            <a:xfrm>
              <a:off x="6209387" y="4645399"/>
              <a:ext cx="574427" cy="732557"/>
            </a:xfrm>
            <a:custGeom>
              <a:avLst/>
              <a:gdLst>
                <a:gd name="connsiteX0" fmla="*/ 516011 w 660790"/>
                <a:gd name="connsiteY0" fmla="*/ 842694 h 842694"/>
                <a:gd name="connsiteX1" fmla="*/ 0 w 660790"/>
                <a:gd name="connsiteY1" fmla="*/ 501162 h 842694"/>
                <a:gd name="connsiteX2" fmla="*/ 660791 w 660790"/>
                <a:gd name="connsiteY2" fmla="*/ 0 h 84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0790" h="842694">
                  <a:moveTo>
                    <a:pt x="516011" y="842694"/>
                  </a:moveTo>
                  <a:lnTo>
                    <a:pt x="0" y="501162"/>
                  </a:lnTo>
                  <a:lnTo>
                    <a:pt x="660791" y="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67F0F06-1678-43DC-9EB8-DBDAA37086C8}"/>
                </a:ext>
              </a:extLst>
            </p:cNvPr>
            <p:cNvSpPr/>
            <p:nvPr/>
          </p:nvSpPr>
          <p:spPr>
            <a:xfrm>
              <a:off x="6148072" y="4564721"/>
              <a:ext cx="635743" cy="516340"/>
            </a:xfrm>
            <a:custGeom>
              <a:avLst/>
              <a:gdLst>
                <a:gd name="connsiteX0" fmla="*/ 70534 w 731324"/>
                <a:gd name="connsiteY0" fmla="*/ 593970 h 593969"/>
                <a:gd name="connsiteX1" fmla="*/ 0 w 731324"/>
                <a:gd name="connsiteY1" fmla="*/ 0 h 593969"/>
                <a:gd name="connsiteX2" fmla="*/ 731324 w 731324"/>
                <a:gd name="connsiteY2" fmla="*/ 92808 h 59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324" h="593969">
                  <a:moveTo>
                    <a:pt x="70534" y="593970"/>
                  </a:moveTo>
                  <a:lnTo>
                    <a:pt x="0" y="0"/>
                  </a:lnTo>
                  <a:lnTo>
                    <a:pt x="731324" y="92808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5695C32-EAF4-460A-BE5F-5E9D451BFFC2}"/>
                </a:ext>
              </a:extLst>
            </p:cNvPr>
            <p:cNvSpPr/>
            <p:nvPr/>
          </p:nvSpPr>
          <p:spPr>
            <a:xfrm>
              <a:off x="6783816" y="4645399"/>
              <a:ext cx="590562" cy="480842"/>
            </a:xfrm>
            <a:custGeom>
              <a:avLst/>
              <a:gdLst>
                <a:gd name="connsiteX0" fmla="*/ 278423 w 679351"/>
                <a:gd name="connsiteY0" fmla="*/ 553134 h 553134"/>
                <a:gd name="connsiteX1" fmla="*/ 0 w 679351"/>
                <a:gd name="connsiteY1" fmla="*/ 0 h 553134"/>
                <a:gd name="connsiteX2" fmla="*/ 679352 w 679351"/>
                <a:gd name="connsiteY2" fmla="*/ 438053 h 553134"/>
                <a:gd name="connsiteX3" fmla="*/ 278423 w 679351"/>
                <a:gd name="connsiteY3" fmla="*/ 553134 h 55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351" h="553134">
                  <a:moveTo>
                    <a:pt x="278423" y="553134"/>
                  </a:moveTo>
                  <a:lnTo>
                    <a:pt x="0" y="0"/>
                  </a:lnTo>
                  <a:lnTo>
                    <a:pt x="679352" y="438053"/>
                  </a:lnTo>
                  <a:cubicBezTo>
                    <a:pt x="545709" y="490025"/>
                    <a:pt x="408354" y="530860"/>
                    <a:pt x="278423" y="553134"/>
                  </a:cubicBez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5CBA6B2-88CF-48D0-9B59-5EAD1A7DA8A8}"/>
                </a:ext>
              </a:extLst>
            </p:cNvPr>
            <p:cNvSpPr/>
            <p:nvPr/>
          </p:nvSpPr>
          <p:spPr>
            <a:xfrm>
              <a:off x="7277565" y="4129059"/>
              <a:ext cx="480841" cy="835826"/>
            </a:xfrm>
            <a:custGeom>
              <a:avLst/>
              <a:gdLst>
                <a:gd name="connsiteX0" fmla="*/ 74246 w 553133"/>
                <a:gd name="connsiteY0" fmla="*/ 129931 h 961488"/>
                <a:gd name="connsiteX1" fmla="*/ 0 w 553133"/>
                <a:gd name="connsiteY1" fmla="*/ 961488 h 961488"/>
                <a:gd name="connsiteX2" fmla="*/ 553134 w 553133"/>
                <a:gd name="connsiteY2" fmla="*/ 0 h 961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133" h="961488">
                  <a:moveTo>
                    <a:pt x="74246" y="129931"/>
                  </a:moveTo>
                  <a:lnTo>
                    <a:pt x="0" y="961488"/>
                  </a:lnTo>
                  <a:lnTo>
                    <a:pt x="553134" y="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DF66E3-37B0-4BD4-A8AE-D4A9E0BE1186}"/>
                </a:ext>
              </a:extLst>
            </p:cNvPr>
            <p:cNvSpPr/>
            <p:nvPr/>
          </p:nvSpPr>
          <p:spPr>
            <a:xfrm>
              <a:off x="7277565" y="4129414"/>
              <a:ext cx="706740" cy="897140"/>
            </a:xfrm>
            <a:custGeom>
              <a:avLst/>
              <a:gdLst>
                <a:gd name="connsiteX0" fmla="*/ 111369 w 812995"/>
                <a:gd name="connsiteY0" fmla="*/ 1032022 h 1032021"/>
                <a:gd name="connsiteX1" fmla="*/ 0 w 812995"/>
                <a:gd name="connsiteY1" fmla="*/ 961488 h 1032021"/>
                <a:gd name="connsiteX2" fmla="*/ 553134 w 812995"/>
                <a:gd name="connsiteY2" fmla="*/ 0 h 1032021"/>
                <a:gd name="connsiteX3" fmla="*/ 812995 w 812995"/>
                <a:gd name="connsiteY3" fmla="*/ 523436 h 1032021"/>
                <a:gd name="connsiteX4" fmla="*/ 111369 w 812995"/>
                <a:gd name="connsiteY4" fmla="*/ 1032022 h 1032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2995" h="1032021">
                  <a:moveTo>
                    <a:pt x="111369" y="1032022"/>
                  </a:moveTo>
                  <a:lnTo>
                    <a:pt x="0" y="961488"/>
                  </a:lnTo>
                  <a:lnTo>
                    <a:pt x="553134" y="0"/>
                  </a:lnTo>
                  <a:lnTo>
                    <a:pt x="812995" y="523436"/>
                  </a:lnTo>
                  <a:cubicBezTo>
                    <a:pt x="694201" y="731325"/>
                    <a:pt x="415778" y="913228"/>
                    <a:pt x="111369" y="1032022"/>
                  </a:cubicBez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E639765-71F6-4488-9551-093A6523B8C4}"/>
                </a:ext>
              </a:extLst>
            </p:cNvPr>
            <p:cNvSpPr/>
            <p:nvPr/>
          </p:nvSpPr>
          <p:spPr>
            <a:xfrm>
              <a:off x="7758407" y="3806346"/>
              <a:ext cx="462284" cy="464706"/>
            </a:xfrm>
            <a:custGeom>
              <a:avLst/>
              <a:gdLst>
                <a:gd name="connsiteX0" fmla="*/ 530860 w 531787"/>
                <a:gd name="connsiteY0" fmla="*/ 0 h 534572"/>
                <a:gd name="connsiteX1" fmla="*/ 0 w 531787"/>
                <a:gd name="connsiteY1" fmla="*/ 371231 h 534572"/>
                <a:gd name="connsiteX2" fmla="*/ 419491 w 531787"/>
                <a:gd name="connsiteY2" fmla="*/ 534573 h 534572"/>
                <a:gd name="connsiteX3" fmla="*/ 530860 w 531787"/>
                <a:gd name="connsiteY3" fmla="*/ 0 h 534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787" h="534572">
                  <a:moveTo>
                    <a:pt x="530860" y="0"/>
                  </a:moveTo>
                  <a:lnTo>
                    <a:pt x="0" y="371231"/>
                  </a:lnTo>
                  <a:lnTo>
                    <a:pt x="419491" y="534573"/>
                  </a:lnTo>
                  <a:cubicBezTo>
                    <a:pt x="501161" y="356382"/>
                    <a:pt x="538284" y="174479"/>
                    <a:pt x="530860" y="0"/>
                  </a:cubicBez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</p:grp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14A0A81F-6B48-40C6-8F07-925B68B5AB97}"/>
              </a:ext>
            </a:extLst>
          </p:cNvPr>
          <p:cNvSpPr/>
          <p:nvPr/>
        </p:nvSpPr>
        <p:spPr>
          <a:xfrm>
            <a:off x="7553049" y="4270174"/>
            <a:ext cx="364664" cy="451797"/>
          </a:xfrm>
          <a:custGeom>
            <a:avLst/>
            <a:gdLst>
              <a:gd name="connsiteX0" fmla="*/ 0 w 419490"/>
              <a:gd name="connsiteY0" fmla="*/ 0 h 519723"/>
              <a:gd name="connsiteX1" fmla="*/ 419491 w 419490"/>
              <a:gd name="connsiteY1" fmla="*/ 163342 h 519723"/>
              <a:gd name="connsiteX2" fmla="*/ 319258 w 419490"/>
              <a:gd name="connsiteY2" fmla="*/ 352669 h 519723"/>
              <a:gd name="connsiteX3" fmla="*/ 259861 w 419490"/>
              <a:gd name="connsiteY3" fmla="*/ 519723 h 519723"/>
              <a:gd name="connsiteX4" fmla="*/ 0 w 419490"/>
              <a:gd name="connsiteY4" fmla="*/ 0 h 51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90" h="519723">
                <a:moveTo>
                  <a:pt x="0" y="0"/>
                </a:moveTo>
                <a:lnTo>
                  <a:pt x="419491" y="163342"/>
                </a:lnTo>
                <a:cubicBezTo>
                  <a:pt x="389792" y="226451"/>
                  <a:pt x="356381" y="289560"/>
                  <a:pt x="319258" y="352669"/>
                </a:cubicBezTo>
                <a:cubicBezTo>
                  <a:pt x="311834" y="408354"/>
                  <a:pt x="289560" y="467751"/>
                  <a:pt x="259861" y="5197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3175" cap="flat">
            <a:solidFill>
              <a:sysClr val="window" lastClr="FFFFFF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Open Sans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F9528A9-36D3-4283-B7BC-5754BFFC3B74}"/>
              </a:ext>
            </a:extLst>
          </p:cNvPr>
          <p:cNvGrpSpPr/>
          <p:nvPr/>
        </p:nvGrpSpPr>
        <p:grpSpPr>
          <a:xfrm flipH="1">
            <a:off x="7378066" y="2374869"/>
            <a:ext cx="876033" cy="485908"/>
            <a:chOff x="3574332" y="2100506"/>
            <a:chExt cx="670151" cy="334435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4CAB6E1-DD35-4CB6-B150-F817420FEF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10047" y="2100506"/>
              <a:ext cx="334436" cy="334435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23DE0C0-B74C-4698-B00F-CE9D1C3185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4332" y="2105266"/>
              <a:ext cx="343779" cy="0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703269B-B59C-4D39-988D-03C8F66BA322}"/>
              </a:ext>
            </a:extLst>
          </p:cNvPr>
          <p:cNvGrpSpPr/>
          <p:nvPr/>
        </p:nvGrpSpPr>
        <p:grpSpPr>
          <a:xfrm flipH="1" flipV="1">
            <a:off x="7839511" y="4527467"/>
            <a:ext cx="877127" cy="295453"/>
            <a:chOff x="3372502" y="2100504"/>
            <a:chExt cx="767014" cy="229469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B24D717-DD00-44D5-AD83-2CFA507035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10048" y="2100504"/>
              <a:ext cx="229468" cy="229469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C575C1A-A3D3-41C8-89E5-24709A5172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72502" y="2105266"/>
              <a:ext cx="545609" cy="0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5" name="Graphic 84" descr="Head with gears">
            <a:extLst>
              <a:ext uri="{FF2B5EF4-FFF2-40B4-BE49-F238E27FC236}">
                <a16:creationId xmlns:a16="http://schemas.microsoft.com/office/drawing/2014/main" id="{3EF2DB38-74D6-4824-8072-72F31D20A75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928106" y="1733938"/>
            <a:ext cx="442643" cy="442643"/>
          </a:xfrm>
          <a:prstGeom prst="rect">
            <a:avLst/>
          </a:prstGeom>
        </p:spPr>
      </p:pic>
      <p:pic>
        <p:nvPicPr>
          <p:cNvPr id="86" name="Graphic 85" descr="Earth Globe   Asia">
            <a:extLst>
              <a:ext uri="{FF2B5EF4-FFF2-40B4-BE49-F238E27FC236}">
                <a16:creationId xmlns:a16="http://schemas.microsoft.com/office/drawing/2014/main" id="{E855A7D6-6CD8-46C9-854E-448BA29697F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816124" y="4614335"/>
            <a:ext cx="442643" cy="442643"/>
          </a:xfrm>
          <a:prstGeom prst="rect">
            <a:avLst/>
          </a:prstGeom>
        </p:spPr>
      </p:pic>
      <p:pic>
        <p:nvPicPr>
          <p:cNvPr id="87" name="Graphic 86" descr="Rocket">
            <a:extLst>
              <a:ext uri="{FF2B5EF4-FFF2-40B4-BE49-F238E27FC236}">
                <a16:creationId xmlns:a16="http://schemas.microsoft.com/office/drawing/2014/main" id="{0CD8906C-3172-4ECF-93AC-6509D9771064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331772" y="2209736"/>
            <a:ext cx="442643" cy="442643"/>
          </a:xfrm>
          <a:prstGeom prst="rect">
            <a:avLst/>
          </a:prstGeom>
        </p:spPr>
      </p:pic>
      <p:pic>
        <p:nvPicPr>
          <p:cNvPr id="88" name="Graphic 87" descr="Power">
            <a:extLst>
              <a:ext uri="{FF2B5EF4-FFF2-40B4-BE49-F238E27FC236}">
                <a16:creationId xmlns:a16="http://schemas.microsoft.com/office/drawing/2014/main" id="{EEEE9E57-1D06-4355-A2A8-5EF89228A10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149428" y="5135235"/>
            <a:ext cx="426305" cy="426305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B07C00E7-6D5F-4307-BAA4-D7D54EFD4772}"/>
              </a:ext>
            </a:extLst>
          </p:cNvPr>
          <p:cNvSpPr txBox="1"/>
          <p:nvPr/>
        </p:nvSpPr>
        <p:spPr>
          <a:xfrm>
            <a:off x="382923" y="1835972"/>
            <a:ext cx="2505945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 defTabSz="1218987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This is a sample text. Insert your desired text here.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E25A53B-CA67-4CD6-8488-C60A3D5B9EAA}"/>
              </a:ext>
            </a:extLst>
          </p:cNvPr>
          <p:cNvSpPr txBox="1"/>
          <p:nvPr/>
        </p:nvSpPr>
        <p:spPr>
          <a:xfrm>
            <a:off x="1572586" y="1495160"/>
            <a:ext cx="1316282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 defTabSz="1218987"/>
            <a:r>
              <a:rPr lang="en-IN" sz="1600" b="1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Placeholder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417E866-1CB4-404A-83D2-6602AE7B6309}"/>
              </a:ext>
            </a:extLst>
          </p:cNvPr>
          <p:cNvSpPr txBox="1"/>
          <p:nvPr/>
        </p:nvSpPr>
        <p:spPr>
          <a:xfrm>
            <a:off x="536996" y="5274679"/>
            <a:ext cx="2505945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 defTabSz="1218987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This is a sample text. Insert your desired text here.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DA7666-749A-497F-9B33-F3EFB8FD8C94}"/>
              </a:ext>
            </a:extLst>
          </p:cNvPr>
          <p:cNvSpPr txBox="1"/>
          <p:nvPr/>
        </p:nvSpPr>
        <p:spPr>
          <a:xfrm>
            <a:off x="1726659" y="4933867"/>
            <a:ext cx="1316282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 defTabSz="1218987"/>
            <a:r>
              <a:rPr lang="en-IN" sz="1600" b="1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Placeholder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3602858-E3A1-462D-82E4-C9186312A586}"/>
              </a:ext>
            </a:extLst>
          </p:cNvPr>
          <p:cNvSpPr txBox="1"/>
          <p:nvPr/>
        </p:nvSpPr>
        <p:spPr>
          <a:xfrm>
            <a:off x="9419161" y="4745168"/>
            <a:ext cx="2467721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8987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This is a sample text. Insert your desired text here.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A9EDF58-4E39-4F46-8F8B-C42665BBB094}"/>
              </a:ext>
            </a:extLst>
          </p:cNvPr>
          <p:cNvSpPr txBox="1"/>
          <p:nvPr/>
        </p:nvSpPr>
        <p:spPr>
          <a:xfrm>
            <a:off x="9419161" y="4404356"/>
            <a:ext cx="1316282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8987"/>
            <a:r>
              <a:rPr lang="en-IN" sz="1600" b="1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Placeholder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AFCCCA0-517B-4EC9-B31B-7257E92FE5E7}"/>
              </a:ext>
            </a:extLst>
          </p:cNvPr>
          <p:cNvSpPr txBox="1"/>
          <p:nvPr/>
        </p:nvSpPr>
        <p:spPr>
          <a:xfrm>
            <a:off x="8937261" y="2247118"/>
            <a:ext cx="2467721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8987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This is a sample text. Insert your desired text here.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1F64E5D-D716-4861-B9C3-70C99FFDF4E4}"/>
              </a:ext>
            </a:extLst>
          </p:cNvPr>
          <p:cNvSpPr txBox="1"/>
          <p:nvPr/>
        </p:nvSpPr>
        <p:spPr>
          <a:xfrm>
            <a:off x="8937261" y="1906306"/>
            <a:ext cx="1316282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8987"/>
            <a:r>
              <a:rPr lang="en-IN" sz="1600" b="1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416666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92F3-9E3A-4CF9-9560-7BD26E56E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598" y="693116"/>
            <a:ext cx="6998804" cy="529397"/>
          </a:xfrm>
        </p:spPr>
        <p:txBody>
          <a:bodyPr/>
          <a:lstStyle/>
          <a:p>
            <a:r>
              <a:rPr lang="en-US"/>
              <a:t>GLOBAL </a:t>
            </a:r>
            <a:r>
              <a:rPr lang="en-US" dirty="0"/>
              <a:t>REACH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0C030F-6A07-46D8-B0DD-17ABF40D5985}"/>
              </a:ext>
            </a:extLst>
          </p:cNvPr>
          <p:cNvCxnSpPr/>
          <p:nvPr/>
        </p:nvCxnSpPr>
        <p:spPr>
          <a:xfrm>
            <a:off x="7885568" y="2268138"/>
            <a:ext cx="0" cy="3101697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A6F0CE2-B514-4222-AE0D-EBD1C3FE9536}"/>
              </a:ext>
            </a:extLst>
          </p:cNvPr>
          <p:cNvSpPr/>
          <p:nvPr/>
        </p:nvSpPr>
        <p:spPr>
          <a:xfrm>
            <a:off x="7827396" y="2151794"/>
            <a:ext cx="116344" cy="11634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995DCF-E478-49F1-922D-E9F6DD318BB3}"/>
              </a:ext>
            </a:extLst>
          </p:cNvPr>
          <p:cNvSpPr/>
          <p:nvPr/>
        </p:nvSpPr>
        <p:spPr>
          <a:xfrm>
            <a:off x="7827396" y="5371590"/>
            <a:ext cx="116344" cy="11634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1" name="Graphic 10" descr="Earth globe Africa and Europe">
            <a:extLst>
              <a:ext uri="{FF2B5EF4-FFF2-40B4-BE49-F238E27FC236}">
                <a16:creationId xmlns:a16="http://schemas.microsoft.com/office/drawing/2014/main" id="{19D1BFC5-C4FF-4E16-A000-3559DAF20CB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132460" y="2085762"/>
            <a:ext cx="514290" cy="514290"/>
          </a:xfrm>
          <a:prstGeom prst="rect">
            <a:avLst/>
          </a:prstGeom>
        </p:spPr>
      </p:pic>
      <p:pic>
        <p:nvPicPr>
          <p:cNvPr id="12" name="Graphic 11" descr="Map with pin">
            <a:extLst>
              <a:ext uri="{FF2B5EF4-FFF2-40B4-BE49-F238E27FC236}">
                <a16:creationId xmlns:a16="http://schemas.microsoft.com/office/drawing/2014/main" id="{360B2D36-D1C4-4503-B706-AC2247B71FC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170560" y="4055463"/>
            <a:ext cx="514290" cy="5142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F67BBE-40CE-415D-8A17-E12724C6F298}"/>
              </a:ext>
            </a:extLst>
          </p:cNvPr>
          <p:cNvSpPr txBox="1"/>
          <p:nvPr/>
        </p:nvSpPr>
        <p:spPr>
          <a:xfrm>
            <a:off x="8132460" y="3104749"/>
            <a:ext cx="2548237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8987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This is a sample text. Insert your desired text here.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DB8EEA-C03B-433C-9A28-4ED23B35DC76}"/>
              </a:ext>
            </a:extLst>
          </p:cNvPr>
          <p:cNvSpPr txBox="1"/>
          <p:nvPr/>
        </p:nvSpPr>
        <p:spPr>
          <a:xfrm>
            <a:off x="8132460" y="2750688"/>
            <a:ext cx="1316282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8987"/>
            <a:r>
              <a:rPr lang="en-IN" sz="1600" b="1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Placeholder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F1388D-430D-4704-8AB9-21E30790001C}"/>
              </a:ext>
            </a:extLst>
          </p:cNvPr>
          <p:cNvSpPr txBox="1"/>
          <p:nvPr/>
        </p:nvSpPr>
        <p:spPr>
          <a:xfrm>
            <a:off x="8170560" y="5027678"/>
            <a:ext cx="2548237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8987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This is a sample text. Insert your desired text here.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F92854-9851-4104-B713-D3837B2AECE9}"/>
              </a:ext>
            </a:extLst>
          </p:cNvPr>
          <p:cNvSpPr txBox="1"/>
          <p:nvPr/>
        </p:nvSpPr>
        <p:spPr>
          <a:xfrm>
            <a:off x="8170560" y="4673617"/>
            <a:ext cx="1316282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8987"/>
            <a:r>
              <a:rPr lang="en-IN" sz="1600" b="1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Placeholder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F8448E3-B964-48A3-8296-733C60D28A70}"/>
              </a:ext>
            </a:extLst>
          </p:cNvPr>
          <p:cNvSpPr>
            <a:spLocks/>
          </p:cNvSpPr>
          <p:nvPr/>
        </p:nvSpPr>
        <p:spPr bwMode="auto">
          <a:xfrm flipV="1">
            <a:off x="600512" y="2151794"/>
            <a:ext cx="6841858" cy="3336140"/>
          </a:xfrm>
          <a:custGeom>
            <a:avLst/>
            <a:gdLst>
              <a:gd name="connsiteX0" fmla="*/ 2603853 w 9408955"/>
              <a:gd name="connsiteY0" fmla="*/ 61825 h 4587875"/>
              <a:gd name="connsiteX1" fmla="*/ 2631240 w 9408955"/>
              <a:gd name="connsiteY1" fmla="*/ 39559 h 4587875"/>
              <a:gd name="connsiteX2" fmla="*/ 2622197 w 9408955"/>
              <a:gd name="connsiteY2" fmla="*/ 0 h 4587875"/>
              <a:gd name="connsiteX3" fmla="*/ 2571096 w 9408955"/>
              <a:gd name="connsiteY3" fmla="*/ 0 h 4587875"/>
              <a:gd name="connsiteX4" fmla="*/ 2570192 w 9408955"/>
              <a:gd name="connsiteY4" fmla="*/ 49506 h 4587875"/>
              <a:gd name="connsiteX5" fmla="*/ 2603853 w 9408955"/>
              <a:gd name="connsiteY5" fmla="*/ 61825 h 4587875"/>
              <a:gd name="connsiteX6" fmla="*/ 2600397 w 9408955"/>
              <a:gd name="connsiteY6" fmla="*/ 161113 h 4587875"/>
              <a:gd name="connsiteX7" fmla="*/ 2629196 w 9408955"/>
              <a:gd name="connsiteY7" fmla="*/ 128360 h 4587875"/>
              <a:gd name="connsiteX8" fmla="*/ 2576354 w 9408955"/>
              <a:gd name="connsiteY8" fmla="*/ 107269 h 4587875"/>
              <a:gd name="connsiteX9" fmla="*/ 2584065 w 9408955"/>
              <a:gd name="connsiteY9" fmla="*/ 159430 h 4587875"/>
              <a:gd name="connsiteX10" fmla="*/ 2600397 w 9408955"/>
              <a:gd name="connsiteY10" fmla="*/ 161113 h 4587875"/>
              <a:gd name="connsiteX11" fmla="*/ 2503793 w 9408955"/>
              <a:gd name="connsiteY11" fmla="*/ 161992 h 4587875"/>
              <a:gd name="connsiteX12" fmla="*/ 2525627 w 9408955"/>
              <a:gd name="connsiteY12" fmla="*/ 121958 h 4587875"/>
              <a:gd name="connsiteX13" fmla="*/ 2469004 w 9408955"/>
              <a:gd name="connsiteY13" fmla="*/ 113974 h 4587875"/>
              <a:gd name="connsiteX14" fmla="*/ 2486980 w 9408955"/>
              <a:gd name="connsiteY14" fmla="*/ 161194 h 4587875"/>
              <a:gd name="connsiteX15" fmla="*/ 2503793 w 9408955"/>
              <a:gd name="connsiteY15" fmla="*/ 161992 h 4587875"/>
              <a:gd name="connsiteX16" fmla="*/ 2594321 w 9408955"/>
              <a:gd name="connsiteY16" fmla="*/ 267954 h 4587875"/>
              <a:gd name="connsiteX17" fmla="*/ 2631299 w 9408955"/>
              <a:gd name="connsiteY17" fmla="*/ 233600 h 4587875"/>
              <a:gd name="connsiteX18" fmla="*/ 2583327 w 9408955"/>
              <a:gd name="connsiteY18" fmla="*/ 203599 h 4587875"/>
              <a:gd name="connsiteX19" fmla="*/ 2576601 w 9408955"/>
              <a:gd name="connsiteY19" fmla="*/ 261120 h 4587875"/>
              <a:gd name="connsiteX20" fmla="*/ 2594321 w 9408955"/>
              <a:gd name="connsiteY20" fmla="*/ 267954 h 4587875"/>
              <a:gd name="connsiteX21" fmla="*/ 2495126 w 9408955"/>
              <a:gd name="connsiteY21" fmla="*/ 268814 h 4587875"/>
              <a:gd name="connsiteX22" fmla="*/ 2528769 w 9408955"/>
              <a:gd name="connsiteY22" fmla="*/ 234200 h 4587875"/>
              <a:gd name="connsiteX23" fmla="*/ 2466944 w 9408955"/>
              <a:gd name="connsiteY23" fmla="*/ 213418 h 4587875"/>
              <a:gd name="connsiteX24" fmla="*/ 2477696 w 9408955"/>
              <a:gd name="connsiteY24" fmla="*/ 264911 h 4587875"/>
              <a:gd name="connsiteX25" fmla="*/ 2495126 w 9408955"/>
              <a:gd name="connsiteY25" fmla="*/ 268814 h 4587875"/>
              <a:gd name="connsiteX26" fmla="*/ 2498498 w 9408955"/>
              <a:gd name="connsiteY26" fmla="*/ 371196 h 4587875"/>
              <a:gd name="connsiteX27" fmla="*/ 2528637 w 9408955"/>
              <a:gd name="connsiteY27" fmla="*/ 329653 h 4587875"/>
              <a:gd name="connsiteX28" fmla="*/ 2463010 w 9408955"/>
              <a:gd name="connsiteY28" fmla="*/ 323093 h 4587875"/>
              <a:gd name="connsiteX29" fmla="*/ 2478843 w 9408955"/>
              <a:gd name="connsiteY29" fmla="*/ 367428 h 4587875"/>
              <a:gd name="connsiteX30" fmla="*/ 2498498 w 9408955"/>
              <a:gd name="connsiteY30" fmla="*/ 371196 h 4587875"/>
              <a:gd name="connsiteX31" fmla="*/ 2600790 w 9408955"/>
              <a:gd name="connsiteY31" fmla="*/ 371499 h 4587875"/>
              <a:gd name="connsiteX32" fmla="*/ 2633220 w 9408955"/>
              <a:gd name="connsiteY32" fmla="*/ 338158 h 4587875"/>
              <a:gd name="connsiteX33" fmla="*/ 2569200 w 9408955"/>
              <a:gd name="connsiteY33" fmla="*/ 317641 h 4587875"/>
              <a:gd name="connsiteX34" fmla="*/ 2583656 w 9408955"/>
              <a:gd name="connsiteY34" fmla="*/ 368934 h 4587875"/>
              <a:gd name="connsiteX35" fmla="*/ 2600790 w 9408955"/>
              <a:gd name="connsiteY35" fmla="*/ 371499 h 4587875"/>
              <a:gd name="connsiteX36" fmla="*/ 8870155 w 9408955"/>
              <a:gd name="connsiteY36" fmla="*/ 371814 h 4587875"/>
              <a:gd name="connsiteX37" fmla="*/ 8899042 w 9408955"/>
              <a:gd name="connsiteY37" fmla="*/ 324909 h 4587875"/>
              <a:gd name="connsiteX38" fmla="*/ 8834764 w 9408955"/>
              <a:gd name="connsiteY38" fmla="*/ 322152 h 4587875"/>
              <a:gd name="connsiteX39" fmla="*/ 8849632 w 9408955"/>
              <a:gd name="connsiteY39" fmla="*/ 367176 h 4587875"/>
              <a:gd name="connsiteX40" fmla="*/ 8870155 w 9408955"/>
              <a:gd name="connsiteY40" fmla="*/ 371814 h 4587875"/>
              <a:gd name="connsiteX41" fmla="*/ 2496285 w 9408955"/>
              <a:gd name="connsiteY41" fmla="*/ 463938 h 4587875"/>
              <a:gd name="connsiteX42" fmla="*/ 2512569 w 9408955"/>
              <a:gd name="connsiteY42" fmla="*/ 422242 h 4587875"/>
              <a:gd name="connsiteX43" fmla="*/ 2477762 w 9408955"/>
              <a:gd name="connsiteY43" fmla="*/ 457933 h 4587875"/>
              <a:gd name="connsiteX44" fmla="*/ 2496285 w 9408955"/>
              <a:gd name="connsiteY44" fmla="*/ 463938 h 4587875"/>
              <a:gd name="connsiteX45" fmla="*/ 2712852 w 9408955"/>
              <a:gd name="connsiteY45" fmla="*/ 472937 h 4587875"/>
              <a:gd name="connsiteX46" fmla="*/ 2731250 w 9408955"/>
              <a:gd name="connsiteY46" fmla="*/ 456459 h 4587875"/>
              <a:gd name="connsiteX47" fmla="*/ 2684305 w 9408955"/>
              <a:gd name="connsiteY47" fmla="*/ 407770 h 4587875"/>
              <a:gd name="connsiteX48" fmla="*/ 2688161 w 9408955"/>
              <a:gd name="connsiteY48" fmla="*/ 472535 h 4587875"/>
              <a:gd name="connsiteX49" fmla="*/ 2712852 w 9408955"/>
              <a:gd name="connsiteY49" fmla="*/ 472937 h 4587875"/>
              <a:gd name="connsiteX50" fmla="*/ 8983250 w 9408955"/>
              <a:gd name="connsiteY50" fmla="*/ 473120 h 4587875"/>
              <a:gd name="connsiteX51" fmla="*/ 9002291 w 9408955"/>
              <a:gd name="connsiteY51" fmla="*/ 450594 h 4587875"/>
              <a:gd name="connsiteX52" fmla="*/ 8959876 w 9408955"/>
              <a:gd name="connsiteY52" fmla="*/ 404505 h 4587875"/>
              <a:gd name="connsiteX53" fmla="*/ 8953263 w 9408955"/>
              <a:gd name="connsiteY53" fmla="*/ 471795 h 4587875"/>
              <a:gd name="connsiteX54" fmla="*/ 8983250 w 9408955"/>
              <a:gd name="connsiteY54" fmla="*/ 473120 h 4587875"/>
              <a:gd name="connsiteX55" fmla="*/ 2600110 w 9408955"/>
              <a:gd name="connsiteY55" fmla="*/ 475201 h 4587875"/>
              <a:gd name="connsiteX56" fmla="*/ 2631678 w 9408955"/>
              <a:gd name="connsiteY56" fmla="*/ 443820 h 4587875"/>
              <a:gd name="connsiteX57" fmla="*/ 2584598 w 9408955"/>
              <a:gd name="connsiteY57" fmla="*/ 406853 h 4587875"/>
              <a:gd name="connsiteX58" fmla="*/ 2584144 w 9408955"/>
              <a:gd name="connsiteY58" fmla="*/ 471714 h 4587875"/>
              <a:gd name="connsiteX59" fmla="*/ 2600110 w 9408955"/>
              <a:gd name="connsiteY59" fmla="*/ 475201 h 4587875"/>
              <a:gd name="connsiteX60" fmla="*/ 2710262 w 9408955"/>
              <a:gd name="connsiteY60" fmla="*/ 576847 h 4587875"/>
              <a:gd name="connsiteX61" fmla="*/ 2732150 w 9408955"/>
              <a:gd name="connsiteY61" fmla="*/ 526305 h 4587875"/>
              <a:gd name="connsiteX62" fmla="*/ 2669522 w 9408955"/>
              <a:gd name="connsiteY62" fmla="*/ 525626 h 4587875"/>
              <a:gd name="connsiteX63" fmla="*/ 2689093 w 9408955"/>
              <a:gd name="connsiteY63" fmla="*/ 576292 h 4587875"/>
              <a:gd name="connsiteX64" fmla="*/ 2710262 w 9408955"/>
              <a:gd name="connsiteY64" fmla="*/ 576847 h 4587875"/>
              <a:gd name="connsiteX65" fmla="*/ 9078201 w 9408955"/>
              <a:gd name="connsiteY65" fmla="*/ 577165 h 4587875"/>
              <a:gd name="connsiteX66" fmla="*/ 9105569 w 9408955"/>
              <a:gd name="connsiteY66" fmla="*/ 531443 h 4587875"/>
              <a:gd name="connsiteX67" fmla="*/ 9043615 w 9408955"/>
              <a:gd name="connsiteY67" fmla="*/ 520530 h 4587875"/>
              <a:gd name="connsiteX68" fmla="*/ 9058125 w 9408955"/>
              <a:gd name="connsiteY68" fmla="*/ 574870 h 4587875"/>
              <a:gd name="connsiteX69" fmla="*/ 9078201 w 9408955"/>
              <a:gd name="connsiteY69" fmla="*/ 577165 h 4587875"/>
              <a:gd name="connsiteX70" fmla="*/ 2600165 w 9408955"/>
              <a:gd name="connsiteY70" fmla="*/ 577696 h 4587875"/>
              <a:gd name="connsiteX71" fmla="*/ 2624162 w 9408955"/>
              <a:gd name="connsiteY71" fmla="*/ 566011 h 4587875"/>
              <a:gd name="connsiteX72" fmla="*/ 2584776 w 9408955"/>
              <a:gd name="connsiteY72" fmla="*/ 509599 h 4587875"/>
              <a:gd name="connsiteX73" fmla="*/ 2572623 w 9408955"/>
              <a:gd name="connsiteY73" fmla="*/ 572458 h 4587875"/>
              <a:gd name="connsiteX74" fmla="*/ 2600165 w 9408955"/>
              <a:gd name="connsiteY74" fmla="*/ 577696 h 4587875"/>
              <a:gd name="connsiteX75" fmla="*/ 2500365 w 9408955"/>
              <a:gd name="connsiteY75" fmla="*/ 577739 h 4587875"/>
              <a:gd name="connsiteX76" fmla="*/ 2527824 w 9408955"/>
              <a:gd name="connsiteY76" fmla="*/ 530904 h 4587875"/>
              <a:gd name="connsiteX77" fmla="*/ 2479292 w 9408955"/>
              <a:gd name="connsiteY77" fmla="*/ 511551 h 4587875"/>
              <a:gd name="connsiteX78" fmla="*/ 2479972 w 9408955"/>
              <a:gd name="connsiteY78" fmla="*/ 574785 h 4587875"/>
              <a:gd name="connsiteX79" fmla="*/ 2500365 w 9408955"/>
              <a:gd name="connsiteY79" fmla="*/ 577739 h 4587875"/>
              <a:gd name="connsiteX80" fmla="*/ 2714382 w 9408955"/>
              <a:gd name="connsiteY80" fmla="*/ 675777 h 4587875"/>
              <a:gd name="connsiteX81" fmla="*/ 2735670 w 9408955"/>
              <a:gd name="connsiteY81" fmla="*/ 651156 h 4587875"/>
              <a:gd name="connsiteX82" fmla="*/ 2677064 w 9408955"/>
              <a:gd name="connsiteY82" fmla="*/ 618784 h 4587875"/>
              <a:gd name="connsiteX83" fmla="*/ 2680511 w 9408955"/>
              <a:gd name="connsiteY83" fmla="*/ 673042 h 4587875"/>
              <a:gd name="connsiteX84" fmla="*/ 2714382 w 9408955"/>
              <a:gd name="connsiteY84" fmla="*/ 675777 h 4587875"/>
              <a:gd name="connsiteX85" fmla="*/ 2610898 w 9408955"/>
              <a:gd name="connsiteY85" fmla="*/ 676934 h 4587875"/>
              <a:gd name="connsiteX86" fmla="*/ 2632258 w 9408955"/>
              <a:gd name="connsiteY86" fmla="*/ 651532 h 4587875"/>
              <a:gd name="connsiteX87" fmla="*/ 2589942 w 9408955"/>
              <a:gd name="connsiteY87" fmla="*/ 611027 h 4587875"/>
              <a:gd name="connsiteX88" fmla="*/ 2575144 w 9408955"/>
              <a:gd name="connsiteY88" fmla="*/ 673856 h 4587875"/>
              <a:gd name="connsiteX89" fmla="*/ 2610898 w 9408955"/>
              <a:gd name="connsiteY89" fmla="*/ 676934 h 4587875"/>
              <a:gd name="connsiteX90" fmla="*/ 8361231 w 9408955"/>
              <a:gd name="connsiteY90" fmla="*/ 678230 h 4587875"/>
              <a:gd name="connsiteX91" fmla="*/ 8387082 w 9408955"/>
              <a:gd name="connsiteY91" fmla="*/ 644358 h 4587875"/>
              <a:gd name="connsiteX92" fmla="*/ 8338143 w 9408955"/>
              <a:gd name="connsiteY92" fmla="*/ 609600 h 4587875"/>
              <a:gd name="connsiteX93" fmla="*/ 8321004 w 9408955"/>
              <a:gd name="connsiteY93" fmla="*/ 662194 h 4587875"/>
              <a:gd name="connsiteX94" fmla="*/ 8361231 w 9408955"/>
              <a:gd name="connsiteY94" fmla="*/ 678230 h 4587875"/>
              <a:gd name="connsiteX95" fmla="*/ 8143895 w 9408955"/>
              <a:gd name="connsiteY95" fmla="*/ 678611 h 4587875"/>
              <a:gd name="connsiteX96" fmla="*/ 8180842 w 9408955"/>
              <a:gd name="connsiteY96" fmla="*/ 642826 h 4587875"/>
              <a:gd name="connsiteX97" fmla="*/ 8121870 w 9408955"/>
              <a:gd name="connsiteY97" fmla="*/ 620885 h 4587875"/>
              <a:gd name="connsiteX98" fmla="*/ 8125083 w 9408955"/>
              <a:gd name="connsiteY98" fmla="*/ 672910 h 4587875"/>
              <a:gd name="connsiteX99" fmla="*/ 8143895 w 9408955"/>
              <a:gd name="connsiteY99" fmla="*/ 678611 h 4587875"/>
              <a:gd name="connsiteX100" fmla="*/ 8243741 w 9408955"/>
              <a:gd name="connsiteY100" fmla="*/ 678864 h 4587875"/>
              <a:gd name="connsiteX101" fmla="*/ 8285201 w 9408955"/>
              <a:gd name="connsiteY101" fmla="*/ 661342 h 4587875"/>
              <a:gd name="connsiteX102" fmla="*/ 8250897 w 9408955"/>
              <a:gd name="connsiteY102" fmla="*/ 610579 h 4587875"/>
              <a:gd name="connsiteX103" fmla="*/ 8229109 w 9408955"/>
              <a:gd name="connsiteY103" fmla="*/ 673802 h 4587875"/>
              <a:gd name="connsiteX104" fmla="*/ 8243741 w 9408955"/>
              <a:gd name="connsiteY104" fmla="*/ 678864 h 4587875"/>
              <a:gd name="connsiteX105" fmla="*/ 2802603 w 9408955"/>
              <a:gd name="connsiteY105" fmla="*/ 679463 h 4587875"/>
              <a:gd name="connsiteX106" fmla="*/ 2838084 w 9408955"/>
              <a:gd name="connsiteY106" fmla="*/ 643709 h 4587875"/>
              <a:gd name="connsiteX107" fmla="*/ 2785321 w 9408955"/>
              <a:gd name="connsiteY107" fmla="*/ 615203 h 4587875"/>
              <a:gd name="connsiteX108" fmla="*/ 2784194 w 9408955"/>
              <a:gd name="connsiteY108" fmla="*/ 675203 h 4587875"/>
              <a:gd name="connsiteX109" fmla="*/ 2802603 w 9408955"/>
              <a:gd name="connsiteY109" fmla="*/ 679463 h 4587875"/>
              <a:gd name="connsiteX110" fmla="*/ 8044936 w 9408955"/>
              <a:gd name="connsiteY110" fmla="*/ 679733 h 4587875"/>
              <a:gd name="connsiteX111" fmla="*/ 8078762 w 9408955"/>
              <a:gd name="connsiteY111" fmla="*/ 644190 h 4587875"/>
              <a:gd name="connsiteX112" fmla="*/ 8018106 w 9408955"/>
              <a:gd name="connsiteY112" fmla="*/ 620983 h 4587875"/>
              <a:gd name="connsiteX113" fmla="*/ 8026440 w 9408955"/>
              <a:gd name="connsiteY113" fmla="*/ 675669 h 4587875"/>
              <a:gd name="connsiteX114" fmla="*/ 8044936 w 9408955"/>
              <a:gd name="connsiteY114" fmla="*/ 679733 h 4587875"/>
              <a:gd name="connsiteX115" fmla="*/ 2912341 w 9408955"/>
              <a:gd name="connsiteY115" fmla="*/ 781050 h 4587875"/>
              <a:gd name="connsiteX116" fmla="*/ 2933566 w 9408955"/>
              <a:gd name="connsiteY116" fmla="*/ 771525 h 4587875"/>
              <a:gd name="connsiteX117" fmla="*/ 2934018 w 9408955"/>
              <a:gd name="connsiteY117" fmla="*/ 725714 h 4587875"/>
              <a:gd name="connsiteX118" fmla="*/ 2879076 w 9408955"/>
              <a:gd name="connsiteY118" fmla="*/ 724580 h 4587875"/>
              <a:gd name="connsiteX119" fmla="*/ 2889250 w 9408955"/>
              <a:gd name="connsiteY119" fmla="*/ 779009 h 4587875"/>
              <a:gd name="connsiteX120" fmla="*/ 2912341 w 9408955"/>
              <a:gd name="connsiteY120" fmla="*/ 781050 h 4587875"/>
              <a:gd name="connsiteX121" fmla="*/ 5075431 w 9408955"/>
              <a:gd name="connsiteY121" fmla="*/ 781088 h 4587875"/>
              <a:gd name="connsiteX122" fmla="*/ 5096874 w 9408955"/>
              <a:gd name="connsiteY122" fmla="*/ 760789 h 4587875"/>
              <a:gd name="connsiteX123" fmla="*/ 5057749 w 9408955"/>
              <a:gd name="connsiteY123" fmla="*/ 714844 h 4587875"/>
              <a:gd name="connsiteX124" fmla="*/ 5044784 w 9408955"/>
              <a:gd name="connsiteY124" fmla="*/ 777847 h 4587875"/>
              <a:gd name="connsiteX125" fmla="*/ 5075431 w 9408955"/>
              <a:gd name="connsiteY125" fmla="*/ 781088 h 4587875"/>
              <a:gd name="connsiteX126" fmla="*/ 7538490 w 9408955"/>
              <a:gd name="connsiteY126" fmla="*/ 781252 h 4587875"/>
              <a:gd name="connsiteX127" fmla="*/ 7564224 w 9408955"/>
              <a:gd name="connsiteY127" fmla="*/ 740909 h 4587875"/>
              <a:gd name="connsiteX128" fmla="*/ 7498345 w 9408955"/>
              <a:gd name="connsiteY128" fmla="*/ 735466 h 4587875"/>
              <a:gd name="connsiteX129" fmla="*/ 7520534 w 9408955"/>
              <a:gd name="connsiteY129" fmla="*/ 780143 h 4587875"/>
              <a:gd name="connsiteX130" fmla="*/ 7538490 w 9408955"/>
              <a:gd name="connsiteY130" fmla="*/ 781252 h 4587875"/>
              <a:gd name="connsiteX131" fmla="*/ 5176257 w 9408955"/>
              <a:gd name="connsiteY131" fmla="*/ 781539 h 4587875"/>
              <a:gd name="connsiteX132" fmla="*/ 5198710 w 9408955"/>
              <a:gd name="connsiteY132" fmla="*/ 736224 h 4587875"/>
              <a:gd name="connsiteX133" fmla="*/ 5139683 w 9408955"/>
              <a:gd name="connsiteY133" fmla="*/ 725763 h 4587875"/>
              <a:gd name="connsiteX134" fmla="*/ 5157097 w 9408955"/>
              <a:gd name="connsiteY134" fmla="*/ 780797 h 4587875"/>
              <a:gd name="connsiteX135" fmla="*/ 5176257 w 9408955"/>
              <a:gd name="connsiteY135" fmla="*/ 781539 h 4587875"/>
              <a:gd name="connsiteX136" fmla="*/ 2599978 w 9408955"/>
              <a:gd name="connsiteY136" fmla="*/ 781872 h 4587875"/>
              <a:gd name="connsiteX137" fmla="*/ 2631725 w 9408955"/>
              <a:gd name="connsiteY137" fmla="*/ 747362 h 4587875"/>
              <a:gd name="connsiteX138" fmla="*/ 2589326 w 9408955"/>
              <a:gd name="connsiteY138" fmla="*/ 714199 h 4587875"/>
              <a:gd name="connsiteX139" fmla="*/ 2582786 w 9408955"/>
              <a:gd name="connsiteY139" fmla="*/ 778695 h 4587875"/>
              <a:gd name="connsiteX140" fmla="*/ 2599978 w 9408955"/>
              <a:gd name="connsiteY140" fmla="*/ 781872 h 4587875"/>
              <a:gd name="connsiteX141" fmla="*/ 8354052 w 9408955"/>
              <a:gd name="connsiteY141" fmla="*/ 781921 h 4587875"/>
              <a:gd name="connsiteX142" fmla="*/ 8387820 w 9408955"/>
              <a:gd name="connsiteY142" fmla="*/ 739957 h 4587875"/>
              <a:gd name="connsiteX143" fmla="*/ 8328715 w 9408955"/>
              <a:gd name="connsiteY143" fmla="*/ 722175 h 4587875"/>
              <a:gd name="connsiteX144" fmla="*/ 8333814 w 9408955"/>
              <a:gd name="connsiteY144" fmla="*/ 777572 h 4587875"/>
              <a:gd name="connsiteX145" fmla="*/ 8354052 w 9408955"/>
              <a:gd name="connsiteY145" fmla="*/ 781921 h 4587875"/>
              <a:gd name="connsiteX146" fmla="*/ 3011988 w 9408955"/>
              <a:gd name="connsiteY146" fmla="*/ 782070 h 4587875"/>
              <a:gd name="connsiteX147" fmla="*/ 3042359 w 9408955"/>
              <a:gd name="connsiteY147" fmla="*/ 740228 h 4587875"/>
              <a:gd name="connsiteX148" fmla="*/ 2986939 w 9408955"/>
              <a:gd name="connsiteY148" fmla="*/ 720498 h 4587875"/>
              <a:gd name="connsiteX149" fmla="*/ 2993097 w 9408955"/>
              <a:gd name="connsiteY149" fmla="*/ 778555 h 4587875"/>
              <a:gd name="connsiteX150" fmla="*/ 3011988 w 9408955"/>
              <a:gd name="connsiteY150" fmla="*/ 782070 h 4587875"/>
              <a:gd name="connsiteX151" fmla="*/ 7636110 w 9408955"/>
              <a:gd name="connsiteY151" fmla="*/ 782453 h 4587875"/>
              <a:gd name="connsiteX152" fmla="*/ 7667012 w 9408955"/>
              <a:gd name="connsiteY152" fmla="*/ 740815 h 4587875"/>
              <a:gd name="connsiteX153" fmla="*/ 7603512 w 9408955"/>
              <a:gd name="connsiteY153" fmla="*/ 729053 h 4587875"/>
              <a:gd name="connsiteX154" fmla="*/ 7617120 w 9408955"/>
              <a:gd name="connsiteY154" fmla="*/ 779043 h 4587875"/>
              <a:gd name="connsiteX155" fmla="*/ 7636110 w 9408955"/>
              <a:gd name="connsiteY155" fmla="*/ 782453 h 4587875"/>
              <a:gd name="connsiteX156" fmla="*/ 8251166 w 9408955"/>
              <a:gd name="connsiteY156" fmla="*/ 782653 h 4587875"/>
              <a:gd name="connsiteX157" fmla="*/ 8279283 w 9408955"/>
              <a:gd name="connsiteY157" fmla="*/ 768640 h 4587875"/>
              <a:gd name="connsiteX158" fmla="*/ 8285004 w 9408955"/>
              <a:gd name="connsiteY158" fmla="*/ 731118 h 4587875"/>
              <a:gd name="connsiteX159" fmla="*/ 8242899 w 9408955"/>
              <a:gd name="connsiteY159" fmla="*/ 714417 h 4587875"/>
              <a:gd name="connsiteX160" fmla="*/ 8222534 w 9408955"/>
              <a:gd name="connsiteY160" fmla="*/ 769555 h 4587875"/>
              <a:gd name="connsiteX161" fmla="*/ 8251166 w 9408955"/>
              <a:gd name="connsiteY161" fmla="*/ 782653 h 4587875"/>
              <a:gd name="connsiteX162" fmla="*/ 2698584 w 9408955"/>
              <a:gd name="connsiteY162" fmla="*/ 782769 h 4587875"/>
              <a:gd name="connsiteX163" fmla="*/ 2735770 w 9408955"/>
              <a:gd name="connsiteY163" fmla="*/ 747024 h 4587875"/>
              <a:gd name="connsiteX164" fmla="*/ 2680414 w 9408955"/>
              <a:gd name="connsiteY164" fmla="*/ 719895 h 4587875"/>
              <a:gd name="connsiteX165" fmla="*/ 2680184 w 9408955"/>
              <a:gd name="connsiteY165" fmla="*/ 777344 h 4587875"/>
              <a:gd name="connsiteX166" fmla="*/ 2698584 w 9408955"/>
              <a:gd name="connsiteY166" fmla="*/ 782769 h 4587875"/>
              <a:gd name="connsiteX167" fmla="*/ 8046699 w 9408955"/>
              <a:gd name="connsiteY167" fmla="*/ 782814 h 4587875"/>
              <a:gd name="connsiteX168" fmla="*/ 8076432 w 9408955"/>
              <a:gd name="connsiteY168" fmla="*/ 740195 h 4587875"/>
              <a:gd name="connsiteX169" fmla="*/ 8033470 w 9408955"/>
              <a:gd name="connsiteY169" fmla="*/ 715591 h 4587875"/>
              <a:gd name="connsiteX170" fmla="*/ 8027172 w 9408955"/>
              <a:gd name="connsiteY170" fmla="*/ 779515 h 4587875"/>
              <a:gd name="connsiteX171" fmla="*/ 8046699 w 9408955"/>
              <a:gd name="connsiteY171" fmla="*/ 782814 h 4587875"/>
              <a:gd name="connsiteX172" fmla="*/ 8150609 w 9408955"/>
              <a:gd name="connsiteY172" fmla="*/ 782926 h 4587875"/>
              <a:gd name="connsiteX173" fmla="*/ 8179589 w 9408955"/>
              <a:gd name="connsiteY173" fmla="*/ 739984 h 4587875"/>
              <a:gd name="connsiteX174" fmla="*/ 8125701 w 9408955"/>
              <a:gd name="connsiteY174" fmla="*/ 719304 h 4587875"/>
              <a:gd name="connsiteX175" fmla="*/ 8131564 w 9408955"/>
              <a:gd name="connsiteY175" fmla="*/ 778815 h 4587875"/>
              <a:gd name="connsiteX176" fmla="*/ 8150609 w 9408955"/>
              <a:gd name="connsiteY176" fmla="*/ 782926 h 4587875"/>
              <a:gd name="connsiteX177" fmla="*/ 4963470 w 9408955"/>
              <a:gd name="connsiteY177" fmla="*/ 783151 h 4587875"/>
              <a:gd name="connsiteX178" fmla="*/ 4996832 w 9408955"/>
              <a:gd name="connsiteY178" fmla="*/ 748659 h 4587875"/>
              <a:gd name="connsiteX179" fmla="*/ 4931095 w 9408955"/>
              <a:gd name="connsiteY179" fmla="*/ 726779 h 4587875"/>
              <a:gd name="connsiteX180" fmla="*/ 4946108 w 9408955"/>
              <a:gd name="connsiteY180" fmla="*/ 779981 h 4587875"/>
              <a:gd name="connsiteX181" fmla="*/ 4963470 w 9408955"/>
              <a:gd name="connsiteY181" fmla="*/ 783151 h 4587875"/>
              <a:gd name="connsiteX182" fmla="*/ 7738299 w 9408955"/>
              <a:gd name="connsiteY182" fmla="*/ 783182 h 4587875"/>
              <a:gd name="connsiteX183" fmla="*/ 7772000 w 9408955"/>
              <a:gd name="connsiteY183" fmla="*/ 749070 h 4587875"/>
              <a:gd name="connsiteX184" fmla="*/ 7728095 w 9408955"/>
              <a:gd name="connsiteY184" fmla="*/ 714482 h 4587875"/>
              <a:gd name="connsiteX185" fmla="*/ 7721235 w 9408955"/>
              <a:gd name="connsiteY185" fmla="*/ 779968 h 4587875"/>
              <a:gd name="connsiteX186" fmla="*/ 7738299 w 9408955"/>
              <a:gd name="connsiteY186" fmla="*/ 783182 h 4587875"/>
              <a:gd name="connsiteX187" fmla="*/ 2802218 w 9408955"/>
              <a:gd name="connsiteY187" fmla="*/ 783261 h 4587875"/>
              <a:gd name="connsiteX188" fmla="*/ 2838515 w 9408955"/>
              <a:gd name="connsiteY188" fmla="*/ 748975 h 4587875"/>
              <a:gd name="connsiteX189" fmla="*/ 2774380 w 9408955"/>
              <a:gd name="connsiteY189" fmla="*/ 726581 h 4587875"/>
              <a:gd name="connsiteX190" fmla="*/ 2784388 w 9408955"/>
              <a:gd name="connsiteY190" fmla="*/ 778223 h 4587875"/>
              <a:gd name="connsiteX191" fmla="*/ 2802218 w 9408955"/>
              <a:gd name="connsiteY191" fmla="*/ 783261 h 4587875"/>
              <a:gd name="connsiteX192" fmla="*/ 7747678 w 9408955"/>
              <a:gd name="connsiteY192" fmla="*/ 882225 h 4587875"/>
              <a:gd name="connsiteX193" fmla="*/ 7768193 w 9408955"/>
              <a:gd name="connsiteY193" fmla="*/ 869043 h 4587875"/>
              <a:gd name="connsiteX194" fmla="*/ 7762331 w 9408955"/>
              <a:gd name="connsiteY194" fmla="*/ 826861 h 4587875"/>
              <a:gd name="connsiteX195" fmla="*/ 7701687 w 9408955"/>
              <a:gd name="connsiteY195" fmla="*/ 845004 h 4587875"/>
              <a:gd name="connsiteX196" fmla="*/ 7723104 w 9408955"/>
              <a:gd name="connsiteY196" fmla="*/ 881970 h 4587875"/>
              <a:gd name="connsiteX197" fmla="*/ 7747678 w 9408955"/>
              <a:gd name="connsiteY197" fmla="*/ 882225 h 4587875"/>
              <a:gd name="connsiteX198" fmla="*/ 4947761 w 9408955"/>
              <a:gd name="connsiteY198" fmla="*/ 882383 h 4587875"/>
              <a:gd name="connsiteX199" fmla="*/ 4994719 w 9408955"/>
              <a:gd name="connsiteY199" fmla="*/ 860666 h 4587875"/>
              <a:gd name="connsiteX200" fmla="*/ 4929981 w 9408955"/>
              <a:gd name="connsiteY200" fmla="*/ 832320 h 4587875"/>
              <a:gd name="connsiteX201" fmla="*/ 4947761 w 9408955"/>
              <a:gd name="connsiteY201" fmla="*/ 882383 h 4587875"/>
              <a:gd name="connsiteX202" fmla="*/ 2919835 w 9408955"/>
              <a:gd name="connsiteY202" fmla="*/ 882747 h 4587875"/>
              <a:gd name="connsiteX203" fmla="*/ 2938409 w 9408955"/>
              <a:gd name="connsiteY203" fmla="*/ 861207 h 4587875"/>
              <a:gd name="connsiteX204" fmla="*/ 2902931 w 9408955"/>
              <a:gd name="connsiteY204" fmla="*/ 817896 h 4587875"/>
              <a:gd name="connsiteX205" fmla="*/ 2890030 w 9408955"/>
              <a:gd name="connsiteY205" fmla="*/ 881357 h 4587875"/>
              <a:gd name="connsiteX206" fmla="*/ 2919835 w 9408955"/>
              <a:gd name="connsiteY206" fmla="*/ 882747 h 4587875"/>
              <a:gd name="connsiteX207" fmla="*/ 5077392 w 9408955"/>
              <a:gd name="connsiteY207" fmla="*/ 882840 h 4587875"/>
              <a:gd name="connsiteX208" fmla="*/ 5097219 w 9408955"/>
              <a:gd name="connsiteY208" fmla="*/ 860710 h 4587875"/>
              <a:gd name="connsiteX209" fmla="*/ 5057795 w 9408955"/>
              <a:gd name="connsiteY209" fmla="*/ 818960 h 4587875"/>
              <a:gd name="connsiteX210" fmla="*/ 5045876 w 9408955"/>
              <a:gd name="connsiteY210" fmla="*/ 880331 h 4587875"/>
              <a:gd name="connsiteX211" fmla="*/ 5077392 w 9408955"/>
              <a:gd name="connsiteY211" fmla="*/ 882840 h 4587875"/>
              <a:gd name="connsiteX212" fmla="*/ 7536485 w 9408955"/>
              <a:gd name="connsiteY212" fmla="*/ 882916 h 4587875"/>
              <a:gd name="connsiteX213" fmla="*/ 7557307 w 9408955"/>
              <a:gd name="connsiteY213" fmla="*/ 873734 h 4587875"/>
              <a:gd name="connsiteX214" fmla="*/ 7526375 w 9408955"/>
              <a:gd name="connsiteY214" fmla="*/ 817610 h 4587875"/>
              <a:gd name="connsiteX215" fmla="*/ 7513774 w 9408955"/>
              <a:gd name="connsiteY215" fmla="*/ 880122 h 4587875"/>
              <a:gd name="connsiteX216" fmla="*/ 7536485 w 9408955"/>
              <a:gd name="connsiteY216" fmla="*/ 882916 h 4587875"/>
              <a:gd name="connsiteX217" fmla="*/ 3111212 w 9408955"/>
              <a:gd name="connsiteY217" fmla="*/ 883525 h 4587875"/>
              <a:gd name="connsiteX218" fmla="*/ 3134412 w 9408955"/>
              <a:gd name="connsiteY218" fmla="*/ 822839 h 4587875"/>
              <a:gd name="connsiteX219" fmla="*/ 3078004 w 9408955"/>
              <a:gd name="connsiteY219" fmla="*/ 835386 h 4587875"/>
              <a:gd name="connsiteX220" fmla="*/ 3111212 w 9408955"/>
              <a:gd name="connsiteY220" fmla="*/ 883525 h 4587875"/>
              <a:gd name="connsiteX221" fmla="*/ 7638343 w 9408955"/>
              <a:gd name="connsiteY221" fmla="*/ 883535 h 4587875"/>
              <a:gd name="connsiteX222" fmla="*/ 7668333 w 9408955"/>
              <a:gd name="connsiteY222" fmla="*/ 845252 h 4587875"/>
              <a:gd name="connsiteX223" fmla="*/ 7601503 w 9408955"/>
              <a:gd name="connsiteY223" fmla="*/ 838260 h 4587875"/>
              <a:gd name="connsiteX224" fmla="*/ 7619750 w 9408955"/>
              <a:gd name="connsiteY224" fmla="*/ 881340 h 4587875"/>
              <a:gd name="connsiteX225" fmla="*/ 7638343 w 9408955"/>
              <a:gd name="connsiteY225" fmla="*/ 883535 h 4587875"/>
              <a:gd name="connsiteX226" fmla="*/ 8155342 w 9408955"/>
              <a:gd name="connsiteY226" fmla="*/ 883600 h 4587875"/>
              <a:gd name="connsiteX227" fmla="*/ 8174347 w 9408955"/>
              <a:gd name="connsiteY227" fmla="*/ 873502 h 4587875"/>
              <a:gd name="connsiteX228" fmla="*/ 8146557 w 9408955"/>
              <a:gd name="connsiteY228" fmla="*/ 818505 h 4587875"/>
              <a:gd name="connsiteX229" fmla="*/ 8133237 w 9408955"/>
              <a:gd name="connsiteY229" fmla="*/ 882402 h 4587875"/>
              <a:gd name="connsiteX230" fmla="*/ 8155342 w 9408955"/>
              <a:gd name="connsiteY230" fmla="*/ 883600 h 4587875"/>
              <a:gd name="connsiteX231" fmla="*/ 8258580 w 9408955"/>
              <a:gd name="connsiteY231" fmla="*/ 883618 h 4587875"/>
              <a:gd name="connsiteX232" fmla="*/ 8280934 w 9408955"/>
              <a:gd name="connsiteY232" fmla="*/ 867559 h 4587875"/>
              <a:gd name="connsiteX233" fmla="*/ 8271439 w 9408955"/>
              <a:gd name="connsiteY233" fmla="*/ 823972 h 4587875"/>
              <a:gd name="connsiteX234" fmla="*/ 8221022 w 9408955"/>
              <a:gd name="connsiteY234" fmla="*/ 831959 h 4587875"/>
              <a:gd name="connsiteX235" fmla="*/ 8230292 w 9408955"/>
              <a:gd name="connsiteY235" fmla="*/ 879653 h 4587875"/>
              <a:gd name="connsiteX236" fmla="*/ 8258580 w 9408955"/>
              <a:gd name="connsiteY236" fmla="*/ 883618 h 4587875"/>
              <a:gd name="connsiteX237" fmla="*/ 7838810 w 9408955"/>
              <a:gd name="connsiteY237" fmla="*/ 883799 h 4587875"/>
              <a:gd name="connsiteX238" fmla="*/ 7874762 w 9408955"/>
              <a:gd name="connsiteY238" fmla="*/ 851008 h 4587875"/>
              <a:gd name="connsiteX239" fmla="*/ 7809383 w 9408955"/>
              <a:gd name="connsiteY239" fmla="*/ 830428 h 4587875"/>
              <a:gd name="connsiteX240" fmla="*/ 7821106 w 9408955"/>
              <a:gd name="connsiteY240" fmla="*/ 879731 h 4587875"/>
              <a:gd name="connsiteX241" fmla="*/ 7838810 w 9408955"/>
              <a:gd name="connsiteY241" fmla="*/ 883799 h 4587875"/>
              <a:gd name="connsiteX242" fmla="*/ 3016409 w 9408955"/>
              <a:gd name="connsiteY242" fmla="*/ 883826 h 4587875"/>
              <a:gd name="connsiteX243" fmla="*/ 3035401 w 9408955"/>
              <a:gd name="connsiteY243" fmla="*/ 873770 h 4587875"/>
              <a:gd name="connsiteX244" fmla="*/ 3034045 w 9408955"/>
              <a:gd name="connsiteY244" fmla="*/ 825319 h 4587875"/>
              <a:gd name="connsiteX245" fmla="*/ 2976842 w 9408955"/>
              <a:gd name="connsiteY245" fmla="*/ 838533 h 4587875"/>
              <a:gd name="connsiteX246" fmla="*/ 2994703 w 9408955"/>
              <a:gd name="connsiteY246" fmla="*/ 882580 h 4587875"/>
              <a:gd name="connsiteX247" fmla="*/ 3016409 w 9408955"/>
              <a:gd name="connsiteY247" fmla="*/ 883826 h 4587875"/>
              <a:gd name="connsiteX248" fmla="*/ 2594784 w 9408955"/>
              <a:gd name="connsiteY248" fmla="*/ 883830 h 4587875"/>
              <a:gd name="connsiteX249" fmla="*/ 2632434 w 9408955"/>
              <a:gd name="connsiteY249" fmla="*/ 853012 h 4587875"/>
              <a:gd name="connsiteX250" fmla="*/ 2565328 w 9408955"/>
              <a:gd name="connsiteY250" fmla="*/ 837712 h 4587875"/>
              <a:gd name="connsiteX251" fmla="*/ 2577170 w 9408955"/>
              <a:gd name="connsiteY251" fmla="*/ 879337 h 4587875"/>
              <a:gd name="connsiteX252" fmla="*/ 2594784 w 9408955"/>
              <a:gd name="connsiteY252" fmla="*/ 883830 h 4587875"/>
              <a:gd name="connsiteX253" fmla="*/ 8351869 w 9408955"/>
              <a:gd name="connsiteY253" fmla="*/ 884032 h 4587875"/>
              <a:gd name="connsiteX254" fmla="*/ 8387665 w 9408955"/>
              <a:gd name="connsiteY254" fmla="*/ 852714 h 4587875"/>
              <a:gd name="connsiteX255" fmla="*/ 8320062 w 9408955"/>
              <a:gd name="connsiteY255" fmla="*/ 835025 h 4587875"/>
              <a:gd name="connsiteX256" fmla="*/ 8334318 w 9408955"/>
              <a:gd name="connsiteY256" fmla="*/ 880155 h 4587875"/>
              <a:gd name="connsiteX257" fmla="*/ 8351869 w 9408955"/>
              <a:gd name="connsiteY257" fmla="*/ 884032 h 4587875"/>
              <a:gd name="connsiteX258" fmla="*/ 2803815 w 9408955"/>
              <a:gd name="connsiteY258" fmla="*/ 884091 h 4587875"/>
              <a:gd name="connsiteX259" fmla="*/ 2838988 w 9408955"/>
              <a:gd name="connsiteY259" fmla="*/ 852309 h 4587875"/>
              <a:gd name="connsiteX260" fmla="*/ 2772509 w 9408955"/>
              <a:gd name="connsiteY260" fmla="*/ 834430 h 4587875"/>
              <a:gd name="connsiteX261" fmla="*/ 2786531 w 9408955"/>
              <a:gd name="connsiteY261" fmla="*/ 880273 h 4587875"/>
              <a:gd name="connsiteX262" fmla="*/ 2803815 w 9408955"/>
              <a:gd name="connsiteY262" fmla="*/ 884091 h 4587875"/>
              <a:gd name="connsiteX263" fmla="*/ 8047916 w 9408955"/>
              <a:gd name="connsiteY263" fmla="*/ 884227 h 4587875"/>
              <a:gd name="connsiteX264" fmla="*/ 8078363 w 9408955"/>
              <a:gd name="connsiteY264" fmla="*/ 845583 h 4587875"/>
              <a:gd name="connsiteX265" fmla="*/ 8012886 w 9408955"/>
              <a:gd name="connsiteY265" fmla="*/ 838119 h 4587875"/>
              <a:gd name="connsiteX266" fmla="*/ 8029084 w 9408955"/>
              <a:gd name="connsiteY266" fmla="*/ 881319 h 4587875"/>
              <a:gd name="connsiteX267" fmla="*/ 8047916 w 9408955"/>
              <a:gd name="connsiteY267" fmla="*/ 884227 h 4587875"/>
              <a:gd name="connsiteX268" fmla="*/ 8456300 w 9408955"/>
              <a:gd name="connsiteY268" fmla="*/ 884327 h 4587875"/>
              <a:gd name="connsiteX269" fmla="*/ 8490044 w 9408955"/>
              <a:gd name="connsiteY269" fmla="*/ 852157 h 4587875"/>
              <a:gd name="connsiteX270" fmla="*/ 8424416 w 9408955"/>
              <a:gd name="connsiteY270" fmla="*/ 833737 h 4587875"/>
              <a:gd name="connsiteX271" fmla="*/ 8439301 w 9408955"/>
              <a:gd name="connsiteY271" fmla="*/ 881036 h 4587875"/>
              <a:gd name="connsiteX272" fmla="*/ 8456300 w 9408955"/>
              <a:gd name="connsiteY272" fmla="*/ 884327 h 4587875"/>
              <a:gd name="connsiteX273" fmla="*/ 7943729 w 9408955"/>
              <a:gd name="connsiteY273" fmla="*/ 884376 h 4587875"/>
              <a:gd name="connsiteX274" fmla="*/ 7975461 w 9408955"/>
              <a:gd name="connsiteY274" fmla="*/ 846940 h 4587875"/>
              <a:gd name="connsiteX275" fmla="*/ 7909892 w 9408955"/>
              <a:gd name="connsiteY275" fmla="*/ 838571 h 4587875"/>
              <a:gd name="connsiteX276" fmla="*/ 7925267 w 9408955"/>
              <a:gd name="connsiteY276" fmla="*/ 881093 h 4587875"/>
              <a:gd name="connsiteX277" fmla="*/ 7943729 w 9408955"/>
              <a:gd name="connsiteY277" fmla="*/ 884376 h 4587875"/>
              <a:gd name="connsiteX278" fmla="*/ 2701877 w 9408955"/>
              <a:gd name="connsiteY278" fmla="*/ 884687 h 4587875"/>
              <a:gd name="connsiteX279" fmla="*/ 2735953 w 9408955"/>
              <a:gd name="connsiteY279" fmla="*/ 845096 h 4587875"/>
              <a:gd name="connsiteX280" fmla="*/ 2676060 w 9408955"/>
              <a:gd name="connsiteY280" fmla="*/ 827586 h 4587875"/>
              <a:gd name="connsiteX281" fmla="*/ 2682232 w 9408955"/>
              <a:gd name="connsiteY281" fmla="*/ 880118 h 4587875"/>
              <a:gd name="connsiteX282" fmla="*/ 2701877 w 9408955"/>
              <a:gd name="connsiteY282" fmla="*/ 884687 h 4587875"/>
              <a:gd name="connsiteX283" fmla="*/ 5169214 w 9408955"/>
              <a:gd name="connsiteY283" fmla="*/ 885100 h 4587875"/>
              <a:gd name="connsiteX284" fmla="*/ 5200878 w 9408955"/>
              <a:gd name="connsiteY284" fmla="*/ 845528 h 4587875"/>
              <a:gd name="connsiteX285" fmla="*/ 5134746 w 9408955"/>
              <a:gd name="connsiteY285" fmla="*/ 838898 h 4587875"/>
              <a:gd name="connsiteX286" fmla="*/ 5150078 w 9408955"/>
              <a:gd name="connsiteY286" fmla="*/ 881418 h 4587875"/>
              <a:gd name="connsiteX287" fmla="*/ 5169214 w 9408955"/>
              <a:gd name="connsiteY287" fmla="*/ 885100 h 4587875"/>
              <a:gd name="connsiteX288" fmla="*/ 7955122 w 9408955"/>
              <a:gd name="connsiteY288" fmla="*/ 985251 h 4587875"/>
              <a:gd name="connsiteX289" fmla="*/ 7973707 w 9408955"/>
              <a:gd name="connsiteY289" fmla="*/ 963079 h 4587875"/>
              <a:gd name="connsiteX290" fmla="*/ 7929395 w 9408955"/>
              <a:gd name="connsiteY290" fmla="*/ 921690 h 4587875"/>
              <a:gd name="connsiteX291" fmla="*/ 7924897 w 9408955"/>
              <a:gd name="connsiteY291" fmla="*/ 984228 h 4587875"/>
              <a:gd name="connsiteX292" fmla="*/ 7955122 w 9408955"/>
              <a:gd name="connsiteY292" fmla="*/ 985251 h 4587875"/>
              <a:gd name="connsiteX293" fmla="*/ 5076700 w 9408955"/>
              <a:gd name="connsiteY293" fmla="*/ 986249 h 4587875"/>
              <a:gd name="connsiteX294" fmla="*/ 5095915 w 9408955"/>
              <a:gd name="connsiteY294" fmla="*/ 964127 h 4587875"/>
              <a:gd name="connsiteX295" fmla="*/ 5053621 w 9408955"/>
              <a:gd name="connsiteY295" fmla="*/ 921251 h 4587875"/>
              <a:gd name="connsiteX296" fmla="*/ 5046572 w 9408955"/>
              <a:gd name="connsiteY296" fmla="*/ 984425 h 4587875"/>
              <a:gd name="connsiteX297" fmla="*/ 5076700 w 9408955"/>
              <a:gd name="connsiteY297" fmla="*/ 986249 h 4587875"/>
              <a:gd name="connsiteX298" fmla="*/ 8362055 w 9408955"/>
              <a:gd name="connsiteY298" fmla="*/ 987047 h 4587875"/>
              <a:gd name="connsiteX299" fmla="*/ 8389779 w 9408955"/>
              <a:gd name="connsiteY299" fmla="*/ 941215 h 4587875"/>
              <a:gd name="connsiteX300" fmla="*/ 8327228 w 9408955"/>
              <a:gd name="connsiteY300" fmla="*/ 929469 h 4587875"/>
              <a:gd name="connsiteX301" fmla="*/ 8362055 w 9408955"/>
              <a:gd name="connsiteY301" fmla="*/ 987047 h 4587875"/>
              <a:gd name="connsiteX302" fmla="*/ 2593809 w 9408955"/>
              <a:gd name="connsiteY302" fmla="*/ 987185 h 4587875"/>
              <a:gd name="connsiteX303" fmla="*/ 2615143 w 9408955"/>
              <a:gd name="connsiteY303" fmla="*/ 984322 h 4587875"/>
              <a:gd name="connsiteX304" fmla="*/ 2630992 w 9408955"/>
              <a:gd name="connsiteY304" fmla="*/ 941528 h 4587875"/>
              <a:gd name="connsiteX305" fmla="*/ 2564837 w 9408955"/>
              <a:gd name="connsiteY305" fmla="*/ 942222 h 4587875"/>
              <a:gd name="connsiteX306" fmla="*/ 2571958 w 9408955"/>
              <a:gd name="connsiteY306" fmla="*/ 982934 h 4587875"/>
              <a:gd name="connsiteX307" fmla="*/ 2593809 w 9408955"/>
              <a:gd name="connsiteY307" fmla="*/ 987185 h 4587875"/>
              <a:gd name="connsiteX308" fmla="*/ 3013148 w 9408955"/>
              <a:gd name="connsiteY308" fmla="*/ 987465 h 4587875"/>
              <a:gd name="connsiteX309" fmla="*/ 3043221 w 9408955"/>
              <a:gd name="connsiteY309" fmla="*/ 948728 h 4587875"/>
              <a:gd name="connsiteX310" fmla="*/ 2985505 w 9408955"/>
              <a:gd name="connsiteY310" fmla="*/ 926554 h 4587875"/>
              <a:gd name="connsiteX311" fmla="*/ 2994932 w 9408955"/>
              <a:gd name="connsiteY311" fmla="*/ 985075 h 4587875"/>
              <a:gd name="connsiteX312" fmla="*/ 3013148 w 9408955"/>
              <a:gd name="connsiteY312" fmla="*/ 987465 h 4587875"/>
              <a:gd name="connsiteX313" fmla="*/ 8255404 w 9408955"/>
              <a:gd name="connsiteY313" fmla="*/ 987575 h 4587875"/>
              <a:gd name="connsiteX314" fmla="*/ 8283132 w 9408955"/>
              <a:gd name="connsiteY314" fmla="*/ 948823 h 4587875"/>
              <a:gd name="connsiteX315" fmla="*/ 8222972 w 9408955"/>
              <a:gd name="connsiteY315" fmla="*/ 928877 h 4587875"/>
              <a:gd name="connsiteX316" fmla="*/ 8237612 w 9408955"/>
              <a:gd name="connsiteY316" fmla="*/ 985504 h 4587875"/>
              <a:gd name="connsiteX317" fmla="*/ 8255404 w 9408955"/>
              <a:gd name="connsiteY317" fmla="*/ 987575 h 4587875"/>
              <a:gd name="connsiteX318" fmla="*/ 8463512 w 9408955"/>
              <a:gd name="connsiteY318" fmla="*/ 987807 h 4587875"/>
              <a:gd name="connsiteX319" fmla="*/ 8490222 w 9408955"/>
              <a:gd name="connsiteY319" fmla="*/ 949287 h 4587875"/>
              <a:gd name="connsiteX320" fmla="*/ 8427061 w 9408955"/>
              <a:gd name="connsiteY320" fmla="*/ 932008 h 4587875"/>
              <a:gd name="connsiteX321" fmla="*/ 8446443 w 9408955"/>
              <a:gd name="connsiteY321" fmla="*/ 986378 h 4587875"/>
              <a:gd name="connsiteX322" fmla="*/ 8463512 w 9408955"/>
              <a:gd name="connsiteY322" fmla="*/ 987807 h 4587875"/>
              <a:gd name="connsiteX323" fmla="*/ 3116441 w 9408955"/>
              <a:gd name="connsiteY323" fmla="*/ 987839 h 4587875"/>
              <a:gd name="connsiteX324" fmla="*/ 3143773 w 9408955"/>
              <a:gd name="connsiteY324" fmla="*/ 949070 h 4587875"/>
              <a:gd name="connsiteX325" fmla="*/ 3082313 w 9408955"/>
              <a:gd name="connsiteY325" fmla="*/ 935091 h 4587875"/>
              <a:gd name="connsiteX326" fmla="*/ 3098642 w 9408955"/>
              <a:gd name="connsiteY326" fmla="*/ 985966 h 4587875"/>
              <a:gd name="connsiteX327" fmla="*/ 3116441 w 9408955"/>
              <a:gd name="connsiteY327" fmla="*/ 987839 h 4587875"/>
              <a:gd name="connsiteX328" fmla="*/ 2811350 w 9408955"/>
              <a:gd name="connsiteY328" fmla="*/ 987853 h 4587875"/>
              <a:gd name="connsiteX329" fmla="*/ 2838745 w 9408955"/>
              <a:gd name="connsiteY329" fmla="*/ 949764 h 4587875"/>
              <a:gd name="connsiteX330" fmla="*/ 2778887 w 9408955"/>
              <a:gd name="connsiteY330" fmla="*/ 930157 h 4587875"/>
              <a:gd name="connsiteX331" fmla="*/ 2794309 w 9408955"/>
              <a:gd name="connsiteY331" fmla="*/ 986243 h 4587875"/>
              <a:gd name="connsiteX332" fmla="*/ 2811350 w 9408955"/>
              <a:gd name="connsiteY332" fmla="*/ 987853 h 4587875"/>
              <a:gd name="connsiteX333" fmla="*/ 4860936 w 9408955"/>
              <a:gd name="connsiteY333" fmla="*/ 987918 h 4587875"/>
              <a:gd name="connsiteX334" fmla="*/ 4893661 w 9408955"/>
              <a:gd name="connsiteY334" fmla="*/ 957716 h 4587875"/>
              <a:gd name="connsiteX335" fmla="*/ 4845038 w 9408955"/>
              <a:gd name="connsiteY335" fmla="*/ 922111 h 4587875"/>
              <a:gd name="connsiteX336" fmla="*/ 4845038 w 9408955"/>
              <a:gd name="connsiteY336" fmla="*/ 985157 h 4587875"/>
              <a:gd name="connsiteX337" fmla="*/ 4860936 w 9408955"/>
              <a:gd name="connsiteY337" fmla="*/ 987918 h 4587875"/>
              <a:gd name="connsiteX338" fmla="*/ 5169348 w 9408955"/>
              <a:gd name="connsiteY338" fmla="*/ 987927 h 4587875"/>
              <a:gd name="connsiteX339" fmla="*/ 5201286 w 9408955"/>
              <a:gd name="connsiteY339" fmla="*/ 950101 h 4587875"/>
              <a:gd name="connsiteX340" fmla="*/ 5137157 w 9408955"/>
              <a:gd name="connsiteY340" fmla="*/ 933646 h 4587875"/>
              <a:gd name="connsiteX341" fmla="*/ 5150816 w 9408955"/>
              <a:gd name="connsiteY341" fmla="*/ 983695 h 4587875"/>
              <a:gd name="connsiteX342" fmla="*/ 5169348 w 9408955"/>
              <a:gd name="connsiteY342" fmla="*/ 987927 h 4587875"/>
              <a:gd name="connsiteX343" fmla="*/ 2704854 w 9408955"/>
              <a:gd name="connsiteY343" fmla="*/ 988014 h 4587875"/>
              <a:gd name="connsiteX344" fmla="*/ 2736230 w 9408955"/>
              <a:gd name="connsiteY344" fmla="*/ 956074 h 4587875"/>
              <a:gd name="connsiteX345" fmla="*/ 2683489 w 9408955"/>
              <a:gd name="connsiteY345" fmla="*/ 922741 h 4587875"/>
              <a:gd name="connsiteX346" fmla="*/ 2688763 w 9408955"/>
              <a:gd name="connsiteY346" fmla="*/ 986189 h 4587875"/>
              <a:gd name="connsiteX347" fmla="*/ 2704854 w 9408955"/>
              <a:gd name="connsiteY347" fmla="*/ 988014 h 4587875"/>
              <a:gd name="connsiteX348" fmla="*/ 7533749 w 9408955"/>
              <a:gd name="connsiteY348" fmla="*/ 988310 h 4587875"/>
              <a:gd name="connsiteX349" fmla="*/ 7565121 w 9408955"/>
              <a:gd name="connsiteY349" fmla="*/ 949428 h 4587875"/>
              <a:gd name="connsiteX350" fmla="*/ 7497872 w 9408955"/>
              <a:gd name="connsiteY350" fmla="*/ 942834 h 4587875"/>
              <a:gd name="connsiteX351" fmla="*/ 7515086 w 9408955"/>
              <a:gd name="connsiteY351" fmla="*/ 984899 h 4587875"/>
              <a:gd name="connsiteX352" fmla="*/ 7533749 w 9408955"/>
              <a:gd name="connsiteY352" fmla="*/ 988310 h 4587875"/>
              <a:gd name="connsiteX353" fmla="*/ 7842676 w 9408955"/>
              <a:gd name="connsiteY353" fmla="*/ 988319 h 4587875"/>
              <a:gd name="connsiteX354" fmla="*/ 7874019 w 9408955"/>
              <a:gd name="connsiteY354" fmla="*/ 958240 h 4587875"/>
              <a:gd name="connsiteX355" fmla="*/ 7821898 w 9408955"/>
              <a:gd name="connsiteY355" fmla="*/ 923622 h 4587875"/>
              <a:gd name="connsiteX356" fmla="*/ 7827384 w 9408955"/>
              <a:gd name="connsiteY356" fmla="*/ 986897 h 4587875"/>
              <a:gd name="connsiteX357" fmla="*/ 7842676 w 9408955"/>
              <a:gd name="connsiteY357" fmla="*/ 988319 h 4587875"/>
              <a:gd name="connsiteX358" fmla="*/ 7637146 w 9408955"/>
              <a:gd name="connsiteY358" fmla="*/ 988345 h 4587875"/>
              <a:gd name="connsiteX359" fmla="*/ 7668135 w 9408955"/>
              <a:gd name="connsiteY359" fmla="*/ 950766 h 4587875"/>
              <a:gd name="connsiteX360" fmla="*/ 7614236 w 9408955"/>
              <a:gd name="connsiteY360" fmla="*/ 924343 h 4587875"/>
              <a:gd name="connsiteX361" fmla="*/ 7619467 w 9408955"/>
              <a:gd name="connsiteY361" fmla="*/ 985002 h 4587875"/>
              <a:gd name="connsiteX362" fmla="*/ 7637146 w 9408955"/>
              <a:gd name="connsiteY362" fmla="*/ 988345 h 4587875"/>
              <a:gd name="connsiteX363" fmla="*/ 7742996 w 9408955"/>
              <a:gd name="connsiteY363" fmla="*/ 988450 h 4587875"/>
              <a:gd name="connsiteX364" fmla="*/ 7769381 w 9408955"/>
              <a:gd name="connsiteY364" fmla="*/ 943331 h 4587875"/>
              <a:gd name="connsiteX365" fmla="*/ 7705490 w 9408955"/>
              <a:gd name="connsiteY365" fmla="*/ 936171 h 4587875"/>
              <a:gd name="connsiteX366" fmla="*/ 7723937 w 9408955"/>
              <a:gd name="connsiteY366" fmla="*/ 986295 h 4587875"/>
              <a:gd name="connsiteX367" fmla="*/ 7742996 w 9408955"/>
              <a:gd name="connsiteY367" fmla="*/ 988450 h 4587875"/>
              <a:gd name="connsiteX368" fmla="*/ 2909057 w 9408955"/>
              <a:gd name="connsiteY368" fmla="*/ 988625 h 4587875"/>
              <a:gd name="connsiteX369" fmla="*/ 2940028 w 9408955"/>
              <a:gd name="connsiteY369" fmla="*/ 949637 h 4587875"/>
              <a:gd name="connsiteX370" fmla="*/ 2874438 w 9408955"/>
              <a:gd name="connsiteY370" fmla="*/ 937523 h 4587875"/>
              <a:gd name="connsiteX371" fmla="*/ 2890318 w 9408955"/>
              <a:gd name="connsiteY371" fmla="*/ 985522 h 4587875"/>
              <a:gd name="connsiteX372" fmla="*/ 2909057 w 9408955"/>
              <a:gd name="connsiteY372" fmla="*/ 988625 h 4587875"/>
              <a:gd name="connsiteX373" fmla="*/ 5273152 w 9408955"/>
              <a:gd name="connsiteY373" fmla="*/ 988684 h 4587875"/>
              <a:gd name="connsiteX374" fmla="*/ 5303851 w 9408955"/>
              <a:gd name="connsiteY374" fmla="*/ 950076 h 4587875"/>
              <a:gd name="connsiteX375" fmla="*/ 5240236 w 9408955"/>
              <a:gd name="connsiteY375" fmla="*/ 936683 h 4587875"/>
              <a:gd name="connsiteX376" fmla="*/ 5254653 w 9408955"/>
              <a:gd name="connsiteY376" fmla="*/ 985405 h 4587875"/>
              <a:gd name="connsiteX377" fmla="*/ 5273152 w 9408955"/>
              <a:gd name="connsiteY377" fmla="*/ 988684 h 4587875"/>
              <a:gd name="connsiteX378" fmla="*/ 8151391 w 9408955"/>
              <a:gd name="connsiteY378" fmla="*/ 988765 h 4587875"/>
              <a:gd name="connsiteX379" fmla="*/ 8180060 w 9408955"/>
              <a:gd name="connsiteY379" fmla="*/ 950322 h 4587875"/>
              <a:gd name="connsiteX380" fmla="*/ 8121168 w 9408955"/>
              <a:gd name="connsiteY380" fmla="*/ 931808 h 4587875"/>
              <a:gd name="connsiteX381" fmla="*/ 8133756 w 9408955"/>
              <a:gd name="connsiteY381" fmla="*/ 985979 h 4587875"/>
              <a:gd name="connsiteX382" fmla="*/ 8151391 w 9408955"/>
              <a:gd name="connsiteY382" fmla="*/ 988765 h 4587875"/>
              <a:gd name="connsiteX383" fmla="*/ 8046825 w 9408955"/>
              <a:gd name="connsiteY383" fmla="*/ 988775 h 4587875"/>
              <a:gd name="connsiteX384" fmla="*/ 8078290 w 9408955"/>
              <a:gd name="connsiteY384" fmla="*/ 949829 h 4587875"/>
              <a:gd name="connsiteX385" fmla="*/ 8020393 w 9408955"/>
              <a:gd name="connsiteY385" fmla="*/ 928116 h 4587875"/>
              <a:gd name="connsiteX386" fmla="*/ 8028005 w 9408955"/>
              <a:gd name="connsiteY386" fmla="*/ 985632 h 4587875"/>
              <a:gd name="connsiteX387" fmla="*/ 8046825 w 9408955"/>
              <a:gd name="connsiteY387" fmla="*/ 988775 h 4587875"/>
              <a:gd name="connsiteX388" fmla="*/ 4960883 w 9408955"/>
              <a:gd name="connsiteY388" fmla="*/ 992187 h 4587875"/>
              <a:gd name="connsiteX389" fmla="*/ 4996074 w 9408955"/>
              <a:gd name="connsiteY389" fmla="*/ 950112 h 4587875"/>
              <a:gd name="connsiteX390" fmla="*/ 4926151 w 9408955"/>
              <a:gd name="connsiteY390" fmla="*/ 950798 h 4587875"/>
              <a:gd name="connsiteX391" fmla="*/ 4960883 w 9408955"/>
              <a:gd name="connsiteY391" fmla="*/ 992187 h 4587875"/>
              <a:gd name="connsiteX392" fmla="*/ 7642982 w 9408955"/>
              <a:gd name="connsiteY392" fmla="*/ 1089764 h 4587875"/>
              <a:gd name="connsiteX393" fmla="*/ 7657958 w 9408955"/>
              <a:gd name="connsiteY393" fmla="*/ 1080524 h 4587875"/>
              <a:gd name="connsiteX394" fmla="*/ 7632386 w 9408955"/>
              <a:gd name="connsiteY394" fmla="*/ 1023051 h 4587875"/>
              <a:gd name="connsiteX395" fmla="*/ 7597840 w 9408955"/>
              <a:gd name="connsiteY395" fmla="*/ 1070489 h 4587875"/>
              <a:gd name="connsiteX396" fmla="*/ 7642982 w 9408955"/>
              <a:gd name="connsiteY396" fmla="*/ 1089764 h 4587875"/>
              <a:gd name="connsiteX397" fmla="*/ 8052440 w 9408955"/>
              <a:gd name="connsiteY397" fmla="*/ 1090272 h 4587875"/>
              <a:gd name="connsiteX398" fmla="*/ 8075731 w 9408955"/>
              <a:gd name="connsiteY398" fmla="*/ 1069067 h 4587875"/>
              <a:gd name="connsiteX399" fmla="*/ 8042346 w 9408955"/>
              <a:gd name="connsiteY399" fmla="*/ 1023483 h 4587875"/>
              <a:gd name="connsiteX400" fmla="*/ 8020691 w 9408955"/>
              <a:gd name="connsiteY400" fmla="*/ 1082901 h 4587875"/>
              <a:gd name="connsiteX401" fmla="*/ 8052440 w 9408955"/>
              <a:gd name="connsiteY401" fmla="*/ 1090272 h 4587875"/>
              <a:gd name="connsiteX402" fmla="*/ 5263925 w 9408955"/>
              <a:gd name="connsiteY402" fmla="*/ 1090386 h 4587875"/>
              <a:gd name="connsiteX403" fmla="*/ 5303414 w 9408955"/>
              <a:gd name="connsiteY403" fmla="*/ 1061811 h 4587875"/>
              <a:gd name="connsiteX404" fmla="*/ 5255053 w 9408955"/>
              <a:gd name="connsiteY404" fmla="*/ 1026205 h 4587875"/>
              <a:gd name="connsiteX405" fmla="*/ 5246841 w 9408955"/>
              <a:gd name="connsiteY405" fmla="*/ 1083356 h 4587875"/>
              <a:gd name="connsiteX406" fmla="*/ 5263925 w 9408955"/>
              <a:gd name="connsiteY406" fmla="*/ 1090386 h 4587875"/>
              <a:gd name="connsiteX407" fmla="*/ 3018021 w 9408955"/>
              <a:gd name="connsiteY407" fmla="*/ 1090438 h 4587875"/>
              <a:gd name="connsiteX408" fmla="*/ 3041540 w 9408955"/>
              <a:gd name="connsiteY408" fmla="*/ 1068679 h 4587875"/>
              <a:gd name="connsiteX409" fmla="*/ 3000165 w 9408955"/>
              <a:gd name="connsiteY409" fmla="*/ 1023840 h 4587875"/>
              <a:gd name="connsiteX410" fmla="*/ 2985140 w 9408955"/>
              <a:gd name="connsiteY410" fmla="*/ 1084775 h 4587875"/>
              <a:gd name="connsiteX411" fmla="*/ 3018021 w 9408955"/>
              <a:gd name="connsiteY411" fmla="*/ 1090438 h 4587875"/>
              <a:gd name="connsiteX412" fmla="*/ 2592897 w 9408955"/>
              <a:gd name="connsiteY412" fmla="*/ 1090577 h 4587875"/>
              <a:gd name="connsiteX413" fmla="*/ 2631467 w 9408955"/>
              <a:gd name="connsiteY413" fmla="*/ 1061811 h 4587875"/>
              <a:gd name="connsiteX414" fmla="*/ 2590303 w 9408955"/>
              <a:gd name="connsiteY414" fmla="*/ 1023937 h 4587875"/>
              <a:gd name="connsiteX415" fmla="*/ 2575975 w 9408955"/>
              <a:gd name="connsiteY415" fmla="*/ 1084036 h 4587875"/>
              <a:gd name="connsiteX416" fmla="*/ 2592897 w 9408955"/>
              <a:gd name="connsiteY416" fmla="*/ 1090577 h 4587875"/>
              <a:gd name="connsiteX417" fmla="*/ 5578228 w 9408955"/>
              <a:gd name="connsiteY417" fmla="*/ 1090637 h 4587875"/>
              <a:gd name="connsiteX418" fmla="*/ 5613469 w 9408955"/>
              <a:gd name="connsiteY418" fmla="*/ 1053675 h 4587875"/>
              <a:gd name="connsiteX419" fmla="*/ 5546340 w 9408955"/>
              <a:gd name="connsiteY419" fmla="*/ 1041779 h 4587875"/>
              <a:gd name="connsiteX420" fmla="*/ 5559493 w 9408955"/>
              <a:gd name="connsiteY420" fmla="*/ 1085323 h 4587875"/>
              <a:gd name="connsiteX421" fmla="*/ 5578228 w 9408955"/>
              <a:gd name="connsiteY421" fmla="*/ 1090637 h 4587875"/>
              <a:gd name="connsiteX422" fmla="*/ 5680483 w 9408955"/>
              <a:gd name="connsiteY422" fmla="*/ 1090778 h 4587875"/>
              <a:gd name="connsiteX423" fmla="*/ 5716183 w 9408955"/>
              <a:gd name="connsiteY423" fmla="*/ 1054896 h 4587875"/>
              <a:gd name="connsiteX424" fmla="*/ 5649353 w 9408955"/>
              <a:gd name="connsiteY424" fmla="*/ 1041097 h 4587875"/>
              <a:gd name="connsiteX425" fmla="*/ 5662354 w 9408955"/>
              <a:gd name="connsiteY425" fmla="*/ 1085660 h 4587875"/>
              <a:gd name="connsiteX426" fmla="*/ 5680483 w 9408955"/>
              <a:gd name="connsiteY426" fmla="*/ 1090778 h 4587875"/>
              <a:gd name="connsiteX427" fmla="*/ 7941604 w 9408955"/>
              <a:gd name="connsiteY427" fmla="*/ 1090820 h 4587875"/>
              <a:gd name="connsiteX428" fmla="*/ 7975256 w 9408955"/>
              <a:gd name="connsiteY428" fmla="*/ 1054680 h 4587875"/>
              <a:gd name="connsiteX429" fmla="*/ 7912742 w 9408955"/>
              <a:gd name="connsiteY429" fmla="*/ 1037128 h 4587875"/>
              <a:gd name="connsiteX430" fmla="*/ 7923497 w 9408955"/>
              <a:gd name="connsiteY430" fmla="*/ 1085510 h 4587875"/>
              <a:gd name="connsiteX431" fmla="*/ 7941604 w 9408955"/>
              <a:gd name="connsiteY431" fmla="*/ 1090820 h 4587875"/>
              <a:gd name="connsiteX432" fmla="*/ 3316966 w 9408955"/>
              <a:gd name="connsiteY432" fmla="*/ 1090824 h 4587875"/>
              <a:gd name="connsiteX433" fmla="*/ 3352077 w 9408955"/>
              <a:gd name="connsiteY433" fmla="*/ 1053864 h 4587875"/>
              <a:gd name="connsiteX434" fmla="*/ 3285605 w 9408955"/>
              <a:gd name="connsiteY434" fmla="*/ 1038591 h 4587875"/>
              <a:gd name="connsiteX435" fmla="*/ 3298112 w 9408955"/>
              <a:gd name="connsiteY435" fmla="*/ 1085549 h 4587875"/>
              <a:gd name="connsiteX436" fmla="*/ 3316966 w 9408955"/>
              <a:gd name="connsiteY436" fmla="*/ 1090824 h 4587875"/>
              <a:gd name="connsiteX437" fmla="*/ 7524986 w 9408955"/>
              <a:gd name="connsiteY437" fmla="*/ 1090876 h 4587875"/>
              <a:gd name="connsiteX438" fmla="*/ 7564067 w 9408955"/>
              <a:gd name="connsiteY438" fmla="*/ 1053628 h 4587875"/>
              <a:gd name="connsiteX439" fmla="*/ 7505048 w 9408955"/>
              <a:gd name="connsiteY439" fmla="*/ 1031517 h 4587875"/>
              <a:gd name="connsiteX440" fmla="*/ 7505726 w 9408955"/>
              <a:gd name="connsiteY440" fmla="*/ 1083033 h 4587875"/>
              <a:gd name="connsiteX441" fmla="*/ 7524986 w 9408955"/>
              <a:gd name="connsiteY441" fmla="*/ 1090876 h 4587875"/>
              <a:gd name="connsiteX442" fmla="*/ 7839874 w 9408955"/>
              <a:gd name="connsiteY442" fmla="*/ 1090952 h 4587875"/>
              <a:gd name="connsiteX443" fmla="*/ 7873130 w 9408955"/>
              <a:gd name="connsiteY443" fmla="*/ 1046627 h 4587875"/>
              <a:gd name="connsiteX444" fmla="*/ 7817193 w 9408955"/>
              <a:gd name="connsiteY444" fmla="*/ 1029713 h 4587875"/>
              <a:gd name="connsiteX445" fmla="*/ 7819466 w 9408955"/>
              <a:gd name="connsiteY445" fmla="*/ 1085027 h 4587875"/>
              <a:gd name="connsiteX446" fmla="*/ 7839874 w 9408955"/>
              <a:gd name="connsiteY446" fmla="*/ 1090952 h 4587875"/>
              <a:gd name="connsiteX447" fmla="*/ 7733873 w 9408955"/>
              <a:gd name="connsiteY447" fmla="*/ 1090991 h 4587875"/>
              <a:gd name="connsiteX448" fmla="*/ 7771073 w 9408955"/>
              <a:gd name="connsiteY448" fmla="*/ 1054135 h 4587875"/>
              <a:gd name="connsiteX449" fmla="*/ 7727861 w 9408955"/>
              <a:gd name="connsiteY449" fmla="*/ 1024588 h 4587875"/>
              <a:gd name="connsiteX450" fmla="*/ 7715057 w 9408955"/>
              <a:gd name="connsiteY450" fmla="*/ 1084133 h 4587875"/>
              <a:gd name="connsiteX451" fmla="*/ 7733873 w 9408955"/>
              <a:gd name="connsiteY451" fmla="*/ 1090991 h 4587875"/>
              <a:gd name="connsiteX452" fmla="*/ 3109429 w 9408955"/>
              <a:gd name="connsiteY452" fmla="*/ 1091056 h 4587875"/>
              <a:gd name="connsiteX453" fmla="*/ 3144852 w 9408955"/>
              <a:gd name="connsiteY453" fmla="*/ 1054002 h 4587875"/>
              <a:gd name="connsiteX454" fmla="*/ 3097950 w 9408955"/>
              <a:gd name="connsiteY454" fmla="*/ 1025503 h 4587875"/>
              <a:gd name="connsiteX455" fmla="*/ 3090858 w 9408955"/>
              <a:gd name="connsiteY455" fmla="*/ 1084310 h 4587875"/>
              <a:gd name="connsiteX456" fmla="*/ 3109429 w 9408955"/>
              <a:gd name="connsiteY456" fmla="*/ 1091056 h 4587875"/>
              <a:gd name="connsiteX457" fmla="*/ 2914368 w 9408955"/>
              <a:gd name="connsiteY457" fmla="*/ 1091117 h 4587875"/>
              <a:gd name="connsiteX458" fmla="*/ 2939007 w 9408955"/>
              <a:gd name="connsiteY458" fmla="*/ 1054436 h 4587875"/>
              <a:gd name="connsiteX459" fmla="*/ 2880829 w 9408955"/>
              <a:gd name="connsiteY459" fmla="*/ 1032832 h 4587875"/>
              <a:gd name="connsiteX460" fmla="*/ 2898192 w 9408955"/>
              <a:gd name="connsiteY460" fmla="*/ 1091050 h 4587875"/>
              <a:gd name="connsiteX461" fmla="*/ 2914368 w 9408955"/>
              <a:gd name="connsiteY461" fmla="*/ 1091117 h 4587875"/>
              <a:gd name="connsiteX462" fmla="*/ 4854706 w 9408955"/>
              <a:gd name="connsiteY462" fmla="*/ 1091160 h 4587875"/>
              <a:gd name="connsiteX463" fmla="*/ 4892958 w 9408955"/>
              <a:gd name="connsiteY463" fmla="*/ 1053751 h 4587875"/>
              <a:gd name="connsiteX464" fmla="*/ 4826319 w 9408955"/>
              <a:gd name="connsiteY464" fmla="*/ 1040564 h 4587875"/>
              <a:gd name="connsiteX465" fmla="*/ 4835417 w 9408955"/>
              <a:gd name="connsiteY465" fmla="*/ 1084218 h 4587875"/>
              <a:gd name="connsiteX466" fmla="*/ 4854706 w 9408955"/>
              <a:gd name="connsiteY466" fmla="*/ 1091160 h 4587875"/>
              <a:gd name="connsiteX467" fmla="*/ 8353181 w 9408955"/>
              <a:gd name="connsiteY467" fmla="*/ 1091182 h 4587875"/>
              <a:gd name="connsiteX468" fmla="*/ 8386603 w 9408955"/>
              <a:gd name="connsiteY468" fmla="*/ 1046864 h 4587875"/>
              <a:gd name="connsiteX469" fmla="*/ 8318795 w 9408955"/>
              <a:gd name="connsiteY469" fmla="*/ 1045950 h 4587875"/>
              <a:gd name="connsiteX470" fmla="*/ 8333082 w 9408955"/>
              <a:gd name="connsiteY470" fmla="*/ 1085715 h 4587875"/>
              <a:gd name="connsiteX471" fmla="*/ 8353181 w 9408955"/>
              <a:gd name="connsiteY471" fmla="*/ 1091182 h 4587875"/>
              <a:gd name="connsiteX472" fmla="*/ 2698922 w 9408955"/>
              <a:gd name="connsiteY472" fmla="*/ 1091218 h 4587875"/>
              <a:gd name="connsiteX473" fmla="*/ 2736023 w 9408955"/>
              <a:gd name="connsiteY473" fmla="*/ 1055914 h 4587875"/>
              <a:gd name="connsiteX474" fmla="*/ 2678483 w 9408955"/>
              <a:gd name="connsiteY474" fmla="*/ 1030741 h 4587875"/>
              <a:gd name="connsiteX475" fmla="*/ 2680301 w 9408955"/>
              <a:gd name="connsiteY475" fmla="*/ 1085850 h 4587875"/>
              <a:gd name="connsiteX476" fmla="*/ 2698922 w 9408955"/>
              <a:gd name="connsiteY476" fmla="*/ 1091218 h 4587875"/>
              <a:gd name="connsiteX477" fmla="*/ 5166244 w 9408955"/>
              <a:gd name="connsiteY477" fmla="*/ 1091246 h 4587875"/>
              <a:gd name="connsiteX478" fmla="*/ 5201110 w 9408955"/>
              <a:gd name="connsiteY478" fmla="*/ 1054315 h 4587875"/>
              <a:gd name="connsiteX479" fmla="*/ 5139644 w 9408955"/>
              <a:gd name="connsiteY479" fmla="*/ 1032886 h 4587875"/>
              <a:gd name="connsiteX480" fmla="*/ 5147471 w 9408955"/>
              <a:gd name="connsiteY480" fmla="*/ 1086459 h 4587875"/>
              <a:gd name="connsiteX481" fmla="*/ 5166244 w 9408955"/>
              <a:gd name="connsiteY481" fmla="*/ 1091246 h 4587875"/>
              <a:gd name="connsiteX482" fmla="*/ 2800638 w 9408955"/>
              <a:gd name="connsiteY482" fmla="*/ 1091249 h 4587875"/>
              <a:gd name="connsiteX483" fmla="*/ 2838913 w 9408955"/>
              <a:gd name="connsiteY483" fmla="*/ 1062342 h 4587875"/>
              <a:gd name="connsiteX484" fmla="*/ 2781772 w 9408955"/>
              <a:gd name="connsiteY484" fmla="*/ 1029571 h 4587875"/>
              <a:gd name="connsiteX485" fmla="*/ 2784059 w 9408955"/>
              <a:gd name="connsiteY485" fmla="*/ 1086175 h 4587875"/>
              <a:gd name="connsiteX486" fmla="*/ 2800638 w 9408955"/>
              <a:gd name="connsiteY486" fmla="*/ 1091249 h 4587875"/>
              <a:gd name="connsiteX487" fmla="*/ 4958717 w 9408955"/>
              <a:gd name="connsiteY487" fmla="*/ 1091267 h 4587875"/>
              <a:gd name="connsiteX488" fmla="*/ 4996396 w 9408955"/>
              <a:gd name="connsiteY488" fmla="*/ 1053317 h 4587875"/>
              <a:gd name="connsiteX489" fmla="*/ 4929919 w 9408955"/>
              <a:gd name="connsiteY489" fmla="*/ 1039970 h 4587875"/>
              <a:gd name="connsiteX490" fmla="*/ 4939416 w 9408955"/>
              <a:gd name="connsiteY490" fmla="*/ 1084986 h 4587875"/>
              <a:gd name="connsiteX491" fmla="*/ 4958717 w 9408955"/>
              <a:gd name="connsiteY491" fmla="*/ 1091267 h 4587875"/>
              <a:gd name="connsiteX492" fmla="*/ 8143398 w 9408955"/>
              <a:gd name="connsiteY492" fmla="*/ 1091591 h 4587875"/>
              <a:gd name="connsiteX493" fmla="*/ 8180186 w 9408955"/>
              <a:gd name="connsiteY493" fmla="*/ 1054644 h 4587875"/>
              <a:gd name="connsiteX494" fmla="*/ 8115643 w 9408955"/>
              <a:gd name="connsiteY494" fmla="*/ 1041094 h 4587875"/>
              <a:gd name="connsiteX495" fmla="*/ 8124340 w 9408955"/>
              <a:gd name="connsiteY495" fmla="*/ 1084730 h 4587875"/>
              <a:gd name="connsiteX496" fmla="*/ 8143398 w 9408955"/>
              <a:gd name="connsiteY496" fmla="*/ 1091591 h 4587875"/>
              <a:gd name="connsiteX497" fmla="*/ 3211349 w 9408955"/>
              <a:gd name="connsiteY497" fmla="*/ 1091628 h 4587875"/>
              <a:gd name="connsiteX498" fmla="*/ 3248110 w 9408955"/>
              <a:gd name="connsiteY498" fmla="*/ 1061840 h 4587875"/>
              <a:gd name="connsiteX499" fmla="*/ 3197681 w 9408955"/>
              <a:gd name="connsiteY499" fmla="*/ 1027409 h 4587875"/>
              <a:gd name="connsiteX500" fmla="*/ 3194515 w 9408955"/>
              <a:gd name="connsiteY500" fmla="*/ 1086693 h 4587875"/>
              <a:gd name="connsiteX501" fmla="*/ 3211349 w 9408955"/>
              <a:gd name="connsiteY501" fmla="*/ 1091628 h 4587875"/>
              <a:gd name="connsiteX502" fmla="*/ 5063310 w 9408955"/>
              <a:gd name="connsiteY502" fmla="*/ 1091674 h 4587875"/>
              <a:gd name="connsiteX503" fmla="*/ 5097795 w 9408955"/>
              <a:gd name="connsiteY503" fmla="*/ 1053976 h 4587875"/>
              <a:gd name="connsiteX504" fmla="*/ 5037330 w 9408955"/>
              <a:gd name="connsiteY504" fmla="*/ 1033967 h 4587875"/>
              <a:gd name="connsiteX505" fmla="*/ 5044748 w 9408955"/>
              <a:gd name="connsiteY505" fmla="*/ 1085809 h 4587875"/>
              <a:gd name="connsiteX506" fmla="*/ 5063310 w 9408955"/>
              <a:gd name="connsiteY506" fmla="*/ 1091674 h 4587875"/>
              <a:gd name="connsiteX507" fmla="*/ 8253169 w 9408955"/>
              <a:gd name="connsiteY507" fmla="*/ 1091742 h 4587875"/>
              <a:gd name="connsiteX508" fmla="*/ 8279108 w 9408955"/>
              <a:gd name="connsiteY508" fmla="*/ 1075622 h 4587875"/>
              <a:gd name="connsiteX509" fmla="*/ 8249399 w 9408955"/>
              <a:gd name="connsiteY509" fmla="*/ 1023534 h 4587875"/>
              <a:gd name="connsiteX510" fmla="*/ 8223999 w 9408955"/>
              <a:gd name="connsiteY510" fmla="*/ 1082047 h 4587875"/>
              <a:gd name="connsiteX511" fmla="*/ 8253169 w 9408955"/>
              <a:gd name="connsiteY511" fmla="*/ 1091742 h 4587875"/>
              <a:gd name="connsiteX512" fmla="*/ 7841132 w 9408955"/>
              <a:gd name="connsiteY512" fmla="*/ 1194396 h 4587875"/>
              <a:gd name="connsiteX513" fmla="*/ 7871970 w 9408955"/>
              <a:gd name="connsiteY513" fmla="*/ 1144134 h 4587875"/>
              <a:gd name="connsiteX514" fmla="*/ 7819340 w 9408955"/>
              <a:gd name="connsiteY514" fmla="*/ 1129166 h 4587875"/>
              <a:gd name="connsiteX515" fmla="*/ 7819340 w 9408955"/>
              <a:gd name="connsiteY515" fmla="*/ 1188131 h 4587875"/>
              <a:gd name="connsiteX516" fmla="*/ 7841132 w 9408955"/>
              <a:gd name="connsiteY516" fmla="*/ 1194396 h 4587875"/>
              <a:gd name="connsiteX517" fmla="*/ 5057201 w 9408955"/>
              <a:gd name="connsiteY517" fmla="*/ 1194417 h 4587875"/>
              <a:gd name="connsiteX518" fmla="*/ 5074176 w 9408955"/>
              <a:gd name="connsiteY518" fmla="*/ 1193712 h 4587875"/>
              <a:gd name="connsiteX519" fmla="*/ 5066780 w 9408955"/>
              <a:gd name="connsiteY519" fmla="*/ 1123773 h 4587875"/>
              <a:gd name="connsiteX520" fmla="*/ 5025866 w 9408955"/>
              <a:gd name="connsiteY520" fmla="*/ 1158398 h 4587875"/>
              <a:gd name="connsiteX521" fmla="*/ 5057201 w 9408955"/>
              <a:gd name="connsiteY521" fmla="*/ 1194417 h 4587875"/>
              <a:gd name="connsiteX522" fmla="*/ 8141221 w 9408955"/>
              <a:gd name="connsiteY522" fmla="*/ 1194512 h 4587875"/>
              <a:gd name="connsiteX523" fmla="*/ 8179490 w 9408955"/>
              <a:gd name="connsiteY523" fmla="*/ 1166460 h 4587875"/>
              <a:gd name="connsiteX524" fmla="*/ 8145789 w 9408955"/>
              <a:gd name="connsiteY524" fmla="*/ 1124168 h 4587875"/>
              <a:gd name="connsiteX525" fmla="*/ 8125155 w 9408955"/>
              <a:gd name="connsiteY525" fmla="*/ 1187720 h 4587875"/>
              <a:gd name="connsiteX526" fmla="*/ 8141221 w 9408955"/>
              <a:gd name="connsiteY526" fmla="*/ 1194512 h 4587875"/>
              <a:gd name="connsiteX527" fmla="*/ 2591354 w 9408955"/>
              <a:gd name="connsiteY527" fmla="*/ 1194531 h 4587875"/>
              <a:gd name="connsiteX528" fmla="*/ 2630252 w 9408955"/>
              <a:gd name="connsiteY528" fmla="*/ 1173216 h 4587875"/>
              <a:gd name="connsiteX529" fmla="*/ 2597711 w 9408955"/>
              <a:gd name="connsiteY529" fmla="*/ 1123764 h 4587875"/>
              <a:gd name="connsiteX530" fmla="*/ 2576856 w 9408955"/>
              <a:gd name="connsiteY530" fmla="*/ 1188167 h 4587875"/>
              <a:gd name="connsiteX531" fmla="*/ 2591354 w 9408955"/>
              <a:gd name="connsiteY531" fmla="*/ 1194531 h 4587875"/>
              <a:gd name="connsiteX532" fmla="*/ 5278139 w 9408955"/>
              <a:gd name="connsiteY532" fmla="*/ 1194939 h 4587875"/>
              <a:gd name="connsiteX533" fmla="*/ 5301114 w 9408955"/>
              <a:gd name="connsiteY533" fmla="*/ 1173854 h 4587875"/>
              <a:gd name="connsiteX534" fmla="*/ 5275282 w 9408955"/>
              <a:gd name="connsiteY534" fmla="*/ 1124539 h 4587875"/>
              <a:gd name="connsiteX535" fmla="*/ 5246936 w 9408955"/>
              <a:gd name="connsiteY535" fmla="*/ 1187680 h 4587875"/>
              <a:gd name="connsiteX536" fmla="*/ 5278139 w 9408955"/>
              <a:gd name="connsiteY536" fmla="*/ 1194939 h 4587875"/>
              <a:gd name="connsiteX537" fmla="*/ 4759883 w 9408955"/>
              <a:gd name="connsiteY537" fmla="*/ 1195043 h 4587875"/>
              <a:gd name="connsiteX538" fmla="*/ 4788578 w 9408955"/>
              <a:gd name="connsiteY538" fmla="*/ 1146704 h 4587875"/>
              <a:gd name="connsiteX539" fmla="*/ 4729756 w 9408955"/>
              <a:gd name="connsiteY539" fmla="*/ 1136928 h 4587875"/>
              <a:gd name="connsiteX540" fmla="*/ 4739103 w 9408955"/>
              <a:gd name="connsiteY540" fmla="*/ 1190582 h 4587875"/>
              <a:gd name="connsiteX541" fmla="*/ 4759883 w 9408955"/>
              <a:gd name="connsiteY541" fmla="*/ 1195043 h 4587875"/>
              <a:gd name="connsiteX542" fmla="*/ 5366860 w 9408955"/>
              <a:gd name="connsiteY542" fmla="*/ 1195203 h 4587875"/>
              <a:gd name="connsiteX543" fmla="*/ 5406582 w 9408955"/>
              <a:gd name="connsiteY543" fmla="*/ 1166981 h 4587875"/>
              <a:gd name="connsiteX544" fmla="*/ 5371764 w 9408955"/>
              <a:gd name="connsiteY544" fmla="*/ 1123763 h 4587875"/>
              <a:gd name="connsiteX545" fmla="*/ 5350780 w 9408955"/>
              <a:gd name="connsiteY545" fmla="*/ 1187441 h 4587875"/>
              <a:gd name="connsiteX546" fmla="*/ 5366860 w 9408955"/>
              <a:gd name="connsiteY546" fmla="*/ 1195203 h 4587875"/>
              <a:gd name="connsiteX547" fmla="*/ 5167574 w 9408955"/>
              <a:gd name="connsiteY547" fmla="*/ 1195214 h 4587875"/>
              <a:gd name="connsiteX548" fmla="*/ 5200455 w 9408955"/>
              <a:gd name="connsiteY548" fmla="*/ 1152358 h 4587875"/>
              <a:gd name="connsiteX549" fmla="*/ 5139091 w 9408955"/>
              <a:gd name="connsiteY549" fmla="*/ 1136824 h 4587875"/>
              <a:gd name="connsiteX550" fmla="*/ 5147760 w 9408955"/>
              <a:gd name="connsiteY550" fmla="*/ 1190281 h 4587875"/>
              <a:gd name="connsiteX551" fmla="*/ 5167574 w 9408955"/>
              <a:gd name="connsiteY551" fmla="*/ 1195214 h 4587875"/>
              <a:gd name="connsiteX552" fmla="*/ 3317499 w 9408955"/>
              <a:gd name="connsiteY552" fmla="*/ 1195233 h 4587875"/>
              <a:gd name="connsiteX553" fmla="*/ 3352164 w 9408955"/>
              <a:gd name="connsiteY553" fmla="*/ 1158637 h 4587875"/>
              <a:gd name="connsiteX554" fmla="*/ 3300293 w 9408955"/>
              <a:gd name="connsiteY554" fmla="*/ 1127711 h 4587875"/>
              <a:gd name="connsiteX555" fmla="*/ 3299374 w 9408955"/>
              <a:gd name="connsiteY555" fmla="*/ 1190251 h 4587875"/>
              <a:gd name="connsiteX556" fmla="*/ 3317499 w 9408955"/>
              <a:gd name="connsiteY556" fmla="*/ 1195233 h 4587875"/>
              <a:gd name="connsiteX557" fmla="*/ 7734925 w 9408955"/>
              <a:gd name="connsiteY557" fmla="*/ 1195254 h 4587875"/>
              <a:gd name="connsiteX558" fmla="*/ 7769974 w 9408955"/>
              <a:gd name="connsiteY558" fmla="*/ 1150492 h 4587875"/>
              <a:gd name="connsiteX559" fmla="*/ 7727565 w 9408955"/>
              <a:gd name="connsiteY559" fmla="*/ 1124443 h 4587875"/>
              <a:gd name="connsiteX560" fmla="*/ 7715092 w 9408955"/>
              <a:gd name="connsiteY560" fmla="*/ 1187739 h 4587875"/>
              <a:gd name="connsiteX561" fmla="*/ 7734925 w 9408955"/>
              <a:gd name="connsiteY561" fmla="*/ 1195254 h 4587875"/>
              <a:gd name="connsiteX562" fmla="*/ 7941766 w 9408955"/>
              <a:gd name="connsiteY562" fmla="*/ 1195278 h 4587875"/>
              <a:gd name="connsiteX563" fmla="*/ 7976111 w 9408955"/>
              <a:gd name="connsiteY563" fmla="*/ 1157695 h 4587875"/>
              <a:gd name="connsiteX564" fmla="*/ 7937453 w 9408955"/>
              <a:gd name="connsiteY564" fmla="*/ 1124001 h 4587875"/>
              <a:gd name="connsiteX565" fmla="*/ 7923354 w 9408955"/>
              <a:gd name="connsiteY565" fmla="*/ 1190243 h 4587875"/>
              <a:gd name="connsiteX566" fmla="*/ 7941766 w 9408955"/>
              <a:gd name="connsiteY566" fmla="*/ 1195278 h 4587875"/>
              <a:gd name="connsiteX567" fmla="*/ 3002835 w 9408955"/>
              <a:gd name="connsiteY567" fmla="*/ 1195364 h 4587875"/>
              <a:gd name="connsiteX568" fmla="*/ 3042234 w 9408955"/>
              <a:gd name="connsiteY568" fmla="*/ 1166891 h 4587875"/>
              <a:gd name="connsiteX569" fmla="*/ 2993440 w 9408955"/>
              <a:gd name="connsiteY569" fmla="*/ 1128183 h 4587875"/>
              <a:gd name="connsiteX570" fmla="*/ 2986694 w 9408955"/>
              <a:gd name="connsiteY570" fmla="*/ 1188192 h 4587875"/>
              <a:gd name="connsiteX571" fmla="*/ 3002835 w 9408955"/>
              <a:gd name="connsiteY571" fmla="*/ 1195364 h 4587875"/>
              <a:gd name="connsiteX572" fmla="*/ 5684463 w 9408955"/>
              <a:gd name="connsiteY572" fmla="*/ 1195366 h 4587875"/>
              <a:gd name="connsiteX573" fmla="*/ 5713708 w 9408955"/>
              <a:gd name="connsiteY573" fmla="*/ 1146774 h 4587875"/>
              <a:gd name="connsiteX574" fmla="*/ 5649074 w 9408955"/>
              <a:gd name="connsiteY574" fmla="*/ 1146774 h 4587875"/>
              <a:gd name="connsiteX575" fmla="*/ 5663362 w 9408955"/>
              <a:gd name="connsiteY575" fmla="*/ 1190993 h 4587875"/>
              <a:gd name="connsiteX576" fmla="*/ 5684463 w 9408955"/>
              <a:gd name="connsiteY576" fmla="*/ 1195366 h 4587875"/>
              <a:gd name="connsiteX577" fmla="*/ 2804046 w 9408955"/>
              <a:gd name="connsiteY577" fmla="*/ 1195386 h 4587875"/>
              <a:gd name="connsiteX578" fmla="*/ 2837998 w 9408955"/>
              <a:gd name="connsiteY578" fmla="*/ 1152026 h 4587875"/>
              <a:gd name="connsiteX579" fmla="*/ 2779947 w 9408955"/>
              <a:gd name="connsiteY579" fmla="*/ 1133795 h 4587875"/>
              <a:gd name="connsiteX580" fmla="*/ 2784292 w 9408955"/>
              <a:gd name="connsiteY580" fmla="*/ 1189172 h 4587875"/>
              <a:gd name="connsiteX581" fmla="*/ 2804046 w 9408955"/>
              <a:gd name="connsiteY581" fmla="*/ 1195386 h 4587875"/>
              <a:gd name="connsiteX582" fmla="*/ 2905010 w 9408955"/>
              <a:gd name="connsiteY582" fmla="*/ 1195420 h 4587875"/>
              <a:gd name="connsiteX583" fmla="*/ 2939827 w 9408955"/>
              <a:gd name="connsiteY583" fmla="*/ 1166515 h 4587875"/>
              <a:gd name="connsiteX584" fmla="*/ 2903735 w 9408955"/>
              <a:gd name="connsiteY584" fmla="*/ 1124446 h 4587875"/>
              <a:gd name="connsiteX585" fmla="*/ 2889252 w 9408955"/>
              <a:gd name="connsiteY585" fmla="*/ 1190522 h 4587875"/>
              <a:gd name="connsiteX586" fmla="*/ 2905010 w 9408955"/>
              <a:gd name="connsiteY586" fmla="*/ 1195420 h 4587875"/>
              <a:gd name="connsiteX587" fmla="*/ 4960624 w 9408955"/>
              <a:gd name="connsiteY587" fmla="*/ 1195432 h 4587875"/>
              <a:gd name="connsiteX588" fmla="*/ 4996312 w 9408955"/>
              <a:gd name="connsiteY588" fmla="*/ 1151335 h 4587875"/>
              <a:gd name="connsiteX589" fmla="*/ 4941440 w 9408955"/>
              <a:gd name="connsiteY589" fmla="*/ 1130825 h 4587875"/>
              <a:gd name="connsiteX590" fmla="*/ 4940983 w 9408955"/>
              <a:gd name="connsiteY590" fmla="*/ 1187798 h 4587875"/>
              <a:gd name="connsiteX591" fmla="*/ 4960624 w 9408955"/>
              <a:gd name="connsiteY591" fmla="*/ 1195432 h 4587875"/>
              <a:gd name="connsiteX592" fmla="*/ 8044758 w 9408955"/>
              <a:gd name="connsiteY592" fmla="*/ 1195750 h 4587875"/>
              <a:gd name="connsiteX593" fmla="*/ 8078132 w 9408955"/>
              <a:gd name="connsiteY593" fmla="*/ 1158759 h 4587875"/>
              <a:gd name="connsiteX594" fmla="*/ 8021441 w 9408955"/>
              <a:gd name="connsiteY594" fmla="*/ 1131021 h 4587875"/>
              <a:gd name="connsiteX595" fmla="*/ 8026490 w 9408955"/>
              <a:gd name="connsiteY595" fmla="*/ 1191271 h 4587875"/>
              <a:gd name="connsiteX596" fmla="*/ 8044758 w 9408955"/>
              <a:gd name="connsiteY596" fmla="*/ 1195750 h 4587875"/>
              <a:gd name="connsiteX597" fmla="*/ 3216570 w 9408955"/>
              <a:gd name="connsiteY597" fmla="*/ 1195805 h 4587875"/>
              <a:gd name="connsiteX598" fmla="*/ 3234713 w 9408955"/>
              <a:gd name="connsiteY598" fmla="*/ 1131699 h 4587875"/>
              <a:gd name="connsiteX599" fmla="*/ 3176429 w 9408955"/>
              <a:gd name="connsiteY599" fmla="*/ 1159042 h 4587875"/>
              <a:gd name="connsiteX600" fmla="*/ 3216570 w 9408955"/>
              <a:gd name="connsiteY600" fmla="*/ 1195805 h 4587875"/>
              <a:gd name="connsiteX601" fmla="*/ 4861751 w 9408955"/>
              <a:gd name="connsiteY601" fmla="*/ 1196093 h 4587875"/>
              <a:gd name="connsiteX602" fmla="*/ 4893541 w 9408955"/>
              <a:gd name="connsiteY602" fmla="*/ 1151523 h 4587875"/>
              <a:gd name="connsiteX603" fmla="*/ 4829478 w 9408955"/>
              <a:gd name="connsiteY603" fmla="*/ 1139844 h 4587875"/>
              <a:gd name="connsiteX604" fmla="*/ 4841922 w 9408955"/>
              <a:gd name="connsiteY604" fmla="*/ 1191370 h 4587875"/>
              <a:gd name="connsiteX605" fmla="*/ 4861751 w 9408955"/>
              <a:gd name="connsiteY605" fmla="*/ 1196093 h 4587875"/>
              <a:gd name="connsiteX606" fmla="*/ 8250666 w 9408955"/>
              <a:gd name="connsiteY606" fmla="*/ 1198562 h 4587875"/>
              <a:gd name="connsiteX607" fmla="*/ 8284317 w 9408955"/>
              <a:gd name="connsiteY607" fmla="*/ 1175991 h 4587875"/>
              <a:gd name="connsiteX608" fmla="*/ 8270124 w 9408955"/>
              <a:gd name="connsiteY608" fmla="*/ 1130393 h 4587875"/>
              <a:gd name="connsiteX609" fmla="*/ 8215642 w 9408955"/>
              <a:gd name="connsiteY609" fmla="*/ 1157752 h 4587875"/>
              <a:gd name="connsiteX610" fmla="*/ 8250666 w 9408955"/>
              <a:gd name="connsiteY610" fmla="*/ 1198562 h 4587875"/>
              <a:gd name="connsiteX611" fmla="*/ 3112135 w 9408955"/>
              <a:gd name="connsiteY611" fmla="*/ 1198562 h 4587875"/>
              <a:gd name="connsiteX612" fmla="*/ 3144394 w 9408955"/>
              <a:gd name="connsiteY612" fmla="*/ 1150418 h 4587875"/>
              <a:gd name="connsiteX613" fmla="*/ 3079876 w 9408955"/>
              <a:gd name="connsiteY613" fmla="*/ 1150189 h 4587875"/>
              <a:gd name="connsiteX614" fmla="*/ 3112135 w 9408955"/>
              <a:gd name="connsiteY614" fmla="*/ 1198562 h 4587875"/>
              <a:gd name="connsiteX615" fmla="*/ 2701675 w 9408955"/>
              <a:gd name="connsiteY615" fmla="*/ 1198562 h 4587875"/>
              <a:gd name="connsiteX616" fmla="*/ 2732598 w 9408955"/>
              <a:gd name="connsiteY616" fmla="*/ 1146205 h 4587875"/>
              <a:gd name="connsiteX617" fmla="*/ 2666886 w 9408955"/>
              <a:gd name="connsiteY617" fmla="*/ 1151006 h 4587875"/>
              <a:gd name="connsiteX618" fmla="*/ 2701675 w 9408955"/>
              <a:gd name="connsiteY618" fmla="*/ 1198562 h 4587875"/>
              <a:gd name="connsiteX619" fmla="*/ 2812368 w 9408955"/>
              <a:gd name="connsiteY619" fmla="*/ 1296051 h 4587875"/>
              <a:gd name="connsiteX620" fmla="*/ 2839879 w 9408955"/>
              <a:gd name="connsiteY620" fmla="*/ 1248990 h 4587875"/>
              <a:gd name="connsiteX621" fmla="*/ 2778971 w 9408955"/>
              <a:gd name="connsiteY621" fmla="*/ 1236259 h 4587875"/>
              <a:gd name="connsiteX622" fmla="*/ 2812368 w 9408955"/>
              <a:gd name="connsiteY622" fmla="*/ 1296051 h 4587875"/>
              <a:gd name="connsiteX623" fmla="*/ 4768380 w 9408955"/>
              <a:gd name="connsiteY623" fmla="*/ 1296060 h 4587875"/>
              <a:gd name="connsiteX624" fmla="*/ 4788751 w 9408955"/>
              <a:gd name="connsiteY624" fmla="*/ 1276061 h 4587875"/>
              <a:gd name="connsiteX625" fmla="*/ 4744514 w 9408955"/>
              <a:gd name="connsiteY625" fmla="*/ 1228614 h 4587875"/>
              <a:gd name="connsiteX626" fmla="*/ 4739242 w 9408955"/>
              <a:gd name="connsiteY626" fmla="*/ 1294398 h 4587875"/>
              <a:gd name="connsiteX627" fmla="*/ 4768380 w 9408955"/>
              <a:gd name="connsiteY627" fmla="*/ 1296060 h 4587875"/>
              <a:gd name="connsiteX628" fmla="*/ 5178252 w 9408955"/>
              <a:gd name="connsiteY628" fmla="*/ 1297036 h 4587875"/>
              <a:gd name="connsiteX629" fmla="*/ 5198333 w 9408955"/>
              <a:gd name="connsiteY629" fmla="*/ 1276799 h 4587875"/>
              <a:gd name="connsiteX630" fmla="*/ 5161985 w 9408955"/>
              <a:gd name="connsiteY630" fmla="*/ 1227406 h 4587875"/>
              <a:gd name="connsiteX631" fmla="*/ 5150094 w 9408955"/>
              <a:gd name="connsiteY631" fmla="*/ 1293949 h 4587875"/>
              <a:gd name="connsiteX632" fmla="*/ 5178252 w 9408955"/>
              <a:gd name="connsiteY632" fmla="*/ 1297036 h 4587875"/>
              <a:gd name="connsiteX633" fmla="*/ 4967986 w 9408955"/>
              <a:gd name="connsiteY633" fmla="*/ 1297253 h 4587875"/>
              <a:gd name="connsiteX634" fmla="*/ 4994796 w 9408955"/>
              <a:gd name="connsiteY634" fmla="*/ 1248682 h 4587875"/>
              <a:gd name="connsiteX635" fmla="*/ 4931938 w 9408955"/>
              <a:gd name="connsiteY635" fmla="*/ 1242105 h 4587875"/>
              <a:gd name="connsiteX636" fmla="*/ 4946904 w 9408955"/>
              <a:gd name="connsiteY636" fmla="*/ 1293812 h 4587875"/>
              <a:gd name="connsiteX637" fmla="*/ 4967986 w 9408955"/>
              <a:gd name="connsiteY637" fmla="*/ 1297253 h 4587875"/>
              <a:gd name="connsiteX638" fmla="*/ 3310591 w 9408955"/>
              <a:gd name="connsiteY638" fmla="*/ 1297670 h 4587875"/>
              <a:gd name="connsiteX639" fmla="*/ 3350850 w 9408955"/>
              <a:gd name="connsiteY639" fmla="*/ 1270588 h 4587875"/>
              <a:gd name="connsiteX640" fmla="*/ 3299290 w 9408955"/>
              <a:gd name="connsiteY640" fmla="*/ 1231482 h 4587875"/>
              <a:gd name="connsiteX641" fmla="*/ 3294089 w 9408955"/>
              <a:gd name="connsiteY641" fmla="*/ 1290142 h 4587875"/>
              <a:gd name="connsiteX642" fmla="*/ 3310591 w 9408955"/>
              <a:gd name="connsiteY642" fmla="*/ 1297670 h 4587875"/>
              <a:gd name="connsiteX643" fmla="*/ 3012279 w 9408955"/>
              <a:gd name="connsiteY643" fmla="*/ 1297677 h 4587875"/>
              <a:gd name="connsiteX644" fmla="*/ 3043158 w 9408955"/>
              <a:gd name="connsiteY644" fmla="*/ 1254897 h 4587875"/>
              <a:gd name="connsiteX645" fmla="*/ 2991381 w 9408955"/>
              <a:gd name="connsiteY645" fmla="*/ 1230569 h 4587875"/>
              <a:gd name="connsiteX646" fmla="*/ 2992537 w 9408955"/>
              <a:gd name="connsiteY646" fmla="*/ 1294004 h 4587875"/>
              <a:gd name="connsiteX647" fmla="*/ 3012279 w 9408955"/>
              <a:gd name="connsiteY647" fmla="*/ 1297677 h 4587875"/>
              <a:gd name="connsiteX648" fmla="*/ 5272392 w 9408955"/>
              <a:gd name="connsiteY648" fmla="*/ 1297740 h 4587875"/>
              <a:gd name="connsiteX649" fmla="*/ 5302296 w 9408955"/>
              <a:gd name="connsiteY649" fmla="*/ 1254818 h 4587875"/>
              <a:gd name="connsiteX650" fmla="*/ 5245892 w 9408955"/>
              <a:gd name="connsiteY650" fmla="*/ 1234607 h 4587875"/>
              <a:gd name="connsiteX651" fmla="*/ 5253170 w 9408955"/>
              <a:gd name="connsiteY651" fmla="*/ 1294091 h 4587875"/>
              <a:gd name="connsiteX652" fmla="*/ 5272392 w 9408955"/>
              <a:gd name="connsiteY652" fmla="*/ 1297740 h 4587875"/>
              <a:gd name="connsiteX653" fmla="*/ 2497353 w 9408955"/>
              <a:gd name="connsiteY653" fmla="*/ 1297768 h 4587875"/>
              <a:gd name="connsiteX654" fmla="*/ 2528942 w 9408955"/>
              <a:gd name="connsiteY654" fmla="*/ 1255617 h 4587875"/>
              <a:gd name="connsiteX655" fmla="*/ 2472213 w 9408955"/>
              <a:gd name="connsiteY655" fmla="*/ 1235710 h 4587875"/>
              <a:gd name="connsiteX656" fmla="*/ 2477931 w 9408955"/>
              <a:gd name="connsiteY656" fmla="*/ 1294075 h 4587875"/>
              <a:gd name="connsiteX657" fmla="*/ 2497353 w 9408955"/>
              <a:gd name="connsiteY657" fmla="*/ 1297768 h 4587875"/>
              <a:gd name="connsiteX658" fmla="*/ 5066562 w 9408955"/>
              <a:gd name="connsiteY658" fmla="*/ 1297844 h 4587875"/>
              <a:gd name="connsiteX659" fmla="*/ 5096022 w 9408955"/>
              <a:gd name="connsiteY659" fmla="*/ 1248130 h 4587875"/>
              <a:gd name="connsiteX660" fmla="*/ 5043991 w 9408955"/>
              <a:gd name="connsiteY660" fmla="*/ 1232175 h 4587875"/>
              <a:gd name="connsiteX661" fmla="*/ 5045367 w 9408955"/>
              <a:gd name="connsiteY661" fmla="*/ 1291665 h 4587875"/>
              <a:gd name="connsiteX662" fmla="*/ 5066562 w 9408955"/>
              <a:gd name="connsiteY662" fmla="*/ 1297844 h 4587875"/>
              <a:gd name="connsiteX663" fmla="*/ 5375556 w 9408955"/>
              <a:gd name="connsiteY663" fmla="*/ 1297929 h 4587875"/>
              <a:gd name="connsiteX664" fmla="*/ 5405279 w 9408955"/>
              <a:gd name="connsiteY664" fmla="*/ 1255173 h 4587875"/>
              <a:gd name="connsiteX665" fmla="*/ 5355840 w 9408955"/>
              <a:gd name="connsiteY665" fmla="*/ 1230886 h 4587875"/>
              <a:gd name="connsiteX666" fmla="*/ 5356520 w 9408955"/>
              <a:gd name="connsiteY666" fmla="*/ 1294582 h 4587875"/>
              <a:gd name="connsiteX667" fmla="*/ 5375556 w 9408955"/>
              <a:gd name="connsiteY667" fmla="*/ 1297929 h 4587875"/>
              <a:gd name="connsiteX668" fmla="*/ 2601220 w 9408955"/>
              <a:gd name="connsiteY668" fmla="*/ 1297977 h 4587875"/>
              <a:gd name="connsiteX669" fmla="*/ 2631261 w 9408955"/>
              <a:gd name="connsiteY669" fmla="*/ 1255129 h 4587875"/>
              <a:gd name="connsiteX670" fmla="*/ 2575473 w 9408955"/>
              <a:gd name="connsiteY670" fmla="*/ 1232558 h 4587875"/>
              <a:gd name="connsiteX671" fmla="*/ 2582277 w 9408955"/>
              <a:gd name="connsiteY671" fmla="*/ 1294742 h 4587875"/>
              <a:gd name="connsiteX672" fmla="*/ 2601220 w 9408955"/>
              <a:gd name="connsiteY672" fmla="*/ 1297977 h 4587875"/>
              <a:gd name="connsiteX673" fmla="*/ 4860168 w 9408955"/>
              <a:gd name="connsiteY673" fmla="*/ 1298072 h 4587875"/>
              <a:gd name="connsiteX674" fmla="*/ 4893877 w 9408955"/>
              <a:gd name="connsiteY674" fmla="*/ 1263544 h 4587875"/>
              <a:gd name="connsiteX675" fmla="*/ 4832645 w 9408955"/>
              <a:gd name="connsiteY675" fmla="*/ 1238991 h 4587875"/>
              <a:gd name="connsiteX676" fmla="*/ 4843304 w 9408955"/>
              <a:gd name="connsiteY676" fmla="*/ 1294236 h 4587875"/>
              <a:gd name="connsiteX677" fmla="*/ 4860168 w 9408955"/>
              <a:gd name="connsiteY677" fmla="*/ 1298072 h 4587875"/>
              <a:gd name="connsiteX678" fmla="*/ 3111114 w 9408955"/>
              <a:gd name="connsiteY678" fmla="*/ 1298222 h 4587875"/>
              <a:gd name="connsiteX679" fmla="*/ 3138523 w 9408955"/>
              <a:gd name="connsiteY679" fmla="*/ 1283214 h 4587875"/>
              <a:gd name="connsiteX680" fmla="*/ 3135566 w 9408955"/>
              <a:gd name="connsiteY680" fmla="*/ 1231437 h 4587875"/>
              <a:gd name="connsiteX681" fmla="*/ 3087799 w 9408955"/>
              <a:gd name="connsiteY681" fmla="*/ 1230759 h 4587875"/>
              <a:gd name="connsiteX682" fmla="*/ 3083705 w 9408955"/>
              <a:gd name="connsiteY682" fmla="*/ 1283214 h 4587875"/>
              <a:gd name="connsiteX683" fmla="*/ 3111114 w 9408955"/>
              <a:gd name="connsiteY683" fmla="*/ 1298222 h 4587875"/>
              <a:gd name="connsiteX684" fmla="*/ 3216403 w 9408955"/>
              <a:gd name="connsiteY684" fmla="*/ 1298238 h 4587875"/>
              <a:gd name="connsiteX685" fmla="*/ 3224953 w 9408955"/>
              <a:gd name="connsiteY685" fmla="*/ 1227775 h 4587875"/>
              <a:gd name="connsiteX686" fmla="*/ 3176429 w 9408955"/>
              <a:gd name="connsiteY686" fmla="*/ 1263470 h 4587875"/>
              <a:gd name="connsiteX687" fmla="*/ 3216403 w 9408955"/>
              <a:gd name="connsiteY687" fmla="*/ 1298238 h 4587875"/>
              <a:gd name="connsiteX688" fmla="*/ 5471359 w 9408955"/>
              <a:gd name="connsiteY688" fmla="*/ 1298250 h 4587875"/>
              <a:gd name="connsiteX689" fmla="*/ 5509123 w 9408955"/>
              <a:gd name="connsiteY689" fmla="*/ 1270260 h 4587875"/>
              <a:gd name="connsiteX690" fmla="*/ 5460917 w 9408955"/>
              <a:gd name="connsiteY690" fmla="*/ 1229158 h 4587875"/>
              <a:gd name="connsiteX691" fmla="*/ 5455460 w 9408955"/>
              <a:gd name="connsiteY691" fmla="*/ 1292196 h 4587875"/>
              <a:gd name="connsiteX692" fmla="*/ 5471359 w 9408955"/>
              <a:gd name="connsiteY692" fmla="*/ 1298250 h 4587875"/>
              <a:gd name="connsiteX693" fmla="*/ 2906509 w 9408955"/>
              <a:gd name="connsiteY693" fmla="*/ 1298427 h 4587875"/>
              <a:gd name="connsiteX694" fmla="*/ 2939009 w 9408955"/>
              <a:gd name="connsiteY694" fmla="*/ 1263767 h 4587875"/>
              <a:gd name="connsiteX695" fmla="*/ 2888052 w 9408955"/>
              <a:gd name="connsiteY695" fmla="*/ 1232391 h 4587875"/>
              <a:gd name="connsiteX696" fmla="*/ 2889405 w 9408955"/>
              <a:gd name="connsiteY696" fmla="*/ 1294689 h 4587875"/>
              <a:gd name="connsiteX697" fmla="*/ 2906509 w 9408955"/>
              <a:gd name="connsiteY697" fmla="*/ 1298427 h 4587875"/>
              <a:gd name="connsiteX698" fmla="*/ 2700817 w 9408955"/>
              <a:gd name="connsiteY698" fmla="*/ 1298518 h 4587875"/>
              <a:gd name="connsiteX699" fmla="*/ 2735544 w 9408955"/>
              <a:gd name="connsiteY699" fmla="*/ 1254754 h 4587875"/>
              <a:gd name="connsiteX700" fmla="*/ 2681048 w 9408955"/>
              <a:gd name="connsiteY700" fmla="*/ 1233300 h 4587875"/>
              <a:gd name="connsiteX701" fmla="*/ 2680820 w 9408955"/>
              <a:gd name="connsiteY701" fmla="*/ 1292127 h 4587875"/>
              <a:gd name="connsiteX702" fmla="*/ 2700817 w 9408955"/>
              <a:gd name="connsiteY702" fmla="*/ 1298518 h 4587875"/>
              <a:gd name="connsiteX703" fmla="*/ 7943718 w 9408955"/>
              <a:gd name="connsiteY703" fmla="*/ 1298627 h 4587875"/>
              <a:gd name="connsiteX704" fmla="*/ 7975008 w 9408955"/>
              <a:gd name="connsiteY704" fmla="*/ 1256129 h 4587875"/>
              <a:gd name="connsiteX705" fmla="*/ 7913727 w 9408955"/>
              <a:gd name="connsiteY705" fmla="*/ 1242226 h 4587875"/>
              <a:gd name="connsiteX706" fmla="*/ 7924582 w 9408955"/>
              <a:gd name="connsiteY706" fmla="*/ 1293962 h 4587875"/>
              <a:gd name="connsiteX707" fmla="*/ 7943718 w 9408955"/>
              <a:gd name="connsiteY707" fmla="*/ 1298627 h 4587875"/>
              <a:gd name="connsiteX708" fmla="*/ 3300935 w 9408955"/>
              <a:gd name="connsiteY708" fmla="*/ 1396044 h 4587875"/>
              <a:gd name="connsiteX709" fmla="*/ 3351735 w 9408955"/>
              <a:gd name="connsiteY709" fmla="*/ 1369135 h 4587875"/>
              <a:gd name="connsiteX710" fmla="*/ 3298440 w 9408955"/>
              <a:gd name="connsiteY710" fmla="*/ 1334929 h 4587875"/>
              <a:gd name="connsiteX711" fmla="*/ 3300935 w 9408955"/>
              <a:gd name="connsiteY711" fmla="*/ 1396044 h 4587875"/>
              <a:gd name="connsiteX712" fmla="*/ 2584915 w 9408955"/>
              <a:gd name="connsiteY712" fmla="*/ 1396361 h 4587875"/>
              <a:gd name="connsiteX713" fmla="*/ 2632408 w 9408955"/>
              <a:gd name="connsiteY713" fmla="*/ 1367951 h 4587875"/>
              <a:gd name="connsiteX714" fmla="*/ 2591475 w 9408955"/>
              <a:gd name="connsiteY714" fmla="*/ 1331199 h 4587875"/>
              <a:gd name="connsiteX715" fmla="*/ 2584915 w 9408955"/>
              <a:gd name="connsiteY715" fmla="*/ 1396361 h 4587875"/>
              <a:gd name="connsiteX716" fmla="*/ 4844732 w 9408955"/>
              <a:gd name="connsiteY716" fmla="*/ 1397205 h 4587875"/>
              <a:gd name="connsiteX717" fmla="*/ 4893220 w 9408955"/>
              <a:gd name="connsiteY717" fmla="*/ 1369006 h 4587875"/>
              <a:gd name="connsiteX718" fmla="*/ 4842026 w 9408955"/>
              <a:gd name="connsiteY718" fmla="*/ 1335577 h 4587875"/>
              <a:gd name="connsiteX719" fmla="*/ 4844732 w 9408955"/>
              <a:gd name="connsiteY719" fmla="*/ 1397205 h 4587875"/>
              <a:gd name="connsiteX720" fmla="*/ 5484585 w 9408955"/>
              <a:gd name="connsiteY720" fmla="*/ 1398115 h 4587875"/>
              <a:gd name="connsiteX721" fmla="*/ 5507010 w 9408955"/>
              <a:gd name="connsiteY721" fmla="*/ 1381366 h 4587875"/>
              <a:gd name="connsiteX722" fmla="*/ 5467930 w 9408955"/>
              <a:gd name="connsiteY722" fmla="*/ 1330223 h 4587875"/>
              <a:gd name="connsiteX723" fmla="*/ 5456504 w 9408955"/>
              <a:gd name="connsiteY723" fmla="*/ 1395251 h 4587875"/>
              <a:gd name="connsiteX724" fmla="*/ 5484585 w 9408955"/>
              <a:gd name="connsiteY724" fmla="*/ 1398115 h 4587875"/>
              <a:gd name="connsiteX725" fmla="*/ 5273658 w 9408955"/>
              <a:gd name="connsiteY725" fmla="*/ 1398288 h 4587875"/>
              <a:gd name="connsiteX726" fmla="*/ 5302999 w 9408955"/>
              <a:gd name="connsiteY726" fmla="*/ 1359554 h 4587875"/>
              <a:gd name="connsiteX727" fmla="*/ 5246529 w 9408955"/>
              <a:gd name="connsiteY727" fmla="*/ 1338576 h 4587875"/>
              <a:gd name="connsiteX728" fmla="*/ 5255600 w 9408955"/>
              <a:gd name="connsiteY728" fmla="*/ 1395352 h 4587875"/>
              <a:gd name="connsiteX729" fmla="*/ 5273658 w 9408955"/>
              <a:gd name="connsiteY729" fmla="*/ 1398288 h 4587875"/>
              <a:gd name="connsiteX730" fmla="*/ 2496477 w 9408955"/>
              <a:gd name="connsiteY730" fmla="*/ 1398464 h 4587875"/>
              <a:gd name="connsiteX731" fmla="*/ 2529614 w 9408955"/>
              <a:gd name="connsiteY731" fmla="*/ 1367174 h 4587875"/>
              <a:gd name="connsiteX732" fmla="*/ 2492602 w 9408955"/>
              <a:gd name="connsiteY732" fmla="*/ 1331220 h 4587875"/>
              <a:gd name="connsiteX733" fmla="*/ 2479959 w 9408955"/>
              <a:gd name="connsiteY733" fmla="*/ 1395666 h 4587875"/>
              <a:gd name="connsiteX734" fmla="*/ 2496477 w 9408955"/>
              <a:gd name="connsiteY734" fmla="*/ 1398464 h 4587875"/>
              <a:gd name="connsiteX735" fmla="*/ 2392199 w 9408955"/>
              <a:gd name="connsiteY735" fmla="*/ 1398497 h 4587875"/>
              <a:gd name="connsiteX736" fmla="*/ 2424235 w 9408955"/>
              <a:gd name="connsiteY736" fmla="*/ 1368185 h 4587875"/>
              <a:gd name="connsiteX737" fmla="*/ 2388145 w 9408955"/>
              <a:gd name="connsiteY737" fmla="*/ 1330982 h 4587875"/>
              <a:gd name="connsiteX738" fmla="*/ 2375973 w 9408955"/>
              <a:gd name="connsiteY738" fmla="*/ 1394791 h 4587875"/>
              <a:gd name="connsiteX739" fmla="*/ 2392199 w 9408955"/>
              <a:gd name="connsiteY739" fmla="*/ 1398497 h 4587875"/>
              <a:gd name="connsiteX740" fmla="*/ 3417883 w 9408955"/>
              <a:gd name="connsiteY740" fmla="*/ 1398597 h 4587875"/>
              <a:gd name="connsiteX741" fmla="*/ 3442733 w 9408955"/>
              <a:gd name="connsiteY741" fmla="*/ 1392662 h 4587875"/>
              <a:gd name="connsiteX742" fmla="*/ 3432329 w 9408955"/>
              <a:gd name="connsiteY742" fmla="*/ 1331748 h 4587875"/>
              <a:gd name="connsiteX743" fmla="*/ 3388906 w 9408955"/>
              <a:gd name="connsiteY743" fmla="*/ 1347729 h 4587875"/>
              <a:gd name="connsiteX744" fmla="*/ 3391846 w 9408955"/>
              <a:gd name="connsiteY744" fmla="*/ 1392893 h 4587875"/>
              <a:gd name="connsiteX745" fmla="*/ 3417883 w 9408955"/>
              <a:gd name="connsiteY745" fmla="*/ 1398597 h 4587875"/>
              <a:gd name="connsiteX746" fmla="*/ 2701782 w 9408955"/>
              <a:gd name="connsiteY746" fmla="*/ 1398758 h 4587875"/>
              <a:gd name="connsiteX747" fmla="*/ 2735587 w 9408955"/>
              <a:gd name="connsiteY747" fmla="*/ 1359326 h 4587875"/>
              <a:gd name="connsiteX748" fmla="*/ 2675034 w 9408955"/>
              <a:gd name="connsiteY748" fmla="*/ 1340633 h 4587875"/>
              <a:gd name="connsiteX749" fmla="*/ 2682519 w 9408955"/>
              <a:gd name="connsiteY749" fmla="*/ 1394206 h 4587875"/>
              <a:gd name="connsiteX750" fmla="*/ 2701782 w 9408955"/>
              <a:gd name="connsiteY750" fmla="*/ 1398758 h 4587875"/>
              <a:gd name="connsiteX751" fmla="*/ 3114329 w 9408955"/>
              <a:gd name="connsiteY751" fmla="*/ 1398829 h 4587875"/>
              <a:gd name="connsiteX752" fmla="*/ 3144653 w 9408955"/>
              <a:gd name="connsiteY752" fmla="*/ 1368109 h 4587875"/>
              <a:gd name="connsiteX753" fmla="*/ 3111496 w 9408955"/>
              <a:gd name="connsiteY753" fmla="*/ 1331281 h 4587875"/>
              <a:gd name="connsiteX754" fmla="*/ 3098690 w 9408955"/>
              <a:gd name="connsiteY754" fmla="*/ 1396245 h 4587875"/>
              <a:gd name="connsiteX755" fmla="*/ 3114329 w 9408955"/>
              <a:gd name="connsiteY755" fmla="*/ 1398829 h 4587875"/>
              <a:gd name="connsiteX756" fmla="*/ 5377414 w 9408955"/>
              <a:gd name="connsiteY756" fmla="*/ 1398890 h 4587875"/>
              <a:gd name="connsiteX757" fmla="*/ 5406830 w 9408955"/>
              <a:gd name="connsiteY757" fmla="*/ 1360504 h 4587875"/>
              <a:gd name="connsiteX758" fmla="*/ 5343185 w 9408955"/>
              <a:gd name="connsiteY758" fmla="*/ 1347420 h 4587875"/>
              <a:gd name="connsiteX759" fmla="*/ 5358925 w 9408955"/>
              <a:gd name="connsiteY759" fmla="*/ 1396374 h 4587875"/>
              <a:gd name="connsiteX760" fmla="*/ 5377414 w 9408955"/>
              <a:gd name="connsiteY760" fmla="*/ 1398890 h 4587875"/>
              <a:gd name="connsiteX761" fmla="*/ 4966694 w 9408955"/>
              <a:gd name="connsiteY761" fmla="*/ 1398947 h 4587875"/>
              <a:gd name="connsiteX762" fmla="*/ 4995973 w 9408955"/>
              <a:gd name="connsiteY762" fmla="*/ 1359876 h 4587875"/>
              <a:gd name="connsiteX763" fmla="*/ 4946798 w 9408955"/>
              <a:gd name="connsiteY763" fmla="*/ 1333579 h 4587875"/>
              <a:gd name="connsiteX764" fmla="*/ 4948603 w 9408955"/>
              <a:gd name="connsiteY764" fmla="*/ 1396921 h 4587875"/>
              <a:gd name="connsiteX765" fmla="*/ 4966694 w 9408955"/>
              <a:gd name="connsiteY765" fmla="*/ 1398947 h 4587875"/>
              <a:gd name="connsiteX766" fmla="*/ 2804642 w 9408955"/>
              <a:gd name="connsiteY766" fmla="*/ 1399005 h 4587875"/>
              <a:gd name="connsiteX767" fmla="*/ 2838064 w 9408955"/>
              <a:gd name="connsiteY767" fmla="*/ 1360033 h 4587875"/>
              <a:gd name="connsiteX768" fmla="*/ 2778222 w 9408955"/>
              <a:gd name="connsiteY768" fmla="*/ 1340530 h 4587875"/>
              <a:gd name="connsiteX769" fmla="*/ 2785933 w 9408955"/>
              <a:gd name="connsiteY769" fmla="*/ 1394959 h 4587875"/>
              <a:gd name="connsiteX770" fmla="*/ 2804642 w 9408955"/>
              <a:gd name="connsiteY770" fmla="*/ 1399005 h 4587875"/>
              <a:gd name="connsiteX771" fmla="*/ 5169461 w 9408955"/>
              <a:gd name="connsiteY771" fmla="*/ 1399185 h 4587875"/>
              <a:gd name="connsiteX772" fmla="*/ 5200492 w 9408955"/>
              <a:gd name="connsiteY772" fmla="*/ 1360006 h 4587875"/>
              <a:gd name="connsiteX773" fmla="*/ 5142435 w 9408955"/>
              <a:gd name="connsiteY773" fmla="*/ 1339259 h 4587875"/>
              <a:gd name="connsiteX774" fmla="*/ 5150599 w 9408955"/>
              <a:gd name="connsiteY774" fmla="*/ 1395345 h 4587875"/>
              <a:gd name="connsiteX775" fmla="*/ 5169461 w 9408955"/>
              <a:gd name="connsiteY775" fmla="*/ 1399185 h 4587875"/>
              <a:gd name="connsiteX776" fmla="*/ 5064862 w 9408955"/>
              <a:gd name="connsiteY776" fmla="*/ 1399227 h 4587875"/>
              <a:gd name="connsiteX777" fmla="*/ 5097584 w 9408955"/>
              <a:gd name="connsiteY777" fmla="*/ 1361272 h 4587875"/>
              <a:gd name="connsiteX778" fmla="*/ 5038456 w 9408955"/>
              <a:gd name="connsiteY778" fmla="*/ 1340581 h 4587875"/>
              <a:gd name="connsiteX779" fmla="*/ 5046100 w 9408955"/>
              <a:gd name="connsiteY779" fmla="*/ 1394697 h 4587875"/>
              <a:gd name="connsiteX780" fmla="*/ 5064862 w 9408955"/>
              <a:gd name="connsiteY780" fmla="*/ 1399227 h 4587875"/>
              <a:gd name="connsiteX781" fmla="*/ 3214088 w 9408955"/>
              <a:gd name="connsiteY781" fmla="*/ 1399453 h 4587875"/>
              <a:gd name="connsiteX782" fmla="*/ 3248785 w 9408955"/>
              <a:gd name="connsiteY782" fmla="*/ 1367923 h 4587875"/>
              <a:gd name="connsiteX783" fmla="*/ 3204911 w 9408955"/>
              <a:gd name="connsiteY783" fmla="*/ 1331402 h 4587875"/>
              <a:gd name="connsiteX784" fmla="*/ 3197448 w 9408955"/>
              <a:gd name="connsiteY784" fmla="*/ 1395199 h 4587875"/>
              <a:gd name="connsiteX785" fmla="*/ 3214088 w 9408955"/>
              <a:gd name="connsiteY785" fmla="*/ 1399453 h 4587875"/>
              <a:gd name="connsiteX786" fmla="*/ 2909457 w 9408955"/>
              <a:gd name="connsiteY786" fmla="*/ 1399457 h 4587875"/>
              <a:gd name="connsiteX787" fmla="*/ 2940092 w 9408955"/>
              <a:gd name="connsiteY787" fmla="*/ 1361723 h 4587875"/>
              <a:gd name="connsiteX788" fmla="*/ 2882606 w 9408955"/>
              <a:gd name="connsiteY788" fmla="*/ 1337846 h 4587875"/>
              <a:gd name="connsiteX789" fmla="*/ 2891275 w 9408955"/>
              <a:gd name="connsiteY789" fmla="*/ 1395833 h 4587875"/>
              <a:gd name="connsiteX790" fmla="*/ 2909457 w 9408955"/>
              <a:gd name="connsiteY790" fmla="*/ 1399457 h 4587875"/>
              <a:gd name="connsiteX791" fmla="*/ 3014910 w 9408955"/>
              <a:gd name="connsiteY791" fmla="*/ 1399475 h 4587875"/>
              <a:gd name="connsiteX792" fmla="*/ 3041857 w 9408955"/>
              <a:gd name="connsiteY792" fmla="*/ 1353930 h 4587875"/>
              <a:gd name="connsiteX793" fmla="*/ 2978972 w 9408955"/>
              <a:gd name="connsiteY793" fmla="*/ 1347073 h 4587875"/>
              <a:gd name="connsiteX794" fmla="*/ 2994751 w 9408955"/>
              <a:gd name="connsiteY794" fmla="*/ 1396900 h 4587875"/>
              <a:gd name="connsiteX795" fmla="*/ 3014910 w 9408955"/>
              <a:gd name="connsiteY795" fmla="*/ 1399475 h 4587875"/>
              <a:gd name="connsiteX796" fmla="*/ 3409675 w 9408955"/>
              <a:gd name="connsiteY796" fmla="*/ 1500260 h 4587875"/>
              <a:gd name="connsiteX797" fmla="*/ 3442287 w 9408955"/>
              <a:gd name="connsiteY797" fmla="*/ 1440016 h 4587875"/>
              <a:gd name="connsiteX798" fmla="*/ 3382804 w 9408955"/>
              <a:gd name="connsiteY798" fmla="*/ 1455810 h 4587875"/>
              <a:gd name="connsiteX799" fmla="*/ 3409675 w 9408955"/>
              <a:gd name="connsiteY799" fmla="*/ 1500260 h 4587875"/>
              <a:gd name="connsiteX800" fmla="*/ 8260518 w 9408955"/>
              <a:gd name="connsiteY800" fmla="*/ 1500471 h 4587875"/>
              <a:gd name="connsiteX801" fmla="*/ 8282944 w 9408955"/>
              <a:gd name="connsiteY801" fmla="*/ 1479550 h 4587875"/>
              <a:gd name="connsiteX802" fmla="*/ 8251338 w 9408955"/>
              <a:gd name="connsiteY802" fmla="*/ 1433965 h 4587875"/>
              <a:gd name="connsiteX803" fmla="*/ 8229054 w 9408955"/>
              <a:gd name="connsiteY803" fmla="*/ 1495878 h 4587875"/>
              <a:gd name="connsiteX804" fmla="*/ 8260518 w 9408955"/>
              <a:gd name="connsiteY804" fmla="*/ 1500471 h 4587875"/>
              <a:gd name="connsiteX805" fmla="*/ 3225228 w 9408955"/>
              <a:gd name="connsiteY805" fmla="*/ 1500481 h 4587875"/>
              <a:gd name="connsiteX806" fmla="*/ 3246379 w 9408955"/>
              <a:gd name="connsiteY806" fmla="*/ 1479243 h 4587875"/>
              <a:gd name="connsiteX807" fmla="*/ 3209576 w 9408955"/>
              <a:gd name="connsiteY807" fmla="*/ 1434208 h 4587875"/>
              <a:gd name="connsiteX808" fmla="*/ 3194316 w 9408955"/>
              <a:gd name="connsiteY808" fmla="*/ 1496302 h 4587875"/>
              <a:gd name="connsiteX809" fmla="*/ 3225228 w 9408955"/>
              <a:gd name="connsiteY809" fmla="*/ 1500481 h 4587875"/>
              <a:gd name="connsiteX810" fmla="*/ 2488244 w 9408955"/>
              <a:gd name="connsiteY810" fmla="*/ 1500792 h 4587875"/>
              <a:gd name="connsiteX811" fmla="*/ 2528062 w 9408955"/>
              <a:gd name="connsiteY811" fmla="*/ 1472167 h 4587875"/>
              <a:gd name="connsiteX812" fmla="*/ 2479846 w 9408955"/>
              <a:gd name="connsiteY812" fmla="*/ 1436431 h 4587875"/>
              <a:gd name="connsiteX813" fmla="*/ 2471431 w 9408955"/>
              <a:gd name="connsiteY813" fmla="*/ 1493201 h 4587875"/>
              <a:gd name="connsiteX814" fmla="*/ 2488244 w 9408955"/>
              <a:gd name="connsiteY814" fmla="*/ 1500792 h 4587875"/>
              <a:gd name="connsiteX815" fmla="*/ 3118123 w 9408955"/>
              <a:gd name="connsiteY815" fmla="*/ 1500827 h 4587875"/>
              <a:gd name="connsiteX816" fmla="*/ 3140672 w 9408955"/>
              <a:gd name="connsiteY816" fmla="*/ 1484934 h 4587875"/>
              <a:gd name="connsiteX817" fmla="*/ 3135748 w 9408955"/>
              <a:gd name="connsiteY817" fmla="*/ 1441261 h 4587875"/>
              <a:gd name="connsiteX818" fmla="*/ 3082481 w 9408955"/>
              <a:gd name="connsiteY818" fmla="*/ 1449677 h 4587875"/>
              <a:gd name="connsiteX819" fmla="*/ 3089866 w 9408955"/>
              <a:gd name="connsiteY819" fmla="*/ 1495397 h 4587875"/>
              <a:gd name="connsiteX820" fmla="*/ 3118123 w 9408955"/>
              <a:gd name="connsiteY820" fmla="*/ 1500827 h 4587875"/>
              <a:gd name="connsiteX821" fmla="*/ 5071859 w 9408955"/>
              <a:gd name="connsiteY821" fmla="*/ 1500896 h 4587875"/>
              <a:gd name="connsiteX822" fmla="*/ 5093828 w 9408955"/>
              <a:gd name="connsiteY822" fmla="*/ 1484766 h 4587875"/>
              <a:gd name="connsiteX823" fmla="*/ 5058495 w 9408955"/>
              <a:gd name="connsiteY823" fmla="*/ 1434193 h 4587875"/>
              <a:gd name="connsiteX824" fmla="*/ 5043223 w 9408955"/>
              <a:gd name="connsiteY824" fmla="*/ 1496106 h 4587875"/>
              <a:gd name="connsiteX825" fmla="*/ 5071859 w 9408955"/>
              <a:gd name="connsiteY825" fmla="*/ 1500896 h 4587875"/>
              <a:gd name="connsiteX826" fmla="*/ 7227928 w 9408955"/>
              <a:gd name="connsiteY826" fmla="*/ 1501055 h 4587875"/>
              <a:gd name="connsiteX827" fmla="*/ 7251769 w 9408955"/>
              <a:gd name="connsiteY827" fmla="*/ 1485388 h 4587875"/>
              <a:gd name="connsiteX828" fmla="*/ 7239069 w 9408955"/>
              <a:gd name="connsiteY828" fmla="*/ 1437394 h 4587875"/>
              <a:gd name="connsiteX829" fmla="*/ 7189175 w 9408955"/>
              <a:gd name="connsiteY829" fmla="*/ 1456273 h 4587875"/>
              <a:gd name="connsiteX830" fmla="*/ 7199154 w 9408955"/>
              <a:gd name="connsiteY830" fmla="*/ 1495397 h 4587875"/>
              <a:gd name="connsiteX831" fmla="*/ 7227928 w 9408955"/>
              <a:gd name="connsiteY831" fmla="*/ 1501055 h 4587875"/>
              <a:gd name="connsiteX832" fmla="*/ 2899585 w 9408955"/>
              <a:gd name="connsiteY832" fmla="*/ 1501190 h 4587875"/>
              <a:gd name="connsiteX833" fmla="*/ 2939244 w 9408955"/>
              <a:gd name="connsiteY833" fmla="*/ 1472519 h 4587875"/>
              <a:gd name="connsiteX834" fmla="*/ 2903260 w 9408955"/>
              <a:gd name="connsiteY834" fmla="*/ 1433966 h 4587875"/>
              <a:gd name="connsiteX835" fmla="*/ 2882570 w 9408955"/>
              <a:gd name="connsiteY835" fmla="*/ 1493610 h 4587875"/>
              <a:gd name="connsiteX836" fmla="*/ 2899585 w 9408955"/>
              <a:gd name="connsiteY836" fmla="*/ 1501190 h 4587875"/>
              <a:gd name="connsiteX837" fmla="*/ 5277166 w 9408955"/>
              <a:gd name="connsiteY837" fmla="*/ 1501280 h 4587875"/>
              <a:gd name="connsiteX838" fmla="*/ 5300453 w 9408955"/>
              <a:gd name="connsiteY838" fmla="*/ 1480056 h 4587875"/>
              <a:gd name="connsiteX839" fmla="*/ 5266934 w 9408955"/>
              <a:gd name="connsiteY839" fmla="*/ 1433352 h 4587875"/>
              <a:gd name="connsiteX840" fmla="*/ 5245501 w 9408955"/>
              <a:gd name="connsiteY840" fmla="*/ 1493861 h 4587875"/>
              <a:gd name="connsiteX841" fmla="*/ 5277166 w 9408955"/>
              <a:gd name="connsiteY841" fmla="*/ 1501280 h 4587875"/>
              <a:gd name="connsiteX842" fmla="*/ 2798185 w 9408955"/>
              <a:gd name="connsiteY842" fmla="*/ 1501465 h 4587875"/>
              <a:gd name="connsiteX843" fmla="*/ 2839879 w 9408955"/>
              <a:gd name="connsiteY843" fmla="*/ 1480551 h 4587875"/>
              <a:gd name="connsiteX844" fmla="*/ 2805773 w 9408955"/>
              <a:gd name="connsiteY844" fmla="*/ 1434789 h 4587875"/>
              <a:gd name="connsiteX845" fmla="*/ 2782614 w 9408955"/>
              <a:gd name="connsiteY845" fmla="*/ 1495804 h 4587875"/>
              <a:gd name="connsiteX846" fmla="*/ 2798185 w 9408955"/>
              <a:gd name="connsiteY846" fmla="*/ 1501465 h 4587875"/>
              <a:gd name="connsiteX847" fmla="*/ 2696829 w 9408955"/>
              <a:gd name="connsiteY847" fmla="*/ 1501555 h 4587875"/>
              <a:gd name="connsiteX848" fmla="*/ 2736373 w 9408955"/>
              <a:gd name="connsiteY848" fmla="*/ 1472165 h 4587875"/>
              <a:gd name="connsiteX849" fmla="*/ 2683921 w 9408955"/>
              <a:gd name="connsiteY849" fmla="*/ 1437785 h 4587875"/>
              <a:gd name="connsiteX850" fmla="*/ 2679531 w 9408955"/>
              <a:gd name="connsiteY850" fmla="*/ 1495689 h 4587875"/>
              <a:gd name="connsiteX851" fmla="*/ 2696829 w 9408955"/>
              <a:gd name="connsiteY851" fmla="*/ 1501555 h 4587875"/>
              <a:gd name="connsiteX852" fmla="*/ 5176226 w 9408955"/>
              <a:gd name="connsiteY852" fmla="*/ 1501704 h 4587875"/>
              <a:gd name="connsiteX853" fmla="*/ 5199157 w 9408955"/>
              <a:gd name="connsiteY853" fmla="*/ 1458458 h 4587875"/>
              <a:gd name="connsiteX854" fmla="*/ 5145782 w 9408955"/>
              <a:gd name="connsiteY854" fmla="*/ 1440542 h 4587875"/>
              <a:gd name="connsiteX855" fmla="*/ 5158221 w 9408955"/>
              <a:gd name="connsiteY855" fmla="*/ 1501548 h 4587875"/>
              <a:gd name="connsiteX856" fmla="*/ 5176226 w 9408955"/>
              <a:gd name="connsiteY856" fmla="*/ 1501704 h 4587875"/>
              <a:gd name="connsiteX857" fmla="*/ 3005193 w 9408955"/>
              <a:gd name="connsiteY857" fmla="*/ 1501762 h 4587875"/>
              <a:gd name="connsiteX858" fmla="*/ 3042684 w 9408955"/>
              <a:gd name="connsiteY858" fmla="*/ 1464483 h 4587875"/>
              <a:gd name="connsiteX859" fmla="*/ 2995373 w 9408955"/>
              <a:gd name="connsiteY859" fmla="*/ 1436436 h 4587875"/>
              <a:gd name="connsiteX860" fmla="*/ 2986628 w 9408955"/>
              <a:gd name="connsiteY860" fmla="*/ 1494566 h 4587875"/>
              <a:gd name="connsiteX861" fmla="*/ 3005193 w 9408955"/>
              <a:gd name="connsiteY861" fmla="*/ 1501762 h 4587875"/>
              <a:gd name="connsiteX862" fmla="*/ 4853094 w 9408955"/>
              <a:gd name="connsiteY862" fmla="*/ 1501892 h 4587875"/>
              <a:gd name="connsiteX863" fmla="*/ 4893578 w 9408955"/>
              <a:gd name="connsiteY863" fmla="*/ 1472973 h 4587875"/>
              <a:gd name="connsiteX864" fmla="*/ 4844756 w 9408955"/>
              <a:gd name="connsiteY864" fmla="*/ 1436465 h 4587875"/>
              <a:gd name="connsiteX865" fmla="*/ 4835817 w 9408955"/>
              <a:gd name="connsiteY865" fmla="*/ 1495386 h 4587875"/>
              <a:gd name="connsiteX866" fmla="*/ 4853094 w 9408955"/>
              <a:gd name="connsiteY866" fmla="*/ 1501892 h 4587875"/>
              <a:gd name="connsiteX867" fmla="*/ 2391616 w 9408955"/>
              <a:gd name="connsiteY867" fmla="*/ 1502022 h 4587875"/>
              <a:gd name="connsiteX868" fmla="*/ 2416421 w 9408955"/>
              <a:gd name="connsiteY868" fmla="*/ 1494714 h 4587875"/>
              <a:gd name="connsiteX869" fmla="*/ 2395210 w 9408955"/>
              <a:gd name="connsiteY869" fmla="*/ 1434209 h 4587875"/>
              <a:gd name="connsiteX870" fmla="*/ 2367167 w 9408955"/>
              <a:gd name="connsiteY870" fmla="*/ 1494487 h 4587875"/>
              <a:gd name="connsiteX871" fmla="*/ 2391616 w 9408955"/>
              <a:gd name="connsiteY871" fmla="*/ 1502022 h 4587875"/>
              <a:gd name="connsiteX872" fmla="*/ 2595295 w 9408955"/>
              <a:gd name="connsiteY872" fmla="*/ 1502043 h 4587875"/>
              <a:gd name="connsiteX873" fmla="*/ 2631310 w 9408955"/>
              <a:gd name="connsiteY873" fmla="*/ 1464250 h 4587875"/>
              <a:gd name="connsiteX874" fmla="*/ 2567961 w 9408955"/>
              <a:gd name="connsiteY874" fmla="*/ 1450903 h 4587875"/>
              <a:gd name="connsiteX875" fmla="*/ 2576527 w 9408955"/>
              <a:gd name="connsiteY875" fmla="*/ 1495242 h 4587875"/>
              <a:gd name="connsiteX876" fmla="*/ 2595295 w 9408955"/>
              <a:gd name="connsiteY876" fmla="*/ 1502043 h 4587875"/>
              <a:gd name="connsiteX877" fmla="*/ 8143383 w 9408955"/>
              <a:gd name="connsiteY877" fmla="*/ 1502203 h 4587875"/>
              <a:gd name="connsiteX878" fmla="*/ 8179755 w 9408955"/>
              <a:gd name="connsiteY878" fmla="*/ 1465022 h 4587875"/>
              <a:gd name="connsiteX879" fmla="*/ 8116516 w 9408955"/>
              <a:gd name="connsiteY879" fmla="*/ 1452030 h 4587875"/>
              <a:gd name="connsiteX880" fmla="*/ 8124477 w 9408955"/>
              <a:gd name="connsiteY880" fmla="*/ 1494881 h 4587875"/>
              <a:gd name="connsiteX881" fmla="*/ 8143383 w 9408955"/>
              <a:gd name="connsiteY881" fmla="*/ 1502203 h 4587875"/>
              <a:gd name="connsiteX882" fmla="*/ 3310973 w 9408955"/>
              <a:gd name="connsiteY882" fmla="*/ 1502385 h 4587875"/>
              <a:gd name="connsiteX883" fmla="*/ 3351455 w 9408955"/>
              <a:gd name="connsiteY883" fmla="*/ 1465467 h 4587875"/>
              <a:gd name="connsiteX884" fmla="*/ 3287383 w 9408955"/>
              <a:gd name="connsiteY884" fmla="*/ 1449889 h 4587875"/>
              <a:gd name="connsiteX885" fmla="*/ 3291273 w 9408955"/>
              <a:gd name="connsiteY885" fmla="*/ 1494561 h 4587875"/>
              <a:gd name="connsiteX886" fmla="*/ 3310973 w 9408955"/>
              <a:gd name="connsiteY886" fmla="*/ 1502385 h 4587875"/>
              <a:gd name="connsiteX887" fmla="*/ 5369960 w 9408955"/>
              <a:gd name="connsiteY887" fmla="*/ 1502491 h 4587875"/>
              <a:gd name="connsiteX888" fmla="*/ 5383281 w 9408955"/>
              <a:gd name="connsiteY888" fmla="*/ 1500575 h 4587875"/>
              <a:gd name="connsiteX889" fmla="*/ 5395073 w 9408955"/>
              <a:gd name="connsiteY889" fmla="*/ 1440404 h 4587875"/>
              <a:gd name="connsiteX890" fmla="*/ 5348129 w 9408955"/>
              <a:gd name="connsiteY890" fmla="*/ 1441090 h 4587875"/>
              <a:gd name="connsiteX891" fmla="*/ 5337016 w 9408955"/>
              <a:gd name="connsiteY891" fmla="*/ 1481128 h 4587875"/>
              <a:gd name="connsiteX892" fmla="*/ 5369960 w 9408955"/>
              <a:gd name="connsiteY892" fmla="*/ 1502491 h 4587875"/>
              <a:gd name="connsiteX893" fmla="*/ 4968752 w 9408955"/>
              <a:gd name="connsiteY893" fmla="*/ 1502492 h 4587875"/>
              <a:gd name="connsiteX894" fmla="*/ 4995478 w 9408955"/>
              <a:gd name="connsiteY894" fmla="*/ 1458440 h 4587875"/>
              <a:gd name="connsiteX895" fmla="*/ 4929936 w 9408955"/>
              <a:gd name="connsiteY895" fmla="*/ 1450396 h 4587875"/>
              <a:gd name="connsiteX896" fmla="*/ 4949440 w 9408955"/>
              <a:gd name="connsiteY896" fmla="*/ 1500958 h 4587875"/>
              <a:gd name="connsiteX897" fmla="*/ 4968752 w 9408955"/>
              <a:gd name="connsiteY897" fmla="*/ 1502492 h 4587875"/>
              <a:gd name="connsiteX898" fmla="*/ 4750662 w 9408955"/>
              <a:gd name="connsiteY898" fmla="*/ 1502770 h 4587875"/>
              <a:gd name="connsiteX899" fmla="*/ 4790252 w 9408955"/>
              <a:gd name="connsiteY899" fmla="*/ 1465137 h 4587875"/>
              <a:gd name="connsiteX900" fmla="*/ 4735529 w 9408955"/>
              <a:gd name="connsiteY900" fmla="*/ 1440809 h 4587875"/>
              <a:gd name="connsiteX901" fmla="*/ 4731459 w 9408955"/>
              <a:gd name="connsiteY901" fmla="*/ 1494467 h 4587875"/>
              <a:gd name="connsiteX902" fmla="*/ 4750662 w 9408955"/>
              <a:gd name="connsiteY902" fmla="*/ 1502770 h 4587875"/>
              <a:gd name="connsiteX903" fmla="*/ 7955275 w 9408955"/>
              <a:gd name="connsiteY903" fmla="*/ 1601391 h 4587875"/>
              <a:gd name="connsiteX904" fmla="*/ 7971783 w 9408955"/>
              <a:gd name="connsiteY904" fmla="*/ 1577201 h 4587875"/>
              <a:gd name="connsiteX905" fmla="*/ 7937798 w 9408955"/>
              <a:gd name="connsiteY905" fmla="*/ 1538171 h 4587875"/>
              <a:gd name="connsiteX906" fmla="*/ 7924569 w 9408955"/>
              <a:gd name="connsiteY906" fmla="*/ 1599968 h 4587875"/>
              <a:gd name="connsiteX907" fmla="*/ 7955275 w 9408955"/>
              <a:gd name="connsiteY907" fmla="*/ 1601391 h 4587875"/>
              <a:gd name="connsiteX908" fmla="*/ 8154433 w 9408955"/>
              <a:gd name="connsiteY908" fmla="*/ 1601438 h 4587875"/>
              <a:gd name="connsiteX909" fmla="*/ 8172454 w 9408955"/>
              <a:gd name="connsiteY909" fmla="*/ 1543885 h 4587875"/>
              <a:gd name="connsiteX910" fmla="*/ 8122497 w 9408955"/>
              <a:gd name="connsiteY910" fmla="*/ 1551942 h 4587875"/>
              <a:gd name="connsiteX911" fmla="*/ 8154433 w 9408955"/>
              <a:gd name="connsiteY911" fmla="*/ 1601438 h 4587875"/>
              <a:gd name="connsiteX912" fmla="*/ 5181346 w 9408955"/>
              <a:gd name="connsiteY912" fmla="*/ 1601940 h 4587875"/>
              <a:gd name="connsiteX913" fmla="*/ 5201279 w 9408955"/>
              <a:gd name="connsiteY913" fmla="*/ 1577329 h 4587875"/>
              <a:gd name="connsiteX914" fmla="*/ 5162340 w 9408955"/>
              <a:gd name="connsiteY914" fmla="*/ 1539001 h 4587875"/>
              <a:gd name="connsiteX915" fmla="*/ 5147505 w 9408955"/>
              <a:gd name="connsiteY915" fmla="*/ 1601056 h 4587875"/>
              <a:gd name="connsiteX916" fmla="*/ 5181346 w 9408955"/>
              <a:gd name="connsiteY916" fmla="*/ 1601940 h 4587875"/>
              <a:gd name="connsiteX917" fmla="*/ 4765409 w 9408955"/>
              <a:gd name="connsiteY917" fmla="*/ 1603056 h 4587875"/>
              <a:gd name="connsiteX918" fmla="*/ 4790442 w 9408955"/>
              <a:gd name="connsiteY918" fmla="*/ 1570194 h 4587875"/>
              <a:gd name="connsiteX919" fmla="*/ 4737069 w 9408955"/>
              <a:gd name="connsiteY919" fmla="*/ 1537388 h 4587875"/>
              <a:gd name="connsiteX920" fmla="*/ 4724980 w 9408955"/>
              <a:gd name="connsiteY920" fmla="*/ 1588776 h 4587875"/>
              <a:gd name="connsiteX921" fmla="*/ 4765409 w 9408955"/>
              <a:gd name="connsiteY921" fmla="*/ 1603056 h 4587875"/>
              <a:gd name="connsiteX922" fmla="*/ 7645004 w 9408955"/>
              <a:gd name="connsiteY922" fmla="*/ 1603147 h 4587875"/>
              <a:gd name="connsiteX923" fmla="*/ 7667888 w 9408955"/>
              <a:gd name="connsiteY923" fmla="*/ 1578535 h 4587875"/>
              <a:gd name="connsiteX924" fmla="*/ 7632093 w 9408955"/>
              <a:gd name="connsiteY924" fmla="*/ 1538371 h 4587875"/>
              <a:gd name="connsiteX925" fmla="*/ 7610662 w 9408955"/>
              <a:gd name="connsiteY925" fmla="*/ 1598155 h 4587875"/>
              <a:gd name="connsiteX926" fmla="*/ 7645004 w 9408955"/>
              <a:gd name="connsiteY926" fmla="*/ 1603147 h 4587875"/>
              <a:gd name="connsiteX927" fmla="*/ 3111541 w 9408955"/>
              <a:gd name="connsiteY927" fmla="*/ 1603252 h 4587875"/>
              <a:gd name="connsiteX928" fmla="*/ 3145581 w 9408955"/>
              <a:gd name="connsiteY928" fmla="*/ 1585542 h 4587875"/>
              <a:gd name="connsiteX929" fmla="*/ 3111570 w 9408955"/>
              <a:gd name="connsiteY929" fmla="*/ 1538316 h 4587875"/>
              <a:gd name="connsiteX930" fmla="*/ 3077329 w 9408955"/>
              <a:gd name="connsiteY930" fmla="*/ 1586226 h 4587875"/>
              <a:gd name="connsiteX931" fmla="*/ 3111541 w 9408955"/>
              <a:gd name="connsiteY931" fmla="*/ 1603252 h 4587875"/>
              <a:gd name="connsiteX932" fmla="*/ 5056160 w 9408955"/>
              <a:gd name="connsiteY932" fmla="*/ 1603319 h 4587875"/>
              <a:gd name="connsiteX933" fmla="*/ 5097574 w 9408955"/>
              <a:gd name="connsiteY933" fmla="*/ 1577240 h 4587875"/>
              <a:gd name="connsiteX934" fmla="*/ 5046161 w 9408955"/>
              <a:gd name="connsiteY934" fmla="*/ 1541568 h 4587875"/>
              <a:gd name="connsiteX935" fmla="*/ 5039622 w 9408955"/>
              <a:gd name="connsiteY935" fmla="*/ 1595763 h 4587875"/>
              <a:gd name="connsiteX936" fmla="*/ 5056160 w 9408955"/>
              <a:gd name="connsiteY936" fmla="*/ 1603319 h 4587875"/>
              <a:gd name="connsiteX937" fmla="*/ 5383138 w 9408955"/>
              <a:gd name="connsiteY937" fmla="*/ 1603586 h 4587875"/>
              <a:gd name="connsiteX938" fmla="*/ 5398963 w 9408955"/>
              <a:gd name="connsiteY938" fmla="*/ 1596438 h 4587875"/>
              <a:gd name="connsiteX939" fmla="*/ 5392055 w 9408955"/>
              <a:gd name="connsiteY939" fmla="*/ 1541977 h 4587875"/>
              <a:gd name="connsiteX940" fmla="*/ 5348070 w 9408955"/>
              <a:gd name="connsiteY940" fmla="*/ 1545867 h 4587875"/>
              <a:gd name="connsiteX941" fmla="*/ 5337477 w 9408955"/>
              <a:gd name="connsiteY941" fmla="*/ 1586370 h 4587875"/>
              <a:gd name="connsiteX942" fmla="*/ 5383138 w 9408955"/>
              <a:gd name="connsiteY942" fmla="*/ 1603586 h 4587875"/>
              <a:gd name="connsiteX943" fmla="*/ 7120797 w 9408955"/>
              <a:gd name="connsiteY943" fmla="*/ 1603723 h 4587875"/>
              <a:gd name="connsiteX944" fmla="*/ 7156278 w 9408955"/>
              <a:gd name="connsiteY944" fmla="*/ 1568897 h 4587875"/>
              <a:gd name="connsiteX945" fmla="*/ 7093373 w 9408955"/>
              <a:gd name="connsiteY945" fmla="*/ 1546093 h 4587875"/>
              <a:gd name="connsiteX946" fmla="*/ 7102522 w 9408955"/>
              <a:gd name="connsiteY946" fmla="*/ 1599910 h 4587875"/>
              <a:gd name="connsiteX947" fmla="*/ 7120797 w 9408955"/>
              <a:gd name="connsiteY947" fmla="*/ 1603723 h 4587875"/>
              <a:gd name="connsiteX948" fmla="*/ 2496289 w 9408955"/>
              <a:gd name="connsiteY948" fmla="*/ 1603853 h 4587875"/>
              <a:gd name="connsiteX949" fmla="*/ 2528810 w 9408955"/>
              <a:gd name="connsiteY949" fmla="*/ 1568100 h 4587875"/>
              <a:gd name="connsiteX950" fmla="*/ 2466557 w 9408955"/>
              <a:gd name="connsiteY950" fmla="*/ 1550266 h 4587875"/>
              <a:gd name="connsiteX951" fmla="*/ 2478245 w 9408955"/>
              <a:gd name="connsiteY951" fmla="*/ 1600109 h 4587875"/>
              <a:gd name="connsiteX952" fmla="*/ 2496289 w 9408955"/>
              <a:gd name="connsiteY952" fmla="*/ 1603853 h 4587875"/>
              <a:gd name="connsiteX953" fmla="*/ 3004271 w 9408955"/>
              <a:gd name="connsiteY953" fmla="*/ 1603864 h 4587875"/>
              <a:gd name="connsiteX954" fmla="*/ 3041246 w 9408955"/>
              <a:gd name="connsiteY954" fmla="*/ 1569038 h 4587875"/>
              <a:gd name="connsiteX955" fmla="*/ 2982564 w 9408955"/>
              <a:gd name="connsiteY955" fmla="*/ 1546770 h 4587875"/>
              <a:gd name="connsiteX956" fmla="*/ 2985748 w 9408955"/>
              <a:gd name="connsiteY956" fmla="*/ 1597380 h 4587875"/>
              <a:gd name="connsiteX957" fmla="*/ 3004271 w 9408955"/>
              <a:gd name="connsiteY957" fmla="*/ 1603864 h 4587875"/>
              <a:gd name="connsiteX958" fmla="*/ 2594895 w 9408955"/>
              <a:gd name="connsiteY958" fmla="*/ 1603865 h 4587875"/>
              <a:gd name="connsiteX959" fmla="*/ 2632372 w 9408955"/>
              <a:gd name="connsiteY959" fmla="*/ 1568789 h 4587875"/>
              <a:gd name="connsiteX960" fmla="*/ 2565746 w 9408955"/>
              <a:gd name="connsiteY960" fmla="*/ 1561058 h 4587875"/>
              <a:gd name="connsiteX961" fmla="*/ 2576470 w 9408955"/>
              <a:gd name="connsiteY961" fmla="*/ 1597666 h 4587875"/>
              <a:gd name="connsiteX962" fmla="*/ 2594895 w 9408955"/>
              <a:gd name="connsiteY962" fmla="*/ 1603865 h 4587875"/>
              <a:gd name="connsiteX963" fmla="*/ 2906995 w 9408955"/>
              <a:gd name="connsiteY963" fmla="*/ 1603913 h 4587875"/>
              <a:gd name="connsiteX964" fmla="*/ 2939680 w 9408955"/>
              <a:gd name="connsiteY964" fmla="*/ 1568449 h 4587875"/>
              <a:gd name="connsiteX965" fmla="*/ 2874789 w 9408955"/>
              <a:gd name="connsiteY965" fmla="*/ 1555749 h 4587875"/>
              <a:gd name="connsiteX966" fmla="*/ 2888808 w 9408955"/>
              <a:gd name="connsiteY966" fmla="*/ 1599973 h 4587875"/>
              <a:gd name="connsiteX967" fmla="*/ 2906995 w 9408955"/>
              <a:gd name="connsiteY967" fmla="*/ 1603913 h 4587875"/>
              <a:gd name="connsiteX968" fmla="*/ 4855044 w 9408955"/>
              <a:gd name="connsiteY968" fmla="*/ 1603948 h 4587875"/>
              <a:gd name="connsiteX969" fmla="*/ 4892983 w 9408955"/>
              <a:gd name="connsiteY969" fmla="*/ 1568773 h 4587875"/>
              <a:gd name="connsiteX970" fmla="*/ 4834412 w 9408955"/>
              <a:gd name="connsiteY970" fmla="*/ 1545453 h 4587875"/>
              <a:gd name="connsiteX971" fmla="*/ 4836222 w 9408955"/>
              <a:gd name="connsiteY971" fmla="*/ 1597582 h 4587875"/>
              <a:gd name="connsiteX972" fmla="*/ 4855044 w 9408955"/>
              <a:gd name="connsiteY972" fmla="*/ 1603948 h 4587875"/>
              <a:gd name="connsiteX973" fmla="*/ 2802418 w 9408955"/>
              <a:gd name="connsiteY973" fmla="*/ 1604039 h 4587875"/>
              <a:gd name="connsiteX974" fmla="*/ 2838493 w 9408955"/>
              <a:gd name="connsiteY974" fmla="*/ 1568891 h 4587875"/>
              <a:gd name="connsiteX975" fmla="*/ 2776269 w 9408955"/>
              <a:gd name="connsiteY975" fmla="*/ 1546419 h 4587875"/>
              <a:gd name="connsiteX976" fmla="*/ 2783795 w 9408955"/>
              <a:gd name="connsiteY976" fmla="*/ 1599847 h 4587875"/>
              <a:gd name="connsiteX977" fmla="*/ 2802418 w 9408955"/>
              <a:gd name="connsiteY977" fmla="*/ 1604039 h 4587875"/>
              <a:gd name="connsiteX978" fmla="*/ 5270226 w 9408955"/>
              <a:gd name="connsiteY978" fmla="*/ 1604216 h 4587875"/>
              <a:gd name="connsiteX979" fmla="*/ 5303620 w 9408955"/>
              <a:gd name="connsiteY979" fmla="*/ 1570606 h 4587875"/>
              <a:gd name="connsiteX980" fmla="*/ 5243791 w 9408955"/>
              <a:gd name="connsiteY980" fmla="*/ 1546500 h 4587875"/>
              <a:gd name="connsiteX981" fmla="*/ 5252338 w 9408955"/>
              <a:gd name="connsiteY981" fmla="*/ 1600396 h 4587875"/>
              <a:gd name="connsiteX982" fmla="*/ 5270226 w 9408955"/>
              <a:gd name="connsiteY982" fmla="*/ 1604216 h 4587875"/>
              <a:gd name="connsiteX983" fmla="*/ 2693602 w 9408955"/>
              <a:gd name="connsiteY983" fmla="*/ 1604353 h 4587875"/>
              <a:gd name="connsiteX984" fmla="*/ 2735619 w 9408955"/>
              <a:gd name="connsiteY984" fmla="*/ 1569901 h 4587875"/>
              <a:gd name="connsiteX985" fmla="*/ 2673569 w 9408955"/>
              <a:gd name="connsiteY985" fmla="*/ 1548987 h 4587875"/>
              <a:gd name="connsiteX986" fmla="*/ 2674693 w 9408955"/>
              <a:gd name="connsiteY986" fmla="*/ 1596101 h 4587875"/>
              <a:gd name="connsiteX987" fmla="*/ 2693602 w 9408955"/>
              <a:gd name="connsiteY987" fmla="*/ 1604353 h 4587875"/>
              <a:gd name="connsiteX988" fmla="*/ 7429916 w 9408955"/>
              <a:gd name="connsiteY988" fmla="*/ 1604427 h 4587875"/>
              <a:gd name="connsiteX989" fmla="*/ 7450835 w 9408955"/>
              <a:gd name="connsiteY989" fmla="*/ 1598058 h 4587875"/>
              <a:gd name="connsiteX990" fmla="*/ 7430371 w 9408955"/>
              <a:gd name="connsiteY990" fmla="*/ 1538383 h 4587875"/>
              <a:gd name="connsiteX991" fmla="*/ 7408316 w 9408955"/>
              <a:gd name="connsiteY991" fmla="*/ 1600812 h 4587875"/>
              <a:gd name="connsiteX992" fmla="*/ 7429916 w 9408955"/>
              <a:gd name="connsiteY992" fmla="*/ 1604427 h 4587875"/>
              <a:gd name="connsiteX993" fmla="*/ 8040195 w 9408955"/>
              <a:gd name="connsiteY993" fmla="*/ 1604618 h 4587875"/>
              <a:gd name="connsiteX994" fmla="*/ 8073281 w 9408955"/>
              <a:gd name="connsiteY994" fmla="*/ 1591923 h 4587875"/>
              <a:gd name="connsiteX995" fmla="*/ 8074202 w 9408955"/>
              <a:gd name="connsiteY995" fmla="*/ 1545527 h 4587875"/>
              <a:gd name="connsiteX996" fmla="*/ 8022601 w 9408955"/>
              <a:gd name="connsiteY996" fmla="*/ 1542757 h 4587875"/>
              <a:gd name="connsiteX997" fmla="*/ 8011774 w 9408955"/>
              <a:gd name="connsiteY997" fmla="*/ 1584767 h 4587875"/>
              <a:gd name="connsiteX998" fmla="*/ 8040195 w 9408955"/>
              <a:gd name="connsiteY998" fmla="*/ 1604618 h 4587875"/>
              <a:gd name="connsiteX999" fmla="*/ 4961516 w 9408955"/>
              <a:gd name="connsiteY999" fmla="*/ 1604708 h 4587875"/>
              <a:gd name="connsiteX1000" fmla="*/ 4982374 w 9408955"/>
              <a:gd name="connsiteY1000" fmla="*/ 1600102 h 4587875"/>
              <a:gd name="connsiteX1001" fmla="*/ 4993905 w 9408955"/>
              <a:gd name="connsiteY1001" fmla="*/ 1554045 h 4587875"/>
              <a:gd name="connsiteX1002" fmla="*/ 4930371 w 9408955"/>
              <a:gd name="connsiteY1002" fmla="*/ 1554275 h 4587875"/>
              <a:gd name="connsiteX1003" fmla="*/ 4940998 w 9408955"/>
              <a:gd name="connsiteY1003" fmla="*/ 1598951 h 4587875"/>
              <a:gd name="connsiteX1004" fmla="*/ 4961516 w 9408955"/>
              <a:gd name="connsiteY1004" fmla="*/ 1604708 h 4587875"/>
              <a:gd name="connsiteX1005" fmla="*/ 3213598 w 9408955"/>
              <a:gd name="connsiteY1005" fmla="*/ 1604874 h 4587875"/>
              <a:gd name="connsiteX1006" fmla="*/ 3249843 w 9408955"/>
              <a:gd name="connsiteY1006" fmla="*/ 1569922 h 4587875"/>
              <a:gd name="connsiteX1007" fmla="*/ 3186916 w 9408955"/>
              <a:gd name="connsiteY1007" fmla="*/ 1549001 h 4587875"/>
              <a:gd name="connsiteX1008" fmla="*/ 3194811 w 9408955"/>
              <a:gd name="connsiteY1008" fmla="*/ 1600166 h 4587875"/>
              <a:gd name="connsiteX1009" fmla="*/ 3213598 w 9408955"/>
              <a:gd name="connsiteY1009" fmla="*/ 1604874 h 4587875"/>
              <a:gd name="connsiteX1010" fmla="*/ 5473122 w 9408955"/>
              <a:gd name="connsiteY1010" fmla="*/ 1604921 h 4587875"/>
              <a:gd name="connsiteX1011" fmla="*/ 5510941 w 9408955"/>
              <a:gd name="connsiteY1011" fmla="*/ 1571761 h 4587875"/>
              <a:gd name="connsiteX1012" fmla="*/ 5447771 w 9408955"/>
              <a:gd name="connsiteY1012" fmla="*/ 1549238 h 4587875"/>
              <a:gd name="connsiteX1013" fmla="*/ 5454866 w 9408955"/>
              <a:gd name="connsiteY1013" fmla="*/ 1599800 h 4587875"/>
              <a:gd name="connsiteX1014" fmla="*/ 5473122 w 9408955"/>
              <a:gd name="connsiteY1014" fmla="*/ 1604921 h 4587875"/>
              <a:gd name="connsiteX1015" fmla="*/ 2392412 w 9408955"/>
              <a:gd name="connsiteY1015" fmla="*/ 1604991 h 4587875"/>
              <a:gd name="connsiteX1016" fmla="*/ 2424496 w 9408955"/>
              <a:gd name="connsiteY1016" fmla="*/ 1569237 h 4587875"/>
              <a:gd name="connsiteX1017" fmla="*/ 2366515 w 9408955"/>
              <a:gd name="connsiteY1017" fmla="*/ 1547861 h 4587875"/>
              <a:gd name="connsiteX1018" fmla="*/ 2374380 w 9408955"/>
              <a:gd name="connsiteY1018" fmla="*/ 1600620 h 4587875"/>
              <a:gd name="connsiteX1019" fmla="*/ 2392412 w 9408955"/>
              <a:gd name="connsiteY1019" fmla="*/ 1604991 h 4587875"/>
              <a:gd name="connsiteX1020" fmla="*/ 7636381 w 9408955"/>
              <a:gd name="connsiteY1020" fmla="*/ 1696949 h 4587875"/>
              <a:gd name="connsiteX1021" fmla="*/ 7649881 w 9408955"/>
              <a:gd name="connsiteY1021" fmla="*/ 1655571 h 4587875"/>
              <a:gd name="connsiteX1022" fmla="*/ 7618640 w 9408955"/>
              <a:gd name="connsiteY1022" fmla="*/ 1692982 h 4587875"/>
              <a:gd name="connsiteX1023" fmla="*/ 7636381 w 9408955"/>
              <a:gd name="connsiteY1023" fmla="*/ 1696949 h 4587875"/>
              <a:gd name="connsiteX1024" fmla="*/ 2374911 w 9408955"/>
              <a:gd name="connsiteY1024" fmla="*/ 1704306 h 4587875"/>
              <a:gd name="connsiteX1025" fmla="*/ 2410471 w 9408955"/>
              <a:gd name="connsiteY1025" fmla="*/ 1704306 h 4587875"/>
              <a:gd name="connsiteX1026" fmla="*/ 2390404 w 9408955"/>
              <a:gd name="connsiteY1026" fmla="*/ 1639868 h 4587875"/>
              <a:gd name="connsiteX1027" fmla="*/ 2374911 w 9408955"/>
              <a:gd name="connsiteY1027" fmla="*/ 1704306 h 4587875"/>
              <a:gd name="connsiteX1028" fmla="*/ 2817420 w 9408955"/>
              <a:gd name="connsiteY1028" fmla="*/ 1704486 h 4587875"/>
              <a:gd name="connsiteX1029" fmla="*/ 2837635 w 9408955"/>
              <a:gd name="connsiteY1029" fmla="*/ 1679887 h 4587875"/>
              <a:gd name="connsiteX1030" fmla="*/ 2780227 w 9408955"/>
              <a:gd name="connsiteY1030" fmla="*/ 1647540 h 4587875"/>
              <a:gd name="connsiteX1031" fmla="*/ 2784524 w 9408955"/>
              <a:gd name="connsiteY1031" fmla="*/ 1702959 h 4587875"/>
              <a:gd name="connsiteX1032" fmla="*/ 2817420 w 9408955"/>
              <a:gd name="connsiteY1032" fmla="*/ 1704486 h 4587875"/>
              <a:gd name="connsiteX1033" fmla="*/ 5051655 w 9408955"/>
              <a:gd name="connsiteY1033" fmla="*/ 1704910 h 4587875"/>
              <a:gd name="connsiteX1034" fmla="*/ 5096798 w 9408955"/>
              <a:gd name="connsiteY1034" fmla="*/ 1681589 h 4587875"/>
              <a:gd name="connsiteX1035" fmla="*/ 5050059 w 9408955"/>
              <a:gd name="connsiteY1035" fmla="*/ 1641578 h 4587875"/>
              <a:gd name="connsiteX1036" fmla="*/ 5051655 w 9408955"/>
              <a:gd name="connsiteY1036" fmla="*/ 1704910 h 4587875"/>
              <a:gd name="connsiteX1037" fmla="*/ 7441472 w 9408955"/>
              <a:gd name="connsiteY1037" fmla="*/ 1705072 h 4587875"/>
              <a:gd name="connsiteX1038" fmla="*/ 7460442 w 9408955"/>
              <a:gd name="connsiteY1038" fmla="*/ 1680980 h 4587875"/>
              <a:gd name="connsiteX1039" fmla="*/ 7422333 w 9408955"/>
              <a:gd name="connsiteY1039" fmla="*/ 1639467 h 4587875"/>
              <a:gd name="connsiteX1040" fmla="*/ 7409480 w 9408955"/>
              <a:gd name="connsiteY1040" fmla="*/ 1703332 h 4587875"/>
              <a:gd name="connsiteX1041" fmla="*/ 7441472 w 9408955"/>
              <a:gd name="connsiteY1041" fmla="*/ 1705072 h 4587875"/>
              <a:gd name="connsiteX1042" fmla="*/ 5283991 w 9408955"/>
              <a:gd name="connsiteY1042" fmla="*/ 1705330 h 4587875"/>
              <a:gd name="connsiteX1043" fmla="*/ 5302525 w 9408955"/>
              <a:gd name="connsiteY1043" fmla="*/ 1681794 h 4587875"/>
              <a:gd name="connsiteX1044" fmla="*/ 5260681 w 9408955"/>
              <a:gd name="connsiteY1044" fmla="*/ 1641204 h 4587875"/>
              <a:gd name="connsiteX1045" fmla="*/ 5252494 w 9408955"/>
              <a:gd name="connsiteY1045" fmla="*/ 1704343 h 4587875"/>
              <a:gd name="connsiteX1046" fmla="*/ 5283991 w 9408955"/>
              <a:gd name="connsiteY1046" fmla="*/ 1705330 h 4587875"/>
              <a:gd name="connsiteX1047" fmla="*/ 7542246 w 9408955"/>
              <a:gd name="connsiteY1047" fmla="*/ 1705599 h 4587875"/>
              <a:gd name="connsiteX1048" fmla="*/ 7562389 w 9408955"/>
              <a:gd name="connsiteY1048" fmla="*/ 1686152 h 4587875"/>
              <a:gd name="connsiteX1049" fmla="*/ 7526503 w 9408955"/>
              <a:gd name="connsiteY1049" fmla="*/ 1639888 h 4587875"/>
              <a:gd name="connsiteX1050" fmla="*/ 7513018 w 9408955"/>
              <a:gd name="connsiteY1050" fmla="*/ 1704295 h 4587875"/>
              <a:gd name="connsiteX1051" fmla="*/ 7542246 w 9408955"/>
              <a:gd name="connsiteY1051" fmla="*/ 1705599 h 4587875"/>
              <a:gd name="connsiteX1052" fmla="*/ 2505770 w 9408955"/>
              <a:gd name="connsiteY1052" fmla="*/ 1705757 h 4587875"/>
              <a:gd name="connsiteX1053" fmla="*/ 2526856 w 9408955"/>
              <a:gd name="connsiteY1053" fmla="*/ 1688262 h 4587875"/>
              <a:gd name="connsiteX1054" fmla="*/ 2493166 w 9408955"/>
              <a:gd name="connsiteY1054" fmla="*/ 1639873 h 4587875"/>
              <a:gd name="connsiteX1055" fmla="*/ 2477813 w 9408955"/>
              <a:gd name="connsiteY1055" fmla="*/ 1704090 h 4587875"/>
              <a:gd name="connsiteX1056" fmla="*/ 2505770 w 9408955"/>
              <a:gd name="connsiteY1056" fmla="*/ 1705757 h 4587875"/>
              <a:gd name="connsiteX1057" fmla="*/ 2688306 w 9408955"/>
              <a:gd name="connsiteY1057" fmla="*/ 1705788 h 4587875"/>
              <a:gd name="connsiteX1058" fmla="*/ 2735507 w 9408955"/>
              <a:gd name="connsiteY1058" fmla="*/ 1682115 h 4587875"/>
              <a:gd name="connsiteX1059" fmla="*/ 2680515 w 9408955"/>
              <a:gd name="connsiteY1059" fmla="*/ 1644424 h 4587875"/>
              <a:gd name="connsiteX1060" fmla="*/ 2688306 w 9408955"/>
              <a:gd name="connsiteY1060" fmla="*/ 1705788 h 4587875"/>
              <a:gd name="connsiteX1061" fmla="*/ 7336861 w 9408955"/>
              <a:gd name="connsiteY1061" fmla="*/ 1706501 h 4587875"/>
              <a:gd name="connsiteX1062" fmla="*/ 7357185 w 9408955"/>
              <a:gd name="connsiteY1062" fmla="*/ 1682161 h 4587875"/>
              <a:gd name="connsiteX1063" fmla="*/ 7316594 w 9408955"/>
              <a:gd name="connsiteY1063" fmla="*/ 1640188 h 4587875"/>
              <a:gd name="connsiteX1064" fmla="*/ 7304052 w 9408955"/>
              <a:gd name="connsiteY1064" fmla="*/ 1702803 h 4587875"/>
              <a:gd name="connsiteX1065" fmla="*/ 7336861 w 9408955"/>
              <a:gd name="connsiteY1065" fmla="*/ 1706501 h 4587875"/>
              <a:gd name="connsiteX1066" fmla="*/ 4764383 w 9408955"/>
              <a:gd name="connsiteY1066" fmla="*/ 1706972 h 4587875"/>
              <a:gd name="connsiteX1067" fmla="*/ 4790507 w 9408955"/>
              <a:gd name="connsiteY1067" fmla="*/ 1667135 h 4587875"/>
              <a:gd name="connsiteX1068" fmla="*/ 4733383 w 9408955"/>
              <a:gd name="connsiteY1068" fmla="*/ 1646385 h 4587875"/>
              <a:gd name="connsiteX1069" fmla="*/ 4746652 w 9408955"/>
              <a:gd name="connsiteY1069" fmla="*/ 1705929 h 4587875"/>
              <a:gd name="connsiteX1070" fmla="*/ 4764383 w 9408955"/>
              <a:gd name="connsiteY1070" fmla="*/ 1706972 h 4587875"/>
              <a:gd name="connsiteX1071" fmla="*/ 7120843 w 9408955"/>
              <a:gd name="connsiteY1071" fmla="*/ 1707315 h 4587875"/>
              <a:gd name="connsiteX1072" fmla="*/ 7155832 w 9408955"/>
              <a:gd name="connsiteY1072" fmla="*/ 1673234 h 4587875"/>
              <a:gd name="connsiteX1073" fmla="*/ 7097836 w 9408955"/>
              <a:gd name="connsiteY1073" fmla="*/ 1646331 h 4587875"/>
              <a:gd name="connsiteX1074" fmla="*/ 7103067 w 9408955"/>
              <a:gd name="connsiteY1074" fmla="*/ 1704012 h 4587875"/>
              <a:gd name="connsiteX1075" fmla="*/ 7120843 w 9408955"/>
              <a:gd name="connsiteY1075" fmla="*/ 1707315 h 4587875"/>
              <a:gd name="connsiteX1076" fmla="*/ 5575234 w 9408955"/>
              <a:gd name="connsiteY1076" fmla="*/ 1707387 h 4587875"/>
              <a:gd name="connsiteX1077" fmla="*/ 5612353 w 9408955"/>
              <a:gd name="connsiteY1077" fmla="*/ 1680845 h 4587875"/>
              <a:gd name="connsiteX1078" fmla="*/ 5565080 w 9408955"/>
              <a:gd name="connsiteY1078" fmla="*/ 1641050 h 4587875"/>
              <a:gd name="connsiteX1079" fmla="*/ 5559425 w 9408955"/>
              <a:gd name="connsiteY1079" fmla="*/ 1701993 h 4587875"/>
              <a:gd name="connsiteX1080" fmla="*/ 5575234 w 9408955"/>
              <a:gd name="connsiteY1080" fmla="*/ 1707387 h 4587875"/>
              <a:gd name="connsiteX1081" fmla="*/ 5380106 w 9408955"/>
              <a:gd name="connsiteY1081" fmla="*/ 1707453 h 4587875"/>
              <a:gd name="connsiteX1082" fmla="*/ 5393033 w 9408955"/>
              <a:gd name="connsiteY1082" fmla="*/ 1645811 h 4587875"/>
              <a:gd name="connsiteX1083" fmla="*/ 5344047 w 9408955"/>
              <a:gd name="connsiteY1083" fmla="*/ 1653544 h 4587875"/>
              <a:gd name="connsiteX1084" fmla="*/ 5338604 w 9408955"/>
              <a:gd name="connsiteY1084" fmla="*/ 1690166 h 4587875"/>
              <a:gd name="connsiteX1085" fmla="*/ 5380106 w 9408955"/>
              <a:gd name="connsiteY1085" fmla="*/ 1707453 h 4587875"/>
              <a:gd name="connsiteX1086" fmla="*/ 5480838 w 9408955"/>
              <a:gd name="connsiteY1086" fmla="*/ 1707482 h 4587875"/>
              <a:gd name="connsiteX1087" fmla="*/ 5509828 w 9408955"/>
              <a:gd name="connsiteY1087" fmla="*/ 1664924 h 4587875"/>
              <a:gd name="connsiteX1088" fmla="*/ 5447461 w 9408955"/>
              <a:gd name="connsiteY1088" fmla="*/ 1652418 h 4587875"/>
              <a:gd name="connsiteX1089" fmla="*/ 5461522 w 9408955"/>
              <a:gd name="connsiteY1089" fmla="*/ 1703805 h 4587875"/>
              <a:gd name="connsiteX1090" fmla="*/ 5480838 w 9408955"/>
              <a:gd name="connsiteY1090" fmla="*/ 1707482 h 4587875"/>
              <a:gd name="connsiteX1091" fmla="*/ 2907014 w 9408955"/>
              <a:gd name="connsiteY1091" fmla="*/ 1707590 h 4587875"/>
              <a:gd name="connsiteX1092" fmla="*/ 2939035 w 9408955"/>
              <a:gd name="connsiteY1092" fmla="*/ 1673345 h 4587875"/>
              <a:gd name="connsiteX1093" fmla="*/ 2876546 w 9408955"/>
              <a:gd name="connsiteY1093" fmla="*/ 1653790 h 4587875"/>
              <a:gd name="connsiteX1094" fmla="*/ 2889583 w 9408955"/>
              <a:gd name="connsiteY1094" fmla="*/ 1704268 h 4587875"/>
              <a:gd name="connsiteX1095" fmla="*/ 2907014 w 9408955"/>
              <a:gd name="connsiteY1095" fmla="*/ 1707590 h 4587875"/>
              <a:gd name="connsiteX1096" fmla="*/ 2598430 w 9408955"/>
              <a:gd name="connsiteY1096" fmla="*/ 1707728 h 4587875"/>
              <a:gd name="connsiteX1097" fmla="*/ 2613372 w 9408955"/>
              <a:gd name="connsiteY1097" fmla="*/ 1642530 h 4587875"/>
              <a:gd name="connsiteX1098" fmla="*/ 2563489 w 9408955"/>
              <a:gd name="connsiteY1098" fmla="*/ 1656918 h 4587875"/>
              <a:gd name="connsiteX1099" fmla="*/ 2598430 w 9408955"/>
              <a:gd name="connsiteY1099" fmla="*/ 1707728 h 4587875"/>
              <a:gd name="connsiteX1100" fmla="*/ 3012349 w 9408955"/>
              <a:gd name="connsiteY1100" fmla="*/ 1707771 h 4587875"/>
              <a:gd name="connsiteX1101" fmla="*/ 3042019 w 9408955"/>
              <a:gd name="connsiteY1101" fmla="*/ 1666470 h 4587875"/>
              <a:gd name="connsiteX1102" fmla="*/ 2992984 w 9408955"/>
              <a:gd name="connsiteY1102" fmla="*/ 1642786 h 4587875"/>
              <a:gd name="connsiteX1103" fmla="*/ 2993209 w 9408955"/>
              <a:gd name="connsiteY1103" fmla="*/ 1703915 h 4587875"/>
              <a:gd name="connsiteX1104" fmla="*/ 3012349 w 9408955"/>
              <a:gd name="connsiteY1104" fmla="*/ 1707771 h 4587875"/>
              <a:gd name="connsiteX1105" fmla="*/ 5175286 w 9408955"/>
              <a:gd name="connsiteY1105" fmla="*/ 1707893 h 4587875"/>
              <a:gd name="connsiteX1106" fmla="*/ 5198350 w 9408955"/>
              <a:gd name="connsiteY1106" fmla="*/ 1662045 h 4587875"/>
              <a:gd name="connsiteX1107" fmla="*/ 5134759 w 9408955"/>
              <a:gd name="connsiteY1107" fmla="*/ 1659993 h 4587875"/>
              <a:gd name="connsiteX1108" fmla="*/ 5155575 w 9408955"/>
              <a:gd name="connsiteY1108" fmla="*/ 1706504 h 4587875"/>
              <a:gd name="connsiteX1109" fmla="*/ 5175286 w 9408955"/>
              <a:gd name="connsiteY1109" fmla="*/ 1707893 h 4587875"/>
              <a:gd name="connsiteX1110" fmla="*/ 4961316 w 9408955"/>
              <a:gd name="connsiteY1110" fmla="*/ 1708509 h 4587875"/>
              <a:gd name="connsiteX1111" fmla="*/ 4995654 w 9408955"/>
              <a:gd name="connsiteY1111" fmla="*/ 1681547 h 4587875"/>
              <a:gd name="connsiteX1112" fmla="*/ 4945723 w 9408955"/>
              <a:gd name="connsiteY1112" fmla="*/ 1642602 h 4587875"/>
              <a:gd name="connsiteX1113" fmla="*/ 4946179 w 9408955"/>
              <a:gd name="connsiteY1113" fmla="*/ 1705282 h 4587875"/>
              <a:gd name="connsiteX1114" fmla="*/ 4961316 w 9408955"/>
              <a:gd name="connsiteY1114" fmla="*/ 1708509 h 4587875"/>
              <a:gd name="connsiteX1115" fmla="*/ 4860665 w 9408955"/>
              <a:gd name="connsiteY1115" fmla="*/ 1708671 h 4587875"/>
              <a:gd name="connsiteX1116" fmla="*/ 4894306 w 9408955"/>
              <a:gd name="connsiteY1116" fmla="*/ 1674368 h 4587875"/>
              <a:gd name="connsiteX1117" fmla="*/ 4832326 w 9408955"/>
              <a:gd name="connsiteY1117" fmla="*/ 1649520 h 4587875"/>
              <a:gd name="connsiteX1118" fmla="*/ 4843075 w 9408955"/>
              <a:gd name="connsiteY1118" fmla="*/ 1704917 h 4587875"/>
              <a:gd name="connsiteX1119" fmla="*/ 4860665 w 9408955"/>
              <a:gd name="connsiteY1119" fmla="*/ 1708671 h 4587875"/>
              <a:gd name="connsiteX1120" fmla="*/ 4946874 w 9408955"/>
              <a:gd name="connsiteY1120" fmla="*/ 1808119 h 4587875"/>
              <a:gd name="connsiteX1121" fmla="*/ 4994829 w 9408955"/>
              <a:gd name="connsiteY1121" fmla="*/ 1785543 h 4587875"/>
              <a:gd name="connsiteX1122" fmla="*/ 4946422 w 9408955"/>
              <a:gd name="connsiteY1122" fmla="*/ 1744952 h 4587875"/>
              <a:gd name="connsiteX1123" fmla="*/ 4946874 w 9408955"/>
              <a:gd name="connsiteY1123" fmla="*/ 1808119 h 4587875"/>
              <a:gd name="connsiteX1124" fmla="*/ 7535477 w 9408955"/>
              <a:gd name="connsiteY1124" fmla="*/ 1809722 h 4587875"/>
              <a:gd name="connsiteX1125" fmla="*/ 7561331 w 9408955"/>
              <a:gd name="connsiteY1125" fmla="*/ 1790473 h 4587875"/>
              <a:gd name="connsiteX1126" fmla="*/ 7518922 w 9408955"/>
              <a:gd name="connsiteY1126" fmla="*/ 1744436 h 4587875"/>
              <a:gd name="connsiteX1127" fmla="*/ 7501459 w 9408955"/>
              <a:gd name="connsiteY1127" fmla="*/ 1802947 h 4587875"/>
              <a:gd name="connsiteX1128" fmla="*/ 7535477 w 9408955"/>
              <a:gd name="connsiteY1128" fmla="*/ 1809722 h 4587875"/>
              <a:gd name="connsiteX1129" fmla="*/ 4244808 w 9408955"/>
              <a:gd name="connsiteY1129" fmla="*/ 1810280 h 4587875"/>
              <a:gd name="connsiteX1130" fmla="*/ 4275856 w 9408955"/>
              <a:gd name="connsiteY1130" fmla="*/ 1765449 h 4587875"/>
              <a:gd name="connsiteX1131" fmla="*/ 4222649 w 9408955"/>
              <a:gd name="connsiteY1131" fmla="*/ 1746522 h 4587875"/>
              <a:gd name="connsiteX1132" fmla="*/ 4224696 w 9408955"/>
              <a:gd name="connsiteY1132" fmla="*/ 1806724 h 4587875"/>
              <a:gd name="connsiteX1133" fmla="*/ 4244808 w 9408955"/>
              <a:gd name="connsiteY1133" fmla="*/ 1810280 h 4587875"/>
              <a:gd name="connsiteX1134" fmla="*/ 5172725 w 9408955"/>
              <a:gd name="connsiteY1134" fmla="*/ 1810591 h 4587875"/>
              <a:gd name="connsiteX1135" fmla="*/ 5195700 w 9408955"/>
              <a:gd name="connsiteY1135" fmla="*/ 1803871 h 4587875"/>
              <a:gd name="connsiteX1136" fmla="*/ 5197520 w 9408955"/>
              <a:gd name="connsiteY1136" fmla="*/ 1759799 h 4587875"/>
              <a:gd name="connsiteX1137" fmla="*/ 5138830 w 9408955"/>
              <a:gd name="connsiteY1137" fmla="*/ 1754954 h 4587875"/>
              <a:gd name="connsiteX1138" fmla="*/ 5149749 w 9408955"/>
              <a:gd name="connsiteY1138" fmla="*/ 1807793 h 4587875"/>
              <a:gd name="connsiteX1139" fmla="*/ 5172725 w 9408955"/>
              <a:gd name="connsiteY1139" fmla="*/ 1810591 h 4587875"/>
              <a:gd name="connsiteX1140" fmla="*/ 2401843 w 9408955"/>
              <a:gd name="connsiteY1140" fmla="*/ 1810713 h 4587875"/>
              <a:gd name="connsiteX1141" fmla="*/ 2422798 w 9408955"/>
              <a:gd name="connsiteY1141" fmla="*/ 1793624 h 4587875"/>
              <a:gd name="connsiteX1142" fmla="*/ 2416579 w 9408955"/>
              <a:gd name="connsiteY1142" fmla="*/ 1750061 h 4587875"/>
              <a:gd name="connsiteX1143" fmla="*/ 2373513 w 9408955"/>
              <a:gd name="connsiteY1143" fmla="*/ 1746585 h 4587875"/>
              <a:gd name="connsiteX1144" fmla="*/ 2374665 w 9408955"/>
              <a:gd name="connsiteY1144" fmla="*/ 1807990 h 4587875"/>
              <a:gd name="connsiteX1145" fmla="*/ 2401843 w 9408955"/>
              <a:gd name="connsiteY1145" fmla="*/ 1810713 h 4587875"/>
              <a:gd name="connsiteX1146" fmla="*/ 3010705 w 9408955"/>
              <a:gd name="connsiteY1146" fmla="*/ 1810847 h 4587875"/>
              <a:gd name="connsiteX1147" fmla="*/ 3036474 w 9408955"/>
              <a:gd name="connsiteY1147" fmla="*/ 1799220 h 4587875"/>
              <a:gd name="connsiteX1148" fmla="*/ 2999242 w 9408955"/>
              <a:gd name="connsiteY1148" fmla="*/ 1744046 h 4587875"/>
              <a:gd name="connsiteX1149" fmla="*/ 2981316 w 9408955"/>
              <a:gd name="connsiteY1149" fmla="*/ 1804692 h 4587875"/>
              <a:gd name="connsiteX1150" fmla="*/ 3010705 w 9408955"/>
              <a:gd name="connsiteY1150" fmla="*/ 1810847 h 4587875"/>
              <a:gd name="connsiteX1151" fmla="*/ 5584540 w 9408955"/>
              <a:gd name="connsiteY1151" fmla="*/ 1810868 h 4587875"/>
              <a:gd name="connsiteX1152" fmla="*/ 5612729 w 9408955"/>
              <a:gd name="connsiteY1152" fmla="*/ 1771172 h 4587875"/>
              <a:gd name="connsiteX1153" fmla="*/ 5543234 w 9408955"/>
              <a:gd name="connsiteY1153" fmla="*/ 1766611 h 4587875"/>
              <a:gd name="connsiteX1154" fmla="*/ 5566399 w 9408955"/>
              <a:gd name="connsiteY1154" fmla="*/ 1810163 h 4587875"/>
              <a:gd name="connsiteX1155" fmla="*/ 5584540 w 9408955"/>
              <a:gd name="connsiteY1155" fmla="*/ 1810868 h 4587875"/>
              <a:gd name="connsiteX1156" fmla="*/ 5481893 w 9408955"/>
              <a:gd name="connsiteY1156" fmla="*/ 1810933 h 4587875"/>
              <a:gd name="connsiteX1157" fmla="*/ 5508550 w 9408955"/>
              <a:gd name="connsiteY1157" fmla="*/ 1763510 h 4587875"/>
              <a:gd name="connsiteX1158" fmla="*/ 5461447 w 9408955"/>
              <a:gd name="connsiteY1158" fmla="*/ 1744469 h 4587875"/>
              <a:gd name="connsiteX1159" fmla="*/ 5461447 w 9408955"/>
              <a:gd name="connsiteY1159" fmla="*/ 1809392 h 4587875"/>
              <a:gd name="connsiteX1160" fmla="*/ 5481893 w 9408955"/>
              <a:gd name="connsiteY1160" fmla="*/ 1810933 h 4587875"/>
              <a:gd name="connsiteX1161" fmla="*/ 2802844 w 9408955"/>
              <a:gd name="connsiteY1161" fmla="*/ 1810986 h 4587875"/>
              <a:gd name="connsiteX1162" fmla="*/ 2838105 w 9408955"/>
              <a:gd name="connsiteY1162" fmla="*/ 1778210 h 4587875"/>
              <a:gd name="connsiteX1163" fmla="*/ 2775382 w 9408955"/>
              <a:gd name="connsiteY1163" fmla="*/ 1754969 h 4587875"/>
              <a:gd name="connsiteX1164" fmla="*/ 2785694 w 9408955"/>
              <a:gd name="connsiteY1164" fmla="*/ 1806414 h 4587875"/>
              <a:gd name="connsiteX1165" fmla="*/ 2802844 w 9408955"/>
              <a:gd name="connsiteY1165" fmla="*/ 1810986 h 4587875"/>
              <a:gd name="connsiteX1166" fmla="*/ 2706000 w 9408955"/>
              <a:gd name="connsiteY1166" fmla="*/ 1811041 h 4587875"/>
              <a:gd name="connsiteX1167" fmla="*/ 2735167 w 9408955"/>
              <a:gd name="connsiteY1167" fmla="*/ 1770647 h 4587875"/>
              <a:gd name="connsiteX1168" fmla="*/ 2670932 w 9408955"/>
              <a:gd name="connsiteY1168" fmla="*/ 1758433 h 4587875"/>
              <a:gd name="connsiteX1169" fmla="*/ 2687445 w 9408955"/>
              <a:gd name="connsiteY1169" fmla="*/ 1808871 h 4587875"/>
              <a:gd name="connsiteX1170" fmla="*/ 2706000 w 9408955"/>
              <a:gd name="connsiteY1170" fmla="*/ 1811041 h 4587875"/>
              <a:gd name="connsiteX1171" fmla="*/ 5272164 w 9408955"/>
              <a:gd name="connsiteY1171" fmla="*/ 1811059 h 4587875"/>
              <a:gd name="connsiteX1172" fmla="*/ 5302916 w 9408955"/>
              <a:gd name="connsiteY1172" fmla="*/ 1770025 h 4587875"/>
              <a:gd name="connsiteX1173" fmla="*/ 5240043 w 9408955"/>
              <a:gd name="connsiteY1173" fmla="*/ 1758398 h 4587875"/>
              <a:gd name="connsiteX1174" fmla="*/ 5253122 w 9408955"/>
              <a:gd name="connsiteY1174" fmla="*/ 1807184 h 4587875"/>
              <a:gd name="connsiteX1175" fmla="*/ 5272164 w 9408955"/>
              <a:gd name="connsiteY1175" fmla="*/ 1811059 h 4587875"/>
              <a:gd name="connsiteX1176" fmla="*/ 7123890 w 9408955"/>
              <a:gd name="connsiteY1176" fmla="*/ 1811349 h 4587875"/>
              <a:gd name="connsiteX1177" fmla="*/ 7153084 w 9408955"/>
              <a:gd name="connsiteY1177" fmla="*/ 1766215 h 4587875"/>
              <a:gd name="connsiteX1178" fmla="*/ 7102151 w 9408955"/>
              <a:gd name="connsiteY1178" fmla="*/ 1746784 h 4587875"/>
              <a:gd name="connsiteX1179" fmla="*/ 7103970 w 9408955"/>
              <a:gd name="connsiteY1179" fmla="*/ 1807820 h 4587875"/>
              <a:gd name="connsiteX1180" fmla="*/ 7123890 w 9408955"/>
              <a:gd name="connsiteY1180" fmla="*/ 1811349 h 4587875"/>
              <a:gd name="connsiteX1181" fmla="*/ 4348067 w 9408955"/>
              <a:gd name="connsiteY1181" fmla="*/ 1811394 h 4587875"/>
              <a:gd name="connsiteX1182" fmla="*/ 4378831 w 9408955"/>
              <a:gd name="connsiteY1182" fmla="*/ 1771021 h 4587875"/>
              <a:gd name="connsiteX1183" fmla="*/ 4333804 w 9408955"/>
              <a:gd name="connsiteY1183" fmla="*/ 1745537 h 4587875"/>
              <a:gd name="connsiteX1184" fmla="*/ 4329028 w 9408955"/>
              <a:gd name="connsiteY1184" fmla="*/ 1807782 h 4587875"/>
              <a:gd name="connsiteX1185" fmla="*/ 4348067 w 9408955"/>
              <a:gd name="connsiteY1185" fmla="*/ 1811394 h 4587875"/>
              <a:gd name="connsiteX1186" fmla="*/ 4862149 w 9408955"/>
              <a:gd name="connsiteY1186" fmla="*/ 1811477 h 4587875"/>
              <a:gd name="connsiteX1187" fmla="*/ 4893003 w 9408955"/>
              <a:gd name="connsiteY1187" fmla="*/ 1770904 h 4587875"/>
              <a:gd name="connsiteX1188" fmla="*/ 4824001 w 9408955"/>
              <a:gd name="connsiteY1188" fmla="*/ 1770216 h 4587875"/>
              <a:gd name="connsiteX1189" fmla="*/ 4843619 w 9408955"/>
              <a:gd name="connsiteY1189" fmla="*/ 1808029 h 4587875"/>
              <a:gd name="connsiteX1190" fmla="*/ 4862149 w 9408955"/>
              <a:gd name="connsiteY1190" fmla="*/ 1811477 h 4587875"/>
              <a:gd name="connsiteX1191" fmla="*/ 2498607 w 9408955"/>
              <a:gd name="connsiteY1191" fmla="*/ 1811531 h 4587875"/>
              <a:gd name="connsiteX1192" fmla="*/ 2529039 w 9408955"/>
              <a:gd name="connsiteY1192" fmla="*/ 1771397 h 4587875"/>
              <a:gd name="connsiteX1193" fmla="*/ 2463667 w 9408955"/>
              <a:gd name="connsiteY1193" fmla="*/ 1763647 h 4587875"/>
              <a:gd name="connsiteX1194" fmla="*/ 2480122 w 9408955"/>
              <a:gd name="connsiteY1194" fmla="*/ 1807869 h 4587875"/>
              <a:gd name="connsiteX1195" fmla="*/ 2498607 w 9408955"/>
              <a:gd name="connsiteY1195" fmla="*/ 1811531 h 4587875"/>
              <a:gd name="connsiteX1196" fmla="*/ 4656920 w 9408955"/>
              <a:gd name="connsiteY1196" fmla="*/ 1811643 h 4587875"/>
              <a:gd name="connsiteX1197" fmla="*/ 4686333 w 9408955"/>
              <a:gd name="connsiteY1197" fmla="*/ 1779416 h 4587875"/>
              <a:gd name="connsiteX1198" fmla="*/ 4623380 w 9408955"/>
              <a:gd name="connsiteY1198" fmla="*/ 1756958 h 4587875"/>
              <a:gd name="connsiteX1199" fmla="*/ 4640943 w 9408955"/>
              <a:gd name="connsiteY1199" fmla="*/ 1809666 h 4587875"/>
              <a:gd name="connsiteX1200" fmla="*/ 4656920 w 9408955"/>
              <a:gd name="connsiteY1200" fmla="*/ 1811643 h 4587875"/>
              <a:gd name="connsiteX1201" fmla="*/ 5069983 w 9408955"/>
              <a:gd name="connsiteY1201" fmla="*/ 1811693 h 4587875"/>
              <a:gd name="connsiteX1202" fmla="*/ 5098807 w 9408955"/>
              <a:gd name="connsiteY1202" fmla="*/ 1770752 h 4587875"/>
              <a:gd name="connsiteX1203" fmla="*/ 5029790 w 9408955"/>
              <a:gd name="connsiteY1203" fmla="*/ 1770752 h 4587875"/>
              <a:gd name="connsiteX1204" fmla="*/ 5051257 w 9408955"/>
              <a:gd name="connsiteY1204" fmla="*/ 1810264 h 4587875"/>
              <a:gd name="connsiteX1205" fmla="*/ 5069983 w 9408955"/>
              <a:gd name="connsiteY1205" fmla="*/ 1811693 h 4587875"/>
              <a:gd name="connsiteX1206" fmla="*/ 2906329 w 9408955"/>
              <a:gd name="connsiteY1206" fmla="*/ 1811839 h 4587875"/>
              <a:gd name="connsiteX1207" fmla="*/ 2939428 w 9408955"/>
              <a:gd name="connsiteY1207" fmla="*/ 1778104 h 4587875"/>
              <a:gd name="connsiteX1208" fmla="*/ 2901905 w 9408955"/>
              <a:gd name="connsiteY1208" fmla="*/ 1743372 h 4587875"/>
              <a:gd name="connsiteX1209" fmla="*/ 2889170 w 9408955"/>
              <a:gd name="connsiteY1209" fmla="*/ 1808005 h 4587875"/>
              <a:gd name="connsiteX1210" fmla="*/ 2906329 w 9408955"/>
              <a:gd name="connsiteY1210" fmla="*/ 1811839 h 4587875"/>
              <a:gd name="connsiteX1211" fmla="*/ 5684208 w 9408955"/>
              <a:gd name="connsiteY1211" fmla="*/ 1811929 h 4587875"/>
              <a:gd name="connsiteX1212" fmla="*/ 5715749 w 9408955"/>
              <a:gd name="connsiteY1212" fmla="*/ 1770706 h 4587875"/>
              <a:gd name="connsiteX1213" fmla="*/ 5650208 w 9408955"/>
              <a:gd name="connsiteY1213" fmla="*/ 1761132 h 4587875"/>
              <a:gd name="connsiteX1214" fmla="*/ 5664949 w 9408955"/>
              <a:gd name="connsiteY1214" fmla="*/ 1807178 h 4587875"/>
              <a:gd name="connsiteX1215" fmla="*/ 5684208 w 9408955"/>
              <a:gd name="connsiteY1215" fmla="*/ 1811929 h 4587875"/>
              <a:gd name="connsiteX1216" fmla="*/ 2601003 w 9408955"/>
              <a:gd name="connsiteY1216" fmla="*/ 1812047 h 4587875"/>
              <a:gd name="connsiteX1217" fmla="*/ 2633530 w 9408955"/>
              <a:gd name="connsiteY1217" fmla="*/ 1777837 h 4587875"/>
              <a:gd name="connsiteX1218" fmla="*/ 2572396 w 9408955"/>
              <a:gd name="connsiteY1218" fmla="*/ 1752351 h 4587875"/>
              <a:gd name="connsiteX1219" fmla="*/ 2583575 w 9408955"/>
              <a:gd name="connsiteY1219" fmla="*/ 1810041 h 4587875"/>
              <a:gd name="connsiteX1220" fmla="*/ 2601003 w 9408955"/>
              <a:gd name="connsiteY1220" fmla="*/ 1812047 h 4587875"/>
              <a:gd name="connsiteX1221" fmla="*/ 5374057 w 9408955"/>
              <a:gd name="connsiteY1221" fmla="*/ 1812147 h 4587875"/>
              <a:gd name="connsiteX1222" fmla="*/ 5406314 w 9408955"/>
              <a:gd name="connsiteY1222" fmla="*/ 1779637 h 4587875"/>
              <a:gd name="connsiteX1223" fmla="*/ 5342124 w 9408955"/>
              <a:gd name="connsiteY1223" fmla="*/ 1757641 h 4587875"/>
              <a:gd name="connsiteX1224" fmla="*/ 5357309 w 9408955"/>
              <a:gd name="connsiteY1224" fmla="*/ 1808735 h 4587875"/>
              <a:gd name="connsiteX1225" fmla="*/ 5374057 w 9408955"/>
              <a:gd name="connsiteY1225" fmla="*/ 1812147 h 4587875"/>
              <a:gd name="connsiteX1226" fmla="*/ 4743296 w 9408955"/>
              <a:gd name="connsiteY1226" fmla="*/ 1812474 h 4587875"/>
              <a:gd name="connsiteX1227" fmla="*/ 4790418 w 9408955"/>
              <a:gd name="connsiteY1227" fmla="*/ 1772110 h 4587875"/>
              <a:gd name="connsiteX1228" fmla="*/ 4721794 w 9408955"/>
              <a:gd name="connsiteY1228" fmla="*/ 1770532 h 4587875"/>
              <a:gd name="connsiteX1229" fmla="*/ 4743296 w 9408955"/>
              <a:gd name="connsiteY1229" fmla="*/ 1812474 h 4587875"/>
              <a:gd name="connsiteX1230" fmla="*/ 2289807 w 9408955"/>
              <a:gd name="connsiteY1230" fmla="*/ 1902040 h 4587875"/>
              <a:gd name="connsiteX1231" fmla="*/ 2309791 w 9408955"/>
              <a:gd name="connsiteY1231" fmla="*/ 1900260 h 4587875"/>
              <a:gd name="connsiteX1232" fmla="*/ 2299440 w 9408955"/>
              <a:gd name="connsiteY1232" fmla="*/ 1857102 h 4587875"/>
              <a:gd name="connsiteX1233" fmla="*/ 2272064 w 9408955"/>
              <a:gd name="connsiteY1233" fmla="*/ 1895515 h 4587875"/>
              <a:gd name="connsiteX1234" fmla="*/ 2289807 w 9408955"/>
              <a:gd name="connsiteY1234" fmla="*/ 1902040 h 4587875"/>
              <a:gd name="connsiteX1235" fmla="*/ 7738513 w 9408955"/>
              <a:gd name="connsiteY1235" fmla="*/ 1906456 h 4587875"/>
              <a:gd name="connsiteX1236" fmla="*/ 7762057 w 9408955"/>
              <a:gd name="connsiteY1236" fmla="*/ 1875744 h 4587875"/>
              <a:gd name="connsiteX1237" fmla="*/ 7714610 w 9408955"/>
              <a:gd name="connsiteY1237" fmla="*/ 1861457 h 4587875"/>
              <a:gd name="connsiteX1238" fmla="*/ 7723873 w 9408955"/>
              <a:gd name="connsiteY1238" fmla="*/ 1903866 h 4587875"/>
              <a:gd name="connsiteX1239" fmla="*/ 7738513 w 9408955"/>
              <a:gd name="connsiteY1239" fmla="*/ 1906456 h 4587875"/>
              <a:gd name="connsiteX1240" fmla="*/ 4131924 w 9408955"/>
              <a:gd name="connsiteY1240" fmla="*/ 1913328 h 4587875"/>
              <a:gd name="connsiteX1241" fmla="*/ 4153877 w 9408955"/>
              <a:gd name="connsiteY1241" fmla="*/ 1911472 h 4587875"/>
              <a:gd name="connsiteX1242" fmla="*/ 4174967 w 9408955"/>
              <a:gd name="connsiteY1242" fmla="*/ 1866691 h 4587875"/>
              <a:gd name="connsiteX1243" fmla="*/ 4109901 w 9408955"/>
              <a:gd name="connsiteY1243" fmla="*/ 1859608 h 4587875"/>
              <a:gd name="connsiteX1244" fmla="*/ 4131924 w 9408955"/>
              <a:gd name="connsiteY1244" fmla="*/ 1913328 h 4587875"/>
              <a:gd name="connsiteX1245" fmla="*/ 5671709 w 9408955"/>
              <a:gd name="connsiteY1245" fmla="*/ 1913579 h 4587875"/>
              <a:gd name="connsiteX1246" fmla="*/ 5714466 w 9408955"/>
              <a:gd name="connsiteY1246" fmla="*/ 1868437 h 4587875"/>
              <a:gd name="connsiteX1247" fmla="*/ 5653482 w 9408955"/>
              <a:gd name="connsiteY1247" fmla="*/ 1858177 h 4587875"/>
              <a:gd name="connsiteX1248" fmla="*/ 5671709 w 9408955"/>
              <a:gd name="connsiteY1248" fmla="*/ 1913579 h 4587875"/>
              <a:gd name="connsiteX1249" fmla="*/ 2594774 w 9408955"/>
              <a:gd name="connsiteY1249" fmla="*/ 1913976 h 4587875"/>
              <a:gd name="connsiteX1250" fmla="*/ 2630833 w 9408955"/>
              <a:gd name="connsiteY1250" fmla="*/ 1889651 h 4587875"/>
              <a:gd name="connsiteX1251" fmla="*/ 2604299 w 9408955"/>
              <a:gd name="connsiteY1251" fmla="*/ 1839912 h 4587875"/>
              <a:gd name="connsiteX1252" fmla="*/ 2564839 w 9408955"/>
              <a:gd name="connsiteY1252" fmla="*/ 1882775 h 4587875"/>
              <a:gd name="connsiteX1253" fmla="*/ 2594774 w 9408955"/>
              <a:gd name="connsiteY1253" fmla="*/ 1913976 h 4587875"/>
              <a:gd name="connsiteX1254" fmla="*/ 2490650 w 9408955"/>
              <a:gd name="connsiteY1254" fmla="*/ 1914009 h 4587875"/>
              <a:gd name="connsiteX1255" fmla="*/ 2507456 w 9408955"/>
              <a:gd name="connsiteY1255" fmla="*/ 1913419 h 4587875"/>
              <a:gd name="connsiteX1256" fmla="*/ 2524736 w 9408955"/>
              <a:gd name="connsiteY1256" fmla="*/ 1898558 h 4587875"/>
              <a:gd name="connsiteX1257" fmla="*/ 2499401 w 9408955"/>
              <a:gd name="connsiteY1257" fmla="*/ 1839912 h 4587875"/>
              <a:gd name="connsiteX1258" fmla="*/ 2461181 w 9408955"/>
              <a:gd name="connsiteY1258" fmla="*/ 1876565 h 4587875"/>
              <a:gd name="connsiteX1259" fmla="*/ 2490650 w 9408955"/>
              <a:gd name="connsiteY1259" fmla="*/ 1914009 h 4587875"/>
              <a:gd name="connsiteX1260" fmla="*/ 4249966 w 9408955"/>
              <a:gd name="connsiteY1260" fmla="*/ 1914115 h 4587875"/>
              <a:gd name="connsiteX1261" fmla="*/ 4276062 w 9408955"/>
              <a:gd name="connsiteY1261" fmla="*/ 1869245 h 4587875"/>
              <a:gd name="connsiteX1262" fmla="*/ 4213597 w 9408955"/>
              <a:gd name="connsiteY1262" fmla="*/ 1858417 h 4587875"/>
              <a:gd name="connsiteX1263" fmla="*/ 4231379 w 9408955"/>
              <a:gd name="connsiteY1263" fmla="*/ 1913938 h 4587875"/>
              <a:gd name="connsiteX1264" fmla="*/ 4249966 w 9408955"/>
              <a:gd name="connsiteY1264" fmla="*/ 1914115 h 4587875"/>
              <a:gd name="connsiteX1265" fmla="*/ 5060338 w 9408955"/>
              <a:gd name="connsiteY1265" fmla="*/ 1914298 h 4587875"/>
              <a:gd name="connsiteX1266" fmla="*/ 5091181 w 9408955"/>
              <a:gd name="connsiteY1266" fmla="*/ 1856922 h 4587875"/>
              <a:gd name="connsiteX1267" fmla="*/ 5031990 w 9408955"/>
              <a:gd name="connsiteY1267" fmla="*/ 1867580 h 4587875"/>
              <a:gd name="connsiteX1268" fmla="*/ 5060338 w 9408955"/>
              <a:gd name="connsiteY1268" fmla="*/ 1914298 h 4587875"/>
              <a:gd name="connsiteX1269" fmla="*/ 5252913 w 9408955"/>
              <a:gd name="connsiteY1269" fmla="*/ 1914303 h 4587875"/>
              <a:gd name="connsiteX1270" fmla="*/ 5298356 w 9408955"/>
              <a:gd name="connsiteY1270" fmla="*/ 1898698 h 4587875"/>
              <a:gd name="connsiteX1271" fmla="*/ 5260787 w 9408955"/>
              <a:gd name="connsiteY1271" fmla="*/ 1845326 h 4587875"/>
              <a:gd name="connsiteX1272" fmla="*/ 5252913 w 9408955"/>
              <a:gd name="connsiteY1272" fmla="*/ 1914303 h 4587875"/>
              <a:gd name="connsiteX1273" fmla="*/ 4559567 w 9408955"/>
              <a:gd name="connsiteY1273" fmla="*/ 1914358 h 4587875"/>
              <a:gd name="connsiteX1274" fmla="*/ 4580686 w 9408955"/>
              <a:gd name="connsiteY1274" fmla="*/ 1896459 h 4587875"/>
              <a:gd name="connsiteX1275" fmla="*/ 4545081 w 9408955"/>
              <a:gd name="connsiteY1275" fmla="*/ 1843655 h 4587875"/>
              <a:gd name="connsiteX1276" fmla="*/ 4531474 w 9408955"/>
              <a:gd name="connsiteY1276" fmla="*/ 1910294 h 4587875"/>
              <a:gd name="connsiteX1277" fmla="*/ 4559567 w 9408955"/>
              <a:gd name="connsiteY1277" fmla="*/ 1914358 h 4587875"/>
              <a:gd name="connsiteX1278" fmla="*/ 4863190 w 9408955"/>
              <a:gd name="connsiteY1278" fmla="*/ 1914372 h 4587875"/>
              <a:gd name="connsiteX1279" fmla="*/ 4893423 w 9408955"/>
              <a:gd name="connsiteY1279" fmla="*/ 1875760 h 4587875"/>
              <a:gd name="connsiteX1280" fmla="*/ 4839902 w 9408955"/>
              <a:gd name="connsiteY1280" fmla="*/ 1849814 h 4587875"/>
              <a:gd name="connsiteX1281" fmla="*/ 4845118 w 9408955"/>
              <a:gd name="connsiteY1281" fmla="*/ 1911858 h 4587875"/>
              <a:gd name="connsiteX1282" fmla="*/ 4863190 w 9408955"/>
              <a:gd name="connsiteY1282" fmla="*/ 1914372 h 4587875"/>
              <a:gd name="connsiteX1283" fmla="*/ 5374968 w 9408955"/>
              <a:gd name="connsiteY1283" fmla="*/ 1914447 h 4587875"/>
              <a:gd name="connsiteX1284" fmla="*/ 5406200 w 9408955"/>
              <a:gd name="connsiteY1284" fmla="*/ 1882965 h 4587875"/>
              <a:gd name="connsiteX1285" fmla="*/ 5364713 w 9408955"/>
              <a:gd name="connsiteY1285" fmla="*/ 1845279 h 4587875"/>
              <a:gd name="connsiteX1286" fmla="*/ 5358850 w 9408955"/>
              <a:gd name="connsiteY1286" fmla="*/ 1911678 h 4587875"/>
              <a:gd name="connsiteX1287" fmla="*/ 5374968 w 9408955"/>
              <a:gd name="connsiteY1287" fmla="*/ 1914447 h 4587875"/>
              <a:gd name="connsiteX1288" fmla="*/ 2710110 w 9408955"/>
              <a:gd name="connsiteY1288" fmla="*/ 1914646 h 4587875"/>
              <a:gd name="connsiteX1289" fmla="*/ 2731070 w 9408955"/>
              <a:gd name="connsiteY1289" fmla="*/ 1862721 h 4587875"/>
              <a:gd name="connsiteX1290" fmla="*/ 2667222 w 9408955"/>
              <a:gd name="connsiteY1290" fmla="*/ 1867736 h 4587875"/>
              <a:gd name="connsiteX1291" fmla="*/ 2688581 w 9408955"/>
              <a:gd name="connsiteY1291" fmla="*/ 1912638 h 4587875"/>
              <a:gd name="connsiteX1292" fmla="*/ 2710110 w 9408955"/>
              <a:gd name="connsiteY1292" fmla="*/ 1914646 h 4587875"/>
              <a:gd name="connsiteX1293" fmla="*/ 2811886 w 9408955"/>
              <a:gd name="connsiteY1293" fmla="*/ 1914733 h 4587875"/>
              <a:gd name="connsiteX1294" fmla="*/ 2837760 w 9408955"/>
              <a:gd name="connsiteY1294" fmla="*/ 1868776 h 4587875"/>
              <a:gd name="connsiteX1295" fmla="*/ 2775412 w 9408955"/>
              <a:gd name="connsiteY1295" fmla="*/ 1859563 h 4587875"/>
              <a:gd name="connsiteX1296" fmla="*/ 2792554 w 9408955"/>
              <a:gd name="connsiteY1296" fmla="*/ 1913686 h 4587875"/>
              <a:gd name="connsiteX1297" fmla="*/ 2811886 w 9408955"/>
              <a:gd name="connsiteY1297" fmla="*/ 1914733 h 4587875"/>
              <a:gd name="connsiteX1298" fmla="*/ 4967962 w 9408955"/>
              <a:gd name="connsiteY1298" fmla="*/ 1915022 h 4587875"/>
              <a:gd name="connsiteX1299" fmla="*/ 4994871 w 9408955"/>
              <a:gd name="connsiteY1299" fmla="*/ 1868451 h 4587875"/>
              <a:gd name="connsiteX1300" fmla="*/ 4934456 w 9408955"/>
              <a:gd name="connsiteY1300" fmla="*/ 1856738 h 4587875"/>
              <a:gd name="connsiteX1301" fmla="*/ 4948239 w 9408955"/>
              <a:gd name="connsiteY1301" fmla="*/ 1913006 h 4587875"/>
              <a:gd name="connsiteX1302" fmla="*/ 4967962 w 9408955"/>
              <a:gd name="connsiteY1302" fmla="*/ 1915022 h 4587875"/>
              <a:gd name="connsiteX1303" fmla="*/ 4452275 w 9408955"/>
              <a:gd name="connsiteY1303" fmla="*/ 1915395 h 4587875"/>
              <a:gd name="connsiteX1304" fmla="*/ 4481382 w 9408955"/>
              <a:gd name="connsiteY1304" fmla="*/ 1875467 h 4587875"/>
              <a:gd name="connsiteX1305" fmla="*/ 4428847 w 9408955"/>
              <a:gd name="connsiteY1305" fmla="*/ 1849112 h 4587875"/>
              <a:gd name="connsiteX1306" fmla="*/ 4434259 w 9408955"/>
              <a:gd name="connsiteY1306" fmla="*/ 1912821 h 4587875"/>
              <a:gd name="connsiteX1307" fmla="*/ 4452275 w 9408955"/>
              <a:gd name="connsiteY1307" fmla="*/ 1915395 h 4587875"/>
              <a:gd name="connsiteX1308" fmla="*/ 4760080 w 9408955"/>
              <a:gd name="connsiteY1308" fmla="*/ 1915518 h 4587875"/>
              <a:gd name="connsiteX1309" fmla="*/ 4788454 w 9408955"/>
              <a:gd name="connsiteY1309" fmla="*/ 1867647 h 4587875"/>
              <a:gd name="connsiteX1310" fmla="*/ 4746154 w 9408955"/>
              <a:gd name="connsiteY1310" fmla="*/ 1845197 h 4587875"/>
              <a:gd name="connsiteX1311" fmla="*/ 4739821 w 9408955"/>
              <a:gd name="connsiteY1311" fmla="*/ 1910715 h 4587875"/>
              <a:gd name="connsiteX1312" fmla="*/ 4760080 w 9408955"/>
              <a:gd name="connsiteY1312" fmla="*/ 1915518 h 4587875"/>
              <a:gd name="connsiteX1313" fmla="*/ 4348523 w 9408955"/>
              <a:gd name="connsiteY1313" fmla="*/ 1915582 h 4587875"/>
              <a:gd name="connsiteX1314" fmla="*/ 4378981 w 9408955"/>
              <a:gd name="connsiteY1314" fmla="*/ 1874752 h 4587875"/>
              <a:gd name="connsiteX1315" fmla="*/ 4324083 w 9408955"/>
              <a:gd name="connsiteY1315" fmla="*/ 1849425 h 4587875"/>
              <a:gd name="connsiteX1316" fmla="*/ 4330081 w 9408955"/>
              <a:gd name="connsiteY1316" fmla="*/ 1911822 h 4587875"/>
              <a:gd name="connsiteX1317" fmla="*/ 4348523 w 9408955"/>
              <a:gd name="connsiteY1317" fmla="*/ 1915582 h 4587875"/>
              <a:gd name="connsiteX1318" fmla="*/ 4650686 w 9408955"/>
              <a:gd name="connsiteY1318" fmla="*/ 1915629 h 4587875"/>
              <a:gd name="connsiteX1319" fmla="*/ 4679707 w 9408955"/>
              <a:gd name="connsiteY1319" fmla="*/ 1858699 h 4587875"/>
              <a:gd name="connsiteX1320" fmla="*/ 4621215 w 9408955"/>
              <a:gd name="connsiteY1320" fmla="*/ 1868073 h 4587875"/>
              <a:gd name="connsiteX1321" fmla="*/ 4650686 w 9408955"/>
              <a:gd name="connsiteY1321" fmla="*/ 1915629 h 4587875"/>
              <a:gd name="connsiteX1322" fmla="*/ 5166250 w 9408955"/>
              <a:gd name="connsiteY1322" fmla="*/ 1915639 h 4587875"/>
              <a:gd name="connsiteX1323" fmla="*/ 5200501 w 9408955"/>
              <a:gd name="connsiteY1323" fmla="*/ 1882906 h 4587875"/>
              <a:gd name="connsiteX1324" fmla="*/ 5162507 w 9408955"/>
              <a:gd name="connsiteY1324" fmla="*/ 1843842 h 4587875"/>
              <a:gd name="connsiteX1325" fmla="*/ 5149617 w 9408955"/>
              <a:gd name="connsiteY1325" fmla="*/ 1911106 h 4587875"/>
              <a:gd name="connsiteX1326" fmla="*/ 5166250 w 9408955"/>
              <a:gd name="connsiteY1326" fmla="*/ 1915639 h 4587875"/>
              <a:gd name="connsiteX1327" fmla="*/ 5578569 w 9408955"/>
              <a:gd name="connsiteY1327" fmla="*/ 1915709 h 4587875"/>
              <a:gd name="connsiteX1328" fmla="*/ 5612789 w 9408955"/>
              <a:gd name="connsiteY1328" fmla="*/ 1875620 h 4587875"/>
              <a:gd name="connsiteX1329" fmla="*/ 5553144 w 9408955"/>
              <a:gd name="connsiteY1329" fmla="*/ 1855387 h 4587875"/>
              <a:gd name="connsiteX1330" fmla="*/ 5559947 w 9408955"/>
              <a:gd name="connsiteY1330" fmla="*/ 1910175 h 4587875"/>
              <a:gd name="connsiteX1331" fmla="*/ 5578569 w 9408955"/>
              <a:gd name="connsiteY1331" fmla="*/ 1915709 h 4587875"/>
              <a:gd name="connsiteX1332" fmla="*/ 5476831 w 9408955"/>
              <a:gd name="connsiteY1332" fmla="*/ 1915803 h 4587875"/>
              <a:gd name="connsiteX1333" fmla="*/ 5508819 w 9408955"/>
              <a:gd name="connsiteY1333" fmla="*/ 1869261 h 4587875"/>
              <a:gd name="connsiteX1334" fmla="*/ 5453556 w 9408955"/>
              <a:gd name="connsiteY1334" fmla="*/ 1851854 h 4587875"/>
              <a:gd name="connsiteX1335" fmla="*/ 5456079 w 9408955"/>
              <a:gd name="connsiteY1335" fmla="*/ 1910489 h 4587875"/>
              <a:gd name="connsiteX1336" fmla="*/ 5476831 w 9408955"/>
              <a:gd name="connsiteY1336" fmla="*/ 1915803 h 4587875"/>
              <a:gd name="connsiteX1337" fmla="*/ 4558234 w 9408955"/>
              <a:gd name="connsiteY1337" fmla="*/ 2016833 h 4587875"/>
              <a:gd name="connsiteX1338" fmla="*/ 4576831 w 9408955"/>
              <a:gd name="connsiteY1338" fmla="*/ 1953500 h 4587875"/>
              <a:gd name="connsiteX1339" fmla="*/ 4527164 w 9408955"/>
              <a:gd name="connsiteY1339" fmla="*/ 1955536 h 4587875"/>
              <a:gd name="connsiteX1340" fmla="*/ 4558234 w 9408955"/>
              <a:gd name="connsiteY1340" fmla="*/ 2016833 h 4587875"/>
              <a:gd name="connsiteX1341" fmla="*/ 4253048 w 9408955"/>
              <a:gd name="connsiteY1341" fmla="*/ 2017063 h 4587875"/>
              <a:gd name="connsiteX1342" fmla="*/ 4273618 w 9408955"/>
              <a:gd name="connsiteY1342" fmla="*/ 1967047 h 4587875"/>
              <a:gd name="connsiteX1343" fmla="*/ 4210118 w 9408955"/>
              <a:gd name="connsiteY1343" fmla="*/ 1967503 h 4587875"/>
              <a:gd name="connsiteX1344" fmla="*/ 4233023 w 9408955"/>
              <a:gd name="connsiteY1344" fmla="*/ 2016977 h 4587875"/>
              <a:gd name="connsiteX1345" fmla="*/ 4253048 w 9408955"/>
              <a:gd name="connsiteY1345" fmla="*/ 2017063 h 4587875"/>
              <a:gd name="connsiteX1346" fmla="*/ 6511817 w 9408955"/>
              <a:gd name="connsiteY1346" fmla="*/ 2017184 h 4587875"/>
              <a:gd name="connsiteX1347" fmla="*/ 6536000 w 9408955"/>
              <a:gd name="connsiteY1347" fmla="*/ 1972899 h 4587875"/>
              <a:gd name="connsiteX1348" fmla="*/ 6476475 w 9408955"/>
              <a:gd name="connsiteY1348" fmla="*/ 1959028 h 4587875"/>
              <a:gd name="connsiteX1349" fmla="*/ 6493351 w 9408955"/>
              <a:gd name="connsiteY1349" fmla="*/ 2017010 h 4587875"/>
              <a:gd name="connsiteX1350" fmla="*/ 6511817 w 9408955"/>
              <a:gd name="connsiteY1350" fmla="*/ 2017184 h 4587875"/>
              <a:gd name="connsiteX1351" fmla="*/ 4145618 w 9408955"/>
              <a:gd name="connsiteY1351" fmla="*/ 2017599 h 4587875"/>
              <a:gd name="connsiteX1352" fmla="*/ 4173825 w 9408955"/>
              <a:gd name="connsiteY1352" fmla="*/ 1979839 h 4587875"/>
              <a:gd name="connsiteX1353" fmla="*/ 4116969 w 9408955"/>
              <a:gd name="connsiteY1353" fmla="*/ 1955573 h 4587875"/>
              <a:gd name="connsiteX1354" fmla="*/ 4128795 w 9408955"/>
              <a:gd name="connsiteY1354" fmla="*/ 2015898 h 4587875"/>
              <a:gd name="connsiteX1355" fmla="*/ 4145618 w 9408955"/>
              <a:gd name="connsiteY1355" fmla="*/ 2017599 h 4587875"/>
              <a:gd name="connsiteX1356" fmla="*/ 4964795 w 9408955"/>
              <a:gd name="connsiteY1356" fmla="*/ 2017863 h 4587875"/>
              <a:gd name="connsiteX1357" fmla="*/ 4997192 w 9408955"/>
              <a:gd name="connsiteY1357" fmla="*/ 1987268 h 4587875"/>
              <a:gd name="connsiteX1358" fmla="*/ 4942132 w 9408955"/>
              <a:gd name="connsiteY1358" fmla="*/ 1952302 h 4587875"/>
              <a:gd name="connsiteX1359" fmla="*/ 4949043 w 9408955"/>
              <a:gd name="connsiteY1359" fmla="*/ 2015606 h 4587875"/>
              <a:gd name="connsiteX1360" fmla="*/ 4964795 w 9408955"/>
              <a:gd name="connsiteY1360" fmla="*/ 2017863 h 4587875"/>
              <a:gd name="connsiteX1361" fmla="*/ 5573537 w 9408955"/>
              <a:gd name="connsiteY1361" fmla="*/ 2017927 h 4587875"/>
              <a:gd name="connsiteX1362" fmla="*/ 5611988 w 9408955"/>
              <a:gd name="connsiteY1362" fmla="*/ 1972157 h 4587875"/>
              <a:gd name="connsiteX1363" fmla="*/ 5564355 w 9408955"/>
              <a:gd name="connsiteY1363" fmla="*/ 1944687 h 4587875"/>
              <a:gd name="connsiteX1364" fmla="*/ 5553363 w 9408955"/>
              <a:gd name="connsiteY1364" fmla="*/ 2006551 h 4587875"/>
              <a:gd name="connsiteX1365" fmla="*/ 5573537 w 9408955"/>
              <a:gd name="connsiteY1365" fmla="*/ 2017927 h 4587875"/>
              <a:gd name="connsiteX1366" fmla="*/ 7226896 w 9408955"/>
              <a:gd name="connsiteY1366" fmla="*/ 2017951 h 4587875"/>
              <a:gd name="connsiteX1367" fmla="*/ 7256087 w 9408955"/>
              <a:gd name="connsiteY1367" fmla="*/ 1978679 h 4587875"/>
              <a:gd name="connsiteX1368" fmla="*/ 7208826 w 9408955"/>
              <a:gd name="connsiteY1368" fmla="*/ 1949499 h 4587875"/>
              <a:gd name="connsiteX1369" fmla="*/ 7209279 w 9408955"/>
              <a:gd name="connsiteY1369" fmla="*/ 2014927 h 4587875"/>
              <a:gd name="connsiteX1370" fmla="*/ 7226896 w 9408955"/>
              <a:gd name="connsiteY1370" fmla="*/ 2017951 h 4587875"/>
              <a:gd name="connsiteX1371" fmla="*/ 4863880 w 9408955"/>
              <a:gd name="connsiteY1371" fmla="*/ 2017967 h 4587875"/>
              <a:gd name="connsiteX1372" fmla="*/ 4892870 w 9408955"/>
              <a:gd name="connsiteY1372" fmla="*/ 1972184 h 4587875"/>
              <a:gd name="connsiteX1373" fmla="*/ 4837252 w 9408955"/>
              <a:gd name="connsiteY1373" fmla="*/ 1953303 h 4587875"/>
              <a:gd name="connsiteX1374" fmla="*/ 4844147 w 9408955"/>
              <a:gd name="connsiteY1374" fmla="*/ 2015010 h 4587875"/>
              <a:gd name="connsiteX1375" fmla="*/ 4863880 w 9408955"/>
              <a:gd name="connsiteY1375" fmla="*/ 2017967 h 4587875"/>
              <a:gd name="connsiteX1376" fmla="*/ 4654070 w 9408955"/>
              <a:gd name="connsiteY1376" fmla="*/ 2017984 h 4587875"/>
              <a:gd name="connsiteX1377" fmla="*/ 4685935 w 9408955"/>
              <a:gd name="connsiteY1377" fmla="*/ 1980640 h 4587875"/>
              <a:gd name="connsiteX1378" fmla="*/ 4641517 w 9408955"/>
              <a:gd name="connsiteY1378" fmla="*/ 1949425 h 4587875"/>
              <a:gd name="connsiteX1379" fmla="*/ 4636331 w 9408955"/>
              <a:gd name="connsiteY1379" fmla="*/ 2013891 h 4587875"/>
              <a:gd name="connsiteX1380" fmla="*/ 4654070 w 9408955"/>
              <a:gd name="connsiteY1380" fmla="*/ 2017984 h 4587875"/>
              <a:gd name="connsiteX1381" fmla="*/ 4456083 w 9408955"/>
              <a:gd name="connsiteY1381" fmla="*/ 2018000 h 4587875"/>
              <a:gd name="connsiteX1382" fmla="*/ 4478006 w 9408955"/>
              <a:gd name="connsiteY1382" fmla="*/ 1965482 h 4587875"/>
              <a:gd name="connsiteX1383" fmla="*/ 4416565 w 9408955"/>
              <a:gd name="connsiteY1383" fmla="*/ 1965252 h 4587875"/>
              <a:gd name="connsiteX1384" fmla="*/ 4434447 w 9408955"/>
              <a:gd name="connsiteY1384" fmla="*/ 2015906 h 4587875"/>
              <a:gd name="connsiteX1385" fmla="*/ 4456083 w 9408955"/>
              <a:gd name="connsiteY1385" fmla="*/ 2018000 h 4587875"/>
              <a:gd name="connsiteX1386" fmla="*/ 5379135 w 9408955"/>
              <a:gd name="connsiteY1386" fmla="*/ 2018068 h 4587875"/>
              <a:gd name="connsiteX1387" fmla="*/ 5405733 w 9408955"/>
              <a:gd name="connsiteY1387" fmla="*/ 1971533 h 4587875"/>
              <a:gd name="connsiteX1388" fmla="*/ 5359242 w 9408955"/>
              <a:gd name="connsiteY1388" fmla="*/ 1949762 h 4587875"/>
              <a:gd name="connsiteX1389" fmla="*/ 5359922 w 9408955"/>
              <a:gd name="connsiteY1389" fmla="*/ 2015992 h 4587875"/>
              <a:gd name="connsiteX1390" fmla="*/ 5379135 w 9408955"/>
              <a:gd name="connsiteY1390" fmla="*/ 2018068 h 4587875"/>
              <a:gd name="connsiteX1391" fmla="*/ 5483047 w 9408955"/>
              <a:gd name="connsiteY1391" fmla="*/ 2018139 h 4587875"/>
              <a:gd name="connsiteX1392" fmla="*/ 5507954 w 9408955"/>
              <a:gd name="connsiteY1392" fmla="*/ 1972138 h 4587875"/>
              <a:gd name="connsiteX1393" fmla="*/ 5451651 w 9408955"/>
              <a:gd name="connsiteY1393" fmla="*/ 1955469 h 4587875"/>
              <a:gd name="connsiteX1394" fmla="*/ 5463732 w 9408955"/>
              <a:gd name="connsiteY1394" fmla="*/ 2017282 h 4587875"/>
              <a:gd name="connsiteX1395" fmla="*/ 5483047 w 9408955"/>
              <a:gd name="connsiteY1395" fmla="*/ 2018139 h 4587875"/>
              <a:gd name="connsiteX1396" fmla="*/ 5276759 w 9408955"/>
              <a:gd name="connsiteY1396" fmla="*/ 2018225 h 4587875"/>
              <a:gd name="connsiteX1397" fmla="*/ 5300425 w 9408955"/>
              <a:gd name="connsiteY1397" fmla="*/ 1964767 h 4587875"/>
              <a:gd name="connsiteX1398" fmla="*/ 5242959 w 9408955"/>
              <a:gd name="connsiteY1398" fmla="*/ 1953715 h 4587875"/>
              <a:gd name="connsiteX1399" fmla="*/ 5255273 w 9408955"/>
              <a:gd name="connsiteY1399" fmla="*/ 2015192 h 4587875"/>
              <a:gd name="connsiteX1400" fmla="*/ 5276759 w 9408955"/>
              <a:gd name="connsiteY1400" fmla="*/ 2018225 h 4587875"/>
              <a:gd name="connsiteX1401" fmla="*/ 5071939 w 9408955"/>
              <a:gd name="connsiteY1401" fmla="*/ 2018337 h 4587875"/>
              <a:gd name="connsiteX1402" fmla="*/ 5096989 w 9408955"/>
              <a:gd name="connsiteY1402" fmla="*/ 1972501 h 4587875"/>
              <a:gd name="connsiteX1403" fmla="*/ 5041279 w 9408955"/>
              <a:gd name="connsiteY1403" fmla="*/ 1955419 h 4587875"/>
              <a:gd name="connsiteX1404" fmla="*/ 5053200 w 9408955"/>
              <a:gd name="connsiteY1404" fmla="*/ 2016591 h 4587875"/>
              <a:gd name="connsiteX1405" fmla="*/ 5071939 w 9408955"/>
              <a:gd name="connsiteY1405" fmla="*/ 2018337 h 4587875"/>
              <a:gd name="connsiteX1406" fmla="*/ 7635024 w 9408955"/>
              <a:gd name="connsiteY1406" fmla="*/ 2018350 h 4587875"/>
              <a:gd name="connsiteX1407" fmla="*/ 7668321 w 9408955"/>
              <a:gd name="connsiteY1407" fmla="*/ 1987096 h 4587875"/>
              <a:gd name="connsiteX1408" fmla="*/ 7613148 w 9408955"/>
              <a:gd name="connsiteY1408" fmla="*/ 1953759 h 4587875"/>
              <a:gd name="connsiteX1409" fmla="*/ 7619126 w 9408955"/>
              <a:gd name="connsiteY1409" fmla="*/ 2014991 h 4587875"/>
              <a:gd name="connsiteX1410" fmla="*/ 7635024 w 9408955"/>
              <a:gd name="connsiteY1410" fmla="*/ 2018350 h 4587875"/>
              <a:gd name="connsiteX1411" fmla="*/ 4349405 w 9408955"/>
              <a:gd name="connsiteY1411" fmla="*/ 2018391 h 4587875"/>
              <a:gd name="connsiteX1412" fmla="*/ 4376959 w 9408955"/>
              <a:gd name="connsiteY1412" fmla="*/ 1971336 h 4587875"/>
              <a:gd name="connsiteX1413" fmla="*/ 4323687 w 9408955"/>
              <a:gd name="connsiteY1413" fmla="*/ 1953106 h 4587875"/>
              <a:gd name="connsiteX1414" fmla="*/ 4329403 w 9408955"/>
              <a:gd name="connsiteY1414" fmla="*/ 2014720 h 4587875"/>
              <a:gd name="connsiteX1415" fmla="*/ 4349405 w 9408955"/>
              <a:gd name="connsiteY1415" fmla="*/ 2018391 h 4587875"/>
              <a:gd name="connsiteX1416" fmla="*/ 4044356 w 9408955"/>
              <a:gd name="connsiteY1416" fmla="*/ 2018424 h 4587875"/>
              <a:gd name="connsiteX1417" fmla="*/ 4070392 w 9408955"/>
              <a:gd name="connsiteY1417" fmla="*/ 1972414 h 4587875"/>
              <a:gd name="connsiteX1418" fmla="*/ 4006706 w 9408955"/>
              <a:gd name="connsiteY1418" fmla="*/ 1965507 h 4587875"/>
              <a:gd name="connsiteX1419" fmla="*/ 4025129 w 9408955"/>
              <a:gd name="connsiteY1419" fmla="*/ 2016392 h 4587875"/>
              <a:gd name="connsiteX1420" fmla="*/ 4044356 w 9408955"/>
              <a:gd name="connsiteY1420" fmla="*/ 2018424 h 4587875"/>
              <a:gd name="connsiteX1421" fmla="*/ 2194752 w 9408955"/>
              <a:gd name="connsiteY1421" fmla="*/ 2018573 h 4587875"/>
              <a:gd name="connsiteX1422" fmla="*/ 2220058 w 9408955"/>
              <a:gd name="connsiteY1422" fmla="*/ 1973291 h 4587875"/>
              <a:gd name="connsiteX1423" fmla="*/ 2168613 w 9408955"/>
              <a:gd name="connsiteY1423" fmla="*/ 1952952 h 4587875"/>
              <a:gd name="connsiteX1424" fmla="*/ 2175699 w 9408955"/>
              <a:gd name="connsiteY1424" fmla="*/ 2016713 h 4587875"/>
              <a:gd name="connsiteX1425" fmla="*/ 2194752 w 9408955"/>
              <a:gd name="connsiteY1425" fmla="*/ 2018573 h 4587875"/>
              <a:gd name="connsiteX1426" fmla="*/ 5170859 w 9408955"/>
              <a:gd name="connsiteY1426" fmla="*/ 2018788 h 4587875"/>
              <a:gd name="connsiteX1427" fmla="*/ 5199511 w 9408955"/>
              <a:gd name="connsiteY1427" fmla="*/ 1972923 h 4587875"/>
              <a:gd name="connsiteX1428" fmla="*/ 5143487 w 9408955"/>
              <a:gd name="connsiteY1428" fmla="*/ 1954599 h 4587875"/>
              <a:gd name="connsiteX1429" fmla="*/ 5150804 w 9408955"/>
              <a:gd name="connsiteY1429" fmla="*/ 2014837 h 4587875"/>
              <a:gd name="connsiteX1430" fmla="*/ 5170859 w 9408955"/>
              <a:gd name="connsiteY1430" fmla="*/ 2018788 h 4587875"/>
              <a:gd name="connsiteX1431" fmla="*/ 7122535 w 9408955"/>
              <a:gd name="connsiteY1431" fmla="*/ 2018834 h 4587875"/>
              <a:gd name="connsiteX1432" fmla="*/ 7154730 w 9408955"/>
              <a:gd name="connsiteY1432" fmla="*/ 1980857 h 4587875"/>
              <a:gd name="connsiteX1433" fmla="*/ 7094908 w 9408955"/>
              <a:gd name="connsiteY1433" fmla="*/ 1958238 h 4587875"/>
              <a:gd name="connsiteX1434" fmla="*/ 7104578 w 9408955"/>
              <a:gd name="connsiteY1434" fmla="*/ 2015585 h 4587875"/>
              <a:gd name="connsiteX1435" fmla="*/ 7122535 w 9408955"/>
              <a:gd name="connsiteY1435" fmla="*/ 2018834 h 4587875"/>
              <a:gd name="connsiteX1436" fmla="*/ 4754042 w 9408955"/>
              <a:gd name="connsiteY1436" fmla="*/ 2018973 h 4587875"/>
              <a:gd name="connsiteX1437" fmla="*/ 4790058 w 9408955"/>
              <a:gd name="connsiteY1437" fmla="*/ 1987827 h 4587875"/>
              <a:gd name="connsiteX1438" fmla="*/ 4739240 w 9408955"/>
              <a:gd name="connsiteY1438" fmla="*/ 1950951 h 4587875"/>
              <a:gd name="connsiteX1439" fmla="*/ 4738116 w 9408955"/>
              <a:gd name="connsiteY1439" fmla="*/ 2012792 h 4587875"/>
              <a:gd name="connsiteX1440" fmla="*/ 4754042 w 9408955"/>
              <a:gd name="connsiteY1440" fmla="*/ 2018973 h 4587875"/>
              <a:gd name="connsiteX1441" fmla="*/ 7648117 w 9408955"/>
              <a:gd name="connsiteY1441" fmla="*/ 2115811 h 4587875"/>
              <a:gd name="connsiteX1442" fmla="*/ 7667955 w 9408955"/>
              <a:gd name="connsiteY1442" fmla="*/ 2092615 h 4587875"/>
              <a:gd name="connsiteX1443" fmla="*/ 7610960 w 9408955"/>
              <a:gd name="connsiteY1443" fmla="*/ 2056140 h 4587875"/>
              <a:gd name="connsiteX1444" fmla="*/ 7616288 w 9408955"/>
              <a:gd name="connsiteY1444" fmla="*/ 2114728 h 4587875"/>
              <a:gd name="connsiteX1445" fmla="*/ 7648117 w 9408955"/>
              <a:gd name="connsiteY1445" fmla="*/ 2115811 h 4587875"/>
              <a:gd name="connsiteX1446" fmla="*/ 7028587 w 9408955"/>
              <a:gd name="connsiteY1446" fmla="*/ 2116376 h 4587875"/>
              <a:gd name="connsiteX1447" fmla="*/ 7049644 w 9408955"/>
              <a:gd name="connsiteY1447" fmla="*/ 2096247 h 4587875"/>
              <a:gd name="connsiteX1448" fmla="*/ 7003826 w 9408955"/>
              <a:gd name="connsiteY1448" fmla="*/ 2053186 h 4587875"/>
              <a:gd name="connsiteX1449" fmla="*/ 6998127 w 9408955"/>
              <a:gd name="connsiteY1449" fmla="*/ 2114638 h 4587875"/>
              <a:gd name="connsiteX1450" fmla="*/ 7028587 w 9408955"/>
              <a:gd name="connsiteY1450" fmla="*/ 2116376 h 4587875"/>
              <a:gd name="connsiteX1451" fmla="*/ 5386951 w 9408955"/>
              <a:gd name="connsiteY1451" fmla="*/ 2116409 h 4587875"/>
              <a:gd name="connsiteX1452" fmla="*/ 5372555 w 9408955"/>
              <a:gd name="connsiteY1452" fmla="*/ 2051022 h 4587875"/>
              <a:gd name="connsiteX1453" fmla="*/ 5338591 w 9408955"/>
              <a:gd name="connsiteY1453" fmla="*/ 2101077 h 4587875"/>
              <a:gd name="connsiteX1454" fmla="*/ 5386951 w 9408955"/>
              <a:gd name="connsiteY1454" fmla="*/ 2116409 h 4587875"/>
              <a:gd name="connsiteX1455" fmla="*/ 4768274 w 9408955"/>
              <a:gd name="connsiteY1455" fmla="*/ 2116541 h 4587875"/>
              <a:gd name="connsiteX1456" fmla="*/ 4789183 w 9408955"/>
              <a:gd name="connsiteY1456" fmla="*/ 2095957 h 4587875"/>
              <a:gd name="connsiteX1457" fmla="*/ 4745297 w 9408955"/>
              <a:gd name="connsiteY1457" fmla="*/ 2051130 h 4587875"/>
              <a:gd name="connsiteX1458" fmla="*/ 4737715 w 9408955"/>
              <a:gd name="connsiteY1458" fmla="*/ 2115168 h 4587875"/>
              <a:gd name="connsiteX1459" fmla="*/ 4768274 w 9408955"/>
              <a:gd name="connsiteY1459" fmla="*/ 2116541 h 4587875"/>
              <a:gd name="connsiteX1460" fmla="*/ 1889713 w 9408955"/>
              <a:gd name="connsiteY1460" fmla="*/ 2117256 h 4587875"/>
              <a:gd name="connsiteX1461" fmla="*/ 1910922 w 9408955"/>
              <a:gd name="connsiteY1461" fmla="*/ 2098605 h 4587875"/>
              <a:gd name="connsiteX1462" fmla="*/ 1873543 w 9408955"/>
              <a:gd name="connsiteY1462" fmla="*/ 2050613 h 4587875"/>
              <a:gd name="connsiteX1463" fmla="*/ 1860785 w 9408955"/>
              <a:gd name="connsiteY1463" fmla="*/ 2115436 h 4587875"/>
              <a:gd name="connsiteX1464" fmla="*/ 1889713 w 9408955"/>
              <a:gd name="connsiteY1464" fmla="*/ 2117256 h 4587875"/>
              <a:gd name="connsiteX1465" fmla="*/ 5075658 w 9408955"/>
              <a:gd name="connsiteY1465" fmla="*/ 2117280 h 4587875"/>
              <a:gd name="connsiteX1466" fmla="*/ 5096772 w 9408955"/>
              <a:gd name="connsiteY1466" fmla="*/ 2096094 h 4587875"/>
              <a:gd name="connsiteX1467" fmla="*/ 5057687 w 9408955"/>
              <a:gd name="connsiteY1467" fmla="*/ 2050452 h 4587875"/>
              <a:gd name="connsiteX1468" fmla="*/ 5045116 w 9408955"/>
              <a:gd name="connsiteY1468" fmla="*/ 2114213 h 4587875"/>
              <a:gd name="connsiteX1469" fmla="*/ 5075658 w 9408955"/>
              <a:gd name="connsiteY1469" fmla="*/ 2117280 h 4587875"/>
              <a:gd name="connsiteX1470" fmla="*/ 5795607 w 9408955"/>
              <a:gd name="connsiteY1470" fmla="*/ 2117292 h 4587875"/>
              <a:gd name="connsiteX1471" fmla="*/ 5817501 w 9408955"/>
              <a:gd name="connsiteY1471" fmla="*/ 2092413 h 4587875"/>
              <a:gd name="connsiteX1472" fmla="*/ 5774859 w 9408955"/>
              <a:gd name="connsiteY1472" fmla="*/ 2050909 h 4587875"/>
              <a:gd name="connsiteX1473" fmla="*/ 5761333 w 9408955"/>
              <a:gd name="connsiteY1473" fmla="*/ 2112592 h 4587875"/>
              <a:gd name="connsiteX1474" fmla="*/ 5795607 w 9408955"/>
              <a:gd name="connsiteY1474" fmla="*/ 2117292 h 4587875"/>
              <a:gd name="connsiteX1475" fmla="*/ 4956886 w 9408955"/>
              <a:gd name="connsiteY1475" fmla="*/ 2118330 h 4587875"/>
              <a:gd name="connsiteX1476" fmla="*/ 4996961 w 9408955"/>
              <a:gd name="connsiteY1476" fmla="*/ 2091965 h 4587875"/>
              <a:gd name="connsiteX1477" fmla="*/ 4953650 w 9408955"/>
              <a:gd name="connsiteY1477" fmla="*/ 2051258 h 4587875"/>
              <a:gd name="connsiteX1478" fmla="*/ 4940519 w 9408955"/>
              <a:gd name="connsiteY1478" fmla="*/ 2112545 h 4587875"/>
              <a:gd name="connsiteX1479" fmla="*/ 4956886 w 9408955"/>
              <a:gd name="connsiteY1479" fmla="*/ 2118330 h 4587875"/>
              <a:gd name="connsiteX1480" fmla="*/ 4856384 w 9408955"/>
              <a:gd name="connsiteY1480" fmla="*/ 2118611 h 4587875"/>
              <a:gd name="connsiteX1481" fmla="*/ 4893231 w 9408955"/>
              <a:gd name="connsiteY1481" fmla="*/ 2076950 h 4587875"/>
              <a:gd name="connsiteX1482" fmla="*/ 4829226 w 9408955"/>
              <a:gd name="connsiteY1482" fmla="*/ 2064765 h 4587875"/>
              <a:gd name="connsiteX1483" fmla="*/ 4835696 w 9408955"/>
              <a:gd name="connsiteY1483" fmla="*/ 2111697 h 4587875"/>
              <a:gd name="connsiteX1484" fmla="*/ 4856384 w 9408955"/>
              <a:gd name="connsiteY1484" fmla="*/ 2118611 h 4587875"/>
              <a:gd name="connsiteX1485" fmla="*/ 4241520 w 9408955"/>
              <a:gd name="connsiteY1485" fmla="*/ 2118944 h 4587875"/>
              <a:gd name="connsiteX1486" fmla="*/ 4277917 w 9408955"/>
              <a:gd name="connsiteY1486" fmla="*/ 2084847 h 4587875"/>
              <a:gd name="connsiteX1487" fmla="*/ 4230713 w 9408955"/>
              <a:gd name="connsiteY1487" fmla="*/ 2052594 h 4587875"/>
              <a:gd name="connsiteX1488" fmla="*/ 4223644 w 9408955"/>
              <a:gd name="connsiteY1488" fmla="*/ 2114394 h 4587875"/>
              <a:gd name="connsiteX1489" fmla="*/ 4241520 w 9408955"/>
              <a:gd name="connsiteY1489" fmla="*/ 2118944 h 4587875"/>
              <a:gd name="connsiteX1490" fmla="*/ 4348016 w 9408955"/>
              <a:gd name="connsiteY1490" fmla="*/ 2118953 h 4587875"/>
              <a:gd name="connsiteX1491" fmla="*/ 4378140 w 9408955"/>
              <a:gd name="connsiteY1491" fmla="*/ 2076865 h 4587875"/>
              <a:gd name="connsiteX1492" fmla="*/ 4316057 w 9408955"/>
              <a:gd name="connsiteY1492" fmla="*/ 2065239 h 4587875"/>
              <a:gd name="connsiteX1493" fmla="*/ 4328337 w 9408955"/>
              <a:gd name="connsiteY1493" fmla="*/ 2114932 h 4587875"/>
              <a:gd name="connsiteX1494" fmla="*/ 4348016 w 9408955"/>
              <a:gd name="connsiteY1494" fmla="*/ 2118953 h 4587875"/>
              <a:gd name="connsiteX1495" fmla="*/ 4444422 w 9408955"/>
              <a:gd name="connsiteY1495" fmla="*/ 2119008 h 4587875"/>
              <a:gd name="connsiteX1496" fmla="*/ 4482170 w 9408955"/>
              <a:gd name="connsiteY1496" fmla="*/ 2084048 h 4587875"/>
              <a:gd name="connsiteX1497" fmla="*/ 4426673 w 9408955"/>
              <a:gd name="connsiteY1497" fmla="*/ 2056903 h 4587875"/>
              <a:gd name="connsiteX1498" fmla="*/ 4425744 w 9408955"/>
              <a:gd name="connsiteY1498" fmla="*/ 2112324 h 4587875"/>
              <a:gd name="connsiteX1499" fmla="*/ 4444422 w 9408955"/>
              <a:gd name="connsiteY1499" fmla="*/ 2119008 h 4587875"/>
              <a:gd name="connsiteX1500" fmla="*/ 5576510 w 9408955"/>
              <a:gd name="connsiteY1500" fmla="*/ 2119050 h 4587875"/>
              <a:gd name="connsiteX1501" fmla="*/ 5612555 w 9408955"/>
              <a:gd name="connsiteY1501" fmla="*/ 2084951 h 4587875"/>
              <a:gd name="connsiteX1502" fmla="*/ 5553877 w 9408955"/>
              <a:gd name="connsiteY1502" fmla="*/ 2059390 h 4587875"/>
              <a:gd name="connsiteX1503" fmla="*/ 5558653 w 9408955"/>
              <a:gd name="connsiteY1503" fmla="*/ 2114357 h 4587875"/>
              <a:gd name="connsiteX1504" fmla="*/ 5576510 w 9408955"/>
              <a:gd name="connsiteY1504" fmla="*/ 2119050 h 4587875"/>
              <a:gd name="connsiteX1505" fmla="*/ 1979974 w 9408955"/>
              <a:gd name="connsiteY1505" fmla="*/ 2119155 h 4587875"/>
              <a:gd name="connsiteX1506" fmla="*/ 2016183 w 9408955"/>
              <a:gd name="connsiteY1506" fmla="*/ 2090822 h 4587875"/>
              <a:gd name="connsiteX1507" fmla="*/ 1964141 w 9408955"/>
              <a:gd name="connsiteY1507" fmla="*/ 2054148 h 4587875"/>
              <a:gd name="connsiteX1508" fmla="*/ 1963682 w 9408955"/>
              <a:gd name="connsiteY1508" fmla="*/ 2115118 h 4587875"/>
              <a:gd name="connsiteX1509" fmla="*/ 1979974 w 9408955"/>
              <a:gd name="connsiteY1509" fmla="*/ 2119155 h 4587875"/>
              <a:gd name="connsiteX1510" fmla="*/ 4034165 w 9408955"/>
              <a:gd name="connsiteY1510" fmla="*/ 2119218 h 4587875"/>
              <a:gd name="connsiteX1511" fmla="*/ 4071111 w 9408955"/>
              <a:gd name="connsiteY1511" fmla="*/ 2083603 h 4587875"/>
              <a:gd name="connsiteX1512" fmla="*/ 4006220 w 9408955"/>
              <a:gd name="connsiteY1512" fmla="*/ 2069138 h 4587875"/>
              <a:gd name="connsiteX1513" fmla="*/ 4015942 w 9408955"/>
              <a:gd name="connsiteY1513" fmla="*/ 2113223 h 4587875"/>
              <a:gd name="connsiteX1514" fmla="*/ 4034165 w 9408955"/>
              <a:gd name="connsiteY1514" fmla="*/ 2119218 h 4587875"/>
              <a:gd name="connsiteX1515" fmla="*/ 6501325 w 9408955"/>
              <a:gd name="connsiteY1515" fmla="*/ 2119269 h 4587875"/>
              <a:gd name="connsiteX1516" fmla="*/ 6536007 w 9408955"/>
              <a:gd name="connsiteY1516" fmla="*/ 2085681 h 4587875"/>
              <a:gd name="connsiteX1517" fmla="*/ 6474408 w 9408955"/>
              <a:gd name="connsiteY1517" fmla="*/ 2063403 h 4587875"/>
              <a:gd name="connsiteX1518" fmla="*/ 6483533 w 9408955"/>
              <a:gd name="connsiteY1518" fmla="*/ 2114389 h 4587875"/>
              <a:gd name="connsiteX1519" fmla="*/ 6501325 w 9408955"/>
              <a:gd name="connsiteY1519" fmla="*/ 2119269 h 4587875"/>
              <a:gd name="connsiteX1520" fmla="*/ 4138046 w 9408955"/>
              <a:gd name="connsiteY1520" fmla="*/ 2119281 h 4587875"/>
              <a:gd name="connsiteX1521" fmla="*/ 4173581 w 9408955"/>
              <a:gd name="connsiteY1521" fmla="*/ 2084614 h 4587875"/>
              <a:gd name="connsiteX1522" fmla="*/ 4120214 w 9408955"/>
              <a:gd name="connsiteY1522" fmla="*/ 2056266 h 4587875"/>
              <a:gd name="connsiteX1523" fmla="*/ 4119758 w 9408955"/>
              <a:gd name="connsiteY1523" fmla="*/ 2114550 h 4587875"/>
              <a:gd name="connsiteX1524" fmla="*/ 4138046 w 9408955"/>
              <a:gd name="connsiteY1524" fmla="*/ 2119281 h 4587875"/>
              <a:gd name="connsiteX1525" fmla="*/ 7118152 w 9408955"/>
              <a:gd name="connsiteY1525" fmla="*/ 2119284 h 4587875"/>
              <a:gd name="connsiteX1526" fmla="*/ 7154617 w 9408955"/>
              <a:gd name="connsiteY1526" fmla="*/ 2090822 h 4587875"/>
              <a:gd name="connsiteX1527" fmla="*/ 7102433 w 9408955"/>
              <a:gd name="connsiteY1527" fmla="*/ 2054607 h 4587875"/>
              <a:gd name="connsiteX1528" fmla="*/ 7101744 w 9408955"/>
              <a:gd name="connsiteY1528" fmla="*/ 2115348 h 4587875"/>
              <a:gd name="connsiteX1529" fmla="*/ 7118152 w 9408955"/>
              <a:gd name="connsiteY1529" fmla="*/ 2119284 h 4587875"/>
              <a:gd name="connsiteX1530" fmla="*/ 4548195 w 9408955"/>
              <a:gd name="connsiteY1530" fmla="*/ 2119287 h 4587875"/>
              <a:gd name="connsiteX1531" fmla="*/ 4584082 w 9408955"/>
              <a:gd name="connsiteY1531" fmla="*/ 2085049 h 4587875"/>
              <a:gd name="connsiteX1532" fmla="*/ 4542231 w 9408955"/>
              <a:gd name="connsiteY1532" fmla="*/ 2050660 h 4587875"/>
              <a:gd name="connsiteX1533" fmla="*/ 4530631 w 9408955"/>
              <a:gd name="connsiteY1533" fmla="*/ 2113248 h 4587875"/>
              <a:gd name="connsiteX1534" fmla="*/ 4548195 w 9408955"/>
              <a:gd name="connsiteY1534" fmla="*/ 2119287 h 4587875"/>
              <a:gd name="connsiteX1535" fmla="*/ 5270282 w 9408955"/>
              <a:gd name="connsiteY1535" fmla="*/ 2119372 h 4587875"/>
              <a:gd name="connsiteX1536" fmla="*/ 5303605 w 9408955"/>
              <a:gd name="connsiteY1536" fmla="*/ 2084835 h 4587875"/>
              <a:gd name="connsiteX1537" fmla="*/ 5260204 w 9408955"/>
              <a:gd name="connsiteY1537" fmla="*/ 2051997 h 4587875"/>
              <a:gd name="connsiteX1538" fmla="*/ 5252545 w 9408955"/>
              <a:gd name="connsiteY1538" fmla="*/ 2115392 h 4587875"/>
              <a:gd name="connsiteX1539" fmla="*/ 5270282 w 9408955"/>
              <a:gd name="connsiteY1539" fmla="*/ 2119372 h 4587875"/>
              <a:gd name="connsiteX1540" fmla="*/ 6405656 w 9408955"/>
              <a:gd name="connsiteY1540" fmla="*/ 2119409 h 4587875"/>
              <a:gd name="connsiteX1541" fmla="*/ 6434794 w 9408955"/>
              <a:gd name="connsiteY1541" fmla="*/ 2076724 h 4587875"/>
              <a:gd name="connsiteX1542" fmla="*/ 6372449 w 9408955"/>
              <a:gd name="connsiteY1542" fmla="*/ 2063695 h 4587875"/>
              <a:gd name="connsiteX1543" fmla="*/ 6386201 w 9408955"/>
              <a:gd name="connsiteY1543" fmla="*/ 2116494 h 4587875"/>
              <a:gd name="connsiteX1544" fmla="*/ 6405656 w 9408955"/>
              <a:gd name="connsiteY1544" fmla="*/ 2119409 h 4587875"/>
              <a:gd name="connsiteX1545" fmla="*/ 7227649 w 9408955"/>
              <a:gd name="connsiteY1545" fmla="*/ 2119479 h 4587875"/>
              <a:gd name="connsiteX1546" fmla="*/ 7242033 w 9408955"/>
              <a:gd name="connsiteY1546" fmla="*/ 2113927 h 4587875"/>
              <a:gd name="connsiteX1547" fmla="*/ 7214362 w 9408955"/>
              <a:gd name="connsiteY1547" fmla="*/ 2051444 h 4587875"/>
              <a:gd name="connsiteX1548" fmla="*/ 7188041 w 9408955"/>
              <a:gd name="connsiteY1548" fmla="*/ 2101292 h 4587875"/>
              <a:gd name="connsiteX1549" fmla="*/ 7227649 w 9408955"/>
              <a:gd name="connsiteY1549" fmla="*/ 2119479 h 4587875"/>
              <a:gd name="connsiteX1550" fmla="*/ 5681068 w 9408955"/>
              <a:gd name="connsiteY1550" fmla="*/ 2119519 h 4587875"/>
              <a:gd name="connsiteX1551" fmla="*/ 5715514 w 9408955"/>
              <a:gd name="connsiteY1551" fmla="*/ 2084729 h 4587875"/>
              <a:gd name="connsiteX1552" fmla="*/ 5658883 w 9408955"/>
              <a:gd name="connsiteY1552" fmla="*/ 2057670 h 4587875"/>
              <a:gd name="connsiteX1553" fmla="*/ 5663204 w 9408955"/>
              <a:gd name="connsiteY1553" fmla="*/ 2115653 h 4587875"/>
              <a:gd name="connsiteX1554" fmla="*/ 5681068 w 9408955"/>
              <a:gd name="connsiteY1554" fmla="*/ 2119519 h 4587875"/>
              <a:gd name="connsiteX1555" fmla="*/ 5167333 w 9408955"/>
              <a:gd name="connsiteY1555" fmla="*/ 2119528 h 4587875"/>
              <a:gd name="connsiteX1556" fmla="*/ 5200962 w 9408955"/>
              <a:gd name="connsiteY1556" fmla="*/ 2084396 h 4587875"/>
              <a:gd name="connsiteX1557" fmla="*/ 5139431 w 9408955"/>
              <a:gd name="connsiteY1557" fmla="*/ 2063197 h 4587875"/>
              <a:gd name="connsiteX1558" fmla="*/ 5149348 w 9408955"/>
              <a:gd name="connsiteY1558" fmla="*/ 2115625 h 4587875"/>
              <a:gd name="connsiteX1559" fmla="*/ 5167333 w 9408955"/>
              <a:gd name="connsiteY1559" fmla="*/ 2119528 h 4587875"/>
              <a:gd name="connsiteX1560" fmla="*/ 4652683 w 9408955"/>
              <a:gd name="connsiteY1560" fmla="*/ 2119843 h 4587875"/>
              <a:gd name="connsiteX1561" fmla="*/ 4686169 w 9408955"/>
              <a:gd name="connsiteY1561" fmla="*/ 2084851 h 4587875"/>
              <a:gd name="connsiteX1562" fmla="*/ 4641520 w 9408955"/>
              <a:gd name="connsiteY1562" fmla="*/ 2052415 h 4587875"/>
              <a:gd name="connsiteX1563" fmla="*/ 4634755 w 9408955"/>
              <a:gd name="connsiteY1563" fmla="*/ 2115897 h 4587875"/>
              <a:gd name="connsiteX1564" fmla="*/ 4652683 w 9408955"/>
              <a:gd name="connsiteY1564" fmla="*/ 2119843 h 4587875"/>
              <a:gd name="connsiteX1565" fmla="*/ 4770790 w 9408955"/>
              <a:gd name="connsiteY1565" fmla="*/ 2218534 h 4587875"/>
              <a:gd name="connsiteX1566" fmla="*/ 4790650 w 9408955"/>
              <a:gd name="connsiteY1566" fmla="*/ 2194737 h 4587875"/>
              <a:gd name="connsiteX1567" fmla="*/ 4752017 w 9408955"/>
              <a:gd name="connsiteY1567" fmla="*/ 2153796 h 4587875"/>
              <a:gd name="connsiteX1568" fmla="*/ 4738758 w 9408955"/>
              <a:gd name="connsiteY1568" fmla="*/ 2217254 h 4587875"/>
              <a:gd name="connsiteX1569" fmla="*/ 4770790 w 9408955"/>
              <a:gd name="connsiteY1569" fmla="*/ 2218534 h 4587875"/>
              <a:gd name="connsiteX1570" fmla="*/ 5177622 w 9408955"/>
              <a:gd name="connsiteY1570" fmla="*/ 2219892 h 4587875"/>
              <a:gd name="connsiteX1571" fmla="*/ 5198170 w 9408955"/>
              <a:gd name="connsiteY1571" fmla="*/ 2200955 h 4587875"/>
              <a:gd name="connsiteX1572" fmla="*/ 5162603 w 9408955"/>
              <a:gd name="connsiteY1572" fmla="*/ 2154237 h 4587875"/>
              <a:gd name="connsiteX1573" fmla="*/ 5148695 w 9408955"/>
              <a:gd name="connsiteY1573" fmla="*/ 2217738 h 4587875"/>
              <a:gd name="connsiteX1574" fmla="*/ 5177622 w 9408955"/>
              <a:gd name="connsiteY1574" fmla="*/ 2219892 h 4587875"/>
              <a:gd name="connsiteX1575" fmla="*/ 4248114 w 9408955"/>
              <a:gd name="connsiteY1575" fmla="*/ 2220433 h 4587875"/>
              <a:gd name="connsiteX1576" fmla="*/ 4275582 w 9408955"/>
              <a:gd name="connsiteY1576" fmla="*/ 2201430 h 4587875"/>
              <a:gd name="connsiteX1577" fmla="*/ 4224293 w 9408955"/>
              <a:gd name="connsiteY1577" fmla="*/ 2157539 h 4587875"/>
              <a:gd name="connsiteX1578" fmla="*/ 4213124 w 9408955"/>
              <a:gd name="connsiteY1578" fmla="*/ 2212860 h 4587875"/>
              <a:gd name="connsiteX1579" fmla="*/ 4248114 w 9408955"/>
              <a:gd name="connsiteY1579" fmla="*/ 2220433 h 4587875"/>
              <a:gd name="connsiteX1580" fmla="*/ 4458699 w 9408955"/>
              <a:gd name="connsiteY1580" fmla="*/ 2220758 h 4587875"/>
              <a:gd name="connsiteX1581" fmla="*/ 4477982 w 9408955"/>
              <a:gd name="connsiteY1581" fmla="*/ 2204343 h 4587875"/>
              <a:gd name="connsiteX1582" fmla="*/ 4447219 w 9408955"/>
              <a:gd name="connsiteY1582" fmla="*/ 2154066 h 4587875"/>
              <a:gd name="connsiteX1583" fmla="*/ 4432290 w 9408955"/>
              <a:gd name="connsiteY1583" fmla="*/ 2219955 h 4587875"/>
              <a:gd name="connsiteX1584" fmla="*/ 4458699 w 9408955"/>
              <a:gd name="connsiteY1584" fmla="*/ 2220758 h 4587875"/>
              <a:gd name="connsiteX1585" fmla="*/ 4140857 w 9408955"/>
              <a:gd name="connsiteY1585" fmla="*/ 2220982 h 4587875"/>
              <a:gd name="connsiteX1586" fmla="*/ 4174967 w 9408955"/>
              <a:gd name="connsiteY1586" fmla="*/ 2172539 h 4587875"/>
              <a:gd name="connsiteX1587" fmla="*/ 4110613 w 9408955"/>
              <a:gd name="connsiteY1587" fmla="*/ 2167605 h 4587875"/>
              <a:gd name="connsiteX1588" fmla="*/ 4140857 w 9408955"/>
              <a:gd name="connsiteY1588" fmla="*/ 2220982 h 4587875"/>
              <a:gd name="connsiteX1589" fmla="*/ 4341916 w 9408955"/>
              <a:gd name="connsiteY1589" fmla="*/ 2221035 h 4587875"/>
              <a:gd name="connsiteX1590" fmla="*/ 4367441 w 9408955"/>
              <a:gd name="connsiteY1590" fmla="*/ 2215207 h 4587875"/>
              <a:gd name="connsiteX1591" fmla="*/ 4364442 w 9408955"/>
              <a:gd name="connsiteY1591" fmla="*/ 2158113 h 4587875"/>
              <a:gd name="connsiteX1592" fmla="*/ 4314832 w 9408955"/>
              <a:gd name="connsiteY1592" fmla="*/ 2168804 h 4587875"/>
              <a:gd name="connsiteX1593" fmla="*/ 4315525 w 9408955"/>
              <a:gd name="connsiteY1593" fmla="*/ 2214752 h 4587875"/>
              <a:gd name="connsiteX1594" fmla="*/ 4341916 w 9408955"/>
              <a:gd name="connsiteY1594" fmla="*/ 2221035 h 4587875"/>
              <a:gd name="connsiteX1595" fmla="*/ 1675714 w 9408955"/>
              <a:gd name="connsiteY1595" fmla="*/ 2221184 h 4587875"/>
              <a:gd name="connsiteX1596" fmla="*/ 1693296 w 9408955"/>
              <a:gd name="connsiteY1596" fmla="*/ 2216549 h 4587875"/>
              <a:gd name="connsiteX1597" fmla="*/ 1672450 w 9408955"/>
              <a:gd name="connsiteY1597" fmla="*/ 2153609 h 4587875"/>
              <a:gd name="connsiteX1598" fmla="*/ 1657789 w 9408955"/>
              <a:gd name="connsiteY1598" fmla="*/ 2218609 h 4587875"/>
              <a:gd name="connsiteX1599" fmla="*/ 1675714 w 9408955"/>
              <a:gd name="connsiteY1599" fmla="*/ 2221184 h 4587875"/>
              <a:gd name="connsiteX1600" fmla="*/ 6920257 w 9408955"/>
              <a:gd name="connsiteY1600" fmla="*/ 2221413 h 4587875"/>
              <a:gd name="connsiteX1601" fmla="*/ 6948285 w 9408955"/>
              <a:gd name="connsiteY1601" fmla="*/ 2180641 h 4587875"/>
              <a:gd name="connsiteX1602" fmla="*/ 6882382 w 9408955"/>
              <a:gd name="connsiteY1602" fmla="*/ 2173365 h 4587875"/>
              <a:gd name="connsiteX1603" fmla="*/ 6901309 w 9408955"/>
              <a:gd name="connsiteY1603" fmla="*/ 2219982 h 4587875"/>
              <a:gd name="connsiteX1604" fmla="*/ 6920257 w 9408955"/>
              <a:gd name="connsiteY1604" fmla="*/ 2221413 h 4587875"/>
              <a:gd name="connsiteX1605" fmla="*/ 7016450 w 9408955"/>
              <a:gd name="connsiteY1605" fmla="*/ 2221476 h 4587875"/>
              <a:gd name="connsiteX1606" fmla="*/ 7052163 w 9408955"/>
              <a:gd name="connsiteY1606" fmla="*/ 2188022 h 4587875"/>
              <a:gd name="connsiteX1607" fmla="*/ 7011484 w 9408955"/>
              <a:gd name="connsiteY1607" fmla="*/ 2153581 h 4587875"/>
              <a:gd name="connsiteX1608" fmla="*/ 6998614 w 9408955"/>
              <a:gd name="connsiteY1608" fmla="*/ 2217446 h 4587875"/>
              <a:gd name="connsiteX1609" fmla="*/ 7016450 w 9408955"/>
              <a:gd name="connsiteY1609" fmla="*/ 2221476 h 4587875"/>
              <a:gd name="connsiteX1610" fmla="*/ 5680897 w 9408955"/>
              <a:gd name="connsiteY1610" fmla="*/ 2221516 h 4587875"/>
              <a:gd name="connsiteX1611" fmla="*/ 5716596 w 9408955"/>
              <a:gd name="connsiteY1611" fmla="*/ 2188271 h 4587875"/>
              <a:gd name="connsiteX1612" fmla="*/ 5652494 w 9408955"/>
              <a:gd name="connsiteY1612" fmla="*/ 2165018 h 4587875"/>
              <a:gd name="connsiteX1613" fmla="*/ 5663139 w 9408955"/>
              <a:gd name="connsiteY1613" fmla="*/ 2217680 h 4587875"/>
              <a:gd name="connsiteX1614" fmla="*/ 5680897 w 9408955"/>
              <a:gd name="connsiteY1614" fmla="*/ 2221516 h 4587875"/>
              <a:gd name="connsiteX1615" fmla="*/ 5379993 w 9408955"/>
              <a:gd name="connsiteY1615" fmla="*/ 2221540 h 4587875"/>
              <a:gd name="connsiteX1616" fmla="*/ 5399984 w 9408955"/>
              <a:gd name="connsiteY1616" fmla="*/ 2210352 h 4587875"/>
              <a:gd name="connsiteX1617" fmla="*/ 5379679 w 9408955"/>
              <a:gd name="connsiteY1617" fmla="*/ 2154954 h 4587875"/>
              <a:gd name="connsiteX1618" fmla="*/ 5337473 w 9408955"/>
              <a:gd name="connsiteY1618" fmla="*/ 2172580 h 4587875"/>
              <a:gd name="connsiteX1619" fmla="*/ 5356408 w 9408955"/>
              <a:gd name="connsiteY1619" fmla="*/ 2220196 h 4587875"/>
              <a:gd name="connsiteX1620" fmla="*/ 5379993 w 9408955"/>
              <a:gd name="connsiteY1620" fmla="*/ 2221540 h 4587875"/>
              <a:gd name="connsiteX1621" fmla="*/ 4033536 w 9408955"/>
              <a:gd name="connsiteY1621" fmla="*/ 2221597 h 4587875"/>
              <a:gd name="connsiteX1622" fmla="*/ 4071272 w 9408955"/>
              <a:gd name="connsiteY1622" fmla="*/ 2188924 h 4587875"/>
              <a:gd name="connsiteX1623" fmla="*/ 4015578 w 9408955"/>
              <a:gd name="connsiteY1623" fmla="*/ 2160277 h 4587875"/>
              <a:gd name="connsiteX1624" fmla="*/ 4015117 w 9408955"/>
              <a:gd name="connsiteY1624" fmla="*/ 2216669 h 4587875"/>
              <a:gd name="connsiteX1625" fmla="*/ 4033536 w 9408955"/>
              <a:gd name="connsiteY1625" fmla="*/ 2221597 h 4587875"/>
              <a:gd name="connsiteX1626" fmla="*/ 2392480 w 9408955"/>
              <a:gd name="connsiteY1626" fmla="*/ 2221632 h 4587875"/>
              <a:gd name="connsiteX1627" fmla="*/ 2425049 w 9408955"/>
              <a:gd name="connsiteY1627" fmla="*/ 2188913 h 4587875"/>
              <a:gd name="connsiteX1628" fmla="*/ 2368202 w 9408955"/>
              <a:gd name="connsiteY1628" fmla="*/ 2161764 h 4587875"/>
              <a:gd name="connsiteX1629" fmla="*/ 2375106 w 9408955"/>
              <a:gd name="connsiteY1629" fmla="*/ 2217632 h 4587875"/>
              <a:gd name="connsiteX1630" fmla="*/ 2392480 w 9408955"/>
              <a:gd name="connsiteY1630" fmla="*/ 2221632 h 4587875"/>
              <a:gd name="connsiteX1631" fmla="*/ 6709047 w 9408955"/>
              <a:gd name="connsiteY1631" fmla="*/ 2221674 h 4587875"/>
              <a:gd name="connsiteX1632" fmla="*/ 6740581 w 9408955"/>
              <a:gd name="connsiteY1632" fmla="*/ 2188704 h 4587875"/>
              <a:gd name="connsiteX1633" fmla="*/ 6705330 w 9408955"/>
              <a:gd name="connsiteY1633" fmla="*/ 2153604 h 4587875"/>
              <a:gd name="connsiteX1634" fmla="*/ 6692367 w 9408955"/>
              <a:gd name="connsiteY1634" fmla="*/ 2218068 h 4587875"/>
              <a:gd name="connsiteX1635" fmla="*/ 6709047 w 9408955"/>
              <a:gd name="connsiteY1635" fmla="*/ 2221674 h 4587875"/>
              <a:gd name="connsiteX1636" fmla="*/ 4862344 w 9408955"/>
              <a:gd name="connsiteY1636" fmla="*/ 2221718 h 4587875"/>
              <a:gd name="connsiteX1637" fmla="*/ 4893595 w 9408955"/>
              <a:gd name="connsiteY1637" fmla="*/ 2180602 h 4587875"/>
              <a:gd name="connsiteX1638" fmla="*/ 4829120 w 9408955"/>
              <a:gd name="connsiteY1638" fmla="*/ 2168258 h 4587875"/>
              <a:gd name="connsiteX1639" fmla="*/ 4843067 w 9408955"/>
              <a:gd name="connsiteY1639" fmla="*/ 2218779 h 4587875"/>
              <a:gd name="connsiteX1640" fmla="*/ 4862344 w 9408955"/>
              <a:gd name="connsiteY1640" fmla="*/ 2221718 h 4587875"/>
              <a:gd name="connsiteX1641" fmla="*/ 7221477 w 9408955"/>
              <a:gd name="connsiteY1641" fmla="*/ 2221819 h 4587875"/>
              <a:gd name="connsiteX1642" fmla="*/ 7242855 w 9408955"/>
              <a:gd name="connsiteY1642" fmla="*/ 2159907 h 4587875"/>
              <a:gd name="connsiteX1643" fmla="*/ 7187591 w 9408955"/>
              <a:gd name="connsiteY1643" fmla="*/ 2173060 h 4587875"/>
              <a:gd name="connsiteX1644" fmla="*/ 7221477 w 9408955"/>
              <a:gd name="connsiteY1644" fmla="*/ 2221819 h 4587875"/>
              <a:gd name="connsiteX1645" fmla="*/ 5885602 w 9408955"/>
              <a:gd name="connsiteY1645" fmla="*/ 2221860 h 4587875"/>
              <a:gd name="connsiteX1646" fmla="*/ 5919973 w 9408955"/>
              <a:gd name="connsiteY1646" fmla="*/ 2180943 h 4587875"/>
              <a:gd name="connsiteX1647" fmla="*/ 5854382 w 9408955"/>
              <a:gd name="connsiteY1647" fmla="*/ 2173291 h 4587875"/>
              <a:gd name="connsiteX1648" fmla="*/ 5865429 w 9408955"/>
              <a:gd name="connsiteY1648" fmla="*/ 2216723 h 4587875"/>
              <a:gd name="connsiteX1649" fmla="*/ 5885602 w 9408955"/>
              <a:gd name="connsiteY1649" fmla="*/ 2221860 h 4587875"/>
              <a:gd name="connsiteX1650" fmla="*/ 5578903 w 9408955"/>
              <a:gd name="connsiteY1650" fmla="*/ 2222273 h 4587875"/>
              <a:gd name="connsiteX1651" fmla="*/ 5612769 w 9408955"/>
              <a:gd name="connsiteY1651" fmla="*/ 2181452 h 4587875"/>
              <a:gd name="connsiteX1652" fmla="*/ 5544546 w 9408955"/>
              <a:gd name="connsiteY1652" fmla="*/ 2176916 h 4587875"/>
              <a:gd name="connsiteX1653" fmla="*/ 5559100 w 9408955"/>
              <a:gd name="connsiteY1653" fmla="*/ 2217738 h 4587875"/>
              <a:gd name="connsiteX1654" fmla="*/ 5578903 w 9408955"/>
              <a:gd name="connsiteY1654" fmla="*/ 2222273 h 4587875"/>
              <a:gd name="connsiteX1655" fmla="*/ 4548067 w 9408955"/>
              <a:gd name="connsiteY1655" fmla="*/ 2222280 h 4587875"/>
              <a:gd name="connsiteX1656" fmla="*/ 4583443 w 9408955"/>
              <a:gd name="connsiteY1656" fmla="*/ 2189284 h 4587875"/>
              <a:gd name="connsiteX1657" fmla="*/ 4522130 w 9408955"/>
              <a:gd name="connsiteY1657" fmla="*/ 2168594 h 4587875"/>
              <a:gd name="connsiteX1658" fmla="*/ 4530470 w 9408955"/>
              <a:gd name="connsiteY1658" fmla="*/ 2217023 h 4587875"/>
              <a:gd name="connsiteX1659" fmla="*/ 4548067 w 9408955"/>
              <a:gd name="connsiteY1659" fmla="*/ 2222280 h 4587875"/>
              <a:gd name="connsiteX1660" fmla="*/ 1779310 w 9408955"/>
              <a:gd name="connsiteY1660" fmla="*/ 2222307 h 4587875"/>
              <a:gd name="connsiteX1661" fmla="*/ 1810297 w 9408955"/>
              <a:gd name="connsiteY1661" fmla="*/ 2188622 h 4587875"/>
              <a:gd name="connsiteX1662" fmla="*/ 1747567 w 9408955"/>
              <a:gd name="connsiteY1662" fmla="*/ 2167822 h 4587875"/>
              <a:gd name="connsiteX1663" fmla="*/ 1762166 w 9408955"/>
              <a:gd name="connsiteY1663" fmla="*/ 2219707 h 4587875"/>
              <a:gd name="connsiteX1664" fmla="*/ 1779310 w 9408955"/>
              <a:gd name="connsiteY1664" fmla="*/ 2222307 h 4587875"/>
              <a:gd name="connsiteX1665" fmla="*/ 2085365 w 9408955"/>
              <a:gd name="connsiteY1665" fmla="*/ 2222459 h 4587875"/>
              <a:gd name="connsiteX1666" fmla="*/ 2118965 w 9408955"/>
              <a:gd name="connsiteY1666" fmla="*/ 2189180 h 4587875"/>
              <a:gd name="connsiteX1667" fmla="*/ 2056937 w 9408955"/>
              <a:gd name="connsiteY1667" fmla="*/ 2165012 h 4587875"/>
              <a:gd name="connsiteX1668" fmla="*/ 2067884 w 9408955"/>
              <a:gd name="connsiteY1668" fmla="*/ 2219502 h 4587875"/>
              <a:gd name="connsiteX1669" fmla="*/ 2085365 w 9408955"/>
              <a:gd name="connsiteY1669" fmla="*/ 2222459 h 4587875"/>
              <a:gd name="connsiteX1670" fmla="*/ 5479608 w 9408955"/>
              <a:gd name="connsiteY1670" fmla="*/ 2222469 h 4587875"/>
              <a:gd name="connsiteX1671" fmla="*/ 5510727 w 9408955"/>
              <a:gd name="connsiteY1671" fmla="*/ 2187600 h 4587875"/>
              <a:gd name="connsiteX1672" fmla="*/ 5443634 w 9408955"/>
              <a:gd name="connsiteY1672" fmla="*/ 2174308 h 4587875"/>
              <a:gd name="connsiteX1673" fmla="*/ 5462511 w 9408955"/>
              <a:gd name="connsiteY1673" fmla="*/ 2220371 h 4587875"/>
              <a:gd name="connsiteX1674" fmla="*/ 5479608 w 9408955"/>
              <a:gd name="connsiteY1674" fmla="*/ 2222469 h 4587875"/>
              <a:gd name="connsiteX1675" fmla="*/ 5799042 w 9408955"/>
              <a:gd name="connsiteY1675" fmla="*/ 2222500 h 4587875"/>
              <a:gd name="connsiteX1676" fmla="*/ 5815774 w 9408955"/>
              <a:gd name="connsiteY1676" fmla="*/ 2181133 h 4587875"/>
              <a:gd name="connsiteX1677" fmla="*/ 5754048 w 9408955"/>
              <a:gd name="connsiteY1677" fmla="*/ 2169667 h 4587875"/>
              <a:gd name="connsiteX1678" fmla="*/ 5766936 w 9408955"/>
              <a:gd name="connsiteY1678" fmla="*/ 2218229 h 4587875"/>
              <a:gd name="connsiteX1679" fmla="*/ 5799042 w 9408955"/>
              <a:gd name="connsiteY1679" fmla="*/ 2222500 h 4587875"/>
              <a:gd name="connsiteX1680" fmla="*/ 5072330 w 9408955"/>
              <a:gd name="connsiteY1680" fmla="*/ 2222534 h 4587875"/>
              <a:gd name="connsiteX1681" fmla="*/ 5096712 w 9408955"/>
              <a:gd name="connsiteY1681" fmla="*/ 2176867 h 4587875"/>
              <a:gd name="connsiteX1682" fmla="*/ 5031867 w 9408955"/>
              <a:gd name="connsiteY1682" fmla="*/ 2173879 h 4587875"/>
              <a:gd name="connsiteX1683" fmla="*/ 5052562 w 9408955"/>
              <a:gd name="connsiteY1683" fmla="*/ 2220993 h 4587875"/>
              <a:gd name="connsiteX1684" fmla="*/ 5072330 w 9408955"/>
              <a:gd name="connsiteY1684" fmla="*/ 2222534 h 4587875"/>
              <a:gd name="connsiteX1685" fmla="*/ 4652795 w 9408955"/>
              <a:gd name="connsiteY1685" fmla="*/ 2222565 h 4587875"/>
              <a:gd name="connsiteX1686" fmla="*/ 4686396 w 9408955"/>
              <a:gd name="connsiteY1686" fmla="*/ 2187950 h 4587875"/>
              <a:gd name="connsiteX1687" fmla="*/ 4624857 w 9408955"/>
              <a:gd name="connsiteY1687" fmla="*/ 2166475 h 4587875"/>
              <a:gd name="connsiteX1688" fmla="*/ 4635226 w 9408955"/>
              <a:gd name="connsiteY1688" fmla="*/ 2218199 h 4587875"/>
              <a:gd name="connsiteX1689" fmla="*/ 4652795 w 9408955"/>
              <a:gd name="connsiteY1689" fmla="*/ 2222565 h 4587875"/>
              <a:gd name="connsiteX1690" fmla="*/ 4963354 w 9408955"/>
              <a:gd name="connsiteY1690" fmla="*/ 2222571 h 4587875"/>
              <a:gd name="connsiteX1691" fmla="*/ 4997956 w 9408955"/>
              <a:gd name="connsiteY1691" fmla="*/ 2188870 h 4587875"/>
              <a:gd name="connsiteX1692" fmla="*/ 4930786 w 9408955"/>
              <a:gd name="connsiteY1692" fmla="*/ 2168191 h 4587875"/>
              <a:gd name="connsiteX1693" fmla="*/ 4945790 w 9408955"/>
              <a:gd name="connsiteY1693" fmla="*/ 2220349 h 4587875"/>
              <a:gd name="connsiteX1694" fmla="*/ 4963354 w 9408955"/>
              <a:gd name="connsiteY1694" fmla="*/ 2222571 h 4587875"/>
              <a:gd name="connsiteX1695" fmla="*/ 6501595 w 9408955"/>
              <a:gd name="connsiteY1695" fmla="*/ 2222637 h 4587875"/>
              <a:gd name="connsiteX1696" fmla="*/ 6535608 w 9408955"/>
              <a:gd name="connsiteY1696" fmla="*/ 2188412 h 4587875"/>
              <a:gd name="connsiteX1697" fmla="*/ 6473844 w 9408955"/>
              <a:gd name="connsiteY1697" fmla="*/ 2166706 h 4587875"/>
              <a:gd name="connsiteX1698" fmla="*/ 6484213 w 9408955"/>
              <a:gd name="connsiteY1698" fmla="*/ 2218199 h 4587875"/>
              <a:gd name="connsiteX1699" fmla="*/ 6501595 w 9408955"/>
              <a:gd name="connsiteY1699" fmla="*/ 2222637 h 4587875"/>
              <a:gd name="connsiteX1700" fmla="*/ 5272503 w 9408955"/>
              <a:gd name="connsiteY1700" fmla="*/ 2222648 h 4587875"/>
              <a:gd name="connsiteX1701" fmla="*/ 5302545 w 9408955"/>
              <a:gd name="connsiteY1701" fmla="*/ 2181342 h 4587875"/>
              <a:gd name="connsiteX1702" fmla="*/ 5243127 w 9408955"/>
              <a:gd name="connsiteY1702" fmla="*/ 2164985 h 4587875"/>
              <a:gd name="connsiteX1703" fmla="*/ 5253332 w 9408955"/>
              <a:gd name="connsiteY1703" fmla="*/ 2218894 h 4587875"/>
              <a:gd name="connsiteX1704" fmla="*/ 5272503 w 9408955"/>
              <a:gd name="connsiteY1704" fmla="*/ 2222648 h 4587875"/>
              <a:gd name="connsiteX1705" fmla="*/ 6403774 w 9408955"/>
              <a:gd name="connsiteY1705" fmla="*/ 2222702 h 4587875"/>
              <a:gd name="connsiteX1706" fmla="*/ 6436005 w 9408955"/>
              <a:gd name="connsiteY1706" fmla="*/ 2188876 h 4587875"/>
              <a:gd name="connsiteX1707" fmla="*/ 6375340 w 9408955"/>
              <a:gd name="connsiteY1707" fmla="*/ 2162766 h 4587875"/>
              <a:gd name="connsiteX1708" fmla="*/ 6386743 w 9408955"/>
              <a:gd name="connsiteY1708" fmla="*/ 2220532 h 4587875"/>
              <a:gd name="connsiteX1709" fmla="*/ 6403774 w 9408955"/>
              <a:gd name="connsiteY1709" fmla="*/ 2222702 h 4587875"/>
              <a:gd name="connsiteX1710" fmla="*/ 7133306 w 9408955"/>
              <a:gd name="connsiteY1710" fmla="*/ 2224087 h 4587875"/>
              <a:gd name="connsiteX1711" fmla="*/ 7154811 w 9408955"/>
              <a:gd name="connsiteY1711" fmla="*/ 2182575 h 4587875"/>
              <a:gd name="connsiteX1712" fmla="*/ 7088909 w 9408955"/>
              <a:gd name="connsiteY1712" fmla="*/ 2169802 h 4587875"/>
              <a:gd name="connsiteX1713" fmla="*/ 7090759 w 9408955"/>
              <a:gd name="connsiteY1713" fmla="*/ 2215192 h 4587875"/>
              <a:gd name="connsiteX1714" fmla="*/ 7133306 w 9408955"/>
              <a:gd name="connsiteY1714" fmla="*/ 2224087 h 4587875"/>
              <a:gd name="connsiteX1715" fmla="*/ 6619036 w 9408955"/>
              <a:gd name="connsiteY1715" fmla="*/ 2224087 h 4587875"/>
              <a:gd name="connsiteX1716" fmla="*/ 6635819 w 9408955"/>
              <a:gd name="connsiteY1716" fmla="*/ 2171385 h 4587875"/>
              <a:gd name="connsiteX1717" fmla="*/ 6571638 w 9408955"/>
              <a:gd name="connsiteY1717" fmla="*/ 2189415 h 4587875"/>
              <a:gd name="connsiteX1718" fmla="*/ 6619036 w 9408955"/>
              <a:gd name="connsiteY1718" fmla="*/ 2224087 h 4587875"/>
              <a:gd name="connsiteX1719" fmla="*/ 6589910 w 9408955"/>
              <a:gd name="connsiteY1719" fmla="*/ 2321435 h 4587875"/>
              <a:gd name="connsiteX1720" fmla="*/ 6639405 w 9408955"/>
              <a:gd name="connsiteY1720" fmla="*/ 2293929 h 4587875"/>
              <a:gd name="connsiteX1721" fmla="*/ 6581471 w 9408955"/>
              <a:gd name="connsiteY1721" fmla="*/ 2264342 h 4587875"/>
              <a:gd name="connsiteX1722" fmla="*/ 6589910 w 9408955"/>
              <a:gd name="connsiteY1722" fmla="*/ 2321435 h 4587875"/>
              <a:gd name="connsiteX1723" fmla="*/ 4949140 w 9408955"/>
              <a:gd name="connsiteY1723" fmla="*/ 2321774 h 4587875"/>
              <a:gd name="connsiteX1724" fmla="*/ 4996116 w 9408955"/>
              <a:gd name="connsiteY1724" fmla="*/ 2292738 h 4587875"/>
              <a:gd name="connsiteX1725" fmla="*/ 4930897 w 9408955"/>
              <a:gd name="connsiteY1725" fmla="*/ 2271246 h 4587875"/>
              <a:gd name="connsiteX1726" fmla="*/ 4949140 w 9408955"/>
              <a:gd name="connsiteY1726" fmla="*/ 2321774 h 4587875"/>
              <a:gd name="connsiteX1727" fmla="*/ 6388271 w 9408955"/>
              <a:gd name="connsiteY1727" fmla="*/ 2321924 h 4587875"/>
              <a:gd name="connsiteX1728" fmla="*/ 6435957 w 9408955"/>
              <a:gd name="connsiteY1728" fmla="*/ 2294501 h 4587875"/>
              <a:gd name="connsiteX1729" fmla="*/ 6370388 w 9408955"/>
              <a:gd name="connsiteY1729" fmla="*/ 2271457 h 4587875"/>
              <a:gd name="connsiteX1730" fmla="*/ 6388271 w 9408955"/>
              <a:gd name="connsiteY1730" fmla="*/ 2321924 h 4587875"/>
              <a:gd name="connsiteX1731" fmla="*/ 7030138 w 9408955"/>
              <a:gd name="connsiteY1731" fmla="*/ 2322086 h 4587875"/>
              <a:gd name="connsiteX1732" fmla="*/ 7050501 w 9408955"/>
              <a:gd name="connsiteY1732" fmla="*/ 2300490 h 4587875"/>
              <a:gd name="connsiteX1733" fmla="*/ 7003989 w 9408955"/>
              <a:gd name="connsiteY1733" fmla="*/ 2258971 h 4587875"/>
              <a:gd name="connsiteX1734" fmla="*/ 6999636 w 9408955"/>
              <a:gd name="connsiteY1734" fmla="*/ 2321020 h 4587875"/>
              <a:gd name="connsiteX1735" fmla="*/ 7030138 w 9408955"/>
              <a:gd name="connsiteY1735" fmla="*/ 2322086 h 4587875"/>
              <a:gd name="connsiteX1736" fmla="*/ 5569641 w 9408955"/>
              <a:gd name="connsiteY1736" fmla="*/ 2322796 h 4587875"/>
              <a:gd name="connsiteX1737" fmla="*/ 5607061 w 9408955"/>
              <a:gd name="connsiteY1737" fmla="*/ 2317976 h 4587875"/>
              <a:gd name="connsiteX1738" fmla="*/ 5606833 w 9408955"/>
              <a:gd name="connsiteY1738" fmla="*/ 2268764 h 4587875"/>
              <a:gd name="connsiteX1739" fmla="*/ 5543679 w 9408955"/>
              <a:gd name="connsiteY1739" fmla="*/ 2300060 h 4587875"/>
              <a:gd name="connsiteX1740" fmla="*/ 5569641 w 9408955"/>
              <a:gd name="connsiteY1740" fmla="*/ 2322796 h 4587875"/>
              <a:gd name="connsiteX1741" fmla="*/ 1683818 w 9408955"/>
              <a:gd name="connsiteY1741" fmla="*/ 2322826 h 4587875"/>
              <a:gd name="connsiteX1742" fmla="*/ 1703023 w 9408955"/>
              <a:gd name="connsiteY1742" fmla="*/ 2308108 h 4587875"/>
              <a:gd name="connsiteX1743" fmla="*/ 1693406 w 9408955"/>
              <a:gd name="connsiteY1743" fmla="*/ 2262930 h 4587875"/>
              <a:gd name="connsiteX1744" fmla="*/ 1640745 w 9408955"/>
              <a:gd name="connsiteY1744" fmla="*/ 2278218 h 4587875"/>
              <a:gd name="connsiteX1745" fmla="*/ 1659291 w 9408955"/>
              <a:gd name="connsiteY1745" fmla="*/ 2322483 h 4587875"/>
              <a:gd name="connsiteX1746" fmla="*/ 1683818 w 9408955"/>
              <a:gd name="connsiteY1746" fmla="*/ 2322826 h 4587875"/>
              <a:gd name="connsiteX1747" fmla="*/ 7633528 w 9408955"/>
              <a:gd name="connsiteY1747" fmla="*/ 2322927 h 4587875"/>
              <a:gd name="connsiteX1748" fmla="*/ 7659706 w 9408955"/>
              <a:gd name="connsiteY1748" fmla="*/ 2314690 h 4587875"/>
              <a:gd name="connsiteX1749" fmla="*/ 7630600 w 9408955"/>
              <a:gd name="connsiteY1749" fmla="*/ 2257711 h 4587875"/>
              <a:gd name="connsiteX1750" fmla="*/ 7605815 w 9408955"/>
              <a:gd name="connsiteY1750" fmla="*/ 2318122 h 4587875"/>
              <a:gd name="connsiteX1751" fmla="*/ 7633528 w 9408955"/>
              <a:gd name="connsiteY1751" fmla="*/ 2322927 h 4587875"/>
              <a:gd name="connsiteX1752" fmla="*/ 5784219 w 9408955"/>
              <a:gd name="connsiteY1752" fmla="*/ 2322937 h 4587875"/>
              <a:gd name="connsiteX1753" fmla="*/ 5809070 w 9408955"/>
              <a:gd name="connsiteY1753" fmla="*/ 2313441 h 4587875"/>
              <a:gd name="connsiteX1754" fmla="*/ 5773731 w 9408955"/>
              <a:gd name="connsiteY1754" fmla="*/ 2258559 h 4587875"/>
              <a:gd name="connsiteX1755" fmla="*/ 5756632 w 9408955"/>
              <a:gd name="connsiteY1755" fmla="*/ 2317976 h 4587875"/>
              <a:gd name="connsiteX1756" fmla="*/ 5784219 w 9408955"/>
              <a:gd name="connsiteY1756" fmla="*/ 2322937 h 4587875"/>
              <a:gd name="connsiteX1757" fmla="*/ 6718248 w 9408955"/>
              <a:gd name="connsiteY1757" fmla="*/ 2323021 h 4587875"/>
              <a:gd name="connsiteX1758" fmla="*/ 6738115 w 9408955"/>
              <a:gd name="connsiteY1758" fmla="*/ 2309472 h 4587875"/>
              <a:gd name="connsiteX1759" fmla="*/ 6728394 w 9408955"/>
              <a:gd name="connsiteY1759" fmla="*/ 2262823 h 4587875"/>
              <a:gd name="connsiteX1760" fmla="*/ 6685438 w 9408955"/>
              <a:gd name="connsiteY1760" fmla="*/ 2265077 h 4587875"/>
              <a:gd name="connsiteX1761" fmla="*/ 6693803 w 9408955"/>
              <a:gd name="connsiteY1761" fmla="*/ 2321191 h 4587875"/>
              <a:gd name="connsiteX1762" fmla="*/ 6718248 w 9408955"/>
              <a:gd name="connsiteY1762" fmla="*/ 2323021 h 4587875"/>
              <a:gd name="connsiteX1763" fmla="*/ 5166073 w 9408955"/>
              <a:gd name="connsiteY1763" fmla="*/ 2323396 h 4587875"/>
              <a:gd name="connsiteX1764" fmla="*/ 5194173 w 9408955"/>
              <a:gd name="connsiteY1764" fmla="*/ 2317817 h 4587875"/>
              <a:gd name="connsiteX1765" fmla="*/ 5167939 w 9408955"/>
              <a:gd name="connsiteY1765" fmla="*/ 2258081 h 4587875"/>
              <a:gd name="connsiteX1766" fmla="*/ 5139670 w 9408955"/>
              <a:gd name="connsiteY1766" fmla="*/ 2315112 h 4587875"/>
              <a:gd name="connsiteX1767" fmla="*/ 5166073 w 9408955"/>
              <a:gd name="connsiteY1767" fmla="*/ 2323396 h 4587875"/>
              <a:gd name="connsiteX1768" fmla="*/ 4146786 w 9408955"/>
              <a:gd name="connsiteY1768" fmla="*/ 2323725 h 4587875"/>
              <a:gd name="connsiteX1769" fmla="*/ 4174383 w 9408955"/>
              <a:gd name="connsiteY1769" fmla="*/ 2284382 h 4587875"/>
              <a:gd name="connsiteX1770" fmla="*/ 4105732 w 9408955"/>
              <a:gd name="connsiteY1770" fmla="*/ 2278453 h 4587875"/>
              <a:gd name="connsiteX1771" fmla="*/ 4128615 w 9408955"/>
              <a:gd name="connsiteY1771" fmla="*/ 2321320 h 4587875"/>
              <a:gd name="connsiteX1772" fmla="*/ 4146786 w 9408955"/>
              <a:gd name="connsiteY1772" fmla="*/ 2323725 h 4587875"/>
              <a:gd name="connsiteX1773" fmla="*/ 1774660 w 9408955"/>
              <a:gd name="connsiteY1773" fmla="*/ 2323841 h 4587875"/>
              <a:gd name="connsiteX1774" fmla="*/ 1810250 w 9408955"/>
              <a:gd name="connsiteY1774" fmla="*/ 2293257 h 4587875"/>
              <a:gd name="connsiteX1775" fmla="*/ 1746232 w 9408955"/>
              <a:gd name="connsiteY1775" fmla="*/ 2271032 h 4587875"/>
              <a:gd name="connsiteX1776" fmla="*/ 1757476 w 9408955"/>
              <a:gd name="connsiteY1776" fmla="*/ 2319564 h 4587875"/>
              <a:gd name="connsiteX1777" fmla="*/ 1774660 w 9408955"/>
              <a:gd name="connsiteY1777" fmla="*/ 2323841 h 4587875"/>
              <a:gd name="connsiteX1778" fmla="*/ 6921499 w 9408955"/>
              <a:gd name="connsiteY1778" fmla="*/ 2323893 h 4587875"/>
              <a:gd name="connsiteX1779" fmla="*/ 6940994 w 9408955"/>
              <a:gd name="connsiteY1779" fmla="*/ 2319127 h 4587875"/>
              <a:gd name="connsiteX1780" fmla="*/ 6944871 w 9408955"/>
              <a:gd name="connsiteY1780" fmla="*/ 2273234 h 4587875"/>
              <a:gd name="connsiteX1781" fmla="*/ 6879866 w 9408955"/>
              <a:gd name="connsiteY1781" fmla="*/ 2292472 h 4587875"/>
              <a:gd name="connsiteX1782" fmla="*/ 6921499 w 9408955"/>
              <a:gd name="connsiteY1782" fmla="*/ 2323893 h 4587875"/>
              <a:gd name="connsiteX1783" fmla="*/ 5272705 w 9408955"/>
              <a:gd name="connsiteY1783" fmla="*/ 2324048 h 4587875"/>
              <a:gd name="connsiteX1784" fmla="*/ 5302614 w 9408955"/>
              <a:gd name="connsiteY1784" fmla="*/ 2285846 h 4587875"/>
              <a:gd name="connsiteX1785" fmla="*/ 5246361 w 9408955"/>
              <a:gd name="connsiteY1785" fmla="*/ 2264579 h 4587875"/>
              <a:gd name="connsiteX1786" fmla="*/ 5254877 w 9408955"/>
              <a:gd name="connsiteY1786" fmla="*/ 2321061 h 4587875"/>
              <a:gd name="connsiteX1787" fmla="*/ 5272705 w 9408955"/>
              <a:gd name="connsiteY1787" fmla="*/ 2324048 h 4587875"/>
              <a:gd name="connsiteX1788" fmla="*/ 4347471 w 9408955"/>
              <a:gd name="connsiteY1788" fmla="*/ 2324072 h 4587875"/>
              <a:gd name="connsiteX1789" fmla="*/ 4378131 w 9408955"/>
              <a:gd name="connsiteY1789" fmla="*/ 2286354 h 4587875"/>
              <a:gd name="connsiteX1790" fmla="*/ 4321343 w 9408955"/>
              <a:gd name="connsiteY1790" fmla="*/ 2265548 h 4587875"/>
              <a:gd name="connsiteX1791" fmla="*/ 4329554 w 9408955"/>
              <a:gd name="connsiteY1791" fmla="*/ 2321408 h 4587875"/>
              <a:gd name="connsiteX1792" fmla="*/ 4347471 w 9408955"/>
              <a:gd name="connsiteY1792" fmla="*/ 2324072 h 4587875"/>
              <a:gd name="connsiteX1793" fmla="*/ 7228624 w 9408955"/>
              <a:gd name="connsiteY1793" fmla="*/ 2324140 h 4587875"/>
              <a:gd name="connsiteX1794" fmla="*/ 7253618 w 9408955"/>
              <a:gd name="connsiteY1794" fmla="*/ 2277879 h 4587875"/>
              <a:gd name="connsiteX1795" fmla="*/ 7200252 w 9408955"/>
              <a:gd name="connsiteY1795" fmla="*/ 2260444 h 4587875"/>
              <a:gd name="connsiteX1796" fmla="*/ 7188267 w 9408955"/>
              <a:gd name="connsiteY1796" fmla="*/ 2278109 h 4587875"/>
              <a:gd name="connsiteX1797" fmla="*/ 7208619 w 9408955"/>
              <a:gd name="connsiteY1797" fmla="*/ 2322384 h 4587875"/>
              <a:gd name="connsiteX1798" fmla="*/ 7228624 w 9408955"/>
              <a:gd name="connsiteY1798" fmla="*/ 2324140 h 4587875"/>
              <a:gd name="connsiteX1799" fmla="*/ 4242751 w 9408955"/>
              <a:gd name="connsiteY1799" fmla="*/ 2324192 h 4587875"/>
              <a:gd name="connsiteX1800" fmla="*/ 4277927 w 9408955"/>
              <a:gd name="connsiteY1800" fmla="*/ 2293272 h 4587875"/>
              <a:gd name="connsiteX1801" fmla="*/ 4230302 w 9408955"/>
              <a:gd name="connsiteY1801" fmla="*/ 2259058 h 4587875"/>
              <a:gd name="connsiteX1802" fmla="*/ 4225994 w 9408955"/>
              <a:gd name="connsiteY1802" fmla="*/ 2320870 h 4587875"/>
              <a:gd name="connsiteX1803" fmla="*/ 4242751 w 9408955"/>
              <a:gd name="connsiteY1803" fmla="*/ 2324192 h 4587875"/>
              <a:gd name="connsiteX1804" fmla="*/ 5064077 w 9408955"/>
              <a:gd name="connsiteY1804" fmla="*/ 2324199 h 4587875"/>
              <a:gd name="connsiteX1805" fmla="*/ 5097732 w 9408955"/>
              <a:gd name="connsiteY1805" fmla="*/ 2285262 h 4587875"/>
              <a:gd name="connsiteX1806" fmla="*/ 5033623 w 9408955"/>
              <a:gd name="connsiteY1806" fmla="*/ 2271738 h 4587875"/>
              <a:gd name="connsiteX1807" fmla="*/ 5045030 w 9408955"/>
              <a:gd name="connsiteY1807" fmla="*/ 2319643 h 4587875"/>
              <a:gd name="connsiteX1808" fmla="*/ 5064077 w 9408955"/>
              <a:gd name="connsiteY1808" fmla="*/ 2324199 h 4587875"/>
              <a:gd name="connsiteX1809" fmla="*/ 4654022 w 9408955"/>
              <a:gd name="connsiteY1809" fmla="*/ 2324293 h 4587875"/>
              <a:gd name="connsiteX1810" fmla="*/ 4687032 w 9408955"/>
              <a:gd name="connsiteY1810" fmla="*/ 2285626 h 4587875"/>
              <a:gd name="connsiteX1811" fmla="*/ 4620158 w 9408955"/>
              <a:gd name="connsiteY1811" fmla="*/ 2277397 h 4587875"/>
              <a:gd name="connsiteX1812" fmla="*/ 4635171 w 9408955"/>
              <a:gd name="connsiteY1812" fmla="*/ 2319682 h 4587875"/>
              <a:gd name="connsiteX1813" fmla="*/ 4654022 w 9408955"/>
              <a:gd name="connsiteY1813" fmla="*/ 2324293 h 4587875"/>
              <a:gd name="connsiteX1814" fmla="*/ 4555908 w 9408955"/>
              <a:gd name="connsiteY1814" fmla="*/ 2324312 h 4587875"/>
              <a:gd name="connsiteX1815" fmla="*/ 4583127 w 9408955"/>
              <a:gd name="connsiteY1815" fmla="*/ 2285873 h 4587875"/>
              <a:gd name="connsiteX1816" fmla="*/ 4524100 w 9408955"/>
              <a:gd name="connsiteY1816" fmla="*/ 2266543 h 4587875"/>
              <a:gd name="connsiteX1817" fmla="*/ 4538056 w 9408955"/>
              <a:gd name="connsiteY1817" fmla="*/ 2322258 h 4587875"/>
              <a:gd name="connsiteX1818" fmla="*/ 4555908 w 9408955"/>
              <a:gd name="connsiteY1818" fmla="*/ 2324312 h 4587875"/>
              <a:gd name="connsiteX1819" fmla="*/ 4758400 w 9408955"/>
              <a:gd name="connsiteY1819" fmla="*/ 2324340 h 4587875"/>
              <a:gd name="connsiteX1820" fmla="*/ 4790931 w 9408955"/>
              <a:gd name="connsiteY1820" fmla="*/ 2287257 h 4587875"/>
              <a:gd name="connsiteX1821" fmla="*/ 4731911 w 9408955"/>
              <a:gd name="connsiteY1821" fmla="*/ 2265545 h 4587875"/>
              <a:gd name="connsiteX1822" fmla="*/ 4740052 w 9408955"/>
              <a:gd name="connsiteY1822" fmla="*/ 2321181 h 4587875"/>
              <a:gd name="connsiteX1823" fmla="*/ 4758400 w 9408955"/>
              <a:gd name="connsiteY1823" fmla="*/ 2324340 h 4587875"/>
              <a:gd name="connsiteX1824" fmla="*/ 5475843 w 9408955"/>
              <a:gd name="connsiteY1824" fmla="*/ 2324363 h 4587875"/>
              <a:gd name="connsiteX1825" fmla="*/ 5510209 w 9408955"/>
              <a:gd name="connsiteY1825" fmla="*/ 2284607 h 4587875"/>
              <a:gd name="connsiteX1826" fmla="*/ 5444812 w 9408955"/>
              <a:gd name="connsiteY1826" fmla="*/ 2271383 h 4587875"/>
              <a:gd name="connsiteX1827" fmla="*/ 5456285 w 9408955"/>
              <a:gd name="connsiteY1827" fmla="*/ 2319946 h 4587875"/>
              <a:gd name="connsiteX1828" fmla="*/ 5475843 w 9408955"/>
              <a:gd name="connsiteY1828" fmla="*/ 2324363 h 4587875"/>
              <a:gd name="connsiteX1829" fmla="*/ 6301800 w 9408955"/>
              <a:gd name="connsiteY1829" fmla="*/ 2324390 h 4587875"/>
              <a:gd name="connsiteX1830" fmla="*/ 6331963 w 9408955"/>
              <a:gd name="connsiteY1830" fmla="*/ 2285370 h 4587875"/>
              <a:gd name="connsiteX1831" fmla="*/ 6266780 w 9408955"/>
              <a:gd name="connsiteY1831" fmla="*/ 2272037 h 4587875"/>
              <a:gd name="connsiteX1832" fmla="*/ 6283470 w 9408955"/>
              <a:gd name="connsiteY1832" fmla="*/ 2321922 h 4587875"/>
              <a:gd name="connsiteX1833" fmla="*/ 6301800 w 9408955"/>
              <a:gd name="connsiteY1833" fmla="*/ 2324390 h 4587875"/>
              <a:gd name="connsiteX1834" fmla="*/ 6504042 w 9408955"/>
              <a:gd name="connsiteY1834" fmla="*/ 2324484 h 4587875"/>
              <a:gd name="connsiteX1835" fmla="*/ 6536157 w 9408955"/>
              <a:gd name="connsiteY1835" fmla="*/ 2286203 h 4587875"/>
              <a:gd name="connsiteX1836" fmla="*/ 6469655 w 9408955"/>
              <a:gd name="connsiteY1836" fmla="*/ 2278451 h 4587875"/>
              <a:gd name="connsiteX1837" fmla="*/ 6485357 w 9408955"/>
              <a:gd name="connsiteY1837" fmla="*/ 2320402 h 4587875"/>
              <a:gd name="connsiteX1838" fmla="*/ 6504042 w 9408955"/>
              <a:gd name="connsiteY1838" fmla="*/ 2324484 h 4587875"/>
              <a:gd name="connsiteX1839" fmla="*/ 4041893 w 9408955"/>
              <a:gd name="connsiteY1839" fmla="*/ 2324525 h 4587875"/>
              <a:gd name="connsiteX1840" fmla="*/ 4071204 w 9408955"/>
              <a:gd name="connsiteY1840" fmla="*/ 2285004 h 4587875"/>
              <a:gd name="connsiteX1841" fmla="*/ 4006804 w 9408955"/>
              <a:gd name="connsiteY1841" fmla="*/ 2271798 h 4587875"/>
              <a:gd name="connsiteX1842" fmla="*/ 4023655 w 9408955"/>
              <a:gd name="connsiteY1842" fmla="*/ 2322770 h 4587875"/>
              <a:gd name="connsiteX1843" fmla="*/ 4041893 w 9408955"/>
              <a:gd name="connsiteY1843" fmla="*/ 2324525 h 4587875"/>
              <a:gd name="connsiteX1844" fmla="*/ 7427927 w 9408955"/>
              <a:gd name="connsiteY1844" fmla="*/ 2324657 h 4587875"/>
              <a:gd name="connsiteX1845" fmla="*/ 7461318 w 9408955"/>
              <a:gd name="connsiteY1845" fmla="*/ 2292810 h 4587875"/>
              <a:gd name="connsiteX1846" fmla="*/ 7416641 w 9408955"/>
              <a:gd name="connsiteY1846" fmla="*/ 2259513 h 4587875"/>
              <a:gd name="connsiteX1847" fmla="*/ 7411198 w 9408955"/>
              <a:gd name="connsiteY1847" fmla="*/ 2320406 h 4587875"/>
              <a:gd name="connsiteX1848" fmla="*/ 7427927 w 9408955"/>
              <a:gd name="connsiteY1848" fmla="*/ 2324657 h 4587875"/>
              <a:gd name="connsiteX1849" fmla="*/ 5890108 w 9408955"/>
              <a:gd name="connsiteY1849" fmla="*/ 2324710 h 4587875"/>
              <a:gd name="connsiteX1850" fmla="*/ 5920731 w 9408955"/>
              <a:gd name="connsiteY1850" fmla="*/ 2292478 h 4587875"/>
              <a:gd name="connsiteX1851" fmla="*/ 5871322 w 9408955"/>
              <a:gd name="connsiteY1851" fmla="*/ 2260225 h 4587875"/>
              <a:gd name="connsiteX1852" fmla="*/ 5873838 w 9408955"/>
              <a:gd name="connsiteY1852" fmla="*/ 2322673 h 4587875"/>
              <a:gd name="connsiteX1853" fmla="*/ 5890108 w 9408955"/>
              <a:gd name="connsiteY1853" fmla="*/ 2324710 h 4587875"/>
              <a:gd name="connsiteX1854" fmla="*/ 4447531 w 9408955"/>
              <a:gd name="connsiteY1854" fmla="*/ 2324715 h 4587875"/>
              <a:gd name="connsiteX1855" fmla="*/ 4461896 w 9408955"/>
              <a:gd name="connsiteY1855" fmla="*/ 2260710 h 4587875"/>
              <a:gd name="connsiteX1856" fmla="*/ 4412416 w 9408955"/>
              <a:gd name="connsiteY1856" fmla="*/ 2276539 h 4587875"/>
              <a:gd name="connsiteX1857" fmla="*/ 4447531 w 9408955"/>
              <a:gd name="connsiteY1857" fmla="*/ 2324715 h 4587875"/>
              <a:gd name="connsiteX1858" fmla="*/ 4863287 w 9408955"/>
              <a:gd name="connsiteY1858" fmla="*/ 2324973 h 4587875"/>
              <a:gd name="connsiteX1859" fmla="*/ 4893034 w 9408955"/>
              <a:gd name="connsiteY1859" fmla="*/ 2285923 h 4587875"/>
              <a:gd name="connsiteX1860" fmla="*/ 4828878 w 9408955"/>
              <a:gd name="connsiteY1860" fmla="*/ 2272788 h 4587875"/>
              <a:gd name="connsiteX1861" fmla="*/ 4845029 w 9408955"/>
              <a:gd name="connsiteY1861" fmla="*/ 2321412 h 4587875"/>
              <a:gd name="connsiteX1862" fmla="*/ 4863287 w 9408955"/>
              <a:gd name="connsiteY1862" fmla="*/ 2324973 h 4587875"/>
              <a:gd name="connsiteX1863" fmla="*/ 7122269 w 9408955"/>
              <a:gd name="connsiteY1863" fmla="*/ 2324984 h 4587875"/>
              <a:gd name="connsiteX1864" fmla="*/ 7154651 w 9408955"/>
              <a:gd name="connsiteY1864" fmla="*/ 2285202 h 4587875"/>
              <a:gd name="connsiteX1865" fmla="*/ 7087879 w 9408955"/>
              <a:gd name="connsiteY1865" fmla="*/ 2272923 h 4587875"/>
              <a:gd name="connsiteX1866" fmla="*/ 7103429 w 9408955"/>
              <a:gd name="connsiteY1866" fmla="*/ 2321577 h 4587875"/>
              <a:gd name="connsiteX1867" fmla="*/ 7122269 w 9408955"/>
              <a:gd name="connsiteY1867" fmla="*/ 2324984 h 4587875"/>
              <a:gd name="connsiteX1868" fmla="*/ 5682021 w 9408955"/>
              <a:gd name="connsiteY1868" fmla="*/ 2324987 h 4587875"/>
              <a:gd name="connsiteX1869" fmla="*/ 5716769 w 9408955"/>
              <a:gd name="connsiteY1869" fmla="*/ 2293308 h 4587875"/>
              <a:gd name="connsiteX1870" fmla="*/ 5649736 w 9408955"/>
              <a:gd name="connsiteY1870" fmla="*/ 2274058 h 4587875"/>
              <a:gd name="connsiteX1871" fmla="*/ 5664761 w 9408955"/>
              <a:gd name="connsiteY1871" fmla="*/ 2320808 h 4587875"/>
              <a:gd name="connsiteX1872" fmla="*/ 5682021 w 9408955"/>
              <a:gd name="connsiteY1872" fmla="*/ 2324987 h 4587875"/>
              <a:gd name="connsiteX1873" fmla="*/ 7535179 w 9408955"/>
              <a:gd name="connsiteY1873" fmla="*/ 2325069 h 4587875"/>
              <a:gd name="connsiteX1874" fmla="*/ 7564252 w 9408955"/>
              <a:gd name="connsiteY1874" fmla="*/ 2281288 h 4587875"/>
              <a:gd name="connsiteX1875" fmla="*/ 7498978 w 9408955"/>
              <a:gd name="connsiteY1875" fmla="*/ 2278984 h 4587875"/>
              <a:gd name="connsiteX1876" fmla="*/ 7515126 w 9408955"/>
              <a:gd name="connsiteY1876" fmla="*/ 2321386 h 4587875"/>
              <a:gd name="connsiteX1877" fmla="*/ 7535179 w 9408955"/>
              <a:gd name="connsiteY1877" fmla="*/ 2325069 h 4587875"/>
              <a:gd name="connsiteX1878" fmla="*/ 6816964 w 9408955"/>
              <a:gd name="connsiteY1878" fmla="*/ 2325085 h 4587875"/>
              <a:gd name="connsiteX1879" fmla="*/ 6845031 w 9408955"/>
              <a:gd name="connsiteY1879" fmla="*/ 2285434 h 4587875"/>
              <a:gd name="connsiteX1880" fmla="*/ 6781797 w 9408955"/>
              <a:gd name="connsiteY1880" fmla="*/ 2272459 h 4587875"/>
              <a:gd name="connsiteX1881" fmla="*/ 6798582 w 9408955"/>
              <a:gd name="connsiteY1881" fmla="*/ 2322041 h 4587875"/>
              <a:gd name="connsiteX1882" fmla="*/ 6816964 w 9408955"/>
              <a:gd name="connsiteY1882" fmla="*/ 2325085 h 4587875"/>
              <a:gd name="connsiteX1883" fmla="*/ 7323208 w 9408955"/>
              <a:gd name="connsiteY1883" fmla="*/ 2325119 h 4587875"/>
              <a:gd name="connsiteX1884" fmla="*/ 7358686 w 9408955"/>
              <a:gd name="connsiteY1884" fmla="*/ 2293564 h 4587875"/>
              <a:gd name="connsiteX1885" fmla="*/ 7294286 w 9408955"/>
              <a:gd name="connsiteY1885" fmla="*/ 2272139 h 4587875"/>
              <a:gd name="connsiteX1886" fmla="*/ 7305828 w 9408955"/>
              <a:gd name="connsiteY1886" fmla="*/ 2320749 h 4587875"/>
              <a:gd name="connsiteX1887" fmla="*/ 7323208 w 9408955"/>
              <a:gd name="connsiteY1887" fmla="*/ 2325119 h 4587875"/>
              <a:gd name="connsiteX1888" fmla="*/ 6283783 w 9408955"/>
              <a:gd name="connsiteY1888" fmla="*/ 2425683 h 4587875"/>
              <a:gd name="connsiteX1889" fmla="*/ 6332117 w 9408955"/>
              <a:gd name="connsiteY1889" fmla="*/ 2397711 h 4587875"/>
              <a:gd name="connsiteX1890" fmla="*/ 6278767 w 9408955"/>
              <a:gd name="connsiteY1890" fmla="*/ 2364054 h 4587875"/>
              <a:gd name="connsiteX1891" fmla="*/ 6283783 w 9408955"/>
              <a:gd name="connsiteY1891" fmla="*/ 2425683 h 4587875"/>
              <a:gd name="connsiteX1892" fmla="*/ 7129707 w 9408955"/>
              <a:gd name="connsiteY1892" fmla="*/ 2425856 h 4587875"/>
              <a:gd name="connsiteX1893" fmla="*/ 7153598 w 9408955"/>
              <a:gd name="connsiteY1893" fmla="*/ 2402627 h 4587875"/>
              <a:gd name="connsiteX1894" fmla="*/ 7105194 w 9408955"/>
              <a:gd name="connsiteY1894" fmla="*/ 2362268 h 4587875"/>
              <a:gd name="connsiteX1895" fmla="*/ 7096147 w 9408955"/>
              <a:gd name="connsiteY1895" fmla="*/ 2420868 h 4587875"/>
              <a:gd name="connsiteX1896" fmla="*/ 7129707 w 9408955"/>
              <a:gd name="connsiteY1896" fmla="*/ 2425856 h 4587875"/>
              <a:gd name="connsiteX1897" fmla="*/ 5691369 w 9408955"/>
              <a:gd name="connsiteY1897" fmla="*/ 2426028 h 4587875"/>
              <a:gd name="connsiteX1898" fmla="*/ 5715609 w 9408955"/>
              <a:gd name="connsiteY1898" fmla="*/ 2383115 h 4587875"/>
              <a:gd name="connsiteX1899" fmla="*/ 5646937 w 9408955"/>
              <a:gd name="connsiteY1899" fmla="*/ 2382889 h 4587875"/>
              <a:gd name="connsiteX1900" fmla="*/ 5672747 w 9408955"/>
              <a:gd name="connsiteY1900" fmla="*/ 2425969 h 4587875"/>
              <a:gd name="connsiteX1901" fmla="*/ 5691369 w 9408955"/>
              <a:gd name="connsiteY1901" fmla="*/ 2426028 h 4587875"/>
              <a:gd name="connsiteX1902" fmla="*/ 7539525 w 9408955"/>
              <a:gd name="connsiteY1902" fmla="*/ 2426093 h 4587875"/>
              <a:gd name="connsiteX1903" fmla="*/ 7563277 w 9408955"/>
              <a:gd name="connsiteY1903" fmla="*/ 2404402 h 4587875"/>
              <a:gd name="connsiteX1904" fmla="*/ 7527291 w 9408955"/>
              <a:gd name="connsiteY1904" fmla="*/ 2360121 h 4587875"/>
              <a:gd name="connsiteX1905" fmla="*/ 7505974 w 9408955"/>
              <a:gd name="connsiteY1905" fmla="*/ 2418788 h 4587875"/>
              <a:gd name="connsiteX1906" fmla="*/ 7539525 w 9408955"/>
              <a:gd name="connsiteY1906" fmla="*/ 2426093 h 4587875"/>
              <a:gd name="connsiteX1907" fmla="*/ 1579792 w 9408955"/>
              <a:gd name="connsiteY1907" fmla="*/ 2426186 h 4587875"/>
              <a:gd name="connsiteX1908" fmla="*/ 1602839 w 9408955"/>
              <a:gd name="connsiteY1908" fmla="*/ 2405277 h 4587875"/>
              <a:gd name="connsiteX1909" fmla="*/ 1569049 w 9408955"/>
              <a:gd name="connsiteY1909" fmla="*/ 2358825 h 4587875"/>
              <a:gd name="connsiteX1910" fmla="*/ 1547732 w 9408955"/>
              <a:gd name="connsiteY1910" fmla="*/ 2420151 h 4587875"/>
              <a:gd name="connsiteX1911" fmla="*/ 1579792 w 9408955"/>
              <a:gd name="connsiteY1911" fmla="*/ 2426186 h 4587875"/>
              <a:gd name="connsiteX1912" fmla="*/ 4538814 w 9408955"/>
              <a:gd name="connsiteY1912" fmla="*/ 2426187 h 4587875"/>
              <a:gd name="connsiteX1913" fmla="*/ 4584073 w 9408955"/>
              <a:gd name="connsiteY1913" fmla="*/ 2398451 h 4587875"/>
              <a:gd name="connsiteX1914" fmla="*/ 4539041 w 9408955"/>
              <a:gd name="connsiteY1914" fmla="*/ 2361921 h 4587875"/>
              <a:gd name="connsiteX1915" fmla="*/ 4538814 w 9408955"/>
              <a:gd name="connsiteY1915" fmla="*/ 2426187 h 4587875"/>
              <a:gd name="connsiteX1916" fmla="*/ 4453945 w 9408955"/>
              <a:gd name="connsiteY1916" fmla="*/ 2426343 h 4587875"/>
              <a:gd name="connsiteX1917" fmla="*/ 4477675 w 9408955"/>
              <a:gd name="connsiteY1917" fmla="*/ 2374857 h 4587875"/>
              <a:gd name="connsiteX1918" fmla="*/ 4428389 w 9408955"/>
              <a:gd name="connsiteY1918" fmla="*/ 2363873 h 4587875"/>
              <a:gd name="connsiteX1919" fmla="*/ 4411961 w 9408955"/>
              <a:gd name="connsiteY1919" fmla="*/ 2406664 h 4587875"/>
              <a:gd name="connsiteX1920" fmla="*/ 4453945 w 9408955"/>
              <a:gd name="connsiteY1920" fmla="*/ 2426343 h 4587875"/>
              <a:gd name="connsiteX1921" fmla="*/ 6903495 w 9408955"/>
              <a:gd name="connsiteY1921" fmla="*/ 2426469 h 4587875"/>
              <a:gd name="connsiteX1922" fmla="*/ 6948329 w 9408955"/>
              <a:gd name="connsiteY1922" fmla="*/ 2407508 h 4587875"/>
              <a:gd name="connsiteX1923" fmla="*/ 6948100 w 9408955"/>
              <a:gd name="connsiteY1923" fmla="*/ 2380454 h 4587875"/>
              <a:gd name="connsiteX1924" fmla="*/ 6896861 w 9408955"/>
              <a:gd name="connsiteY1924" fmla="*/ 2363111 h 4587875"/>
              <a:gd name="connsiteX1925" fmla="*/ 6903495 w 9408955"/>
              <a:gd name="connsiteY1925" fmla="*/ 2426469 h 4587875"/>
              <a:gd name="connsiteX1926" fmla="*/ 5896468 w 9408955"/>
              <a:gd name="connsiteY1926" fmla="*/ 2426500 h 4587875"/>
              <a:gd name="connsiteX1927" fmla="*/ 5918925 w 9408955"/>
              <a:gd name="connsiteY1927" fmla="*/ 2404441 h 4587875"/>
              <a:gd name="connsiteX1928" fmla="*/ 5879810 w 9408955"/>
              <a:gd name="connsiteY1928" fmla="*/ 2359577 h 4587875"/>
              <a:gd name="connsiteX1929" fmla="*/ 5863436 w 9408955"/>
              <a:gd name="connsiteY1929" fmla="*/ 2421467 h 4587875"/>
              <a:gd name="connsiteX1930" fmla="*/ 5896468 w 9408955"/>
              <a:gd name="connsiteY1930" fmla="*/ 2426500 h 4587875"/>
              <a:gd name="connsiteX1931" fmla="*/ 1660927 w 9408955"/>
              <a:gd name="connsiteY1931" fmla="*/ 2426505 h 4587875"/>
              <a:gd name="connsiteX1932" fmla="*/ 1705523 w 9408955"/>
              <a:gd name="connsiteY1932" fmla="*/ 2397976 h 4587875"/>
              <a:gd name="connsiteX1933" fmla="*/ 1666187 w 9408955"/>
              <a:gd name="connsiteY1933" fmla="*/ 2359554 h 4587875"/>
              <a:gd name="connsiteX1934" fmla="*/ 1660927 w 9408955"/>
              <a:gd name="connsiteY1934" fmla="*/ 2426505 h 4587875"/>
              <a:gd name="connsiteX1935" fmla="*/ 4233309 w 9408955"/>
              <a:gd name="connsiteY1935" fmla="*/ 2426509 h 4587875"/>
              <a:gd name="connsiteX1936" fmla="*/ 4276167 w 9408955"/>
              <a:gd name="connsiteY1936" fmla="*/ 2383509 h 4587875"/>
              <a:gd name="connsiteX1937" fmla="*/ 4208721 w 9408955"/>
              <a:gd name="connsiteY1937" fmla="*/ 2382819 h 4587875"/>
              <a:gd name="connsiteX1938" fmla="*/ 4233309 w 9408955"/>
              <a:gd name="connsiteY1938" fmla="*/ 2426509 h 4587875"/>
              <a:gd name="connsiteX1939" fmla="*/ 4972346 w 9408955"/>
              <a:gd name="connsiteY1939" fmla="*/ 2426514 h 4587875"/>
              <a:gd name="connsiteX1940" fmla="*/ 4995251 w 9408955"/>
              <a:gd name="connsiteY1940" fmla="*/ 2405370 h 4587875"/>
              <a:gd name="connsiteX1941" fmla="*/ 4954883 w 9408955"/>
              <a:gd name="connsiteY1941" fmla="*/ 2360594 h 4587875"/>
              <a:gd name="connsiteX1942" fmla="*/ 4940595 w 9408955"/>
              <a:gd name="connsiteY1942" fmla="*/ 2421199 h 4587875"/>
              <a:gd name="connsiteX1943" fmla="*/ 4972346 w 9408955"/>
              <a:gd name="connsiteY1943" fmla="*/ 2426514 h 4587875"/>
              <a:gd name="connsiteX1944" fmla="*/ 6203558 w 9408955"/>
              <a:gd name="connsiteY1944" fmla="*/ 2426651 h 4587875"/>
              <a:gd name="connsiteX1945" fmla="*/ 6227758 w 9408955"/>
              <a:gd name="connsiteY1945" fmla="*/ 2405351 h 4587875"/>
              <a:gd name="connsiteX1946" fmla="*/ 6192558 w 9408955"/>
              <a:gd name="connsiteY1946" fmla="*/ 2358815 h 4587875"/>
              <a:gd name="connsiteX1947" fmla="*/ 6171302 w 9408955"/>
              <a:gd name="connsiteY1947" fmla="*/ 2418353 h 4587875"/>
              <a:gd name="connsiteX1948" fmla="*/ 6203558 w 9408955"/>
              <a:gd name="connsiteY1948" fmla="*/ 2426651 h 4587875"/>
              <a:gd name="connsiteX1949" fmla="*/ 5278641 w 9408955"/>
              <a:gd name="connsiteY1949" fmla="*/ 2426660 h 4587875"/>
              <a:gd name="connsiteX1950" fmla="*/ 5302065 w 9408955"/>
              <a:gd name="connsiteY1950" fmla="*/ 2405445 h 4587875"/>
              <a:gd name="connsiteX1951" fmla="*/ 5260674 w 9408955"/>
              <a:gd name="connsiteY1951" fmla="*/ 2360032 h 4587875"/>
              <a:gd name="connsiteX1952" fmla="*/ 5245664 w 9408955"/>
              <a:gd name="connsiteY1952" fmla="*/ 2420353 h 4587875"/>
              <a:gd name="connsiteX1953" fmla="*/ 5278641 w 9408955"/>
              <a:gd name="connsiteY1953" fmla="*/ 2426660 h 4587875"/>
              <a:gd name="connsiteX1954" fmla="*/ 7007808 w 9408955"/>
              <a:gd name="connsiteY1954" fmla="*/ 2426734 h 4587875"/>
              <a:gd name="connsiteX1955" fmla="*/ 7050383 w 9408955"/>
              <a:gd name="connsiteY1955" fmla="*/ 2401935 h 4587875"/>
              <a:gd name="connsiteX1956" fmla="*/ 7005933 w 9408955"/>
              <a:gd name="connsiteY1956" fmla="*/ 2360998 h 4587875"/>
              <a:gd name="connsiteX1957" fmla="*/ 6991419 w 9408955"/>
              <a:gd name="connsiteY1957" fmla="*/ 2418805 h 4587875"/>
              <a:gd name="connsiteX1958" fmla="*/ 7007808 w 9408955"/>
              <a:gd name="connsiteY1958" fmla="*/ 2426734 h 4587875"/>
              <a:gd name="connsiteX1959" fmla="*/ 2297285 w 9408955"/>
              <a:gd name="connsiteY1959" fmla="*/ 2426760 h 4587875"/>
              <a:gd name="connsiteX1960" fmla="*/ 2319931 w 9408955"/>
              <a:gd name="connsiteY1960" fmla="*/ 2411016 h 4587875"/>
              <a:gd name="connsiteX1961" fmla="*/ 2285014 w 9408955"/>
              <a:gd name="connsiteY1961" fmla="*/ 2360367 h 4587875"/>
              <a:gd name="connsiteX1962" fmla="*/ 2268687 w 9408955"/>
              <a:gd name="connsiteY1962" fmla="*/ 2422322 h 4587875"/>
              <a:gd name="connsiteX1963" fmla="*/ 2297285 w 9408955"/>
              <a:gd name="connsiteY1963" fmla="*/ 2426760 h 4587875"/>
              <a:gd name="connsiteX1964" fmla="*/ 6805850 w 9408955"/>
              <a:gd name="connsiteY1964" fmla="*/ 2426858 h 4587875"/>
              <a:gd name="connsiteX1965" fmla="*/ 6845052 w 9408955"/>
              <a:gd name="connsiteY1965" fmla="*/ 2398095 h 4587875"/>
              <a:gd name="connsiteX1966" fmla="*/ 6798360 w 9408955"/>
              <a:gd name="connsiteY1966" fmla="*/ 2360947 h 4587875"/>
              <a:gd name="connsiteX1967" fmla="*/ 6788470 w 9408955"/>
              <a:gd name="connsiteY1967" fmla="*/ 2421255 h 4587875"/>
              <a:gd name="connsiteX1968" fmla="*/ 6805850 w 9408955"/>
              <a:gd name="connsiteY1968" fmla="*/ 2426858 h 4587875"/>
              <a:gd name="connsiteX1969" fmla="*/ 4134793 w 9408955"/>
              <a:gd name="connsiteY1969" fmla="*/ 2426858 h 4587875"/>
              <a:gd name="connsiteX1970" fmla="*/ 4163291 w 9408955"/>
              <a:gd name="connsiteY1970" fmla="*/ 2421724 h 4587875"/>
              <a:gd name="connsiteX1971" fmla="*/ 4176554 w 9408955"/>
              <a:gd name="connsiteY1971" fmla="*/ 2380880 h 4587875"/>
              <a:gd name="connsiteX1972" fmla="*/ 4133336 w 9408955"/>
              <a:gd name="connsiteY1972" fmla="*/ 2359540 h 4587875"/>
              <a:gd name="connsiteX1973" fmla="*/ 4110240 w 9408955"/>
              <a:gd name="connsiteY1973" fmla="*/ 2411857 h 4587875"/>
              <a:gd name="connsiteX1974" fmla="*/ 4134793 w 9408955"/>
              <a:gd name="connsiteY1974" fmla="*/ 2426858 h 4587875"/>
              <a:gd name="connsiteX1975" fmla="*/ 7434969 w 9408955"/>
              <a:gd name="connsiteY1975" fmla="*/ 2427162 h 4587875"/>
              <a:gd name="connsiteX1976" fmla="*/ 7460865 w 9408955"/>
              <a:gd name="connsiteY1976" fmla="*/ 2390783 h 4587875"/>
              <a:gd name="connsiteX1977" fmla="*/ 7403034 w 9408955"/>
              <a:gd name="connsiteY1977" fmla="*/ 2370141 h 4587875"/>
              <a:gd name="connsiteX1978" fmla="*/ 7418002 w 9408955"/>
              <a:gd name="connsiteY1978" fmla="*/ 2426009 h 4587875"/>
              <a:gd name="connsiteX1979" fmla="*/ 7434969 w 9408955"/>
              <a:gd name="connsiteY1979" fmla="*/ 2427162 h 4587875"/>
              <a:gd name="connsiteX1980" fmla="*/ 6613140 w 9408955"/>
              <a:gd name="connsiteY1980" fmla="*/ 2427195 h 4587875"/>
              <a:gd name="connsiteX1981" fmla="*/ 6637893 w 9408955"/>
              <a:gd name="connsiteY1981" fmla="*/ 2406259 h 4587875"/>
              <a:gd name="connsiteX1982" fmla="*/ 6602078 w 9408955"/>
              <a:gd name="connsiteY1982" fmla="*/ 2359554 h 4587875"/>
              <a:gd name="connsiteX1983" fmla="*/ 6580589 w 9408955"/>
              <a:gd name="connsiteY1983" fmla="*/ 2419833 h 4587875"/>
              <a:gd name="connsiteX1984" fmla="*/ 6613140 w 9408955"/>
              <a:gd name="connsiteY1984" fmla="*/ 2427195 h 4587875"/>
              <a:gd name="connsiteX1985" fmla="*/ 4852721 w 9408955"/>
              <a:gd name="connsiteY1985" fmla="*/ 2427217 h 4587875"/>
              <a:gd name="connsiteX1986" fmla="*/ 4893565 w 9408955"/>
              <a:gd name="connsiteY1986" fmla="*/ 2398259 h 4587875"/>
              <a:gd name="connsiteX1987" fmla="*/ 4844466 w 9408955"/>
              <a:gd name="connsiteY1987" fmla="*/ 2362654 h 4587875"/>
              <a:gd name="connsiteX1988" fmla="*/ 4835245 w 9408955"/>
              <a:gd name="connsiteY1988" fmla="*/ 2420484 h 4587875"/>
              <a:gd name="connsiteX1989" fmla="*/ 4852721 w 9408955"/>
              <a:gd name="connsiteY1989" fmla="*/ 2427217 h 4587875"/>
              <a:gd name="connsiteX1990" fmla="*/ 7218852 w 9408955"/>
              <a:gd name="connsiteY1990" fmla="*/ 2427235 h 4587875"/>
              <a:gd name="connsiteX1991" fmla="*/ 7255418 w 9408955"/>
              <a:gd name="connsiteY1991" fmla="*/ 2388925 h 4587875"/>
              <a:gd name="connsiteX1992" fmla="*/ 7192107 w 9408955"/>
              <a:gd name="connsiteY1992" fmla="*/ 2375407 h 4587875"/>
              <a:gd name="connsiteX1993" fmla="*/ 7199116 w 9408955"/>
              <a:gd name="connsiteY1993" fmla="*/ 2421003 h 4587875"/>
              <a:gd name="connsiteX1994" fmla="*/ 7218852 w 9408955"/>
              <a:gd name="connsiteY1994" fmla="*/ 2427235 h 4587875"/>
              <a:gd name="connsiteX1995" fmla="*/ 5585838 w 9408955"/>
              <a:gd name="connsiteY1995" fmla="*/ 2427278 h 4587875"/>
              <a:gd name="connsiteX1996" fmla="*/ 5613402 w 9408955"/>
              <a:gd name="connsiteY1996" fmla="*/ 2389863 h 4587875"/>
              <a:gd name="connsiteX1997" fmla="*/ 5546229 w 9408955"/>
              <a:gd name="connsiteY1997" fmla="*/ 2378007 h 4587875"/>
              <a:gd name="connsiteX1998" fmla="*/ 5568468 w 9408955"/>
              <a:gd name="connsiteY1998" fmla="*/ 2426341 h 4587875"/>
              <a:gd name="connsiteX1999" fmla="*/ 5585838 w 9408955"/>
              <a:gd name="connsiteY1999" fmla="*/ 2427278 h 4587875"/>
              <a:gd name="connsiteX2000" fmla="*/ 5486212 w 9408955"/>
              <a:gd name="connsiteY2000" fmla="*/ 2427312 h 4587875"/>
              <a:gd name="connsiteX2001" fmla="*/ 5508438 w 9408955"/>
              <a:gd name="connsiteY2001" fmla="*/ 2406036 h 4587875"/>
              <a:gd name="connsiteX2002" fmla="*/ 5467965 w 9408955"/>
              <a:gd name="connsiteY2002" fmla="*/ 2360034 h 4587875"/>
              <a:gd name="connsiteX2003" fmla="*/ 5454777 w 9408955"/>
              <a:gd name="connsiteY2003" fmla="*/ 2421677 h 4587875"/>
              <a:gd name="connsiteX2004" fmla="*/ 5486212 w 9408955"/>
              <a:gd name="connsiteY2004" fmla="*/ 2427312 h 4587875"/>
              <a:gd name="connsiteX2005" fmla="*/ 5176795 w 9408955"/>
              <a:gd name="connsiteY2005" fmla="*/ 2427405 h 4587875"/>
              <a:gd name="connsiteX2006" fmla="*/ 5200361 w 9408955"/>
              <a:gd name="connsiteY2006" fmla="*/ 2383933 h 4587875"/>
              <a:gd name="connsiteX2007" fmla="*/ 5150109 w 9408955"/>
              <a:gd name="connsiteY2007" fmla="*/ 2362542 h 4587875"/>
              <a:gd name="connsiteX2008" fmla="*/ 5158177 w 9408955"/>
              <a:gd name="connsiteY2008" fmla="*/ 2427175 h 4587875"/>
              <a:gd name="connsiteX2009" fmla="*/ 5176795 w 9408955"/>
              <a:gd name="connsiteY2009" fmla="*/ 2427405 h 4587875"/>
              <a:gd name="connsiteX2010" fmla="*/ 6712240 w 9408955"/>
              <a:gd name="connsiteY2010" fmla="*/ 2427441 h 4587875"/>
              <a:gd name="connsiteX2011" fmla="*/ 6741090 w 9408955"/>
              <a:gd name="connsiteY2011" fmla="*/ 2389445 h 4587875"/>
              <a:gd name="connsiteX2012" fmla="*/ 6682024 w 9408955"/>
              <a:gd name="connsiteY2012" fmla="*/ 2372390 h 4587875"/>
              <a:gd name="connsiteX2013" fmla="*/ 6693972 w 9408955"/>
              <a:gd name="connsiteY2013" fmla="*/ 2424453 h 4587875"/>
              <a:gd name="connsiteX2014" fmla="*/ 6712240 w 9408955"/>
              <a:gd name="connsiteY2014" fmla="*/ 2427441 h 4587875"/>
              <a:gd name="connsiteX2015" fmla="*/ 6502190 w 9408955"/>
              <a:gd name="connsiteY2015" fmla="*/ 2427555 h 4587875"/>
              <a:gd name="connsiteX2016" fmla="*/ 6536226 w 9408955"/>
              <a:gd name="connsiteY2016" fmla="*/ 2389499 h 4587875"/>
              <a:gd name="connsiteX2017" fmla="*/ 6476688 w 9408955"/>
              <a:gd name="connsiteY2017" fmla="*/ 2368927 h 4587875"/>
              <a:gd name="connsiteX2018" fmla="*/ 6483075 w 9408955"/>
              <a:gd name="connsiteY2018" fmla="*/ 2422412 h 4587875"/>
              <a:gd name="connsiteX2019" fmla="*/ 6502190 w 9408955"/>
              <a:gd name="connsiteY2019" fmla="*/ 2427555 h 4587875"/>
              <a:gd name="connsiteX2020" fmla="*/ 6397835 w 9408955"/>
              <a:gd name="connsiteY2020" fmla="*/ 2427558 h 4587875"/>
              <a:gd name="connsiteX2021" fmla="*/ 6434644 w 9408955"/>
              <a:gd name="connsiteY2021" fmla="*/ 2390617 h 4587875"/>
              <a:gd name="connsiteX2022" fmla="*/ 6382112 w 9408955"/>
              <a:gd name="connsiteY2022" fmla="*/ 2363268 h 4587875"/>
              <a:gd name="connsiteX2023" fmla="*/ 6378928 w 9408955"/>
              <a:gd name="connsiteY2023" fmla="*/ 2421873 h 4587875"/>
              <a:gd name="connsiteX2024" fmla="*/ 6397835 w 9408955"/>
              <a:gd name="connsiteY2024" fmla="*/ 2427558 h 4587875"/>
              <a:gd name="connsiteX2025" fmla="*/ 5367049 w 9408955"/>
              <a:gd name="connsiteY2025" fmla="*/ 2427596 h 4587875"/>
              <a:gd name="connsiteX2026" fmla="*/ 5405975 w 9408955"/>
              <a:gd name="connsiteY2026" fmla="*/ 2397492 h 4587875"/>
              <a:gd name="connsiteX2027" fmla="*/ 5365042 w 9408955"/>
              <a:gd name="connsiteY2027" fmla="*/ 2359551 h 4587875"/>
              <a:gd name="connsiteX2028" fmla="*/ 5350342 w 9408955"/>
              <a:gd name="connsiteY2028" fmla="*/ 2420256 h 4587875"/>
              <a:gd name="connsiteX2029" fmla="*/ 5367049 w 9408955"/>
              <a:gd name="connsiteY2029" fmla="*/ 2427596 h 4587875"/>
              <a:gd name="connsiteX2030" fmla="*/ 1773561 w 9408955"/>
              <a:gd name="connsiteY2030" fmla="*/ 2427658 h 4587875"/>
              <a:gd name="connsiteX2031" fmla="*/ 1809621 w 9408955"/>
              <a:gd name="connsiteY2031" fmla="*/ 2390441 h 4587875"/>
              <a:gd name="connsiteX2032" fmla="*/ 1745515 w 9408955"/>
              <a:gd name="connsiteY2032" fmla="*/ 2375964 h 4587875"/>
              <a:gd name="connsiteX2033" fmla="*/ 1754184 w 9408955"/>
              <a:gd name="connsiteY2033" fmla="*/ 2422109 h 4587875"/>
              <a:gd name="connsiteX2034" fmla="*/ 1773561 w 9408955"/>
              <a:gd name="connsiteY2034" fmla="*/ 2427658 h 4587875"/>
              <a:gd name="connsiteX2035" fmla="*/ 7324586 w 9408955"/>
              <a:gd name="connsiteY2035" fmla="*/ 2427877 h 4587875"/>
              <a:gd name="connsiteX2036" fmla="*/ 7354632 w 9408955"/>
              <a:gd name="connsiteY2036" fmla="*/ 2411510 h 4587875"/>
              <a:gd name="connsiteX2037" fmla="*/ 7350499 w 9408955"/>
              <a:gd name="connsiteY2037" fmla="*/ 2365658 h 4587875"/>
              <a:gd name="connsiteX2038" fmla="*/ 7301599 w 9408955"/>
              <a:gd name="connsiteY2038" fmla="*/ 2366114 h 4587875"/>
              <a:gd name="connsiteX2039" fmla="*/ 7294023 w 9408955"/>
              <a:gd name="connsiteY2039" fmla="*/ 2411738 h 4587875"/>
              <a:gd name="connsiteX2040" fmla="*/ 7324586 w 9408955"/>
              <a:gd name="connsiteY2040" fmla="*/ 2427877 h 4587875"/>
              <a:gd name="connsiteX2041" fmla="*/ 6085279 w 9408955"/>
              <a:gd name="connsiteY2041" fmla="*/ 2428020 h 4587875"/>
              <a:gd name="connsiteX2042" fmla="*/ 6125341 w 9408955"/>
              <a:gd name="connsiteY2042" fmla="*/ 2390604 h 4587875"/>
              <a:gd name="connsiteX2043" fmla="*/ 6061807 w 9408955"/>
              <a:gd name="connsiteY2043" fmla="*/ 2374219 h 4587875"/>
              <a:gd name="connsiteX2044" fmla="*/ 6066103 w 9408955"/>
              <a:gd name="connsiteY2044" fmla="*/ 2418988 h 4587875"/>
              <a:gd name="connsiteX2045" fmla="*/ 6085279 w 9408955"/>
              <a:gd name="connsiteY2045" fmla="*/ 2428020 h 4587875"/>
              <a:gd name="connsiteX2046" fmla="*/ 4652039 w 9408955"/>
              <a:gd name="connsiteY2046" fmla="*/ 2428286 h 4587875"/>
              <a:gd name="connsiteX2047" fmla="*/ 4686985 w 9408955"/>
              <a:gd name="connsiteY2047" fmla="*/ 2390653 h 4587875"/>
              <a:gd name="connsiteX2048" fmla="*/ 4626866 w 9408955"/>
              <a:gd name="connsiteY2048" fmla="*/ 2369508 h 4587875"/>
              <a:gd name="connsiteX2049" fmla="*/ 4633520 w 9408955"/>
              <a:gd name="connsiteY2049" fmla="*/ 2422712 h 4587875"/>
              <a:gd name="connsiteX2050" fmla="*/ 4652039 w 9408955"/>
              <a:gd name="connsiteY2050" fmla="*/ 2428286 h 4587875"/>
              <a:gd name="connsiteX2051" fmla="*/ 5988405 w 9408955"/>
              <a:gd name="connsiteY2051" fmla="*/ 2428288 h 4587875"/>
              <a:gd name="connsiteX2052" fmla="*/ 6023199 w 9408955"/>
              <a:gd name="connsiteY2052" fmla="*/ 2391105 h 4587875"/>
              <a:gd name="connsiteX2053" fmla="*/ 5959622 w 9408955"/>
              <a:gd name="connsiteY2053" fmla="*/ 2376250 h 4587875"/>
              <a:gd name="connsiteX2054" fmla="*/ 5969262 w 9408955"/>
              <a:gd name="connsiteY2054" fmla="*/ 2423329 h 4587875"/>
              <a:gd name="connsiteX2055" fmla="*/ 5988405 w 9408955"/>
              <a:gd name="connsiteY2055" fmla="*/ 2428288 h 4587875"/>
              <a:gd name="connsiteX2056" fmla="*/ 4758520 w 9408955"/>
              <a:gd name="connsiteY2056" fmla="*/ 2428335 h 4587875"/>
              <a:gd name="connsiteX2057" fmla="*/ 4790382 w 9408955"/>
              <a:gd name="connsiteY2057" fmla="*/ 2382837 h 4587875"/>
              <a:gd name="connsiteX2058" fmla="*/ 4728651 w 9408955"/>
              <a:gd name="connsiteY2058" fmla="*/ 2365323 h 4587875"/>
              <a:gd name="connsiteX2059" fmla="*/ 4737567 w 9408955"/>
              <a:gd name="connsiteY2059" fmla="*/ 2423165 h 4587875"/>
              <a:gd name="connsiteX2060" fmla="*/ 4758520 w 9408955"/>
              <a:gd name="connsiteY2060" fmla="*/ 2428335 h 4587875"/>
              <a:gd name="connsiteX2061" fmla="*/ 5069150 w 9408955"/>
              <a:gd name="connsiteY2061" fmla="*/ 2428427 h 4587875"/>
              <a:gd name="connsiteX2062" fmla="*/ 5097774 w 9408955"/>
              <a:gd name="connsiteY2062" fmla="*/ 2397796 h 4587875"/>
              <a:gd name="connsiteX2063" fmla="*/ 5051636 w 9408955"/>
              <a:gd name="connsiteY2063" fmla="*/ 2361493 h 4587875"/>
              <a:gd name="connsiteX2064" fmla="*/ 5054124 w 9408955"/>
              <a:gd name="connsiteY2064" fmla="*/ 2427163 h 4587875"/>
              <a:gd name="connsiteX2065" fmla="*/ 5069150 w 9408955"/>
              <a:gd name="connsiteY2065" fmla="*/ 2428427 h 4587875"/>
              <a:gd name="connsiteX2066" fmla="*/ 4348110 w 9408955"/>
              <a:gd name="connsiteY2066" fmla="*/ 2430462 h 4587875"/>
              <a:gd name="connsiteX2067" fmla="*/ 4370607 w 9408955"/>
              <a:gd name="connsiteY2067" fmla="*/ 2369456 h 4587875"/>
              <a:gd name="connsiteX2068" fmla="*/ 4310765 w 9408955"/>
              <a:gd name="connsiteY2068" fmla="*/ 2396898 h 4587875"/>
              <a:gd name="connsiteX2069" fmla="*/ 4348110 w 9408955"/>
              <a:gd name="connsiteY2069" fmla="*/ 2430462 h 4587875"/>
              <a:gd name="connsiteX2070" fmla="*/ 7542083 w 9408955"/>
              <a:gd name="connsiteY2070" fmla="*/ 2528954 h 4587875"/>
              <a:gd name="connsiteX2071" fmla="*/ 7562692 w 9408955"/>
              <a:gd name="connsiteY2071" fmla="*/ 2506689 h 4587875"/>
              <a:gd name="connsiteX2072" fmla="*/ 7519149 w 9408955"/>
              <a:gd name="connsiteY2072" fmla="*/ 2464633 h 4587875"/>
              <a:gd name="connsiteX2073" fmla="*/ 7510758 w 9408955"/>
              <a:gd name="connsiteY2073" fmla="*/ 2526255 h 4587875"/>
              <a:gd name="connsiteX2074" fmla="*/ 7542083 w 9408955"/>
              <a:gd name="connsiteY2074" fmla="*/ 2528954 h 4587875"/>
              <a:gd name="connsiteX2075" fmla="*/ 5379036 w 9408955"/>
              <a:gd name="connsiteY2075" fmla="*/ 2530234 h 4587875"/>
              <a:gd name="connsiteX2076" fmla="*/ 5377653 w 9408955"/>
              <a:gd name="connsiteY2076" fmla="*/ 2462913 h 4587875"/>
              <a:gd name="connsiteX2077" fmla="*/ 5337300 w 9408955"/>
              <a:gd name="connsiteY2077" fmla="*/ 2510674 h 4587875"/>
              <a:gd name="connsiteX2078" fmla="*/ 5379036 w 9408955"/>
              <a:gd name="connsiteY2078" fmla="*/ 2530234 h 4587875"/>
              <a:gd name="connsiteX2079" fmla="*/ 6710202 w 9408955"/>
              <a:gd name="connsiteY2079" fmla="*/ 2530608 h 4587875"/>
              <a:gd name="connsiteX2080" fmla="*/ 6733611 w 9408955"/>
              <a:gd name="connsiteY2080" fmla="*/ 2520912 h 4587875"/>
              <a:gd name="connsiteX2081" fmla="*/ 6707375 w 9408955"/>
              <a:gd name="connsiteY2081" fmla="*/ 2462682 h 4587875"/>
              <a:gd name="connsiteX2082" fmla="*/ 6686114 w 9408955"/>
              <a:gd name="connsiteY2082" fmla="*/ 2522732 h 4587875"/>
              <a:gd name="connsiteX2083" fmla="*/ 6710202 w 9408955"/>
              <a:gd name="connsiteY2083" fmla="*/ 2530608 h 4587875"/>
              <a:gd name="connsiteX2084" fmla="*/ 7319930 w 9408955"/>
              <a:gd name="connsiteY2084" fmla="*/ 2530708 h 4587875"/>
              <a:gd name="connsiteX2085" fmla="*/ 7358324 w 9408955"/>
              <a:gd name="connsiteY2085" fmla="*/ 2502065 h 4587875"/>
              <a:gd name="connsiteX2086" fmla="*/ 7313390 w 9408955"/>
              <a:gd name="connsiteY2086" fmla="*/ 2464117 h 4587875"/>
              <a:gd name="connsiteX2087" fmla="*/ 7303126 w 9408955"/>
              <a:gd name="connsiteY2087" fmla="*/ 2524696 h 4587875"/>
              <a:gd name="connsiteX2088" fmla="*/ 7319930 w 9408955"/>
              <a:gd name="connsiteY2088" fmla="*/ 2530708 h 4587875"/>
              <a:gd name="connsiteX2089" fmla="*/ 5575438 w 9408955"/>
              <a:gd name="connsiteY2089" fmla="*/ 2530900 h 4587875"/>
              <a:gd name="connsiteX2090" fmla="*/ 5612189 w 9408955"/>
              <a:gd name="connsiteY2090" fmla="*/ 2502065 h 4587875"/>
              <a:gd name="connsiteX2091" fmla="*/ 5560595 w 9408955"/>
              <a:gd name="connsiteY2091" fmla="*/ 2465717 h 4587875"/>
              <a:gd name="connsiteX2092" fmla="*/ 5559249 w 9408955"/>
              <a:gd name="connsiteY2092" fmla="*/ 2525839 h 4587875"/>
              <a:gd name="connsiteX2093" fmla="*/ 5575438 w 9408955"/>
              <a:gd name="connsiteY2093" fmla="*/ 2530900 h 4587875"/>
              <a:gd name="connsiteX2094" fmla="*/ 4444179 w 9408955"/>
              <a:gd name="connsiteY2094" fmla="*/ 2530962 h 4587875"/>
              <a:gd name="connsiteX2095" fmla="*/ 4481703 w 9408955"/>
              <a:gd name="connsiteY2095" fmla="*/ 2493842 h 4587875"/>
              <a:gd name="connsiteX2096" fmla="*/ 4419149 w 9408955"/>
              <a:gd name="connsiteY2096" fmla="*/ 2474972 h 4587875"/>
              <a:gd name="connsiteX2097" fmla="*/ 4424920 w 9408955"/>
              <a:gd name="connsiteY2097" fmla="*/ 2523853 h 4587875"/>
              <a:gd name="connsiteX2098" fmla="*/ 4444179 w 9408955"/>
              <a:gd name="connsiteY2098" fmla="*/ 2530962 h 4587875"/>
              <a:gd name="connsiteX2099" fmla="*/ 7425936 w 9408955"/>
              <a:gd name="connsiteY2099" fmla="*/ 2531015 h 4587875"/>
              <a:gd name="connsiteX2100" fmla="*/ 7460412 w 9408955"/>
              <a:gd name="connsiteY2100" fmla="*/ 2495663 h 4587875"/>
              <a:gd name="connsiteX2101" fmla="*/ 7397592 w 9408955"/>
              <a:gd name="connsiteY2101" fmla="*/ 2478783 h 4587875"/>
              <a:gd name="connsiteX2102" fmla="*/ 7407797 w 9408955"/>
              <a:gd name="connsiteY2102" fmla="*/ 2525821 h 4587875"/>
              <a:gd name="connsiteX2103" fmla="*/ 7425936 w 9408955"/>
              <a:gd name="connsiteY2103" fmla="*/ 2531015 h 4587875"/>
              <a:gd name="connsiteX2104" fmla="*/ 1665032 w 9408955"/>
              <a:gd name="connsiteY2104" fmla="*/ 2531062 h 4587875"/>
              <a:gd name="connsiteX2105" fmla="*/ 1703508 w 9408955"/>
              <a:gd name="connsiteY2105" fmla="*/ 2510729 h 4587875"/>
              <a:gd name="connsiteX2106" fmla="*/ 1695521 w 9408955"/>
              <a:gd name="connsiteY2106" fmla="*/ 2470920 h 4587875"/>
              <a:gd name="connsiteX2107" fmla="*/ 1647829 w 9408955"/>
              <a:gd name="connsiteY2107" fmla="*/ 2471148 h 4587875"/>
              <a:gd name="connsiteX2108" fmla="*/ 1650795 w 9408955"/>
              <a:gd name="connsiteY2108" fmla="*/ 2523998 h 4587875"/>
              <a:gd name="connsiteX2109" fmla="*/ 1665032 w 9408955"/>
              <a:gd name="connsiteY2109" fmla="*/ 2531062 h 4587875"/>
              <a:gd name="connsiteX2110" fmla="*/ 4551292 w 9408955"/>
              <a:gd name="connsiteY2110" fmla="*/ 2531119 h 4587875"/>
              <a:gd name="connsiteX2111" fmla="*/ 4572921 w 9408955"/>
              <a:gd name="connsiteY2111" fmla="*/ 2524324 h 4587875"/>
              <a:gd name="connsiteX2112" fmla="*/ 4549956 w 9408955"/>
              <a:gd name="connsiteY2112" fmla="*/ 2464042 h 4587875"/>
              <a:gd name="connsiteX2113" fmla="*/ 4529492 w 9408955"/>
              <a:gd name="connsiteY2113" fmla="*/ 2525461 h 4587875"/>
              <a:gd name="connsiteX2114" fmla="*/ 4551292 w 9408955"/>
              <a:gd name="connsiteY2114" fmla="*/ 2531119 h 4587875"/>
              <a:gd name="connsiteX2115" fmla="*/ 1366194 w 9408955"/>
              <a:gd name="connsiteY2115" fmla="*/ 2531147 h 4587875"/>
              <a:gd name="connsiteX2116" fmla="*/ 1400283 w 9408955"/>
              <a:gd name="connsiteY2116" fmla="*/ 2487980 h 4587875"/>
              <a:gd name="connsiteX2117" fmla="*/ 1333008 w 9408955"/>
              <a:gd name="connsiteY2117" fmla="*/ 2480063 h 4587875"/>
              <a:gd name="connsiteX2118" fmla="*/ 1346008 w 9408955"/>
              <a:gd name="connsiteY2118" fmla="*/ 2525305 h 4587875"/>
              <a:gd name="connsiteX2119" fmla="*/ 1366194 w 9408955"/>
              <a:gd name="connsiteY2119" fmla="*/ 2531147 h 4587875"/>
              <a:gd name="connsiteX2120" fmla="*/ 1771743 w 9408955"/>
              <a:gd name="connsiteY2120" fmla="*/ 2531158 h 4587875"/>
              <a:gd name="connsiteX2121" fmla="*/ 1809542 w 9408955"/>
              <a:gd name="connsiteY2121" fmla="*/ 2502807 h 4587875"/>
              <a:gd name="connsiteX2122" fmla="*/ 1762353 w 9408955"/>
              <a:gd name="connsiteY2122" fmla="*/ 2464706 h 4587875"/>
              <a:gd name="connsiteX2123" fmla="*/ 1754951 w 9408955"/>
              <a:gd name="connsiteY2123" fmla="*/ 2525712 h 4587875"/>
              <a:gd name="connsiteX2124" fmla="*/ 1771743 w 9408955"/>
              <a:gd name="connsiteY2124" fmla="*/ 2531158 h 4587875"/>
              <a:gd name="connsiteX2125" fmla="*/ 5679877 w 9408955"/>
              <a:gd name="connsiteY2125" fmla="*/ 2531236 h 4587875"/>
              <a:gd name="connsiteX2126" fmla="*/ 5715944 w 9408955"/>
              <a:gd name="connsiteY2126" fmla="*/ 2494877 h 4587875"/>
              <a:gd name="connsiteX2127" fmla="*/ 5650968 w 9408955"/>
              <a:gd name="connsiteY2127" fmla="*/ 2477054 h 4587875"/>
              <a:gd name="connsiteX2128" fmla="*/ 5661034 w 9408955"/>
              <a:gd name="connsiteY2128" fmla="*/ 2526689 h 4587875"/>
              <a:gd name="connsiteX2129" fmla="*/ 5679877 w 9408955"/>
              <a:gd name="connsiteY2129" fmla="*/ 2531236 h 4587875"/>
              <a:gd name="connsiteX2130" fmla="*/ 2080641 w 9408955"/>
              <a:gd name="connsiteY2130" fmla="*/ 2531277 h 4587875"/>
              <a:gd name="connsiteX2131" fmla="*/ 2119816 w 9408955"/>
              <a:gd name="connsiteY2131" fmla="*/ 2495090 h 4587875"/>
              <a:gd name="connsiteX2132" fmla="*/ 2051086 w 9408955"/>
              <a:gd name="connsiteY2132" fmla="*/ 2480502 h 4587875"/>
              <a:gd name="connsiteX2133" fmla="*/ 2061538 w 9408955"/>
              <a:gd name="connsiteY2133" fmla="*/ 2524492 h 4587875"/>
              <a:gd name="connsiteX2134" fmla="*/ 2080641 w 9408955"/>
              <a:gd name="connsiteY2134" fmla="*/ 2531277 h 4587875"/>
              <a:gd name="connsiteX2135" fmla="*/ 5065098 w 9408955"/>
              <a:gd name="connsiteY2135" fmla="*/ 2531331 h 4587875"/>
              <a:gd name="connsiteX2136" fmla="*/ 5096682 w 9408955"/>
              <a:gd name="connsiteY2136" fmla="*/ 2487016 h 4587875"/>
              <a:gd name="connsiteX2137" fmla="*/ 5031062 w 9408955"/>
              <a:gd name="connsiteY2137" fmla="*/ 2486334 h 4587875"/>
              <a:gd name="connsiteX2138" fmla="*/ 5044818 w 9408955"/>
              <a:gd name="connsiteY2138" fmla="*/ 2525895 h 4587875"/>
              <a:gd name="connsiteX2139" fmla="*/ 5065098 w 9408955"/>
              <a:gd name="connsiteY2139" fmla="*/ 2531331 h 4587875"/>
              <a:gd name="connsiteX2140" fmla="*/ 5472674 w 9408955"/>
              <a:gd name="connsiteY2140" fmla="*/ 2531336 h 4587875"/>
              <a:gd name="connsiteX2141" fmla="*/ 5509817 w 9408955"/>
              <a:gd name="connsiteY2141" fmla="*/ 2494496 h 4587875"/>
              <a:gd name="connsiteX2142" fmla="*/ 5461005 w 9408955"/>
              <a:gd name="connsiteY2142" fmla="*/ 2464549 h 4587875"/>
              <a:gd name="connsiteX2143" fmla="*/ 5454163 w 9408955"/>
              <a:gd name="connsiteY2143" fmla="*/ 2525585 h 4587875"/>
              <a:gd name="connsiteX2144" fmla="*/ 5472674 w 9408955"/>
              <a:gd name="connsiteY2144" fmla="*/ 2531336 h 4587875"/>
              <a:gd name="connsiteX2145" fmla="*/ 5788993 w 9408955"/>
              <a:gd name="connsiteY2145" fmla="*/ 2531466 h 4587875"/>
              <a:gd name="connsiteX2146" fmla="*/ 5813579 w 9408955"/>
              <a:gd name="connsiteY2146" fmla="*/ 2516758 h 4587875"/>
              <a:gd name="connsiteX2147" fmla="*/ 5790317 w 9408955"/>
              <a:gd name="connsiteY2147" fmla="*/ 2463397 h 4587875"/>
              <a:gd name="connsiteX2148" fmla="*/ 5761298 w 9408955"/>
              <a:gd name="connsiteY2148" fmla="*/ 2524283 h 4587875"/>
              <a:gd name="connsiteX2149" fmla="*/ 5788993 w 9408955"/>
              <a:gd name="connsiteY2149" fmla="*/ 2531466 h 4587875"/>
              <a:gd name="connsiteX2150" fmla="*/ 6190742 w 9408955"/>
              <a:gd name="connsiteY2150" fmla="*/ 2531548 h 4587875"/>
              <a:gd name="connsiteX2151" fmla="*/ 6228032 w 9408955"/>
              <a:gd name="connsiteY2151" fmla="*/ 2488366 h 4587875"/>
              <a:gd name="connsiteX2152" fmla="*/ 6162079 w 9408955"/>
              <a:gd name="connsiteY2152" fmla="*/ 2480310 h 4587875"/>
              <a:gd name="connsiteX2153" fmla="*/ 6170494 w 9408955"/>
              <a:gd name="connsiteY2153" fmla="*/ 2523815 h 4587875"/>
              <a:gd name="connsiteX2154" fmla="*/ 6190742 w 9408955"/>
              <a:gd name="connsiteY2154" fmla="*/ 2531548 h 4587875"/>
              <a:gd name="connsiteX2155" fmla="*/ 1467187 w 9408955"/>
              <a:gd name="connsiteY2155" fmla="*/ 2531564 h 4587875"/>
              <a:gd name="connsiteX2156" fmla="*/ 1500720 w 9408955"/>
              <a:gd name="connsiteY2156" fmla="*/ 2494899 h 4587875"/>
              <a:gd name="connsiteX2157" fmla="*/ 1457260 w 9408955"/>
              <a:gd name="connsiteY2157" fmla="*/ 2465127 h 4587875"/>
              <a:gd name="connsiteX2158" fmla="*/ 1448751 w 9408955"/>
              <a:gd name="connsiteY2158" fmla="*/ 2525799 h 4587875"/>
              <a:gd name="connsiteX2159" fmla="*/ 1467187 w 9408955"/>
              <a:gd name="connsiteY2159" fmla="*/ 2531564 h 4587875"/>
              <a:gd name="connsiteX2160" fmla="*/ 6499655 w 9408955"/>
              <a:gd name="connsiteY2160" fmla="*/ 2531589 h 4587875"/>
              <a:gd name="connsiteX2161" fmla="*/ 6535543 w 9408955"/>
              <a:gd name="connsiteY2161" fmla="*/ 2502974 h 4587875"/>
              <a:gd name="connsiteX2162" fmla="*/ 6490387 w 9408955"/>
              <a:gd name="connsiteY2162" fmla="*/ 2464791 h 4587875"/>
              <a:gd name="connsiteX2163" fmla="*/ 6483317 w 9408955"/>
              <a:gd name="connsiteY2163" fmla="*/ 2526752 h 4587875"/>
              <a:gd name="connsiteX2164" fmla="*/ 6499655 w 9408955"/>
              <a:gd name="connsiteY2164" fmla="*/ 2531589 h 4587875"/>
              <a:gd name="connsiteX2165" fmla="*/ 6296725 w 9408955"/>
              <a:gd name="connsiteY2165" fmla="*/ 2531609 h 4587875"/>
              <a:gd name="connsiteX2166" fmla="*/ 6331604 w 9408955"/>
              <a:gd name="connsiteY2166" fmla="*/ 2486493 h 4587875"/>
              <a:gd name="connsiteX2167" fmla="*/ 6265996 w 9408955"/>
              <a:gd name="connsiteY2167" fmla="*/ 2480552 h 4587875"/>
              <a:gd name="connsiteX2168" fmla="*/ 6275597 w 9408955"/>
              <a:gd name="connsiteY2168" fmla="*/ 2524654 h 4587875"/>
              <a:gd name="connsiteX2169" fmla="*/ 6296725 w 9408955"/>
              <a:gd name="connsiteY2169" fmla="*/ 2531609 h 4587875"/>
              <a:gd name="connsiteX2170" fmla="*/ 4239364 w 9408955"/>
              <a:gd name="connsiteY2170" fmla="*/ 2531651 h 4587875"/>
              <a:gd name="connsiteX2171" fmla="*/ 4277004 w 9408955"/>
              <a:gd name="connsiteY2171" fmla="*/ 2501673 h 4587875"/>
              <a:gd name="connsiteX2172" fmla="*/ 4224472 w 9408955"/>
              <a:gd name="connsiteY2172" fmla="*/ 2467202 h 4587875"/>
              <a:gd name="connsiteX2173" fmla="*/ 4222652 w 9408955"/>
              <a:gd name="connsiteY2173" fmla="*/ 2526393 h 4587875"/>
              <a:gd name="connsiteX2174" fmla="*/ 4239364 w 9408955"/>
              <a:gd name="connsiteY2174" fmla="*/ 2531651 h 4587875"/>
              <a:gd name="connsiteX2175" fmla="*/ 5987253 w 9408955"/>
              <a:gd name="connsiteY2175" fmla="*/ 2531667 h 4587875"/>
              <a:gd name="connsiteX2176" fmla="*/ 6021875 w 9408955"/>
              <a:gd name="connsiteY2176" fmla="*/ 2494966 h 4587875"/>
              <a:gd name="connsiteX2177" fmla="*/ 5962550 w 9408955"/>
              <a:gd name="connsiteY2177" fmla="*/ 2474169 h 4587875"/>
              <a:gd name="connsiteX2178" fmla="*/ 5968938 w 9408955"/>
              <a:gd name="connsiteY2178" fmla="*/ 2525818 h 4587875"/>
              <a:gd name="connsiteX2179" fmla="*/ 5987253 w 9408955"/>
              <a:gd name="connsiteY2179" fmla="*/ 2531667 h 4587875"/>
              <a:gd name="connsiteX2180" fmla="*/ 6806421 w 9408955"/>
              <a:gd name="connsiteY2180" fmla="*/ 2531675 h 4587875"/>
              <a:gd name="connsiteX2181" fmla="*/ 6844650 w 9408955"/>
              <a:gd name="connsiteY2181" fmla="*/ 2502899 h 4587875"/>
              <a:gd name="connsiteX2182" fmla="*/ 6799037 w 9408955"/>
              <a:gd name="connsiteY2182" fmla="*/ 2464184 h 4587875"/>
              <a:gd name="connsiteX2183" fmla="*/ 6789915 w 9408955"/>
              <a:gd name="connsiteY2183" fmla="*/ 2525252 h 4587875"/>
              <a:gd name="connsiteX2184" fmla="*/ 6806421 w 9408955"/>
              <a:gd name="connsiteY2184" fmla="*/ 2531675 h 4587875"/>
              <a:gd name="connsiteX2185" fmla="*/ 6398101 w 9408955"/>
              <a:gd name="connsiteY2185" fmla="*/ 2531711 h 4587875"/>
              <a:gd name="connsiteX2186" fmla="*/ 6434929 w 9408955"/>
              <a:gd name="connsiteY2186" fmla="*/ 2495083 h 4587875"/>
              <a:gd name="connsiteX2187" fmla="*/ 6374165 w 9408955"/>
              <a:gd name="connsiteY2187" fmla="*/ 2474237 h 4587875"/>
              <a:gd name="connsiteX2188" fmla="*/ 6379771 w 9408955"/>
              <a:gd name="connsiteY2188" fmla="*/ 2525551 h 4587875"/>
              <a:gd name="connsiteX2189" fmla="*/ 6398101 w 9408955"/>
              <a:gd name="connsiteY2189" fmla="*/ 2531711 h 4587875"/>
              <a:gd name="connsiteX2190" fmla="*/ 1877987 w 9408955"/>
              <a:gd name="connsiteY2190" fmla="*/ 2531738 h 4587875"/>
              <a:gd name="connsiteX2191" fmla="*/ 1913974 w 9408955"/>
              <a:gd name="connsiteY2191" fmla="*/ 2494846 h 4587875"/>
              <a:gd name="connsiteX2192" fmla="*/ 1851718 w 9408955"/>
              <a:gd name="connsiteY2192" fmla="*/ 2472621 h 4587875"/>
              <a:gd name="connsiteX2193" fmla="*/ 1859269 w 9408955"/>
              <a:gd name="connsiteY2193" fmla="*/ 2526236 h 4587875"/>
              <a:gd name="connsiteX2194" fmla="*/ 1877987 w 9408955"/>
              <a:gd name="connsiteY2194" fmla="*/ 2531738 h 4587875"/>
              <a:gd name="connsiteX2195" fmla="*/ 7216847 w 9408955"/>
              <a:gd name="connsiteY2195" fmla="*/ 2531776 h 4587875"/>
              <a:gd name="connsiteX2196" fmla="*/ 7255850 w 9408955"/>
              <a:gd name="connsiteY2196" fmla="*/ 2503418 h 4587875"/>
              <a:gd name="connsiteX2197" fmla="*/ 7213895 w 9408955"/>
              <a:gd name="connsiteY2197" fmla="*/ 2464779 h 4587875"/>
              <a:gd name="connsiteX2198" fmla="*/ 7200288 w 9408955"/>
              <a:gd name="connsiteY2198" fmla="*/ 2525139 h 4587875"/>
              <a:gd name="connsiteX2199" fmla="*/ 7216847 w 9408955"/>
              <a:gd name="connsiteY2199" fmla="*/ 2531776 h 4587875"/>
              <a:gd name="connsiteX2200" fmla="*/ 5881552 w 9408955"/>
              <a:gd name="connsiteY2200" fmla="*/ 2531786 h 4587875"/>
              <a:gd name="connsiteX2201" fmla="*/ 5919652 w 9408955"/>
              <a:gd name="connsiteY2201" fmla="*/ 2503391 h 4587875"/>
              <a:gd name="connsiteX2202" fmla="*/ 5873969 w 9408955"/>
              <a:gd name="connsiteY2202" fmla="*/ 2465417 h 4587875"/>
              <a:gd name="connsiteX2203" fmla="*/ 5865149 w 9408955"/>
              <a:gd name="connsiteY2203" fmla="*/ 2525675 h 4587875"/>
              <a:gd name="connsiteX2204" fmla="*/ 5881552 w 9408955"/>
              <a:gd name="connsiteY2204" fmla="*/ 2531786 h 4587875"/>
              <a:gd name="connsiteX2205" fmla="*/ 4757838 w 9408955"/>
              <a:gd name="connsiteY2205" fmla="*/ 2531786 h 4587875"/>
              <a:gd name="connsiteX2206" fmla="*/ 4790872 w 9408955"/>
              <a:gd name="connsiteY2206" fmla="*/ 2488273 h 4587875"/>
              <a:gd name="connsiteX2207" fmla="*/ 4730435 w 9408955"/>
              <a:gd name="connsiteY2207" fmla="*/ 2471504 h 4587875"/>
              <a:gd name="connsiteX2208" fmla="*/ 4737961 w 9408955"/>
              <a:gd name="connsiteY2208" fmla="*/ 2526865 h 4587875"/>
              <a:gd name="connsiteX2209" fmla="*/ 4757838 w 9408955"/>
              <a:gd name="connsiteY2209" fmla="*/ 2531786 h 4587875"/>
              <a:gd name="connsiteX2210" fmla="*/ 1983014 w 9408955"/>
              <a:gd name="connsiteY2210" fmla="*/ 2531792 h 4587875"/>
              <a:gd name="connsiteX2211" fmla="*/ 2016147 w 9408955"/>
              <a:gd name="connsiteY2211" fmla="*/ 2488515 h 4587875"/>
              <a:gd name="connsiteX2212" fmla="*/ 1948373 w 9408955"/>
              <a:gd name="connsiteY2212" fmla="*/ 2481395 h 4587875"/>
              <a:gd name="connsiteX2213" fmla="*/ 1962899 w 9408955"/>
              <a:gd name="connsiteY2213" fmla="*/ 2526639 h 4587875"/>
              <a:gd name="connsiteX2214" fmla="*/ 1983014 w 9408955"/>
              <a:gd name="connsiteY2214" fmla="*/ 2531792 h 4587875"/>
              <a:gd name="connsiteX2215" fmla="*/ 4338693 w 9408955"/>
              <a:gd name="connsiteY2215" fmla="*/ 2531842 h 4587875"/>
              <a:gd name="connsiteX2216" fmla="*/ 4378604 w 9408955"/>
              <a:gd name="connsiteY2216" fmla="*/ 2501737 h 4587875"/>
              <a:gd name="connsiteX2217" fmla="*/ 4335850 w 9408955"/>
              <a:gd name="connsiteY2217" fmla="*/ 2463508 h 4587875"/>
              <a:gd name="connsiteX2218" fmla="*/ 4321978 w 9408955"/>
              <a:gd name="connsiteY2218" fmla="*/ 2523979 h 4587875"/>
              <a:gd name="connsiteX2219" fmla="*/ 4338693 w 9408955"/>
              <a:gd name="connsiteY2219" fmla="*/ 2531842 h 4587875"/>
              <a:gd name="connsiteX2220" fmla="*/ 7120990 w 9408955"/>
              <a:gd name="connsiteY2220" fmla="*/ 2531936 h 4587875"/>
              <a:gd name="connsiteX2221" fmla="*/ 7153369 w 9408955"/>
              <a:gd name="connsiteY2221" fmla="*/ 2488698 h 4587875"/>
              <a:gd name="connsiteX2222" fmla="*/ 7090491 w 9408955"/>
              <a:gd name="connsiteY2222" fmla="*/ 2476232 h 4587875"/>
              <a:gd name="connsiteX2223" fmla="*/ 7101122 w 9408955"/>
              <a:gd name="connsiteY2223" fmla="*/ 2526786 h 4587875"/>
              <a:gd name="connsiteX2224" fmla="*/ 7120990 w 9408955"/>
              <a:gd name="connsiteY2224" fmla="*/ 2531936 h 4587875"/>
              <a:gd name="connsiteX2225" fmla="*/ 6912494 w 9408955"/>
              <a:gd name="connsiteY2225" fmla="*/ 2532010 h 4587875"/>
              <a:gd name="connsiteX2226" fmla="*/ 6947676 w 9408955"/>
              <a:gd name="connsiteY2226" fmla="*/ 2495072 h 4587875"/>
              <a:gd name="connsiteX2227" fmla="*/ 6900599 w 9408955"/>
              <a:gd name="connsiteY2227" fmla="*/ 2465202 h 4587875"/>
              <a:gd name="connsiteX2228" fmla="*/ 6894322 w 9408955"/>
              <a:gd name="connsiteY2228" fmla="*/ 2526994 h 4587875"/>
              <a:gd name="connsiteX2229" fmla="*/ 6912494 w 9408955"/>
              <a:gd name="connsiteY2229" fmla="*/ 2532010 h 4587875"/>
              <a:gd name="connsiteX2230" fmla="*/ 7016531 w 9408955"/>
              <a:gd name="connsiteY2230" fmla="*/ 2532047 h 4587875"/>
              <a:gd name="connsiteX2231" fmla="*/ 7052369 w 9408955"/>
              <a:gd name="connsiteY2231" fmla="*/ 2494724 h 4587875"/>
              <a:gd name="connsiteX2232" fmla="*/ 6999237 w 9408955"/>
              <a:gd name="connsiteY2232" fmla="*/ 2467292 h 4587875"/>
              <a:gd name="connsiteX2233" fmla="*/ 6997857 w 9408955"/>
              <a:gd name="connsiteY2233" fmla="*/ 2526957 h 4587875"/>
              <a:gd name="connsiteX2234" fmla="*/ 7016531 w 9408955"/>
              <a:gd name="connsiteY2234" fmla="*/ 2532047 h 4587875"/>
              <a:gd name="connsiteX2235" fmla="*/ 6091116 w 9408955"/>
              <a:gd name="connsiteY2235" fmla="*/ 2532076 h 4587875"/>
              <a:gd name="connsiteX2236" fmla="*/ 6125986 w 9408955"/>
              <a:gd name="connsiteY2236" fmla="*/ 2495655 h 4587875"/>
              <a:gd name="connsiteX2237" fmla="*/ 6074203 w 9408955"/>
              <a:gd name="connsiteY2237" fmla="*/ 2467231 h 4587875"/>
              <a:gd name="connsiteX2238" fmla="*/ 6072834 w 9408955"/>
              <a:gd name="connsiteY2238" fmla="*/ 2526807 h 4587875"/>
              <a:gd name="connsiteX2239" fmla="*/ 6091116 w 9408955"/>
              <a:gd name="connsiteY2239" fmla="*/ 2532076 h 4587875"/>
              <a:gd name="connsiteX2240" fmla="*/ 5270621 w 9408955"/>
              <a:gd name="connsiteY2240" fmla="*/ 2532094 h 4587875"/>
              <a:gd name="connsiteX2241" fmla="*/ 5303442 w 9408955"/>
              <a:gd name="connsiteY2241" fmla="*/ 2495066 h 4587875"/>
              <a:gd name="connsiteX2242" fmla="*/ 5244525 w 9408955"/>
              <a:gd name="connsiteY2242" fmla="*/ 2472378 h 4587875"/>
              <a:gd name="connsiteX2243" fmla="*/ 5252487 w 9408955"/>
              <a:gd name="connsiteY2243" fmla="*/ 2527150 h 4587875"/>
              <a:gd name="connsiteX2244" fmla="*/ 5270621 w 9408955"/>
              <a:gd name="connsiteY2244" fmla="*/ 2532094 h 4587875"/>
              <a:gd name="connsiteX2245" fmla="*/ 4652865 w 9408955"/>
              <a:gd name="connsiteY2245" fmla="*/ 2532169 h 4587875"/>
              <a:gd name="connsiteX2246" fmla="*/ 4687276 w 9408955"/>
              <a:gd name="connsiteY2246" fmla="*/ 2495432 h 4587875"/>
              <a:gd name="connsiteX2247" fmla="*/ 4626270 w 9408955"/>
              <a:gd name="connsiteY2247" fmla="*/ 2474060 h 4587875"/>
              <a:gd name="connsiteX2248" fmla="*/ 4634435 w 9408955"/>
              <a:gd name="connsiteY2248" fmla="*/ 2527036 h 4587875"/>
              <a:gd name="connsiteX2249" fmla="*/ 4652865 w 9408955"/>
              <a:gd name="connsiteY2249" fmla="*/ 2532169 h 4587875"/>
              <a:gd name="connsiteX2250" fmla="*/ 6604119 w 9408955"/>
              <a:gd name="connsiteY2250" fmla="*/ 2532260 h 4587875"/>
              <a:gd name="connsiteX2251" fmla="*/ 6639901 w 9408955"/>
              <a:gd name="connsiteY2251" fmla="*/ 2501043 h 4587875"/>
              <a:gd name="connsiteX2252" fmla="*/ 6595451 w 9408955"/>
              <a:gd name="connsiteY2252" fmla="*/ 2463700 h 4587875"/>
              <a:gd name="connsiteX2253" fmla="*/ 6587287 w 9408955"/>
              <a:gd name="connsiteY2253" fmla="*/ 2527322 h 4587875"/>
              <a:gd name="connsiteX2254" fmla="*/ 6604119 w 9408955"/>
              <a:gd name="connsiteY2254" fmla="*/ 2532260 h 4587875"/>
              <a:gd name="connsiteX2255" fmla="*/ 1568433 w 9408955"/>
              <a:gd name="connsiteY2255" fmla="*/ 2532332 h 4587875"/>
              <a:gd name="connsiteX2256" fmla="*/ 1603550 w 9408955"/>
              <a:gd name="connsiteY2256" fmla="*/ 2486201 h 4587875"/>
              <a:gd name="connsiteX2257" fmla="*/ 1541524 w 9408955"/>
              <a:gd name="connsiteY2257" fmla="*/ 2475327 h 4587875"/>
              <a:gd name="connsiteX2258" fmla="*/ 1547058 w 9408955"/>
              <a:gd name="connsiteY2258" fmla="*/ 2524372 h 4587875"/>
              <a:gd name="connsiteX2259" fmla="*/ 1568433 w 9408955"/>
              <a:gd name="connsiteY2259" fmla="*/ 2532332 h 4587875"/>
              <a:gd name="connsiteX2260" fmla="*/ 2184982 w 9408955"/>
              <a:gd name="connsiteY2260" fmla="*/ 2532499 h 4587875"/>
              <a:gd name="connsiteX2261" fmla="*/ 2221251 w 9408955"/>
              <a:gd name="connsiteY2261" fmla="*/ 2495059 h 4587875"/>
              <a:gd name="connsiteX2262" fmla="*/ 2159234 w 9408955"/>
              <a:gd name="connsiteY2262" fmla="*/ 2474438 h 4587875"/>
              <a:gd name="connsiteX2263" fmla="*/ 2166098 w 9408955"/>
              <a:gd name="connsiteY2263" fmla="*/ 2525762 h 4587875"/>
              <a:gd name="connsiteX2264" fmla="*/ 2184982 w 9408955"/>
              <a:gd name="connsiteY2264" fmla="*/ 2532499 h 4587875"/>
              <a:gd name="connsiteX2265" fmla="*/ 7631492 w 9408955"/>
              <a:gd name="connsiteY2265" fmla="*/ 2535237 h 4587875"/>
              <a:gd name="connsiteX2266" fmla="*/ 7667399 w 9408955"/>
              <a:gd name="connsiteY2266" fmla="*/ 2487521 h 4587875"/>
              <a:gd name="connsiteX2267" fmla="*/ 7598786 w 9408955"/>
              <a:gd name="connsiteY2267" fmla="*/ 2494666 h 4587875"/>
              <a:gd name="connsiteX2268" fmla="*/ 7631492 w 9408955"/>
              <a:gd name="connsiteY2268" fmla="*/ 2535237 h 4587875"/>
              <a:gd name="connsiteX2269" fmla="*/ 4960766 w 9408955"/>
              <a:gd name="connsiteY2269" fmla="*/ 2535237 h 4587875"/>
              <a:gd name="connsiteX2270" fmla="*/ 4995432 w 9408955"/>
              <a:gd name="connsiteY2270" fmla="*/ 2488673 h 4587875"/>
              <a:gd name="connsiteX2271" fmla="*/ 4926100 w 9408955"/>
              <a:gd name="connsiteY2271" fmla="*/ 2495358 h 4587875"/>
              <a:gd name="connsiteX2272" fmla="*/ 4960766 w 9408955"/>
              <a:gd name="connsiteY2272" fmla="*/ 2535237 h 4587875"/>
              <a:gd name="connsiteX2273" fmla="*/ 8037668 w 9408955"/>
              <a:gd name="connsiteY2273" fmla="*/ 2620055 h 4587875"/>
              <a:gd name="connsiteX2274" fmla="*/ 8049729 w 9408955"/>
              <a:gd name="connsiteY2274" fmla="*/ 2579007 h 4587875"/>
              <a:gd name="connsiteX2275" fmla="*/ 8037668 w 9408955"/>
              <a:gd name="connsiteY2275" fmla="*/ 2620055 h 4587875"/>
              <a:gd name="connsiteX2276" fmla="*/ 5384540 w 9408955"/>
              <a:gd name="connsiteY2276" fmla="*/ 2621981 h 4587875"/>
              <a:gd name="connsiteX2277" fmla="*/ 5396859 w 9408955"/>
              <a:gd name="connsiteY2277" fmla="*/ 2599785 h 4587875"/>
              <a:gd name="connsiteX2278" fmla="*/ 5348613 w 9408955"/>
              <a:gd name="connsiteY2278" fmla="*/ 2585808 h 4587875"/>
              <a:gd name="connsiteX2279" fmla="*/ 5357988 w 9408955"/>
              <a:gd name="connsiteY2279" fmla="*/ 2621322 h 4587875"/>
              <a:gd name="connsiteX2280" fmla="*/ 5384540 w 9408955"/>
              <a:gd name="connsiteY2280" fmla="*/ 2621981 h 4587875"/>
              <a:gd name="connsiteX2281" fmla="*/ 7440624 w 9408955"/>
              <a:gd name="connsiteY2281" fmla="*/ 2631921 h 4587875"/>
              <a:gd name="connsiteX2282" fmla="*/ 7459924 w 9408955"/>
              <a:gd name="connsiteY2282" fmla="*/ 2607762 h 4587875"/>
              <a:gd name="connsiteX2283" fmla="*/ 7422066 w 9408955"/>
              <a:gd name="connsiteY2283" fmla="*/ 2564236 h 4587875"/>
              <a:gd name="connsiteX2284" fmla="*/ 7408154 w 9408955"/>
              <a:gd name="connsiteY2284" fmla="*/ 2630540 h 4587875"/>
              <a:gd name="connsiteX2285" fmla="*/ 7440624 w 9408955"/>
              <a:gd name="connsiteY2285" fmla="*/ 2631921 h 4587875"/>
              <a:gd name="connsiteX2286" fmla="*/ 6103781 w 9408955"/>
              <a:gd name="connsiteY2286" fmla="*/ 2632624 h 4587875"/>
              <a:gd name="connsiteX2287" fmla="*/ 6124617 w 9408955"/>
              <a:gd name="connsiteY2287" fmla="*/ 2613279 h 4587875"/>
              <a:gd name="connsiteX2288" fmla="*/ 6081182 w 9408955"/>
              <a:gd name="connsiteY2288" fmla="*/ 2565045 h 4587875"/>
              <a:gd name="connsiteX2289" fmla="*/ 6074587 w 9408955"/>
              <a:gd name="connsiteY2289" fmla="*/ 2630196 h 4587875"/>
              <a:gd name="connsiteX2290" fmla="*/ 6103781 w 9408955"/>
              <a:gd name="connsiteY2290" fmla="*/ 2632624 h 4587875"/>
              <a:gd name="connsiteX2291" fmla="*/ 1476923 w 9408955"/>
              <a:gd name="connsiteY2291" fmla="*/ 2632686 h 4587875"/>
              <a:gd name="connsiteX2292" fmla="*/ 1500042 w 9408955"/>
              <a:gd name="connsiteY2292" fmla="*/ 2611051 h 4587875"/>
              <a:gd name="connsiteX2293" fmla="*/ 1471781 w 9408955"/>
              <a:gd name="connsiteY2293" fmla="*/ 2562935 h 4587875"/>
              <a:gd name="connsiteX2294" fmla="*/ 1444666 w 9408955"/>
              <a:gd name="connsiteY2294" fmla="*/ 2625418 h 4587875"/>
              <a:gd name="connsiteX2295" fmla="*/ 1476923 w 9408955"/>
              <a:gd name="connsiteY2295" fmla="*/ 2632686 h 4587875"/>
              <a:gd name="connsiteX2296" fmla="*/ 1887415 w 9408955"/>
              <a:gd name="connsiteY2296" fmla="*/ 2632710 h 4587875"/>
              <a:gd name="connsiteX2297" fmla="*/ 1908365 w 9408955"/>
              <a:gd name="connsiteY2297" fmla="*/ 2617389 h 4587875"/>
              <a:gd name="connsiteX2298" fmla="*/ 1873983 w 9408955"/>
              <a:gd name="connsiteY2298" fmla="*/ 2563794 h 4587875"/>
              <a:gd name="connsiteX2299" fmla="*/ 1860863 w 9408955"/>
              <a:gd name="connsiteY2299" fmla="*/ 2630053 h 4587875"/>
              <a:gd name="connsiteX2300" fmla="*/ 1887415 w 9408955"/>
              <a:gd name="connsiteY2300" fmla="*/ 2632710 h 4587875"/>
              <a:gd name="connsiteX2301" fmla="*/ 5484670 w 9408955"/>
              <a:gd name="connsiteY2301" fmla="*/ 2632886 h 4587875"/>
              <a:gd name="connsiteX2302" fmla="*/ 5506924 w 9408955"/>
              <a:gd name="connsiteY2302" fmla="*/ 2613345 h 4587875"/>
              <a:gd name="connsiteX2303" fmla="*/ 5467872 w 9408955"/>
              <a:gd name="connsiteY2303" fmla="*/ 2563690 h 4587875"/>
              <a:gd name="connsiteX2304" fmla="*/ 5455008 w 9408955"/>
              <a:gd name="connsiteY2304" fmla="*/ 2628978 h 4587875"/>
              <a:gd name="connsiteX2305" fmla="*/ 5484670 w 9408955"/>
              <a:gd name="connsiteY2305" fmla="*/ 2632886 h 4587875"/>
              <a:gd name="connsiteX2306" fmla="*/ 2300581 w 9408955"/>
              <a:gd name="connsiteY2306" fmla="*/ 2633166 h 4587875"/>
              <a:gd name="connsiteX2307" fmla="*/ 2321631 w 9408955"/>
              <a:gd name="connsiteY2307" fmla="*/ 2612054 h 4587875"/>
              <a:gd name="connsiteX2308" fmla="*/ 2276721 w 9408955"/>
              <a:gd name="connsiteY2308" fmla="*/ 2566449 h 4587875"/>
              <a:gd name="connsiteX2309" fmla="*/ 2270072 w 9408955"/>
              <a:gd name="connsiteY2309" fmla="*/ 2630387 h 4587875"/>
              <a:gd name="connsiteX2310" fmla="*/ 2300581 w 9408955"/>
              <a:gd name="connsiteY2310" fmla="*/ 2633166 h 4587875"/>
              <a:gd name="connsiteX2311" fmla="*/ 6000319 w 9408955"/>
              <a:gd name="connsiteY2311" fmla="*/ 2633388 h 4587875"/>
              <a:gd name="connsiteX2312" fmla="*/ 6020619 w 9408955"/>
              <a:gd name="connsiteY2312" fmla="*/ 2612024 h 4587875"/>
              <a:gd name="connsiteX2313" fmla="*/ 5984630 w 9408955"/>
              <a:gd name="connsiteY2313" fmla="*/ 2563619 h 4587875"/>
              <a:gd name="connsiteX2314" fmla="*/ 5970234 w 9408955"/>
              <a:gd name="connsiteY2314" fmla="*/ 2630836 h 4587875"/>
              <a:gd name="connsiteX2315" fmla="*/ 6000319 w 9408955"/>
              <a:gd name="connsiteY2315" fmla="*/ 2633388 h 4587875"/>
              <a:gd name="connsiteX2316" fmla="*/ 7952734 w 9408955"/>
              <a:gd name="connsiteY2316" fmla="*/ 2633492 h 4587875"/>
              <a:gd name="connsiteX2317" fmla="*/ 7972914 w 9408955"/>
              <a:gd name="connsiteY2317" fmla="*/ 2612899 h 4587875"/>
              <a:gd name="connsiteX2318" fmla="*/ 7929484 w 9408955"/>
              <a:gd name="connsiteY2318" fmla="*/ 2566026 h 4587875"/>
              <a:gd name="connsiteX2319" fmla="*/ 7923344 w 9408955"/>
              <a:gd name="connsiteY2319" fmla="*/ 2630132 h 4587875"/>
              <a:gd name="connsiteX2320" fmla="*/ 7952734 w 9408955"/>
              <a:gd name="connsiteY2320" fmla="*/ 2633492 h 4587875"/>
              <a:gd name="connsiteX2321" fmla="*/ 1771420 w 9408955"/>
              <a:gd name="connsiteY2321" fmla="*/ 2633648 h 4587875"/>
              <a:gd name="connsiteX2322" fmla="*/ 1808720 w 9408955"/>
              <a:gd name="connsiteY2322" fmla="*/ 2606714 h 4587875"/>
              <a:gd name="connsiteX2323" fmla="*/ 1768705 w 9408955"/>
              <a:gd name="connsiteY2323" fmla="*/ 2563619 h 4587875"/>
              <a:gd name="connsiteX2324" fmla="*/ 1755671 w 9408955"/>
              <a:gd name="connsiteY2324" fmla="*/ 2627463 h 4587875"/>
              <a:gd name="connsiteX2325" fmla="*/ 1771420 w 9408955"/>
              <a:gd name="connsiteY2325" fmla="*/ 2633648 h 4587875"/>
              <a:gd name="connsiteX2326" fmla="*/ 5892228 w 9408955"/>
              <a:gd name="connsiteY2326" fmla="*/ 2633662 h 4587875"/>
              <a:gd name="connsiteX2327" fmla="*/ 5914706 w 9408955"/>
              <a:gd name="connsiteY2327" fmla="*/ 2619675 h 4587875"/>
              <a:gd name="connsiteX2328" fmla="*/ 5886529 w 9408955"/>
              <a:gd name="connsiteY2328" fmla="*/ 2562697 h 4587875"/>
              <a:gd name="connsiteX2329" fmla="*/ 5865453 w 9408955"/>
              <a:gd name="connsiteY2329" fmla="*/ 2628599 h 4587875"/>
              <a:gd name="connsiteX2330" fmla="*/ 5892228 w 9408955"/>
              <a:gd name="connsiteY2330" fmla="*/ 2633662 h 4587875"/>
              <a:gd name="connsiteX2331" fmla="*/ 1257629 w 9408955"/>
              <a:gd name="connsiteY2331" fmla="*/ 2633779 h 4587875"/>
              <a:gd name="connsiteX2332" fmla="*/ 1296024 w 9408955"/>
              <a:gd name="connsiteY2332" fmla="*/ 2607221 h 4587875"/>
              <a:gd name="connsiteX2333" fmla="*/ 1254299 w 9408955"/>
              <a:gd name="connsiteY2333" fmla="*/ 2564926 h 4587875"/>
              <a:gd name="connsiteX2334" fmla="*/ 1241827 w 9408955"/>
              <a:gd name="connsiteY2334" fmla="*/ 2627803 h 4587875"/>
              <a:gd name="connsiteX2335" fmla="*/ 1257629 w 9408955"/>
              <a:gd name="connsiteY2335" fmla="*/ 2633779 h 4587875"/>
              <a:gd name="connsiteX2336" fmla="*/ 6605333 w 9408955"/>
              <a:gd name="connsiteY2336" fmla="*/ 2634042 h 4587875"/>
              <a:gd name="connsiteX2337" fmla="*/ 6638926 w 9408955"/>
              <a:gd name="connsiteY2337" fmla="*/ 2598737 h 4587875"/>
              <a:gd name="connsiteX2338" fmla="*/ 6581851 w 9408955"/>
              <a:gd name="connsiteY2338" fmla="*/ 2571069 h 4587875"/>
              <a:gd name="connsiteX2339" fmla="*/ 6586914 w 9408955"/>
              <a:gd name="connsiteY2339" fmla="*/ 2630261 h 4587875"/>
              <a:gd name="connsiteX2340" fmla="*/ 6605333 w 9408955"/>
              <a:gd name="connsiteY2340" fmla="*/ 2634042 h 4587875"/>
              <a:gd name="connsiteX2341" fmla="*/ 6715868 w 9408955"/>
              <a:gd name="connsiteY2341" fmla="*/ 2634149 h 4587875"/>
              <a:gd name="connsiteX2342" fmla="*/ 6736144 w 9408955"/>
              <a:gd name="connsiteY2342" fmla="*/ 2621113 h 4587875"/>
              <a:gd name="connsiteX2343" fmla="*/ 6714322 w 9408955"/>
              <a:gd name="connsiteY2343" fmla="*/ 2563999 h 4587875"/>
              <a:gd name="connsiteX2344" fmla="*/ 6691375 w 9408955"/>
              <a:gd name="connsiteY2344" fmla="*/ 2631750 h 4587875"/>
              <a:gd name="connsiteX2345" fmla="*/ 6715868 w 9408955"/>
              <a:gd name="connsiteY2345" fmla="*/ 2634149 h 4587875"/>
              <a:gd name="connsiteX2346" fmla="*/ 6911904 w 9408955"/>
              <a:gd name="connsiteY2346" fmla="*/ 2634155 h 4587875"/>
              <a:gd name="connsiteX2347" fmla="*/ 6947628 w 9408955"/>
              <a:gd name="connsiteY2347" fmla="*/ 2598961 h 4587875"/>
              <a:gd name="connsiteX2348" fmla="*/ 6899968 w 9408955"/>
              <a:gd name="connsiteY2348" fmla="*/ 2565912 h 4587875"/>
              <a:gd name="connsiteX2349" fmla="*/ 6894267 w 9408955"/>
              <a:gd name="connsiteY2349" fmla="*/ 2627908 h 4587875"/>
              <a:gd name="connsiteX2350" fmla="*/ 6911904 w 9408955"/>
              <a:gd name="connsiteY2350" fmla="*/ 2634155 h 4587875"/>
              <a:gd name="connsiteX2351" fmla="*/ 7014770 w 9408955"/>
              <a:gd name="connsiteY2351" fmla="*/ 2634168 h 4587875"/>
              <a:gd name="connsiteX2352" fmla="*/ 7051680 w 9408955"/>
              <a:gd name="connsiteY2352" fmla="*/ 2605905 h 4587875"/>
              <a:gd name="connsiteX2353" fmla="*/ 6998865 w 9408955"/>
              <a:gd name="connsiteY2353" fmla="*/ 2568619 h 4587875"/>
              <a:gd name="connsiteX2354" fmla="*/ 6998637 w 9408955"/>
              <a:gd name="connsiteY2354" fmla="*/ 2629550 h 4587875"/>
              <a:gd name="connsiteX2355" fmla="*/ 7014770 w 9408955"/>
              <a:gd name="connsiteY2355" fmla="*/ 2634168 h 4587875"/>
              <a:gd name="connsiteX2356" fmla="*/ 1681186 w 9408955"/>
              <a:gd name="connsiteY2356" fmla="*/ 2634191 h 4587875"/>
              <a:gd name="connsiteX2357" fmla="*/ 1703196 w 9408955"/>
              <a:gd name="connsiteY2357" fmla="*/ 2615236 h 4587875"/>
              <a:gd name="connsiteX2358" fmla="*/ 1672241 w 9408955"/>
              <a:gd name="connsiteY2358" fmla="*/ 2564996 h 4587875"/>
              <a:gd name="connsiteX2359" fmla="*/ 1652278 w 9408955"/>
              <a:gd name="connsiteY2359" fmla="*/ 2628542 h 4587875"/>
              <a:gd name="connsiteX2360" fmla="*/ 1681186 w 9408955"/>
              <a:gd name="connsiteY2360" fmla="*/ 2634191 h 4587875"/>
              <a:gd name="connsiteX2361" fmla="*/ 7223142 w 9408955"/>
              <a:gd name="connsiteY2361" fmla="*/ 2634221 h 4587875"/>
              <a:gd name="connsiteX2362" fmla="*/ 7255374 w 9408955"/>
              <a:gd name="connsiteY2362" fmla="*/ 2598628 h 4587875"/>
              <a:gd name="connsiteX2363" fmla="*/ 7212270 w 9408955"/>
              <a:gd name="connsiteY2363" fmla="*/ 2564474 h 4587875"/>
              <a:gd name="connsiteX2364" fmla="*/ 7205656 w 9408955"/>
              <a:gd name="connsiteY2364" fmla="*/ 2629842 h 4587875"/>
              <a:gd name="connsiteX2365" fmla="*/ 7223142 w 9408955"/>
              <a:gd name="connsiteY2365" fmla="*/ 2634221 h 4587875"/>
              <a:gd name="connsiteX2366" fmla="*/ 7123482 w 9408955"/>
              <a:gd name="connsiteY2366" fmla="*/ 2634225 h 4587875"/>
              <a:gd name="connsiteX2367" fmla="*/ 7152139 w 9408955"/>
              <a:gd name="connsiteY2367" fmla="*/ 2586663 h 4587875"/>
              <a:gd name="connsiteX2368" fmla="*/ 7092417 w 9408955"/>
              <a:gd name="connsiteY2368" fmla="*/ 2574952 h 4587875"/>
              <a:gd name="connsiteX2369" fmla="*/ 7102902 w 9408955"/>
              <a:gd name="connsiteY2369" fmla="*/ 2630289 h 4587875"/>
              <a:gd name="connsiteX2370" fmla="*/ 7123482 w 9408955"/>
              <a:gd name="connsiteY2370" fmla="*/ 2634225 h 4587875"/>
              <a:gd name="connsiteX2371" fmla="*/ 1364156 w 9408955"/>
              <a:gd name="connsiteY2371" fmla="*/ 2634267 h 4587875"/>
              <a:gd name="connsiteX2372" fmla="*/ 1399860 w 9408955"/>
              <a:gd name="connsiteY2372" fmla="*/ 2599429 h 4587875"/>
              <a:gd name="connsiteX2373" fmla="*/ 1341305 w 9408955"/>
              <a:gd name="connsiteY2373" fmla="*/ 2573447 h 4587875"/>
              <a:gd name="connsiteX2374" fmla="*/ 1346567 w 9408955"/>
              <a:gd name="connsiteY2374" fmla="*/ 2629513 h 4587875"/>
              <a:gd name="connsiteX2375" fmla="*/ 1364156 w 9408955"/>
              <a:gd name="connsiteY2375" fmla="*/ 2634267 h 4587875"/>
              <a:gd name="connsiteX2376" fmla="*/ 2186368 w 9408955"/>
              <a:gd name="connsiteY2376" fmla="*/ 2634320 h 4587875"/>
              <a:gd name="connsiteX2377" fmla="*/ 2220616 w 9408955"/>
              <a:gd name="connsiteY2377" fmla="*/ 2583012 h 4587875"/>
              <a:gd name="connsiteX2378" fmla="*/ 2172079 w 9408955"/>
              <a:gd name="connsiteY2378" fmla="*/ 2567049 h 4587875"/>
              <a:gd name="connsiteX2379" fmla="*/ 2186368 w 9408955"/>
              <a:gd name="connsiteY2379" fmla="*/ 2634320 h 4587875"/>
              <a:gd name="connsiteX2380" fmla="*/ 5679359 w 9408955"/>
              <a:gd name="connsiteY2380" fmla="*/ 2634332 h 4587875"/>
              <a:gd name="connsiteX2381" fmla="*/ 5716227 w 9408955"/>
              <a:gd name="connsiteY2381" fmla="*/ 2606135 h 4587875"/>
              <a:gd name="connsiteX2382" fmla="*/ 5658096 w 9408955"/>
              <a:gd name="connsiteY2382" fmla="*/ 2572262 h 4587875"/>
              <a:gd name="connsiteX2383" fmla="*/ 5663191 w 9408955"/>
              <a:gd name="connsiteY2383" fmla="*/ 2630233 h 4587875"/>
              <a:gd name="connsiteX2384" fmla="*/ 5679359 w 9408955"/>
              <a:gd name="connsiteY2384" fmla="*/ 2634332 h 4587875"/>
              <a:gd name="connsiteX2385" fmla="*/ 6502696 w 9408955"/>
              <a:gd name="connsiteY2385" fmla="*/ 2634448 h 4587875"/>
              <a:gd name="connsiteX2386" fmla="*/ 6536649 w 9408955"/>
              <a:gd name="connsiteY2386" fmla="*/ 2599535 h 4587875"/>
              <a:gd name="connsiteX2387" fmla="*/ 6484713 w 9408955"/>
              <a:gd name="connsiteY2387" fmla="*/ 2568614 h 4587875"/>
              <a:gd name="connsiteX2388" fmla="*/ 6484483 w 9408955"/>
              <a:gd name="connsiteY2388" fmla="*/ 2629546 h 4587875"/>
              <a:gd name="connsiteX2389" fmla="*/ 6502696 w 9408955"/>
              <a:gd name="connsiteY2389" fmla="*/ 2634448 h 4587875"/>
              <a:gd name="connsiteX2390" fmla="*/ 4347496 w 9408955"/>
              <a:gd name="connsiteY2390" fmla="*/ 2634448 h 4587875"/>
              <a:gd name="connsiteX2391" fmla="*/ 4377526 w 9408955"/>
              <a:gd name="connsiteY2391" fmla="*/ 2591574 h 4587875"/>
              <a:gd name="connsiteX2392" fmla="*/ 4314612 w 9408955"/>
              <a:gd name="connsiteY2392" fmla="*/ 2581797 h 4587875"/>
              <a:gd name="connsiteX2393" fmla="*/ 4327916 w 9408955"/>
              <a:gd name="connsiteY2393" fmla="*/ 2630679 h 4587875"/>
              <a:gd name="connsiteX2394" fmla="*/ 4347496 w 9408955"/>
              <a:gd name="connsiteY2394" fmla="*/ 2634448 h 4587875"/>
              <a:gd name="connsiteX2395" fmla="*/ 6819765 w 9408955"/>
              <a:gd name="connsiteY2395" fmla="*/ 2634464 h 4587875"/>
              <a:gd name="connsiteX2396" fmla="*/ 6842688 w 9408955"/>
              <a:gd name="connsiteY2396" fmla="*/ 2615510 h 4587875"/>
              <a:gd name="connsiteX2397" fmla="*/ 6803063 w 9408955"/>
              <a:gd name="connsiteY2397" fmla="*/ 2564195 h 4587875"/>
              <a:gd name="connsiteX2398" fmla="*/ 6789931 w 9408955"/>
              <a:gd name="connsiteY2398" fmla="*/ 2628455 h 4587875"/>
              <a:gd name="connsiteX2399" fmla="*/ 6819765 w 9408955"/>
              <a:gd name="connsiteY2399" fmla="*/ 2634464 h 4587875"/>
              <a:gd name="connsiteX2400" fmla="*/ 1570834 w 9408955"/>
              <a:gd name="connsiteY2400" fmla="*/ 2634468 h 4587875"/>
              <a:gd name="connsiteX2401" fmla="*/ 1605097 w 9408955"/>
              <a:gd name="connsiteY2401" fmla="*/ 2599684 h 4587875"/>
              <a:gd name="connsiteX2402" fmla="*/ 1553621 w 9408955"/>
              <a:gd name="connsiteY2402" fmla="*/ 2567440 h 4587875"/>
              <a:gd name="connsiteX2403" fmla="*/ 1553164 w 9408955"/>
              <a:gd name="connsiteY2403" fmla="*/ 2631466 h 4587875"/>
              <a:gd name="connsiteX2404" fmla="*/ 1570834 w 9408955"/>
              <a:gd name="connsiteY2404" fmla="*/ 2634468 h 4587875"/>
              <a:gd name="connsiteX2405" fmla="*/ 6193675 w 9408955"/>
              <a:gd name="connsiteY2405" fmla="*/ 2634652 h 4587875"/>
              <a:gd name="connsiteX2406" fmla="*/ 6226985 w 9408955"/>
              <a:gd name="connsiteY2406" fmla="*/ 2607238 h 4587875"/>
              <a:gd name="connsiteX2407" fmla="*/ 6177355 w 9408955"/>
              <a:gd name="connsiteY2407" fmla="*/ 2567835 h 4587875"/>
              <a:gd name="connsiteX2408" fmla="*/ 6178709 w 9408955"/>
              <a:gd name="connsiteY2408" fmla="*/ 2630604 h 4587875"/>
              <a:gd name="connsiteX2409" fmla="*/ 6193675 w 9408955"/>
              <a:gd name="connsiteY2409" fmla="*/ 2634652 h 4587875"/>
              <a:gd name="connsiteX2410" fmla="*/ 6292796 w 9408955"/>
              <a:gd name="connsiteY2410" fmla="*/ 2634684 h 4587875"/>
              <a:gd name="connsiteX2411" fmla="*/ 6332353 w 9408955"/>
              <a:gd name="connsiteY2411" fmla="*/ 2606878 h 4587875"/>
              <a:gd name="connsiteX2412" fmla="*/ 6276640 w 9408955"/>
              <a:gd name="connsiteY2412" fmla="*/ 2570569 h 4587875"/>
              <a:gd name="connsiteX2413" fmla="*/ 6276640 w 9408955"/>
              <a:gd name="connsiteY2413" fmla="*/ 2627924 h 4587875"/>
              <a:gd name="connsiteX2414" fmla="*/ 6292796 w 9408955"/>
              <a:gd name="connsiteY2414" fmla="*/ 2634684 h 4587875"/>
              <a:gd name="connsiteX2415" fmla="*/ 2080177 w 9408955"/>
              <a:gd name="connsiteY2415" fmla="*/ 2634714 h 4587875"/>
              <a:gd name="connsiteX2416" fmla="*/ 2119247 w 9408955"/>
              <a:gd name="connsiteY2416" fmla="*/ 2600010 h 4587875"/>
              <a:gd name="connsiteX2417" fmla="*/ 2059553 w 9408955"/>
              <a:gd name="connsiteY2417" fmla="*/ 2575217 h 4587875"/>
              <a:gd name="connsiteX2418" fmla="*/ 2062267 w 9408955"/>
              <a:gd name="connsiteY2418" fmla="*/ 2628017 h 4587875"/>
              <a:gd name="connsiteX2419" fmla="*/ 2080177 w 9408955"/>
              <a:gd name="connsiteY2419" fmla="*/ 2634714 h 4587875"/>
              <a:gd name="connsiteX2420" fmla="*/ 7323155 w 9408955"/>
              <a:gd name="connsiteY2420" fmla="*/ 2634792 h 4587875"/>
              <a:gd name="connsiteX2421" fmla="*/ 7358755 w 9408955"/>
              <a:gd name="connsiteY2421" fmla="*/ 2599871 h 4587875"/>
              <a:gd name="connsiteX2422" fmla="*/ 7310885 w 9408955"/>
              <a:gd name="connsiteY2422" fmla="*/ 2566760 h 4587875"/>
              <a:gd name="connsiteX2423" fmla="*/ 7304441 w 9408955"/>
              <a:gd name="connsiteY2423" fmla="*/ 2629807 h 4587875"/>
              <a:gd name="connsiteX2424" fmla="*/ 7323155 w 9408955"/>
              <a:gd name="connsiteY2424" fmla="*/ 2634792 h 4587875"/>
              <a:gd name="connsiteX2425" fmla="*/ 4650475 w 9408955"/>
              <a:gd name="connsiteY2425" fmla="*/ 2634814 h 4587875"/>
              <a:gd name="connsiteX2426" fmla="*/ 4686106 w 9408955"/>
              <a:gd name="connsiteY2426" fmla="*/ 2607337 h 4587875"/>
              <a:gd name="connsiteX2427" fmla="*/ 4640265 w 9408955"/>
              <a:gd name="connsiteY2427" fmla="*/ 2565202 h 4587875"/>
              <a:gd name="connsiteX2428" fmla="*/ 4634792 w 9408955"/>
              <a:gd name="connsiteY2428" fmla="*/ 2630025 h 4587875"/>
              <a:gd name="connsiteX2429" fmla="*/ 4650475 w 9408955"/>
              <a:gd name="connsiteY2429" fmla="*/ 2634814 h 4587875"/>
              <a:gd name="connsiteX2430" fmla="*/ 6397695 w 9408955"/>
              <a:gd name="connsiteY2430" fmla="*/ 2634842 h 4587875"/>
              <a:gd name="connsiteX2431" fmla="*/ 6435325 w 9408955"/>
              <a:gd name="connsiteY2431" fmla="*/ 2599303 h 4587875"/>
              <a:gd name="connsiteX2432" fmla="*/ 6385466 w 9408955"/>
              <a:gd name="connsiteY2432" fmla="*/ 2567083 h 4587875"/>
              <a:gd name="connsiteX2433" fmla="*/ 6379520 w 9408955"/>
              <a:gd name="connsiteY2433" fmla="*/ 2629008 h 4587875"/>
              <a:gd name="connsiteX2434" fmla="*/ 6397695 w 9408955"/>
              <a:gd name="connsiteY2434" fmla="*/ 2634842 h 4587875"/>
              <a:gd name="connsiteX2435" fmla="*/ 2392700 w 9408955"/>
              <a:gd name="connsiteY2435" fmla="*/ 2634906 h 4587875"/>
              <a:gd name="connsiteX2436" fmla="*/ 2425519 w 9408955"/>
              <a:gd name="connsiteY2436" fmla="*/ 2599082 h 4587875"/>
              <a:gd name="connsiteX2437" fmla="*/ 2381180 w 9408955"/>
              <a:gd name="connsiteY2437" fmla="*/ 2565543 h 4587875"/>
              <a:gd name="connsiteX2438" fmla="*/ 2374685 w 9408955"/>
              <a:gd name="connsiteY2438" fmla="*/ 2630782 h 4587875"/>
              <a:gd name="connsiteX2439" fmla="*/ 2392700 w 9408955"/>
              <a:gd name="connsiteY2439" fmla="*/ 2634906 h 4587875"/>
              <a:gd name="connsiteX2440" fmla="*/ 7528900 w 9408955"/>
              <a:gd name="connsiteY2440" fmla="*/ 2634963 h 4587875"/>
              <a:gd name="connsiteX2441" fmla="*/ 7564187 w 9408955"/>
              <a:gd name="connsiteY2441" fmla="*/ 2611935 h 4587875"/>
              <a:gd name="connsiteX2442" fmla="*/ 7534738 w 9408955"/>
              <a:gd name="connsiteY2442" fmla="*/ 2560637 h 4587875"/>
              <a:gd name="connsiteX2443" fmla="*/ 7496546 w 9408955"/>
              <a:gd name="connsiteY2443" fmla="*/ 2606692 h 4587875"/>
              <a:gd name="connsiteX2444" fmla="*/ 7528900 w 9408955"/>
              <a:gd name="connsiteY2444" fmla="*/ 2634963 h 4587875"/>
              <a:gd name="connsiteX2445" fmla="*/ 4444048 w 9408955"/>
              <a:gd name="connsiteY2445" fmla="*/ 2635165 h 4587875"/>
              <a:gd name="connsiteX2446" fmla="*/ 4472056 w 9408955"/>
              <a:gd name="connsiteY2446" fmla="*/ 2624728 h 4587875"/>
              <a:gd name="connsiteX2447" fmla="*/ 4476138 w 9408955"/>
              <a:gd name="connsiteY2447" fmla="*/ 2578877 h 4587875"/>
              <a:gd name="connsiteX2448" fmla="*/ 4429647 w 9408955"/>
              <a:gd name="connsiteY2448" fmla="*/ 2564733 h 4587875"/>
              <a:gd name="connsiteX2449" fmla="*/ 4418761 w 9408955"/>
              <a:gd name="connsiteY2449" fmla="*/ 2619938 h 4587875"/>
              <a:gd name="connsiteX2450" fmla="*/ 4444048 w 9408955"/>
              <a:gd name="connsiteY2450" fmla="*/ 2635165 h 4587875"/>
              <a:gd name="connsiteX2451" fmla="*/ 5784295 w 9408955"/>
              <a:gd name="connsiteY2451" fmla="*/ 2635228 h 4587875"/>
              <a:gd name="connsiteX2452" fmla="*/ 5816846 w 9408955"/>
              <a:gd name="connsiteY2452" fmla="*/ 2599209 h 4587875"/>
              <a:gd name="connsiteX2453" fmla="*/ 5761329 w 9408955"/>
              <a:gd name="connsiteY2453" fmla="*/ 2570903 h 4587875"/>
              <a:gd name="connsiteX2454" fmla="*/ 5766835 w 9408955"/>
              <a:gd name="connsiteY2454" fmla="*/ 2630277 h 4587875"/>
              <a:gd name="connsiteX2455" fmla="*/ 5784295 w 9408955"/>
              <a:gd name="connsiteY2455" fmla="*/ 2635228 h 4587875"/>
              <a:gd name="connsiteX2456" fmla="*/ 4548064 w 9408955"/>
              <a:gd name="connsiteY2456" fmla="*/ 2635327 h 4587875"/>
              <a:gd name="connsiteX2457" fmla="*/ 4583383 w 9408955"/>
              <a:gd name="connsiteY2457" fmla="*/ 2599525 h 4587875"/>
              <a:gd name="connsiteX2458" fmla="*/ 4536619 w 9408955"/>
              <a:gd name="connsiteY2458" fmla="*/ 2566616 h 4587875"/>
              <a:gd name="connsiteX2459" fmla="*/ 4529775 w 9408955"/>
              <a:gd name="connsiteY2459" fmla="*/ 2629920 h 4587875"/>
              <a:gd name="connsiteX2460" fmla="*/ 4548064 w 9408955"/>
              <a:gd name="connsiteY2460" fmla="*/ 2635327 h 4587875"/>
              <a:gd name="connsiteX2461" fmla="*/ 1982408 w 9408955"/>
              <a:gd name="connsiteY2461" fmla="*/ 2635350 h 4587875"/>
              <a:gd name="connsiteX2462" fmla="*/ 2017182 w 9408955"/>
              <a:gd name="connsiteY2462" fmla="*/ 2599174 h 4587875"/>
              <a:gd name="connsiteX2463" fmla="*/ 1970850 w 9408955"/>
              <a:gd name="connsiteY2463" fmla="*/ 2565318 h 4587875"/>
              <a:gd name="connsiteX2464" fmla="*/ 1964658 w 9408955"/>
              <a:gd name="connsiteY2464" fmla="*/ 2630726 h 4587875"/>
              <a:gd name="connsiteX2465" fmla="*/ 1982408 w 9408955"/>
              <a:gd name="connsiteY2465" fmla="*/ 2635350 h 4587875"/>
              <a:gd name="connsiteX2466" fmla="*/ 5580456 w 9408955"/>
              <a:gd name="connsiteY2466" fmla="*/ 2635546 h 4587875"/>
              <a:gd name="connsiteX2467" fmla="*/ 5611065 w 9408955"/>
              <a:gd name="connsiteY2467" fmla="*/ 2586790 h 4587875"/>
              <a:gd name="connsiteX2468" fmla="*/ 5547140 w 9408955"/>
              <a:gd name="connsiteY2468" fmla="*/ 2583126 h 4587875"/>
              <a:gd name="connsiteX2469" fmla="*/ 5559054 w 9408955"/>
              <a:gd name="connsiteY2469" fmla="*/ 2629614 h 4587875"/>
              <a:gd name="connsiteX2470" fmla="*/ 5580456 w 9408955"/>
              <a:gd name="connsiteY2470" fmla="*/ 2635546 h 4587875"/>
              <a:gd name="connsiteX2471" fmla="*/ 1687548 w 9408955"/>
              <a:gd name="connsiteY2471" fmla="*/ 2735012 h 4587875"/>
              <a:gd name="connsiteX2472" fmla="*/ 1705729 w 9408955"/>
              <a:gd name="connsiteY2472" fmla="*/ 2712269 h 4587875"/>
              <a:gd name="connsiteX2473" fmla="*/ 1672076 w 9408955"/>
              <a:gd name="connsiteY2473" fmla="*/ 2667464 h 4587875"/>
              <a:gd name="connsiteX2474" fmla="*/ 1657093 w 9408955"/>
              <a:gd name="connsiteY2474" fmla="*/ 2734558 h 4587875"/>
              <a:gd name="connsiteX2475" fmla="*/ 1687548 w 9408955"/>
              <a:gd name="connsiteY2475" fmla="*/ 2735012 h 4587875"/>
              <a:gd name="connsiteX2476" fmla="*/ 1991460 w 9408955"/>
              <a:gd name="connsiteY2476" fmla="*/ 2735794 h 4587875"/>
              <a:gd name="connsiteX2477" fmla="*/ 2012850 w 9408955"/>
              <a:gd name="connsiteY2477" fmla="*/ 2685597 h 4587875"/>
              <a:gd name="connsiteX2478" fmla="*/ 1958285 w 9408955"/>
              <a:gd name="connsiteY2478" fmla="*/ 2676072 h 4587875"/>
              <a:gd name="connsiteX2479" fmla="*/ 1971468 w 9408955"/>
              <a:gd name="connsiteY2479" fmla="*/ 2735716 h 4587875"/>
              <a:gd name="connsiteX2480" fmla="*/ 1991460 w 9408955"/>
              <a:gd name="connsiteY2480" fmla="*/ 2735794 h 4587875"/>
              <a:gd name="connsiteX2481" fmla="*/ 2075687 w 9408955"/>
              <a:gd name="connsiteY2481" fmla="*/ 2736027 h 4587875"/>
              <a:gd name="connsiteX2482" fmla="*/ 2113333 w 9408955"/>
              <a:gd name="connsiteY2482" fmla="*/ 2683384 h 4587875"/>
              <a:gd name="connsiteX2483" fmla="*/ 2054336 w 9408955"/>
              <a:gd name="connsiteY2483" fmla="*/ 2684059 h 4587875"/>
              <a:gd name="connsiteX2484" fmla="*/ 2075687 w 9408955"/>
              <a:gd name="connsiteY2484" fmla="*/ 2736027 h 4587875"/>
              <a:gd name="connsiteX2485" fmla="*/ 1374142 w 9408955"/>
              <a:gd name="connsiteY2485" fmla="*/ 2736052 h 4587875"/>
              <a:gd name="connsiteX2486" fmla="*/ 1401712 w 9408955"/>
              <a:gd name="connsiteY2486" fmla="*/ 2687495 h 4587875"/>
              <a:gd name="connsiteX2487" fmla="*/ 1340368 w 9408955"/>
              <a:gd name="connsiteY2487" fmla="*/ 2676272 h 4587875"/>
              <a:gd name="connsiteX2488" fmla="*/ 1374142 w 9408955"/>
              <a:gd name="connsiteY2488" fmla="*/ 2736052 h 4587875"/>
              <a:gd name="connsiteX2489" fmla="*/ 1268907 w 9408955"/>
              <a:gd name="connsiteY2489" fmla="*/ 2736236 h 4587875"/>
              <a:gd name="connsiteX2490" fmla="*/ 1295286 w 9408955"/>
              <a:gd name="connsiteY2490" fmla="*/ 2688469 h 4587875"/>
              <a:gd name="connsiteX2491" fmla="*/ 1237620 w 9408955"/>
              <a:gd name="connsiteY2491" fmla="*/ 2677299 h 4587875"/>
              <a:gd name="connsiteX2492" fmla="*/ 1248790 w 9408955"/>
              <a:gd name="connsiteY2492" fmla="*/ 2734748 h 4587875"/>
              <a:gd name="connsiteX2493" fmla="*/ 1268907 w 9408955"/>
              <a:gd name="connsiteY2493" fmla="*/ 2736236 h 4587875"/>
              <a:gd name="connsiteX2494" fmla="*/ 2296736 w 9408955"/>
              <a:gd name="connsiteY2494" fmla="*/ 2737535 h 4587875"/>
              <a:gd name="connsiteX2495" fmla="*/ 2321897 w 9408955"/>
              <a:gd name="connsiteY2495" fmla="*/ 2691410 h 4587875"/>
              <a:gd name="connsiteX2496" fmla="*/ 2264762 w 9408955"/>
              <a:gd name="connsiteY2496" fmla="*/ 2676933 h 4587875"/>
              <a:gd name="connsiteX2497" fmla="*/ 2276652 w 9408955"/>
              <a:gd name="connsiteY2497" fmla="*/ 2735294 h 4587875"/>
              <a:gd name="connsiteX2498" fmla="*/ 2296736 w 9408955"/>
              <a:gd name="connsiteY2498" fmla="*/ 2737535 h 4587875"/>
              <a:gd name="connsiteX2499" fmla="*/ 7741454 w 9408955"/>
              <a:gd name="connsiteY2499" fmla="*/ 2737575 h 4587875"/>
              <a:gd name="connsiteX2500" fmla="*/ 7768740 w 9408955"/>
              <a:gd name="connsiteY2500" fmla="*/ 2689602 h 4587875"/>
              <a:gd name="connsiteX2501" fmla="*/ 7714577 w 9408955"/>
              <a:gd name="connsiteY2501" fmla="*/ 2673540 h 4587875"/>
              <a:gd name="connsiteX2502" fmla="*/ 7720747 w 9408955"/>
              <a:gd name="connsiteY2502" fmla="*/ 2734393 h 4587875"/>
              <a:gd name="connsiteX2503" fmla="*/ 7741454 w 9408955"/>
              <a:gd name="connsiteY2503" fmla="*/ 2737575 h 4587875"/>
              <a:gd name="connsiteX2504" fmla="*/ 6609251 w 9408955"/>
              <a:gd name="connsiteY2504" fmla="*/ 2737642 h 4587875"/>
              <a:gd name="connsiteX2505" fmla="*/ 6638424 w 9408955"/>
              <a:gd name="connsiteY2505" fmla="*/ 2691864 h 4587875"/>
              <a:gd name="connsiteX2506" fmla="*/ 6581907 w 9408955"/>
              <a:gd name="connsiteY2506" fmla="*/ 2675802 h 4587875"/>
              <a:gd name="connsiteX2507" fmla="*/ 6589308 w 9408955"/>
              <a:gd name="connsiteY2507" fmla="*/ 2733489 h 4587875"/>
              <a:gd name="connsiteX2508" fmla="*/ 6609251 w 9408955"/>
              <a:gd name="connsiteY2508" fmla="*/ 2737642 h 4587875"/>
              <a:gd name="connsiteX2509" fmla="*/ 6917172 w 9408955"/>
              <a:gd name="connsiteY2509" fmla="*/ 2737704 h 4587875"/>
              <a:gd name="connsiteX2510" fmla="*/ 6948098 w 9408955"/>
              <a:gd name="connsiteY2510" fmla="*/ 2703739 h 4587875"/>
              <a:gd name="connsiteX2511" fmla="*/ 6894653 w 9408955"/>
              <a:gd name="connsiteY2511" fmla="*/ 2672896 h 4587875"/>
              <a:gd name="connsiteX2512" fmla="*/ 6900566 w 9408955"/>
              <a:gd name="connsiteY2512" fmla="*/ 2735262 h 4587875"/>
              <a:gd name="connsiteX2513" fmla="*/ 6917172 w 9408955"/>
              <a:gd name="connsiteY2513" fmla="*/ 2737704 h 4587875"/>
              <a:gd name="connsiteX2514" fmla="*/ 2193548 w 9408955"/>
              <a:gd name="connsiteY2514" fmla="*/ 2737753 h 4587875"/>
              <a:gd name="connsiteX2515" fmla="*/ 2218809 w 9408955"/>
              <a:gd name="connsiteY2515" fmla="*/ 2689241 h 4587875"/>
              <a:gd name="connsiteX2516" fmla="*/ 2166190 w 9408955"/>
              <a:gd name="connsiteY2516" fmla="*/ 2673039 h 4587875"/>
              <a:gd name="connsiteX2517" fmla="*/ 2172994 w 9408955"/>
              <a:gd name="connsiteY2517" fmla="*/ 2734923 h 4587875"/>
              <a:gd name="connsiteX2518" fmla="*/ 2193548 w 9408955"/>
              <a:gd name="connsiteY2518" fmla="*/ 2737753 h 4587875"/>
              <a:gd name="connsiteX2519" fmla="*/ 5985808 w 9408955"/>
              <a:gd name="connsiteY2519" fmla="*/ 2737851 h 4587875"/>
              <a:gd name="connsiteX2520" fmla="*/ 6021910 w 9408955"/>
              <a:gd name="connsiteY2520" fmla="*/ 2711055 h 4587875"/>
              <a:gd name="connsiteX2521" fmla="*/ 5983810 w 9408955"/>
              <a:gd name="connsiteY2521" fmla="*/ 2668086 h 4587875"/>
              <a:gd name="connsiteX2522" fmla="*/ 5970656 w 9408955"/>
              <a:gd name="connsiteY2522" fmla="*/ 2731977 h 4587875"/>
              <a:gd name="connsiteX2523" fmla="*/ 5985808 w 9408955"/>
              <a:gd name="connsiteY2523" fmla="*/ 2737851 h 4587875"/>
              <a:gd name="connsiteX2524" fmla="*/ 7121683 w 9408955"/>
              <a:gd name="connsiteY2524" fmla="*/ 2737852 h 4587875"/>
              <a:gd name="connsiteX2525" fmla="*/ 7155134 w 9408955"/>
              <a:gd name="connsiteY2525" fmla="*/ 2697822 h 4587875"/>
              <a:gd name="connsiteX2526" fmla="*/ 7096749 w 9408955"/>
              <a:gd name="connsiteY2526" fmla="*/ 2675943 h 4587875"/>
              <a:gd name="connsiteX2527" fmla="*/ 7102907 w 9408955"/>
              <a:gd name="connsiteY2527" fmla="*/ 2733604 h 4587875"/>
              <a:gd name="connsiteX2528" fmla="*/ 7121683 w 9408955"/>
              <a:gd name="connsiteY2528" fmla="*/ 2737852 h 4587875"/>
              <a:gd name="connsiteX2529" fmla="*/ 5577395 w 9408955"/>
              <a:gd name="connsiteY2529" fmla="*/ 2737857 h 4587875"/>
              <a:gd name="connsiteX2530" fmla="*/ 5613920 w 9408955"/>
              <a:gd name="connsiteY2530" fmla="*/ 2703291 h 4587875"/>
              <a:gd name="connsiteX2531" fmla="*/ 5565931 w 9408955"/>
              <a:gd name="connsiteY2531" fmla="*/ 2668241 h 4587875"/>
              <a:gd name="connsiteX2532" fmla="*/ 5560245 w 9408955"/>
              <a:gd name="connsiteY2532" fmla="*/ 2731926 h 4587875"/>
              <a:gd name="connsiteX2533" fmla="*/ 5577395 w 9408955"/>
              <a:gd name="connsiteY2533" fmla="*/ 2737857 h 4587875"/>
              <a:gd name="connsiteX2534" fmla="*/ 5892430 w 9408955"/>
              <a:gd name="connsiteY2534" fmla="*/ 2737864 h 4587875"/>
              <a:gd name="connsiteX2535" fmla="*/ 5918525 w 9408955"/>
              <a:gd name="connsiteY2535" fmla="*/ 2688539 h 4587875"/>
              <a:gd name="connsiteX2536" fmla="*/ 5856516 w 9408955"/>
              <a:gd name="connsiteY2536" fmla="*/ 2683055 h 4587875"/>
              <a:gd name="connsiteX2537" fmla="*/ 5871500 w 9408955"/>
              <a:gd name="connsiteY2537" fmla="*/ 2735383 h 4587875"/>
              <a:gd name="connsiteX2538" fmla="*/ 5892430 w 9408955"/>
              <a:gd name="connsiteY2538" fmla="*/ 2737864 h 4587875"/>
              <a:gd name="connsiteX2539" fmla="*/ 5060751 w 9408955"/>
              <a:gd name="connsiteY2539" fmla="*/ 2738050 h 4587875"/>
              <a:gd name="connsiteX2540" fmla="*/ 5097176 w 9408955"/>
              <a:gd name="connsiteY2540" fmla="*/ 2710901 h 4587875"/>
              <a:gd name="connsiteX2541" fmla="*/ 5059153 w 9408955"/>
              <a:gd name="connsiteY2541" fmla="*/ 2667467 h 4587875"/>
              <a:gd name="connsiteX2542" fmla="*/ 5045326 w 9408955"/>
              <a:gd name="connsiteY2542" fmla="*/ 2732276 h 4587875"/>
              <a:gd name="connsiteX2543" fmla="*/ 5060751 w 9408955"/>
              <a:gd name="connsiteY2543" fmla="*/ 2738050 h 4587875"/>
              <a:gd name="connsiteX2544" fmla="*/ 7322529 w 9408955"/>
              <a:gd name="connsiteY2544" fmla="*/ 2738084 h 4587875"/>
              <a:gd name="connsiteX2545" fmla="*/ 7358550 w 9408955"/>
              <a:gd name="connsiteY2545" fmla="*/ 2704082 h 4587875"/>
              <a:gd name="connsiteX2546" fmla="*/ 7318526 w 9408955"/>
              <a:gd name="connsiteY2546" fmla="*/ 2667892 h 4587875"/>
              <a:gd name="connsiteX2547" fmla="*/ 7305032 w 9408955"/>
              <a:gd name="connsiteY2547" fmla="*/ 2731903 h 4587875"/>
              <a:gd name="connsiteX2548" fmla="*/ 7322529 w 9408955"/>
              <a:gd name="connsiteY2548" fmla="*/ 2738084 h 4587875"/>
              <a:gd name="connsiteX2549" fmla="*/ 6297002 w 9408955"/>
              <a:gd name="connsiteY2549" fmla="*/ 2738091 h 4587875"/>
              <a:gd name="connsiteX2550" fmla="*/ 6331537 w 9408955"/>
              <a:gd name="connsiteY2550" fmla="*/ 2712293 h 4587875"/>
              <a:gd name="connsiteX2551" fmla="*/ 6279011 w 9408955"/>
              <a:gd name="connsiteY2551" fmla="*/ 2671675 h 4587875"/>
              <a:gd name="connsiteX2552" fmla="*/ 6282006 w 9408955"/>
              <a:gd name="connsiteY2552" fmla="*/ 2734407 h 4587875"/>
              <a:gd name="connsiteX2553" fmla="*/ 6297002 w 9408955"/>
              <a:gd name="connsiteY2553" fmla="*/ 2738091 h 4587875"/>
              <a:gd name="connsiteX2554" fmla="*/ 1578648 w 9408955"/>
              <a:gd name="connsiteY2554" fmla="*/ 2738092 h 4587875"/>
              <a:gd name="connsiteX2555" fmla="*/ 1603576 w 9408955"/>
              <a:gd name="connsiteY2555" fmla="*/ 2696482 h 4587875"/>
              <a:gd name="connsiteX2556" fmla="*/ 1553056 w 9408955"/>
              <a:gd name="connsiteY2556" fmla="*/ 2670842 h 4587875"/>
              <a:gd name="connsiteX2557" fmla="*/ 1561174 w 9408955"/>
              <a:gd name="connsiteY2557" fmla="*/ 2737136 h 4587875"/>
              <a:gd name="connsiteX2558" fmla="*/ 1578648 w 9408955"/>
              <a:gd name="connsiteY2558" fmla="*/ 2738092 h 4587875"/>
              <a:gd name="connsiteX2559" fmla="*/ 7012631 w 9408955"/>
              <a:gd name="connsiteY2559" fmla="*/ 2738123 h 4587875"/>
              <a:gd name="connsiteX2560" fmla="*/ 7049251 w 9408955"/>
              <a:gd name="connsiteY2560" fmla="*/ 2717277 h 4587875"/>
              <a:gd name="connsiteX2561" fmla="*/ 7001359 w 9408955"/>
              <a:gd name="connsiteY2561" fmla="*/ 2670441 h 4587875"/>
              <a:gd name="connsiteX2562" fmla="*/ 6998366 w 9408955"/>
              <a:gd name="connsiteY2562" fmla="*/ 2732965 h 4587875"/>
              <a:gd name="connsiteX2563" fmla="*/ 7012631 w 9408955"/>
              <a:gd name="connsiteY2563" fmla="*/ 2738123 h 4587875"/>
              <a:gd name="connsiteX2564" fmla="*/ 1773323 w 9408955"/>
              <a:gd name="connsiteY2564" fmla="*/ 2738133 h 4587875"/>
              <a:gd name="connsiteX2565" fmla="*/ 1809024 w 9408955"/>
              <a:gd name="connsiteY2565" fmla="*/ 2703866 h 4587875"/>
              <a:gd name="connsiteX2566" fmla="*/ 1762128 w 9408955"/>
              <a:gd name="connsiteY2566" fmla="*/ 2669187 h 4587875"/>
              <a:gd name="connsiteX2567" fmla="*/ 1756266 w 9408955"/>
              <a:gd name="connsiteY2567" fmla="*/ 2732115 h 4587875"/>
              <a:gd name="connsiteX2568" fmla="*/ 1773323 w 9408955"/>
              <a:gd name="connsiteY2568" fmla="*/ 2738133 h 4587875"/>
              <a:gd name="connsiteX2569" fmla="*/ 4343641 w 9408955"/>
              <a:gd name="connsiteY2569" fmla="*/ 2738148 h 4587875"/>
              <a:gd name="connsiteX2570" fmla="*/ 4378037 w 9408955"/>
              <a:gd name="connsiteY2570" fmla="*/ 2711735 h 4587875"/>
              <a:gd name="connsiteX2571" fmla="*/ 4331600 w 9408955"/>
              <a:gd name="connsiteY2571" fmla="*/ 2669564 h 4587875"/>
              <a:gd name="connsiteX2572" fmla="*/ 4328612 w 9408955"/>
              <a:gd name="connsiteY2572" fmla="*/ 2734074 h 4587875"/>
              <a:gd name="connsiteX2573" fmla="*/ 4343641 w 9408955"/>
              <a:gd name="connsiteY2573" fmla="*/ 2738148 h 4587875"/>
              <a:gd name="connsiteX2574" fmla="*/ 8151477 w 9408955"/>
              <a:gd name="connsiteY2574" fmla="*/ 2738227 h 4587875"/>
              <a:gd name="connsiteX2575" fmla="*/ 8180846 w 9408955"/>
              <a:gd name="connsiteY2575" fmla="*/ 2696040 h 4587875"/>
              <a:gd name="connsiteX2576" fmla="*/ 8122058 w 9408955"/>
              <a:gd name="connsiteY2576" fmla="*/ 2678271 h 4587875"/>
              <a:gd name="connsiteX2577" fmla="*/ 8132352 w 9408955"/>
              <a:gd name="connsiteY2577" fmla="*/ 2734809 h 4587875"/>
              <a:gd name="connsiteX2578" fmla="*/ 8151477 w 9408955"/>
              <a:gd name="connsiteY2578" fmla="*/ 2738227 h 4587875"/>
              <a:gd name="connsiteX2579" fmla="*/ 6502148 w 9408955"/>
              <a:gd name="connsiteY2579" fmla="*/ 2738267 h 4587875"/>
              <a:gd name="connsiteX2580" fmla="*/ 6536046 w 9408955"/>
              <a:gd name="connsiteY2580" fmla="*/ 2704189 h 4587875"/>
              <a:gd name="connsiteX2581" fmla="*/ 6487654 w 9408955"/>
              <a:gd name="connsiteY2581" fmla="*/ 2670118 h 4587875"/>
              <a:gd name="connsiteX2582" fmla="*/ 6485167 w 9408955"/>
              <a:gd name="connsiteY2582" fmla="*/ 2732619 h 4587875"/>
              <a:gd name="connsiteX2583" fmla="*/ 6502148 w 9408955"/>
              <a:gd name="connsiteY2583" fmla="*/ 2738267 h 4587875"/>
              <a:gd name="connsiteX2584" fmla="*/ 6711739 w 9408955"/>
              <a:gd name="connsiteY2584" fmla="*/ 2738277 h 4587875"/>
              <a:gd name="connsiteX2585" fmla="*/ 6741047 w 9408955"/>
              <a:gd name="connsiteY2585" fmla="*/ 2695849 h 4587875"/>
              <a:gd name="connsiteX2586" fmla="*/ 6690927 w 9408955"/>
              <a:gd name="connsiteY2586" fmla="*/ 2670478 h 4587875"/>
              <a:gd name="connsiteX2587" fmla="*/ 6692742 w 9408955"/>
              <a:gd name="connsiteY2587" fmla="*/ 2735162 h 4587875"/>
              <a:gd name="connsiteX2588" fmla="*/ 6711739 w 9408955"/>
              <a:gd name="connsiteY2588" fmla="*/ 2738277 h 4587875"/>
              <a:gd name="connsiteX2589" fmla="*/ 6404781 w 9408955"/>
              <a:gd name="connsiteY2589" fmla="*/ 2738317 h 4587875"/>
              <a:gd name="connsiteX2590" fmla="*/ 6434887 w 9408955"/>
              <a:gd name="connsiteY2590" fmla="*/ 2695579 h 4587875"/>
              <a:gd name="connsiteX2591" fmla="*/ 6375242 w 9408955"/>
              <a:gd name="connsiteY2591" fmla="*/ 2677579 h 4587875"/>
              <a:gd name="connsiteX2592" fmla="*/ 6385901 w 9408955"/>
              <a:gd name="connsiteY2592" fmla="*/ 2735501 h 4587875"/>
              <a:gd name="connsiteX2593" fmla="*/ 6404781 w 9408955"/>
              <a:gd name="connsiteY2593" fmla="*/ 2738317 h 4587875"/>
              <a:gd name="connsiteX2594" fmla="*/ 5170801 w 9408955"/>
              <a:gd name="connsiteY2594" fmla="*/ 2738321 h 4587875"/>
              <a:gd name="connsiteX2595" fmla="*/ 5199059 w 9408955"/>
              <a:gd name="connsiteY2595" fmla="*/ 2689525 h 4587875"/>
              <a:gd name="connsiteX2596" fmla="*/ 5134738 w 9408955"/>
              <a:gd name="connsiteY2596" fmla="*/ 2689525 h 4587875"/>
              <a:gd name="connsiteX2597" fmla="*/ 5149792 w 9408955"/>
              <a:gd name="connsiteY2597" fmla="*/ 2733959 h 4587875"/>
              <a:gd name="connsiteX2598" fmla="*/ 5170801 w 9408955"/>
              <a:gd name="connsiteY2598" fmla="*/ 2738321 h 4587875"/>
              <a:gd name="connsiteX2599" fmla="*/ 1880468 w 9408955"/>
              <a:gd name="connsiteY2599" fmla="*/ 2738325 h 4587875"/>
              <a:gd name="connsiteX2600" fmla="*/ 1911222 w 9408955"/>
              <a:gd name="connsiteY2600" fmla="*/ 2692113 h 4587875"/>
              <a:gd name="connsiteX2601" fmla="*/ 1854217 w 9408955"/>
              <a:gd name="connsiteY2601" fmla="*/ 2676845 h 4587875"/>
              <a:gd name="connsiteX2602" fmla="*/ 1860145 w 9408955"/>
              <a:gd name="connsiteY2602" fmla="*/ 2733134 h 4587875"/>
              <a:gd name="connsiteX2603" fmla="*/ 1880468 w 9408955"/>
              <a:gd name="connsiteY2603" fmla="*/ 2738325 h 4587875"/>
              <a:gd name="connsiteX2604" fmla="*/ 6095795 w 9408955"/>
              <a:gd name="connsiteY2604" fmla="*/ 2738411 h 4587875"/>
              <a:gd name="connsiteX2605" fmla="*/ 6124323 w 9408955"/>
              <a:gd name="connsiteY2605" fmla="*/ 2689067 h 4587875"/>
              <a:gd name="connsiteX2606" fmla="*/ 6063257 w 9408955"/>
              <a:gd name="connsiteY2606" fmla="*/ 2681737 h 4587875"/>
              <a:gd name="connsiteX2607" fmla="*/ 6074693 w 9408955"/>
              <a:gd name="connsiteY2607" fmla="*/ 2734417 h 4587875"/>
              <a:gd name="connsiteX2608" fmla="*/ 6095795 w 9408955"/>
              <a:gd name="connsiteY2608" fmla="*/ 2738411 h 4587875"/>
              <a:gd name="connsiteX2609" fmla="*/ 7426913 w 9408955"/>
              <a:gd name="connsiteY2609" fmla="*/ 2738441 h 4587875"/>
              <a:gd name="connsiteX2610" fmla="*/ 7461455 w 9408955"/>
              <a:gd name="connsiteY2610" fmla="*/ 2703966 h 4587875"/>
              <a:gd name="connsiteX2611" fmla="*/ 7402521 w 9408955"/>
              <a:gd name="connsiteY2611" fmla="*/ 2676751 h 4587875"/>
              <a:gd name="connsiteX2612" fmla="*/ 7409658 w 9408955"/>
              <a:gd name="connsiteY2612" fmla="*/ 2732994 h 4587875"/>
              <a:gd name="connsiteX2613" fmla="*/ 7426913 w 9408955"/>
              <a:gd name="connsiteY2613" fmla="*/ 2738441 h 4587875"/>
              <a:gd name="connsiteX2614" fmla="*/ 4239639 w 9408955"/>
              <a:gd name="connsiteY2614" fmla="*/ 2738495 h 4587875"/>
              <a:gd name="connsiteX2615" fmla="*/ 4276874 w 9408955"/>
              <a:gd name="connsiteY2615" fmla="*/ 2710957 h 4587875"/>
              <a:gd name="connsiteX2616" fmla="*/ 4223871 w 9408955"/>
              <a:gd name="connsiteY2616" fmla="*/ 2672339 h 4587875"/>
              <a:gd name="connsiteX2617" fmla="*/ 4223871 w 9408955"/>
              <a:gd name="connsiteY2617" fmla="*/ 2733122 h 4587875"/>
              <a:gd name="connsiteX2618" fmla="*/ 4239639 w 9408955"/>
              <a:gd name="connsiteY2618" fmla="*/ 2738495 h 4587875"/>
              <a:gd name="connsiteX2619" fmla="*/ 5679700 w 9408955"/>
              <a:gd name="connsiteY2619" fmla="*/ 2738563 h 4587875"/>
              <a:gd name="connsiteX2620" fmla="*/ 5714944 w 9408955"/>
              <a:gd name="connsiteY2620" fmla="*/ 2711185 h 4587875"/>
              <a:gd name="connsiteX2621" fmla="*/ 5662890 w 9408955"/>
              <a:gd name="connsiteY2621" fmla="*/ 2672339 h 4587875"/>
              <a:gd name="connsiteX2622" fmla="*/ 5664461 w 9408955"/>
              <a:gd name="connsiteY2622" fmla="*/ 2733350 h 4587875"/>
              <a:gd name="connsiteX2623" fmla="*/ 5679700 w 9408955"/>
              <a:gd name="connsiteY2623" fmla="*/ 2738563 h 4587875"/>
              <a:gd name="connsiteX2624" fmla="*/ 6817272 w 9408955"/>
              <a:gd name="connsiteY2624" fmla="*/ 2738738 h 4587875"/>
              <a:gd name="connsiteX2625" fmla="*/ 6843328 w 9408955"/>
              <a:gd name="connsiteY2625" fmla="*/ 2688492 h 4587875"/>
              <a:gd name="connsiteX2626" fmla="*/ 6790487 w 9408955"/>
              <a:gd name="connsiteY2626" fmla="*/ 2673874 h 4587875"/>
              <a:gd name="connsiteX2627" fmla="*/ 6796383 w 9408955"/>
              <a:gd name="connsiteY2627" fmla="*/ 2735592 h 4587875"/>
              <a:gd name="connsiteX2628" fmla="*/ 6817272 w 9408955"/>
              <a:gd name="connsiteY2628" fmla="*/ 2738738 h 4587875"/>
              <a:gd name="connsiteX2629" fmla="*/ 5272120 w 9408955"/>
              <a:gd name="connsiteY2629" fmla="*/ 2738755 h 4587875"/>
              <a:gd name="connsiteX2630" fmla="*/ 5302545 w 9408955"/>
              <a:gd name="connsiteY2630" fmla="*/ 2696670 h 4587875"/>
              <a:gd name="connsiteX2631" fmla="*/ 5246302 w 9408955"/>
              <a:gd name="connsiteY2631" fmla="*/ 2675017 h 4587875"/>
              <a:gd name="connsiteX2632" fmla="*/ 5253106 w 9408955"/>
              <a:gd name="connsiteY2632" fmla="*/ 2734507 h 4587875"/>
              <a:gd name="connsiteX2633" fmla="*/ 5272120 w 9408955"/>
              <a:gd name="connsiteY2633" fmla="*/ 2738755 h 4587875"/>
              <a:gd name="connsiteX2634" fmla="*/ 5481724 w 9408955"/>
              <a:gd name="connsiteY2634" fmla="*/ 2738777 h 4587875"/>
              <a:gd name="connsiteX2635" fmla="*/ 5507333 w 9408955"/>
              <a:gd name="connsiteY2635" fmla="*/ 2689601 h 4587875"/>
              <a:gd name="connsiteX2636" fmla="*/ 5450410 w 9408955"/>
              <a:gd name="connsiteY2636" fmla="*/ 2678350 h 4587875"/>
              <a:gd name="connsiteX2637" fmla="*/ 5461522 w 9408955"/>
              <a:gd name="connsiteY2637" fmla="*/ 2735753 h 4587875"/>
              <a:gd name="connsiteX2638" fmla="*/ 5481724 w 9408955"/>
              <a:gd name="connsiteY2638" fmla="*/ 2738777 h 4587875"/>
              <a:gd name="connsiteX2639" fmla="*/ 1470461 w 9408955"/>
              <a:gd name="connsiteY2639" fmla="*/ 2738809 h 4587875"/>
              <a:gd name="connsiteX2640" fmla="*/ 1499880 w 9408955"/>
              <a:gd name="connsiteY2640" fmla="*/ 2692337 h 4587875"/>
              <a:gd name="connsiteX2641" fmla="*/ 1439390 w 9408955"/>
              <a:gd name="connsiteY2641" fmla="*/ 2680941 h 4587875"/>
              <a:gd name="connsiteX2642" fmla="*/ 1450077 w 9408955"/>
              <a:gd name="connsiteY2642" fmla="*/ 2734272 h 4587875"/>
              <a:gd name="connsiteX2643" fmla="*/ 1470461 w 9408955"/>
              <a:gd name="connsiteY2643" fmla="*/ 2738809 h 4587875"/>
              <a:gd name="connsiteX2644" fmla="*/ 5375424 w 9408955"/>
              <a:gd name="connsiteY2644" fmla="*/ 2738919 h 4587875"/>
              <a:gd name="connsiteX2645" fmla="*/ 5405266 w 9408955"/>
              <a:gd name="connsiteY2645" fmla="*/ 2696316 h 4587875"/>
              <a:gd name="connsiteX2646" fmla="*/ 5346129 w 9408955"/>
              <a:gd name="connsiteY2646" fmla="*/ 2679180 h 4587875"/>
              <a:gd name="connsiteX2647" fmla="*/ 5356591 w 9408955"/>
              <a:gd name="connsiteY2647" fmla="*/ 2735385 h 4587875"/>
              <a:gd name="connsiteX2648" fmla="*/ 5375424 w 9408955"/>
              <a:gd name="connsiteY2648" fmla="*/ 2738919 h 4587875"/>
              <a:gd name="connsiteX2649" fmla="*/ 7226124 w 9408955"/>
              <a:gd name="connsiteY2649" fmla="*/ 2739021 h 4587875"/>
              <a:gd name="connsiteX2650" fmla="*/ 7255196 w 9408955"/>
              <a:gd name="connsiteY2650" fmla="*/ 2696490 h 4587875"/>
              <a:gd name="connsiteX2651" fmla="*/ 7192973 w 9408955"/>
              <a:gd name="connsiteY2651" fmla="*/ 2683801 h 4587875"/>
              <a:gd name="connsiteX2652" fmla="*/ 7207852 w 9408955"/>
              <a:gd name="connsiteY2652" fmla="*/ 2735708 h 4587875"/>
              <a:gd name="connsiteX2653" fmla="*/ 7226124 w 9408955"/>
              <a:gd name="connsiteY2653" fmla="*/ 2739021 h 4587875"/>
              <a:gd name="connsiteX2654" fmla="*/ 6197073 w 9408955"/>
              <a:gd name="connsiteY2654" fmla="*/ 2739022 h 4587875"/>
              <a:gd name="connsiteX2655" fmla="*/ 6228465 w 9408955"/>
              <a:gd name="connsiteY2655" fmla="*/ 2696919 h 4587875"/>
              <a:gd name="connsiteX2656" fmla="*/ 6177161 w 9408955"/>
              <a:gd name="connsiteY2656" fmla="*/ 2671066 h 4587875"/>
              <a:gd name="connsiteX2657" fmla="*/ 6178073 w 9408955"/>
              <a:gd name="connsiteY2657" fmla="*/ 2734777 h 4587875"/>
              <a:gd name="connsiteX2658" fmla="*/ 6197073 w 9408955"/>
              <a:gd name="connsiteY2658" fmla="*/ 2739022 h 4587875"/>
              <a:gd name="connsiteX2659" fmla="*/ 7534249 w 9408955"/>
              <a:gd name="connsiteY2659" fmla="*/ 2739075 h 4587875"/>
              <a:gd name="connsiteX2660" fmla="*/ 7563633 w 9408955"/>
              <a:gd name="connsiteY2660" fmla="*/ 2689280 h 4587875"/>
              <a:gd name="connsiteX2661" fmla="*/ 7506309 w 9408955"/>
              <a:gd name="connsiteY2661" fmla="*/ 2676912 h 4587875"/>
              <a:gd name="connsiteX2662" fmla="*/ 7512781 w 9408955"/>
              <a:gd name="connsiteY2662" fmla="*/ 2734402 h 4587875"/>
              <a:gd name="connsiteX2663" fmla="*/ 7534249 w 9408955"/>
              <a:gd name="connsiteY2663" fmla="*/ 2739075 h 4587875"/>
              <a:gd name="connsiteX2664" fmla="*/ 7132792 w 9408955"/>
              <a:gd name="connsiteY2664" fmla="*/ 2836012 h 4587875"/>
              <a:gd name="connsiteX2665" fmla="*/ 7152139 w 9408955"/>
              <a:gd name="connsiteY2665" fmla="*/ 2815771 h 4587875"/>
              <a:gd name="connsiteX2666" fmla="*/ 7104270 w 9408955"/>
              <a:gd name="connsiteY2666" fmla="*/ 2772682 h 4587875"/>
              <a:gd name="connsiteX2667" fmla="*/ 7104042 w 9408955"/>
              <a:gd name="connsiteY2667" fmla="*/ 2835501 h 4587875"/>
              <a:gd name="connsiteX2668" fmla="*/ 7132792 w 9408955"/>
              <a:gd name="connsiteY2668" fmla="*/ 2836012 h 4587875"/>
              <a:gd name="connsiteX2669" fmla="*/ 5283369 w 9408955"/>
              <a:gd name="connsiteY2669" fmla="*/ 2836033 h 4587875"/>
              <a:gd name="connsiteX2670" fmla="*/ 5302028 w 9408955"/>
              <a:gd name="connsiteY2670" fmla="*/ 2815852 h 4587875"/>
              <a:gd name="connsiteX2671" fmla="*/ 5268653 w 9408955"/>
              <a:gd name="connsiteY2671" fmla="*/ 2770630 h 4587875"/>
              <a:gd name="connsiteX2672" fmla="*/ 5254937 w 9408955"/>
              <a:gd name="connsiteY2672" fmla="*/ 2835524 h 4587875"/>
              <a:gd name="connsiteX2673" fmla="*/ 5283369 w 9408955"/>
              <a:gd name="connsiteY2673" fmla="*/ 2836033 h 4587875"/>
              <a:gd name="connsiteX2674" fmla="*/ 5977055 w 9408955"/>
              <a:gd name="connsiteY2674" fmla="*/ 2836323 h 4587875"/>
              <a:gd name="connsiteX2675" fmla="*/ 6015132 w 9408955"/>
              <a:gd name="connsiteY2675" fmla="*/ 2833460 h 4587875"/>
              <a:gd name="connsiteX2676" fmla="*/ 6008920 w 9408955"/>
              <a:gd name="connsiteY2676" fmla="*/ 2775856 h 4587875"/>
              <a:gd name="connsiteX2677" fmla="*/ 5956233 w 9408955"/>
              <a:gd name="connsiteY2677" fmla="*/ 2809420 h 4587875"/>
              <a:gd name="connsiteX2678" fmla="*/ 5977055 w 9408955"/>
              <a:gd name="connsiteY2678" fmla="*/ 2836323 h 4587875"/>
              <a:gd name="connsiteX2679" fmla="*/ 7029263 w 9408955"/>
              <a:gd name="connsiteY2679" fmla="*/ 2836846 h 4587875"/>
              <a:gd name="connsiteX2680" fmla="*/ 7049703 w 9408955"/>
              <a:gd name="connsiteY2680" fmla="*/ 2815063 h 4587875"/>
              <a:gd name="connsiteX2681" fmla="*/ 7004118 w 9408955"/>
              <a:gd name="connsiteY2681" fmla="*/ 2771726 h 4587875"/>
              <a:gd name="connsiteX2682" fmla="*/ 6999129 w 9408955"/>
              <a:gd name="connsiteY2682" fmla="*/ 2835809 h 4587875"/>
              <a:gd name="connsiteX2683" fmla="*/ 7029263 w 9408955"/>
              <a:gd name="connsiteY2683" fmla="*/ 2836846 h 4587875"/>
              <a:gd name="connsiteX2684" fmla="*/ 7209290 w 9408955"/>
              <a:gd name="connsiteY2684" fmla="*/ 2837171 h 4587875"/>
              <a:gd name="connsiteX2685" fmla="*/ 7256504 w 9408955"/>
              <a:gd name="connsiteY2685" fmla="*/ 2808740 h 4587875"/>
              <a:gd name="connsiteX2686" fmla="*/ 7209062 w 9408955"/>
              <a:gd name="connsiteY2686" fmla="*/ 2772450 h 4587875"/>
              <a:gd name="connsiteX2687" fmla="*/ 7209290 w 9408955"/>
              <a:gd name="connsiteY2687" fmla="*/ 2837171 h 4587875"/>
              <a:gd name="connsiteX2688" fmla="*/ 7436532 w 9408955"/>
              <a:gd name="connsiteY2688" fmla="*/ 2837418 h 4587875"/>
              <a:gd name="connsiteX2689" fmla="*/ 7455186 w 9408955"/>
              <a:gd name="connsiteY2689" fmla="*/ 2825976 h 4587875"/>
              <a:gd name="connsiteX2690" fmla="*/ 7454723 w 9408955"/>
              <a:gd name="connsiteY2690" fmla="*/ 2776083 h 4587875"/>
              <a:gd name="connsiteX2691" fmla="*/ 7393447 w 9408955"/>
              <a:gd name="connsiteY2691" fmla="*/ 2801029 h 4587875"/>
              <a:gd name="connsiteX2692" fmla="*/ 7436532 w 9408955"/>
              <a:gd name="connsiteY2692" fmla="*/ 2837418 h 4587875"/>
              <a:gd name="connsiteX2693" fmla="*/ 2384317 w 9408955"/>
              <a:gd name="connsiteY2693" fmla="*/ 2837582 h 4587875"/>
              <a:gd name="connsiteX2694" fmla="*/ 2403393 w 9408955"/>
              <a:gd name="connsiteY2694" fmla="*/ 2836197 h 4587875"/>
              <a:gd name="connsiteX2695" fmla="*/ 2396219 w 9408955"/>
              <a:gd name="connsiteY2695" fmla="*/ 2770399 h 4587875"/>
              <a:gd name="connsiteX2696" fmla="*/ 2366828 w 9408955"/>
              <a:gd name="connsiteY2696" fmla="*/ 2829640 h 4587875"/>
              <a:gd name="connsiteX2697" fmla="*/ 2384317 w 9408955"/>
              <a:gd name="connsiteY2697" fmla="*/ 2837582 h 4587875"/>
              <a:gd name="connsiteX2698" fmla="*/ 1785482 w 9408955"/>
              <a:gd name="connsiteY2698" fmla="*/ 2837705 h 4587875"/>
              <a:gd name="connsiteX2699" fmla="*/ 1806443 w 9408955"/>
              <a:gd name="connsiteY2699" fmla="*/ 2821413 h 4587875"/>
              <a:gd name="connsiteX2700" fmla="*/ 1802325 w 9408955"/>
              <a:gd name="connsiteY2700" fmla="*/ 2775062 h 4587875"/>
              <a:gd name="connsiteX2701" fmla="*/ 1753139 w 9408955"/>
              <a:gd name="connsiteY2701" fmla="*/ 2776668 h 4587875"/>
              <a:gd name="connsiteX2702" fmla="*/ 1758858 w 9408955"/>
              <a:gd name="connsiteY2702" fmla="*/ 2834722 h 4587875"/>
              <a:gd name="connsiteX2703" fmla="*/ 1785482 w 9408955"/>
              <a:gd name="connsiteY2703" fmla="*/ 2837705 h 4587875"/>
              <a:gd name="connsiteX2704" fmla="*/ 4443492 w 9408955"/>
              <a:gd name="connsiteY2704" fmla="*/ 2837835 h 4587875"/>
              <a:gd name="connsiteX2705" fmla="*/ 4465108 w 9408955"/>
              <a:gd name="connsiteY2705" fmla="*/ 2834745 h 4587875"/>
              <a:gd name="connsiteX2706" fmla="*/ 4460089 w 9408955"/>
              <a:gd name="connsiteY2706" fmla="*/ 2771818 h 4587875"/>
              <a:gd name="connsiteX2707" fmla="*/ 4422217 w 9408955"/>
              <a:gd name="connsiteY2707" fmla="*/ 2775250 h 4587875"/>
              <a:gd name="connsiteX2708" fmla="*/ 4421533 w 9408955"/>
              <a:gd name="connsiteY2708" fmla="*/ 2833372 h 4587875"/>
              <a:gd name="connsiteX2709" fmla="*/ 4443492 w 9408955"/>
              <a:gd name="connsiteY2709" fmla="*/ 2837835 h 4587875"/>
              <a:gd name="connsiteX2710" fmla="*/ 4352801 w 9408955"/>
              <a:gd name="connsiteY2710" fmla="*/ 2837984 h 4587875"/>
              <a:gd name="connsiteX2711" fmla="*/ 4376082 w 9408955"/>
              <a:gd name="connsiteY2711" fmla="*/ 2816284 h 4587875"/>
              <a:gd name="connsiteX2712" fmla="*/ 4342115 w 9408955"/>
              <a:gd name="connsiteY2712" fmla="*/ 2769749 h 4587875"/>
              <a:gd name="connsiteX2713" fmla="*/ 4320457 w 9408955"/>
              <a:gd name="connsiteY2713" fmla="*/ 2831112 h 4587875"/>
              <a:gd name="connsiteX2714" fmla="*/ 4352801 w 9408955"/>
              <a:gd name="connsiteY2714" fmla="*/ 2837984 h 4587875"/>
              <a:gd name="connsiteX2715" fmla="*/ 7827183 w 9408955"/>
              <a:gd name="connsiteY2715" fmla="*/ 2838132 h 4587875"/>
              <a:gd name="connsiteX2716" fmla="*/ 7873425 w 9408955"/>
              <a:gd name="connsiteY2716" fmla="*/ 2809857 h 4587875"/>
              <a:gd name="connsiteX2717" fmla="*/ 7822671 w 9408955"/>
              <a:gd name="connsiteY2717" fmla="*/ 2774224 h 4587875"/>
              <a:gd name="connsiteX2718" fmla="*/ 7827183 w 9408955"/>
              <a:gd name="connsiteY2718" fmla="*/ 2838132 h 4587875"/>
              <a:gd name="connsiteX2719" fmla="*/ 1375376 w 9408955"/>
              <a:gd name="connsiteY2719" fmla="*/ 2838181 h 4587875"/>
              <a:gd name="connsiteX2720" fmla="*/ 1395819 w 9408955"/>
              <a:gd name="connsiteY2720" fmla="*/ 2787064 h 4587875"/>
              <a:gd name="connsiteX2721" fmla="*/ 1331516 w 9408955"/>
              <a:gd name="connsiteY2721" fmla="*/ 2792579 h 4587875"/>
              <a:gd name="connsiteX2722" fmla="*/ 1354252 w 9408955"/>
              <a:gd name="connsiteY2722" fmla="*/ 2837154 h 4587875"/>
              <a:gd name="connsiteX2723" fmla="*/ 1375376 w 9408955"/>
              <a:gd name="connsiteY2723" fmla="*/ 2838181 h 4587875"/>
              <a:gd name="connsiteX2724" fmla="*/ 4966344 w 9408955"/>
              <a:gd name="connsiteY2724" fmla="*/ 2838415 h 4587875"/>
              <a:gd name="connsiteX2725" fmla="*/ 4995535 w 9408955"/>
              <a:gd name="connsiteY2725" fmla="*/ 2799881 h 4587875"/>
              <a:gd name="connsiteX2726" fmla="*/ 4930301 w 9408955"/>
              <a:gd name="connsiteY2726" fmla="*/ 2785291 h 4587875"/>
              <a:gd name="connsiteX2727" fmla="*/ 4948907 w 9408955"/>
              <a:gd name="connsiteY2727" fmla="*/ 2836128 h 4587875"/>
              <a:gd name="connsiteX2728" fmla="*/ 4966344 w 9408955"/>
              <a:gd name="connsiteY2728" fmla="*/ 2838415 h 4587875"/>
              <a:gd name="connsiteX2729" fmla="*/ 1573983 w 9408955"/>
              <a:gd name="connsiteY2729" fmla="*/ 2838421 h 4587875"/>
              <a:gd name="connsiteX2730" fmla="*/ 1604342 w 9408955"/>
              <a:gd name="connsiteY2730" fmla="*/ 2799896 h 4587875"/>
              <a:gd name="connsiteX2731" fmla="*/ 1545987 w 9408955"/>
              <a:gd name="connsiteY2731" fmla="*/ 2778125 h 4587875"/>
              <a:gd name="connsiteX2732" fmla="*/ 1555675 w 9408955"/>
              <a:gd name="connsiteY2732" fmla="*/ 2835955 h 4587875"/>
              <a:gd name="connsiteX2733" fmla="*/ 1573983 w 9408955"/>
              <a:gd name="connsiteY2733" fmla="*/ 2838421 h 4587875"/>
              <a:gd name="connsiteX2734" fmla="*/ 1984637 w 9408955"/>
              <a:gd name="connsiteY2734" fmla="*/ 2838629 h 4587875"/>
              <a:gd name="connsiteX2735" fmla="*/ 2016327 w 9408955"/>
              <a:gd name="connsiteY2735" fmla="*/ 2800592 h 4587875"/>
              <a:gd name="connsiteX2736" fmla="*/ 1957680 w 9408955"/>
              <a:gd name="connsiteY2736" fmla="*/ 2780063 h 4587875"/>
              <a:gd name="connsiteX2737" fmla="*/ 1966250 w 9408955"/>
              <a:gd name="connsiteY2737" fmla="*/ 2835784 h 4587875"/>
              <a:gd name="connsiteX2738" fmla="*/ 1984637 w 9408955"/>
              <a:gd name="connsiteY2738" fmla="*/ 2838629 h 4587875"/>
              <a:gd name="connsiteX2739" fmla="*/ 6300491 w 9408955"/>
              <a:gd name="connsiteY2739" fmla="*/ 2838632 h 4587875"/>
              <a:gd name="connsiteX2740" fmla="*/ 6332606 w 9408955"/>
              <a:gd name="connsiteY2740" fmla="*/ 2808569 h 4587875"/>
              <a:gd name="connsiteX2741" fmla="*/ 6275456 w 9408955"/>
              <a:gd name="connsiteY2741" fmla="*/ 2778639 h 4587875"/>
              <a:gd name="connsiteX2742" fmla="*/ 6284754 w 9408955"/>
              <a:gd name="connsiteY2742" fmla="*/ 2836023 h 4587875"/>
              <a:gd name="connsiteX2743" fmla="*/ 6300491 w 9408955"/>
              <a:gd name="connsiteY2743" fmla="*/ 2838632 h 4587875"/>
              <a:gd name="connsiteX2744" fmla="*/ 5367895 w 9408955"/>
              <a:gd name="connsiteY2744" fmla="*/ 2838638 h 4587875"/>
              <a:gd name="connsiteX2745" fmla="*/ 5389688 w 9408955"/>
              <a:gd name="connsiteY2745" fmla="*/ 2835157 h 4587875"/>
              <a:gd name="connsiteX2746" fmla="*/ 5378878 w 9408955"/>
              <a:gd name="connsiteY2746" fmla="*/ 2770717 h 4587875"/>
              <a:gd name="connsiteX2747" fmla="*/ 5337016 w 9408955"/>
              <a:gd name="connsiteY2747" fmla="*/ 2792121 h 4587875"/>
              <a:gd name="connsiteX2748" fmla="*/ 5345757 w 9408955"/>
              <a:gd name="connsiteY2748" fmla="*/ 2834006 h 4587875"/>
              <a:gd name="connsiteX2749" fmla="*/ 5367895 w 9408955"/>
              <a:gd name="connsiteY2749" fmla="*/ 2838638 h 4587875"/>
              <a:gd name="connsiteX2750" fmla="*/ 1669785 w 9408955"/>
              <a:gd name="connsiteY2750" fmla="*/ 2838649 h 4587875"/>
              <a:gd name="connsiteX2751" fmla="*/ 1694805 w 9408955"/>
              <a:gd name="connsiteY2751" fmla="*/ 2832471 h 4587875"/>
              <a:gd name="connsiteX2752" fmla="*/ 1695030 w 9408955"/>
              <a:gd name="connsiteY2752" fmla="*/ 2776866 h 4587875"/>
              <a:gd name="connsiteX2753" fmla="*/ 1648146 w 9408955"/>
              <a:gd name="connsiteY2753" fmla="*/ 2775264 h 4587875"/>
              <a:gd name="connsiteX2754" fmla="*/ 1646793 w 9408955"/>
              <a:gd name="connsiteY2754" fmla="*/ 2827666 h 4587875"/>
              <a:gd name="connsiteX2755" fmla="*/ 1669785 w 9408955"/>
              <a:gd name="connsiteY2755" fmla="*/ 2838649 h 4587875"/>
              <a:gd name="connsiteX2756" fmla="*/ 6509239 w 9408955"/>
              <a:gd name="connsiteY2756" fmla="*/ 2838656 h 4587875"/>
              <a:gd name="connsiteX2757" fmla="*/ 6536197 w 9408955"/>
              <a:gd name="connsiteY2757" fmla="*/ 2801573 h 4587875"/>
              <a:gd name="connsiteX2758" fmla="*/ 6490565 w 9408955"/>
              <a:gd name="connsiteY2758" fmla="*/ 2772527 h 4587875"/>
              <a:gd name="connsiteX2759" fmla="*/ 6492170 w 9408955"/>
              <a:gd name="connsiteY2759" fmla="*/ 2837938 h 4587875"/>
              <a:gd name="connsiteX2760" fmla="*/ 6509239 w 9408955"/>
              <a:gd name="connsiteY2760" fmla="*/ 2838656 h 4587875"/>
              <a:gd name="connsiteX2761" fmla="*/ 1267597 w 9408955"/>
              <a:gd name="connsiteY2761" fmla="*/ 2838712 h 4587875"/>
              <a:gd name="connsiteX2762" fmla="*/ 1297125 w 9408955"/>
              <a:gd name="connsiteY2762" fmla="*/ 2800712 h 4587875"/>
              <a:gd name="connsiteX2763" fmla="*/ 1235461 w 9408955"/>
              <a:gd name="connsiteY2763" fmla="*/ 2782262 h 4587875"/>
              <a:gd name="connsiteX2764" fmla="*/ 1249904 w 9408955"/>
              <a:gd name="connsiteY2764" fmla="*/ 2836712 h 4587875"/>
              <a:gd name="connsiteX2765" fmla="*/ 1267597 w 9408955"/>
              <a:gd name="connsiteY2765" fmla="*/ 2838712 h 4587875"/>
              <a:gd name="connsiteX2766" fmla="*/ 5073605 w 9408955"/>
              <a:gd name="connsiteY2766" fmla="*/ 2838727 h 4587875"/>
              <a:gd name="connsiteX2767" fmla="*/ 5096983 w 9408955"/>
              <a:gd name="connsiteY2767" fmla="*/ 2793965 h 4587875"/>
              <a:gd name="connsiteX2768" fmla="*/ 5031812 w 9408955"/>
              <a:gd name="connsiteY2768" fmla="*/ 2792816 h 4587875"/>
              <a:gd name="connsiteX2769" fmla="*/ 5054450 w 9408955"/>
              <a:gd name="connsiteY2769" fmla="*/ 2837402 h 4587875"/>
              <a:gd name="connsiteX2770" fmla="*/ 5073605 w 9408955"/>
              <a:gd name="connsiteY2770" fmla="*/ 2838727 h 4587875"/>
              <a:gd name="connsiteX2771" fmla="*/ 6920002 w 9408955"/>
              <a:gd name="connsiteY2771" fmla="*/ 2838733 h 4587875"/>
              <a:gd name="connsiteX2772" fmla="*/ 6947407 w 9408955"/>
              <a:gd name="connsiteY2772" fmla="*/ 2800896 h 4587875"/>
              <a:gd name="connsiteX2773" fmla="*/ 6891239 w 9408955"/>
              <a:gd name="connsiteY2773" fmla="*/ 2777121 h 4587875"/>
              <a:gd name="connsiteX2774" fmla="*/ 6902837 w 9408955"/>
              <a:gd name="connsiteY2774" fmla="*/ 2836786 h 4587875"/>
              <a:gd name="connsiteX2775" fmla="*/ 6920002 w 9408955"/>
              <a:gd name="connsiteY2775" fmla="*/ 2838733 h 4587875"/>
              <a:gd name="connsiteX2776" fmla="*/ 6195310 w 9408955"/>
              <a:gd name="connsiteY2776" fmla="*/ 2838745 h 4587875"/>
              <a:gd name="connsiteX2777" fmla="*/ 6229175 w 9408955"/>
              <a:gd name="connsiteY2777" fmla="*/ 2809330 h 4587875"/>
              <a:gd name="connsiteX2778" fmla="*/ 6170506 w 9408955"/>
              <a:gd name="connsiteY2778" fmla="*/ 2779773 h 4587875"/>
              <a:gd name="connsiteX2779" fmla="*/ 6179374 w 9408955"/>
              <a:gd name="connsiteY2779" fmla="*/ 2835704 h 4587875"/>
              <a:gd name="connsiteX2780" fmla="*/ 6195310 w 9408955"/>
              <a:gd name="connsiteY2780" fmla="*/ 2838745 h 4587875"/>
              <a:gd name="connsiteX2781" fmla="*/ 6712468 w 9408955"/>
              <a:gd name="connsiteY2781" fmla="*/ 2838768 h 4587875"/>
              <a:gd name="connsiteX2782" fmla="*/ 6740820 w 9408955"/>
              <a:gd name="connsiteY2782" fmla="*/ 2800529 h 4587875"/>
              <a:gd name="connsiteX2783" fmla="*/ 6685031 w 9408955"/>
              <a:gd name="connsiteY2783" fmla="*/ 2777485 h 4587875"/>
              <a:gd name="connsiteX2784" fmla="*/ 6694782 w 9408955"/>
              <a:gd name="connsiteY2784" fmla="*/ 2836478 h 4587875"/>
              <a:gd name="connsiteX2785" fmla="*/ 6712468 w 9408955"/>
              <a:gd name="connsiteY2785" fmla="*/ 2838768 h 4587875"/>
              <a:gd name="connsiteX2786" fmla="*/ 2190906 w 9408955"/>
              <a:gd name="connsiteY2786" fmla="*/ 2838783 h 4587875"/>
              <a:gd name="connsiteX2787" fmla="*/ 2220867 w 9408955"/>
              <a:gd name="connsiteY2787" fmla="*/ 2806505 h 4587875"/>
              <a:gd name="connsiteX2788" fmla="*/ 2174958 w 9408955"/>
              <a:gd name="connsiteY2788" fmla="*/ 2771192 h 4587875"/>
              <a:gd name="connsiteX2789" fmla="*/ 2174958 w 9408955"/>
              <a:gd name="connsiteY2789" fmla="*/ 2836773 h 4587875"/>
              <a:gd name="connsiteX2790" fmla="*/ 2190906 w 9408955"/>
              <a:gd name="connsiteY2790" fmla="*/ 2838783 h 4587875"/>
              <a:gd name="connsiteX2791" fmla="*/ 4243596 w 9408955"/>
              <a:gd name="connsiteY2791" fmla="*/ 2838838 h 4587875"/>
              <a:gd name="connsiteX2792" fmla="*/ 4277686 w 9408955"/>
              <a:gd name="connsiteY2792" fmla="*/ 2800203 h 4587875"/>
              <a:gd name="connsiteX2793" fmla="*/ 4222652 w 9408955"/>
              <a:gd name="connsiteY2793" fmla="*/ 2774832 h 4587875"/>
              <a:gd name="connsiteX2794" fmla="*/ 4224927 w 9408955"/>
              <a:gd name="connsiteY2794" fmla="*/ 2834717 h 4587875"/>
              <a:gd name="connsiteX2795" fmla="*/ 4243596 w 9408955"/>
              <a:gd name="connsiteY2795" fmla="*/ 2838838 h 4587875"/>
              <a:gd name="connsiteX2796" fmla="*/ 2293850 w 9408955"/>
              <a:gd name="connsiteY2796" fmla="*/ 2838862 h 4587875"/>
              <a:gd name="connsiteX2797" fmla="*/ 2324040 w 9408955"/>
              <a:gd name="connsiteY2797" fmla="*/ 2808645 h 4587875"/>
              <a:gd name="connsiteX2798" fmla="*/ 2270079 w 9408955"/>
              <a:gd name="connsiteY2798" fmla="*/ 2774991 h 4587875"/>
              <a:gd name="connsiteX2799" fmla="*/ 2278470 w 9408955"/>
              <a:gd name="connsiteY2799" fmla="*/ 2836841 h 4587875"/>
              <a:gd name="connsiteX2800" fmla="*/ 2293850 w 9408955"/>
              <a:gd name="connsiteY2800" fmla="*/ 2838862 h 4587875"/>
              <a:gd name="connsiteX2801" fmla="*/ 6086391 w 9408955"/>
              <a:gd name="connsiteY2801" fmla="*/ 2838874 h 4587875"/>
              <a:gd name="connsiteX2802" fmla="*/ 6126647 w 9408955"/>
              <a:gd name="connsiteY2802" fmla="*/ 2800968 h 4587875"/>
              <a:gd name="connsiteX2803" fmla="*/ 6066694 w 9408955"/>
              <a:gd name="connsiteY2803" fmla="*/ 2779331 h 4587875"/>
              <a:gd name="connsiteX2804" fmla="*/ 6066923 w 9408955"/>
              <a:gd name="connsiteY2804" fmla="*/ 2829972 h 4587875"/>
              <a:gd name="connsiteX2805" fmla="*/ 6086391 w 9408955"/>
              <a:gd name="connsiteY2805" fmla="*/ 2838874 h 4587875"/>
              <a:gd name="connsiteX2806" fmla="*/ 7322428 w 9408955"/>
              <a:gd name="connsiteY2806" fmla="*/ 2838916 h 4587875"/>
              <a:gd name="connsiteX2807" fmla="*/ 7355386 w 9408955"/>
              <a:gd name="connsiteY2807" fmla="*/ 2821833 h 4587875"/>
              <a:gd name="connsiteX2808" fmla="*/ 7352201 w 9408955"/>
              <a:gd name="connsiteY2808" fmla="*/ 2775284 h 4587875"/>
              <a:gd name="connsiteX2809" fmla="*/ 7308068 w 9408955"/>
              <a:gd name="connsiteY2809" fmla="*/ 2773679 h 4587875"/>
              <a:gd name="connsiteX2810" fmla="*/ 7293053 w 9408955"/>
              <a:gd name="connsiteY2810" fmla="*/ 2816101 h 4587875"/>
              <a:gd name="connsiteX2811" fmla="*/ 7322428 w 9408955"/>
              <a:gd name="connsiteY2811" fmla="*/ 2838916 h 4587875"/>
              <a:gd name="connsiteX2812" fmla="*/ 5174992 w 9408955"/>
              <a:gd name="connsiteY2812" fmla="*/ 2838923 h 4587875"/>
              <a:gd name="connsiteX2813" fmla="*/ 5200436 w 9408955"/>
              <a:gd name="connsiteY2813" fmla="*/ 2800068 h 4587875"/>
              <a:gd name="connsiteX2814" fmla="*/ 5141420 w 9408955"/>
              <a:gd name="connsiteY2814" fmla="*/ 2778637 h 4587875"/>
              <a:gd name="connsiteX2815" fmla="*/ 5157661 w 9408955"/>
              <a:gd name="connsiteY2815" fmla="*/ 2837630 h 4587875"/>
              <a:gd name="connsiteX2816" fmla="*/ 5174992 w 9408955"/>
              <a:gd name="connsiteY2816" fmla="*/ 2838923 h 4587875"/>
              <a:gd name="connsiteX2817" fmla="*/ 6818104 w 9408955"/>
              <a:gd name="connsiteY2817" fmla="*/ 2838928 h 4587875"/>
              <a:gd name="connsiteX2818" fmla="*/ 6843184 w 9408955"/>
              <a:gd name="connsiteY2818" fmla="*/ 2793605 h 4587875"/>
              <a:gd name="connsiteX2819" fmla="*/ 6781562 w 9408955"/>
              <a:gd name="connsiteY2819" fmla="*/ 2786694 h 4587875"/>
              <a:gd name="connsiteX2820" fmla="*/ 6798879 w 9408955"/>
              <a:gd name="connsiteY2820" fmla="*/ 2837607 h 4587875"/>
              <a:gd name="connsiteX2821" fmla="*/ 6818104 w 9408955"/>
              <a:gd name="connsiteY2821" fmla="*/ 2838928 h 4587875"/>
              <a:gd name="connsiteX2822" fmla="*/ 7741701 w 9408955"/>
              <a:gd name="connsiteY2822" fmla="*/ 2838944 h 4587875"/>
              <a:gd name="connsiteX2823" fmla="*/ 7772206 w 9408955"/>
              <a:gd name="connsiteY2823" fmla="*/ 2801604 h 4587875"/>
              <a:gd name="connsiteX2824" fmla="*/ 7718778 w 9408955"/>
              <a:gd name="connsiteY2824" fmla="*/ 2775141 h 4587875"/>
              <a:gd name="connsiteX2825" fmla="*/ 7724052 w 9408955"/>
              <a:gd name="connsiteY2825" fmla="*/ 2837114 h 4587875"/>
              <a:gd name="connsiteX2826" fmla="*/ 7741701 w 9408955"/>
              <a:gd name="connsiteY2826" fmla="*/ 2838944 h 4587875"/>
              <a:gd name="connsiteX2827" fmla="*/ 1161282 w 9408955"/>
              <a:gd name="connsiteY2827" fmla="*/ 2838993 h 4587875"/>
              <a:gd name="connsiteX2828" fmla="*/ 1193935 w 9408955"/>
              <a:gd name="connsiteY2828" fmla="*/ 2808678 h 4587875"/>
              <a:gd name="connsiteX2829" fmla="*/ 1150945 w 9408955"/>
              <a:gd name="connsiteY2829" fmla="*/ 2770026 h 4587875"/>
              <a:gd name="connsiteX2830" fmla="*/ 1145198 w 9408955"/>
              <a:gd name="connsiteY2830" fmla="*/ 2836517 h 4587875"/>
              <a:gd name="connsiteX2831" fmla="*/ 1161282 w 9408955"/>
              <a:gd name="connsiteY2831" fmla="*/ 2838993 h 4587875"/>
              <a:gd name="connsiteX2832" fmla="*/ 1470057 w 9408955"/>
              <a:gd name="connsiteY2832" fmla="*/ 2839126 h 4587875"/>
              <a:gd name="connsiteX2833" fmla="*/ 1501943 w 9408955"/>
              <a:gd name="connsiteY2833" fmla="*/ 2800784 h 4587875"/>
              <a:gd name="connsiteX2834" fmla="*/ 1447131 w 9408955"/>
              <a:gd name="connsiteY2834" fmla="*/ 2775935 h 4587875"/>
              <a:gd name="connsiteX2835" fmla="*/ 1451454 w 9408955"/>
              <a:gd name="connsiteY2835" fmla="*/ 2835208 h 4587875"/>
              <a:gd name="connsiteX2836" fmla="*/ 1470057 w 9408955"/>
              <a:gd name="connsiteY2836" fmla="*/ 2839126 h 4587875"/>
              <a:gd name="connsiteX2837" fmla="*/ 6404242 w 9408955"/>
              <a:gd name="connsiteY2837" fmla="*/ 2839158 h 4587875"/>
              <a:gd name="connsiteX2838" fmla="*/ 6435113 w 9408955"/>
              <a:gd name="connsiteY2838" fmla="*/ 2808487 h 4587875"/>
              <a:gd name="connsiteX2839" fmla="*/ 6383859 w 9408955"/>
              <a:gd name="connsiteY2839" fmla="*/ 2774702 h 4587875"/>
              <a:gd name="connsiteX2840" fmla="*/ 6388849 w 9408955"/>
              <a:gd name="connsiteY2840" fmla="*/ 2837445 h 4587875"/>
              <a:gd name="connsiteX2841" fmla="*/ 6404242 w 9408955"/>
              <a:gd name="connsiteY2841" fmla="*/ 2839158 h 4587875"/>
              <a:gd name="connsiteX2842" fmla="*/ 2499236 w 9408955"/>
              <a:gd name="connsiteY2842" fmla="*/ 2839205 h 4587875"/>
              <a:gd name="connsiteX2843" fmla="*/ 2528894 w 9408955"/>
              <a:gd name="connsiteY2843" fmla="*/ 2799649 h 4587875"/>
              <a:gd name="connsiteX2844" fmla="*/ 2465727 w 9408955"/>
              <a:gd name="connsiteY2844" fmla="*/ 2787568 h 4587875"/>
              <a:gd name="connsiteX2845" fmla="*/ 2480783 w 9408955"/>
              <a:gd name="connsiteY2845" fmla="*/ 2835893 h 4587875"/>
              <a:gd name="connsiteX2846" fmla="*/ 2499236 w 9408955"/>
              <a:gd name="connsiteY2846" fmla="*/ 2839205 h 4587875"/>
              <a:gd name="connsiteX2847" fmla="*/ 1880046 w 9408955"/>
              <a:gd name="connsiteY2847" fmla="*/ 2839273 h 4587875"/>
              <a:gd name="connsiteX2848" fmla="*/ 1913093 w 9408955"/>
              <a:gd name="connsiteY2848" fmla="*/ 2800991 h 4587875"/>
              <a:gd name="connsiteX2849" fmla="*/ 1853496 w 9408955"/>
              <a:gd name="connsiteY2849" fmla="*/ 2779572 h 4587875"/>
              <a:gd name="connsiteX2850" fmla="*/ 1861460 w 9408955"/>
              <a:gd name="connsiteY2850" fmla="*/ 2835307 h 4587875"/>
              <a:gd name="connsiteX2851" fmla="*/ 1880046 w 9408955"/>
              <a:gd name="connsiteY2851" fmla="*/ 2839273 h 4587875"/>
              <a:gd name="connsiteX2852" fmla="*/ 7637459 w 9408955"/>
              <a:gd name="connsiteY2852" fmla="*/ 2839365 h 4587875"/>
              <a:gd name="connsiteX2853" fmla="*/ 7667484 w 9408955"/>
              <a:gd name="connsiteY2853" fmla="*/ 2799125 h 4587875"/>
              <a:gd name="connsiteX2854" fmla="*/ 7605738 w 9408955"/>
              <a:gd name="connsiteY2854" fmla="*/ 2783151 h 4587875"/>
              <a:gd name="connsiteX2855" fmla="*/ 7619308 w 9408955"/>
              <a:gd name="connsiteY2855" fmla="*/ 2836630 h 4587875"/>
              <a:gd name="connsiteX2856" fmla="*/ 7637459 w 9408955"/>
              <a:gd name="connsiteY2856" fmla="*/ 2839365 h 4587875"/>
              <a:gd name="connsiteX2857" fmla="*/ 5891623 w 9408955"/>
              <a:gd name="connsiteY2857" fmla="*/ 2839481 h 4587875"/>
              <a:gd name="connsiteX2858" fmla="*/ 5920686 w 9408955"/>
              <a:gd name="connsiteY2858" fmla="*/ 2799839 h 4587875"/>
              <a:gd name="connsiteX2859" fmla="*/ 5859238 w 9408955"/>
              <a:gd name="connsiteY2859" fmla="*/ 2780954 h 4587875"/>
              <a:gd name="connsiteX2860" fmla="*/ 5873507 w 9408955"/>
              <a:gd name="connsiteY2860" fmla="*/ 2836919 h 4587875"/>
              <a:gd name="connsiteX2861" fmla="*/ 5891623 w 9408955"/>
              <a:gd name="connsiteY2861" fmla="*/ 2839481 h 4587875"/>
              <a:gd name="connsiteX2862" fmla="*/ 5577213 w 9408955"/>
              <a:gd name="connsiteY2862" fmla="*/ 2839506 h 4587875"/>
              <a:gd name="connsiteX2863" fmla="*/ 5612774 w 9408955"/>
              <a:gd name="connsiteY2863" fmla="*/ 2809099 h 4587875"/>
              <a:gd name="connsiteX2864" fmla="*/ 5552737 w 9408955"/>
              <a:gd name="connsiteY2864" fmla="*/ 2781361 h 4587875"/>
              <a:gd name="connsiteX2865" fmla="*/ 5560469 w 9408955"/>
              <a:gd name="connsiteY2865" fmla="*/ 2835474 h 4587875"/>
              <a:gd name="connsiteX2866" fmla="*/ 5577213 w 9408955"/>
              <a:gd name="connsiteY2866" fmla="*/ 2839506 h 4587875"/>
              <a:gd name="connsiteX2867" fmla="*/ 7533407 w 9408955"/>
              <a:gd name="connsiteY2867" fmla="*/ 2839517 h 4587875"/>
              <a:gd name="connsiteX2868" fmla="*/ 7562892 w 9408955"/>
              <a:gd name="connsiteY2868" fmla="*/ 2796025 h 4587875"/>
              <a:gd name="connsiteX2869" fmla="*/ 7509223 w 9408955"/>
              <a:gd name="connsiteY2869" fmla="*/ 2776265 h 4587875"/>
              <a:gd name="connsiteX2870" fmla="*/ 7513772 w 9408955"/>
              <a:gd name="connsiteY2870" fmla="*/ 2836235 h 4587875"/>
              <a:gd name="connsiteX2871" fmla="*/ 7533407 w 9408955"/>
              <a:gd name="connsiteY2871" fmla="*/ 2839517 h 4587875"/>
              <a:gd name="connsiteX2872" fmla="*/ 5683289 w 9408955"/>
              <a:gd name="connsiteY2872" fmla="*/ 2839525 h 4587875"/>
              <a:gd name="connsiteX2873" fmla="*/ 5715703 w 9408955"/>
              <a:gd name="connsiteY2873" fmla="*/ 2800530 h 4587875"/>
              <a:gd name="connsiteX2874" fmla="*/ 5652361 w 9408955"/>
              <a:gd name="connsiteY2874" fmla="*/ 2783717 h 4587875"/>
              <a:gd name="connsiteX2875" fmla="*/ 5664710 w 9408955"/>
              <a:gd name="connsiteY2875" fmla="*/ 2836228 h 4587875"/>
              <a:gd name="connsiteX2876" fmla="*/ 5683289 w 9408955"/>
              <a:gd name="connsiteY2876" fmla="*/ 2839525 h 4587875"/>
              <a:gd name="connsiteX2877" fmla="*/ 2087875 w 9408955"/>
              <a:gd name="connsiteY2877" fmla="*/ 2839553 h 4587875"/>
              <a:gd name="connsiteX2878" fmla="*/ 2119010 w 9408955"/>
              <a:gd name="connsiteY2878" fmla="*/ 2800746 h 4587875"/>
              <a:gd name="connsiteX2879" fmla="*/ 2056931 w 9408955"/>
              <a:gd name="connsiteY2879" fmla="*/ 2781994 h 4587875"/>
              <a:gd name="connsiteX2880" fmla="*/ 2069893 w 9408955"/>
              <a:gd name="connsiteY2880" fmla="*/ 2836630 h 4587875"/>
              <a:gd name="connsiteX2881" fmla="*/ 2087875 w 9408955"/>
              <a:gd name="connsiteY2881" fmla="*/ 2839553 h 4587875"/>
              <a:gd name="connsiteX2882" fmla="*/ 6605644 w 9408955"/>
              <a:gd name="connsiteY2882" fmla="*/ 2839814 h 4587875"/>
              <a:gd name="connsiteX2883" fmla="*/ 6638780 w 9408955"/>
              <a:gd name="connsiteY2883" fmla="*/ 2808479 h 4587875"/>
              <a:gd name="connsiteX2884" fmla="*/ 6594231 w 9408955"/>
              <a:gd name="connsiteY2884" fmla="*/ 2771726 h 4587875"/>
              <a:gd name="connsiteX2885" fmla="*/ 6589256 w 9408955"/>
              <a:gd name="connsiteY2885" fmla="*/ 2836217 h 4587875"/>
              <a:gd name="connsiteX2886" fmla="*/ 6605644 w 9408955"/>
              <a:gd name="connsiteY2886" fmla="*/ 2839814 h 4587875"/>
              <a:gd name="connsiteX2887" fmla="*/ 2403512 w 9408955"/>
              <a:gd name="connsiteY2887" fmla="*/ 2941132 h 4587875"/>
              <a:gd name="connsiteX2888" fmla="*/ 2424291 w 9408955"/>
              <a:gd name="connsiteY2888" fmla="*/ 2920452 h 4587875"/>
              <a:gd name="connsiteX2889" fmla="*/ 2414317 w 9408955"/>
              <a:gd name="connsiteY2889" fmla="*/ 2879837 h 4587875"/>
              <a:gd name="connsiteX2890" fmla="*/ 2363060 w 9408955"/>
              <a:gd name="connsiteY2890" fmla="*/ 2890392 h 4587875"/>
              <a:gd name="connsiteX2891" fmla="*/ 2373712 w 9408955"/>
              <a:gd name="connsiteY2891" fmla="*/ 2937891 h 4587875"/>
              <a:gd name="connsiteX2892" fmla="*/ 2403512 w 9408955"/>
              <a:gd name="connsiteY2892" fmla="*/ 2941132 h 4587875"/>
              <a:gd name="connsiteX2893" fmla="*/ 2594451 w 9408955"/>
              <a:gd name="connsiteY2893" fmla="*/ 2941325 h 4587875"/>
              <a:gd name="connsiteX2894" fmla="*/ 2631349 w 9408955"/>
              <a:gd name="connsiteY2894" fmla="*/ 2905351 h 4587875"/>
              <a:gd name="connsiteX2895" fmla="*/ 2566945 w 9408955"/>
              <a:gd name="connsiteY2895" fmla="*/ 2891971 h 4587875"/>
              <a:gd name="connsiteX2896" fmla="*/ 2575562 w 9408955"/>
              <a:gd name="connsiteY2896" fmla="*/ 2934607 h 4587875"/>
              <a:gd name="connsiteX2897" fmla="*/ 2594451 w 9408955"/>
              <a:gd name="connsiteY2897" fmla="*/ 2941325 h 4587875"/>
              <a:gd name="connsiteX2898" fmla="*/ 4455521 w 9408955"/>
              <a:gd name="connsiteY2898" fmla="*/ 2941394 h 4587875"/>
              <a:gd name="connsiteX2899" fmla="*/ 4461908 w 9408955"/>
              <a:gd name="connsiteY2899" fmla="*/ 2876104 h 4587875"/>
              <a:gd name="connsiteX2900" fmla="*/ 4420391 w 9408955"/>
              <a:gd name="connsiteY2900" fmla="*/ 2885886 h 4587875"/>
              <a:gd name="connsiteX2901" fmla="*/ 4413091 w 9408955"/>
              <a:gd name="connsiteY2901" fmla="*/ 2922512 h 4587875"/>
              <a:gd name="connsiteX2902" fmla="*/ 4455521 w 9408955"/>
              <a:gd name="connsiteY2902" fmla="*/ 2941394 h 4587875"/>
              <a:gd name="connsiteX2903" fmla="*/ 4957224 w 9408955"/>
              <a:gd name="connsiteY2903" fmla="*/ 2941500 h 4587875"/>
              <a:gd name="connsiteX2904" fmla="*/ 4997159 w 9408955"/>
              <a:gd name="connsiteY2904" fmla="*/ 2912877 h 4587875"/>
              <a:gd name="connsiteX2905" fmla="*/ 4929785 w 9408955"/>
              <a:gd name="connsiteY2905" fmla="*/ 2890312 h 4587875"/>
              <a:gd name="connsiteX2906" fmla="*/ 4940132 w 9408955"/>
              <a:gd name="connsiteY2906" fmla="*/ 2935443 h 4587875"/>
              <a:gd name="connsiteX2907" fmla="*/ 4957224 w 9408955"/>
              <a:gd name="connsiteY2907" fmla="*/ 2941500 h 4587875"/>
              <a:gd name="connsiteX2908" fmla="*/ 6292922 w 9408955"/>
              <a:gd name="connsiteY2908" fmla="*/ 2941506 h 4587875"/>
              <a:gd name="connsiteX2909" fmla="*/ 6332481 w 9408955"/>
              <a:gd name="connsiteY2909" fmla="*/ 2912057 h 4587875"/>
              <a:gd name="connsiteX2910" fmla="*/ 6273646 w 9408955"/>
              <a:gd name="connsiteY2910" fmla="*/ 2881588 h 4587875"/>
              <a:gd name="connsiteX2911" fmla="*/ 6275714 w 9408955"/>
              <a:gd name="connsiteY2911" fmla="*/ 2935477 h 4587875"/>
              <a:gd name="connsiteX2912" fmla="*/ 6292922 w 9408955"/>
              <a:gd name="connsiteY2912" fmla="*/ 2941506 h 4587875"/>
              <a:gd name="connsiteX2913" fmla="*/ 1668981 w 9408955"/>
              <a:gd name="connsiteY2913" fmla="*/ 2941584 h 4587875"/>
              <a:gd name="connsiteX2914" fmla="*/ 1705799 w 9408955"/>
              <a:gd name="connsiteY2914" fmla="*/ 2906480 h 4587875"/>
              <a:gd name="connsiteX2915" fmla="*/ 1647897 w 9408955"/>
              <a:gd name="connsiteY2915" fmla="*/ 2881403 h 4587875"/>
              <a:gd name="connsiteX2916" fmla="*/ 1650643 w 9408955"/>
              <a:gd name="connsiteY2916" fmla="*/ 2935204 h 4587875"/>
              <a:gd name="connsiteX2917" fmla="*/ 1668981 w 9408955"/>
              <a:gd name="connsiteY2917" fmla="*/ 2941584 h 4587875"/>
              <a:gd name="connsiteX2918" fmla="*/ 2184168 w 9408955"/>
              <a:gd name="connsiteY2918" fmla="*/ 2941668 h 4587875"/>
              <a:gd name="connsiteX2919" fmla="*/ 2219461 w 9408955"/>
              <a:gd name="connsiteY2919" fmla="*/ 2905149 h 4587875"/>
              <a:gd name="connsiteX2920" fmla="*/ 2155584 w 9408955"/>
              <a:gd name="connsiteY2920" fmla="*/ 2890784 h 4587875"/>
              <a:gd name="connsiteX2921" fmla="*/ 2165162 w 9408955"/>
              <a:gd name="connsiteY2921" fmla="*/ 2935675 h 4587875"/>
              <a:gd name="connsiteX2922" fmla="*/ 2184168 w 9408955"/>
              <a:gd name="connsiteY2922" fmla="*/ 2941668 h 4587875"/>
              <a:gd name="connsiteX2923" fmla="*/ 6912744 w 9408955"/>
              <a:gd name="connsiteY2923" fmla="*/ 2941727 h 4587875"/>
              <a:gd name="connsiteX2924" fmla="*/ 6947907 w 9408955"/>
              <a:gd name="connsiteY2924" fmla="*/ 2905025 h 4587875"/>
              <a:gd name="connsiteX2925" fmla="*/ 6900911 w 9408955"/>
              <a:gd name="connsiteY2925" fmla="*/ 2876076 h 4587875"/>
              <a:gd name="connsiteX2926" fmla="*/ 6894390 w 9408955"/>
              <a:gd name="connsiteY2926" fmla="*/ 2936461 h 4587875"/>
              <a:gd name="connsiteX2927" fmla="*/ 6912744 w 9408955"/>
              <a:gd name="connsiteY2927" fmla="*/ 2941727 h 4587875"/>
              <a:gd name="connsiteX2928" fmla="*/ 7943192 w 9408955"/>
              <a:gd name="connsiteY2928" fmla="*/ 2941757 h 4587875"/>
              <a:gd name="connsiteX2929" fmla="*/ 7974872 w 9408955"/>
              <a:gd name="connsiteY2929" fmla="*/ 2897951 h 4587875"/>
              <a:gd name="connsiteX2930" fmla="*/ 7908803 w 9408955"/>
              <a:gd name="connsiteY2930" fmla="*/ 2897724 h 4587875"/>
              <a:gd name="connsiteX2931" fmla="*/ 7922338 w 9408955"/>
              <a:gd name="connsiteY2931" fmla="*/ 2936833 h 4587875"/>
              <a:gd name="connsiteX2932" fmla="*/ 7943192 w 9408955"/>
              <a:gd name="connsiteY2932" fmla="*/ 2941757 h 4587875"/>
              <a:gd name="connsiteX2933" fmla="*/ 7112785 w 9408955"/>
              <a:gd name="connsiteY2933" fmla="*/ 2941836 h 4587875"/>
              <a:gd name="connsiteX2934" fmla="*/ 7154053 w 9408955"/>
              <a:gd name="connsiteY2934" fmla="*/ 2913516 h 4587875"/>
              <a:gd name="connsiteX2935" fmla="*/ 7109841 w 9408955"/>
              <a:gd name="connsiteY2935" fmla="*/ 2875642 h 4587875"/>
              <a:gd name="connsiteX2936" fmla="*/ 7096082 w 9408955"/>
              <a:gd name="connsiteY2936" fmla="*/ 2933926 h 4587875"/>
              <a:gd name="connsiteX2937" fmla="*/ 7112785 w 9408955"/>
              <a:gd name="connsiteY2937" fmla="*/ 2941836 h 4587875"/>
              <a:gd name="connsiteX2938" fmla="*/ 6191948 w 9408955"/>
              <a:gd name="connsiteY2938" fmla="*/ 2941848 h 4587875"/>
              <a:gd name="connsiteX2939" fmla="*/ 6228816 w 9408955"/>
              <a:gd name="connsiteY2939" fmla="*/ 2898333 h 4587875"/>
              <a:gd name="connsiteX2940" fmla="*/ 6174130 w 9408955"/>
              <a:gd name="connsiteY2940" fmla="*/ 2879136 h 4587875"/>
              <a:gd name="connsiteX2941" fmla="*/ 6171373 w 9408955"/>
              <a:gd name="connsiteY2941" fmla="*/ 2933528 h 4587875"/>
              <a:gd name="connsiteX2942" fmla="*/ 6191948 w 9408955"/>
              <a:gd name="connsiteY2942" fmla="*/ 2941848 h 4587875"/>
              <a:gd name="connsiteX2943" fmla="*/ 1779749 w 9408955"/>
              <a:gd name="connsiteY2943" fmla="*/ 2941901 h 4587875"/>
              <a:gd name="connsiteX2944" fmla="*/ 1801351 w 9408955"/>
              <a:gd name="connsiteY2944" fmla="*/ 2930568 h 4587875"/>
              <a:gd name="connsiteX2945" fmla="*/ 1776243 w 9408955"/>
              <a:gd name="connsiteY2945" fmla="*/ 2874947 h 4587875"/>
              <a:gd name="connsiteX2946" fmla="*/ 1755433 w 9408955"/>
              <a:gd name="connsiteY2946" fmla="*/ 2936446 h 4587875"/>
              <a:gd name="connsiteX2947" fmla="*/ 1779749 w 9408955"/>
              <a:gd name="connsiteY2947" fmla="*/ 2941901 h 4587875"/>
              <a:gd name="connsiteX2948" fmla="*/ 7525151 w 9408955"/>
              <a:gd name="connsiteY2948" fmla="*/ 2941977 h 4587875"/>
              <a:gd name="connsiteX2949" fmla="*/ 7563865 w 9408955"/>
              <a:gd name="connsiteY2949" fmla="*/ 2904217 h 4587875"/>
              <a:gd name="connsiteX2950" fmla="*/ 7501409 w 9408955"/>
              <a:gd name="connsiteY2950" fmla="*/ 2887888 h 4587875"/>
              <a:gd name="connsiteX2951" fmla="*/ 7505693 w 9408955"/>
              <a:gd name="connsiteY2951" fmla="*/ 2934379 h 4587875"/>
              <a:gd name="connsiteX2952" fmla="*/ 7525151 w 9408955"/>
              <a:gd name="connsiteY2952" fmla="*/ 2941977 h 4587875"/>
              <a:gd name="connsiteX2953" fmla="*/ 1268735 w 9408955"/>
              <a:gd name="connsiteY2953" fmla="*/ 2941979 h 4587875"/>
              <a:gd name="connsiteX2954" fmla="*/ 1292286 w 9408955"/>
              <a:gd name="connsiteY2954" fmla="*/ 2926779 h 4587875"/>
              <a:gd name="connsiteX2955" fmla="*/ 1261838 w 9408955"/>
              <a:gd name="connsiteY2955" fmla="*/ 2874990 h 4587875"/>
              <a:gd name="connsiteX2956" fmla="*/ 1240548 w 9408955"/>
              <a:gd name="connsiteY2956" fmla="*/ 2937502 h 4587875"/>
              <a:gd name="connsiteX2957" fmla="*/ 1268735 w 9408955"/>
              <a:gd name="connsiteY2957" fmla="*/ 2941979 h 4587875"/>
              <a:gd name="connsiteX2958" fmla="*/ 5576716 w 9408955"/>
              <a:gd name="connsiteY2958" fmla="*/ 2942033 h 4587875"/>
              <a:gd name="connsiteX2959" fmla="*/ 5613646 w 9408955"/>
              <a:gd name="connsiteY2959" fmla="*/ 2905494 h 4587875"/>
              <a:gd name="connsiteX2960" fmla="*/ 5554931 w 9408955"/>
              <a:gd name="connsiteY2960" fmla="*/ 2880522 h 4587875"/>
              <a:gd name="connsiteX2961" fmla="*/ 5557683 w 9408955"/>
              <a:gd name="connsiteY2961" fmla="*/ 2936764 h 4587875"/>
              <a:gd name="connsiteX2962" fmla="*/ 5576716 w 9408955"/>
              <a:gd name="connsiteY2962" fmla="*/ 2942033 h 4587875"/>
              <a:gd name="connsiteX2963" fmla="*/ 6086363 w 9408955"/>
              <a:gd name="connsiteY2963" fmla="*/ 2942036 h 4587875"/>
              <a:gd name="connsiteX2964" fmla="*/ 6126445 w 9408955"/>
              <a:gd name="connsiteY2964" fmla="*/ 2906378 h 4587875"/>
              <a:gd name="connsiteX2965" fmla="*/ 6065481 w 9408955"/>
              <a:gd name="connsiteY2965" fmla="*/ 2884211 h 4587875"/>
              <a:gd name="connsiteX2966" fmla="*/ 6067073 w 9408955"/>
              <a:gd name="connsiteY2966" fmla="*/ 2933975 h 4587875"/>
              <a:gd name="connsiteX2967" fmla="*/ 6086363 w 9408955"/>
              <a:gd name="connsiteY2967" fmla="*/ 2942036 h 4587875"/>
              <a:gd name="connsiteX2968" fmla="*/ 6396685 w 9408955"/>
              <a:gd name="connsiteY2968" fmla="*/ 2942047 h 4587875"/>
              <a:gd name="connsiteX2969" fmla="*/ 6435727 w 9408955"/>
              <a:gd name="connsiteY2969" fmla="*/ 2913612 h 4587875"/>
              <a:gd name="connsiteX2970" fmla="*/ 6383456 w 9408955"/>
              <a:gd name="connsiteY2970" fmla="*/ 2878328 h 4587875"/>
              <a:gd name="connsiteX2971" fmla="*/ 6379788 w 9408955"/>
              <a:gd name="connsiteY2971" fmla="*/ 2936456 h 4587875"/>
              <a:gd name="connsiteX2972" fmla="*/ 6396685 w 9408955"/>
              <a:gd name="connsiteY2972" fmla="*/ 2942047 h 4587875"/>
              <a:gd name="connsiteX2973" fmla="*/ 6808386 w 9408955"/>
              <a:gd name="connsiteY2973" fmla="*/ 2942127 h 4587875"/>
              <a:gd name="connsiteX2974" fmla="*/ 6844698 w 9408955"/>
              <a:gd name="connsiteY2974" fmla="*/ 2904875 h 4587875"/>
              <a:gd name="connsiteX2975" fmla="*/ 6787944 w 9408955"/>
              <a:gd name="connsiteY2975" fmla="*/ 2881394 h 4587875"/>
              <a:gd name="connsiteX2976" fmla="*/ 6789753 w 9408955"/>
              <a:gd name="connsiteY2976" fmla="*/ 2935423 h 4587875"/>
              <a:gd name="connsiteX2977" fmla="*/ 6808386 w 9408955"/>
              <a:gd name="connsiteY2977" fmla="*/ 2942127 h 4587875"/>
              <a:gd name="connsiteX2978" fmla="*/ 5473250 w 9408955"/>
              <a:gd name="connsiteY2978" fmla="*/ 2942140 h 4587875"/>
              <a:gd name="connsiteX2979" fmla="*/ 5510517 w 9408955"/>
              <a:gd name="connsiteY2979" fmla="*/ 2906380 h 4587875"/>
              <a:gd name="connsiteX2980" fmla="*/ 5445332 w 9408955"/>
              <a:gd name="connsiteY2980" fmla="*/ 2891078 h 4587875"/>
              <a:gd name="connsiteX2981" fmla="*/ 5454547 w 9408955"/>
              <a:gd name="connsiteY2981" fmla="*/ 2936760 h 4587875"/>
              <a:gd name="connsiteX2982" fmla="*/ 5473250 w 9408955"/>
              <a:gd name="connsiteY2982" fmla="*/ 2942140 h 4587875"/>
              <a:gd name="connsiteX2983" fmla="*/ 5990692 w 9408955"/>
              <a:gd name="connsiteY2983" fmla="*/ 2942163 h 4587875"/>
              <a:gd name="connsiteX2984" fmla="*/ 6012591 w 9408955"/>
              <a:gd name="connsiteY2984" fmla="*/ 2935598 h 4587875"/>
              <a:gd name="connsiteX2985" fmla="*/ 6003843 w 9408955"/>
              <a:gd name="connsiteY2985" fmla="*/ 2875703 h 4587875"/>
              <a:gd name="connsiteX2986" fmla="*/ 5962635 w 9408955"/>
              <a:gd name="connsiteY2986" fmla="*/ 2883996 h 4587875"/>
              <a:gd name="connsiteX2987" fmla="*/ 5968621 w 9408955"/>
              <a:gd name="connsiteY2987" fmla="*/ 2936980 h 4587875"/>
              <a:gd name="connsiteX2988" fmla="*/ 5990692 w 9408955"/>
              <a:gd name="connsiteY2988" fmla="*/ 2942163 h 4587875"/>
              <a:gd name="connsiteX2989" fmla="*/ 4855233 w 9408955"/>
              <a:gd name="connsiteY2989" fmla="*/ 2942167 h 4587875"/>
              <a:gd name="connsiteX2990" fmla="*/ 4894526 w 9408955"/>
              <a:gd name="connsiteY2990" fmla="*/ 2905336 h 4587875"/>
              <a:gd name="connsiteX2991" fmla="*/ 4830522 w 9408955"/>
              <a:gd name="connsiteY2991" fmla="*/ 2886188 h 4587875"/>
              <a:gd name="connsiteX2992" fmla="*/ 4835798 w 9408955"/>
              <a:gd name="connsiteY2992" fmla="*/ 2934969 h 4587875"/>
              <a:gd name="connsiteX2993" fmla="*/ 4855233 w 9408955"/>
              <a:gd name="connsiteY2993" fmla="*/ 2942167 h 4587875"/>
              <a:gd name="connsiteX2994" fmla="*/ 6504701 w 9408955"/>
              <a:gd name="connsiteY2994" fmla="*/ 2942176 h 4587875"/>
              <a:gd name="connsiteX2995" fmla="*/ 6526256 w 9408955"/>
              <a:gd name="connsiteY2995" fmla="*/ 2934834 h 4587875"/>
              <a:gd name="connsiteX2996" fmla="*/ 6504902 w 9408955"/>
              <a:gd name="connsiteY2996" fmla="*/ 2874962 h 4587875"/>
              <a:gd name="connsiteX2997" fmla="*/ 6481940 w 9408955"/>
              <a:gd name="connsiteY2997" fmla="*/ 2937782 h 4587875"/>
              <a:gd name="connsiteX2998" fmla="*/ 6504701 w 9408955"/>
              <a:gd name="connsiteY2998" fmla="*/ 2942176 h 4587875"/>
              <a:gd name="connsiteX2999" fmla="*/ 2697824 w 9408955"/>
              <a:gd name="connsiteY2999" fmla="*/ 2942188 h 4587875"/>
              <a:gd name="connsiteX3000" fmla="*/ 2735880 w 9408955"/>
              <a:gd name="connsiteY3000" fmla="*/ 2906823 h 4587875"/>
              <a:gd name="connsiteX3001" fmla="*/ 2673891 w 9408955"/>
              <a:gd name="connsiteY3001" fmla="*/ 2885223 h 4587875"/>
              <a:gd name="connsiteX3002" fmla="*/ 2679148 w 9408955"/>
              <a:gd name="connsiteY3002" fmla="*/ 2936837 h 4587875"/>
              <a:gd name="connsiteX3003" fmla="*/ 2697824 w 9408955"/>
              <a:gd name="connsiteY3003" fmla="*/ 2942188 h 4587875"/>
              <a:gd name="connsiteX3004" fmla="*/ 7638882 w 9408955"/>
              <a:gd name="connsiteY3004" fmla="*/ 2942267 h 4587875"/>
              <a:gd name="connsiteX3005" fmla="*/ 7660530 w 9408955"/>
              <a:gd name="connsiteY3005" fmla="*/ 2885102 h 4587875"/>
              <a:gd name="connsiteX3006" fmla="*/ 7613852 w 9408955"/>
              <a:gd name="connsiteY3006" fmla="*/ 2879362 h 4587875"/>
              <a:gd name="connsiteX3007" fmla="*/ 7597616 w 9408955"/>
              <a:gd name="connsiteY3007" fmla="*/ 2922293 h 4587875"/>
              <a:gd name="connsiteX3008" fmla="*/ 7638882 w 9408955"/>
              <a:gd name="connsiteY3008" fmla="*/ 2942267 h 4587875"/>
              <a:gd name="connsiteX3009" fmla="*/ 4651718 w 9408955"/>
              <a:gd name="connsiteY3009" fmla="*/ 2942279 h 4587875"/>
              <a:gd name="connsiteX3010" fmla="*/ 4686806 w 9408955"/>
              <a:gd name="connsiteY3010" fmla="*/ 2905214 h 4587875"/>
              <a:gd name="connsiteX3011" fmla="*/ 4631308 w 9408955"/>
              <a:gd name="connsiteY3011" fmla="*/ 2880068 h 4587875"/>
              <a:gd name="connsiteX3012" fmla="*/ 4632900 w 9408955"/>
              <a:gd name="connsiteY3012" fmla="*/ 2937218 h 4587875"/>
              <a:gd name="connsiteX3013" fmla="*/ 4651718 w 9408955"/>
              <a:gd name="connsiteY3013" fmla="*/ 2942279 h 4587875"/>
              <a:gd name="connsiteX3014" fmla="*/ 5779833 w 9408955"/>
              <a:gd name="connsiteY3014" fmla="*/ 2942333 h 4587875"/>
              <a:gd name="connsiteX3015" fmla="*/ 5816668 w 9408955"/>
              <a:gd name="connsiteY3015" fmla="*/ 2905214 h 4587875"/>
              <a:gd name="connsiteX3016" fmla="*/ 5755209 w 9408955"/>
              <a:gd name="connsiteY3016" fmla="*/ 2887160 h 4587875"/>
              <a:gd name="connsiteX3017" fmla="*/ 5760652 w 9408955"/>
              <a:gd name="connsiteY3017" fmla="*/ 2935152 h 4587875"/>
              <a:gd name="connsiteX3018" fmla="*/ 5779833 w 9408955"/>
              <a:gd name="connsiteY3018" fmla="*/ 2942333 h 4587875"/>
              <a:gd name="connsiteX3019" fmla="*/ 7322985 w 9408955"/>
              <a:gd name="connsiteY3019" fmla="*/ 2942409 h 4587875"/>
              <a:gd name="connsiteX3020" fmla="*/ 7358499 w 9408955"/>
              <a:gd name="connsiteY3020" fmla="*/ 2905351 h 4587875"/>
              <a:gd name="connsiteX3021" fmla="*/ 7294039 w 9408955"/>
              <a:gd name="connsiteY3021" fmla="*/ 2890383 h 4587875"/>
              <a:gd name="connsiteX3022" fmla="*/ 7304399 w 9408955"/>
              <a:gd name="connsiteY3022" fmla="*/ 2936194 h 4587875"/>
              <a:gd name="connsiteX3023" fmla="*/ 7322985 w 9408955"/>
              <a:gd name="connsiteY3023" fmla="*/ 2942409 h 4587875"/>
              <a:gd name="connsiteX3024" fmla="*/ 6702911 w 9408955"/>
              <a:gd name="connsiteY3024" fmla="*/ 2942438 h 4587875"/>
              <a:gd name="connsiteX3025" fmla="*/ 6741690 w 9408955"/>
              <a:gd name="connsiteY3025" fmla="*/ 2913437 h 4587875"/>
              <a:gd name="connsiteX3026" fmla="*/ 6700406 w 9408955"/>
              <a:gd name="connsiteY3026" fmla="*/ 2875484 h 4587875"/>
              <a:gd name="connsiteX3027" fmla="*/ 6686264 w 9408955"/>
              <a:gd name="connsiteY3027" fmla="*/ 2935158 h 4587875"/>
              <a:gd name="connsiteX3028" fmla="*/ 6702911 w 9408955"/>
              <a:gd name="connsiteY3028" fmla="*/ 2942438 h 4587875"/>
              <a:gd name="connsiteX3029" fmla="*/ 6609551 w 9408955"/>
              <a:gd name="connsiteY3029" fmla="*/ 2942464 h 4587875"/>
              <a:gd name="connsiteX3030" fmla="*/ 6634864 w 9408955"/>
              <a:gd name="connsiteY3030" fmla="*/ 2882143 h 4587875"/>
              <a:gd name="connsiteX3031" fmla="*/ 6580591 w 9408955"/>
              <a:gd name="connsiteY3031" fmla="*/ 2883519 h 4587875"/>
              <a:gd name="connsiteX3032" fmla="*/ 6609551 w 9408955"/>
              <a:gd name="connsiteY3032" fmla="*/ 2942464 h 4587875"/>
              <a:gd name="connsiteX3033" fmla="*/ 7430136 w 9408955"/>
              <a:gd name="connsiteY3033" fmla="*/ 2942468 h 4587875"/>
              <a:gd name="connsiteX3034" fmla="*/ 7450887 w 9408955"/>
              <a:gd name="connsiteY3034" fmla="*/ 2934857 h 4587875"/>
              <a:gd name="connsiteX3035" fmla="*/ 7429569 w 9408955"/>
              <a:gd name="connsiteY3035" fmla="*/ 2873738 h 4587875"/>
              <a:gd name="connsiteX3036" fmla="*/ 7408704 w 9408955"/>
              <a:gd name="connsiteY3036" fmla="*/ 2937404 h 4587875"/>
              <a:gd name="connsiteX3037" fmla="*/ 7430136 w 9408955"/>
              <a:gd name="connsiteY3037" fmla="*/ 2942468 h 4587875"/>
              <a:gd name="connsiteX3038" fmla="*/ 7732520 w 9408955"/>
              <a:gd name="connsiteY3038" fmla="*/ 2942479 h 4587875"/>
              <a:gd name="connsiteX3039" fmla="*/ 7770855 w 9408955"/>
              <a:gd name="connsiteY3039" fmla="*/ 2905330 h 4587875"/>
              <a:gd name="connsiteX3040" fmla="*/ 7703788 w 9408955"/>
              <a:gd name="connsiteY3040" fmla="*/ 2890130 h 4587875"/>
              <a:gd name="connsiteX3041" fmla="*/ 7713141 w 9408955"/>
              <a:gd name="connsiteY3041" fmla="*/ 2937113 h 4587875"/>
              <a:gd name="connsiteX3042" fmla="*/ 7732520 w 9408955"/>
              <a:gd name="connsiteY3042" fmla="*/ 2942479 h 4587875"/>
              <a:gd name="connsiteX3043" fmla="*/ 2078406 w 9408955"/>
              <a:gd name="connsiteY3043" fmla="*/ 2942523 h 4587875"/>
              <a:gd name="connsiteX3044" fmla="*/ 2118578 w 9408955"/>
              <a:gd name="connsiteY3044" fmla="*/ 2913029 h 4587875"/>
              <a:gd name="connsiteX3045" fmla="*/ 2059850 w 9408955"/>
              <a:gd name="connsiteY3045" fmla="*/ 2882018 h 4587875"/>
              <a:gd name="connsiteX3046" fmla="*/ 2061439 w 9408955"/>
              <a:gd name="connsiteY3046" fmla="*/ 2935541 h 4587875"/>
              <a:gd name="connsiteX3047" fmla="*/ 2078406 w 9408955"/>
              <a:gd name="connsiteY3047" fmla="*/ 2942523 h 4587875"/>
              <a:gd name="connsiteX3048" fmla="*/ 4546367 w 9408955"/>
              <a:gd name="connsiteY3048" fmla="*/ 2942524 h 4587875"/>
              <a:gd name="connsiteX3049" fmla="*/ 4583603 w 9408955"/>
              <a:gd name="connsiteY3049" fmla="*/ 2913848 h 4587875"/>
              <a:gd name="connsiteX3050" fmla="*/ 4545060 w 9408955"/>
              <a:gd name="connsiteY3050" fmla="*/ 2873483 h 4587875"/>
              <a:gd name="connsiteX3051" fmla="*/ 4529779 w 9408955"/>
              <a:gd name="connsiteY3051" fmla="*/ 2937047 h 4587875"/>
              <a:gd name="connsiteX3052" fmla="*/ 4546367 w 9408955"/>
              <a:gd name="connsiteY3052" fmla="*/ 2942524 h 4587875"/>
              <a:gd name="connsiteX3053" fmla="*/ 2490595 w 9408955"/>
              <a:gd name="connsiteY3053" fmla="*/ 2942546 h 4587875"/>
              <a:gd name="connsiteX3054" fmla="*/ 2528634 w 9408955"/>
              <a:gd name="connsiteY3054" fmla="*/ 2904230 h 4587875"/>
              <a:gd name="connsiteX3055" fmla="*/ 2474808 w 9408955"/>
              <a:gd name="connsiteY3055" fmla="*/ 2879753 h 4587875"/>
              <a:gd name="connsiteX3056" fmla="*/ 2471646 w 9408955"/>
              <a:gd name="connsiteY3056" fmla="*/ 2934479 h 4587875"/>
              <a:gd name="connsiteX3057" fmla="*/ 2490595 w 9408955"/>
              <a:gd name="connsiteY3057" fmla="*/ 2942546 h 4587875"/>
              <a:gd name="connsiteX3058" fmla="*/ 1878038 w 9408955"/>
              <a:gd name="connsiteY3058" fmla="*/ 2942556 h 4587875"/>
              <a:gd name="connsiteX3059" fmla="*/ 1913604 w 9408955"/>
              <a:gd name="connsiteY3059" fmla="*/ 2904978 h 4587875"/>
              <a:gd name="connsiteX3060" fmla="*/ 1853133 w 9408955"/>
              <a:gd name="connsiteY3060" fmla="*/ 2884529 h 4587875"/>
              <a:gd name="connsiteX3061" fmla="*/ 1858977 w 9408955"/>
              <a:gd name="connsiteY3061" fmla="*/ 2937835 h 4587875"/>
              <a:gd name="connsiteX3062" fmla="*/ 1878038 w 9408955"/>
              <a:gd name="connsiteY3062" fmla="*/ 2942556 h 4587875"/>
              <a:gd name="connsiteX3063" fmla="*/ 7838084 w 9408955"/>
              <a:gd name="connsiteY3063" fmla="*/ 2942588 h 4587875"/>
              <a:gd name="connsiteX3064" fmla="*/ 7873388 w 9408955"/>
              <a:gd name="connsiteY3064" fmla="*/ 2904049 h 4587875"/>
              <a:gd name="connsiteX3065" fmla="*/ 7811249 w 9408955"/>
              <a:gd name="connsiteY3065" fmla="*/ 2884294 h 4587875"/>
              <a:gd name="connsiteX3066" fmla="*/ 7819186 w 9408955"/>
              <a:gd name="connsiteY3066" fmla="*/ 2936899 h 4587875"/>
              <a:gd name="connsiteX3067" fmla="*/ 7838084 w 9408955"/>
              <a:gd name="connsiteY3067" fmla="*/ 2942588 h 4587875"/>
              <a:gd name="connsiteX3068" fmla="*/ 7222022 w 9408955"/>
              <a:gd name="connsiteY3068" fmla="*/ 2942676 h 4587875"/>
              <a:gd name="connsiteX3069" fmla="*/ 7244038 w 9408955"/>
              <a:gd name="connsiteY3069" fmla="*/ 2937423 h 4587875"/>
              <a:gd name="connsiteX3070" fmla="*/ 7221134 w 9408955"/>
              <a:gd name="connsiteY3070" fmla="*/ 2873692 h 4587875"/>
              <a:gd name="connsiteX3071" fmla="*/ 7200520 w 9408955"/>
              <a:gd name="connsiteY3071" fmla="*/ 2936499 h 4587875"/>
              <a:gd name="connsiteX3072" fmla="*/ 7222022 w 9408955"/>
              <a:gd name="connsiteY3072" fmla="*/ 2942676 h 4587875"/>
              <a:gd name="connsiteX3073" fmla="*/ 1155475 w 9408955"/>
              <a:gd name="connsiteY3073" fmla="*/ 2942691 h 4587875"/>
              <a:gd name="connsiteX3074" fmla="*/ 1193767 w 9408955"/>
              <a:gd name="connsiteY3074" fmla="*/ 2906020 h 4587875"/>
              <a:gd name="connsiteX3075" fmla="*/ 1130533 w 9408955"/>
              <a:gd name="connsiteY3075" fmla="*/ 2888240 h 4587875"/>
              <a:gd name="connsiteX3076" fmla="*/ 1136218 w 9408955"/>
              <a:gd name="connsiteY3076" fmla="*/ 2935881 h 4587875"/>
              <a:gd name="connsiteX3077" fmla="*/ 1155475 w 9408955"/>
              <a:gd name="connsiteY3077" fmla="*/ 2942691 h 4587875"/>
              <a:gd name="connsiteX3078" fmla="*/ 7017483 w 9408955"/>
              <a:gd name="connsiteY3078" fmla="*/ 2942706 h 4587875"/>
              <a:gd name="connsiteX3079" fmla="*/ 7051211 w 9408955"/>
              <a:gd name="connsiteY3079" fmla="*/ 2898141 h 4587875"/>
              <a:gd name="connsiteX3080" fmla="*/ 6984221 w 9408955"/>
              <a:gd name="connsiteY3080" fmla="*/ 2892614 h 4587875"/>
              <a:gd name="connsiteX3081" fmla="*/ 6997024 w 9408955"/>
              <a:gd name="connsiteY3081" fmla="*/ 2937524 h 4587875"/>
              <a:gd name="connsiteX3082" fmla="*/ 7017483 w 9408955"/>
              <a:gd name="connsiteY3082" fmla="*/ 2942706 h 4587875"/>
              <a:gd name="connsiteX3083" fmla="*/ 5883288 w 9408955"/>
              <a:gd name="connsiteY3083" fmla="*/ 2942723 h 4587875"/>
              <a:gd name="connsiteX3084" fmla="*/ 5920044 w 9408955"/>
              <a:gd name="connsiteY3084" fmla="*/ 2907505 h 4587875"/>
              <a:gd name="connsiteX3085" fmla="*/ 5855501 w 9408955"/>
              <a:gd name="connsiteY3085" fmla="*/ 2890824 h 4587875"/>
              <a:gd name="connsiteX3086" fmla="*/ 5865114 w 9408955"/>
              <a:gd name="connsiteY3086" fmla="*/ 2936297 h 4587875"/>
              <a:gd name="connsiteX3087" fmla="*/ 5883288 w 9408955"/>
              <a:gd name="connsiteY3087" fmla="*/ 2942723 h 4587875"/>
              <a:gd name="connsiteX3088" fmla="*/ 1461991 w 9408955"/>
              <a:gd name="connsiteY3088" fmla="*/ 2942839 h 4587875"/>
              <a:gd name="connsiteX3089" fmla="*/ 1501092 w 9408955"/>
              <a:gd name="connsiteY3089" fmla="*/ 2905779 h 4587875"/>
              <a:gd name="connsiteX3090" fmla="*/ 1446022 w 9408955"/>
              <a:gd name="connsiteY3090" fmla="*/ 2880474 h 4587875"/>
              <a:gd name="connsiteX3091" fmla="*/ 1442875 w 9408955"/>
              <a:gd name="connsiteY3091" fmla="*/ 2934504 h 4587875"/>
              <a:gd name="connsiteX3092" fmla="*/ 1461991 w 9408955"/>
              <a:gd name="connsiteY3092" fmla="*/ 2942839 h 4587875"/>
              <a:gd name="connsiteX3093" fmla="*/ 1364843 w 9408955"/>
              <a:gd name="connsiteY3093" fmla="*/ 2942887 h 4587875"/>
              <a:gd name="connsiteX3094" fmla="*/ 1398584 w 9408955"/>
              <a:gd name="connsiteY3094" fmla="*/ 2899665 h 4587875"/>
              <a:gd name="connsiteX3095" fmla="*/ 1333454 w 9408955"/>
              <a:gd name="connsiteY3095" fmla="*/ 2890017 h 4587875"/>
              <a:gd name="connsiteX3096" fmla="*/ 1344537 w 9408955"/>
              <a:gd name="connsiteY3096" fmla="*/ 2937338 h 4587875"/>
              <a:gd name="connsiteX3097" fmla="*/ 1364843 w 9408955"/>
              <a:gd name="connsiteY3097" fmla="*/ 2942887 h 4587875"/>
              <a:gd name="connsiteX3098" fmla="*/ 5168163 w 9408955"/>
              <a:gd name="connsiteY3098" fmla="*/ 2942958 h 4587875"/>
              <a:gd name="connsiteX3099" fmla="*/ 5199494 w 9408955"/>
              <a:gd name="connsiteY3099" fmla="*/ 2899312 h 4587875"/>
              <a:gd name="connsiteX3100" fmla="*/ 5136817 w 9408955"/>
              <a:gd name="connsiteY3100" fmla="*/ 2890444 h 4587875"/>
              <a:gd name="connsiteX3101" fmla="*/ 5148026 w 9408955"/>
              <a:gd name="connsiteY3101" fmla="*/ 2937966 h 4587875"/>
              <a:gd name="connsiteX3102" fmla="*/ 5168163 w 9408955"/>
              <a:gd name="connsiteY3102" fmla="*/ 2942958 h 4587875"/>
              <a:gd name="connsiteX3103" fmla="*/ 1565812 w 9408955"/>
              <a:gd name="connsiteY3103" fmla="*/ 2942963 h 4587875"/>
              <a:gd name="connsiteX3104" fmla="*/ 1604209 w 9408955"/>
              <a:gd name="connsiteY3104" fmla="*/ 2905551 h 4587875"/>
              <a:gd name="connsiteX3105" fmla="*/ 1549692 w 9408955"/>
              <a:gd name="connsiteY3105" fmla="*/ 2880702 h 4587875"/>
              <a:gd name="connsiteX3106" fmla="*/ 1546954 w 9408955"/>
              <a:gd name="connsiteY3106" fmla="*/ 2935188 h 4587875"/>
              <a:gd name="connsiteX3107" fmla="*/ 1565812 w 9408955"/>
              <a:gd name="connsiteY3107" fmla="*/ 2942963 h 4587875"/>
              <a:gd name="connsiteX3108" fmla="*/ 1976918 w 9408955"/>
              <a:gd name="connsiteY3108" fmla="*/ 2942971 h 4587875"/>
              <a:gd name="connsiteX3109" fmla="*/ 2016755 w 9408955"/>
              <a:gd name="connsiteY3109" fmla="*/ 2905659 h 4587875"/>
              <a:gd name="connsiteX3110" fmla="*/ 1956431 w 9408955"/>
              <a:gd name="connsiteY3110" fmla="*/ 2883948 h 4587875"/>
              <a:gd name="connsiteX3111" fmla="*/ 1957793 w 9408955"/>
              <a:gd name="connsiteY3111" fmla="*/ 2935140 h 4587875"/>
              <a:gd name="connsiteX3112" fmla="*/ 1976918 w 9408955"/>
              <a:gd name="connsiteY3112" fmla="*/ 2942971 h 4587875"/>
              <a:gd name="connsiteX3113" fmla="*/ 5064266 w 9408955"/>
              <a:gd name="connsiteY3113" fmla="*/ 2943013 h 4587875"/>
              <a:gd name="connsiteX3114" fmla="*/ 5096887 w 9408955"/>
              <a:gd name="connsiteY3114" fmla="*/ 2899435 h 4587875"/>
              <a:gd name="connsiteX3115" fmla="*/ 5034167 w 9408955"/>
              <a:gd name="connsiteY3115" fmla="*/ 2890476 h 4587875"/>
              <a:gd name="connsiteX3116" fmla="*/ 5043621 w 9408955"/>
              <a:gd name="connsiteY3116" fmla="*/ 2937568 h 4587875"/>
              <a:gd name="connsiteX3117" fmla="*/ 5064266 w 9408955"/>
              <a:gd name="connsiteY3117" fmla="*/ 2943013 h 4587875"/>
              <a:gd name="connsiteX3118" fmla="*/ 2687305 w 9408955"/>
              <a:gd name="connsiteY3118" fmla="*/ 3034348 h 4587875"/>
              <a:gd name="connsiteX3119" fmla="*/ 2726979 w 9408955"/>
              <a:gd name="connsiteY3119" fmla="*/ 3010350 h 4587875"/>
              <a:gd name="connsiteX3120" fmla="*/ 2689624 w 9408955"/>
              <a:gd name="connsiteY3120" fmla="*/ 2988409 h 4587875"/>
              <a:gd name="connsiteX3121" fmla="*/ 2687305 w 9408955"/>
              <a:gd name="connsiteY3121" fmla="*/ 3034348 h 4587875"/>
              <a:gd name="connsiteX3122" fmla="*/ 3013795 w 9408955"/>
              <a:gd name="connsiteY3122" fmla="*/ 3034860 h 4587875"/>
              <a:gd name="connsiteX3123" fmla="*/ 3030152 w 9408955"/>
              <a:gd name="connsiteY3123" fmla="*/ 3024133 h 4587875"/>
              <a:gd name="connsiteX3124" fmla="*/ 3000670 w 9408955"/>
              <a:gd name="connsiteY3124" fmla="*/ 2987482 h 4587875"/>
              <a:gd name="connsiteX3125" fmla="*/ 2993186 w 9408955"/>
              <a:gd name="connsiteY3125" fmla="*/ 3032783 h 4587875"/>
              <a:gd name="connsiteX3126" fmla="*/ 3013795 w 9408955"/>
              <a:gd name="connsiteY3126" fmla="*/ 3034860 h 4587875"/>
              <a:gd name="connsiteX3127" fmla="*/ 7852255 w 9408955"/>
              <a:gd name="connsiteY3127" fmla="*/ 3041492 h 4587875"/>
              <a:gd name="connsiteX3128" fmla="*/ 7873207 w 9408955"/>
              <a:gd name="connsiteY3128" fmla="*/ 3018107 h 4587875"/>
              <a:gd name="connsiteX3129" fmla="*/ 7825381 w 9408955"/>
              <a:gd name="connsiteY3129" fmla="*/ 2979881 h 4587875"/>
              <a:gd name="connsiteX3130" fmla="*/ 7819967 w 9408955"/>
              <a:gd name="connsiteY3130" fmla="*/ 3039244 h 4587875"/>
              <a:gd name="connsiteX3131" fmla="*/ 7852255 w 9408955"/>
              <a:gd name="connsiteY3131" fmla="*/ 3041492 h 4587875"/>
              <a:gd name="connsiteX3132" fmla="*/ 5797805 w 9408955"/>
              <a:gd name="connsiteY3132" fmla="*/ 3041924 h 4587875"/>
              <a:gd name="connsiteX3133" fmla="*/ 5817391 w 9408955"/>
              <a:gd name="connsiteY3133" fmla="*/ 3018935 h 4587875"/>
              <a:gd name="connsiteX3134" fmla="*/ 5767326 w 9408955"/>
              <a:gd name="connsiteY3134" fmla="*/ 2980048 h 4587875"/>
              <a:gd name="connsiteX3135" fmla="*/ 5766398 w 9408955"/>
              <a:gd name="connsiteY3135" fmla="*/ 3041581 h 4587875"/>
              <a:gd name="connsiteX3136" fmla="*/ 5797805 w 9408955"/>
              <a:gd name="connsiteY3136" fmla="*/ 3041924 h 4587875"/>
              <a:gd name="connsiteX3137" fmla="*/ 7441740 w 9408955"/>
              <a:gd name="connsiteY3137" fmla="*/ 3042178 h 4587875"/>
              <a:gd name="connsiteX3138" fmla="*/ 7461218 w 9408955"/>
              <a:gd name="connsiteY3138" fmla="*/ 3016693 h 4587875"/>
              <a:gd name="connsiteX3139" fmla="*/ 7422722 w 9408955"/>
              <a:gd name="connsiteY3139" fmla="*/ 2977353 h 4587875"/>
              <a:gd name="connsiteX3140" fmla="*/ 7408430 w 9408955"/>
              <a:gd name="connsiteY3140" fmla="*/ 3040066 h 4587875"/>
              <a:gd name="connsiteX3141" fmla="*/ 7441740 w 9408955"/>
              <a:gd name="connsiteY3141" fmla="*/ 3042178 h 4587875"/>
              <a:gd name="connsiteX3142" fmla="*/ 5689981 w 9408955"/>
              <a:gd name="connsiteY3142" fmla="*/ 3042472 h 4587875"/>
              <a:gd name="connsiteX3143" fmla="*/ 5711849 w 9408955"/>
              <a:gd name="connsiteY3143" fmla="*/ 3027589 h 4587875"/>
              <a:gd name="connsiteX3144" fmla="*/ 5697936 w 9408955"/>
              <a:gd name="connsiteY3144" fmla="*/ 2980417 h 4587875"/>
              <a:gd name="connsiteX3145" fmla="*/ 5647756 w 9408955"/>
              <a:gd name="connsiteY3145" fmla="*/ 2996292 h 4587875"/>
              <a:gd name="connsiteX3146" fmla="*/ 5662810 w 9408955"/>
              <a:gd name="connsiteY3146" fmla="*/ 3039835 h 4587875"/>
              <a:gd name="connsiteX3147" fmla="*/ 5689981 w 9408955"/>
              <a:gd name="connsiteY3147" fmla="*/ 3042472 h 4587875"/>
              <a:gd name="connsiteX3148" fmla="*/ 5179032 w 9408955"/>
              <a:gd name="connsiteY3148" fmla="*/ 3042515 h 4587875"/>
              <a:gd name="connsiteX3149" fmla="*/ 5199358 w 9408955"/>
              <a:gd name="connsiteY3149" fmla="*/ 3021906 h 4587875"/>
              <a:gd name="connsiteX3150" fmla="*/ 5162845 w 9408955"/>
              <a:gd name="connsiteY3150" fmla="*/ 2976879 h 4587875"/>
              <a:gd name="connsiteX3151" fmla="*/ 5149011 w 9408955"/>
              <a:gd name="connsiteY3151" fmla="*/ 3040610 h 4587875"/>
              <a:gd name="connsiteX3152" fmla="*/ 5179032 w 9408955"/>
              <a:gd name="connsiteY3152" fmla="*/ 3042515 h 4587875"/>
              <a:gd name="connsiteX3153" fmla="*/ 4456944 w 9408955"/>
              <a:gd name="connsiteY3153" fmla="*/ 3042719 h 4587875"/>
              <a:gd name="connsiteX3154" fmla="*/ 4471661 w 9408955"/>
              <a:gd name="connsiteY3154" fmla="*/ 3035072 h 4587875"/>
              <a:gd name="connsiteX3155" fmla="*/ 4446332 w 9408955"/>
              <a:gd name="connsiteY3155" fmla="*/ 2977015 h 4587875"/>
              <a:gd name="connsiteX3156" fmla="*/ 4413087 w 9408955"/>
              <a:gd name="connsiteY3156" fmla="*/ 3026454 h 4587875"/>
              <a:gd name="connsiteX3157" fmla="*/ 4456944 w 9408955"/>
              <a:gd name="connsiteY3157" fmla="*/ 3042719 h 4587875"/>
              <a:gd name="connsiteX3158" fmla="*/ 2277844 w 9408955"/>
              <a:gd name="connsiteY3158" fmla="*/ 3042752 h 4587875"/>
              <a:gd name="connsiteX3159" fmla="*/ 2322394 w 9408955"/>
              <a:gd name="connsiteY3159" fmla="*/ 3022675 h 4587875"/>
              <a:gd name="connsiteX3160" fmla="*/ 2284699 w 9408955"/>
              <a:gd name="connsiteY3160" fmla="*/ 2978187 h 4587875"/>
              <a:gd name="connsiteX3161" fmla="*/ 2277844 w 9408955"/>
              <a:gd name="connsiteY3161" fmla="*/ 3042752 h 4587875"/>
              <a:gd name="connsiteX3162" fmla="*/ 5381880 w 9408955"/>
              <a:gd name="connsiteY3162" fmla="*/ 3042763 h 4587875"/>
              <a:gd name="connsiteX3163" fmla="*/ 5397181 w 9408955"/>
              <a:gd name="connsiteY3163" fmla="*/ 3035568 h 4587875"/>
              <a:gd name="connsiteX3164" fmla="*/ 5364678 w 9408955"/>
              <a:gd name="connsiteY3164" fmla="*/ 2978119 h 4587875"/>
              <a:gd name="connsiteX3165" fmla="*/ 5337016 w 9408955"/>
              <a:gd name="connsiteY3165" fmla="*/ 3025842 h 4587875"/>
              <a:gd name="connsiteX3166" fmla="*/ 5381880 w 9408955"/>
              <a:gd name="connsiteY3166" fmla="*/ 3042763 h 4587875"/>
              <a:gd name="connsiteX3167" fmla="*/ 1369496 w 9408955"/>
              <a:gd name="connsiteY3167" fmla="*/ 3043057 h 4587875"/>
              <a:gd name="connsiteX3168" fmla="*/ 1401504 w 9408955"/>
              <a:gd name="connsiteY3168" fmla="*/ 3026823 h 4587875"/>
              <a:gd name="connsiteX3169" fmla="*/ 1367530 w 9408955"/>
              <a:gd name="connsiteY3169" fmla="*/ 2977670 h 4587875"/>
              <a:gd name="connsiteX3170" fmla="*/ 1336290 w 9408955"/>
              <a:gd name="connsiteY3170" fmla="*/ 3032234 h 4587875"/>
              <a:gd name="connsiteX3171" fmla="*/ 1369496 w 9408955"/>
              <a:gd name="connsiteY3171" fmla="*/ 3043057 h 4587875"/>
              <a:gd name="connsiteX3172" fmla="*/ 6904795 w 9408955"/>
              <a:gd name="connsiteY3172" fmla="*/ 3043123 h 4587875"/>
              <a:gd name="connsiteX3173" fmla="*/ 6949904 w 9408955"/>
              <a:gd name="connsiteY3173" fmla="*/ 3026541 h 4587875"/>
              <a:gd name="connsiteX3174" fmla="*/ 6915608 w 9408955"/>
              <a:gd name="connsiteY3174" fmla="*/ 2977045 h 4587875"/>
              <a:gd name="connsiteX3175" fmla="*/ 6889773 w 9408955"/>
              <a:gd name="connsiteY3175" fmla="*/ 3036120 h 4587875"/>
              <a:gd name="connsiteX3176" fmla="*/ 6904795 w 9408955"/>
              <a:gd name="connsiteY3176" fmla="*/ 3043123 h 4587875"/>
              <a:gd name="connsiteX3177" fmla="*/ 6605244 w 9408955"/>
              <a:gd name="connsiteY3177" fmla="*/ 3043451 h 4587875"/>
              <a:gd name="connsiteX3178" fmla="*/ 6623643 w 9408955"/>
              <a:gd name="connsiteY3178" fmla="*/ 3040018 h 4587875"/>
              <a:gd name="connsiteX3179" fmla="*/ 6637149 w 9408955"/>
              <a:gd name="connsiteY3179" fmla="*/ 2993785 h 4587875"/>
              <a:gd name="connsiteX3180" fmla="*/ 6573739 w 9408955"/>
              <a:gd name="connsiteY3180" fmla="*/ 2996761 h 4587875"/>
              <a:gd name="connsiteX3181" fmla="*/ 6587016 w 9408955"/>
              <a:gd name="connsiteY3181" fmla="*/ 3040018 h 4587875"/>
              <a:gd name="connsiteX3182" fmla="*/ 6605244 w 9408955"/>
              <a:gd name="connsiteY3182" fmla="*/ 3043451 h 4587875"/>
              <a:gd name="connsiteX3183" fmla="*/ 5584195 w 9408955"/>
              <a:gd name="connsiteY3183" fmla="*/ 3043558 h 4587875"/>
              <a:gd name="connsiteX3184" fmla="*/ 5604170 w 9408955"/>
              <a:gd name="connsiteY3184" fmla="*/ 3033126 h 4587875"/>
              <a:gd name="connsiteX3185" fmla="*/ 5605758 w 9408955"/>
              <a:gd name="connsiteY3185" fmla="*/ 2983647 h 4587875"/>
              <a:gd name="connsiteX3186" fmla="*/ 5542258 w 9408955"/>
              <a:gd name="connsiteY3186" fmla="*/ 3003028 h 4587875"/>
              <a:gd name="connsiteX3187" fmla="*/ 5584195 w 9408955"/>
              <a:gd name="connsiteY3187" fmla="*/ 3043558 h 4587875"/>
              <a:gd name="connsiteX3188" fmla="*/ 4860597 w 9408955"/>
              <a:gd name="connsiteY3188" fmla="*/ 3043567 h 4587875"/>
              <a:gd name="connsiteX3189" fmla="*/ 4893456 w 9408955"/>
              <a:gd name="connsiteY3189" fmla="*/ 3009780 h 4587875"/>
              <a:gd name="connsiteX3190" fmla="*/ 4830485 w 9408955"/>
              <a:gd name="connsiteY3190" fmla="*/ 2990883 h 4587875"/>
              <a:gd name="connsiteX3191" fmla="*/ 4843079 w 9408955"/>
              <a:gd name="connsiteY3191" fmla="*/ 3039251 h 4587875"/>
              <a:gd name="connsiteX3192" fmla="*/ 4860597 w 9408955"/>
              <a:gd name="connsiteY3192" fmla="*/ 3043567 h 4587875"/>
              <a:gd name="connsiteX3193" fmla="*/ 2905600 w 9408955"/>
              <a:gd name="connsiteY3193" fmla="*/ 3043610 h 4587875"/>
              <a:gd name="connsiteX3194" fmla="*/ 2939645 w 9408955"/>
              <a:gd name="connsiteY3194" fmla="*/ 3009669 h 4587875"/>
              <a:gd name="connsiteX3195" fmla="*/ 2876440 w 9408955"/>
              <a:gd name="connsiteY3195" fmla="*/ 2991623 h 4587875"/>
              <a:gd name="connsiteX3196" fmla="*/ 2888077 w 9408955"/>
              <a:gd name="connsiteY3196" fmla="*/ 3039896 h 4587875"/>
              <a:gd name="connsiteX3197" fmla="*/ 2905600 w 9408955"/>
              <a:gd name="connsiteY3197" fmla="*/ 3043610 h 4587875"/>
              <a:gd name="connsiteX3198" fmla="*/ 7537087 w 9408955"/>
              <a:gd name="connsiteY3198" fmla="*/ 3043637 h 4587875"/>
              <a:gd name="connsiteX3199" fmla="*/ 7558453 w 9408955"/>
              <a:gd name="connsiteY3199" fmla="*/ 3031538 h 4587875"/>
              <a:gd name="connsiteX3200" fmla="*/ 7526146 w 9408955"/>
              <a:gd name="connsiteY3200" fmla="*/ 2977306 h 4587875"/>
              <a:gd name="connsiteX3201" fmla="*/ 7511941 w 9408955"/>
              <a:gd name="connsiteY3201" fmla="*/ 3040463 h 4587875"/>
              <a:gd name="connsiteX3202" fmla="*/ 7537087 w 9408955"/>
              <a:gd name="connsiteY3202" fmla="*/ 3043637 h 4587875"/>
              <a:gd name="connsiteX3203" fmla="*/ 1676071 w 9408955"/>
              <a:gd name="connsiteY3203" fmla="*/ 3043641 h 4587875"/>
              <a:gd name="connsiteX3204" fmla="*/ 1698496 w 9408955"/>
              <a:gd name="connsiteY3204" fmla="*/ 3034767 h 4587875"/>
              <a:gd name="connsiteX3205" fmla="*/ 1673648 w 9408955"/>
              <a:gd name="connsiteY3205" fmla="*/ 2977661 h 4587875"/>
              <a:gd name="connsiteX3206" fmla="*/ 1652449 w 9408955"/>
              <a:gd name="connsiteY3206" fmla="*/ 3037902 h 4587875"/>
              <a:gd name="connsiteX3207" fmla="*/ 1676071 w 9408955"/>
              <a:gd name="connsiteY3207" fmla="*/ 3043641 h 4587875"/>
              <a:gd name="connsiteX3208" fmla="*/ 1984033 w 9408955"/>
              <a:gd name="connsiteY3208" fmla="*/ 3043672 h 4587875"/>
              <a:gd name="connsiteX3209" fmla="*/ 2015977 w 9408955"/>
              <a:gd name="connsiteY3209" fmla="*/ 3002911 h 4587875"/>
              <a:gd name="connsiteX3210" fmla="*/ 1948387 w 9408955"/>
              <a:gd name="connsiteY3210" fmla="*/ 2996369 h 4587875"/>
              <a:gd name="connsiteX3211" fmla="*/ 1964253 w 9408955"/>
              <a:gd name="connsiteY3211" fmla="*/ 3040130 h 4587875"/>
              <a:gd name="connsiteX3212" fmla="*/ 1984033 w 9408955"/>
              <a:gd name="connsiteY3212" fmla="*/ 3043672 h 4587875"/>
              <a:gd name="connsiteX3213" fmla="*/ 5473526 w 9408955"/>
              <a:gd name="connsiteY3213" fmla="*/ 3043704 h 4587875"/>
              <a:gd name="connsiteX3214" fmla="*/ 5510519 w 9408955"/>
              <a:gd name="connsiteY3214" fmla="*/ 3010139 h 4587875"/>
              <a:gd name="connsiteX3215" fmla="*/ 5444473 w 9408955"/>
              <a:gd name="connsiteY3215" fmla="*/ 2993725 h 4587875"/>
              <a:gd name="connsiteX3216" fmla="*/ 5455480 w 9408955"/>
              <a:gd name="connsiteY3216" fmla="*/ 3039320 h 4587875"/>
              <a:gd name="connsiteX3217" fmla="*/ 5473526 w 9408955"/>
              <a:gd name="connsiteY3217" fmla="*/ 3043704 h 4587875"/>
              <a:gd name="connsiteX3218" fmla="*/ 8044464 w 9408955"/>
              <a:gd name="connsiteY3218" fmla="*/ 3043740 h 4587875"/>
              <a:gd name="connsiteX3219" fmla="*/ 8077902 w 9408955"/>
              <a:gd name="connsiteY3219" fmla="*/ 3009450 h 4587875"/>
              <a:gd name="connsiteX3220" fmla="*/ 8018227 w 9408955"/>
              <a:gd name="connsiteY3220" fmla="*/ 2986570 h 4587875"/>
              <a:gd name="connsiteX3221" fmla="*/ 8026490 w 9408955"/>
              <a:gd name="connsiteY3221" fmla="*/ 3039958 h 4587875"/>
              <a:gd name="connsiteX3222" fmla="*/ 8044464 w 9408955"/>
              <a:gd name="connsiteY3222" fmla="*/ 3043740 h 4587875"/>
              <a:gd name="connsiteX3223" fmla="*/ 7120416 w 9408955"/>
              <a:gd name="connsiteY3223" fmla="*/ 3043759 h 4587875"/>
              <a:gd name="connsiteX3224" fmla="*/ 7155150 w 9408955"/>
              <a:gd name="connsiteY3224" fmla="*/ 3008997 h 4587875"/>
              <a:gd name="connsiteX3225" fmla="*/ 7092150 w 9408955"/>
              <a:gd name="connsiteY3225" fmla="*/ 2987119 h 4587875"/>
              <a:gd name="connsiteX3226" fmla="*/ 7102385 w 9408955"/>
              <a:gd name="connsiteY3226" fmla="*/ 3040122 h 4587875"/>
              <a:gd name="connsiteX3227" fmla="*/ 7120416 w 9408955"/>
              <a:gd name="connsiteY3227" fmla="*/ 3043759 h 4587875"/>
              <a:gd name="connsiteX3228" fmla="*/ 6709821 w 9408955"/>
              <a:gd name="connsiteY3228" fmla="*/ 3043814 h 4587875"/>
              <a:gd name="connsiteX3229" fmla="*/ 6741743 w 9408955"/>
              <a:gd name="connsiteY3229" fmla="*/ 3008765 h 4587875"/>
              <a:gd name="connsiteX3230" fmla="*/ 6684088 w 9408955"/>
              <a:gd name="connsiteY3230" fmla="*/ 2986086 h 4587875"/>
              <a:gd name="connsiteX3231" fmla="*/ 6692001 w 9408955"/>
              <a:gd name="connsiteY3231" fmla="*/ 3040288 h 4587875"/>
              <a:gd name="connsiteX3232" fmla="*/ 6709821 w 9408955"/>
              <a:gd name="connsiteY3232" fmla="*/ 3043814 h 4587875"/>
              <a:gd name="connsiteX3233" fmla="*/ 6808427 w 9408955"/>
              <a:gd name="connsiteY3233" fmla="*/ 3043818 h 4587875"/>
              <a:gd name="connsiteX3234" fmla="*/ 6846220 w 9408955"/>
              <a:gd name="connsiteY3234" fmla="*/ 3010347 h 4587875"/>
              <a:gd name="connsiteX3235" fmla="*/ 6779667 w 9408955"/>
              <a:gd name="connsiteY3235" fmla="*/ 2995005 h 4587875"/>
              <a:gd name="connsiteX3236" fmla="*/ 6790260 w 9408955"/>
              <a:gd name="connsiteY3236" fmla="*/ 3037646 h 4587875"/>
              <a:gd name="connsiteX3237" fmla="*/ 6808427 w 9408955"/>
              <a:gd name="connsiteY3237" fmla="*/ 3043818 h 4587875"/>
              <a:gd name="connsiteX3238" fmla="*/ 1152540 w 9408955"/>
              <a:gd name="connsiteY3238" fmla="*/ 3043828 h 4587875"/>
              <a:gd name="connsiteX3239" fmla="*/ 1192885 w 9408955"/>
              <a:gd name="connsiteY3239" fmla="*/ 3017837 h 4587875"/>
              <a:gd name="connsiteX3240" fmla="*/ 1149794 w 9408955"/>
              <a:gd name="connsiteY3240" fmla="*/ 2978149 h 4587875"/>
              <a:gd name="connsiteX3241" fmla="*/ 1136189 w 9408955"/>
              <a:gd name="connsiteY3241" fmla="*/ 3037794 h 4587875"/>
              <a:gd name="connsiteX3242" fmla="*/ 1152540 w 9408955"/>
              <a:gd name="connsiteY3242" fmla="*/ 3043828 h 4587875"/>
              <a:gd name="connsiteX3243" fmla="*/ 7732872 w 9408955"/>
              <a:gd name="connsiteY3243" fmla="*/ 3043877 h 4587875"/>
              <a:gd name="connsiteX3244" fmla="*/ 7772227 w 9408955"/>
              <a:gd name="connsiteY3244" fmla="*/ 3010015 h 4587875"/>
              <a:gd name="connsiteX3245" fmla="*/ 7703579 w 9408955"/>
              <a:gd name="connsiteY3245" fmla="*/ 2993871 h 4587875"/>
              <a:gd name="connsiteX3246" fmla="*/ 7714334 w 9408955"/>
              <a:gd name="connsiteY3246" fmla="*/ 3037755 h 4587875"/>
              <a:gd name="connsiteX3247" fmla="*/ 7732872 w 9408955"/>
              <a:gd name="connsiteY3247" fmla="*/ 3043877 h 4587875"/>
              <a:gd name="connsiteX3248" fmla="*/ 5269273 w 9408955"/>
              <a:gd name="connsiteY3248" fmla="*/ 3043883 h 4587875"/>
              <a:gd name="connsiteX3249" fmla="*/ 5303005 w 9408955"/>
              <a:gd name="connsiteY3249" fmla="*/ 3010242 h 4587875"/>
              <a:gd name="connsiteX3250" fmla="*/ 5244224 w 9408955"/>
              <a:gd name="connsiteY3250" fmla="*/ 2985683 h 4587875"/>
              <a:gd name="connsiteX3251" fmla="*/ 5251684 w 9408955"/>
              <a:gd name="connsiteY3251" fmla="*/ 3039804 h 4587875"/>
              <a:gd name="connsiteX3252" fmla="*/ 5269273 w 9408955"/>
              <a:gd name="connsiteY3252" fmla="*/ 3043883 h 4587875"/>
              <a:gd name="connsiteX3253" fmla="*/ 4548494 w 9408955"/>
              <a:gd name="connsiteY3253" fmla="*/ 3043925 h 4587875"/>
              <a:gd name="connsiteX3254" fmla="*/ 4584100 w 9408955"/>
              <a:gd name="connsiteY3254" fmla="*/ 3009673 h 4587875"/>
              <a:gd name="connsiteX3255" fmla="*/ 4520801 w 9408955"/>
              <a:gd name="connsiteY3255" fmla="*/ 2994251 h 4587875"/>
              <a:gd name="connsiteX3256" fmla="*/ 4530522 w 9408955"/>
              <a:gd name="connsiteY3256" fmla="*/ 3038248 h 4587875"/>
              <a:gd name="connsiteX3257" fmla="*/ 4548494 w 9408955"/>
              <a:gd name="connsiteY3257" fmla="*/ 3043925 h 4587875"/>
              <a:gd name="connsiteX3258" fmla="*/ 7016882 w 9408955"/>
              <a:gd name="connsiteY3258" fmla="*/ 3043946 h 4587875"/>
              <a:gd name="connsiteX3259" fmla="*/ 7052849 w 9408955"/>
              <a:gd name="connsiteY3259" fmla="*/ 3009224 h 4587875"/>
              <a:gd name="connsiteX3260" fmla="*/ 6982175 w 9408955"/>
              <a:gd name="connsiteY3260" fmla="*/ 2997596 h 4587875"/>
              <a:gd name="connsiteX3261" fmla="*/ 6998289 w 9408955"/>
              <a:gd name="connsiteY3261" fmla="*/ 3040231 h 4587875"/>
              <a:gd name="connsiteX3262" fmla="*/ 7016882 w 9408955"/>
              <a:gd name="connsiteY3262" fmla="*/ 3043946 h 4587875"/>
              <a:gd name="connsiteX3263" fmla="*/ 2184544 w 9408955"/>
              <a:gd name="connsiteY3263" fmla="*/ 3043947 h 4587875"/>
              <a:gd name="connsiteX3264" fmla="*/ 2220424 w 9408955"/>
              <a:gd name="connsiteY3264" fmla="*/ 3026387 h 4587875"/>
              <a:gd name="connsiteX3265" fmla="*/ 2186720 w 9408955"/>
              <a:gd name="connsiteY3265" fmla="*/ 2976803 h 4587875"/>
              <a:gd name="connsiteX3266" fmla="*/ 2171119 w 9408955"/>
              <a:gd name="connsiteY3266" fmla="*/ 3040944 h 4587875"/>
              <a:gd name="connsiteX3267" fmla="*/ 2184544 w 9408955"/>
              <a:gd name="connsiteY3267" fmla="*/ 3043947 h 4587875"/>
              <a:gd name="connsiteX3268" fmla="*/ 6397839 w 9408955"/>
              <a:gd name="connsiteY3268" fmla="*/ 3043975 h 4587875"/>
              <a:gd name="connsiteX3269" fmla="*/ 6435760 w 9408955"/>
              <a:gd name="connsiteY3269" fmla="*/ 3009663 h 4587875"/>
              <a:gd name="connsiteX3270" fmla="*/ 6386001 w 9408955"/>
              <a:gd name="connsiteY3270" fmla="*/ 2979790 h 4587875"/>
              <a:gd name="connsiteX3271" fmla="*/ 6379351 w 9408955"/>
              <a:gd name="connsiteY3271" fmla="*/ 3038168 h 4587875"/>
              <a:gd name="connsiteX3272" fmla="*/ 6397839 w 9408955"/>
              <a:gd name="connsiteY3272" fmla="*/ 3043975 h 4587875"/>
              <a:gd name="connsiteX3273" fmla="*/ 4752462 w 9408955"/>
              <a:gd name="connsiteY3273" fmla="*/ 3044011 h 4587875"/>
              <a:gd name="connsiteX3274" fmla="*/ 4789381 w 9408955"/>
              <a:gd name="connsiteY3274" fmla="*/ 3002804 h 4587875"/>
              <a:gd name="connsiteX3275" fmla="*/ 4727807 w 9408955"/>
              <a:gd name="connsiteY3275" fmla="*/ 2983421 h 4587875"/>
              <a:gd name="connsiteX3276" fmla="*/ 4732318 w 9408955"/>
              <a:gd name="connsiteY3276" fmla="*/ 3036554 h 4587875"/>
              <a:gd name="connsiteX3277" fmla="*/ 4752462 w 9408955"/>
              <a:gd name="connsiteY3277" fmla="*/ 3044011 h 4587875"/>
              <a:gd name="connsiteX3278" fmla="*/ 7323734 w 9408955"/>
              <a:gd name="connsiteY3278" fmla="*/ 3044016 h 4587875"/>
              <a:gd name="connsiteX3279" fmla="*/ 7359711 w 9408955"/>
              <a:gd name="connsiteY3279" fmla="*/ 3026880 h 4587875"/>
              <a:gd name="connsiteX3280" fmla="*/ 7325964 w 9408955"/>
              <a:gd name="connsiteY3280" fmla="*/ 2977644 h 4587875"/>
              <a:gd name="connsiteX3281" fmla="*/ 7310231 w 9408955"/>
              <a:gd name="connsiteY3281" fmla="*/ 3041044 h 4587875"/>
              <a:gd name="connsiteX3282" fmla="*/ 7323734 w 9408955"/>
              <a:gd name="connsiteY3282" fmla="*/ 3044016 h 4587875"/>
              <a:gd name="connsiteX3283" fmla="*/ 2495524 w 9408955"/>
              <a:gd name="connsiteY3283" fmla="*/ 3044101 h 4587875"/>
              <a:gd name="connsiteX3284" fmla="*/ 2528857 w 9408955"/>
              <a:gd name="connsiteY3284" fmla="*/ 3008999 h 4587875"/>
              <a:gd name="connsiteX3285" fmla="*/ 2465578 w 9408955"/>
              <a:gd name="connsiteY3285" fmla="*/ 2990433 h 4587875"/>
              <a:gd name="connsiteX3286" fmla="*/ 2477598 w 9408955"/>
              <a:gd name="connsiteY3286" fmla="*/ 3040630 h 4587875"/>
              <a:gd name="connsiteX3287" fmla="*/ 2495524 w 9408955"/>
              <a:gd name="connsiteY3287" fmla="*/ 3044101 h 4587875"/>
              <a:gd name="connsiteX3288" fmla="*/ 7633845 w 9408955"/>
              <a:gd name="connsiteY3288" fmla="*/ 3044193 h 4587875"/>
              <a:gd name="connsiteX3289" fmla="*/ 7668355 w 9408955"/>
              <a:gd name="connsiteY3289" fmla="*/ 3010014 h 4587875"/>
              <a:gd name="connsiteX3290" fmla="*/ 7613465 w 9408955"/>
              <a:gd name="connsiteY3290" fmla="*/ 2981501 h 4587875"/>
              <a:gd name="connsiteX3291" fmla="*/ 7616209 w 9408955"/>
              <a:gd name="connsiteY3291" fmla="*/ 3040827 h 4587875"/>
              <a:gd name="connsiteX3292" fmla="*/ 7633845 w 9408955"/>
              <a:gd name="connsiteY3292" fmla="*/ 3044193 h 4587875"/>
              <a:gd name="connsiteX3293" fmla="*/ 4347745 w 9408955"/>
              <a:gd name="connsiteY3293" fmla="*/ 3044249 h 4587875"/>
              <a:gd name="connsiteX3294" fmla="*/ 4377289 w 9408955"/>
              <a:gd name="connsiteY3294" fmla="*/ 3001117 h 4587875"/>
              <a:gd name="connsiteX3295" fmla="*/ 4313062 w 9408955"/>
              <a:gd name="connsiteY3295" fmla="*/ 2996969 h 4587875"/>
              <a:gd name="connsiteX3296" fmla="*/ 4328214 w 9408955"/>
              <a:gd name="connsiteY3296" fmla="*/ 3040523 h 4587875"/>
              <a:gd name="connsiteX3297" fmla="*/ 4347745 w 9408955"/>
              <a:gd name="connsiteY3297" fmla="*/ 3044249 h 4587875"/>
              <a:gd name="connsiteX3298" fmla="*/ 1878813 w 9408955"/>
              <a:gd name="connsiteY3298" fmla="*/ 3044250 h 4587875"/>
              <a:gd name="connsiteX3299" fmla="*/ 1913804 w 9408955"/>
              <a:gd name="connsiteY3299" fmla="*/ 3009346 h 4587875"/>
              <a:gd name="connsiteX3300" fmla="*/ 1851435 w 9408955"/>
              <a:gd name="connsiteY3300" fmla="*/ 2988202 h 4587875"/>
              <a:gd name="connsiteX3301" fmla="*/ 1860733 w 9408955"/>
              <a:gd name="connsiteY3301" fmla="*/ 3040832 h 4587875"/>
              <a:gd name="connsiteX3302" fmla="*/ 1878813 w 9408955"/>
              <a:gd name="connsiteY3302" fmla="*/ 3044250 h 4587875"/>
              <a:gd name="connsiteX3303" fmla="*/ 1770824 w 9408955"/>
              <a:gd name="connsiteY3303" fmla="*/ 3044258 h 4587875"/>
              <a:gd name="connsiteX3304" fmla="*/ 1811293 w 9408955"/>
              <a:gd name="connsiteY3304" fmla="*/ 3026786 h 4587875"/>
              <a:gd name="connsiteX3305" fmla="*/ 1800600 w 9408955"/>
              <a:gd name="connsiteY3305" fmla="*/ 2984913 h 4587875"/>
              <a:gd name="connsiteX3306" fmla="*/ 1744864 w 9408955"/>
              <a:gd name="connsiteY3306" fmla="*/ 2994346 h 4587875"/>
              <a:gd name="connsiteX3307" fmla="*/ 1756239 w 9408955"/>
              <a:gd name="connsiteY3307" fmla="*/ 3038980 h 4587875"/>
              <a:gd name="connsiteX3308" fmla="*/ 1770824 w 9408955"/>
              <a:gd name="connsiteY3308" fmla="*/ 3044258 h 4587875"/>
              <a:gd name="connsiteX3309" fmla="*/ 4657936 w 9408955"/>
              <a:gd name="connsiteY3309" fmla="*/ 3044281 h 4587875"/>
              <a:gd name="connsiteX3310" fmla="*/ 4687432 w 9408955"/>
              <a:gd name="connsiteY3310" fmla="*/ 3009335 h 4587875"/>
              <a:gd name="connsiteX3311" fmla="*/ 4624692 w 9408955"/>
              <a:gd name="connsiteY3311" fmla="*/ 2987726 h 4587875"/>
              <a:gd name="connsiteX3312" fmla="*/ 4640898 w 9408955"/>
              <a:gd name="connsiteY3312" fmla="*/ 3041979 h 4587875"/>
              <a:gd name="connsiteX3313" fmla="*/ 4657936 w 9408955"/>
              <a:gd name="connsiteY3313" fmla="*/ 3044281 h 4587875"/>
              <a:gd name="connsiteX3314" fmla="*/ 5882414 w 9408955"/>
              <a:gd name="connsiteY3314" fmla="*/ 3044322 h 4587875"/>
              <a:gd name="connsiteX3315" fmla="*/ 5919615 w 9408955"/>
              <a:gd name="connsiteY3315" fmla="*/ 3011370 h 4587875"/>
              <a:gd name="connsiteX3316" fmla="*/ 5857517 w 9408955"/>
              <a:gd name="connsiteY3316" fmla="*/ 2989882 h 4587875"/>
              <a:gd name="connsiteX3317" fmla="*/ 5864569 w 9408955"/>
              <a:gd name="connsiteY3317" fmla="*/ 3038739 h 4587875"/>
              <a:gd name="connsiteX3318" fmla="*/ 5882414 w 9408955"/>
              <a:gd name="connsiteY3318" fmla="*/ 3044322 h 4587875"/>
              <a:gd name="connsiteX3319" fmla="*/ 1470951 w 9408955"/>
              <a:gd name="connsiteY3319" fmla="*/ 3044328 h 4587875"/>
              <a:gd name="connsiteX3320" fmla="*/ 1491355 w 9408955"/>
              <a:gd name="connsiteY3320" fmla="*/ 3037383 h 4587875"/>
              <a:gd name="connsiteX3321" fmla="*/ 1494295 w 9408955"/>
              <a:gd name="connsiteY3321" fmla="*/ 2987377 h 4587875"/>
              <a:gd name="connsiteX3322" fmla="*/ 1433928 w 9408955"/>
              <a:gd name="connsiteY3322" fmla="*/ 3002656 h 4587875"/>
              <a:gd name="connsiteX3323" fmla="*/ 1449527 w 9408955"/>
              <a:gd name="connsiteY3323" fmla="*/ 3040856 h 4587875"/>
              <a:gd name="connsiteX3324" fmla="*/ 1470951 w 9408955"/>
              <a:gd name="connsiteY3324" fmla="*/ 3044328 h 4587875"/>
              <a:gd name="connsiteX3325" fmla="*/ 1567818 w 9408955"/>
              <a:gd name="connsiteY3325" fmla="*/ 3044377 h 4587875"/>
              <a:gd name="connsiteX3326" fmla="*/ 1603055 w 9408955"/>
              <a:gd name="connsiteY3326" fmla="*/ 3001293 h 4587875"/>
              <a:gd name="connsiteX3327" fmla="*/ 1541265 w 9408955"/>
              <a:gd name="connsiteY3327" fmla="*/ 2984145 h 4587875"/>
              <a:gd name="connsiteX3328" fmla="*/ 1546738 w 9408955"/>
              <a:gd name="connsiteY3328" fmla="*/ 3037646 h 4587875"/>
              <a:gd name="connsiteX3329" fmla="*/ 1567818 w 9408955"/>
              <a:gd name="connsiteY3329" fmla="*/ 3044377 h 4587875"/>
              <a:gd name="connsiteX3330" fmla="*/ 4964218 w 9408955"/>
              <a:gd name="connsiteY3330" fmla="*/ 3044395 h 4587875"/>
              <a:gd name="connsiteX3331" fmla="*/ 4997491 w 9408955"/>
              <a:gd name="connsiteY3331" fmla="*/ 3010255 h 4587875"/>
              <a:gd name="connsiteX3332" fmla="*/ 4929529 w 9408955"/>
              <a:gd name="connsiteY3332" fmla="*/ 2994024 h 4587875"/>
              <a:gd name="connsiteX3333" fmla="*/ 4946691 w 9408955"/>
              <a:gd name="connsiteY3333" fmla="*/ 3041344 h 4587875"/>
              <a:gd name="connsiteX3334" fmla="*/ 4964218 w 9408955"/>
              <a:gd name="connsiteY3334" fmla="*/ 3044395 h 4587875"/>
              <a:gd name="connsiteX3335" fmla="*/ 5061997 w 9408955"/>
              <a:gd name="connsiteY3335" fmla="*/ 3044401 h 4587875"/>
              <a:gd name="connsiteX3336" fmla="*/ 5098423 w 9408955"/>
              <a:gd name="connsiteY3336" fmla="*/ 3016833 h 4587875"/>
              <a:gd name="connsiteX3337" fmla="*/ 5051802 w 9408955"/>
              <a:gd name="connsiteY3337" fmla="*/ 2980218 h 4587875"/>
              <a:gd name="connsiteX3338" fmla="*/ 5045889 w 9408955"/>
              <a:gd name="connsiteY3338" fmla="*/ 3039803 h 4587875"/>
              <a:gd name="connsiteX3339" fmla="*/ 5061997 w 9408955"/>
              <a:gd name="connsiteY3339" fmla="*/ 3044401 h 4587875"/>
              <a:gd name="connsiteX3340" fmla="*/ 5989746 w 9408955"/>
              <a:gd name="connsiteY3340" fmla="*/ 3044502 h 4587875"/>
              <a:gd name="connsiteX3341" fmla="*/ 6021349 w 9408955"/>
              <a:gd name="connsiteY3341" fmla="*/ 3003703 h 4587875"/>
              <a:gd name="connsiteX3342" fmla="*/ 5959692 w 9408955"/>
              <a:gd name="connsiteY3342" fmla="*/ 2993849 h 4587875"/>
              <a:gd name="connsiteX3343" fmla="*/ 5970415 w 9408955"/>
              <a:gd name="connsiteY3343" fmla="*/ 3039912 h 4587875"/>
              <a:gd name="connsiteX3344" fmla="*/ 5989746 w 9408955"/>
              <a:gd name="connsiteY3344" fmla="*/ 3044502 h 4587875"/>
              <a:gd name="connsiteX3345" fmla="*/ 1260203 w 9408955"/>
              <a:gd name="connsiteY3345" fmla="*/ 3044527 h 4587875"/>
              <a:gd name="connsiteX3346" fmla="*/ 1297397 w 9408955"/>
              <a:gd name="connsiteY3346" fmla="*/ 3009992 h 4587875"/>
              <a:gd name="connsiteX3347" fmla="*/ 1247464 w 9408955"/>
              <a:gd name="connsiteY3347" fmla="*/ 2980100 h 4587875"/>
              <a:gd name="connsiteX3348" fmla="*/ 1241764 w 9408955"/>
              <a:gd name="connsiteY3348" fmla="*/ 3039195 h 4587875"/>
              <a:gd name="connsiteX3349" fmla="*/ 1260203 w 9408955"/>
              <a:gd name="connsiteY3349" fmla="*/ 3044527 h 4587875"/>
              <a:gd name="connsiteX3350" fmla="*/ 6296230 w 9408955"/>
              <a:gd name="connsiteY3350" fmla="*/ 3044582 h 4587875"/>
              <a:gd name="connsiteX3351" fmla="*/ 6331501 w 9408955"/>
              <a:gd name="connsiteY3351" fmla="*/ 3001988 h 4587875"/>
              <a:gd name="connsiteX3352" fmla="*/ 6264782 w 9408955"/>
              <a:gd name="connsiteY3352" fmla="*/ 2994901 h 4587875"/>
              <a:gd name="connsiteX3353" fmla="*/ 6275638 w 9408955"/>
              <a:gd name="connsiteY3353" fmla="*/ 3038335 h 4587875"/>
              <a:gd name="connsiteX3354" fmla="*/ 6296230 w 9408955"/>
              <a:gd name="connsiteY3354" fmla="*/ 3044582 h 4587875"/>
              <a:gd name="connsiteX3355" fmla="*/ 6501606 w 9408955"/>
              <a:gd name="connsiteY3355" fmla="*/ 3044623 h 4587875"/>
              <a:gd name="connsiteX3356" fmla="*/ 6536059 w 9408955"/>
              <a:gd name="connsiteY3356" fmla="*/ 3010697 h 4587875"/>
              <a:gd name="connsiteX3357" fmla="*/ 6471373 w 9408955"/>
              <a:gd name="connsiteY3357" fmla="*/ 2995690 h 4587875"/>
              <a:gd name="connsiteX3358" fmla="*/ 6483995 w 9408955"/>
              <a:gd name="connsiteY3358" fmla="*/ 3040029 h 4587875"/>
              <a:gd name="connsiteX3359" fmla="*/ 6501606 w 9408955"/>
              <a:gd name="connsiteY3359" fmla="*/ 3044623 h 4587875"/>
              <a:gd name="connsiteX3360" fmla="*/ 7218578 w 9408955"/>
              <a:gd name="connsiteY3360" fmla="*/ 3044626 h 4587875"/>
              <a:gd name="connsiteX3361" fmla="*/ 7256274 w 9408955"/>
              <a:gd name="connsiteY3361" fmla="*/ 3010013 h 4587875"/>
              <a:gd name="connsiteX3362" fmla="*/ 7190346 w 9408955"/>
              <a:gd name="connsiteY3362" fmla="*/ 2995844 h 4587875"/>
              <a:gd name="connsiteX3363" fmla="*/ 7200418 w 9408955"/>
              <a:gd name="connsiteY3363" fmla="*/ 3038123 h 4587875"/>
              <a:gd name="connsiteX3364" fmla="*/ 7218578 w 9408955"/>
              <a:gd name="connsiteY3364" fmla="*/ 3044626 h 4587875"/>
              <a:gd name="connsiteX3365" fmla="*/ 2392356 w 9408955"/>
              <a:gd name="connsiteY3365" fmla="*/ 3044626 h 4587875"/>
              <a:gd name="connsiteX3366" fmla="*/ 2424930 w 9408955"/>
              <a:gd name="connsiteY3366" fmla="*/ 3009334 h 4587875"/>
              <a:gd name="connsiteX3367" fmla="*/ 2361295 w 9408955"/>
              <a:gd name="connsiteY3367" fmla="*/ 2995392 h 4587875"/>
              <a:gd name="connsiteX3368" fmla="*/ 2374562 w 9408955"/>
              <a:gd name="connsiteY3368" fmla="*/ 3040191 h 4587875"/>
              <a:gd name="connsiteX3369" fmla="*/ 2392356 w 9408955"/>
              <a:gd name="connsiteY3369" fmla="*/ 3044626 h 4587875"/>
              <a:gd name="connsiteX3370" fmla="*/ 6195315 w 9408955"/>
              <a:gd name="connsiteY3370" fmla="*/ 3044654 h 4587875"/>
              <a:gd name="connsiteX3371" fmla="*/ 6228738 w 9408955"/>
              <a:gd name="connsiteY3371" fmla="*/ 3009238 h 4587875"/>
              <a:gd name="connsiteX3372" fmla="*/ 6163650 w 9408955"/>
              <a:gd name="connsiteY3372" fmla="*/ 2994874 h 4587875"/>
              <a:gd name="connsiteX3373" fmla="*/ 6177257 w 9408955"/>
              <a:gd name="connsiteY3373" fmla="*/ 3041443 h 4587875"/>
              <a:gd name="connsiteX3374" fmla="*/ 6195315 w 9408955"/>
              <a:gd name="connsiteY3374" fmla="*/ 3044654 h 4587875"/>
              <a:gd name="connsiteX3375" fmla="*/ 6091600 w 9408955"/>
              <a:gd name="connsiteY3375" fmla="*/ 3044701 h 4587875"/>
              <a:gd name="connsiteX3376" fmla="*/ 6125767 w 9408955"/>
              <a:gd name="connsiteY3376" fmla="*/ 3010020 h 4587875"/>
              <a:gd name="connsiteX3377" fmla="*/ 6060704 w 9408955"/>
              <a:gd name="connsiteY3377" fmla="*/ 2995163 h 4587875"/>
              <a:gd name="connsiteX3378" fmla="*/ 6073671 w 9408955"/>
              <a:gd name="connsiteY3378" fmla="*/ 3040191 h 4587875"/>
              <a:gd name="connsiteX3379" fmla="*/ 6091600 w 9408955"/>
              <a:gd name="connsiteY3379" fmla="*/ 3044701 h 4587875"/>
              <a:gd name="connsiteX3380" fmla="*/ 2594200 w 9408955"/>
              <a:gd name="connsiteY3380" fmla="*/ 3044822 h 4587875"/>
              <a:gd name="connsiteX3381" fmla="*/ 2631788 w 9408955"/>
              <a:gd name="connsiteY3381" fmla="*/ 3009727 h 4587875"/>
              <a:gd name="connsiteX3382" fmla="*/ 2589595 w 9408955"/>
              <a:gd name="connsiteY3382" fmla="*/ 2977756 h 4587875"/>
              <a:gd name="connsiteX3383" fmla="*/ 2575912 w 9408955"/>
              <a:gd name="connsiteY3383" fmla="*/ 3038479 h 4587875"/>
              <a:gd name="connsiteX3384" fmla="*/ 2594200 w 9408955"/>
              <a:gd name="connsiteY3384" fmla="*/ 3044822 h 4587875"/>
              <a:gd name="connsiteX3385" fmla="*/ 7942590 w 9408955"/>
              <a:gd name="connsiteY3385" fmla="*/ 3044879 h 4587875"/>
              <a:gd name="connsiteX3386" fmla="*/ 7975155 w 9408955"/>
              <a:gd name="connsiteY3386" fmla="*/ 3003301 h 4587875"/>
              <a:gd name="connsiteX3387" fmla="*/ 7909710 w 9408955"/>
              <a:gd name="connsiteY3387" fmla="*/ 2994524 h 4587875"/>
              <a:gd name="connsiteX3388" fmla="*/ 7922753 w 9408955"/>
              <a:gd name="connsiteY3388" fmla="*/ 3040952 h 4587875"/>
              <a:gd name="connsiteX3389" fmla="*/ 7942590 w 9408955"/>
              <a:gd name="connsiteY3389" fmla="*/ 3044879 h 4587875"/>
              <a:gd name="connsiteX3390" fmla="*/ 8553616 w 9408955"/>
              <a:gd name="connsiteY3390" fmla="*/ 3143685 h 4587875"/>
              <a:gd name="connsiteX3391" fmla="*/ 8586045 w 9408955"/>
              <a:gd name="connsiteY3391" fmla="*/ 3107920 h 4587875"/>
              <a:gd name="connsiteX3392" fmla="*/ 8533035 w 9408955"/>
              <a:gd name="connsiteY3392" fmla="*/ 3098314 h 4587875"/>
              <a:gd name="connsiteX3393" fmla="*/ 8536614 w 9408955"/>
              <a:gd name="connsiteY3393" fmla="*/ 3135137 h 4587875"/>
              <a:gd name="connsiteX3394" fmla="*/ 8553616 w 9408955"/>
              <a:gd name="connsiteY3394" fmla="*/ 3143685 h 4587875"/>
              <a:gd name="connsiteX3395" fmla="*/ 1248146 w 9408955"/>
              <a:gd name="connsiteY3395" fmla="*/ 3144858 h 4587875"/>
              <a:gd name="connsiteX3396" fmla="*/ 1296535 w 9408955"/>
              <a:gd name="connsiteY3396" fmla="*/ 3114776 h 4587875"/>
              <a:gd name="connsiteX3397" fmla="*/ 1237066 w 9408955"/>
              <a:gd name="connsiteY3397" fmla="*/ 3088766 h 4587875"/>
              <a:gd name="connsiteX3398" fmla="*/ 1248146 w 9408955"/>
              <a:gd name="connsiteY3398" fmla="*/ 3144858 h 4587875"/>
              <a:gd name="connsiteX3399" fmla="*/ 5767993 w 9408955"/>
              <a:gd name="connsiteY3399" fmla="*/ 3145291 h 4587875"/>
              <a:gd name="connsiteX3400" fmla="*/ 5816034 w 9408955"/>
              <a:gd name="connsiteY3400" fmla="*/ 3123066 h 4587875"/>
              <a:gd name="connsiteX3401" fmla="*/ 5773631 w 9408955"/>
              <a:gd name="connsiteY3401" fmla="*/ 3081564 h 4587875"/>
              <a:gd name="connsiteX3402" fmla="*/ 5767993 w 9408955"/>
              <a:gd name="connsiteY3402" fmla="*/ 3145291 h 4587875"/>
              <a:gd name="connsiteX3403" fmla="*/ 7337163 w 9408955"/>
              <a:gd name="connsiteY3403" fmla="*/ 3145525 h 4587875"/>
              <a:gd name="connsiteX3404" fmla="*/ 7357488 w 9408955"/>
              <a:gd name="connsiteY3404" fmla="*/ 3122298 h 4587875"/>
              <a:gd name="connsiteX3405" fmla="*/ 7318022 w 9408955"/>
              <a:gd name="connsiteY3405" fmla="*/ 3080222 h 4587875"/>
              <a:gd name="connsiteX3406" fmla="*/ 7305167 w 9408955"/>
              <a:gd name="connsiteY3406" fmla="*/ 3142312 h 4587875"/>
              <a:gd name="connsiteX3407" fmla="*/ 7337163 w 9408955"/>
              <a:gd name="connsiteY3407" fmla="*/ 3145525 h 4587875"/>
              <a:gd name="connsiteX3408" fmla="*/ 5897662 w 9408955"/>
              <a:gd name="connsiteY3408" fmla="*/ 3145543 h 4587875"/>
              <a:gd name="connsiteX3409" fmla="*/ 5917541 w 9408955"/>
              <a:gd name="connsiteY3409" fmla="*/ 3130218 h 4587875"/>
              <a:gd name="connsiteX3410" fmla="*/ 5901981 w 9408955"/>
              <a:gd name="connsiteY3410" fmla="*/ 3083344 h 4587875"/>
              <a:gd name="connsiteX3411" fmla="*/ 5856902 w 9408955"/>
              <a:gd name="connsiteY3411" fmla="*/ 3093936 h 4587875"/>
              <a:gd name="connsiteX3412" fmla="*/ 5871775 w 9408955"/>
              <a:gd name="connsiteY3412" fmla="*/ 3145317 h 4587875"/>
              <a:gd name="connsiteX3413" fmla="*/ 5897662 w 9408955"/>
              <a:gd name="connsiteY3413" fmla="*/ 3145543 h 4587875"/>
              <a:gd name="connsiteX3414" fmla="*/ 6719700 w 9408955"/>
              <a:gd name="connsiteY3414" fmla="*/ 3145812 h 4587875"/>
              <a:gd name="connsiteX3415" fmla="*/ 6740139 w 9408955"/>
              <a:gd name="connsiteY3415" fmla="*/ 3129252 h 4587875"/>
              <a:gd name="connsiteX3416" fmla="*/ 6727893 w 9408955"/>
              <a:gd name="connsiteY3416" fmla="*/ 3084035 h 4587875"/>
              <a:gd name="connsiteX3417" fmla="*/ 6680268 w 9408955"/>
              <a:gd name="connsiteY3417" fmla="*/ 3095339 h 4587875"/>
              <a:gd name="connsiteX3418" fmla="*/ 6692288 w 9408955"/>
              <a:gd name="connsiteY3418" fmla="*/ 3143721 h 4587875"/>
              <a:gd name="connsiteX3419" fmla="*/ 6719700 w 9408955"/>
              <a:gd name="connsiteY3419" fmla="*/ 3145812 h 4587875"/>
              <a:gd name="connsiteX3420" fmla="*/ 5280068 w 9408955"/>
              <a:gd name="connsiteY3420" fmla="*/ 3145966 h 4587875"/>
              <a:gd name="connsiteX3421" fmla="*/ 5300445 w 9408955"/>
              <a:gd name="connsiteY3421" fmla="*/ 3129005 h 4587875"/>
              <a:gd name="connsiteX3422" fmla="*/ 5265334 w 9408955"/>
              <a:gd name="connsiteY3422" fmla="*/ 3079349 h 4587875"/>
              <a:gd name="connsiteX3423" fmla="*/ 5252338 w 9408955"/>
              <a:gd name="connsiteY3423" fmla="*/ 3144565 h 4587875"/>
              <a:gd name="connsiteX3424" fmla="*/ 5280068 w 9408955"/>
              <a:gd name="connsiteY3424" fmla="*/ 3145966 h 4587875"/>
              <a:gd name="connsiteX3425" fmla="*/ 7542085 w 9408955"/>
              <a:gd name="connsiteY3425" fmla="*/ 3146141 h 4587875"/>
              <a:gd name="connsiteX3426" fmla="*/ 7562208 w 9408955"/>
              <a:gd name="connsiteY3426" fmla="*/ 3127148 h 4587875"/>
              <a:gd name="connsiteX3427" fmla="*/ 7525827 w 9408955"/>
              <a:gd name="connsiteY3427" fmla="*/ 3080203 h 4587875"/>
              <a:gd name="connsiteX3428" fmla="*/ 7513094 w 9408955"/>
              <a:gd name="connsiteY3428" fmla="*/ 3144384 h 4587875"/>
              <a:gd name="connsiteX3429" fmla="*/ 7542085 w 9408955"/>
              <a:gd name="connsiteY3429" fmla="*/ 3146141 h 4587875"/>
              <a:gd name="connsiteX3430" fmla="*/ 2405513 w 9408955"/>
              <a:gd name="connsiteY3430" fmla="*/ 3146206 h 4587875"/>
              <a:gd name="connsiteX3431" fmla="*/ 2424032 w 9408955"/>
              <a:gd name="connsiteY3431" fmla="*/ 3123173 h 4587875"/>
              <a:gd name="connsiteX3432" fmla="*/ 2387879 w 9408955"/>
              <a:gd name="connsiteY3432" fmla="*/ 3080264 h 4587875"/>
              <a:gd name="connsiteX3433" fmla="*/ 2373943 w 9408955"/>
              <a:gd name="connsiteY3433" fmla="*/ 3144284 h 4587875"/>
              <a:gd name="connsiteX3434" fmla="*/ 2405513 w 9408955"/>
              <a:gd name="connsiteY3434" fmla="*/ 3146206 h 4587875"/>
              <a:gd name="connsiteX3435" fmla="*/ 1581025 w 9408955"/>
              <a:gd name="connsiteY3435" fmla="*/ 3146338 h 4587875"/>
              <a:gd name="connsiteX3436" fmla="*/ 1601309 w 9408955"/>
              <a:gd name="connsiteY3436" fmla="*/ 3129482 h 4587875"/>
              <a:gd name="connsiteX3437" fmla="*/ 1568301 w 9408955"/>
              <a:gd name="connsiteY3437" fmla="*/ 3079143 h 4587875"/>
              <a:gd name="connsiteX3438" fmla="*/ 1553990 w 9408955"/>
              <a:gd name="connsiteY3438" fmla="*/ 3144491 h 4587875"/>
              <a:gd name="connsiteX3439" fmla="*/ 1581025 w 9408955"/>
              <a:gd name="connsiteY3439" fmla="*/ 3146338 h 4587875"/>
              <a:gd name="connsiteX3440" fmla="*/ 5996171 w 9408955"/>
              <a:gd name="connsiteY3440" fmla="*/ 3146555 h 4587875"/>
              <a:gd name="connsiteX3441" fmla="*/ 6017912 w 9408955"/>
              <a:gd name="connsiteY3441" fmla="*/ 3134042 h 4587875"/>
              <a:gd name="connsiteX3442" fmla="*/ 5982945 w 9408955"/>
              <a:gd name="connsiteY3442" fmla="*/ 3080605 h 4587875"/>
              <a:gd name="connsiteX3443" fmla="*/ 5970538 w 9408955"/>
              <a:gd name="connsiteY3443" fmla="*/ 3142835 h 4587875"/>
              <a:gd name="connsiteX3444" fmla="*/ 5996171 w 9408955"/>
              <a:gd name="connsiteY3444" fmla="*/ 3146555 h 4587875"/>
              <a:gd name="connsiteX3445" fmla="*/ 5172835 w 9408955"/>
              <a:gd name="connsiteY3445" fmla="*/ 3146599 h 4587875"/>
              <a:gd name="connsiteX3446" fmla="*/ 5196303 w 9408955"/>
              <a:gd name="connsiteY3446" fmla="*/ 3139617 h 4587875"/>
              <a:gd name="connsiteX3447" fmla="*/ 5197451 w 9408955"/>
              <a:gd name="connsiteY3447" fmla="*/ 3095530 h 4587875"/>
              <a:gd name="connsiteX3448" fmla="*/ 5142596 w 9408955"/>
              <a:gd name="connsiteY3448" fmla="*/ 3086758 h 4587875"/>
              <a:gd name="connsiteX3449" fmla="*/ 5149711 w 9408955"/>
              <a:gd name="connsiteY3449" fmla="*/ 3143541 h 4587875"/>
              <a:gd name="connsiteX3450" fmla="*/ 5172835 w 9408955"/>
              <a:gd name="connsiteY3450" fmla="*/ 3146599 h 4587875"/>
              <a:gd name="connsiteX3451" fmla="*/ 5074431 w 9408955"/>
              <a:gd name="connsiteY3451" fmla="*/ 3146667 h 4587875"/>
              <a:gd name="connsiteX3452" fmla="*/ 5095371 w 9408955"/>
              <a:gd name="connsiteY3452" fmla="*/ 3127987 h 4587875"/>
              <a:gd name="connsiteX3453" fmla="*/ 5058475 w 9408955"/>
              <a:gd name="connsiteY3453" fmla="*/ 3080678 h 4587875"/>
              <a:gd name="connsiteX3454" fmla="*/ 5044725 w 9408955"/>
              <a:gd name="connsiteY3454" fmla="*/ 3143681 h 4587875"/>
              <a:gd name="connsiteX3455" fmla="*/ 5074431 w 9408955"/>
              <a:gd name="connsiteY3455" fmla="*/ 3146667 h 4587875"/>
              <a:gd name="connsiteX3456" fmla="*/ 5372231 w 9408955"/>
              <a:gd name="connsiteY3456" fmla="*/ 3146668 h 4587875"/>
              <a:gd name="connsiteX3457" fmla="*/ 5393269 w 9408955"/>
              <a:gd name="connsiteY3457" fmla="*/ 3085158 h 4587875"/>
              <a:gd name="connsiteX3458" fmla="*/ 5338388 w 9408955"/>
              <a:gd name="connsiteY3458" fmla="*/ 3098048 h 4587875"/>
              <a:gd name="connsiteX3459" fmla="*/ 5372231 w 9408955"/>
              <a:gd name="connsiteY3459" fmla="*/ 3146668 h 4587875"/>
              <a:gd name="connsiteX3460" fmla="*/ 4965228 w 9408955"/>
              <a:gd name="connsiteY3460" fmla="*/ 3146752 h 4587875"/>
              <a:gd name="connsiteX3461" fmla="*/ 4995660 w 9408955"/>
              <a:gd name="connsiteY3461" fmla="*/ 3106479 h 4587875"/>
              <a:gd name="connsiteX3462" fmla="*/ 4931581 w 9408955"/>
              <a:gd name="connsiteY3462" fmla="*/ 3092570 h 4587875"/>
              <a:gd name="connsiteX3463" fmla="*/ 4946404 w 9408955"/>
              <a:gd name="connsiteY3463" fmla="*/ 3145013 h 4587875"/>
              <a:gd name="connsiteX3464" fmla="*/ 4965228 w 9408955"/>
              <a:gd name="connsiteY3464" fmla="*/ 3146752 h 4587875"/>
              <a:gd name="connsiteX3465" fmla="*/ 2194939 w 9408955"/>
              <a:gd name="connsiteY3465" fmla="*/ 3146788 h 4587875"/>
              <a:gd name="connsiteX3466" fmla="*/ 2214707 w 9408955"/>
              <a:gd name="connsiteY3466" fmla="*/ 3135139 h 4587875"/>
              <a:gd name="connsiteX3467" fmla="*/ 2220888 w 9408955"/>
              <a:gd name="connsiteY3467" fmla="*/ 3096580 h 4587875"/>
              <a:gd name="connsiteX3468" fmla="*/ 2171225 w 9408955"/>
              <a:gd name="connsiteY3468" fmla="*/ 3082350 h 4587875"/>
              <a:gd name="connsiteX3469" fmla="*/ 2171225 w 9408955"/>
              <a:gd name="connsiteY3469" fmla="*/ 3145009 h 4587875"/>
              <a:gd name="connsiteX3470" fmla="*/ 2194939 w 9408955"/>
              <a:gd name="connsiteY3470" fmla="*/ 3146788 h 4587875"/>
              <a:gd name="connsiteX3471" fmla="*/ 2086016 w 9408955"/>
              <a:gd name="connsiteY3471" fmla="*/ 3146935 h 4587875"/>
              <a:gd name="connsiteX3472" fmla="*/ 2119514 w 9408955"/>
              <a:gd name="connsiteY3472" fmla="*/ 3113555 h 4587875"/>
              <a:gd name="connsiteX3473" fmla="*/ 2062528 w 9408955"/>
              <a:gd name="connsiteY3473" fmla="*/ 3085737 h 4587875"/>
              <a:gd name="connsiteX3474" fmla="*/ 2068633 w 9408955"/>
              <a:gd name="connsiteY3474" fmla="*/ 3144794 h 4587875"/>
              <a:gd name="connsiteX3475" fmla="*/ 2086016 w 9408955"/>
              <a:gd name="connsiteY3475" fmla="*/ 3146935 h 4587875"/>
              <a:gd name="connsiteX3476" fmla="*/ 5577764 w 9408955"/>
              <a:gd name="connsiteY3476" fmla="*/ 3146974 h 4587875"/>
              <a:gd name="connsiteX3477" fmla="*/ 5613476 w 9408955"/>
              <a:gd name="connsiteY3477" fmla="*/ 3114221 h 4587875"/>
              <a:gd name="connsiteX3478" fmla="*/ 5549705 w 9408955"/>
              <a:gd name="connsiteY3478" fmla="*/ 3091996 h 4587875"/>
              <a:gd name="connsiteX3479" fmla="*/ 5560107 w 9408955"/>
              <a:gd name="connsiteY3479" fmla="*/ 3142342 h 4587875"/>
              <a:gd name="connsiteX3480" fmla="*/ 5577764 w 9408955"/>
              <a:gd name="connsiteY3480" fmla="*/ 3146974 h 4587875"/>
              <a:gd name="connsiteX3481" fmla="*/ 6403220 w 9408955"/>
              <a:gd name="connsiteY3481" fmla="*/ 3147065 h 4587875"/>
              <a:gd name="connsiteX3482" fmla="*/ 6435531 w 9408955"/>
              <a:gd name="connsiteY3482" fmla="*/ 3113994 h 4587875"/>
              <a:gd name="connsiteX3483" fmla="*/ 6379810 w 9408955"/>
              <a:gd name="connsiteY3483" fmla="*/ 3085192 h 4587875"/>
              <a:gd name="connsiteX3484" fmla="*/ 6386230 w 9408955"/>
              <a:gd name="connsiteY3484" fmla="*/ 3145290 h 4587875"/>
              <a:gd name="connsiteX3485" fmla="*/ 6403220 w 9408955"/>
              <a:gd name="connsiteY3485" fmla="*/ 3147065 h 4587875"/>
              <a:gd name="connsiteX3486" fmla="*/ 6299562 w 9408955"/>
              <a:gd name="connsiteY3486" fmla="*/ 3147103 h 4587875"/>
              <a:gd name="connsiteX3487" fmla="*/ 6331984 w 9408955"/>
              <a:gd name="connsiteY3487" fmla="*/ 3114649 h 4587875"/>
              <a:gd name="connsiteX3488" fmla="*/ 6268290 w 9408955"/>
              <a:gd name="connsiteY3488" fmla="*/ 3093895 h 4587875"/>
              <a:gd name="connsiteX3489" fmla="*/ 6282868 w 9408955"/>
              <a:gd name="connsiteY3489" fmla="*/ 3145104 h 4587875"/>
              <a:gd name="connsiteX3490" fmla="*/ 6299562 w 9408955"/>
              <a:gd name="connsiteY3490" fmla="*/ 3147103 h 4587875"/>
              <a:gd name="connsiteX3491" fmla="*/ 2296568 w 9408955"/>
              <a:gd name="connsiteY3491" fmla="*/ 3147105 h 4587875"/>
              <a:gd name="connsiteX3492" fmla="*/ 2324240 w 9408955"/>
              <a:gd name="connsiteY3492" fmla="*/ 3107713 h 4587875"/>
              <a:gd name="connsiteX3493" fmla="*/ 2271210 w 9408955"/>
              <a:gd name="connsiteY3493" fmla="*/ 3084160 h 4587875"/>
              <a:gd name="connsiteX3494" fmla="*/ 2278528 w 9408955"/>
              <a:gd name="connsiteY3494" fmla="*/ 3145901 h 4587875"/>
              <a:gd name="connsiteX3495" fmla="*/ 2296568 w 9408955"/>
              <a:gd name="connsiteY3495" fmla="*/ 3147105 h 4587875"/>
              <a:gd name="connsiteX3496" fmla="*/ 5682622 w 9408955"/>
              <a:gd name="connsiteY3496" fmla="*/ 3147199 h 4587875"/>
              <a:gd name="connsiteX3497" fmla="*/ 5715588 w 9408955"/>
              <a:gd name="connsiteY3497" fmla="*/ 3108249 h 4587875"/>
              <a:gd name="connsiteX3498" fmla="*/ 5648577 w 9408955"/>
              <a:gd name="connsiteY3498" fmla="*/ 3100149 h 4587875"/>
              <a:gd name="connsiteX3499" fmla="*/ 5663817 w 9408955"/>
              <a:gd name="connsiteY3499" fmla="*/ 3143574 h 4587875"/>
              <a:gd name="connsiteX3500" fmla="*/ 5682622 w 9408955"/>
              <a:gd name="connsiteY3500" fmla="*/ 3147199 h 4587875"/>
              <a:gd name="connsiteX3501" fmla="*/ 7634401 w 9408955"/>
              <a:gd name="connsiteY3501" fmla="*/ 3147267 h 4587875"/>
              <a:gd name="connsiteX3502" fmla="*/ 7667476 w 9408955"/>
              <a:gd name="connsiteY3502" fmla="*/ 3114432 h 4587875"/>
              <a:gd name="connsiteX3503" fmla="*/ 7607093 w 9408955"/>
              <a:gd name="connsiteY3503" fmla="*/ 3090068 h 4587875"/>
              <a:gd name="connsiteX3504" fmla="*/ 7617496 w 9408955"/>
              <a:gd name="connsiteY3504" fmla="*/ 3143759 h 4587875"/>
              <a:gd name="connsiteX3505" fmla="*/ 7634401 w 9408955"/>
              <a:gd name="connsiteY3505" fmla="*/ 3147267 h 4587875"/>
              <a:gd name="connsiteX3506" fmla="*/ 4862145 w 9408955"/>
              <a:gd name="connsiteY3506" fmla="*/ 3147352 h 4587875"/>
              <a:gd name="connsiteX3507" fmla="*/ 4892848 w 9408955"/>
              <a:gd name="connsiteY3507" fmla="*/ 3107221 h 4587875"/>
              <a:gd name="connsiteX3508" fmla="*/ 4828037 w 9408955"/>
              <a:gd name="connsiteY3508" fmla="*/ 3094362 h 4587875"/>
              <a:gd name="connsiteX3509" fmla="*/ 4842516 w 9408955"/>
              <a:gd name="connsiteY3509" fmla="*/ 3143993 h 4587875"/>
              <a:gd name="connsiteX3510" fmla="*/ 4862145 w 9408955"/>
              <a:gd name="connsiteY3510" fmla="*/ 3147352 h 4587875"/>
              <a:gd name="connsiteX3511" fmla="*/ 7119870 w 9408955"/>
              <a:gd name="connsiteY3511" fmla="*/ 3147713 h 4587875"/>
              <a:gd name="connsiteX3512" fmla="*/ 7155085 w 9408955"/>
              <a:gd name="connsiteY3512" fmla="*/ 3114487 h 4587875"/>
              <a:gd name="connsiteX3513" fmla="*/ 7092365 w 9408955"/>
              <a:gd name="connsiteY3513" fmla="*/ 3090653 h 4587875"/>
              <a:gd name="connsiteX3514" fmla="*/ 7102050 w 9408955"/>
              <a:gd name="connsiteY3514" fmla="*/ 3144508 h 4587875"/>
              <a:gd name="connsiteX3515" fmla="*/ 7119870 w 9408955"/>
              <a:gd name="connsiteY3515" fmla="*/ 3147713 h 4587875"/>
              <a:gd name="connsiteX3516" fmla="*/ 2706409 w 9408955"/>
              <a:gd name="connsiteY3516" fmla="*/ 3147728 h 4587875"/>
              <a:gd name="connsiteX3517" fmla="*/ 2735655 w 9408955"/>
              <a:gd name="connsiteY3517" fmla="*/ 3106039 h 4587875"/>
              <a:gd name="connsiteX3518" fmla="*/ 2670670 w 9408955"/>
              <a:gd name="connsiteY3518" fmla="*/ 3092637 h 4587875"/>
              <a:gd name="connsiteX3519" fmla="*/ 2687311 w 9408955"/>
              <a:gd name="connsiteY3519" fmla="*/ 3145551 h 4587875"/>
              <a:gd name="connsiteX3520" fmla="*/ 2706409 w 9408955"/>
              <a:gd name="connsiteY3520" fmla="*/ 3147728 h 4587875"/>
              <a:gd name="connsiteX3521" fmla="*/ 2597009 w 9408955"/>
              <a:gd name="connsiteY3521" fmla="*/ 3147728 h 4587875"/>
              <a:gd name="connsiteX3522" fmla="*/ 2612914 w 9408955"/>
              <a:gd name="connsiteY3522" fmla="*/ 3082536 h 4587875"/>
              <a:gd name="connsiteX3523" fmla="*/ 2562664 w 9408955"/>
              <a:gd name="connsiteY3523" fmla="*/ 3097404 h 4587875"/>
              <a:gd name="connsiteX3524" fmla="*/ 2597009 w 9408955"/>
              <a:gd name="connsiteY3524" fmla="*/ 3147728 h 4587875"/>
              <a:gd name="connsiteX3525" fmla="*/ 5480129 w 9408955"/>
              <a:gd name="connsiteY3525" fmla="*/ 3147772 h 4587875"/>
              <a:gd name="connsiteX3526" fmla="*/ 5509374 w 9408955"/>
              <a:gd name="connsiteY3526" fmla="*/ 3106307 h 4587875"/>
              <a:gd name="connsiteX3527" fmla="*/ 5445647 w 9408955"/>
              <a:gd name="connsiteY3527" fmla="*/ 3093666 h 4587875"/>
              <a:gd name="connsiteX3528" fmla="*/ 5461069 w 9408955"/>
              <a:gd name="connsiteY3528" fmla="*/ 3145607 h 4587875"/>
              <a:gd name="connsiteX3529" fmla="*/ 5480129 w 9408955"/>
              <a:gd name="connsiteY3529" fmla="*/ 3147772 h 4587875"/>
              <a:gd name="connsiteX3530" fmla="*/ 8046884 w 9408955"/>
              <a:gd name="connsiteY3530" fmla="*/ 3147859 h 4587875"/>
              <a:gd name="connsiteX3531" fmla="*/ 8076838 w 9408955"/>
              <a:gd name="connsiteY3531" fmla="*/ 3106472 h 4587875"/>
              <a:gd name="connsiteX3532" fmla="*/ 8014427 w 9408955"/>
              <a:gd name="connsiteY3532" fmla="*/ 3095301 h 4587875"/>
              <a:gd name="connsiteX3533" fmla="*/ 8027543 w 9408955"/>
              <a:gd name="connsiteY3533" fmla="*/ 3143859 h 4587875"/>
              <a:gd name="connsiteX3534" fmla="*/ 8046884 w 9408955"/>
              <a:gd name="connsiteY3534" fmla="*/ 3147859 h 4587875"/>
              <a:gd name="connsiteX3535" fmla="*/ 7839474 w 9408955"/>
              <a:gd name="connsiteY3535" fmla="*/ 3147865 h 4587875"/>
              <a:gd name="connsiteX3536" fmla="*/ 7874210 w 9408955"/>
              <a:gd name="connsiteY3536" fmla="*/ 3106624 h 4587875"/>
              <a:gd name="connsiteX3537" fmla="*/ 7805632 w 9408955"/>
              <a:gd name="connsiteY3537" fmla="*/ 3099943 h 4587875"/>
              <a:gd name="connsiteX3538" fmla="*/ 7819853 w 9408955"/>
              <a:gd name="connsiteY3538" fmla="*/ 3143714 h 4587875"/>
              <a:gd name="connsiteX3539" fmla="*/ 7839474 w 9408955"/>
              <a:gd name="connsiteY3539" fmla="*/ 3147865 h 4587875"/>
              <a:gd name="connsiteX3540" fmla="*/ 4758079 w 9408955"/>
              <a:gd name="connsiteY3540" fmla="*/ 3147885 h 4587875"/>
              <a:gd name="connsiteX3541" fmla="*/ 4790633 w 9408955"/>
              <a:gd name="connsiteY3541" fmla="*/ 3107488 h 4587875"/>
              <a:gd name="connsiteX3542" fmla="*/ 4723610 w 9408955"/>
              <a:gd name="connsiteY3542" fmla="*/ 3101318 h 4587875"/>
              <a:gd name="connsiteX3543" fmla="*/ 4738707 w 9408955"/>
              <a:gd name="connsiteY3543" fmla="*/ 3143597 h 4587875"/>
              <a:gd name="connsiteX3544" fmla="*/ 4758079 w 9408955"/>
              <a:gd name="connsiteY3544" fmla="*/ 3147885 h 4587875"/>
              <a:gd name="connsiteX3545" fmla="*/ 6608152 w 9408955"/>
              <a:gd name="connsiteY3545" fmla="*/ 3147923 h 4587875"/>
              <a:gd name="connsiteX3546" fmla="*/ 6638813 w 9408955"/>
              <a:gd name="connsiteY3546" fmla="*/ 3107059 h 4587875"/>
              <a:gd name="connsiteX3547" fmla="*/ 6576357 w 9408955"/>
              <a:gd name="connsiteY3547" fmla="*/ 3094554 h 4587875"/>
              <a:gd name="connsiteX3548" fmla="*/ 6588983 w 9408955"/>
              <a:gd name="connsiteY3548" fmla="*/ 3143894 h 4587875"/>
              <a:gd name="connsiteX3549" fmla="*/ 6608152 w 9408955"/>
              <a:gd name="connsiteY3549" fmla="*/ 3147923 h 4587875"/>
              <a:gd name="connsiteX3550" fmla="*/ 7740327 w 9408955"/>
              <a:gd name="connsiteY3550" fmla="*/ 3147937 h 4587875"/>
              <a:gd name="connsiteX3551" fmla="*/ 7770980 w 9408955"/>
              <a:gd name="connsiteY3551" fmla="*/ 3106537 h 4587875"/>
              <a:gd name="connsiteX3552" fmla="*/ 7701089 w 9408955"/>
              <a:gd name="connsiteY3552" fmla="*/ 3106537 h 4587875"/>
              <a:gd name="connsiteX3553" fmla="*/ 7720695 w 9408955"/>
              <a:gd name="connsiteY3553" fmla="*/ 3145607 h 4587875"/>
              <a:gd name="connsiteX3554" fmla="*/ 7740327 w 9408955"/>
              <a:gd name="connsiteY3554" fmla="*/ 3147937 h 4587875"/>
              <a:gd name="connsiteX3555" fmla="*/ 2495588 w 9408955"/>
              <a:gd name="connsiteY3555" fmla="*/ 3147994 h 4587875"/>
              <a:gd name="connsiteX3556" fmla="*/ 2529337 w 9408955"/>
              <a:gd name="connsiteY3556" fmla="*/ 3115048 h 4587875"/>
              <a:gd name="connsiteX3557" fmla="*/ 2466015 w 9408955"/>
              <a:gd name="connsiteY3557" fmla="*/ 3094706 h 4587875"/>
              <a:gd name="connsiteX3558" fmla="*/ 2478228 w 9408955"/>
              <a:gd name="connsiteY3558" fmla="*/ 3144762 h 4587875"/>
              <a:gd name="connsiteX3559" fmla="*/ 2495588 w 9408955"/>
              <a:gd name="connsiteY3559" fmla="*/ 3147994 h 4587875"/>
              <a:gd name="connsiteX3560" fmla="*/ 1365180 w 9408955"/>
              <a:gd name="connsiteY3560" fmla="*/ 3147994 h 4587875"/>
              <a:gd name="connsiteX3561" fmla="*/ 1399938 w 9408955"/>
              <a:gd name="connsiteY3561" fmla="*/ 3107514 h 4587875"/>
              <a:gd name="connsiteX3562" fmla="*/ 1336217 w 9408955"/>
              <a:gd name="connsiteY3562" fmla="*/ 3093871 h 4587875"/>
              <a:gd name="connsiteX3563" fmla="*/ 1345743 w 9408955"/>
              <a:gd name="connsiteY3563" fmla="*/ 3143667 h 4587875"/>
              <a:gd name="connsiteX3564" fmla="*/ 1365180 w 9408955"/>
              <a:gd name="connsiteY3564" fmla="*/ 3147994 h 4587875"/>
              <a:gd name="connsiteX3565" fmla="*/ 7238309 w 9408955"/>
              <a:gd name="connsiteY3565" fmla="*/ 3148012 h 4587875"/>
              <a:gd name="connsiteX3566" fmla="*/ 7243313 w 9408955"/>
              <a:gd name="connsiteY3566" fmla="*/ 3084855 h 4587875"/>
              <a:gd name="connsiteX3567" fmla="*/ 7188273 w 9408955"/>
              <a:gd name="connsiteY3567" fmla="*/ 3096526 h 4587875"/>
              <a:gd name="connsiteX3568" fmla="*/ 7201692 w 9408955"/>
              <a:gd name="connsiteY3568" fmla="*/ 3142063 h 4587875"/>
              <a:gd name="connsiteX3569" fmla="*/ 7238309 w 9408955"/>
              <a:gd name="connsiteY3569" fmla="*/ 3148012 h 4587875"/>
              <a:gd name="connsiteX3570" fmla="*/ 4533263 w 9408955"/>
              <a:gd name="connsiteY3570" fmla="*/ 3148012 h 4587875"/>
              <a:gd name="connsiteX3571" fmla="*/ 4583105 w 9408955"/>
              <a:gd name="connsiteY3571" fmla="*/ 3121858 h 4587875"/>
              <a:gd name="connsiteX3572" fmla="*/ 4530062 w 9408955"/>
              <a:gd name="connsiteY3572" fmla="*/ 3085698 h 4587875"/>
              <a:gd name="connsiteX3573" fmla="*/ 4533263 w 9408955"/>
              <a:gd name="connsiteY3573" fmla="*/ 3148012 h 4587875"/>
              <a:gd name="connsiteX3574" fmla="*/ 7017860 w 9408955"/>
              <a:gd name="connsiteY3574" fmla="*/ 3148066 h 4587875"/>
              <a:gd name="connsiteX3575" fmla="*/ 7051499 w 9408955"/>
              <a:gd name="connsiteY3575" fmla="*/ 3108099 h 4587875"/>
              <a:gd name="connsiteX3576" fmla="*/ 7005112 w 9408955"/>
              <a:gd name="connsiteY3576" fmla="*/ 3080506 h 4587875"/>
              <a:gd name="connsiteX3577" fmla="*/ 6998745 w 9408955"/>
              <a:gd name="connsiteY3577" fmla="*/ 3143740 h 4587875"/>
              <a:gd name="connsiteX3578" fmla="*/ 7017860 w 9408955"/>
              <a:gd name="connsiteY3578" fmla="*/ 3148066 h 4587875"/>
              <a:gd name="connsiteX3579" fmla="*/ 6912979 w 9408955"/>
              <a:gd name="connsiteY3579" fmla="*/ 3148091 h 4587875"/>
              <a:gd name="connsiteX3580" fmla="*/ 6948117 w 9408955"/>
              <a:gd name="connsiteY3580" fmla="*/ 3114385 h 4587875"/>
              <a:gd name="connsiteX3581" fmla="*/ 6884802 w 9408955"/>
              <a:gd name="connsiteY3581" fmla="*/ 3092680 h 4587875"/>
              <a:gd name="connsiteX3582" fmla="*/ 6895430 w 9408955"/>
              <a:gd name="connsiteY3582" fmla="*/ 3143249 h 4587875"/>
              <a:gd name="connsiteX3583" fmla="*/ 6912979 w 9408955"/>
              <a:gd name="connsiteY3583" fmla="*/ 3148091 h 4587875"/>
              <a:gd name="connsiteX3584" fmla="*/ 6501982 w 9408955"/>
              <a:gd name="connsiteY3584" fmla="*/ 3148097 h 4587875"/>
              <a:gd name="connsiteX3585" fmla="*/ 6535792 w 9408955"/>
              <a:gd name="connsiteY3585" fmla="*/ 3113572 h 4587875"/>
              <a:gd name="connsiteX3586" fmla="*/ 6473695 w 9408955"/>
              <a:gd name="connsiteY3586" fmla="*/ 3091923 h 4587875"/>
              <a:gd name="connsiteX3587" fmla="*/ 6484385 w 9408955"/>
              <a:gd name="connsiteY3587" fmla="*/ 3143743 h 4587875"/>
              <a:gd name="connsiteX3588" fmla="*/ 6501982 w 9408955"/>
              <a:gd name="connsiteY3588" fmla="*/ 3148097 h 4587875"/>
              <a:gd name="connsiteX3589" fmla="*/ 1163378 w 9408955"/>
              <a:gd name="connsiteY3589" fmla="*/ 3148112 h 4587875"/>
              <a:gd name="connsiteX3590" fmla="*/ 1194129 w 9408955"/>
              <a:gd name="connsiteY3590" fmla="*/ 3107029 h 4587875"/>
              <a:gd name="connsiteX3591" fmla="*/ 1129315 w 9408955"/>
              <a:gd name="connsiteY3591" fmla="*/ 3094456 h 4587875"/>
              <a:gd name="connsiteX3592" fmla="*/ 1143613 w 9408955"/>
              <a:gd name="connsiteY3592" fmla="*/ 3145891 h 4587875"/>
              <a:gd name="connsiteX3593" fmla="*/ 1163378 w 9408955"/>
              <a:gd name="connsiteY3593" fmla="*/ 3148112 h 4587875"/>
              <a:gd name="connsiteX3594" fmla="*/ 6812523 w 9408955"/>
              <a:gd name="connsiteY3594" fmla="*/ 3148121 h 4587875"/>
              <a:gd name="connsiteX3595" fmla="*/ 6845114 w 9408955"/>
              <a:gd name="connsiteY3595" fmla="*/ 3113585 h 4587875"/>
              <a:gd name="connsiteX3596" fmla="*/ 6785172 w 9408955"/>
              <a:gd name="connsiteY3596" fmla="*/ 3088099 h 4587875"/>
              <a:gd name="connsiteX3597" fmla="*/ 6795010 w 9408955"/>
              <a:gd name="connsiteY3597" fmla="*/ 3145558 h 4587875"/>
              <a:gd name="connsiteX3598" fmla="*/ 6812523 w 9408955"/>
              <a:gd name="connsiteY3598" fmla="*/ 3148121 h 4587875"/>
              <a:gd name="connsiteX3599" fmla="*/ 7942709 w 9408955"/>
              <a:gd name="connsiteY3599" fmla="*/ 3148182 h 4587875"/>
              <a:gd name="connsiteX3600" fmla="*/ 7974720 w 9408955"/>
              <a:gd name="connsiteY3600" fmla="*/ 3107569 h 4587875"/>
              <a:gd name="connsiteX3601" fmla="*/ 7916329 w 9408955"/>
              <a:gd name="connsiteY3601" fmla="*/ 3087169 h 4587875"/>
              <a:gd name="connsiteX3602" fmla="*/ 7923172 w 9408955"/>
              <a:gd name="connsiteY3602" fmla="*/ 3144014 h 4587875"/>
              <a:gd name="connsiteX3603" fmla="*/ 7942709 w 9408955"/>
              <a:gd name="connsiteY3603" fmla="*/ 3148182 h 4587875"/>
              <a:gd name="connsiteX3604" fmla="*/ 1466746 w 9408955"/>
              <a:gd name="connsiteY3604" fmla="*/ 3148211 h 4587875"/>
              <a:gd name="connsiteX3605" fmla="*/ 1501460 w 9408955"/>
              <a:gd name="connsiteY3605" fmla="*/ 3115021 h 4587875"/>
              <a:gd name="connsiteX3606" fmla="*/ 1438880 w 9408955"/>
              <a:gd name="connsiteY3606" fmla="*/ 3091374 h 4587875"/>
              <a:gd name="connsiteX3607" fmla="*/ 1449235 w 9408955"/>
              <a:gd name="connsiteY3607" fmla="*/ 3144125 h 4587875"/>
              <a:gd name="connsiteX3608" fmla="*/ 1466746 w 9408955"/>
              <a:gd name="connsiteY3608" fmla="*/ 3148211 h 4587875"/>
              <a:gd name="connsiteX3609" fmla="*/ 1690073 w 9408955"/>
              <a:gd name="connsiteY3609" fmla="*/ 3148235 h 4587875"/>
              <a:gd name="connsiteX3610" fmla="*/ 1698057 w 9408955"/>
              <a:gd name="connsiteY3610" fmla="*/ 3088877 h 4587875"/>
              <a:gd name="connsiteX3611" fmla="*/ 1640347 w 9408955"/>
              <a:gd name="connsiteY3611" fmla="*/ 3114803 h 4587875"/>
              <a:gd name="connsiteX3612" fmla="*/ 1690073 w 9408955"/>
              <a:gd name="connsiteY3612" fmla="*/ 3148235 h 4587875"/>
              <a:gd name="connsiteX3613" fmla="*/ 2803095 w 9408955"/>
              <a:gd name="connsiteY3613" fmla="*/ 3148261 h 4587875"/>
              <a:gd name="connsiteX3614" fmla="*/ 2839419 w 9408955"/>
              <a:gd name="connsiteY3614" fmla="*/ 3115362 h 4587875"/>
              <a:gd name="connsiteX3615" fmla="*/ 2785198 w 9408955"/>
              <a:gd name="connsiteY3615" fmla="*/ 3084808 h 4587875"/>
              <a:gd name="connsiteX3616" fmla="*/ 2785880 w 9408955"/>
              <a:gd name="connsiteY3616" fmla="*/ 3144092 h 4587875"/>
              <a:gd name="connsiteX3617" fmla="*/ 2803095 w 9408955"/>
              <a:gd name="connsiteY3617" fmla="*/ 3148261 h 4587875"/>
              <a:gd name="connsiteX3618" fmla="*/ 4652937 w 9408955"/>
              <a:gd name="connsiteY3618" fmla="*/ 3148435 h 4587875"/>
              <a:gd name="connsiteX3619" fmla="*/ 4687037 w 9408955"/>
              <a:gd name="connsiteY3619" fmla="*/ 3114493 h 4587875"/>
              <a:gd name="connsiteX3620" fmla="*/ 4624935 w 9408955"/>
              <a:gd name="connsiteY3620" fmla="*/ 3092383 h 4587875"/>
              <a:gd name="connsiteX3621" fmla="*/ 4635399 w 9408955"/>
              <a:gd name="connsiteY3621" fmla="*/ 3144203 h 4587875"/>
              <a:gd name="connsiteX3622" fmla="*/ 4652937 w 9408955"/>
              <a:gd name="connsiteY3622" fmla="*/ 3148435 h 4587875"/>
              <a:gd name="connsiteX3623" fmla="*/ 6093253 w 9408955"/>
              <a:gd name="connsiteY3623" fmla="*/ 3148503 h 4587875"/>
              <a:gd name="connsiteX3624" fmla="*/ 6125947 w 9408955"/>
              <a:gd name="connsiteY3624" fmla="*/ 3108608 h 4587875"/>
              <a:gd name="connsiteX3625" fmla="*/ 6059587 w 9408955"/>
              <a:gd name="connsiteY3625" fmla="*/ 3099649 h 4587875"/>
              <a:gd name="connsiteX3626" fmla="*/ 6073774 w 9408955"/>
              <a:gd name="connsiteY3626" fmla="*/ 3144443 h 4587875"/>
              <a:gd name="connsiteX3627" fmla="*/ 6093253 w 9408955"/>
              <a:gd name="connsiteY3627" fmla="*/ 3148503 h 4587875"/>
              <a:gd name="connsiteX3628" fmla="*/ 1983848 w 9408955"/>
              <a:gd name="connsiteY3628" fmla="*/ 3148539 h 4587875"/>
              <a:gd name="connsiteX3629" fmla="*/ 2016636 w 9408955"/>
              <a:gd name="connsiteY3629" fmla="*/ 3108975 h 4587875"/>
              <a:gd name="connsiteX3630" fmla="*/ 1957950 w 9408955"/>
              <a:gd name="connsiteY3630" fmla="*/ 3087316 h 4587875"/>
              <a:gd name="connsiteX3631" fmla="*/ 1964416 w 9408955"/>
              <a:gd name="connsiteY3631" fmla="*/ 3144542 h 4587875"/>
              <a:gd name="connsiteX3632" fmla="*/ 1983848 w 9408955"/>
              <a:gd name="connsiteY3632" fmla="*/ 3148539 h 4587875"/>
              <a:gd name="connsiteX3633" fmla="*/ 1760321 w 9408955"/>
              <a:gd name="connsiteY3633" fmla="*/ 3149136 h 4587875"/>
              <a:gd name="connsiteX3634" fmla="*/ 1809870 w 9408955"/>
              <a:gd name="connsiteY3634" fmla="*/ 3114831 h 4587875"/>
              <a:gd name="connsiteX3635" fmla="*/ 1744493 w 9408955"/>
              <a:gd name="connsiteY3635" fmla="*/ 3098606 h 4587875"/>
              <a:gd name="connsiteX3636" fmla="*/ 1760321 w 9408955"/>
              <a:gd name="connsiteY3636" fmla="*/ 3149136 h 4587875"/>
              <a:gd name="connsiteX3637" fmla="*/ 1864900 w 9408955"/>
              <a:gd name="connsiteY3637" fmla="*/ 3149370 h 4587875"/>
              <a:gd name="connsiteX3638" fmla="*/ 1914030 w 9408955"/>
              <a:gd name="connsiteY3638" fmla="*/ 3115433 h 4587875"/>
              <a:gd name="connsiteX3639" fmla="*/ 1850117 w 9408955"/>
              <a:gd name="connsiteY3639" fmla="*/ 3092731 h 4587875"/>
              <a:gd name="connsiteX3640" fmla="*/ 1864900 w 9408955"/>
              <a:gd name="connsiteY3640" fmla="*/ 3149370 h 4587875"/>
              <a:gd name="connsiteX3641" fmla="*/ 4359040 w 9408955"/>
              <a:gd name="connsiteY3641" fmla="*/ 3149371 h 4587875"/>
              <a:gd name="connsiteX3642" fmla="*/ 4373260 w 9408955"/>
              <a:gd name="connsiteY3642" fmla="*/ 3093495 h 4587875"/>
              <a:gd name="connsiteX3643" fmla="*/ 4309040 w 9408955"/>
              <a:gd name="connsiteY3643" fmla="*/ 3114933 h 4587875"/>
              <a:gd name="connsiteX3644" fmla="*/ 4359040 w 9408955"/>
              <a:gd name="connsiteY3644" fmla="*/ 3149371 h 4587875"/>
              <a:gd name="connsiteX3645" fmla="*/ 7412689 w 9408955"/>
              <a:gd name="connsiteY3645" fmla="*/ 3149599 h 4587875"/>
              <a:gd name="connsiteX3646" fmla="*/ 7452848 w 9408955"/>
              <a:gd name="connsiteY3646" fmla="*/ 3138647 h 4587875"/>
              <a:gd name="connsiteX3647" fmla="*/ 7444862 w 9408955"/>
              <a:gd name="connsiteY3647" fmla="*/ 3083429 h 4587875"/>
              <a:gd name="connsiteX3648" fmla="*/ 7395576 w 9408955"/>
              <a:gd name="connsiteY3648" fmla="*/ 3107387 h 4587875"/>
              <a:gd name="connsiteX3649" fmla="*/ 7412689 w 9408955"/>
              <a:gd name="connsiteY3649" fmla="*/ 3149599 h 4587875"/>
              <a:gd name="connsiteX3650" fmla="*/ 6208168 w 9408955"/>
              <a:gd name="connsiteY3650" fmla="*/ 3149599 h 4587875"/>
              <a:gd name="connsiteX3651" fmla="*/ 6224359 w 9408955"/>
              <a:gd name="connsiteY3651" fmla="*/ 3097447 h 4587875"/>
              <a:gd name="connsiteX3652" fmla="*/ 6158684 w 9408955"/>
              <a:gd name="connsiteY3652" fmla="*/ 3114368 h 4587875"/>
              <a:gd name="connsiteX3653" fmla="*/ 6208168 w 9408955"/>
              <a:gd name="connsiteY3653" fmla="*/ 3149599 h 4587875"/>
              <a:gd name="connsiteX3654" fmla="*/ 7545678 w 9408955"/>
              <a:gd name="connsiteY3654" fmla="*/ 3249051 h 4587875"/>
              <a:gd name="connsiteX3655" fmla="*/ 7564691 w 9408955"/>
              <a:gd name="connsiteY3655" fmla="*/ 3225177 h 4587875"/>
              <a:gd name="connsiteX3656" fmla="*/ 7519995 w 9408955"/>
              <a:gd name="connsiteY3656" fmla="*/ 3183786 h 4587875"/>
              <a:gd name="connsiteX3657" fmla="*/ 7514522 w 9408955"/>
              <a:gd name="connsiteY3657" fmla="*/ 3248994 h 4587875"/>
              <a:gd name="connsiteX3658" fmla="*/ 7545678 w 9408955"/>
              <a:gd name="connsiteY3658" fmla="*/ 3249051 h 4587875"/>
              <a:gd name="connsiteX3659" fmla="*/ 4348195 w 9408955"/>
              <a:gd name="connsiteY3659" fmla="*/ 3249259 h 4587875"/>
              <a:gd name="connsiteX3660" fmla="*/ 4377015 w 9408955"/>
              <a:gd name="connsiteY3660" fmla="*/ 3210246 h 4587875"/>
              <a:gd name="connsiteX3661" fmla="*/ 4316055 w 9408955"/>
              <a:gd name="connsiteY3661" fmla="*/ 3198876 h 4587875"/>
              <a:gd name="connsiteX3662" fmla="*/ 4330613 w 9408955"/>
              <a:gd name="connsiteY3662" fmla="*/ 3245493 h 4587875"/>
              <a:gd name="connsiteX3663" fmla="*/ 4348195 w 9408955"/>
              <a:gd name="connsiteY3663" fmla="*/ 3249259 h 4587875"/>
              <a:gd name="connsiteX3664" fmla="*/ 6510274 w 9408955"/>
              <a:gd name="connsiteY3664" fmla="*/ 3249772 h 4587875"/>
              <a:gd name="connsiteX3665" fmla="*/ 6529652 w 9408955"/>
              <a:gd name="connsiteY3665" fmla="*/ 3243780 h 4587875"/>
              <a:gd name="connsiteX3666" fmla="*/ 6529424 w 9408955"/>
              <a:gd name="connsiteY3666" fmla="*/ 3194827 h 4587875"/>
              <a:gd name="connsiteX3667" fmla="*/ 6468472 w 9408955"/>
              <a:gd name="connsiteY3667" fmla="*/ 3219191 h 4587875"/>
              <a:gd name="connsiteX3668" fmla="*/ 6510274 w 9408955"/>
              <a:gd name="connsiteY3668" fmla="*/ 3249772 h 4587875"/>
              <a:gd name="connsiteX3669" fmla="*/ 2695748 w 9408955"/>
              <a:gd name="connsiteY3669" fmla="*/ 3250534 h 4587875"/>
              <a:gd name="connsiteX3670" fmla="*/ 2731318 w 9408955"/>
              <a:gd name="connsiteY3670" fmla="*/ 3197835 h 4587875"/>
              <a:gd name="connsiteX3671" fmla="*/ 2665258 w 9408955"/>
              <a:gd name="connsiteY3671" fmla="*/ 3211179 h 4587875"/>
              <a:gd name="connsiteX3672" fmla="*/ 2695748 w 9408955"/>
              <a:gd name="connsiteY3672" fmla="*/ 3250534 h 4587875"/>
              <a:gd name="connsiteX3673" fmla="*/ 6709763 w 9408955"/>
              <a:gd name="connsiteY3673" fmla="*/ 3250548 h 4587875"/>
              <a:gd name="connsiteX3674" fmla="*/ 6734995 w 9408955"/>
              <a:gd name="connsiteY3674" fmla="*/ 3239407 h 4587875"/>
              <a:gd name="connsiteX3675" fmla="*/ 6698647 w 9408955"/>
              <a:gd name="connsiteY3675" fmla="*/ 3183617 h 4587875"/>
              <a:gd name="connsiteX3676" fmla="*/ 6681959 w 9408955"/>
              <a:gd name="connsiteY3676" fmla="*/ 3244169 h 4587875"/>
              <a:gd name="connsiteX3677" fmla="*/ 6709763 w 9408955"/>
              <a:gd name="connsiteY3677" fmla="*/ 3250548 h 4587875"/>
              <a:gd name="connsiteX3678" fmla="*/ 7123194 w 9408955"/>
              <a:gd name="connsiteY3678" fmla="*/ 3250606 h 4587875"/>
              <a:gd name="connsiteX3679" fmla="*/ 7153018 w 9408955"/>
              <a:gd name="connsiteY3679" fmla="*/ 3206499 h 4587875"/>
              <a:gd name="connsiteX3680" fmla="*/ 7092228 w 9408955"/>
              <a:gd name="connsiteY3680" fmla="*/ 3195024 h 4587875"/>
              <a:gd name="connsiteX3681" fmla="*/ 7103197 w 9408955"/>
              <a:gd name="connsiteY3681" fmla="*/ 3247674 h 4587875"/>
              <a:gd name="connsiteX3682" fmla="*/ 7123194 w 9408955"/>
              <a:gd name="connsiteY3682" fmla="*/ 3250606 h 4587875"/>
              <a:gd name="connsiteX3683" fmla="*/ 1986149 w 9408955"/>
              <a:gd name="connsiteY3683" fmla="*/ 3250669 h 4587875"/>
              <a:gd name="connsiteX3684" fmla="*/ 2012206 w 9408955"/>
              <a:gd name="connsiteY3684" fmla="*/ 3201162 h 4587875"/>
              <a:gd name="connsiteX3685" fmla="*/ 1945584 w 9408955"/>
              <a:gd name="connsiteY3685" fmla="*/ 3211317 h 4587875"/>
              <a:gd name="connsiteX3686" fmla="*/ 1964911 w 9408955"/>
              <a:gd name="connsiteY3686" fmla="*/ 3246748 h 4587875"/>
              <a:gd name="connsiteX3687" fmla="*/ 1986149 w 9408955"/>
              <a:gd name="connsiteY3687" fmla="*/ 3250669 h 4587875"/>
              <a:gd name="connsiteX3688" fmla="*/ 5683563 w 9408955"/>
              <a:gd name="connsiteY3688" fmla="*/ 3250702 h 4587875"/>
              <a:gd name="connsiteX3689" fmla="*/ 5716551 w 9408955"/>
              <a:gd name="connsiteY3689" fmla="*/ 3210909 h 4587875"/>
              <a:gd name="connsiteX3690" fmla="*/ 5649659 w 9408955"/>
              <a:gd name="connsiteY3690" fmla="*/ 3198109 h 4587875"/>
              <a:gd name="connsiteX3691" fmla="*/ 5664652 w 9408955"/>
              <a:gd name="connsiteY3691" fmla="*/ 3247937 h 4587875"/>
              <a:gd name="connsiteX3692" fmla="*/ 5683563 w 9408955"/>
              <a:gd name="connsiteY3692" fmla="*/ 3250702 h 4587875"/>
              <a:gd name="connsiteX3693" fmla="*/ 6805092 w 9408955"/>
              <a:gd name="connsiteY3693" fmla="*/ 3250716 h 4587875"/>
              <a:gd name="connsiteX3694" fmla="*/ 6845103 w 9408955"/>
              <a:gd name="connsiteY3694" fmla="*/ 3211257 h 4587875"/>
              <a:gd name="connsiteX3695" fmla="*/ 6795946 w 9408955"/>
              <a:gd name="connsiteY3695" fmla="*/ 3186167 h 4587875"/>
              <a:gd name="connsiteX3696" fmla="*/ 6805092 w 9408955"/>
              <a:gd name="connsiteY3696" fmla="*/ 3250716 h 4587875"/>
              <a:gd name="connsiteX3697" fmla="*/ 5175651 w 9408955"/>
              <a:gd name="connsiteY3697" fmla="*/ 3250799 h 4587875"/>
              <a:gd name="connsiteX3698" fmla="*/ 5198958 w 9408955"/>
              <a:gd name="connsiteY3698" fmla="*/ 3204182 h 4587875"/>
              <a:gd name="connsiteX3699" fmla="*/ 5135143 w 9408955"/>
              <a:gd name="connsiteY3699" fmla="*/ 3203726 h 4587875"/>
              <a:gd name="connsiteX3700" fmla="*/ 5156339 w 9408955"/>
              <a:gd name="connsiteY3700" fmla="*/ 3249553 h 4587875"/>
              <a:gd name="connsiteX3701" fmla="*/ 5175651 w 9408955"/>
              <a:gd name="connsiteY3701" fmla="*/ 3250799 h 4587875"/>
              <a:gd name="connsiteX3702" fmla="*/ 6394579 w 9408955"/>
              <a:gd name="connsiteY3702" fmla="*/ 3250931 h 4587875"/>
              <a:gd name="connsiteX3703" fmla="*/ 6432978 w 9408955"/>
              <a:gd name="connsiteY3703" fmla="*/ 3204045 h 4587875"/>
              <a:gd name="connsiteX3704" fmla="*/ 6367379 w 9408955"/>
              <a:gd name="connsiteY3704" fmla="*/ 3203816 h 4587875"/>
              <a:gd name="connsiteX3705" fmla="*/ 6394579 w 9408955"/>
              <a:gd name="connsiteY3705" fmla="*/ 3250931 h 4587875"/>
              <a:gd name="connsiteX3706" fmla="*/ 4955009 w 9408955"/>
              <a:gd name="connsiteY3706" fmla="*/ 3250963 h 4587875"/>
              <a:gd name="connsiteX3707" fmla="*/ 4996852 w 9408955"/>
              <a:gd name="connsiteY3707" fmla="*/ 3219127 h 4587875"/>
              <a:gd name="connsiteX3708" fmla="*/ 4935558 w 9408955"/>
              <a:gd name="connsiteY3708" fmla="*/ 3192749 h 4587875"/>
              <a:gd name="connsiteX3709" fmla="*/ 4955009 w 9408955"/>
              <a:gd name="connsiteY3709" fmla="*/ 3250963 h 4587875"/>
              <a:gd name="connsiteX3710" fmla="*/ 1887071 w 9408955"/>
              <a:gd name="connsiteY3710" fmla="*/ 3250996 h 4587875"/>
              <a:gd name="connsiteX3711" fmla="*/ 1911974 w 9408955"/>
              <a:gd name="connsiteY3711" fmla="*/ 3203811 h 4587875"/>
              <a:gd name="connsiteX3712" fmla="*/ 1846607 w 9408955"/>
              <a:gd name="connsiteY3712" fmla="*/ 3203582 h 4587875"/>
              <a:gd name="connsiteX3713" fmla="*/ 1866544 w 9408955"/>
              <a:gd name="connsiteY3713" fmla="*/ 3249753 h 4587875"/>
              <a:gd name="connsiteX3714" fmla="*/ 1887071 w 9408955"/>
              <a:gd name="connsiteY3714" fmla="*/ 3250996 h 4587875"/>
              <a:gd name="connsiteX3715" fmla="*/ 5364669 w 9408955"/>
              <a:gd name="connsiteY3715" fmla="*/ 3251083 h 4587875"/>
              <a:gd name="connsiteX3716" fmla="*/ 5393936 w 9408955"/>
              <a:gd name="connsiteY3716" fmla="*/ 3188291 h 4587875"/>
              <a:gd name="connsiteX3717" fmla="*/ 5337016 w 9408955"/>
              <a:gd name="connsiteY3717" fmla="*/ 3202041 h 4587875"/>
              <a:gd name="connsiteX3718" fmla="*/ 5364669 w 9408955"/>
              <a:gd name="connsiteY3718" fmla="*/ 3251083 h 4587875"/>
              <a:gd name="connsiteX3719" fmla="*/ 6196342 w 9408955"/>
              <a:gd name="connsiteY3719" fmla="*/ 3251141 h 4587875"/>
              <a:gd name="connsiteX3720" fmla="*/ 6228025 w 9408955"/>
              <a:gd name="connsiteY3720" fmla="*/ 3211249 h 4587875"/>
              <a:gd name="connsiteX3721" fmla="*/ 6176032 w 9408955"/>
              <a:gd name="connsiteY3721" fmla="*/ 3186393 h 4587875"/>
              <a:gd name="connsiteX3722" fmla="*/ 6177857 w 9408955"/>
              <a:gd name="connsiteY3722" fmla="*/ 3248875 h 4587875"/>
              <a:gd name="connsiteX3723" fmla="*/ 6196342 w 9408955"/>
              <a:gd name="connsiteY3723" fmla="*/ 3251141 h 4587875"/>
              <a:gd name="connsiteX3724" fmla="*/ 2809391 w 9408955"/>
              <a:gd name="connsiteY3724" fmla="*/ 3251151 h 4587875"/>
              <a:gd name="connsiteX3725" fmla="*/ 2837838 w 9408955"/>
              <a:gd name="connsiteY3725" fmla="*/ 3211719 h 4587875"/>
              <a:gd name="connsiteX3726" fmla="*/ 2771538 w 9408955"/>
              <a:gd name="connsiteY3726" fmla="*/ 3201004 h 4587875"/>
              <a:gd name="connsiteX3727" fmla="*/ 2791720 w 9408955"/>
              <a:gd name="connsiteY3727" fmla="*/ 3249334 h 4587875"/>
              <a:gd name="connsiteX3728" fmla="*/ 2809391 w 9408955"/>
              <a:gd name="connsiteY3728" fmla="*/ 3251151 h 4587875"/>
              <a:gd name="connsiteX3729" fmla="*/ 7742204 w 9408955"/>
              <a:gd name="connsiteY3729" fmla="*/ 3251207 h 4587875"/>
              <a:gd name="connsiteX3730" fmla="*/ 7769007 w 9408955"/>
              <a:gd name="connsiteY3730" fmla="*/ 3203791 h 4587875"/>
              <a:gd name="connsiteX3731" fmla="*/ 7708817 w 9408955"/>
              <a:gd name="connsiteY3731" fmla="*/ 3192589 h 4587875"/>
              <a:gd name="connsiteX3732" fmla="*/ 7722269 w 9408955"/>
              <a:gd name="connsiteY3732" fmla="*/ 3248825 h 4587875"/>
              <a:gd name="connsiteX3733" fmla="*/ 7742204 w 9408955"/>
              <a:gd name="connsiteY3733" fmla="*/ 3251207 h 4587875"/>
              <a:gd name="connsiteX3734" fmla="*/ 7014863 w 9408955"/>
              <a:gd name="connsiteY3734" fmla="*/ 3251229 h 4587875"/>
              <a:gd name="connsiteX3735" fmla="*/ 7050355 w 9408955"/>
              <a:gd name="connsiteY3735" fmla="*/ 3225540 h 4587875"/>
              <a:gd name="connsiteX3736" fmla="*/ 7004425 w 9408955"/>
              <a:gd name="connsiteY3736" fmla="*/ 3184157 h 4587875"/>
              <a:gd name="connsiteX3737" fmla="*/ 6999650 w 9408955"/>
              <a:gd name="connsiteY3737" fmla="*/ 3247261 h 4587875"/>
              <a:gd name="connsiteX3738" fmla="*/ 7014863 w 9408955"/>
              <a:gd name="connsiteY3738" fmla="*/ 3251229 h 4587875"/>
              <a:gd name="connsiteX3739" fmla="*/ 7433900 w 9408955"/>
              <a:gd name="connsiteY3739" fmla="*/ 3251231 h 4587875"/>
              <a:gd name="connsiteX3740" fmla="*/ 7460027 w 9408955"/>
              <a:gd name="connsiteY3740" fmla="*/ 3211012 h 4587875"/>
              <a:gd name="connsiteX3741" fmla="*/ 7398619 w 9408955"/>
              <a:gd name="connsiteY3741" fmla="*/ 3196116 h 4587875"/>
              <a:gd name="connsiteX3742" fmla="*/ 7416324 w 9408955"/>
              <a:gd name="connsiteY3742" fmla="*/ 3249741 h 4587875"/>
              <a:gd name="connsiteX3743" fmla="*/ 7433900 w 9408955"/>
              <a:gd name="connsiteY3743" fmla="*/ 3251231 h 4587875"/>
              <a:gd name="connsiteX3744" fmla="*/ 5788627 w 9408955"/>
              <a:gd name="connsiteY3744" fmla="*/ 3251311 h 4587875"/>
              <a:gd name="connsiteX3745" fmla="*/ 5815567 w 9408955"/>
              <a:gd name="connsiteY3745" fmla="*/ 3204630 h 4587875"/>
              <a:gd name="connsiteX3746" fmla="*/ 5756987 w 9408955"/>
              <a:gd name="connsiteY3746" fmla="*/ 3192775 h 4587875"/>
              <a:gd name="connsiteX3747" fmla="*/ 5768296 w 9408955"/>
              <a:gd name="connsiteY3747" fmla="*/ 3248177 h 4587875"/>
              <a:gd name="connsiteX3748" fmla="*/ 5788627 w 9408955"/>
              <a:gd name="connsiteY3748" fmla="*/ 3251311 h 4587875"/>
              <a:gd name="connsiteX3749" fmla="*/ 1059532 w 9408955"/>
              <a:gd name="connsiteY3749" fmla="*/ 3251322 h 4587875"/>
              <a:gd name="connsiteX3750" fmla="*/ 1090178 w 9408955"/>
              <a:gd name="connsiteY3750" fmla="*/ 3211314 h 4587875"/>
              <a:gd name="connsiteX3751" fmla="*/ 1029404 w 9408955"/>
              <a:gd name="connsiteY3751" fmla="*/ 3194393 h 4587875"/>
              <a:gd name="connsiteX3752" fmla="*/ 1040741 w 9408955"/>
              <a:gd name="connsiteY3752" fmla="*/ 3247638 h 4587875"/>
              <a:gd name="connsiteX3753" fmla="*/ 1059532 w 9408955"/>
              <a:gd name="connsiteY3753" fmla="*/ 3251322 h 4587875"/>
              <a:gd name="connsiteX3754" fmla="*/ 8047698 w 9408955"/>
              <a:gd name="connsiteY3754" fmla="*/ 3251350 h 4587875"/>
              <a:gd name="connsiteX3755" fmla="*/ 8078102 w 9408955"/>
              <a:gd name="connsiteY3755" fmla="*/ 3210878 h 4587875"/>
              <a:gd name="connsiteX3756" fmla="*/ 8033020 w 9408955"/>
              <a:gd name="connsiteY3756" fmla="*/ 3184941 h 4587875"/>
              <a:gd name="connsiteX3757" fmla="*/ 8028650 w 9408955"/>
              <a:gd name="connsiteY3757" fmla="*/ 3248094 h 4587875"/>
              <a:gd name="connsiteX3758" fmla="*/ 8047698 w 9408955"/>
              <a:gd name="connsiteY3758" fmla="*/ 3251350 h 4587875"/>
              <a:gd name="connsiteX3759" fmla="*/ 5062663 w 9408955"/>
              <a:gd name="connsiteY3759" fmla="*/ 3251490 h 4587875"/>
              <a:gd name="connsiteX3760" fmla="*/ 5097794 w 9408955"/>
              <a:gd name="connsiteY3760" fmla="*/ 3218769 h 4587875"/>
              <a:gd name="connsiteX3761" fmla="*/ 5051248 w 9408955"/>
              <a:gd name="connsiteY3761" fmla="*/ 3185204 h 4587875"/>
              <a:gd name="connsiteX3762" fmla="*/ 5045627 w 9408955"/>
              <a:gd name="connsiteY3762" fmla="*/ 3245529 h 4587875"/>
              <a:gd name="connsiteX3763" fmla="*/ 5062663 w 9408955"/>
              <a:gd name="connsiteY3763" fmla="*/ 3251490 h 4587875"/>
              <a:gd name="connsiteX3764" fmla="*/ 2397516 w 9408955"/>
              <a:gd name="connsiteY3764" fmla="*/ 3251515 h 4587875"/>
              <a:gd name="connsiteX3765" fmla="*/ 2424773 w 9408955"/>
              <a:gd name="connsiteY3765" fmla="*/ 3219138 h 4587875"/>
              <a:gd name="connsiteX3766" fmla="*/ 2381446 w 9408955"/>
              <a:gd name="connsiteY3766" fmla="*/ 3184176 h 4587875"/>
              <a:gd name="connsiteX3767" fmla="*/ 2382124 w 9408955"/>
              <a:gd name="connsiteY3767" fmla="*/ 3249959 h 4587875"/>
              <a:gd name="connsiteX3768" fmla="*/ 2397516 w 9408955"/>
              <a:gd name="connsiteY3768" fmla="*/ 3251515 h 4587875"/>
              <a:gd name="connsiteX3769" fmla="*/ 2088417 w 9408955"/>
              <a:gd name="connsiteY3769" fmla="*/ 3251553 h 4587875"/>
              <a:gd name="connsiteX3770" fmla="*/ 2119448 w 9408955"/>
              <a:gd name="connsiteY3770" fmla="*/ 3211473 h 4587875"/>
              <a:gd name="connsiteX3771" fmla="*/ 2067868 w 9408955"/>
              <a:gd name="connsiteY3771" fmla="*/ 3186391 h 4587875"/>
              <a:gd name="connsiteX3772" fmla="*/ 2069932 w 9408955"/>
              <a:gd name="connsiteY3772" fmla="*/ 3248411 h 4587875"/>
              <a:gd name="connsiteX3773" fmla="*/ 2088417 w 9408955"/>
              <a:gd name="connsiteY3773" fmla="*/ 3251553 h 4587875"/>
              <a:gd name="connsiteX3774" fmla="*/ 1163108 w 9408955"/>
              <a:gd name="connsiteY3774" fmla="*/ 3251564 h 4587875"/>
              <a:gd name="connsiteX3775" fmla="*/ 1193744 w 9408955"/>
              <a:gd name="connsiteY3775" fmla="*/ 3211870 h 4587875"/>
              <a:gd name="connsiteX3776" fmla="*/ 1141922 w 9408955"/>
              <a:gd name="connsiteY3776" fmla="*/ 3187216 h 4587875"/>
              <a:gd name="connsiteX3777" fmla="*/ 1144443 w 9408955"/>
              <a:gd name="connsiteY3777" fmla="*/ 3248284 h 4587875"/>
              <a:gd name="connsiteX3778" fmla="*/ 1163108 w 9408955"/>
              <a:gd name="connsiteY3778" fmla="*/ 3251564 h 4587875"/>
              <a:gd name="connsiteX3779" fmla="*/ 1372384 w 9408955"/>
              <a:gd name="connsiteY3779" fmla="*/ 3251565 h 4587875"/>
              <a:gd name="connsiteX3780" fmla="*/ 1400839 w 9408955"/>
              <a:gd name="connsiteY3780" fmla="*/ 3210023 h 4587875"/>
              <a:gd name="connsiteX3781" fmla="*/ 1336041 w 9408955"/>
              <a:gd name="connsiteY3781" fmla="*/ 3196827 h 4587875"/>
              <a:gd name="connsiteX3782" fmla="*/ 1354232 w 9408955"/>
              <a:gd name="connsiteY3782" fmla="*/ 3249149 h 4587875"/>
              <a:gd name="connsiteX3783" fmla="*/ 1372384 w 9408955"/>
              <a:gd name="connsiteY3783" fmla="*/ 3251565 h 4587875"/>
              <a:gd name="connsiteX3784" fmla="*/ 7226085 w 9408955"/>
              <a:gd name="connsiteY3784" fmla="*/ 3251567 h 4587875"/>
              <a:gd name="connsiteX3785" fmla="*/ 7255224 w 9408955"/>
              <a:gd name="connsiteY3785" fmla="*/ 3211511 h 4587875"/>
              <a:gd name="connsiteX3786" fmla="*/ 7190050 w 9408955"/>
              <a:gd name="connsiteY3786" fmla="*/ 3203574 h 4587875"/>
              <a:gd name="connsiteX3787" fmla="*/ 7207804 w 9408955"/>
              <a:gd name="connsiteY3787" fmla="*/ 3248478 h 4587875"/>
              <a:gd name="connsiteX3788" fmla="*/ 7226085 w 9408955"/>
              <a:gd name="connsiteY3788" fmla="*/ 3251567 h 4587875"/>
              <a:gd name="connsiteX3789" fmla="*/ 5990105 w 9408955"/>
              <a:gd name="connsiteY3789" fmla="*/ 3251585 h 4587875"/>
              <a:gd name="connsiteX3790" fmla="*/ 6022798 w 9408955"/>
              <a:gd name="connsiteY3790" fmla="*/ 3210768 h 4587875"/>
              <a:gd name="connsiteX3791" fmla="*/ 5960014 w 9408955"/>
              <a:gd name="connsiteY3791" fmla="*/ 3197940 h 4587875"/>
              <a:gd name="connsiteX3792" fmla="*/ 5970933 w 9408955"/>
              <a:gd name="connsiteY3792" fmla="*/ 3246276 h 4587875"/>
              <a:gd name="connsiteX3793" fmla="*/ 5990105 w 9408955"/>
              <a:gd name="connsiteY3793" fmla="*/ 3251585 h 4587875"/>
              <a:gd name="connsiteX3794" fmla="*/ 6289927 w 9408955"/>
              <a:gd name="connsiteY3794" fmla="*/ 3251603 h 4587875"/>
              <a:gd name="connsiteX3795" fmla="*/ 6330050 w 9408955"/>
              <a:gd name="connsiteY3795" fmla="*/ 3204031 h 4587875"/>
              <a:gd name="connsiteX3796" fmla="*/ 6265990 w 9408955"/>
              <a:gd name="connsiteY3796" fmla="*/ 3198542 h 4587875"/>
              <a:gd name="connsiteX3797" fmla="*/ 6289927 w 9408955"/>
              <a:gd name="connsiteY3797" fmla="*/ 3251603 h 4587875"/>
              <a:gd name="connsiteX3798" fmla="*/ 1775826 w 9408955"/>
              <a:gd name="connsiteY3798" fmla="*/ 3251611 h 4587875"/>
              <a:gd name="connsiteX3799" fmla="*/ 1808858 w 9408955"/>
              <a:gd name="connsiteY3799" fmla="*/ 3211448 h 4587875"/>
              <a:gd name="connsiteX3800" fmla="*/ 1746190 w 9408955"/>
              <a:gd name="connsiteY3800" fmla="*/ 3197944 h 4587875"/>
              <a:gd name="connsiteX3801" fmla="*/ 1756559 w 9408955"/>
              <a:gd name="connsiteY3801" fmla="*/ 3246108 h 4587875"/>
              <a:gd name="connsiteX3802" fmla="*/ 1775826 w 9408955"/>
              <a:gd name="connsiteY3802" fmla="*/ 3251611 h 4587875"/>
              <a:gd name="connsiteX3803" fmla="*/ 5879881 w 9408955"/>
              <a:gd name="connsiteY3803" fmla="*/ 3251612 h 4587875"/>
              <a:gd name="connsiteX3804" fmla="*/ 5917894 w 9408955"/>
              <a:gd name="connsiteY3804" fmla="*/ 3204864 h 4587875"/>
              <a:gd name="connsiteX3805" fmla="*/ 5860537 w 9408955"/>
              <a:gd name="connsiteY3805" fmla="*/ 3193690 h 4587875"/>
              <a:gd name="connsiteX3806" fmla="*/ 5879881 w 9408955"/>
              <a:gd name="connsiteY3806" fmla="*/ 3251612 h 4587875"/>
              <a:gd name="connsiteX3807" fmla="*/ 2601403 w 9408955"/>
              <a:gd name="connsiteY3807" fmla="*/ 3251648 h 4587875"/>
              <a:gd name="connsiteX3808" fmla="*/ 2631375 w 9408955"/>
              <a:gd name="connsiteY3808" fmla="*/ 3212055 h 4587875"/>
              <a:gd name="connsiteX3809" fmla="*/ 2589650 w 9408955"/>
              <a:gd name="connsiteY3809" fmla="*/ 3183855 h 4587875"/>
              <a:gd name="connsiteX3810" fmla="*/ 2583529 w 9408955"/>
              <a:gd name="connsiteY3810" fmla="*/ 3248898 h 4587875"/>
              <a:gd name="connsiteX3811" fmla="*/ 2601403 w 9408955"/>
              <a:gd name="connsiteY3811" fmla="*/ 3251648 h 4587875"/>
              <a:gd name="connsiteX3812" fmla="*/ 4859500 w 9408955"/>
              <a:gd name="connsiteY3812" fmla="*/ 3251650 h 4587875"/>
              <a:gd name="connsiteX3813" fmla="*/ 4892947 w 9408955"/>
              <a:gd name="connsiteY3813" fmla="*/ 3218769 h 4587875"/>
              <a:gd name="connsiteX3814" fmla="*/ 4841410 w 9408955"/>
              <a:gd name="connsiteY3814" fmla="*/ 3186565 h 4587875"/>
              <a:gd name="connsiteX3815" fmla="*/ 4842778 w 9408955"/>
              <a:gd name="connsiteY3815" fmla="*/ 3248251 h 4587875"/>
              <a:gd name="connsiteX3816" fmla="*/ 4859500 w 9408955"/>
              <a:gd name="connsiteY3816" fmla="*/ 3251650 h 4587875"/>
              <a:gd name="connsiteX3817" fmla="*/ 5584436 w 9408955"/>
              <a:gd name="connsiteY3817" fmla="*/ 3251666 h 4587875"/>
              <a:gd name="connsiteX3818" fmla="*/ 5612788 w 9408955"/>
              <a:gd name="connsiteY3818" fmla="*/ 3211323 h 4587875"/>
              <a:gd name="connsiteX3819" fmla="*/ 5546340 w 9408955"/>
              <a:gd name="connsiteY3819" fmla="*/ 3201159 h 4587875"/>
              <a:gd name="connsiteX3820" fmla="*/ 5566524 w 9408955"/>
              <a:gd name="connsiteY3820" fmla="*/ 3250360 h 4587875"/>
              <a:gd name="connsiteX3821" fmla="*/ 5584436 w 9408955"/>
              <a:gd name="connsiteY3821" fmla="*/ 3251666 h 4587875"/>
              <a:gd name="connsiteX3822" fmla="*/ 7636481 w 9408955"/>
              <a:gd name="connsiteY3822" fmla="*/ 3251679 h 4587875"/>
              <a:gd name="connsiteX3823" fmla="*/ 7667932 w 9408955"/>
              <a:gd name="connsiteY3823" fmla="*/ 3212503 h 4587875"/>
              <a:gd name="connsiteX3824" fmla="*/ 7600317 w 9408955"/>
              <a:gd name="connsiteY3824" fmla="*/ 3204733 h 4587875"/>
              <a:gd name="connsiteX3825" fmla="*/ 7618408 w 9408955"/>
              <a:gd name="connsiteY3825" fmla="*/ 3248383 h 4587875"/>
              <a:gd name="connsiteX3826" fmla="*/ 7636481 w 9408955"/>
              <a:gd name="connsiteY3826" fmla="*/ 3251679 h 4587875"/>
              <a:gd name="connsiteX3827" fmla="*/ 2499150 w 9408955"/>
              <a:gd name="connsiteY3827" fmla="*/ 3251681 h 4587875"/>
              <a:gd name="connsiteX3828" fmla="*/ 2529330 w 9408955"/>
              <a:gd name="connsiteY3828" fmla="*/ 3211259 h 4587875"/>
              <a:gd name="connsiteX3829" fmla="*/ 2465599 w 9408955"/>
              <a:gd name="connsiteY3829" fmla="*/ 3198722 h 4587875"/>
              <a:gd name="connsiteX3830" fmla="*/ 2480334 w 9408955"/>
              <a:gd name="connsiteY3830" fmla="*/ 3248415 h 4587875"/>
              <a:gd name="connsiteX3831" fmla="*/ 2499150 w 9408955"/>
              <a:gd name="connsiteY3831" fmla="*/ 3251681 h 4587875"/>
              <a:gd name="connsiteX3832" fmla="*/ 1469520 w 9408955"/>
              <a:gd name="connsiteY3832" fmla="*/ 3251756 h 4587875"/>
              <a:gd name="connsiteX3833" fmla="*/ 1499993 w 9408955"/>
              <a:gd name="connsiteY3833" fmla="*/ 3211353 h 4587875"/>
              <a:gd name="connsiteX3834" fmla="*/ 1439336 w 9408955"/>
              <a:gd name="connsiteY3834" fmla="*/ 3194211 h 4587875"/>
              <a:gd name="connsiteX3835" fmla="*/ 1450610 w 9408955"/>
              <a:gd name="connsiteY3835" fmla="*/ 3248153 h 4587875"/>
              <a:gd name="connsiteX3836" fmla="*/ 1469520 w 9408955"/>
              <a:gd name="connsiteY3836" fmla="*/ 3251756 h 4587875"/>
              <a:gd name="connsiteX3837" fmla="*/ 1255810 w 9408955"/>
              <a:gd name="connsiteY3837" fmla="*/ 3251757 h 4587875"/>
              <a:gd name="connsiteX3838" fmla="*/ 1292186 w 9408955"/>
              <a:gd name="connsiteY3838" fmla="*/ 3197542 h 4587875"/>
              <a:gd name="connsiteX3839" fmla="*/ 1226475 w 9408955"/>
              <a:gd name="connsiteY3839" fmla="*/ 3211211 h 4587875"/>
              <a:gd name="connsiteX3840" fmla="*/ 1255810 w 9408955"/>
              <a:gd name="connsiteY3840" fmla="*/ 3251757 h 4587875"/>
              <a:gd name="connsiteX3841" fmla="*/ 6907273 w 9408955"/>
              <a:gd name="connsiteY3841" fmla="*/ 3251768 h 4587875"/>
              <a:gd name="connsiteX3842" fmla="*/ 6949688 w 9408955"/>
              <a:gd name="connsiteY3842" fmla="*/ 3202053 h 4587875"/>
              <a:gd name="connsiteX3843" fmla="*/ 6893363 w 9408955"/>
              <a:gd name="connsiteY3843" fmla="*/ 3187023 h 4587875"/>
              <a:gd name="connsiteX3844" fmla="*/ 6907273 w 9408955"/>
              <a:gd name="connsiteY3844" fmla="*/ 3251768 h 4587875"/>
              <a:gd name="connsiteX3845" fmla="*/ 4759613 w 9408955"/>
              <a:gd name="connsiteY3845" fmla="*/ 3251795 h 4587875"/>
              <a:gd name="connsiteX3846" fmla="*/ 4791561 w 9408955"/>
              <a:gd name="connsiteY3846" fmla="*/ 3211004 h 4587875"/>
              <a:gd name="connsiteX3847" fmla="*/ 4725441 w 9408955"/>
              <a:gd name="connsiteY3847" fmla="*/ 3199090 h 4587875"/>
              <a:gd name="connsiteX3848" fmla="*/ 4740770 w 9408955"/>
              <a:gd name="connsiteY3848" fmla="*/ 3249039 h 4587875"/>
              <a:gd name="connsiteX3849" fmla="*/ 4759613 w 9408955"/>
              <a:gd name="connsiteY3849" fmla="*/ 3251795 h 4587875"/>
              <a:gd name="connsiteX3850" fmla="*/ 5271046 w 9408955"/>
              <a:gd name="connsiteY3850" fmla="*/ 3251836 h 4587875"/>
              <a:gd name="connsiteX3851" fmla="*/ 5303414 w 9408955"/>
              <a:gd name="connsiteY3851" fmla="*/ 3219575 h 4587875"/>
              <a:gd name="connsiteX3852" fmla="*/ 5242735 w 9408955"/>
              <a:gd name="connsiteY3852" fmla="*/ 3194565 h 4587875"/>
              <a:gd name="connsiteX3853" fmla="*/ 5254597 w 9408955"/>
              <a:gd name="connsiteY3853" fmla="*/ 3248451 h 4587875"/>
              <a:gd name="connsiteX3854" fmla="*/ 5271046 w 9408955"/>
              <a:gd name="connsiteY3854" fmla="*/ 3251836 h 4587875"/>
              <a:gd name="connsiteX3855" fmla="*/ 2186459 w 9408955"/>
              <a:gd name="connsiteY3855" fmla="*/ 3251892 h 4587875"/>
              <a:gd name="connsiteX3856" fmla="*/ 2220896 w 9408955"/>
              <a:gd name="connsiteY3856" fmla="*/ 3202367 h 4587875"/>
              <a:gd name="connsiteX3857" fmla="*/ 2171187 w 9408955"/>
              <a:gd name="connsiteY3857" fmla="*/ 3186763 h 4587875"/>
              <a:gd name="connsiteX3858" fmla="*/ 2186459 w 9408955"/>
              <a:gd name="connsiteY3858" fmla="*/ 3251892 h 4587875"/>
              <a:gd name="connsiteX3859" fmla="*/ 1675094 w 9408955"/>
              <a:gd name="connsiteY3859" fmla="*/ 3251900 h 4587875"/>
              <a:gd name="connsiteX3860" fmla="*/ 1706664 w 9408955"/>
              <a:gd name="connsiteY3860" fmla="*/ 3218804 h 4587875"/>
              <a:gd name="connsiteX3861" fmla="*/ 1646675 w 9408955"/>
              <a:gd name="connsiteY3861" fmla="*/ 3193366 h 4587875"/>
              <a:gd name="connsiteX3862" fmla="*/ 1658673 w 9408955"/>
              <a:gd name="connsiteY3862" fmla="*/ 3248825 h 4587875"/>
              <a:gd name="connsiteX3863" fmla="*/ 1675094 w 9408955"/>
              <a:gd name="connsiteY3863" fmla="*/ 3251900 h 4587875"/>
              <a:gd name="connsiteX3864" fmla="*/ 1571686 w 9408955"/>
              <a:gd name="connsiteY3864" fmla="*/ 3251919 h 4587875"/>
              <a:gd name="connsiteX3865" fmla="*/ 1604626 w 9408955"/>
              <a:gd name="connsiteY3865" fmla="*/ 3219357 h 4587875"/>
              <a:gd name="connsiteX3866" fmla="*/ 1559770 w 9408955"/>
              <a:gd name="connsiteY3866" fmla="*/ 3183485 h 4587875"/>
              <a:gd name="connsiteX3867" fmla="*/ 1554683 w 9408955"/>
              <a:gd name="connsiteY3867" fmla="*/ 3248330 h 4587875"/>
              <a:gd name="connsiteX3868" fmla="*/ 1571686 w 9408955"/>
              <a:gd name="connsiteY3868" fmla="*/ 3251919 h 4587875"/>
              <a:gd name="connsiteX3869" fmla="*/ 4659116 w 9408955"/>
              <a:gd name="connsiteY3869" fmla="*/ 3251975 h 4587875"/>
              <a:gd name="connsiteX3870" fmla="*/ 4686512 w 9408955"/>
              <a:gd name="connsiteY3870" fmla="*/ 3211706 h 4587875"/>
              <a:gd name="connsiteX3871" fmla="*/ 4627170 w 9408955"/>
              <a:gd name="connsiteY3871" fmla="*/ 3191643 h 4587875"/>
              <a:gd name="connsiteX3872" fmla="*/ 4640970 w 9408955"/>
              <a:gd name="connsiteY3872" fmla="*/ 3249781 h 4587875"/>
              <a:gd name="connsiteX3873" fmla="*/ 4659116 w 9408955"/>
              <a:gd name="connsiteY3873" fmla="*/ 3251975 h 4587875"/>
              <a:gd name="connsiteX3874" fmla="*/ 4245936 w 9408955"/>
              <a:gd name="connsiteY3874" fmla="*/ 3251983 h 4587875"/>
              <a:gd name="connsiteX3875" fmla="*/ 4276172 w 9408955"/>
              <a:gd name="connsiteY3875" fmla="*/ 3205236 h 4587875"/>
              <a:gd name="connsiteX3876" fmla="*/ 4217825 w 9408955"/>
              <a:gd name="connsiteY3876" fmla="*/ 3192275 h 4587875"/>
              <a:gd name="connsiteX3877" fmla="*/ 4224946 w 9408955"/>
              <a:gd name="connsiteY3877" fmla="*/ 3247755 h 4587875"/>
              <a:gd name="connsiteX3878" fmla="*/ 4245936 w 9408955"/>
              <a:gd name="connsiteY3878" fmla="*/ 3251983 h 4587875"/>
              <a:gd name="connsiteX3879" fmla="*/ 5472350 w 9408955"/>
              <a:gd name="connsiteY3879" fmla="*/ 3252035 h 4587875"/>
              <a:gd name="connsiteX3880" fmla="*/ 5509694 w 9408955"/>
              <a:gd name="connsiteY3880" fmla="*/ 3219866 h 4587875"/>
              <a:gd name="connsiteX3881" fmla="*/ 5448607 w 9408955"/>
              <a:gd name="connsiteY3881" fmla="*/ 3191704 h 4587875"/>
              <a:gd name="connsiteX3882" fmla="*/ 5455062 w 9408955"/>
              <a:gd name="connsiteY3882" fmla="*/ 3246643 h 4587875"/>
              <a:gd name="connsiteX3883" fmla="*/ 5472350 w 9408955"/>
              <a:gd name="connsiteY3883" fmla="*/ 3252035 h 4587875"/>
              <a:gd name="connsiteX3884" fmla="*/ 6095165 w 9408955"/>
              <a:gd name="connsiteY3884" fmla="*/ 3252041 h 4587875"/>
              <a:gd name="connsiteX3885" fmla="*/ 6102608 w 9408955"/>
              <a:gd name="connsiteY3885" fmla="*/ 3184687 h 4587875"/>
              <a:gd name="connsiteX3886" fmla="*/ 6054566 w 9408955"/>
              <a:gd name="connsiteY3886" fmla="*/ 3213289 h 4587875"/>
              <a:gd name="connsiteX3887" fmla="*/ 6095165 w 9408955"/>
              <a:gd name="connsiteY3887" fmla="*/ 3252041 h 4587875"/>
              <a:gd name="connsiteX3888" fmla="*/ 7842583 w 9408955"/>
              <a:gd name="connsiteY3888" fmla="*/ 3252201 h 4587875"/>
              <a:gd name="connsiteX3889" fmla="*/ 7875126 w 9408955"/>
              <a:gd name="connsiteY3889" fmla="*/ 3218279 h 4587875"/>
              <a:gd name="connsiteX3890" fmla="*/ 7808808 w 9408955"/>
              <a:gd name="connsiteY3890" fmla="*/ 3197735 h 4587875"/>
              <a:gd name="connsiteX3891" fmla="*/ 7825735 w 9408955"/>
              <a:gd name="connsiteY3891" fmla="*/ 3249904 h 4587875"/>
              <a:gd name="connsiteX3892" fmla="*/ 7842583 w 9408955"/>
              <a:gd name="connsiteY3892" fmla="*/ 3252201 h 4587875"/>
              <a:gd name="connsiteX3893" fmla="*/ 6610301 w 9408955"/>
              <a:gd name="connsiteY3893" fmla="*/ 3252311 h 4587875"/>
              <a:gd name="connsiteX3894" fmla="*/ 6638505 w 9408955"/>
              <a:gd name="connsiteY3894" fmla="*/ 3203783 h 4587875"/>
              <a:gd name="connsiteX3895" fmla="*/ 6578699 w 9408955"/>
              <a:gd name="connsiteY3895" fmla="*/ 3196013 h 4587875"/>
              <a:gd name="connsiteX3896" fmla="*/ 6589387 w 9408955"/>
              <a:gd name="connsiteY3896" fmla="*/ 3247661 h 4587875"/>
              <a:gd name="connsiteX3897" fmla="*/ 6610301 w 9408955"/>
              <a:gd name="connsiteY3897" fmla="*/ 3252311 h 4587875"/>
              <a:gd name="connsiteX3898" fmla="*/ 8558426 w 9408955"/>
              <a:gd name="connsiteY3898" fmla="*/ 3252386 h 4587875"/>
              <a:gd name="connsiteX3899" fmla="*/ 8593059 w 9408955"/>
              <a:gd name="connsiteY3899" fmla="*/ 3224204 h 4587875"/>
              <a:gd name="connsiteX3900" fmla="*/ 8540993 w 9408955"/>
              <a:gd name="connsiteY3900" fmla="*/ 3186512 h 4587875"/>
              <a:gd name="connsiteX3901" fmla="*/ 8542836 w 9408955"/>
              <a:gd name="connsiteY3901" fmla="*/ 3248795 h 4587875"/>
              <a:gd name="connsiteX3902" fmla="*/ 8558426 w 9408955"/>
              <a:gd name="connsiteY3902" fmla="*/ 3252386 h 4587875"/>
              <a:gd name="connsiteX3903" fmla="*/ 7325434 w 9408955"/>
              <a:gd name="connsiteY3903" fmla="*/ 3252503 h 4587875"/>
              <a:gd name="connsiteX3904" fmla="*/ 7359018 w 9408955"/>
              <a:gd name="connsiteY3904" fmla="*/ 3211475 h 4587875"/>
              <a:gd name="connsiteX3905" fmla="*/ 7296925 w 9408955"/>
              <a:gd name="connsiteY3905" fmla="*/ 3197572 h 4587875"/>
              <a:gd name="connsiteX3906" fmla="*/ 7306250 w 9408955"/>
              <a:gd name="connsiteY3906" fmla="*/ 3246576 h 4587875"/>
              <a:gd name="connsiteX3907" fmla="*/ 7325434 w 9408955"/>
              <a:gd name="connsiteY3907" fmla="*/ 3252503 h 4587875"/>
              <a:gd name="connsiteX3908" fmla="*/ 7941023 w 9408955"/>
              <a:gd name="connsiteY3908" fmla="*/ 3252562 h 4587875"/>
              <a:gd name="connsiteX3909" fmla="*/ 7975560 w 9408955"/>
              <a:gd name="connsiteY3909" fmla="*/ 3219593 h 4587875"/>
              <a:gd name="connsiteX3910" fmla="*/ 7912083 w 9408955"/>
              <a:gd name="connsiteY3910" fmla="*/ 3197428 h 4587875"/>
              <a:gd name="connsiteX3911" fmla="*/ 7923624 w 9408955"/>
              <a:gd name="connsiteY3911" fmla="*/ 3247928 h 4587875"/>
              <a:gd name="connsiteX3912" fmla="*/ 7941023 w 9408955"/>
              <a:gd name="connsiteY3912" fmla="*/ 3252562 h 4587875"/>
              <a:gd name="connsiteX3913" fmla="*/ 854592 w 9408955"/>
              <a:gd name="connsiteY3913" fmla="*/ 3346254 h 4587875"/>
              <a:gd name="connsiteX3914" fmla="*/ 878617 w 9408955"/>
              <a:gd name="connsiteY3914" fmla="*/ 3315684 h 4587875"/>
              <a:gd name="connsiteX3915" fmla="*/ 827094 w 9408955"/>
              <a:gd name="connsiteY3915" fmla="*/ 3308768 h 4587875"/>
              <a:gd name="connsiteX3916" fmla="*/ 840653 w 9408955"/>
              <a:gd name="connsiteY3916" fmla="*/ 3344039 h 4587875"/>
              <a:gd name="connsiteX3917" fmla="*/ 854592 w 9408955"/>
              <a:gd name="connsiteY3917" fmla="*/ 3346254 h 4587875"/>
              <a:gd name="connsiteX3918" fmla="*/ 1996346 w 9408955"/>
              <a:gd name="connsiteY3918" fmla="*/ 3350992 h 4587875"/>
              <a:gd name="connsiteX3919" fmla="*/ 2016036 w 9408955"/>
              <a:gd name="connsiteY3919" fmla="*/ 3329590 h 4587875"/>
              <a:gd name="connsiteX3920" fmla="*/ 1966198 w 9408955"/>
              <a:gd name="connsiteY3920" fmla="*/ 3287070 h 4587875"/>
              <a:gd name="connsiteX3921" fmla="*/ 1966883 w 9408955"/>
              <a:gd name="connsiteY3921" fmla="*/ 3350736 h 4587875"/>
              <a:gd name="connsiteX3922" fmla="*/ 1996346 w 9408955"/>
              <a:gd name="connsiteY3922" fmla="*/ 3350992 h 4587875"/>
              <a:gd name="connsiteX3923" fmla="*/ 5282976 w 9408955"/>
              <a:gd name="connsiteY3923" fmla="*/ 3351665 h 4587875"/>
              <a:gd name="connsiteX3924" fmla="*/ 5301936 w 9408955"/>
              <a:gd name="connsiteY3924" fmla="*/ 3331481 h 4587875"/>
              <a:gd name="connsiteX3925" fmla="*/ 5259521 w 9408955"/>
              <a:gd name="connsiteY3925" fmla="*/ 3284990 h 4587875"/>
              <a:gd name="connsiteX3926" fmla="*/ 5254680 w 9408955"/>
              <a:gd name="connsiteY3926" fmla="*/ 3351438 h 4587875"/>
              <a:gd name="connsiteX3927" fmla="*/ 5282976 w 9408955"/>
              <a:gd name="connsiteY3927" fmla="*/ 3351665 h 4587875"/>
              <a:gd name="connsiteX3928" fmla="*/ 7543778 w 9408955"/>
              <a:gd name="connsiteY3928" fmla="*/ 3352217 h 4587875"/>
              <a:gd name="connsiteX3929" fmla="*/ 7563260 w 9408955"/>
              <a:gd name="connsiteY3929" fmla="*/ 3331652 h 4587875"/>
              <a:gd name="connsiteX3930" fmla="*/ 7520398 w 9408955"/>
              <a:gd name="connsiteY3930" fmla="*/ 3284515 h 4587875"/>
              <a:gd name="connsiteX3931" fmla="*/ 7514668 w 9408955"/>
              <a:gd name="connsiteY3931" fmla="*/ 3351293 h 4587875"/>
              <a:gd name="connsiteX3932" fmla="*/ 7543778 w 9408955"/>
              <a:gd name="connsiteY3932" fmla="*/ 3352217 h 4587875"/>
              <a:gd name="connsiteX3933" fmla="*/ 4666506 w 9408955"/>
              <a:gd name="connsiteY3933" fmla="*/ 3352687 h 4587875"/>
              <a:gd name="connsiteX3934" fmla="*/ 4686120 w 9408955"/>
              <a:gd name="connsiteY3934" fmla="*/ 3330487 h 4587875"/>
              <a:gd name="connsiteX3935" fmla="*/ 4641320 w 9408955"/>
              <a:gd name="connsiteY3935" fmla="*/ 3285570 h 4587875"/>
              <a:gd name="connsiteX3936" fmla="*/ 4636317 w 9408955"/>
              <a:gd name="connsiteY3936" fmla="*/ 3350654 h 4587875"/>
              <a:gd name="connsiteX3937" fmla="*/ 4666506 w 9408955"/>
              <a:gd name="connsiteY3937" fmla="*/ 3352687 h 4587875"/>
              <a:gd name="connsiteX3938" fmla="*/ 2709727 w 9408955"/>
              <a:gd name="connsiteY3938" fmla="*/ 3352926 h 4587875"/>
              <a:gd name="connsiteX3939" fmla="*/ 2730488 w 9408955"/>
              <a:gd name="connsiteY3939" fmla="*/ 3302712 h 4587875"/>
              <a:gd name="connsiteX3940" fmla="*/ 2669644 w 9408955"/>
              <a:gd name="connsiteY3940" fmla="*/ 3301812 h 4587875"/>
              <a:gd name="connsiteX3941" fmla="*/ 2688468 w 9408955"/>
              <a:gd name="connsiteY3941" fmla="*/ 3351987 h 4587875"/>
              <a:gd name="connsiteX3942" fmla="*/ 2709727 w 9408955"/>
              <a:gd name="connsiteY3942" fmla="*/ 3352926 h 4587875"/>
              <a:gd name="connsiteX3943" fmla="*/ 6618384 w 9408955"/>
              <a:gd name="connsiteY3943" fmla="*/ 3353036 h 4587875"/>
              <a:gd name="connsiteX3944" fmla="*/ 6637179 w 9408955"/>
              <a:gd name="connsiteY3944" fmla="*/ 3331542 h 4587875"/>
              <a:gd name="connsiteX3945" fmla="*/ 6595677 w 9408955"/>
              <a:gd name="connsiteY3945" fmla="*/ 3284415 h 4587875"/>
              <a:gd name="connsiteX3946" fmla="*/ 6589554 w 9408955"/>
              <a:gd name="connsiteY3946" fmla="*/ 3351772 h 4587875"/>
              <a:gd name="connsiteX3947" fmla="*/ 6618384 w 9408955"/>
              <a:gd name="connsiteY3947" fmla="*/ 3353036 h 4587875"/>
              <a:gd name="connsiteX3948" fmla="*/ 7950951 w 9408955"/>
              <a:gd name="connsiteY3948" fmla="*/ 3353048 h 4587875"/>
              <a:gd name="connsiteX3949" fmla="*/ 7974873 w 9408955"/>
              <a:gd name="connsiteY3949" fmla="*/ 3308893 h 4587875"/>
              <a:gd name="connsiteX3950" fmla="*/ 7916253 w 9408955"/>
              <a:gd name="connsiteY3950" fmla="*/ 3294797 h 4587875"/>
              <a:gd name="connsiteX3951" fmla="*/ 7932115 w 9408955"/>
              <a:gd name="connsiteY3951" fmla="*/ 3351865 h 4587875"/>
              <a:gd name="connsiteX3952" fmla="*/ 7950951 w 9408955"/>
              <a:gd name="connsiteY3952" fmla="*/ 3353048 h 4587875"/>
              <a:gd name="connsiteX3953" fmla="*/ 1066495 w 9408955"/>
              <a:gd name="connsiteY3953" fmla="*/ 3353548 h 4587875"/>
              <a:gd name="connsiteX3954" fmla="*/ 1086333 w 9408955"/>
              <a:gd name="connsiteY3954" fmla="*/ 3338794 h 4587875"/>
              <a:gd name="connsiteX3955" fmla="*/ 1053906 w 9408955"/>
              <a:gd name="connsiteY3955" fmla="*/ 3284071 h 4587875"/>
              <a:gd name="connsiteX3956" fmla="*/ 1041208 w 9408955"/>
              <a:gd name="connsiteY3956" fmla="*/ 3351004 h 4587875"/>
              <a:gd name="connsiteX3957" fmla="*/ 1066495 w 9408955"/>
              <a:gd name="connsiteY3957" fmla="*/ 3353548 h 4587875"/>
              <a:gd name="connsiteX3958" fmla="*/ 5072859 w 9408955"/>
              <a:gd name="connsiteY3958" fmla="*/ 3353585 h 4587875"/>
              <a:gd name="connsiteX3959" fmla="*/ 5097587 w 9408955"/>
              <a:gd name="connsiteY3959" fmla="*/ 3309068 h 4587875"/>
              <a:gd name="connsiteX3960" fmla="*/ 5042362 w 9408955"/>
              <a:gd name="connsiteY3960" fmla="*/ 3291468 h 4587875"/>
              <a:gd name="connsiteX3961" fmla="*/ 5053684 w 9408955"/>
              <a:gd name="connsiteY3961" fmla="*/ 3352724 h 4587875"/>
              <a:gd name="connsiteX3962" fmla="*/ 5072859 w 9408955"/>
              <a:gd name="connsiteY3962" fmla="*/ 3353585 h 4587875"/>
              <a:gd name="connsiteX3963" fmla="*/ 5482968 w 9408955"/>
              <a:gd name="connsiteY3963" fmla="*/ 3353689 h 4587875"/>
              <a:gd name="connsiteX3964" fmla="*/ 5509468 w 9408955"/>
              <a:gd name="connsiteY3964" fmla="*/ 3308709 h 4587875"/>
              <a:gd name="connsiteX3965" fmla="*/ 5448418 w 9408955"/>
              <a:gd name="connsiteY3965" fmla="*/ 3295878 h 4587875"/>
              <a:gd name="connsiteX3966" fmla="*/ 5463623 w 9408955"/>
              <a:gd name="connsiteY3966" fmla="*/ 3353159 h 4587875"/>
              <a:gd name="connsiteX3967" fmla="*/ 5482968 w 9408955"/>
              <a:gd name="connsiteY3967" fmla="*/ 3353689 h 4587875"/>
              <a:gd name="connsiteX3968" fmla="*/ 7843160 w 9408955"/>
              <a:gd name="connsiteY3968" fmla="*/ 3353861 h 4587875"/>
              <a:gd name="connsiteX3969" fmla="*/ 7873632 w 9408955"/>
              <a:gd name="connsiteY3969" fmla="*/ 3323273 h 4587875"/>
              <a:gd name="connsiteX3970" fmla="*/ 7816632 w 9408955"/>
              <a:gd name="connsiteY3970" fmla="*/ 3291684 h 4587875"/>
              <a:gd name="connsiteX3971" fmla="*/ 7827716 w 9408955"/>
              <a:gd name="connsiteY3971" fmla="*/ 3352606 h 4587875"/>
              <a:gd name="connsiteX3972" fmla="*/ 7843160 w 9408955"/>
              <a:gd name="connsiteY3972" fmla="*/ 3353861 h 4587875"/>
              <a:gd name="connsiteX3973" fmla="*/ 8647582 w 9408955"/>
              <a:gd name="connsiteY3973" fmla="*/ 3353879 h 4587875"/>
              <a:gd name="connsiteX3974" fmla="*/ 8694491 w 9408955"/>
              <a:gd name="connsiteY3974" fmla="*/ 3324618 h 4587875"/>
              <a:gd name="connsiteX3975" fmla="*/ 8646432 w 9408955"/>
              <a:gd name="connsiteY3975" fmla="*/ 3286899 h 4587875"/>
              <a:gd name="connsiteX3976" fmla="*/ 8647582 w 9408955"/>
              <a:gd name="connsiteY3976" fmla="*/ 3353879 h 4587875"/>
              <a:gd name="connsiteX3977" fmla="*/ 7224216 w 9408955"/>
              <a:gd name="connsiteY3977" fmla="*/ 3353898 h 4587875"/>
              <a:gd name="connsiteX3978" fmla="*/ 7255413 w 9408955"/>
              <a:gd name="connsiteY3978" fmla="*/ 3323122 h 4587875"/>
              <a:gd name="connsiteX3979" fmla="*/ 7208375 w 9408955"/>
              <a:gd name="connsiteY3979" fmla="*/ 3285735 h 4587875"/>
              <a:gd name="connsiteX3980" fmla="*/ 7208602 w 9408955"/>
              <a:gd name="connsiteY3980" fmla="*/ 3350934 h 4587875"/>
              <a:gd name="connsiteX3981" fmla="*/ 7224216 w 9408955"/>
              <a:gd name="connsiteY3981" fmla="*/ 3353898 h 4587875"/>
              <a:gd name="connsiteX3982" fmla="*/ 2088501 w 9408955"/>
              <a:gd name="connsiteY3982" fmla="*/ 3353933 h 4587875"/>
              <a:gd name="connsiteX3983" fmla="*/ 2118869 w 9408955"/>
              <a:gd name="connsiteY3983" fmla="*/ 3315152 h 4587875"/>
              <a:gd name="connsiteX3984" fmla="*/ 2061142 w 9408955"/>
              <a:gd name="connsiteY3984" fmla="*/ 3293608 h 4587875"/>
              <a:gd name="connsiteX3985" fmla="*/ 2070838 w 9408955"/>
              <a:gd name="connsiteY3985" fmla="*/ 3351438 h 4587875"/>
              <a:gd name="connsiteX3986" fmla="*/ 2088501 w 9408955"/>
              <a:gd name="connsiteY3986" fmla="*/ 3353933 h 4587875"/>
              <a:gd name="connsiteX3987" fmla="*/ 1273096 w 9408955"/>
              <a:gd name="connsiteY3987" fmla="*/ 3353960 h 4587875"/>
              <a:gd name="connsiteX3988" fmla="*/ 1289240 w 9408955"/>
              <a:gd name="connsiteY3988" fmla="*/ 3296820 h 4587875"/>
              <a:gd name="connsiteX3989" fmla="*/ 1229140 w 9408955"/>
              <a:gd name="connsiteY3989" fmla="*/ 3308298 h 4587875"/>
              <a:gd name="connsiteX3990" fmla="*/ 1250300 w 9408955"/>
              <a:gd name="connsiteY3990" fmla="*/ 3351916 h 4587875"/>
              <a:gd name="connsiteX3991" fmla="*/ 1273096 w 9408955"/>
              <a:gd name="connsiteY3991" fmla="*/ 3353960 h 4587875"/>
              <a:gd name="connsiteX3992" fmla="*/ 7743181 w 9408955"/>
              <a:gd name="connsiteY3992" fmla="*/ 3354004 h 4587875"/>
              <a:gd name="connsiteX3993" fmla="*/ 7769747 w 9408955"/>
              <a:gd name="connsiteY3993" fmla="*/ 3307962 h 4587875"/>
              <a:gd name="connsiteX3994" fmla="*/ 7709422 w 9408955"/>
              <a:gd name="connsiteY3994" fmla="*/ 3295989 h 4587875"/>
              <a:gd name="connsiteX3995" fmla="*/ 7723709 w 9408955"/>
              <a:gd name="connsiteY3995" fmla="*/ 3352169 h 4587875"/>
              <a:gd name="connsiteX3996" fmla="*/ 7743181 w 9408955"/>
              <a:gd name="connsiteY3996" fmla="*/ 3354004 h 4587875"/>
              <a:gd name="connsiteX3997" fmla="*/ 1469716 w 9408955"/>
              <a:gd name="connsiteY3997" fmla="*/ 3354170 h 4587875"/>
              <a:gd name="connsiteX3998" fmla="*/ 1499777 w 9408955"/>
              <a:gd name="connsiteY3998" fmla="*/ 3315170 h 4587875"/>
              <a:gd name="connsiteX3999" fmla="*/ 1446560 w 9408955"/>
              <a:gd name="connsiteY3999" fmla="*/ 3291025 h 4587875"/>
              <a:gd name="connsiteX4000" fmla="*/ 1451294 w 9408955"/>
              <a:gd name="connsiteY4000" fmla="*/ 3349696 h 4587875"/>
              <a:gd name="connsiteX4001" fmla="*/ 1469716 w 9408955"/>
              <a:gd name="connsiteY4001" fmla="*/ 3354170 h 4587875"/>
              <a:gd name="connsiteX4002" fmla="*/ 6194856 w 9408955"/>
              <a:gd name="connsiteY4002" fmla="*/ 3354205 h 4587875"/>
              <a:gd name="connsiteX4003" fmla="*/ 6209667 w 9408955"/>
              <a:gd name="connsiteY4003" fmla="*/ 3349817 h 4587875"/>
              <a:gd name="connsiteX4004" fmla="*/ 6199150 w 9408955"/>
              <a:gd name="connsiteY4004" fmla="*/ 3283416 h 4587875"/>
              <a:gd name="connsiteX4005" fmla="*/ 6156852 w 9408955"/>
              <a:gd name="connsiteY4005" fmla="*/ 3331853 h 4587875"/>
              <a:gd name="connsiteX4006" fmla="*/ 6194856 w 9408955"/>
              <a:gd name="connsiteY4006" fmla="*/ 3354205 h 4587875"/>
              <a:gd name="connsiteX4007" fmla="*/ 1357175 w 9408955"/>
              <a:gd name="connsiteY4007" fmla="*/ 3354238 h 4587875"/>
              <a:gd name="connsiteX4008" fmla="*/ 1372877 w 9408955"/>
              <a:gd name="connsiteY4008" fmla="*/ 3353499 h 4587875"/>
              <a:gd name="connsiteX4009" fmla="*/ 1373105 w 9408955"/>
              <a:gd name="connsiteY4009" fmla="*/ 3285646 h 4587875"/>
              <a:gd name="connsiteX4010" fmla="*/ 1325578 w 9408955"/>
              <a:gd name="connsiteY4010" fmla="*/ 3323418 h 4587875"/>
              <a:gd name="connsiteX4011" fmla="*/ 1357175 w 9408955"/>
              <a:gd name="connsiteY4011" fmla="*/ 3354238 h 4587875"/>
              <a:gd name="connsiteX4012" fmla="*/ 7018873 w 9408955"/>
              <a:gd name="connsiteY4012" fmla="*/ 3354284 h 4587875"/>
              <a:gd name="connsiteX4013" fmla="*/ 7052423 w 9408955"/>
              <a:gd name="connsiteY4013" fmla="*/ 3315727 h 4587875"/>
              <a:gd name="connsiteX4014" fmla="*/ 6995500 w 9408955"/>
              <a:gd name="connsiteY4014" fmla="*/ 3291748 h 4587875"/>
              <a:gd name="connsiteX4015" fmla="*/ 7000489 w 9408955"/>
              <a:gd name="connsiteY4015" fmla="*/ 3350113 h 4587875"/>
              <a:gd name="connsiteX4016" fmla="*/ 7018873 w 9408955"/>
              <a:gd name="connsiteY4016" fmla="*/ 3354284 h 4587875"/>
              <a:gd name="connsiteX4017" fmla="*/ 1161048 w 9408955"/>
              <a:gd name="connsiteY4017" fmla="*/ 3354311 h 4587875"/>
              <a:gd name="connsiteX4018" fmla="*/ 1193756 w 9408955"/>
              <a:gd name="connsiteY4018" fmla="*/ 3323905 h 4587875"/>
              <a:gd name="connsiteX4019" fmla="*/ 1139857 w 9408955"/>
              <a:gd name="connsiteY4019" fmla="*/ 3290257 h 4587875"/>
              <a:gd name="connsiteX4020" fmla="*/ 1145130 w 9408955"/>
              <a:gd name="connsiteY4020" fmla="*/ 3351416 h 4587875"/>
              <a:gd name="connsiteX4021" fmla="*/ 1161048 w 9408955"/>
              <a:gd name="connsiteY4021" fmla="*/ 3354311 h 4587875"/>
              <a:gd name="connsiteX4022" fmla="*/ 6405675 w 9408955"/>
              <a:gd name="connsiteY4022" fmla="*/ 3354442 h 4587875"/>
              <a:gd name="connsiteX4023" fmla="*/ 6435349 w 9408955"/>
              <a:gd name="connsiteY4023" fmla="*/ 3315814 h 4587875"/>
              <a:gd name="connsiteX4024" fmla="*/ 6378129 w 9408955"/>
              <a:gd name="connsiteY4024" fmla="*/ 3290947 h 4587875"/>
              <a:gd name="connsiteX4025" fmla="*/ 6388307 w 9408955"/>
              <a:gd name="connsiteY4025" fmla="*/ 3352654 h 4587875"/>
              <a:gd name="connsiteX4026" fmla="*/ 6405675 w 9408955"/>
              <a:gd name="connsiteY4026" fmla="*/ 3354442 h 4587875"/>
              <a:gd name="connsiteX4027" fmla="*/ 6710128 w 9408955"/>
              <a:gd name="connsiteY4027" fmla="*/ 3354468 h 4587875"/>
              <a:gd name="connsiteX4028" fmla="*/ 6740858 w 9408955"/>
              <a:gd name="connsiteY4028" fmla="*/ 3323870 h 4587875"/>
              <a:gd name="connsiteX4029" fmla="*/ 6699715 w 9408955"/>
              <a:gd name="connsiteY4029" fmla="*/ 3285420 h 4587875"/>
              <a:gd name="connsiteX4030" fmla="*/ 6694545 w 9408955"/>
              <a:gd name="connsiteY4030" fmla="*/ 3351690 h 4587875"/>
              <a:gd name="connsiteX4031" fmla="*/ 6710128 w 9408955"/>
              <a:gd name="connsiteY4031" fmla="*/ 3354468 h 4587875"/>
              <a:gd name="connsiteX4032" fmla="*/ 6813650 w 9408955"/>
              <a:gd name="connsiteY4032" fmla="*/ 3354488 h 4587875"/>
              <a:gd name="connsiteX4033" fmla="*/ 6844235 w 9408955"/>
              <a:gd name="connsiteY4033" fmla="*/ 3322994 h 4587875"/>
              <a:gd name="connsiteX4034" fmla="*/ 6793207 w 9408955"/>
              <a:gd name="connsiteY4034" fmla="*/ 3288207 h 4587875"/>
              <a:gd name="connsiteX4035" fmla="*/ 6797743 w 9408955"/>
              <a:gd name="connsiteY4035" fmla="*/ 3352097 h 4587875"/>
              <a:gd name="connsiteX4036" fmla="*/ 6813650 w 9408955"/>
              <a:gd name="connsiteY4036" fmla="*/ 3354488 h 4587875"/>
              <a:gd name="connsiteX4037" fmla="*/ 5375114 w 9408955"/>
              <a:gd name="connsiteY4037" fmla="*/ 3354519 h 4587875"/>
              <a:gd name="connsiteX4038" fmla="*/ 5406611 w 9408955"/>
              <a:gd name="connsiteY4038" fmla="*/ 3324852 h 4587875"/>
              <a:gd name="connsiteX4039" fmla="*/ 5358484 w 9408955"/>
              <a:gd name="connsiteY4039" fmla="*/ 3285995 h 4587875"/>
              <a:gd name="connsiteX4040" fmla="*/ 5359625 w 9408955"/>
              <a:gd name="connsiteY4040" fmla="*/ 3351594 h 4587875"/>
              <a:gd name="connsiteX4041" fmla="*/ 5375114 w 9408955"/>
              <a:gd name="connsiteY4041" fmla="*/ 3354519 h 4587875"/>
              <a:gd name="connsiteX4042" fmla="*/ 8558892 w 9408955"/>
              <a:gd name="connsiteY4042" fmla="*/ 3354583 h 4587875"/>
              <a:gd name="connsiteX4043" fmla="*/ 8593264 w 9408955"/>
              <a:gd name="connsiteY4043" fmla="*/ 3328751 h 4587875"/>
              <a:gd name="connsiteX4044" fmla="*/ 8537974 w 9408955"/>
              <a:gd name="connsiteY4044" fmla="*/ 3290139 h 4587875"/>
              <a:gd name="connsiteX4045" fmla="*/ 8543964 w 9408955"/>
              <a:gd name="connsiteY4045" fmla="*/ 3351370 h 4587875"/>
              <a:gd name="connsiteX4046" fmla="*/ 8558892 w 9408955"/>
              <a:gd name="connsiteY4046" fmla="*/ 3354583 h 4587875"/>
              <a:gd name="connsiteX4047" fmla="*/ 1779651 w 9408955"/>
              <a:gd name="connsiteY4047" fmla="*/ 3354646 h 4587875"/>
              <a:gd name="connsiteX4048" fmla="*/ 1809664 w 9408955"/>
              <a:gd name="connsiteY4048" fmla="*/ 3323416 h 4587875"/>
              <a:gd name="connsiteX4049" fmla="*/ 1761596 w 9408955"/>
              <a:gd name="connsiteY4049" fmla="*/ 3285404 h 4587875"/>
              <a:gd name="connsiteX4050" fmla="*/ 1764126 w 9408955"/>
              <a:gd name="connsiteY4050" fmla="*/ 3352674 h 4587875"/>
              <a:gd name="connsiteX4051" fmla="*/ 1779651 w 9408955"/>
              <a:gd name="connsiteY4051" fmla="*/ 3354646 h 4587875"/>
              <a:gd name="connsiteX4052" fmla="*/ 1878736 w 9408955"/>
              <a:gd name="connsiteY4052" fmla="*/ 3354754 h 4587875"/>
              <a:gd name="connsiteX4053" fmla="*/ 1913547 w 9408955"/>
              <a:gd name="connsiteY4053" fmla="*/ 3323366 h 4587875"/>
              <a:gd name="connsiteX4054" fmla="*/ 1867544 w 9408955"/>
              <a:gd name="connsiteY4054" fmla="*/ 3285095 h 4587875"/>
              <a:gd name="connsiteX4055" fmla="*/ 1862254 w 9408955"/>
              <a:gd name="connsiteY4055" fmla="*/ 3350637 h 4587875"/>
              <a:gd name="connsiteX4056" fmla="*/ 1878736 w 9408955"/>
              <a:gd name="connsiteY4056" fmla="*/ 3354754 h 4587875"/>
              <a:gd name="connsiteX4057" fmla="*/ 1675221 w 9408955"/>
              <a:gd name="connsiteY4057" fmla="*/ 3354792 h 4587875"/>
              <a:gd name="connsiteX4058" fmla="*/ 1705857 w 9408955"/>
              <a:gd name="connsiteY4058" fmla="*/ 3323921 h 4587875"/>
              <a:gd name="connsiteX4059" fmla="*/ 1665379 w 9408955"/>
              <a:gd name="connsiteY4059" fmla="*/ 3283675 h 4587875"/>
              <a:gd name="connsiteX4060" fmla="*/ 1659466 w 9408955"/>
              <a:gd name="connsiteY4060" fmla="*/ 3352505 h 4587875"/>
              <a:gd name="connsiteX4061" fmla="*/ 1675221 w 9408955"/>
              <a:gd name="connsiteY4061" fmla="*/ 3354792 h 4587875"/>
              <a:gd name="connsiteX4062" fmla="*/ 5681714 w 9408955"/>
              <a:gd name="connsiteY4062" fmla="*/ 3354806 h 4587875"/>
              <a:gd name="connsiteX4063" fmla="*/ 5715778 w 9408955"/>
              <a:gd name="connsiteY4063" fmla="*/ 3323255 h 4587875"/>
              <a:gd name="connsiteX4064" fmla="*/ 5659843 w 9408955"/>
              <a:gd name="connsiteY4064" fmla="*/ 3291040 h 4587875"/>
              <a:gd name="connsiteX4065" fmla="*/ 5665481 w 9408955"/>
              <a:gd name="connsiteY4065" fmla="*/ 3350900 h 4587875"/>
              <a:gd name="connsiteX4066" fmla="*/ 5681714 w 9408955"/>
              <a:gd name="connsiteY4066" fmla="*/ 3354806 h 4587875"/>
              <a:gd name="connsiteX4067" fmla="*/ 5889254 w 9408955"/>
              <a:gd name="connsiteY4067" fmla="*/ 3354812 h 4587875"/>
              <a:gd name="connsiteX4068" fmla="*/ 5920475 w 9408955"/>
              <a:gd name="connsiteY4068" fmla="*/ 3324451 h 4587875"/>
              <a:gd name="connsiteX4069" fmla="*/ 5874145 w 9408955"/>
              <a:gd name="connsiteY4069" fmla="*/ 3286351 h 4587875"/>
              <a:gd name="connsiteX4070" fmla="*/ 5873457 w 9408955"/>
              <a:gd name="connsiteY4070" fmla="*/ 3352573 h 4587875"/>
              <a:gd name="connsiteX4071" fmla="*/ 5889254 w 9408955"/>
              <a:gd name="connsiteY4071" fmla="*/ 3354812 h 4587875"/>
              <a:gd name="connsiteX4072" fmla="*/ 7124560 w 9408955"/>
              <a:gd name="connsiteY4072" fmla="*/ 3354813 h 4587875"/>
              <a:gd name="connsiteX4073" fmla="*/ 7153399 w 9408955"/>
              <a:gd name="connsiteY4073" fmla="*/ 3309333 h 4587875"/>
              <a:gd name="connsiteX4074" fmla="*/ 7095191 w 9408955"/>
              <a:gd name="connsiteY4074" fmla="*/ 3293911 h 4587875"/>
              <a:gd name="connsiteX4075" fmla="*/ 7104892 w 9408955"/>
              <a:gd name="connsiteY4075" fmla="*/ 3351688 h 4587875"/>
              <a:gd name="connsiteX4076" fmla="*/ 7124560 w 9408955"/>
              <a:gd name="connsiteY4076" fmla="*/ 3354813 h 4587875"/>
              <a:gd name="connsiteX4077" fmla="*/ 7427333 w 9408955"/>
              <a:gd name="connsiteY4077" fmla="*/ 3354854 h 4587875"/>
              <a:gd name="connsiteX4078" fmla="*/ 7461446 w 9408955"/>
              <a:gd name="connsiteY4078" fmla="*/ 3323341 h 4587875"/>
              <a:gd name="connsiteX4079" fmla="*/ 7416251 w 9408955"/>
              <a:gd name="connsiteY4079" fmla="*/ 3285270 h 4587875"/>
              <a:gd name="connsiteX4080" fmla="*/ 7410486 w 9408955"/>
              <a:gd name="connsiteY4080" fmla="*/ 3350698 h 4587875"/>
              <a:gd name="connsiteX4081" fmla="*/ 7427333 w 9408955"/>
              <a:gd name="connsiteY4081" fmla="*/ 3354854 h 4587875"/>
              <a:gd name="connsiteX4082" fmla="*/ 2602755 w 9408955"/>
              <a:gd name="connsiteY4082" fmla="*/ 3354900 h 4587875"/>
              <a:gd name="connsiteX4083" fmla="*/ 2631607 w 9408955"/>
              <a:gd name="connsiteY4083" fmla="*/ 3316262 h 4587875"/>
              <a:gd name="connsiteX4084" fmla="*/ 2578613 w 9408955"/>
              <a:gd name="connsiteY4084" fmla="*/ 3289546 h 4587875"/>
              <a:gd name="connsiteX4085" fmla="*/ 2585208 w 9408955"/>
              <a:gd name="connsiteY4085" fmla="*/ 3353342 h 4587875"/>
              <a:gd name="connsiteX4086" fmla="*/ 2602755 w 9408955"/>
              <a:gd name="connsiteY4086" fmla="*/ 3354900 h 4587875"/>
              <a:gd name="connsiteX4087" fmla="*/ 7330831 w 9408955"/>
              <a:gd name="connsiteY4087" fmla="*/ 3354950 h 4587875"/>
              <a:gd name="connsiteX4088" fmla="*/ 7358130 w 9408955"/>
              <a:gd name="connsiteY4088" fmla="*/ 3315755 h 4587875"/>
              <a:gd name="connsiteX4089" fmla="*/ 7311186 w 9408955"/>
              <a:gd name="connsiteY4089" fmla="*/ 3285635 h 4587875"/>
              <a:gd name="connsiteX4090" fmla="*/ 7313453 w 9408955"/>
              <a:gd name="connsiteY4090" fmla="*/ 3353752 h 4587875"/>
              <a:gd name="connsiteX4091" fmla="*/ 7330831 w 9408955"/>
              <a:gd name="connsiteY4091" fmla="*/ 3354950 h 4587875"/>
              <a:gd name="connsiteX4092" fmla="*/ 2496256 w 9408955"/>
              <a:gd name="connsiteY4092" fmla="*/ 3355002 h 4587875"/>
              <a:gd name="connsiteX4093" fmla="*/ 2528669 w 9408955"/>
              <a:gd name="connsiteY4093" fmla="*/ 3323445 h 4587875"/>
              <a:gd name="connsiteX4094" fmla="*/ 2479139 w 9408955"/>
              <a:gd name="connsiteY4094" fmla="*/ 3287521 h 4587875"/>
              <a:gd name="connsiteX4095" fmla="*/ 2480044 w 9408955"/>
              <a:gd name="connsiteY4095" fmla="*/ 3351411 h 4587875"/>
              <a:gd name="connsiteX4096" fmla="*/ 2496256 w 9408955"/>
              <a:gd name="connsiteY4096" fmla="*/ 3355002 h 4587875"/>
              <a:gd name="connsiteX4097" fmla="*/ 953147 w 9408955"/>
              <a:gd name="connsiteY4097" fmla="*/ 3355026 h 4587875"/>
              <a:gd name="connsiteX4098" fmla="*/ 986127 w 9408955"/>
              <a:gd name="connsiteY4098" fmla="*/ 3324489 h 4587875"/>
              <a:gd name="connsiteX4099" fmla="*/ 948693 w 9408955"/>
              <a:gd name="connsiteY4099" fmla="*/ 3283672 h 4587875"/>
              <a:gd name="connsiteX4100" fmla="*/ 937192 w 9408955"/>
              <a:gd name="connsiteY4100" fmla="*/ 3350859 h 4587875"/>
              <a:gd name="connsiteX4101" fmla="*/ 953147 w 9408955"/>
              <a:gd name="connsiteY4101" fmla="*/ 3355026 h 4587875"/>
              <a:gd name="connsiteX4102" fmla="*/ 4860110 w 9408955"/>
              <a:gd name="connsiteY4102" fmla="*/ 3355057 h 4587875"/>
              <a:gd name="connsiteX4103" fmla="*/ 4892727 w 9408955"/>
              <a:gd name="connsiteY4103" fmla="*/ 3322875 h 4587875"/>
              <a:gd name="connsiteX4104" fmla="*/ 4834513 w 9408955"/>
              <a:gd name="connsiteY4104" fmla="*/ 3293346 h 4587875"/>
              <a:gd name="connsiteX4105" fmla="*/ 4844064 w 9408955"/>
              <a:gd name="connsiteY4105" fmla="*/ 3352173 h 4587875"/>
              <a:gd name="connsiteX4106" fmla="*/ 4860110 w 9408955"/>
              <a:gd name="connsiteY4106" fmla="*/ 3355057 h 4587875"/>
              <a:gd name="connsiteX4107" fmla="*/ 5988066 w 9408955"/>
              <a:gd name="connsiteY4107" fmla="*/ 3355086 h 4587875"/>
              <a:gd name="connsiteX4108" fmla="*/ 6021285 w 9408955"/>
              <a:gd name="connsiteY4108" fmla="*/ 3323797 h 4587875"/>
              <a:gd name="connsiteX4109" fmla="*/ 5978254 w 9408955"/>
              <a:gd name="connsiteY4109" fmla="*/ 3286182 h 4587875"/>
              <a:gd name="connsiteX4110" fmla="*/ 5971755 w 9408955"/>
              <a:gd name="connsiteY4110" fmla="*/ 3350926 h 4587875"/>
              <a:gd name="connsiteX4111" fmla="*/ 5988066 w 9408955"/>
              <a:gd name="connsiteY4111" fmla="*/ 3355086 h 4587875"/>
              <a:gd name="connsiteX4112" fmla="*/ 7637535 w 9408955"/>
              <a:gd name="connsiteY4112" fmla="*/ 3355135 h 4587875"/>
              <a:gd name="connsiteX4113" fmla="*/ 7668374 w 9408955"/>
              <a:gd name="connsiteY4113" fmla="*/ 3315575 h 4587875"/>
              <a:gd name="connsiteX4114" fmla="*/ 7613265 w 9408955"/>
              <a:gd name="connsiteY4114" fmla="*/ 3290376 h 4587875"/>
              <a:gd name="connsiteX4115" fmla="*/ 7619388 w 9408955"/>
              <a:gd name="connsiteY4115" fmla="*/ 3352458 h 4587875"/>
              <a:gd name="connsiteX4116" fmla="*/ 7637535 w 9408955"/>
              <a:gd name="connsiteY4116" fmla="*/ 3355135 h 4587875"/>
              <a:gd name="connsiteX4117" fmla="*/ 6502856 w 9408955"/>
              <a:gd name="connsiteY4117" fmla="*/ 3355177 h 4587875"/>
              <a:gd name="connsiteX4118" fmla="*/ 6536057 w 9408955"/>
              <a:gd name="connsiteY4118" fmla="*/ 3323879 h 4587875"/>
              <a:gd name="connsiteX4119" fmla="*/ 6491859 w 9408955"/>
              <a:gd name="connsiteY4119" fmla="*/ 3284970 h 4587875"/>
              <a:gd name="connsiteX4120" fmla="*/ 6486673 w 9408955"/>
              <a:gd name="connsiteY4120" fmla="*/ 3351207 h 4587875"/>
              <a:gd name="connsiteX4121" fmla="*/ 6502856 w 9408955"/>
              <a:gd name="connsiteY4121" fmla="*/ 3355177 h 4587875"/>
              <a:gd name="connsiteX4122" fmla="*/ 1573465 w 9408955"/>
              <a:gd name="connsiteY4122" fmla="*/ 3355222 h 4587875"/>
              <a:gd name="connsiteX4123" fmla="*/ 1604007 w 9408955"/>
              <a:gd name="connsiteY4123" fmla="*/ 3315157 h 4587875"/>
              <a:gd name="connsiteX4124" fmla="*/ 1560112 w 9408955"/>
              <a:gd name="connsiteY4124" fmla="*/ 3283733 h 4587875"/>
              <a:gd name="connsiteX4125" fmla="*/ 1555083 w 9408955"/>
              <a:gd name="connsiteY4125" fmla="*/ 3352359 h 4587875"/>
              <a:gd name="connsiteX4126" fmla="*/ 1573465 w 9408955"/>
              <a:gd name="connsiteY4126" fmla="*/ 3355222 h 4587875"/>
              <a:gd name="connsiteX4127" fmla="*/ 5785777 w 9408955"/>
              <a:gd name="connsiteY4127" fmla="*/ 3355238 h 4587875"/>
              <a:gd name="connsiteX4128" fmla="*/ 5817290 w 9408955"/>
              <a:gd name="connsiteY4128" fmla="*/ 3324208 h 4587875"/>
              <a:gd name="connsiteX4129" fmla="*/ 5763782 w 9408955"/>
              <a:gd name="connsiteY4129" fmla="*/ 3290455 h 4587875"/>
              <a:gd name="connsiteX4130" fmla="*/ 5769956 w 9408955"/>
              <a:gd name="connsiteY4130" fmla="*/ 3351992 h 4587875"/>
              <a:gd name="connsiteX4131" fmla="*/ 5785777 w 9408955"/>
              <a:gd name="connsiteY4131" fmla="*/ 3355238 h 4587875"/>
              <a:gd name="connsiteX4132" fmla="*/ 5166802 w 9408955"/>
              <a:gd name="connsiteY4132" fmla="*/ 3355248 h 4587875"/>
              <a:gd name="connsiteX4133" fmla="*/ 5200478 w 9408955"/>
              <a:gd name="connsiteY4133" fmla="*/ 3323274 h 4587875"/>
              <a:gd name="connsiteX4134" fmla="*/ 5155448 w 9408955"/>
              <a:gd name="connsiteY4134" fmla="*/ 3284224 h 4587875"/>
              <a:gd name="connsiteX4135" fmla="*/ 5150218 w 9408955"/>
              <a:gd name="connsiteY4135" fmla="*/ 3351695 h 4587875"/>
              <a:gd name="connsiteX4136" fmla="*/ 5166802 w 9408955"/>
              <a:gd name="connsiteY4136" fmla="*/ 3355248 h 4587875"/>
              <a:gd name="connsiteX4137" fmla="*/ 6910273 w 9408955"/>
              <a:gd name="connsiteY4137" fmla="*/ 3355288 h 4587875"/>
              <a:gd name="connsiteX4138" fmla="*/ 6927217 w 9408955"/>
              <a:gd name="connsiteY4138" fmla="*/ 3352194 h 4587875"/>
              <a:gd name="connsiteX4139" fmla="*/ 6921958 w 9408955"/>
              <a:gd name="connsiteY4139" fmla="*/ 3284411 h 4587875"/>
              <a:gd name="connsiteX4140" fmla="*/ 6873716 w 9408955"/>
              <a:gd name="connsiteY4140" fmla="*/ 3322783 h 4587875"/>
              <a:gd name="connsiteX4141" fmla="*/ 6910273 w 9408955"/>
              <a:gd name="connsiteY4141" fmla="*/ 3355288 h 4587875"/>
              <a:gd name="connsiteX4142" fmla="*/ 6095735 w 9408955"/>
              <a:gd name="connsiteY4142" fmla="*/ 3355290 h 4587875"/>
              <a:gd name="connsiteX4143" fmla="*/ 6123736 w 9408955"/>
              <a:gd name="connsiteY4143" fmla="*/ 3309796 h 4587875"/>
              <a:gd name="connsiteX4144" fmla="*/ 6064772 w 9408955"/>
              <a:gd name="connsiteY4144" fmla="*/ 3295473 h 4587875"/>
              <a:gd name="connsiteX4145" fmla="*/ 6075431 w 9408955"/>
              <a:gd name="connsiteY4145" fmla="*/ 3350718 h 4587875"/>
              <a:gd name="connsiteX4146" fmla="*/ 6095735 w 9408955"/>
              <a:gd name="connsiteY4146" fmla="*/ 3355290 h 4587875"/>
              <a:gd name="connsiteX4147" fmla="*/ 8045336 w 9408955"/>
              <a:gd name="connsiteY4147" fmla="*/ 3355307 h 4587875"/>
              <a:gd name="connsiteX4148" fmla="*/ 8077916 w 9408955"/>
              <a:gd name="connsiteY4148" fmla="*/ 3322848 h 4587875"/>
              <a:gd name="connsiteX4149" fmla="*/ 8034233 w 9408955"/>
              <a:gd name="connsiteY4149" fmla="*/ 3284300 h 4587875"/>
              <a:gd name="connsiteX4150" fmla="*/ 8028972 w 9408955"/>
              <a:gd name="connsiteY4150" fmla="*/ 3352107 h 4587875"/>
              <a:gd name="connsiteX4151" fmla="*/ 8045336 w 9408955"/>
              <a:gd name="connsiteY4151" fmla="*/ 3355307 h 4587875"/>
              <a:gd name="connsiteX4152" fmla="*/ 6300710 w 9408955"/>
              <a:gd name="connsiteY4152" fmla="*/ 3355312 h 4587875"/>
              <a:gd name="connsiteX4153" fmla="*/ 6332379 w 9408955"/>
              <a:gd name="connsiteY4153" fmla="*/ 3323872 h 4587875"/>
              <a:gd name="connsiteX4154" fmla="*/ 6278404 w 9408955"/>
              <a:gd name="connsiteY4154" fmla="*/ 3289565 h 4587875"/>
              <a:gd name="connsiteX4155" fmla="*/ 6284981 w 9408955"/>
              <a:gd name="connsiteY4155" fmla="*/ 3352654 h 4587875"/>
              <a:gd name="connsiteX4156" fmla="*/ 6300710 w 9408955"/>
              <a:gd name="connsiteY4156" fmla="*/ 3355312 h 4587875"/>
              <a:gd name="connsiteX4157" fmla="*/ 5576961 w 9408955"/>
              <a:gd name="connsiteY4157" fmla="*/ 3355525 h 4587875"/>
              <a:gd name="connsiteX4158" fmla="*/ 5613138 w 9408955"/>
              <a:gd name="connsiteY4158" fmla="*/ 3324052 h 4587875"/>
              <a:gd name="connsiteX4159" fmla="*/ 5560119 w 9408955"/>
              <a:gd name="connsiteY4159" fmla="*/ 3288773 h 4587875"/>
              <a:gd name="connsiteX4160" fmla="*/ 5559889 w 9408955"/>
              <a:gd name="connsiteY4160" fmla="*/ 3350854 h 4587875"/>
              <a:gd name="connsiteX4161" fmla="*/ 5576961 w 9408955"/>
              <a:gd name="connsiteY4161" fmla="*/ 3355525 h 4587875"/>
              <a:gd name="connsiteX4162" fmla="*/ 4662254 w 9408955"/>
              <a:gd name="connsiteY4162" fmla="*/ 3455888 h 4587875"/>
              <a:gd name="connsiteX4163" fmla="*/ 4683664 w 9408955"/>
              <a:gd name="connsiteY4163" fmla="*/ 3438688 h 4587875"/>
              <a:gd name="connsiteX4164" fmla="*/ 4655732 w 9408955"/>
              <a:gd name="connsiteY4164" fmla="*/ 3386605 h 4587875"/>
              <a:gd name="connsiteX4165" fmla="*/ 4633572 w 9408955"/>
              <a:gd name="connsiteY4165" fmla="*/ 3452107 h 4587875"/>
              <a:gd name="connsiteX4166" fmla="*/ 4662254 w 9408955"/>
              <a:gd name="connsiteY4166" fmla="*/ 3455888 h 4587875"/>
              <a:gd name="connsiteX4167" fmla="*/ 7008291 w 9408955"/>
              <a:gd name="connsiteY4167" fmla="*/ 3456141 h 4587875"/>
              <a:gd name="connsiteX4168" fmla="*/ 7048034 w 9408955"/>
              <a:gd name="connsiteY4168" fmla="*/ 3407227 h 4587875"/>
              <a:gd name="connsiteX4169" fmla="*/ 6994595 w 9408955"/>
              <a:gd name="connsiteY4169" fmla="*/ 3394199 h 4587875"/>
              <a:gd name="connsiteX4170" fmla="*/ 7008291 w 9408955"/>
              <a:gd name="connsiteY4170" fmla="*/ 3456141 h 4587875"/>
              <a:gd name="connsiteX4171" fmla="*/ 8447341 w 9408955"/>
              <a:gd name="connsiteY4171" fmla="*/ 3456214 h 4587875"/>
              <a:gd name="connsiteX4172" fmla="*/ 8488140 w 9408955"/>
              <a:gd name="connsiteY4172" fmla="*/ 3407681 h 4587875"/>
              <a:gd name="connsiteX4173" fmla="*/ 8430018 w 9408955"/>
              <a:gd name="connsiteY4173" fmla="*/ 3398610 h 4587875"/>
              <a:gd name="connsiteX4174" fmla="*/ 8447341 w 9408955"/>
              <a:gd name="connsiteY4174" fmla="*/ 3456214 h 4587875"/>
              <a:gd name="connsiteX4175" fmla="*/ 6598077 w 9408955"/>
              <a:gd name="connsiteY4175" fmla="*/ 3456234 h 4587875"/>
              <a:gd name="connsiteX4176" fmla="*/ 6639237 w 9408955"/>
              <a:gd name="connsiteY4176" fmla="*/ 3413711 h 4587875"/>
              <a:gd name="connsiteX4177" fmla="*/ 6583830 w 9408955"/>
              <a:gd name="connsiteY4177" fmla="*/ 3394032 h 4587875"/>
              <a:gd name="connsiteX4178" fmla="*/ 6598077 w 9408955"/>
              <a:gd name="connsiteY4178" fmla="*/ 3456234 h 4587875"/>
              <a:gd name="connsiteX4179" fmla="*/ 5688827 w 9408955"/>
              <a:gd name="connsiteY4179" fmla="*/ 3456370 h 4587875"/>
              <a:gd name="connsiteX4180" fmla="*/ 5715324 w 9408955"/>
              <a:gd name="connsiteY4180" fmla="*/ 3420706 h 4587875"/>
              <a:gd name="connsiteX4181" fmla="*/ 5655879 w 9408955"/>
              <a:gd name="connsiteY4181" fmla="*/ 3398203 h 4587875"/>
              <a:gd name="connsiteX4182" fmla="*/ 5673152 w 9408955"/>
              <a:gd name="connsiteY4182" fmla="*/ 3456261 h 4587875"/>
              <a:gd name="connsiteX4183" fmla="*/ 5688827 w 9408955"/>
              <a:gd name="connsiteY4183" fmla="*/ 3456370 h 4587875"/>
              <a:gd name="connsiteX4184" fmla="*/ 7952755 w 9408955"/>
              <a:gd name="connsiteY4184" fmla="*/ 3456390 h 4587875"/>
              <a:gd name="connsiteX4185" fmla="*/ 7973792 w 9408955"/>
              <a:gd name="connsiteY4185" fmla="*/ 3406994 h 4587875"/>
              <a:gd name="connsiteX4186" fmla="*/ 7911994 w 9408955"/>
              <a:gd name="connsiteY4186" fmla="*/ 3402195 h 4587875"/>
              <a:gd name="connsiteX4187" fmla="*/ 7933429 w 9408955"/>
              <a:gd name="connsiteY4187" fmla="*/ 3455901 h 4587875"/>
              <a:gd name="connsiteX4188" fmla="*/ 7952755 w 9408955"/>
              <a:gd name="connsiteY4188" fmla="*/ 3456390 h 4587875"/>
              <a:gd name="connsiteX4189" fmla="*/ 5157660 w 9408955"/>
              <a:gd name="connsiteY4189" fmla="*/ 3456714 h 4587875"/>
              <a:gd name="connsiteX4190" fmla="*/ 5197900 w 9408955"/>
              <a:gd name="connsiteY4190" fmla="*/ 3407986 h 4587875"/>
              <a:gd name="connsiteX4191" fmla="*/ 5137082 w 9408955"/>
              <a:gd name="connsiteY4191" fmla="*/ 3403474 h 4587875"/>
              <a:gd name="connsiteX4192" fmla="*/ 5157660 w 9408955"/>
              <a:gd name="connsiteY4192" fmla="*/ 3456714 h 4587875"/>
              <a:gd name="connsiteX4193" fmla="*/ 7331404 w 9408955"/>
              <a:gd name="connsiteY4193" fmla="*/ 3456917 h 4587875"/>
              <a:gd name="connsiteX4194" fmla="*/ 7353606 w 9408955"/>
              <a:gd name="connsiteY4194" fmla="*/ 3440158 h 4587875"/>
              <a:gd name="connsiteX4195" fmla="*/ 7325500 w 9408955"/>
              <a:gd name="connsiteY4195" fmla="*/ 3387079 h 4587875"/>
              <a:gd name="connsiteX4196" fmla="*/ 7302463 w 9408955"/>
              <a:gd name="connsiteY4196" fmla="*/ 3452055 h 4587875"/>
              <a:gd name="connsiteX4197" fmla="*/ 7331404 w 9408955"/>
              <a:gd name="connsiteY4197" fmla="*/ 3456917 h 4587875"/>
              <a:gd name="connsiteX4198" fmla="*/ 5893056 w 9408955"/>
              <a:gd name="connsiteY4198" fmla="*/ 3456927 h 4587875"/>
              <a:gd name="connsiteX4199" fmla="*/ 5917135 w 9408955"/>
              <a:gd name="connsiteY4199" fmla="*/ 3406211 h 4587875"/>
              <a:gd name="connsiteX4200" fmla="*/ 5869282 w 9408955"/>
              <a:gd name="connsiteY4200" fmla="*/ 3386588 h 4587875"/>
              <a:gd name="connsiteX4201" fmla="*/ 5871550 w 9408955"/>
              <a:gd name="connsiteY4201" fmla="*/ 3454703 h 4587875"/>
              <a:gd name="connsiteX4202" fmla="*/ 5893056 w 9408955"/>
              <a:gd name="connsiteY4202" fmla="*/ 3456927 h 4587875"/>
              <a:gd name="connsiteX4203" fmla="*/ 5485445 w 9408955"/>
              <a:gd name="connsiteY4203" fmla="*/ 3456931 h 4587875"/>
              <a:gd name="connsiteX4204" fmla="*/ 5502571 w 9408955"/>
              <a:gd name="connsiteY4204" fmla="*/ 3401740 h 4587875"/>
              <a:gd name="connsiteX4205" fmla="*/ 5440885 w 9408955"/>
              <a:gd name="connsiteY4205" fmla="*/ 3412706 h 4587875"/>
              <a:gd name="connsiteX4206" fmla="*/ 5463790 w 9408955"/>
              <a:gd name="connsiteY4206" fmla="*/ 3455882 h 4587875"/>
              <a:gd name="connsiteX4207" fmla="*/ 5485445 w 9408955"/>
              <a:gd name="connsiteY4207" fmla="*/ 3456931 h 4587875"/>
              <a:gd name="connsiteX4208" fmla="*/ 239990 w 9408955"/>
              <a:gd name="connsiteY4208" fmla="*/ 3456985 h 4587875"/>
              <a:gd name="connsiteX4209" fmla="*/ 263504 w 9408955"/>
              <a:gd name="connsiteY4209" fmla="*/ 3441587 h 4587875"/>
              <a:gd name="connsiteX4210" fmla="*/ 233231 w 9408955"/>
              <a:gd name="connsiteY4210" fmla="*/ 3386383 h 4587875"/>
              <a:gd name="connsiteX4211" fmla="*/ 211277 w 9408955"/>
              <a:gd name="connsiteY4211" fmla="*/ 3450484 h 4587875"/>
              <a:gd name="connsiteX4212" fmla="*/ 239990 w 9408955"/>
              <a:gd name="connsiteY4212" fmla="*/ 3456985 h 4587875"/>
              <a:gd name="connsiteX4213" fmla="*/ 1578950 w 9408955"/>
              <a:gd name="connsiteY4213" fmla="*/ 3456986 h 4587875"/>
              <a:gd name="connsiteX4214" fmla="*/ 1602317 w 9408955"/>
              <a:gd name="connsiteY4214" fmla="*/ 3436172 h 4587875"/>
              <a:gd name="connsiteX4215" fmla="*/ 1567449 w 9408955"/>
              <a:gd name="connsiteY4215" fmla="*/ 3387090 h 4587875"/>
              <a:gd name="connsiteX4216" fmla="*/ 1547653 w 9408955"/>
              <a:gd name="connsiteY4216" fmla="*/ 3449933 h 4587875"/>
              <a:gd name="connsiteX4217" fmla="*/ 1578950 w 9408955"/>
              <a:gd name="connsiteY4217" fmla="*/ 3456986 h 4587875"/>
              <a:gd name="connsiteX4218" fmla="*/ 5368952 w 9408955"/>
              <a:gd name="connsiteY4218" fmla="*/ 3457034 h 4587875"/>
              <a:gd name="connsiteX4219" fmla="*/ 5405519 w 9408955"/>
              <a:gd name="connsiteY4219" fmla="*/ 3419942 h 4587875"/>
              <a:gd name="connsiteX4220" fmla="*/ 5352609 w 9408955"/>
              <a:gd name="connsiteY4220" fmla="*/ 3393091 h 4587875"/>
              <a:gd name="connsiteX4221" fmla="*/ 5349895 w 9408955"/>
              <a:gd name="connsiteY4221" fmla="*/ 3450628 h 4587875"/>
              <a:gd name="connsiteX4222" fmla="*/ 5368952 w 9408955"/>
              <a:gd name="connsiteY4222" fmla="*/ 3457034 h 4587875"/>
              <a:gd name="connsiteX4223" fmla="*/ 8052145 w 9408955"/>
              <a:gd name="connsiteY4223" fmla="*/ 3457073 h 4587875"/>
              <a:gd name="connsiteX4224" fmla="*/ 8075630 w 9408955"/>
              <a:gd name="connsiteY4224" fmla="*/ 3436178 h 4587875"/>
              <a:gd name="connsiteX4225" fmla="*/ 8041428 w 9408955"/>
              <a:gd name="connsiteY4225" fmla="*/ 3388192 h 4587875"/>
              <a:gd name="connsiteX4226" fmla="*/ 8020450 w 9408955"/>
              <a:gd name="connsiteY4226" fmla="*/ 3449824 h 4587875"/>
              <a:gd name="connsiteX4227" fmla="*/ 8052145 w 9408955"/>
              <a:gd name="connsiteY4227" fmla="*/ 3457073 h 4587875"/>
              <a:gd name="connsiteX4228" fmla="*/ 6082872 w 9408955"/>
              <a:gd name="connsiteY4228" fmla="*/ 3457099 h 4587875"/>
              <a:gd name="connsiteX4229" fmla="*/ 6123802 w 9408955"/>
              <a:gd name="connsiteY4229" fmla="*/ 3407528 h 4587875"/>
              <a:gd name="connsiteX4230" fmla="*/ 6061257 w 9408955"/>
              <a:gd name="connsiteY4230" fmla="*/ 3405254 h 4587875"/>
              <a:gd name="connsiteX4231" fmla="*/ 6082872 w 9408955"/>
              <a:gd name="connsiteY4231" fmla="*/ 3457099 h 4587875"/>
              <a:gd name="connsiteX4232" fmla="*/ 6511532 w 9408955"/>
              <a:gd name="connsiteY4232" fmla="*/ 3457251 h 4587875"/>
              <a:gd name="connsiteX4233" fmla="*/ 6535525 w 9408955"/>
              <a:gd name="connsiteY4233" fmla="*/ 3413262 h 4587875"/>
              <a:gd name="connsiteX4234" fmla="*/ 6474689 w 9408955"/>
              <a:gd name="connsiteY4234" fmla="*/ 3398366 h 4587875"/>
              <a:gd name="connsiteX4235" fmla="*/ 6493214 w 9408955"/>
              <a:gd name="connsiteY4235" fmla="*/ 3457033 h 4587875"/>
              <a:gd name="connsiteX4236" fmla="*/ 6511532 w 9408955"/>
              <a:gd name="connsiteY4236" fmla="*/ 3457251 h 4587875"/>
              <a:gd name="connsiteX4237" fmla="*/ 6817881 w 9408955"/>
              <a:gd name="connsiteY4237" fmla="*/ 3457333 h 4587875"/>
              <a:gd name="connsiteX4238" fmla="*/ 6843846 w 9408955"/>
              <a:gd name="connsiteY4238" fmla="*/ 3412721 h 4587875"/>
              <a:gd name="connsiteX4239" fmla="*/ 6784023 w 9408955"/>
              <a:gd name="connsiteY4239" fmla="*/ 3400763 h 4587875"/>
              <a:gd name="connsiteX4240" fmla="*/ 6798866 w 9408955"/>
              <a:gd name="connsiteY4240" fmla="*/ 3455592 h 4587875"/>
              <a:gd name="connsiteX4241" fmla="*/ 6817881 w 9408955"/>
              <a:gd name="connsiteY4241" fmla="*/ 3457333 h 4587875"/>
              <a:gd name="connsiteX4242" fmla="*/ 8664911 w 9408955"/>
              <a:gd name="connsiteY4242" fmla="*/ 3457461 h 4587875"/>
              <a:gd name="connsiteX4243" fmla="*/ 8690681 w 9408955"/>
              <a:gd name="connsiteY4243" fmla="*/ 3405414 h 4587875"/>
              <a:gd name="connsiteX4244" fmla="*/ 8643617 w 9408955"/>
              <a:gd name="connsiteY4244" fmla="*/ 3386137 h 4587875"/>
              <a:gd name="connsiteX4245" fmla="*/ 8643162 w 9408955"/>
              <a:gd name="connsiteY4245" fmla="*/ 3452812 h 4587875"/>
              <a:gd name="connsiteX4246" fmla="*/ 8664911 w 9408955"/>
              <a:gd name="connsiteY4246" fmla="*/ 3457461 h 4587875"/>
              <a:gd name="connsiteX4247" fmla="*/ 6398266 w 9408955"/>
              <a:gd name="connsiteY4247" fmla="*/ 3457467 h 4587875"/>
              <a:gd name="connsiteX4248" fmla="*/ 6435285 w 9408955"/>
              <a:gd name="connsiteY4248" fmla="*/ 3419235 h 4587875"/>
              <a:gd name="connsiteX4249" fmla="*/ 6372225 w 9408955"/>
              <a:gd name="connsiteY4249" fmla="*/ 3399408 h 4587875"/>
              <a:gd name="connsiteX4250" fmla="*/ 6379563 w 9408955"/>
              <a:gd name="connsiteY4250" fmla="*/ 3450684 h 4587875"/>
              <a:gd name="connsiteX4251" fmla="*/ 6398266 w 9408955"/>
              <a:gd name="connsiteY4251" fmla="*/ 3457467 h 4587875"/>
              <a:gd name="connsiteX4252" fmla="*/ 2493959 w 9408955"/>
              <a:gd name="connsiteY4252" fmla="*/ 3457529 h 4587875"/>
              <a:gd name="connsiteX4253" fmla="*/ 2528862 w 9408955"/>
              <a:gd name="connsiteY4253" fmla="*/ 3411845 h 4587875"/>
              <a:gd name="connsiteX4254" fmla="*/ 2467682 w 9408955"/>
              <a:gd name="connsiteY4254" fmla="*/ 3401842 h 4587875"/>
              <a:gd name="connsiteX4255" fmla="*/ 2472907 w 9408955"/>
              <a:gd name="connsiteY4255" fmla="*/ 3449356 h 4587875"/>
              <a:gd name="connsiteX4256" fmla="*/ 2493959 w 9408955"/>
              <a:gd name="connsiteY4256" fmla="*/ 3457529 h 4587875"/>
              <a:gd name="connsiteX4257" fmla="*/ 849296 w 9408955"/>
              <a:gd name="connsiteY4257" fmla="*/ 3457652 h 4587875"/>
              <a:gd name="connsiteX4258" fmla="*/ 884754 w 9408955"/>
              <a:gd name="connsiteY4258" fmla="*/ 3420401 h 4587875"/>
              <a:gd name="connsiteX4259" fmla="*/ 837265 w 9408955"/>
              <a:gd name="connsiteY4259" fmla="*/ 3389489 h 4587875"/>
              <a:gd name="connsiteX4260" fmla="*/ 831385 w 9408955"/>
              <a:gd name="connsiteY4260" fmla="*/ 3451313 h 4587875"/>
              <a:gd name="connsiteX4261" fmla="*/ 849296 w 9408955"/>
              <a:gd name="connsiteY4261" fmla="*/ 3457652 h 4587875"/>
              <a:gd name="connsiteX4262" fmla="*/ 7433123 w 9408955"/>
              <a:gd name="connsiteY4262" fmla="*/ 3457653 h 4587875"/>
              <a:gd name="connsiteX4263" fmla="*/ 7455013 w 9408955"/>
              <a:gd name="connsiteY4263" fmla="*/ 3445382 h 4587875"/>
              <a:gd name="connsiteX4264" fmla="*/ 7422236 w 9408955"/>
              <a:gd name="connsiteY4264" fmla="*/ 3386896 h 4587875"/>
              <a:gd name="connsiteX4265" fmla="*/ 7407796 w 9408955"/>
              <a:gd name="connsiteY4265" fmla="*/ 3452722 h 4587875"/>
              <a:gd name="connsiteX4266" fmla="*/ 7433123 w 9408955"/>
              <a:gd name="connsiteY4266" fmla="*/ 3457653 h 4587875"/>
              <a:gd name="connsiteX4267" fmla="*/ 334586 w 9408955"/>
              <a:gd name="connsiteY4267" fmla="*/ 3457723 h 4587875"/>
              <a:gd name="connsiteX4268" fmla="*/ 370967 w 9408955"/>
              <a:gd name="connsiteY4268" fmla="*/ 3421282 h 4587875"/>
              <a:gd name="connsiteX4269" fmla="*/ 317799 w 9408955"/>
              <a:gd name="connsiteY4269" fmla="*/ 3392794 h 4587875"/>
              <a:gd name="connsiteX4270" fmla="*/ 316418 w 9408955"/>
              <a:gd name="connsiteY4270" fmla="*/ 3450910 h 4587875"/>
              <a:gd name="connsiteX4271" fmla="*/ 334586 w 9408955"/>
              <a:gd name="connsiteY4271" fmla="*/ 3457723 h 4587875"/>
              <a:gd name="connsiteX4272" fmla="*/ 5264183 w 9408955"/>
              <a:gd name="connsiteY4272" fmla="*/ 3457743 h 4587875"/>
              <a:gd name="connsiteX4273" fmla="*/ 5285015 w 9408955"/>
              <a:gd name="connsiteY4273" fmla="*/ 3453541 h 4587875"/>
              <a:gd name="connsiteX4274" fmla="*/ 5284106 w 9408955"/>
              <a:gd name="connsiteY4274" fmla="*/ 3386137 h 4587875"/>
              <a:gd name="connsiteX4275" fmla="*/ 5239080 w 9408955"/>
              <a:gd name="connsiteY4275" fmla="*/ 3406946 h 4587875"/>
              <a:gd name="connsiteX4276" fmla="*/ 5264183 w 9408955"/>
              <a:gd name="connsiteY4276" fmla="*/ 3457743 h 4587875"/>
              <a:gd name="connsiteX4277" fmla="*/ 1259392 w 9408955"/>
              <a:gd name="connsiteY4277" fmla="*/ 3457773 h 4587875"/>
              <a:gd name="connsiteX4278" fmla="*/ 1296969 w 9408955"/>
              <a:gd name="connsiteY4278" fmla="*/ 3419719 h 4587875"/>
              <a:gd name="connsiteX4279" fmla="*/ 1238022 w 9408955"/>
              <a:gd name="connsiteY4279" fmla="*/ 3396924 h 4587875"/>
              <a:gd name="connsiteX4280" fmla="*/ 1241003 w 9408955"/>
              <a:gd name="connsiteY4280" fmla="*/ 3450413 h 4587875"/>
              <a:gd name="connsiteX4281" fmla="*/ 1259392 w 9408955"/>
              <a:gd name="connsiteY4281" fmla="*/ 3457773 h 4587875"/>
              <a:gd name="connsiteX4282" fmla="*/ 6290653 w 9408955"/>
              <a:gd name="connsiteY4282" fmla="*/ 3457832 h 4587875"/>
              <a:gd name="connsiteX4283" fmla="*/ 6330498 w 9408955"/>
              <a:gd name="connsiteY4283" fmla="*/ 3435051 h 4587875"/>
              <a:gd name="connsiteX4284" fmla="*/ 6282401 w 9408955"/>
              <a:gd name="connsiteY4284" fmla="*/ 3389129 h 4587875"/>
              <a:gd name="connsiteX4285" fmla="*/ 6275335 w 9408955"/>
              <a:gd name="connsiteY4285" fmla="*/ 3451205 h 4587875"/>
              <a:gd name="connsiteX4286" fmla="*/ 6290653 w 9408955"/>
              <a:gd name="connsiteY4286" fmla="*/ 3457832 h 4587875"/>
              <a:gd name="connsiteX4287" fmla="*/ 5997852 w 9408955"/>
              <a:gd name="connsiteY4287" fmla="*/ 3457841 h 4587875"/>
              <a:gd name="connsiteX4288" fmla="*/ 6021704 w 9408955"/>
              <a:gd name="connsiteY4288" fmla="*/ 3413652 h 4587875"/>
              <a:gd name="connsiteX4289" fmla="*/ 5976700 w 9408955"/>
              <a:gd name="connsiteY4289" fmla="*/ 3388540 h 4587875"/>
              <a:gd name="connsiteX4290" fmla="*/ 5979640 w 9408955"/>
              <a:gd name="connsiteY4290" fmla="*/ 3456732 h 4587875"/>
              <a:gd name="connsiteX4291" fmla="*/ 5997852 w 9408955"/>
              <a:gd name="connsiteY4291" fmla="*/ 3457841 h 4587875"/>
              <a:gd name="connsiteX4292" fmla="*/ 2696801 w 9408955"/>
              <a:gd name="connsiteY4292" fmla="*/ 3457884 h 4587875"/>
              <a:gd name="connsiteX4293" fmla="*/ 2735040 w 9408955"/>
              <a:gd name="connsiteY4293" fmla="*/ 3428859 h 4587875"/>
              <a:gd name="connsiteX4294" fmla="*/ 2681743 w 9408955"/>
              <a:gd name="connsiteY4294" fmla="*/ 3392664 h 4587875"/>
              <a:gd name="connsiteX4295" fmla="*/ 2679927 w 9408955"/>
              <a:gd name="connsiteY4295" fmla="*/ 3452683 h 4587875"/>
              <a:gd name="connsiteX4296" fmla="*/ 2696801 w 9408955"/>
              <a:gd name="connsiteY4296" fmla="*/ 3457884 h 4587875"/>
              <a:gd name="connsiteX4297" fmla="*/ 1884543 w 9408955"/>
              <a:gd name="connsiteY4297" fmla="*/ 3457918 h 4587875"/>
              <a:gd name="connsiteX4298" fmla="*/ 1916113 w 9408955"/>
              <a:gd name="connsiteY4298" fmla="*/ 3426505 h 4587875"/>
              <a:gd name="connsiteX4299" fmla="*/ 1881764 w 9408955"/>
              <a:gd name="connsiteY4299" fmla="*/ 3387044 h 4587875"/>
              <a:gd name="connsiteX4300" fmla="*/ 1869036 w 9408955"/>
              <a:gd name="connsiteY4300" fmla="*/ 3456441 h 4587875"/>
              <a:gd name="connsiteX4301" fmla="*/ 1884543 w 9408955"/>
              <a:gd name="connsiteY4301" fmla="*/ 3457918 h 4587875"/>
              <a:gd name="connsiteX4302" fmla="*/ 8144464 w 9408955"/>
              <a:gd name="connsiteY4302" fmla="*/ 3457958 h 4587875"/>
              <a:gd name="connsiteX4303" fmla="*/ 8158004 w 9408955"/>
              <a:gd name="connsiteY4303" fmla="*/ 3455964 h 4587875"/>
              <a:gd name="connsiteX4304" fmla="*/ 8146211 w 9408955"/>
              <a:gd name="connsiteY4304" fmla="*/ 3386372 h 4587875"/>
              <a:gd name="connsiteX4305" fmla="*/ 8111966 w 9408955"/>
              <a:gd name="connsiteY4305" fmla="*/ 3436178 h 4587875"/>
              <a:gd name="connsiteX4306" fmla="*/ 8144464 w 9408955"/>
              <a:gd name="connsiteY4306" fmla="*/ 3457958 h 4587875"/>
              <a:gd name="connsiteX4307" fmla="*/ 7732923 w 9408955"/>
              <a:gd name="connsiteY4307" fmla="*/ 3457987 h 4587875"/>
              <a:gd name="connsiteX4308" fmla="*/ 7770427 w 9408955"/>
              <a:gd name="connsiteY4308" fmla="*/ 3420249 h 4587875"/>
              <a:gd name="connsiteX4309" fmla="*/ 7716225 w 9408955"/>
              <a:gd name="connsiteY4309" fmla="*/ 3392242 h 4587875"/>
              <a:gd name="connsiteX4310" fmla="*/ 7713958 w 9408955"/>
              <a:gd name="connsiteY4310" fmla="*/ 3451470 h 4587875"/>
              <a:gd name="connsiteX4311" fmla="*/ 7732923 w 9408955"/>
              <a:gd name="connsiteY4311" fmla="*/ 3457987 h 4587875"/>
              <a:gd name="connsiteX4312" fmla="*/ 5064118 w 9408955"/>
              <a:gd name="connsiteY4312" fmla="*/ 3458028 h 4587875"/>
              <a:gd name="connsiteX4313" fmla="*/ 5097383 w 9408955"/>
              <a:gd name="connsiteY4313" fmla="*/ 3413124 h 4587875"/>
              <a:gd name="connsiteX4314" fmla="*/ 5040601 w 9408955"/>
              <a:gd name="connsiteY4314" fmla="*/ 3394301 h 4587875"/>
              <a:gd name="connsiteX4315" fmla="*/ 5043819 w 9408955"/>
              <a:gd name="connsiteY4315" fmla="*/ 3450998 h 4587875"/>
              <a:gd name="connsiteX4316" fmla="*/ 5064118 w 9408955"/>
              <a:gd name="connsiteY4316" fmla="*/ 3458028 h 4587875"/>
              <a:gd name="connsiteX4317" fmla="*/ 6908534 w 9408955"/>
              <a:gd name="connsiteY4317" fmla="*/ 3458032 h 4587875"/>
              <a:gd name="connsiteX4318" fmla="*/ 6949916 w 9408955"/>
              <a:gd name="connsiteY4318" fmla="*/ 3436773 h 4587875"/>
              <a:gd name="connsiteX4319" fmla="*/ 6915119 w 9408955"/>
              <a:gd name="connsiteY4319" fmla="*/ 3386837 h 4587875"/>
              <a:gd name="connsiteX4320" fmla="*/ 6893227 w 9408955"/>
              <a:gd name="connsiteY4320" fmla="*/ 3451822 h 4587875"/>
              <a:gd name="connsiteX4321" fmla="*/ 6908534 w 9408955"/>
              <a:gd name="connsiteY4321" fmla="*/ 3458032 h 4587875"/>
              <a:gd name="connsiteX4322" fmla="*/ 7627203 w 9408955"/>
              <a:gd name="connsiteY4322" fmla="*/ 3458036 h 4587875"/>
              <a:gd name="connsiteX4323" fmla="*/ 7667189 w 9408955"/>
              <a:gd name="connsiteY4323" fmla="*/ 3428361 h 4587875"/>
              <a:gd name="connsiteX4324" fmla="*/ 7623532 w 9408955"/>
              <a:gd name="connsiteY4324" fmla="*/ 3388036 h 4587875"/>
              <a:gd name="connsiteX4325" fmla="*/ 7610732 w 9408955"/>
              <a:gd name="connsiteY4325" fmla="*/ 3449899 h 4587875"/>
              <a:gd name="connsiteX4326" fmla="*/ 7627203 w 9408955"/>
              <a:gd name="connsiteY4326" fmla="*/ 3458036 h 4587875"/>
              <a:gd name="connsiteX4327" fmla="*/ 1057352 w 9408955"/>
              <a:gd name="connsiteY4327" fmla="*/ 3458054 h 4587875"/>
              <a:gd name="connsiteX4328" fmla="*/ 1090421 w 9408955"/>
              <a:gd name="connsiteY4328" fmla="*/ 3420137 h 4587875"/>
              <a:gd name="connsiteX4329" fmla="*/ 1040759 w 9408955"/>
              <a:gd name="connsiteY4329" fmla="*/ 3391272 h 4587875"/>
              <a:gd name="connsiteX4330" fmla="*/ 1038945 w 9408955"/>
              <a:gd name="connsiteY4330" fmla="*/ 3453583 h 4587875"/>
              <a:gd name="connsiteX4331" fmla="*/ 1057352 w 9408955"/>
              <a:gd name="connsiteY4331" fmla="*/ 3458054 h 4587875"/>
              <a:gd name="connsiteX4332" fmla="*/ 6200414 w 9408955"/>
              <a:gd name="connsiteY4332" fmla="*/ 3458077 h 4587875"/>
              <a:gd name="connsiteX4333" fmla="*/ 6216181 w 9408955"/>
              <a:gd name="connsiteY4333" fmla="*/ 3451678 h 4587875"/>
              <a:gd name="connsiteX4334" fmla="*/ 6186166 w 9408955"/>
              <a:gd name="connsiteY4334" fmla="*/ 3388404 h 4587875"/>
              <a:gd name="connsiteX4335" fmla="*/ 6157754 w 9408955"/>
              <a:gd name="connsiteY4335" fmla="*/ 3436710 h 4587875"/>
              <a:gd name="connsiteX4336" fmla="*/ 6200414 w 9408955"/>
              <a:gd name="connsiteY4336" fmla="*/ 3458077 h 4587875"/>
              <a:gd name="connsiteX4337" fmla="*/ 1364955 w 9408955"/>
              <a:gd name="connsiteY4337" fmla="*/ 3458094 h 4587875"/>
              <a:gd name="connsiteX4338" fmla="*/ 1400836 w 9408955"/>
              <a:gd name="connsiteY4338" fmla="*/ 3419601 h 4587875"/>
              <a:gd name="connsiteX4339" fmla="*/ 1352823 w 9408955"/>
              <a:gd name="connsiteY4339" fmla="*/ 3389514 h 4587875"/>
              <a:gd name="connsiteX4340" fmla="*/ 1346648 w 9408955"/>
              <a:gd name="connsiteY4340" fmla="*/ 3451272 h 4587875"/>
              <a:gd name="connsiteX4341" fmla="*/ 1364955 w 9408955"/>
              <a:gd name="connsiteY4341" fmla="*/ 3458094 h 4587875"/>
              <a:gd name="connsiteX4342" fmla="*/ 5789528 w 9408955"/>
              <a:gd name="connsiteY4342" fmla="*/ 3458126 h 4587875"/>
              <a:gd name="connsiteX4343" fmla="*/ 5816691 w 9408955"/>
              <a:gd name="connsiteY4343" fmla="*/ 3412757 h 4587875"/>
              <a:gd name="connsiteX4344" fmla="*/ 5751300 w 9408955"/>
              <a:gd name="connsiteY4344" fmla="*/ 3407528 h 4587875"/>
              <a:gd name="connsiteX4345" fmla="*/ 5769619 w 9408955"/>
              <a:gd name="connsiteY4345" fmla="*/ 3455500 h 4587875"/>
              <a:gd name="connsiteX4346" fmla="*/ 5789528 w 9408955"/>
              <a:gd name="connsiteY4346" fmla="*/ 3458126 h 4587875"/>
              <a:gd name="connsiteX4347" fmla="*/ 1776792 w 9408955"/>
              <a:gd name="connsiteY4347" fmla="*/ 3458143 h 4587875"/>
              <a:gd name="connsiteX4348" fmla="*/ 1809685 w 9408955"/>
              <a:gd name="connsiteY4348" fmla="*/ 3413798 h 4587875"/>
              <a:gd name="connsiteX4349" fmla="*/ 1760898 w 9408955"/>
              <a:gd name="connsiteY4349" fmla="*/ 3386136 h 4587875"/>
              <a:gd name="connsiteX4350" fmla="*/ 1756567 w 9408955"/>
              <a:gd name="connsiteY4350" fmla="*/ 3452294 h 4587875"/>
              <a:gd name="connsiteX4351" fmla="*/ 1776792 w 9408955"/>
              <a:gd name="connsiteY4351" fmla="*/ 3458143 h 4587875"/>
              <a:gd name="connsiteX4352" fmla="*/ 1669902 w 9408955"/>
              <a:gd name="connsiteY4352" fmla="*/ 3458196 h 4587875"/>
              <a:gd name="connsiteX4353" fmla="*/ 1706114 w 9408955"/>
              <a:gd name="connsiteY4353" fmla="*/ 3421026 h 4587875"/>
              <a:gd name="connsiteX4354" fmla="*/ 1652759 w 9408955"/>
              <a:gd name="connsiteY4354" fmla="*/ 3392475 h 4587875"/>
              <a:gd name="connsiteX4355" fmla="*/ 1651402 w 9408955"/>
              <a:gd name="connsiteY4355" fmla="*/ 3451418 h 4587875"/>
              <a:gd name="connsiteX4356" fmla="*/ 1669902 w 9408955"/>
              <a:gd name="connsiteY4356" fmla="*/ 3458196 h 4587875"/>
              <a:gd name="connsiteX4357" fmla="*/ 5577598 w 9408955"/>
              <a:gd name="connsiteY4357" fmla="*/ 3458237 h 4587875"/>
              <a:gd name="connsiteX4358" fmla="*/ 5613907 w 9408955"/>
              <a:gd name="connsiteY4358" fmla="*/ 3420381 h 4587875"/>
              <a:gd name="connsiteX4359" fmla="*/ 5555288 w 9408955"/>
              <a:gd name="connsiteY4359" fmla="*/ 3394754 h 4587875"/>
              <a:gd name="connsiteX4360" fmla="*/ 5559622 w 9408955"/>
              <a:gd name="connsiteY4360" fmla="*/ 3451451 h 4587875"/>
              <a:gd name="connsiteX4361" fmla="*/ 5577598 w 9408955"/>
              <a:gd name="connsiteY4361" fmla="*/ 3458237 h 4587875"/>
              <a:gd name="connsiteX4362" fmla="*/ 4852497 w 9408955"/>
              <a:gd name="connsiteY4362" fmla="*/ 3458274 h 4587875"/>
              <a:gd name="connsiteX4363" fmla="*/ 4892499 w 9408955"/>
              <a:gd name="connsiteY4363" fmla="*/ 3429608 h 4587875"/>
              <a:gd name="connsiteX4364" fmla="*/ 4848841 w 9408955"/>
              <a:gd name="connsiteY4364" fmla="*/ 3388014 h 4587875"/>
              <a:gd name="connsiteX4365" fmla="*/ 4836335 w 9408955"/>
              <a:gd name="connsiteY4365" fmla="*/ 3450176 h 4587875"/>
              <a:gd name="connsiteX4366" fmla="*/ 4852497 w 9408955"/>
              <a:gd name="connsiteY4366" fmla="*/ 3458274 h 4587875"/>
              <a:gd name="connsiteX4367" fmla="*/ 6713150 w 9408955"/>
              <a:gd name="connsiteY4367" fmla="*/ 3458404 h 4587875"/>
              <a:gd name="connsiteX4368" fmla="*/ 6740093 w 9408955"/>
              <a:gd name="connsiteY4368" fmla="*/ 3412518 h 4587875"/>
              <a:gd name="connsiteX4369" fmla="*/ 6691282 w 9408955"/>
              <a:gd name="connsiteY4369" fmla="*/ 3389779 h 4587875"/>
              <a:gd name="connsiteX4370" fmla="*/ 6693791 w 9408955"/>
              <a:gd name="connsiteY4370" fmla="*/ 3454812 h 4587875"/>
              <a:gd name="connsiteX4371" fmla="*/ 6713150 w 9408955"/>
              <a:gd name="connsiteY4371" fmla="*/ 3458404 h 4587875"/>
              <a:gd name="connsiteX4372" fmla="*/ 7839741 w 9408955"/>
              <a:gd name="connsiteY4372" fmla="*/ 3458542 h 4587875"/>
              <a:gd name="connsiteX4373" fmla="*/ 7873753 w 9408955"/>
              <a:gd name="connsiteY4373" fmla="*/ 3412930 h 4587875"/>
              <a:gd name="connsiteX4374" fmla="*/ 7817060 w 9408955"/>
              <a:gd name="connsiteY4374" fmla="*/ 3396256 h 4587875"/>
              <a:gd name="connsiteX4375" fmla="*/ 7819117 w 9408955"/>
              <a:gd name="connsiteY4375" fmla="*/ 3452218 h 4587875"/>
              <a:gd name="connsiteX4376" fmla="*/ 7839741 w 9408955"/>
              <a:gd name="connsiteY4376" fmla="*/ 3458542 h 4587875"/>
              <a:gd name="connsiteX4377" fmla="*/ 956596 w 9408955"/>
              <a:gd name="connsiteY4377" fmla="*/ 3458587 h 4587875"/>
              <a:gd name="connsiteX4378" fmla="*/ 984436 w 9408955"/>
              <a:gd name="connsiteY4378" fmla="*/ 3408134 h 4587875"/>
              <a:gd name="connsiteX4379" fmla="*/ 924573 w 9408955"/>
              <a:gd name="connsiteY4379" fmla="*/ 3405640 h 4587875"/>
              <a:gd name="connsiteX4380" fmla="*/ 935335 w 9408955"/>
              <a:gd name="connsiteY4380" fmla="*/ 3452812 h 4587875"/>
              <a:gd name="connsiteX4381" fmla="*/ 956596 w 9408955"/>
              <a:gd name="connsiteY4381" fmla="*/ 3458587 h 4587875"/>
              <a:gd name="connsiteX4382" fmla="*/ 7223461 w 9408955"/>
              <a:gd name="connsiteY4382" fmla="*/ 3458828 h 4587875"/>
              <a:gd name="connsiteX4383" fmla="*/ 7237931 w 9408955"/>
              <a:gd name="connsiteY4383" fmla="*/ 3454222 h 4587875"/>
              <a:gd name="connsiteX4384" fmla="*/ 7237931 w 9408955"/>
              <a:gd name="connsiteY4384" fmla="*/ 3385929 h 4587875"/>
              <a:gd name="connsiteX4385" fmla="*/ 7196978 w 9408955"/>
              <a:gd name="connsiteY4385" fmla="*/ 3396046 h 4587875"/>
              <a:gd name="connsiteX4386" fmla="*/ 7186912 w 9408955"/>
              <a:gd name="connsiteY4386" fmla="*/ 3436517 h 4587875"/>
              <a:gd name="connsiteX4387" fmla="*/ 7223461 w 9408955"/>
              <a:gd name="connsiteY4387" fmla="*/ 3458828 h 4587875"/>
              <a:gd name="connsiteX4388" fmla="*/ 1150701 w 9408955"/>
              <a:gd name="connsiteY4388" fmla="*/ 3458902 h 4587875"/>
              <a:gd name="connsiteX4389" fmla="*/ 1190611 w 9408955"/>
              <a:gd name="connsiteY4389" fmla="*/ 3435811 h 4587875"/>
              <a:gd name="connsiteX4390" fmla="*/ 1173962 w 9408955"/>
              <a:gd name="connsiteY4390" fmla="*/ 3386165 h 4587875"/>
              <a:gd name="connsiteX4391" fmla="*/ 1129726 w 9408955"/>
              <a:gd name="connsiteY4391" fmla="*/ 3401867 h 4587875"/>
              <a:gd name="connsiteX4392" fmla="*/ 1150701 w 9408955"/>
              <a:gd name="connsiteY4392" fmla="*/ 3458902 h 4587875"/>
              <a:gd name="connsiteX4393" fmla="*/ 7533992 w 9408955"/>
              <a:gd name="connsiteY4393" fmla="*/ 3462337 h 4587875"/>
              <a:gd name="connsiteX4394" fmla="*/ 7564890 w 9408955"/>
              <a:gd name="connsiteY4394" fmla="*/ 3413874 h 4587875"/>
              <a:gd name="connsiteX4395" fmla="*/ 7498943 w 9408955"/>
              <a:gd name="connsiteY4395" fmla="*/ 3407473 h 4587875"/>
              <a:gd name="connsiteX4396" fmla="*/ 7533992 w 9408955"/>
              <a:gd name="connsiteY4396" fmla="*/ 3462337 h 4587875"/>
              <a:gd name="connsiteX4397" fmla="*/ 7122954 w 9408955"/>
              <a:gd name="connsiteY4397" fmla="*/ 3462337 h 4587875"/>
              <a:gd name="connsiteX4398" fmla="*/ 7154931 w 9408955"/>
              <a:gd name="connsiteY4398" fmla="*/ 3427326 h 4587875"/>
              <a:gd name="connsiteX4399" fmla="*/ 7132706 w 9408955"/>
              <a:gd name="connsiteY4399" fmla="*/ 3386595 h 4587875"/>
              <a:gd name="connsiteX4400" fmla="*/ 7084400 w 9408955"/>
              <a:gd name="connsiteY4400" fmla="*/ 3420919 h 4587875"/>
              <a:gd name="connsiteX4401" fmla="*/ 7122954 w 9408955"/>
              <a:gd name="connsiteY4401" fmla="*/ 3462337 h 4587875"/>
              <a:gd name="connsiteX4402" fmla="*/ 4753808 w 9408955"/>
              <a:gd name="connsiteY4402" fmla="*/ 3462337 h 4587875"/>
              <a:gd name="connsiteX4403" fmla="*/ 4787174 w 9408955"/>
              <a:gd name="connsiteY4403" fmla="*/ 3407952 h 4587875"/>
              <a:gd name="connsiteX4404" fmla="*/ 4721585 w 9408955"/>
              <a:gd name="connsiteY4404" fmla="*/ 3413022 h 4587875"/>
              <a:gd name="connsiteX4405" fmla="*/ 4753808 w 9408955"/>
              <a:gd name="connsiteY4405" fmla="*/ 3462337 h 4587875"/>
              <a:gd name="connsiteX4406" fmla="*/ 2389631 w 9408955"/>
              <a:gd name="connsiteY4406" fmla="*/ 3462337 h 4587875"/>
              <a:gd name="connsiteX4407" fmla="*/ 2424828 w 9408955"/>
              <a:gd name="connsiteY4407" fmla="*/ 3420727 h 4587875"/>
              <a:gd name="connsiteX4408" fmla="*/ 2360808 w 9408955"/>
              <a:gd name="connsiteY4408" fmla="*/ 3413224 h 4587875"/>
              <a:gd name="connsiteX4409" fmla="*/ 2389631 w 9408955"/>
              <a:gd name="connsiteY4409" fmla="*/ 3462337 h 4587875"/>
              <a:gd name="connsiteX4410" fmla="*/ 1465007 w 9408955"/>
              <a:gd name="connsiteY4410" fmla="*/ 3462337 h 4587875"/>
              <a:gd name="connsiteX4411" fmla="*/ 1500529 w 9408955"/>
              <a:gd name="connsiteY4411" fmla="*/ 3432973 h 4587875"/>
              <a:gd name="connsiteX4412" fmla="*/ 1463854 w 9408955"/>
              <a:gd name="connsiteY4412" fmla="*/ 3386633 h 4587875"/>
              <a:gd name="connsiteX4413" fmla="*/ 1433866 w 9408955"/>
              <a:gd name="connsiteY4413" fmla="*/ 3432514 h 4587875"/>
              <a:gd name="connsiteX4414" fmla="*/ 1465007 w 9408955"/>
              <a:gd name="connsiteY4414" fmla="*/ 3462337 h 4587875"/>
              <a:gd name="connsiteX4415" fmla="*/ 1361476 w 9408955"/>
              <a:gd name="connsiteY4415" fmla="*/ 3554609 h 4587875"/>
              <a:gd name="connsiteX4416" fmla="*/ 1393767 w 9408955"/>
              <a:gd name="connsiteY4416" fmla="*/ 3524349 h 4587875"/>
              <a:gd name="connsiteX4417" fmla="*/ 1344727 w 9408955"/>
              <a:gd name="connsiteY4417" fmla="*/ 3503059 h 4587875"/>
              <a:gd name="connsiteX4418" fmla="*/ 1345192 w 9408955"/>
              <a:gd name="connsiteY4418" fmla="*/ 3549301 h 4587875"/>
              <a:gd name="connsiteX4419" fmla="*/ 1361476 w 9408955"/>
              <a:gd name="connsiteY4419" fmla="*/ 3554609 h 4587875"/>
              <a:gd name="connsiteX4420" fmla="*/ 8877893 w 9408955"/>
              <a:gd name="connsiteY4420" fmla="*/ 3555971 h 4587875"/>
              <a:gd name="connsiteX4421" fmla="*/ 8897921 w 9408955"/>
              <a:gd name="connsiteY4421" fmla="*/ 3536807 h 4587875"/>
              <a:gd name="connsiteX4422" fmla="*/ 8862036 w 9408955"/>
              <a:gd name="connsiteY4422" fmla="*/ 3490038 h 4587875"/>
              <a:gd name="connsiteX4423" fmla="*/ 8848779 w 9408955"/>
              <a:gd name="connsiteY4423" fmla="*/ 3553918 h 4587875"/>
              <a:gd name="connsiteX4424" fmla="*/ 8877893 w 9408955"/>
              <a:gd name="connsiteY4424" fmla="*/ 3555971 h 4587875"/>
              <a:gd name="connsiteX4425" fmla="*/ 246128 w 9408955"/>
              <a:gd name="connsiteY4425" fmla="*/ 3556040 h 4587875"/>
              <a:gd name="connsiteX4426" fmla="*/ 265091 w 9408955"/>
              <a:gd name="connsiteY4426" fmla="*/ 3540364 h 4587875"/>
              <a:gd name="connsiteX4427" fmla="*/ 232568 w 9408955"/>
              <a:gd name="connsiteY4427" fmla="*/ 3490872 h 4587875"/>
              <a:gd name="connsiteX4428" fmla="*/ 219833 w 9408955"/>
              <a:gd name="connsiteY4428" fmla="*/ 3555592 h 4587875"/>
              <a:gd name="connsiteX4429" fmla="*/ 246128 w 9408955"/>
              <a:gd name="connsiteY4429" fmla="*/ 3556040 h 4587875"/>
              <a:gd name="connsiteX4430" fmla="*/ 8026952 w 9408955"/>
              <a:gd name="connsiteY4430" fmla="*/ 3556367 h 4587875"/>
              <a:gd name="connsiteX4431" fmla="*/ 8077320 w 9408955"/>
              <a:gd name="connsiteY4431" fmla="*/ 3532900 h 4587875"/>
              <a:gd name="connsiteX4432" fmla="*/ 8034147 w 9408955"/>
              <a:gd name="connsiteY4432" fmla="*/ 3491947 h 4587875"/>
              <a:gd name="connsiteX4433" fmla="*/ 8026952 w 9408955"/>
              <a:gd name="connsiteY4433" fmla="*/ 3556367 h 4587875"/>
              <a:gd name="connsiteX4434" fmla="*/ 4767762 w 9408955"/>
              <a:gd name="connsiteY4434" fmla="*/ 3556487 h 4587875"/>
              <a:gd name="connsiteX4435" fmla="*/ 4788168 w 9408955"/>
              <a:gd name="connsiteY4435" fmla="*/ 3537122 h 4587875"/>
              <a:gd name="connsiteX4436" fmla="*/ 4752472 w 9408955"/>
              <a:gd name="connsiteY4436" fmla="*/ 3489841 h 4587875"/>
              <a:gd name="connsiteX4437" fmla="*/ 4738148 w 9408955"/>
              <a:gd name="connsiteY4437" fmla="*/ 3555024 h 4587875"/>
              <a:gd name="connsiteX4438" fmla="*/ 4767762 w 9408955"/>
              <a:gd name="connsiteY4438" fmla="*/ 3556487 h 4587875"/>
              <a:gd name="connsiteX4439" fmla="*/ 5981323 w 9408955"/>
              <a:gd name="connsiteY4439" fmla="*/ 3556615 h 4587875"/>
              <a:gd name="connsiteX4440" fmla="*/ 6005449 w 9408955"/>
              <a:gd name="connsiteY4440" fmla="*/ 3555534 h 4587875"/>
              <a:gd name="connsiteX4441" fmla="*/ 6015488 w 9408955"/>
              <a:gd name="connsiteY4441" fmla="*/ 3500709 h 4587875"/>
              <a:gd name="connsiteX4442" fmla="*/ 5967577 w 9408955"/>
              <a:gd name="connsiteY4442" fmla="*/ 3491836 h 4587875"/>
              <a:gd name="connsiteX4443" fmla="*/ 5960961 w 9408955"/>
              <a:gd name="connsiteY4443" fmla="*/ 3545752 h 4587875"/>
              <a:gd name="connsiteX4444" fmla="*/ 5981323 w 9408955"/>
              <a:gd name="connsiteY4444" fmla="*/ 3556615 h 4587875"/>
              <a:gd name="connsiteX4445" fmla="*/ 7952167 w 9408955"/>
              <a:gd name="connsiteY4445" fmla="*/ 3556777 h 4587875"/>
              <a:gd name="connsiteX4446" fmla="*/ 7973173 w 9408955"/>
              <a:gd name="connsiteY4446" fmla="*/ 3537779 h 4587875"/>
              <a:gd name="connsiteX4447" fmla="*/ 7937341 w 9408955"/>
              <a:gd name="connsiteY4447" fmla="*/ 3490651 h 4587875"/>
              <a:gd name="connsiteX4448" fmla="*/ 7923507 w 9408955"/>
              <a:gd name="connsiteY4448" fmla="*/ 3553790 h 4587875"/>
              <a:gd name="connsiteX4449" fmla="*/ 7952167 w 9408955"/>
              <a:gd name="connsiteY4449" fmla="*/ 3556777 h 4587875"/>
              <a:gd name="connsiteX4450" fmla="*/ 5075030 w 9408955"/>
              <a:gd name="connsiteY4450" fmla="*/ 3557133 h 4587875"/>
              <a:gd name="connsiteX4451" fmla="*/ 5095816 w 9408955"/>
              <a:gd name="connsiteY4451" fmla="*/ 3537403 h 4587875"/>
              <a:gd name="connsiteX4452" fmla="*/ 5058115 w 9408955"/>
              <a:gd name="connsiteY4452" fmla="*/ 3491365 h 4587875"/>
              <a:gd name="connsiteX4453" fmla="*/ 5045324 w 9408955"/>
              <a:gd name="connsiteY4453" fmla="*/ 3554412 h 4587875"/>
              <a:gd name="connsiteX4454" fmla="*/ 5075030 w 9408955"/>
              <a:gd name="connsiteY4454" fmla="*/ 3557133 h 4587875"/>
              <a:gd name="connsiteX4455" fmla="*/ 7438711 w 9408955"/>
              <a:gd name="connsiteY4455" fmla="*/ 3557286 h 4587875"/>
              <a:gd name="connsiteX4456" fmla="*/ 7459656 w 9408955"/>
              <a:gd name="connsiteY4456" fmla="*/ 3537954 h 4587875"/>
              <a:gd name="connsiteX4457" fmla="*/ 7423080 w 9408955"/>
              <a:gd name="connsiteY4457" fmla="*/ 3490545 h 4587875"/>
              <a:gd name="connsiteX4458" fmla="*/ 7409364 w 9408955"/>
              <a:gd name="connsiteY4458" fmla="*/ 3554524 h 4587875"/>
              <a:gd name="connsiteX4459" fmla="*/ 7438711 w 9408955"/>
              <a:gd name="connsiteY4459" fmla="*/ 3557286 h 4587875"/>
              <a:gd name="connsiteX4460" fmla="*/ 760260 w 9408955"/>
              <a:gd name="connsiteY4460" fmla="*/ 3557328 h 4587875"/>
              <a:gd name="connsiteX4461" fmla="*/ 781917 w 9408955"/>
              <a:gd name="connsiteY4461" fmla="*/ 3533867 h 4587875"/>
              <a:gd name="connsiteX4462" fmla="*/ 747959 w 9408955"/>
              <a:gd name="connsiteY4462" fmla="*/ 3491129 h 4587875"/>
              <a:gd name="connsiteX4463" fmla="*/ 727168 w 9408955"/>
              <a:gd name="connsiteY4463" fmla="*/ 3553314 h 4587875"/>
              <a:gd name="connsiteX4464" fmla="*/ 760260 w 9408955"/>
              <a:gd name="connsiteY4464" fmla="*/ 3557328 h 4587875"/>
              <a:gd name="connsiteX4465" fmla="*/ 1476147 w 9408955"/>
              <a:gd name="connsiteY4465" fmla="*/ 3557435 h 4587875"/>
              <a:gd name="connsiteX4466" fmla="*/ 1496845 w 9408955"/>
              <a:gd name="connsiteY4466" fmla="*/ 3542338 h 4587875"/>
              <a:gd name="connsiteX4467" fmla="*/ 1463139 w 9408955"/>
              <a:gd name="connsiteY4467" fmla="*/ 3490704 h 4587875"/>
              <a:gd name="connsiteX4468" fmla="*/ 1449340 w 9408955"/>
              <a:gd name="connsiteY4468" fmla="*/ 3554621 h 4587875"/>
              <a:gd name="connsiteX4469" fmla="*/ 1476147 w 9408955"/>
              <a:gd name="connsiteY4469" fmla="*/ 3557435 h 4587875"/>
              <a:gd name="connsiteX4470" fmla="*/ 6308708 w 9408955"/>
              <a:gd name="connsiteY4470" fmla="*/ 3557516 h 4587875"/>
              <a:gd name="connsiteX4471" fmla="*/ 6330792 w 9408955"/>
              <a:gd name="connsiteY4471" fmla="*/ 3533262 h 4587875"/>
              <a:gd name="connsiteX4472" fmla="*/ 6281125 w 9408955"/>
              <a:gd name="connsiteY4472" fmla="*/ 3493856 h 4587875"/>
              <a:gd name="connsiteX4473" fmla="*/ 6275229 w 9408955"/>
              <a:gd name="connsiteY4473" fmla="*/ 3553772 h 4587875"/>
              <a:gd name="connsiteX4474" fmla="*/ 6308708 w 9408955"/>
              <a:gd name="connsiteY4474" fmla="*/ 3557516 h 4587875"/>
              <a:gd name="connsiteX4475" fmla="*/ 451075 w 9408955"/>
              <a:gd name="connsiteY4475" fmla="*/ 3557546 h 4587875"/>
              <a:gd name="connsiteX4476" fmla="*/ 472468 w 9408955"/>
              <a:gd name="connsiteY4476" fmla="*/ 3538185 h 4587875"/>
              <a:gd name="connsiteX4477" fmla="*/ 434462 w 9408955"/>
              <a:gd name="connsiteY4477" fmla="*/ 3490776 h 4587875"/>
              <a:gd name="connsiteX4478" fmla="*/ 420873 w 9408955"/>
              <a:gd name="connsiteY4478" fmla="*/ 3554986 h 4587875"/>
              <a:gd name="connsiteX4479" fmla="*/ 451075 w 9408955"/>
              <a:gd name="connsiteY4479" fmla="*/ 3557546 h 4587875"/>
              <a:gd name="connsiteX4480" fmla="*/ 7231794 w 9408955"/>
              <a:gd name="connsiteY4480" fmla="*/ 3557775 h 4587875"/>
              <a:gd name="connsiteX4481" fmla="*/ 7245691 w 9408955"/>
              <a:gd name="connsiteY4481" fmla="*/ 3549831 h 4587875"/>
              <a:gd name="connsiteX4482" fmla="*/ 7213389 w 9408955"/>
              <a:gd name="connsiteY4482" fmla="*/ 3491395 h 4587875"/>
              <a:gd name="connsiteX4483" fmla="*/ 7188041 w 9408955"/>
              <a:gd name="connsiteY4483" fmla="*/ 3542555 h 4587875"/>
              <a:gd name="connsiteX4484" fmla="*/ 7231794 w 9408955"/>
              <a:gd name="connsiteY4484" fmla="*/ 3557775 h 4587875"/>
              <a:gd name="connsiteX4485" fmla="*/ 954849 w 9408955"/>
              <a:gd name="connsiteY4485" fmla="*/ 3557881 h 4587875"/>
              <a:gd name="connsiteX4486" fmla="*/ 986275 w 9408955"/>
              <a:gd name="connsiteY4486" fmla="*/ 3517803 h 4587875"/>
              <a:gd name="connsiteX4487" fmla="*/ 925891 w 9408955"/>
              <a:gd name="connsiteY4487" fmla="*/ 3502649 h 4587875"/>
              <a:gd name="connsiteX4488" fmla="*/ 935269 w 9408955"/>
              <a:gd name="connsiteY4488" fmla="*/ 3553767 h 4587875"/>
              <a:gd name="connsiteX4489" fmla="*/ 954849 w 9408955"/>
              <a:gd name="connsiteY4489" fmla="*/ 3557881 h 4587875"/>
              <a:gd name="connsiteX4490" fmla="*/ 6710137 w 9408955"/>
              <a:gd name="connsiteY4490" fmla="*/ 3558155 h 4587875"/>
              <a:gd name="connsiteX4491" fmla="*/ 6741871 w 9408955"/>
              <a:gd name="connsiteY4491" fmla="*/ 3524250 h 4587875"/>
              <a:gd name="connsiteX4492" fmla="*/ 6699184 w 9408955"/>
              <a:gd name="connsiteY4492" fmla="*/ 3490986 h 4587875"/>
              <a:gd name="connsiteX4493" fmla="*/ 6692492 w 9408955"/>
              <a:gd name="connsiteY4493" fmla="*/ 3555678 h 4587875"/>
              <a:gd name="connsiteX4494" fmla="*/ 6710137 w 9408955"/>
              <a:gd name="connsiteY4494" fmla="*/ 3558155 h 4587875"/>
              <a:gd name="connsiteX4495" fmla="*/ 8549494 w 9408955"/>
              <a:gd name="connsiteY4495" fmla="*/ 3558175 h 4587875"/>
              <a:gd name="connsiteX4496" fmla="*/ 8582030 w 9408955"/>
              <a:gd name="connsiteY4496" fmla="*/ 3499898 h 4587875"/>
              <a:gd name="connsiteX4497" fmla="*/ 8521541 w 9408955"/>
              <a:gd name="connsiteY4497" fmla="*/ 3511097 h 4587875"/>
              <a:gd name="connsiteX4498" fmla="*/ 8549494 w 9408955"/>
              <a:gd name="connsiteY4498" fmla="*/ 3558175 h 4587875"/>
              <a:gd name="connsiteX4499" fmla="*/ 8163233 w 9408955"/>
              <a:gd name="connsiteY4499" fmla="*/ 3558275 h 4587875"/>
              <a:gd name="connsiteX4500" fmla="*/ 8175127 w 9408955"/>
              <a:gd name="connsiteY4500" fmla="*/ 3504074 h 4587875"/>
              <a:gd name="connsiteX4501" fmla="*/ 8113366 w 9408955"/>
              <a:gd name="connsiteY4501" fmla="*/ 3524540 h 4587875"/>
              <a:gd name="connsiteX4502" fmla="*/ 8163233 w 9408955"/>
              <a:gd name="connsiteY4502" fmla="*/ 3558275 h 4587875"/>
              <a:gd name="connsiteX4503" fmla="*/ 5175947 w 9408955"/>
              <a:gd name="connsiteY4503" fmla="*/ 3558312 h 4587875"/>
              <a:gd name="connsiteX4504" fmla="*/ 5197169 w 9408955"/>
              <a:gd name="connsiteY4504" fmla="*/ 3543016 h 4587875"/>
              <a:gd name="connsiteX4505" fmla="*/ 5162801 w 9408955"/>
              <a:gd name="connsiteY4505" fmla="*/ 3490930 h 4587875"/>
              <a:gd name="connsiteX4506" fmla="*/ 5149053 w 9408955"/>
              <a:gd name="connsiteY4506" fmla="*/ 3554843 h 4587875"/>
              <a:gd name="connsiteX4507" fmla="*/ 5175947 w 9408955"/>
              <a:gd name="connsiteY4507" fmla="*/ 3558312 h 4587875"/>
              <a:gd name="connsiteX4508" fmla="*/ 5577019 w 9408955"/>
              <a:gd name="connsiteY4508" fmla="*/ 3558366 h 4587875"/>
              <a:gd name="connsiteX4509" fmla="*/ 5613020 w 9408955"/>
              <a:gd name="connsiteY4509" fmla="*/ 3524473 h 4587875"/>
              <a:gd name="connsiteX4510" fmla="*/ 5565075 w 9408955"/>
              <a:gd name="connsiteY4510" fmla="*/ 3491867 h 4587875"/>
              <a:gd name="connsiteX4511" fmla="*/ 5559422 w 9408955"/>
              <a:gd name="connsiteY4511" fmla="*/ 3553203 h 4587875"/>
              <a:gd name="connsiteX4512" fmla="*/ 5577019 w 9408955"/>
              <a:gd name="connsiteY4512" fmla="*/ 3558366 h 4587875"/>
              <a:gd name="connsiteX4513" fmla="*/ 8244238 w 9408955"/>
              <a:gd name="connsiteY4513" fmla="*/ 3558381 h 4587875"/>
              <a:gd name="connsiteX4514" fmla="*/ 8284545 w 9408955"/>
              <a:gd name="connsiteY4514" fmla="*/ 3542327 h 4587875"/>
              <a:gd name="connsiteX4515" fmla="*/ 8250379 w 9408955"/>
              <a:gd name="connsiteY4515" fmla="*/ 3490474 h 4587875"/>
              <a:gd name="connsiteX4516" fmla="*/ 8230200 w 9408955"/>
              <a:gd name="connsiteY4516" fmla="*/ 3553243 h 4587875"/>
              <a:gd name="connsiteX4517" fmla="*/ 8244238 w 9408955"/>
              <a:gd name="connsiteY4517" fmla="*/ 3558381 h 4587875"/>
              <a:gd name="connsiteX4518" fmla="*/ 5368146 w 9408955"/>
              <a:gd name="connsiteY4518" fmla="*/ 3558409 h 4587875"/>
              <a:gd name="connsiteX4519" fmla="*/ 5400143 w 9408955"/>
              <a:gd name="connsiteY4519" fmla="*/ 3546021 h 4587875"/>
              <a:gd name="connsiteX4520" fmla="*/ 5362914 w 9408955"/>
              <a:gd name="connsiteY4520" fmla="*/ 3491592 h 4587875"/>
              <a:gd name="connsiteX4521" fmla="*/ 5337016 w 9408955"/>
              <a:gd name="connsiteY4521" fmla="*/ 3541032 h 4587875"/>
              <a:gd name="connsiteX4522" fmla="*/ 5368146 w 9408955"/>
              <a:gd name="connsiteY4522" fmla="*/ 3558409 h 4587875"/>
              <a:gd name="connsiteX4523" fmla="*/ 7738859 w 9408955"/>
              <a:gd name="connsiteY4523" fmla="*/ 3558486 h 4587875"/>
              <a:gd name="connsiteX4524" fmla="*/ 7770671 w 9408955"/>
              <a:gd name="connsiteY4524" fmla="*/ 3523560 h 4587875"/>
              <a:gd name="connsiteX4525" fmla="*/ 7727818 w 9408955"/>
              <a:gd name="connsiteY4525" fmla="*/ 3490719 h 4587875"/>
              <a:gd name="connsiteX4526" fmla="*/ 7721728 w 9408955"/>
              <a:gd name="connsiteY4526" fmla="*/ 3555717 h 4587875"/>
              <a:gd name="connsiteX4527" fmla="*/ 7738859 w 9408955"/>
              <a:gd name="connsiteY4527" fmla="*/ 3558486 h 4587875"/>
              <a:gd name="connsiteX4528" fmla="*/ 5493711 w 9408955"/>
              <a:gd name="connsiteY4528" fmla="*/ 3558508 h 4587875"/>
              <a:gd name="connsiteX4529" fmla="*/ 5509540 w 9408955"/>
              <a:gd name="connsiteY4529" fmla="*/ 3517702 h 4587875"/>
              <a:gd name="connsiteX4530" fmla="*/ 5455170 w 9408955"/>
              <a:gd name="connsiteY4530" fmla="*/ 3495158 h 4587875"/>
              <a:gd name="connsiteX4531" fmla="*/ 5445994 w 9408955"/>
              <a:gd name="connsiteY4531" fmla="*/ 3546334 h 4587875"/>
              <a:gd name="connsiteX4532" fmla="*/ 5493711 w 9408955"/>
              <a:gd name="connsiteY4532" fmla="*/ 3558508 h 4587875"/>
              <a:gd name="connsiteX4533" fmla="*/ 330354 w 9408955"/>
              <a:gd name="connsiteY4533" fmla="*/ 3558562 h 4587875"/>
              <a:gd name="connsiteX4534" fmla="*/ 369225 w 9408955"/>
              <a:gd name="connsiteY4534" fmla="*/ 3542393 h 4587875"/>
              <a:gd name="connsiteX4535" fmla="*/ 369225 w 9408955"/>
              <a:gd name="connsiteY4535" fmla="*/ 3507241 h 4587875"/>
              <a:gd name="connsiteX4536" fmla="*/ 328867 w 9408955"/>
              <a:gd name="connsiteY4536" fmla="*/ 3491139 h 4587875"/>
              <a:gd name="connsiteX4537" fmla="*/ 316691 w 9408955"/>
              <a:gd name="connsiteY4537" fmla="*/ 3553052 h 4587875"/>
              <a:gd name="connsiteX4538" fmla="*/ 330354 w 9408955"/>
              <a:gd name="connsiteY4538" fmla="*/ 3558562 h 4587875"/>
              <a:gd name="connsiteX4539" fmla="*/ 4652838 w 9408955"/>
              <a:gd name="connsiteY4539" fmla="*/ 3558564 h 4587875"/>
              <a:gd name="connsiteX4540" fmla="*/ 4687246 w 9408955"/>
              <a:gd name="connsiteY4540" fmla="*/ 3524821 h 4587875"/>
              <a:gd name="connsiteX4541" fmla="*/ 4648829 w 9408955"/>
              <a:gd name="connsiteY4541" fmla="*/ 3490446 h 4587875"/>
              <a:gd name="connsiteX4542" fmla="*/ 4635337 w 9408955"/>
              <a:gd name="connsiteY4542" fmla="*/ 3553543 h 4587875"/>
              <a:gd name="connsiteX4543" fmla="*/ 4652838 w 9408955"/>
              <a:gd name="connsiteY4543" fmla="*/ 3558564 h 4587875"/>
              <a:gd name="connsiteX4544" fmla="*/ 2497106 w 9408955"/>
              <a:gd name="connsiteY4544" fmla="*/ 3558619 h 4587875"/>
              <a:gd name="connsiteX4545" fmla="*/ 2528622 w 9408955"/>
              <a:gd name="connsiteY4545" fmla="*/ 3516499 h 4587875"/>
              <a:gd name="connsiteX4546" fmla="*/ 2463629 w 9408955"/>
              <a:gd name="connsiteY4546" fmla="*/ 3509432 h 4587875"/>
              <a:gd name="connsiteX4547" fmla="*/ 2477586 w 9408955"/>
              <a:gd name="connsiteY4547" fmla="*/ 3554794 h 4587875"/>
              <a:gd name="connsiteX4548" fmla="*/ 2497106 w 9408955"/>
              <a:gd name="connsiteY4548" fmla="*/ 3558619 h 4587875"/>
              <a:gd name="connsiteX4549" fmla="*/ 542851 w 9408955"/>
              <a:gd name="connsiteY4549" fmla="*/ 3558643 h 4587875"/>
              <a:gd name="connsiteX4550" fmla="*/ 577825 w 9408955"/>
              <a:gd name="connsiteY4550" fmla="*/ 3524367 h 4587875"/>
              <a:gd name="connsiteX4551" fmla="*/ 514898 w 9408955"/>
              <a:gd name="connsiteY4551" fmla="*/ 3502086 h 4587875"/>
              <a:gd name="connsiteX4552" fmla="*/ 525077 w 9408955"/>
              <a:gd name="connsiteY4552" fmla="*/ 3553925 h 4587875"/>
              <a:gd name="connsiteX4553" fmla="*/ 542851 w 9408955"/>
              <a:gd name="connsiteY4553" fmla="*/ 3558643 h 4587875"/>
              <a:gd name="connsiteX4554" fmla="*/ 2392213 w 9408955"/>
              <a:gd name="connsiteY4554" fmla="*/ 3558643 h 4587875"/>
              <a:gd name="connsiteX4555" fmla="*/ 2424419 w 9408955"/>
              <a:gd name="connsiteY4555" fmla="*/ 3525192 h 4587875"/>
              <a:gd name="connsiteX4556" fmla="*/ 2365047 w 9408955"/>
              <a:gd name="connsiteY4556" fmla="*/ 3502962 h 4587875"/>
              <a:gd name="connsiteX4557" fmla="*/ 2374897 w 9408955"/>
              <a:gd name="connsiteY4557" fmla="*/ 3554983 h 4587875"/>
              <a:gd name="connsiteX4558" fmla="*/ 2392213 w 9408955"/>
              <a:gd name="connsiteY4558" fmla="*/ 3558643 h 4587875"/>
              <a:gd name="connsiteX4559" fmla="*/ 1057733 w 9408955"/>
              <a:gd name="connsiteY4559" fmla="*/ 3558810 h 4587875"/>
              <a:gd name="connsiteX4560" fmla="*/ 1090228 w 9408955"/>
              <a:gd name="connsiteY4560" fmla="*/ 3524595 h 4587875"/>
              <a:gd name="connsiteX4561" fmla="*/ 1034834 w 9408955"/>
              <a:gd name="connsiteY4561" fmla="*/ 3497991 h 4587875"/>
              <a:gd name="connsiteX4562" fmla="*/ 1040257 w 9408955"/>
              <a:gd name="connsiteY4562" fmla="*/ 3555520 h 4587875"/>
              <a:gd name="connsiteX4563" fmla="*/ 1057733 w 9408955"/>
              <a:gd name="connsiteY4563" fmla="*/ 3558810 h 4587875"/>
              <a:gd name="connsiteX4564" fmla="*/ 1166159 w 9408955"/>
              <a:gd name="connsiteY4564" fmla="*/ 3558829 h 4587875"/>
              <a:gd name="connsiteX4565" fmla="*/ 1197026 w 9408955"/>
              <a:gd name="connsiteY4565" fmla="*/ 3525149 h 4587875"/>
              <a:gd name="connsiteX4566" fmla="*/ 1156870 w 9408955"/>
              <a:gd name="connsiteY4566" fmla="*/ 3490279 h 4587875"/>
              <a:gd name="connsiteX4567" fmla="*/ 1149879 w 9408955"/>
              <a:gd name="connsiteY4567" fmla="*/ 3557725 h 4587875"/>
              <a:gd name="connsiteX4568" fmla="*/ 1166159 w 9408955"/>
              <a:gd name="connsiteY4568" fmla="*/ 3558829 h 4587875"/>
              <a:gd name="connsiteX4569" fmla="*/ 5679647 w 9408955"/>
              <a:gd name="connsiteY4569" fmla="*/ 3558835 h 4587875"/>
              <a:gd name="connsiteX4570" fmla="*/ 5714885 w 9408955"/>
              <a:gd name="connsiteY4570" fmla="*/ 3530325 h 4587875"/>
              <a:gd name="connsiteX4571" fmla="*/ 5658499 w 9408955"/>
              <a:gd name="connsiteY4571" fmla="*/ 3496954 h 4587875"/>
              <a:gd name="connsiteX4572" fmla="*/ 5663686 w 9408955"/>
              <a:gd name="connsiteY4572" fmla="*/ 3554553 h 4587875"/>
              <a:gd name="connsiteX4573" fmla="*/ 5679647 w 9408955"/>
              <a:gd name="connsiteY4573" fmla="*/ 3558835 h 4587875"/>
              <a:gd name="connsiteX4574" fmla="*/ 6912078 w 9408955"/>
              <a:gd name="connsiteY4574" fmla="*/ 3558880 h 4587875"/>
              <a:gd name="connsiteX4575" fmla="*/ 6948073 w 9408955"/>
              <a:gd name="connsiteY4575" fmla="*/ 3525273 h 4587875"/>
              <a:gd name="connsiteX4576" fmla="*/ 6894546 w 9408955"/>
              <a:gd name="connsiteY4576" fmla="*/ 3495940 h 4587875"/>
              <a:gd name="connsiteX4577" fmla="*/ 6894318 w 9408955"/>
              <a:gd name="connsiteY4577" fmla="*/ 3553924 h 4587875"/>
              <a:gd name="connsiteX4578" fmla="*/ 6912078 w 9408955"/>
              <a:gd name="connsiteY4578" fmla="*/ 3558880 h 4587875"/>
              <a:gd name="connsiteX4579" fmla="*/ 1878395 w 9408955"/>
              <a:gd name="connsiteY4579" fmla="*/ 3558884 h 4587875"/>
              <a:gd name="connsiteX4580" fmla="*/ 1913844 w 9408955"/>
              <a:gd name="connsiteY4580" fmla="*/ 3525039 h 4587875"/>
              <a:gd name="connsiteX4581" fmla="*/ 1855153 w 9408955"/>
              <a:gd name="connsiteY4581" fmla="*/ 3498347 h 4587875"/>
              <a:gd name="connsiteX4582" fmla="*/ 1860612 w 9408955"/>
              <a:gd name="connsiteY4582" fmla="*/ 3554219 h 4587875"/>
              <a:gd name="connsiteX4583" fmla="*/ 1878395 w 9408955"/>
              <a:gd name="connsiteY4583" fmla="*/ 3558884 h 4587875"/>
              <a:gd name="connsiteX4584" fmla="*/ 8748031 w 9408955"/>
              <a:gd name="connsiteY4584" fmla="*/ 3558933 h 4587875"/>
              <a:gd name="connsiteX4585" fmla="*/ 8795740 w 9408955"/>
              <a:gd name="connsiteY4585" fmla="*/ 3524175 h 4587875"/>
              <a:gd name="connsiteX4586" fmla="*/ 8735368 w 9408955"/>
              <a:gd name="connsiteY4586" fmla="*/ 3504052 h 4587875"/>
              <a:gd name="connsiteX4587" fmla="*/ 8748031 w 9408955"/>
              <a:gd name="connsiteY4587" fmla="*/ 3558933 h 4587875"/>
              <a:gd name="connsiteX4588" fmla="*/ 5270730 w 9408955"/>
              <a:gd name="connsiteY4588" fmla="*/ 3558935 h 4587875"/>
              <a:gd name="connsiteX4589" fmla="*/ 5303422 w 9408955"/>
              <a:gd name="connsiteY4589" fmla="*/ 3525442 h 4587875"/>
              <a:gd name="connsiteX4590" fmla="*/ 5247983 w 9408955"/>
              <a:gd name="connsiteY4590" fmla="*/ 3496944 h 4587875"/>
              <a:gd name="connsiteX4591" fmla="*/ 5253459 w 9408955"/>
              <a:gd name="connsiteY4591" fmla="*/ 3555793 h 4587875"/>
              <a:gd name="connsiteX4592" fmla="*/ 5270730 w 9408955"/>
              <a:gd name="connsiteY4592" fmla="*/ 3558935 h 4587875"/>
              <a:gd name="connsiteX4593" fmla="*/ 6605535 w 9408955"/>
              <a:gd name="connsiteY4593" fmla="*/ 3558941 h 4587875"/>
              <a:gd name="connsiteX4594" fmla="*/ 6638767 w 9408955"/>
              <a:gd name="connsiteY4594" fmla="*/ 3525871 h 4587875"/>
              <a:gd name="connsiteX4595" fmla="*/ 6582750 w 9408955"/>
              <a:gd name="connsiteY4595" fmla="*/ 3498365 h 4587875"/>
              <a:gd name="connsiteX4596" fmla="*/ 6588193 w 9408955"/>
              <a:gd name="connsiteY4596" fmla="*/ 3555439 h 4587875"/>
              <a:gd name="connsiteX4597" fmla="*/ 6605535 w 9408955"/>
              <a:gd name="connsiteY4597" fmla="*/ 3558941 h 4587875"/>
              <a:gd name="connsiteX4598" fmla="*/ 1689997 w 9408955"/>
              <a:gd name="connsiteY4598" fmla="*/ 3558945 h 4587875"/>
              <a:gd name="connsiteX4599" fmla="*/ 1687523 w 9408955"/>
              <a:gd name="connsiteY4599" fmla="*/ 3492684 h 4587875"/>
              <a:gd name="connsiteX4600" fmla="*/ 1640973 w 9408955"/>
              <a:gd name="connsiteY4600" fmla="*/ 3533177 h 4587875"/>
              <a:gd name="connsiteX4601" fmla="*/ 1689997 w 9408955"/>
              <a:gd name="connsiteY4601" fmla="*/ 3558945 h 4587875"/>
              <a:gd name="connsiteX4602" fmla="*/ 6503213 w 9408955"/>
              <a:gd name="connsiteY4602" fmla="*/ 3558976 h 4587875"/>
              <a:gd name="connsiteX4603" fmla="*/ 6536650 w 9408955"/>
              <a:gd name="connsiteY4603" fmla="*/ 3519940 h 4587875"/>
              <a:gd name="connsiteX4604" fmla="*/ 6470779 w 9408955"/>
              <a:gd name="connsiteY4604" fmla="*/ 3510188 h 4587875"/>
              <a:gd name="connsiteX4605" fmla="*/ 6483861 w 9408955"/>
              <a:gd name="connsiteY4605" fmla="*/ 3554185 h 4587875"/>
              <a:gd name="connsiteX4606" fmla="*/ 6503213 w 9408955"/>
              <a:gd name="connsiteY4606" fmla="*/ 3558976 h 4587875"/>
              <a:gd name="connsiteX4607" fmla="*/ 7835340 w 9408955"/>
              <a:gd name="connsiteY4607" fmla="*/ 3558981 h 4587875"/>
              <a:gd name="connsiteX4608" fmla="*/ 7873138 w 9408955"/>
              <a:gd name="connsiteY4608" fmla="*/ 3531467 h 4587875"/>
              <a:gd name="connsiteX4609" fmla="*/ 7819017 w 9408955"/>
              <a:gd name="connsiteY4609" fmla="*/ 3496268 h 4587875"/>
              <a:gd name="connsiteX4610" fmla="*/ 7818789 w 9408955"/>
              <a:gd name="connsiteY4610" fmla="*/ 3554324 h 4587875"/>
              <a:gd name="connsiteX4611" fmla="*/ 7835340 w 9408955"/>
              <a:gd name="connsiteY4611" fmla="*/ 3558981 h 4587875"/>
              <a:gd name="connsiteX4612" fmla="*/ 856114 w 9408955"/>
              <a:gd name="connsiteY4612" fmla="*/ 3559080 h 4587875"/>
              <a:gd name="connsiteX4613" fmla="*/ 884010 w 9408955"/>
              <a:gd name="connsiteY4613" fmla="*/ 3517486 h 4587875"/>
              <a:gd name="connsiteX4614" fmla="*/ 818571 w 9408955"/>
              <a:gd name="connsiteY4614" fmla="*/ 3510040 h 4587875"/>
              <a:gd name="connsiteX4615" fmla="*/ 837105 w 9408955"/>
              <a:gd name="connsiteY4615" fmla="*/ 3556066 h 4587875"/>
              <a:gd name="connsiteX4616" fmla="*/ 856114 w 9408955"/>
              <a:gd name="connsiteY4616" fmla="*/ 3559080 h 4587875"/>
              <a:gd name="connsiteX4617" fmla="*/ 7119615 w 9408955"/>
              <a:gd name="connsiteY4617" fmla="*/ 3559121 h 4587875"/>
              <a:gd name="connsiteX4618" fmla="*/ 7154661 w 9408955"/>
              <a:gd name="connsiteY4618" fmla="*/ 3531279 h 4587875"/>
              <a:gd name="connsiteX4619" fmla="*/ 7102902 w 9408955"/>
              <a:gd name="connsiteY4619" fmla="*/ 3494313 h 4587875"/>
              <a:gd name="connsiteX4620" fmla="*/ 7103814 w 9408955"/>
              <a:gd name="connsiteY4620" fmla="*/ 3555319 h 4587875"/>
              <a:gd name="connsiteX4621" fmla="*/ 7119615 w 9408955"/>
              <a:gd name="connsiteY4621" fmla="*/ 3559121 h 4587875"/>
              <a:gd name="connsiteX4622" fmla="*/ 7649354 w 9408955"/>
              <a:gd name="connsiteY4622" fmla="*/ 3559174 h 4587875"/>
              <a:gd name="connsiteX4623" fmla="*/ 7672229 w 9408955"/>
              <a:gd name="connsiteY4623" fmla="*/ 3525156 h 4587875"/>
              <a:gd name="connsiteX4624" fmla="*/ 7639649 w 9408955"/>
              <a:gd name="connsiteY4624" fmla="*/ 3491138 h 4587875"/>
              <a:gd name="connsiteX4625" fmla="*/ 7600599 w 9408955"/>
              <a:gd name="connsiteY4625" fmla="*/ 3539217 h 4587875"/>
              <a:gd name="connsiteX4626" fmla="*/ 7649354 w 9408955"/>
              <a:gd name="connsiteY4626" fmla="*/ 3559174 h 4587875"/>
              <a:gd name="connsiteX4627" fmla="*/ 1775662 w 9408955"/>
              <a:gd name="connsiteY4627" fmla="*/ 3559206 h 4587875"/>
              <a:gd name="connsiteX4628" fmla="*/ 1808766 w 9408955"/>
              <a:gd name="connsiteY4628" fmla="*/ 3517397 h 4587875"/>
              <a:gd name="connsiteX4629" fmla="*/ 1744253 w 9408955"/>
              <a:gd name="connsiteY4629" fmla="*/ 3510195 h 4587875"/>
              <a:gd name="connsiteX4630" fmla="*/ 1755462 w 9408955"/>
              <a:gd name="connsiteY4630" fmla="*/ 3553632 h 4587875"/>
              <a:gd name="connsiteX4631" fmla="*/ 1775662 w 9408955"/>
              <a:gd name="connsiteY4631" fmla="*/ 3559206 h 4587875"/>
              <a:gd name="connsiteX4632" fmla="*/ 132742 w 9408955"/>
              <a:gd name="connsiteY4632" fmla="*/ 3559213 h 4587875"/>
              <a:gd name="connsiteX4633" fmla="*/ 165533 w 9408955"/>
              <a:gd name="connsiteY4633" fmla="*/ 3524930 h 4587875"/>
              <a:gd name="connsiteX4634" fmla="*/ 105475 w 9408955"/>
              <a:gd name="connsiteY4634" fmla="*/ 3501797 h 4587875"/>
              <a:gd name="connsiteX4635" fmla="*/ 115030 w 9408955"/>
              <a:gd name="connsiteY4635" fmla="*/ 3554866 h 4587875"/>
              <a:gd name="connsiteX4636" fmla="*/ 132742 w 9408955"/>
              <a:gd name="connsiteY4636" fmla="*/ 3559213 h 4587875"/>
              <a:gd name="connsiteX4637" fmla="*/ 8970389 w 9408955"/>
              <a:gd name="connsiteY4637" fmla="*/ 3559216 h 4587875"/>
              <a:gd name="connsiteX4638" fmla="*/ 9003241 w 9408955"/>
              <a:gd name="connsiteY4638" fmla="*/ 3525361 h 4587875"/>
              <a:gd name="connsiteX4639" fmla="*/ 8966378 w 9408955"/>
              <a:gd name="connsiteY4639" fmla="*/ 3490044 h 4587875"/>
              <a:gd name="connsiteX4640" fmla="*/ 8953261 w 9408955"/>
              <a:gd name="connsiteY4640" fmla="*/ 3556522 h 4587875"/>
              <a:gd name="connsiteX4641" fmla="*/ 8970389 w 9408955"/>
              <a:gd name="connsiteY4641" fmla="*/ 3559216 h 4587875"/>
              <a:gd name="connsiteX4642" fmla="*/ 8455042 w 9408955"/>
              <a:gd name="connsiteY4642" fmla="*/ 3559247 h 4587875"/>
              <a:gd name="connsiteX4643" fmla="*/ 8489800 w 9408955"/>
              <a:gd name="connsiteY4643" fmla="*/ 3525393 h 4587875"/>
              <a:gd name="connsiteX4644" fmla="*/ 8432361 w 9408955"/>
              <a:gd name="connsiteY4644" fmla="*/ 3498721 h 4587875"/>
              <a:gd name="connsiteX4645" fmla="*/ 8437336 w 9408955"/>
              <a:gd name="connsiteY4645" fmla="*/ 3554802 h 4587875"/>
              <a:gd name="connsiteX4646" fmla="*/ 8455042 w 9408955"/>
              <a:gd name="connsiteY4646" fmla="*/ 3559247 h 4587875"/>
              <a:gd name="connsiteX4647" fmla="*/ 8353649 w 9408955"/>
              <a:gd name="connsiteY4647" fmla="*/ 3559260 h 4587875"/>
              <a:gd name="connsiteX4648" fmla="*/ 8387036 w 9408955"/>
              <a:gd name="connsiteY4648" fmla="*/ 3518035 h 4587875"/>
              <a:gd name="connsiteX4649" fmla="*/ 8328365 w 9408955"/>
              <a:gd name="connsiteY4649" fmla="*/ 3498356 h 4587875"/>
              <a:gd name="connsiteX4650" fmla="*/ 8334277 w 9408955"/>
              <a:gd name="connsiteY4650" fmla="*/ 3554001 h 4587875"/>
              <a:gd name="connsiteX4651" fmla="*/ 8353649 w 9408955"/>
              <a:gd name="connsiteY4651" fmla="*/ 3559260 h 4587875"/>
              <a:gd name="connsiteX4652" fmla="*/ 7530874 w 9408955"/>
              <a:gd name="connsiteY4652" fmla="*/ 3559288 h 4587875"/>
              <a:gd name="connsiteX4653" fmla="*/ 7564740 w 9408955"/>
              <a:gd name="connsiteY4653" fmla="*/ 3525610 h 4587875"/>
              <a:gd name="connsiteX4654" fmla="*/ 7514088 w 9408955"/>
              <a:gd name="connsiteY4654" fmla="*/ 3494540 h 4587875"/>
              <a:gd name="connsiteX4655" fmla="*/ 7513636 w 9408955"/>
              <a:gd name="connsiteY4655" fmla="*/ 3555092 h 4587875"/>
              <a:gd name="connsiteX4656" fmla="*/ 7530874 w 9408955"/>
              <a:gd name="connsiteY4656" fmla="*/ 3559288 h 4587875"/>
              <a:gd name="connsiteX4657" fmla="*/ 4860646 w 9408955"/>
              <a:gd name="connsiteY4657" fmla="*/ 3559336 h 4587875"/>
              <a:gd name="connsiteX4658" fmla="*/ 4894323 w 9408955"/>
              <a:gd name="connsiteY4658" fmla="*/ 3525182 h 4587875"/>
              <a:gd name="connsiteX4659" fmla="*/ 4833828 w 9408955"/>
              <a:gd name="connsiteY4659" fmla="*/ 3500895 h 4587875"/>
              <a:gd name="connsiteX4660" fmla="*/ 4843380 w 9408955"/>
              <a:gd name="connsiteY4660" fmla="*/ 3555427 h 4587875"/>
              <a:gd name="connsiteX4661" fmla="*/ 4860646 w 9408955"/>
              <a:gd name="connsiteY4661" fmla="*/ 3559336 h 4587875"/>
              <a:gd name="connsiteX4662" fmla="*/ 5882972 w 9408955"/>
              <a:gd name="connsiteY4662" fmla="*/ 3559382 h 4587875"/>
              <a:gd name="connsiteX4663" fmla="*/ 5919638 w 9408955"/>
              <a:gd name="connsiteY4663" fmla="*/ 3525944 h 4587875"/>
              <a:gd name="connsiteX4664" fmla="*/ 5877802 w 9408955"/>
              <a:gd name="connsiteY4664" fmla="*/ 3490963 h 4587875"/>
              <a:gd name="connsiteX4665" fmla="*/ 5865365 w 9408955"/>
              <a:gd name="connsiteY4665" fmla="*/ 3552923 h 4587875"/>
              <a:gd name="connsiteX4666" fmla="*/ 5882972 w 9408955"/>
              <a:gd name="connsiteY4666" fmla="*/ 3559382 h 4587875"/>
              <a:gd name="connsiteX4667" fmla="*/ 6403878 w 9408955"/>
              <a:gd name="connsiteY4667" fmla="*/ 3559476 h 4587875"/>
              <a:gd name="connsiteX4668" fmla="*/ 6436242 w 9408955"/>
              <a:gd name="connsiteY4668" fmla="*/ 3525383 h 4587875"/>
              <a:gd name="connsiteX4669" fmla="*/ 6375798 w 9408955"/>
              <a:gd name="connsiteY4669" fmla="*/ 3499756 h 4587875"/>
              <a:gd name="connsiteX4670" fmla="*/ 6386975 w 9408955"/>
              <a:gd name="connsiteY4670" fmla="*/ 3556453 h 4587875"/>
              <a:gd name="connsiteX4671" fmla="*/ 6403878 w 9408955"/>
              <a:gd name="connsiteY4671" fmla="*/ 3559476 h 4587875"/>
              <a:gd name="connsiteX4672" fmla="*/ 6815337 w 9408955"/>
              <a:gd name="connsiteY4672" fmla="*/ 3559494 h 4587875"/>
              <a:gd name="connsiteX4673" fmla="*/ 6844008 w 9408955"/>
              <a:gd name="connsiteY4673" fmla="*/ 3517230 h 4587875"/>
              <a:gd name="connsiteX4674" fmla="*/ 6786177 w 9408955"/>
              <a:gd name="connsiteY4674" fmla="*/ 3499538 h 4587875"/>
              <a:gd name="connsiteX4675" fmla="*/ 6796156 w 9408955"/>
              <a:gd name="connsiteY4675" fmla="*/ 3556521 h 4587875"/>
              <a:gd name="connsiteX4676" fmla="*/ 6815337 w 9408955"/>
              <a:gd name="connsiteY4676" fmla="*/ 3559494 h 4587875"/>
              <a:gd name="connsiteX4677" fmla="*/ 6193625 w 9408955"/>
              <a:gd name="connsiteY4677" fmla="*/ 3559503 h 4587875"/>
              <a:gd name="connsiteX4678" fmla="*/ 6226698 w 9408955"/>
              <a:gd name="connsiteY4678" fmla="*/ 3512838 h 4587875"/>
              <a:gd name="connsiteX4679" fmla="*/ 6157754 w 9408955"/>
              <a:gd name="connsiteY4679" fmla="*/ 3511015 h 4587875"/>
              <a:gd name="connsiteX4680" fmla="*/ 6172495 w 9408955"/>
              <a:gd name="connsiteY4680" fmla="*/ 3552267 h 4587875"/>
              <a:gd name="connsiteX4681" fmla="*/ 6193625 w 9408955"/>
              <a:gd name="connsiteY4681" fmla="*/ 3559503 h 4587875"/>
              <a:gd name="connsiteX4682" fmla="*/ 648085 w 9408955"/>
              <a:gd name="connsiteY4682" fmla="*/ 3559512 h 4587875"/>
              <a:gd name="connsiteX4683" fmla="*/ 680773 w 9408955"/>
              <a:gd name="connsiteY4683" fmla="*/ 3518971 h 4587875"/>
              <a:gd name="connsiteX4684" fmla="*/ 623693 w 9408955"/>
              <a:gd name="connsiteY4684" fmla="*/ 3497658 h 4587875"/>
              <a:gd name="connsiteX4685" fmla="*/ 628966 w 9408955"/>
              <a:gd name="connsiteY4685" fmla="*/ 3556096 h 4587875"/>
              <a:gd name="connsiteX4686" fmla="*/ 648085 w 9408955"/>
              <a:gd name="connsiteY4686" fmla="*/ 3559512 h 4587875"/>
              <a:gd name="connsiteX4687" fmla="*/ 7309329 w 9408955"/>
              <a:gd name="connsiteY4687" fmla="*/ 3559603 h 4587875"/>
              <a:gd name="connsiteX4688" fmla="*/ 7358922 w 9408955"/>
              <a:gd name="connsiteY4688" fmla="*/ 3525067 h 4587875"/>
              <a:gd name="connsiteX4689" fmla="*/ 7293875 w 9408955"/>
              <a:gd name="connsiteY4689" fmla="*/ 3509074 h 4587875"/>
              <a:gd name="connsiteX4690" fmla="*/ 7309329 w 9408955"/>
              <a:gd name="connsiteY4690" fmla="*/ 3559603 h 4587875"/>
              <a:gd name="connsiteX4691" fmla="*/ 1264944 w 9408955"/>
              <a:gd name="connsiteY4691" fmla="*/ 3559650 h 4587875"/>
              <a:gd name="connsiteX4692" fmla="*/ 1297675 w 9408955"/>
              <a:gd name="connsiteY4692" fmla="*/ 3525193 h 4587875"/>
              <a:gd name="connsiteX4693" fmla="*/ 1241723 w 9408955"/>
              <a:gd name="connsiteY4693" fmla="*/ 3495779 h 4587875"/>
              <a:gd name="connsiteX4694" fmla="*/ 1247685 w 9408955"/>
              <a:gd name="connsiteY4694" fmla="*/ 3556227 h 4587875"/>
              <a:gd name="connsiteX4695" fmla="*/ 1264944 w 9408955"/>
              <a:gd name="connsiteY4695" fmla="*/ 3559650 h 4587875"/>
              <a:gd name="connsiteX4696" fmla="*/ 7017585 w 9408955"/>
              <a:gd name="connsiteY4696" fmla="*/ 3559693 h 4587875"/>
              <a:gd name="connsiteX4697" fmla="*/ 7052358 w 9408955"/>
              <a:gd name="connsiteY4697" fmla="*/ 3524470 h 4587875"/>
              <a:gd name="connsiteX4698" fmla="*/ 6997921 w 9408955"/>
              <a:gd name="connsiteY4698" fmla="*/ 3495595 h 4587875"/>
              <a:gd name="connsiteX4699" fmla="*/ 6999536 w 9408955"/>
              <a:gd name="connsiteY4699" fmla="*/ 3554491 h 4587875"/>
              <a:gd name="connsiteX4700" fmla="*/ 7017585 w 9408955"/>
              <a:gd name="connsiteY4700" fmla="*/ 3559693 h 4587875"/>
              <a:gd name="connsiteX4701" fmla="*/ 3214100 w 9408955"/>
              <a:gd name="connsiteY4701" fmla="*/ 3559739 h 4587875"/>
              <a:gd name="connsiteX4702" fmla="*/ 3247685 w 9408955"/>
              <a:gd name="connsiteY4702" fmla="*/ 3519158 h 4587875"/>
              <a:gd name="connsiteX4703" fmla="*/ 3190402 w 9408955"/>
              <a:gd name="connsiteY4703" fmla="*/ 3498891 h 4587875"/>
              <a:gd name="connsiteX4704" fmla="*/ 3195138 w 9408955"/>
              <a:gd name="connsiteY4704" fmla="*/ 3554396 h 4587875"/>
              <a:gd name="connsiteX4705" fmla="*/ 3214100 w 9408955"/>
              <a:gd name="connsiteY4705" fmla="*/ 3559739 h 4587875"/>
              <a:gd name="connsiteX4706" fmla="*/ 5798551 w 9408955"/>
              <a:gd name="connsiteY4706" fmla="*/ 3559836 h 4587875"/>
              <a:gd name="connsiteX4707" fmla="*/ 5788951 w 9408955"/>
              <a:gd name="connsiteY4707" fmla="*/ 3490383 h 4587875"/>
              <a:gd name="connsiteX4708" fmla="*/ 5753752 w 9408955"/>
              <a:gd name="connsiteY4708" fmla="*/ 3544788 h 4587875"/>
              <a:gd name="connsiteX4709" fmla="*/ 5798551 w 9408955"/>
              <a:gd name="connsiteY4709" fmla="*/ 3559836 h 4587875"/>
              <a:gd name="connsiteX4710" fmla="*/ 6093142 w 9408955"/>
              <a:gd name="connsiteY4710" fmla="*/ 3559962 h 4587875"/>
              <a:gd name="connsiteX4711" fmla="*/ 6125163 w 9408955"/>
              <a:gd name="connsiteY4711" fmla="*/ 3518771 h 4587875"/>
              <a:gd name="connsiteX4712" fmla="*/ 6064876 w 9408955"/>
              <a:gd name="connsiteY4712" fmla="*/ 3503270 h 4587875"/>
              <a:gd name="connsiteX4713" fmla="*/ 6074064 w 9408955"/>
              <a:gd name="connsiteY4713" fmla="*/ 3555470 h 4587875"/>
              <a:gd name="connsiteX4714" fmla="*/ 6093142 w 9408955"/>
              <a:gd name="connsiteY4714" fmla="*/ 3559962 h 4587875"/>
              <a:gd name="connsiteX4715" fmla="*/ 1573495 w 9408955"/>
              <a:gd name="connsiteY4715" fmla="*/ 3560039 h 4587875"/>
              <a:gd name="connsiteX4716" fmla="*/ 1604180 w 9408955"/>
              <a:gd name="connsiteY4716" fmla="*/ 3517626 h 4587875"/>
              <a:gd name="connsiteX4717" fmla="*/ 1547849 w 9408955"/>
              <a:gd name="connsiteY4717" fmla="*/ 3497792 h 4587875"/>
              <a:gd name="connsiteX4718" fmla="*/ 1553596 w 9408955"/>
              <a:gd name="connsiteY4718" fmla="*/ 3555925 h 4587875"/>
              <a:gd name="connsiteX4719" fmla="*/ 1573495 w 9408955"/>
              <a:gd name="connsiteY4719" fmla="*/ 3560039 h 4587875"/>
              <a:gd name="connsiteX4720" fmla="*/ 7030766 w 9408955"/>
              <a:gd name="connsiteY4720" fmla="*/ 3658893 h 4587875"/>
              <a:gd name="connsiteX4721" fmla="*/ 7051063 w 9408955"/>
              <a:gd name="connsiteY4721" fmla="*/ 3635111 h 4587875"/>
              <a:gd name="connsiteX4722" fmla="*/ 7004799 w 9408955"/>
              <a:gd name="connsiteY4722" fmla="*/ 3594865 h 4587875"/>
              <a:gd name="connsiteX4723" fmla="*/ 6998902 w 9408955"/>
              <a:gd name="connsiteY4723" fmla="*/ 3657978 h 4587875"/>
              <a:gd name="connsiteX4724" fmla="*/ 7030766 w 9408955"/>
              <a:gd name="connsiteY4724" fmla="*/ 3658893 h 4587875"/>
              <a:gd name="connsiteX4725" fmla="*/ 661617 w 9408955"/>
              <a:gd name="connsiteY4725" fmla="*/ 3659972 h 4587875"/>
              <a:gd name="connsiteX4726" fmla="*/ 681437 w 9408955"/>
              <a:gd name="connsiteY4726" fmla="*/ 3636845 h 4587875"/>
              <a:gd name="connsiteX4727" fmla="*/ 627894 w 9408955"/>
              <a:gd name="connsiteY4727" fmla="*/ 3597871 h 4587875"/>
              <a:gd name="connsiteX4728" fmla="*/ 630421 w 9408955"/>
              <a:gd name="connsiteY4728" fmla="*/ 3659542 h 4587875"/>
              <a:gd name="connsiteX4729" fmla="*/ 661617 w 9408955"/>
              <a:gd name="connsiteY4729" fmla="*/ 3659972 h 4587875"/>
              <a:gd name="connsiteX4730" fmla="*/ 1892756 w 9408955"/>
              <a:gd name="connsiteY4730" fmla="*/ 3660194 h 4587875"/>
              <a:gd name="connsiteX4731" fmla="*/ 1912749 w 9408955"/>
              <a:gd name="connsiteY4731" fmla="*/ 3636494 h 4587875"/>
              <a:gd name="connsiteX4732" fmla="*/ 1867513 w 9408955"/>
              <a:gd name="connsiteY4732" fmla="*/ 3595236 h 4587875"/>
              <a:gd name="connsiteX4733" fmla="*/ 1861405 w 9408955"/>
              <a:gd name="connsiteY4733" fmla="*/ 3658513 h 4587875"/>
              <a:gd name="connsiteX4734" fmla="*/ 1892756 w 9408955"/>
              <a:gd name="connsiteY4734" fmla="*/ 3660194 h 4587875"/>
              <a:gd name="connsiteX4735" fmla="*/ 7521845 w 9408955"/>
              <a:gd name="connsiteY4735" fmla="*/ 3660576 h 4587875"/>
              <a:gd name="connsiteX4736" fmla="*/ 7564519 w 9408955"/>
              <a:gd name="connsiteY4736" fmla="*/ 3629680 h 4587875"/>
              <a:gd name="connsiteX4737" fmla="*/ 7507083 w 9408955"/>
              <a:gd name="connsiteY4737" fmla="*/ 3602386 h 4587875"/>
              <a:gd name="connsiteX4738" fmla="*/ 7502334 w 9408955"/>
              <a:gd name="connsiteY4738" fmla="*/ 3654493 h 4587875"/>
              <a:gd name="connsiteX4739" fmla="*/ 7521845 w 9408955"/>
              <a:gd name="connsiteY4739" fmla="*/ 3660576 h 4587875"/>
              <a:gd name="connsiteX4740" fmla="*/ 1155378 w 9408955"/>
              <a:gd name="connsiteY4740" fmla="*/ 3660588 h 4587875"/>
              <a:gd name="connsiteX4741" fmla="*/ 1178485 w 9408955"/>
              <a:gd name="connsiteY4741" fmla="*/ 3657528 h 4587875"/>
              <a:gd name="connsiteX4742" fmla="*/ 1180543 w 9408955"/>
              <a:gd name="connsiteY4742" fmla="*/ 3598490 h 4587875"/>
              <a:gd name="connsiteX4743" fmla="*/ 1129992 w 9408955"/>
              <a:gd name="connsiteY4743" fmla="*/ 3609016 h 4587875"/>
              <a:gd name="connsiteX4744" fmla="*/ 1132280 w 9408955"/>
              <a:gd name="connsiteY4744" fmla="*/ 3655240 h 4587875"/>
              <a:gd name="connsiteX4745" fmla="*/ 1155378 w 9408955"/>
              <a:gd name="connsiteY4745" fmla="*/ 3660588 h 4587875"/>
              <a:gd name="connsiteX4746" fmla="*/ 2590431 w 9408955"/>
              <a:gd name="connsiteY4746" fmla="*/ 3660775 h 4587875"/>
              <a:gd name="connsiteX4747" fmla="*/ 2631820 w 9408955"/>
              <a:gd name="connsiteY4747" fmla="*/ 3621541 h 4587875"/>
              <a:gd name="connsiteX4748" fmla="*/ 2571684 w 9408955"/>
              <a:gd name="connsiteY4748" fmla="*/ 3604532 h 4587875"/>
              <a:gd name="connsiteX4749" fmla="*/ 2590431 w 9408955"/>
              <a:gd name="connsiteY4749" fmla="*/ 3660775 h 4587875"/>
              <a:gd name="connsiteX4750" fmla="*/ 3931764 w 9408955"/>
              <a:gd name="connsiteY4750" fmla="*/ 3661202 h 4587875"/>
              <a:gd name="connsiteX4751" fmla="*/ 3956651 w 9408955"/>
              <a:gd name="connsiteY4751" fmla="*/ 3654475 h 4587875"/>
              <a:gd name="connsiteX4752" fmla="*/ 3965837 w 9408955"/>
              <a:gd name="connsiteY4752" fmla="*/ 3614223 h 4587875"/>
              <a:gd name="connsiteX4753" fmla="*/ 3903375 w 9408955"/>
              <a:gd name="connsiteY4753" fmla="*/ 3608243 h 4587875"/>
              <a:gd name="connsiteX4754" fmla="*/ 3905671 w 9408955"/>
              <a:gd name="connsiteY4754" fmla="*/ 3655165 h 4587875"/>
              <a:gd name="connsiteX4755" fmla="*/ 3931764 w 9408955"/>
              <a:gd name="connsiteY4755" fmla="*/ 3661202 h 4587875"/>
              <a:gd name="connsiteX4756" fmla="*/ 859516 w 9408955"/>
              <a:gd name="connsiteY4756" fmla="*/ 3661218 h 4587875"/>
              <a:gd name="connsiteX4757" fmla="*/ 879043 w 9408955"/>
              <a:gd name="connsiteY4757" fmla="*/ 3655891 h 4587875"/>
              <a:gd name="connsiteX4758" fmla="*/ 878358 w 9408955"/>
              <a:gd name="connsiteY4758" fmla="*/ 3604308 h 4587875"/>
              <a:gd name="connsiteX4759" fmla="*/ 818128 w 9408955"/>
              <a:gd name="connsiteY4759" fmla="*/ 3629526 h 4587875"/>
              <a:gd name="connsiteX4760" fmla="*/ 859516 w 9408955"/>
              <a:gd name="connsiteY4760" fmla="*/ 3661218 h 4587875"/>
              <a:gd name="connsiteX4761" fmla="*/ 7636298 w 9408955"/>
              <a:gd name="connsiteY4761" fmla="*/ 3661508 h 4587875"/>
              <a:gd name="connsiteX4762" fmla="*/ 7667222 w 9408955"/>
              <a:gd name="connsiteY4762" fmla="*/ 3621932 h 4587875"/>
              <a:gd name="connsiteX4763" fmla="*/ 7609915 w 9408955"/>
              <a:gd name="connsiteY4763" fmla="*/ 3601910 h 4587875"/>
              <a:gd name="connsiteX4764" fmla="*/ 7617647 w 9408955"/>
              <a:gd name="connsiteY4764" fmla="*/ 3658377 h 4587875"/>
              <a:gd name="connsiteX4765" fmla="*/ 7636298 w 9408955"/>
              <a:gd name="connsiteY4765" fmla="*/ 3661508 h 4587875"/>
              <a:gd name="connsiteX4766" fmla="*/ 5786784 w 9408955"/>
              <a:gd name="connsiteY4766" fmla="*/ 3661538 h 4587875"/>
              <a:gd name="connsiteX4767" fmla="*/ 5816097 w 9408955"/>
              <a:gd name="connsiteY4767" fmla="*/ 3621184 h 4587875"/>
              <a:gd name="connsiteX4768" fmla="*/ 5750296 w 9408955"/>
              <a:gd name="connsiteY4768" fmla="*/ 3614590 h 4587875"/>
              <a:gd name="connsiteX4769" fmla="*/ 5767781 w 9408955"/>
              <a:gd name="connsiteY4769" fmla="*/ 3658476 h 4587875"/>
              <a:gd name="connsiteX4770" fmla="*/ 5786784 w 9408955"/>
              <a:gd name="connsiteY4770" fmla="*/ 3661538 h 4587875"/>
              <a:gd name="connsiteX4771" fmla="*/ 8972319 w 9408955"/>
              <a:gd name="connsiteY4771" fmla="*/ 3661586 h 4587875"/>
              <a:gd name="connsiteX4772" fmla="*/ 9002396 w 9408955"/>
              <a:gd name="connsiteY4772" fmla="*/ 3621454 h 4587875"/>
              <a:gd name="connsiteX4773" fmla="*/ 8951119 w 9408955"/>
              <a:gd name="connsiteY4773" fmla="*/ 3597031 h 4587875"/>
              <a:gd name="connsiteX4774" fmla="*/ 8953368 w 9408955"/>
              <a:gd name="connsiteY4774" fmla="*/ 3658088 h 4587875"/>
              <a:gd name="connsiteX4775" fmla="*/ 8972319 w 9408955"/>
              <a:gd name="connsiteY4775" fmla="*/ 3661586 h 4587875"/>
              <a:gd name="connsiteX4776" fmla="*/ 6507387 w 9408955"/>
              <a:gd name="connsiteY4776" fmla="*/ 3661590 h 4587875"/>
              <a:gd name="connsiteX4777" fmla="*/ 6528517 w 9408955"/>
              <a:gd name="connsiteY4777" fmla="*/ 3652350 h 4587875"/>
              <a:gd name="connsiteX4778" fmla="*/ 6529655 w 9408955"/>
              <a:gd name="connsiteY4778" fmla="*/ 3605495 h 4587875"/>
              <a:gd name="connsiteX4779" fmla="*/ 6470275 w 9408955"/>
              <a:gd name="connsiteY4779" fmla="*/ 3614139 h 4587875"/>
              <a:gd name="connsiteX4780" fmla="*/ 6484380 w 9408955"/>
              <a:gd name="connsiteY4780" fmla="*/ 3657354 h 4587875"/>
              <a:gd name="connsiteX4781" fmla="*/ 6507387 w 9408955"/>
              <a:gd name="connsiteY4781" fmla="*/ 3661590 h 4587875"/>
              <a:gd name="connsiteX4782" fmla="*/ 6194974 w 9408955"/>
              <a:gd name="connsiteY4782" fmla="*/ 3661600 h 4587875"/>
              <a:gd name="connsiteX4783" fmla="*/ 6228664 w 9408955"/>
              <a:gd name="connsiteY4783" fmla="*/ 3629932 h 4587875"/>
              <a:gd name="connsiteX4784" fmla="*/ 6171808 w 9408955"/>
              <a:gd name="connsiteY4784" fmla="*/ 3601810 h 4587875"/>
              <a:gd name="connsiteX4785" fmla="*/ 6178228 w 9408955"/>
              <a:gd name="connsiteY4785" fmla="*/ 3657826 h 4587875"/>
              <a:gd name="connsiteX4786" fmla="*/ 6194974 w 9408955"/>
              <a:gd name="connsiteY4786" fmla="*/ 3661600 h 4587875"/>
              <a:gd name="connsiteX4787" fmla="*/ 3105228 w 9408955"/>
              <a:gd name="connsiteY4787" fmla="*/ 3661651 h 4587875"/>
              <a:gd name="connsiteX4788" fmla="*/ 3144785 w 9408955"/>
              <a:gd name="connsiteY4788" fmla="*/ 3621735 h 4587875"/>
              <a:gd name="connsiteX4789" fmla="*/ 3089961 w 9408955"/>
              <a:gd name="connsiteY4789" fmla="*/ 3599155 h 4587875"/>
              <a:gd name="connsiteX4790" fmla="*/ 3105228 w 9408955"/>
              <a:gd name="connsiteY4790" fmla="*/ 3661651 h 4587875"/>
              <a:gd name="connsiteX4791" fmla="*/ 6808507 w 9408955"/>
              <a:gd name="connsiteY4791" fmla="*/ 3661673 h 4587875"/>
              <a:gd name="connsiteX4792" fmla="*/ 6845979 w 9408955"/>
              <a:gd name="connsiteY4792" fmla="*/ 3628249 h 4587875"/>
              <a:gd name="connsiteX4793" fmla="*/ 6781093 w 9408955"/>
              <a:gd name="connsiteY4793" fmla="*/ 3608139 h 4587875"/>
              <a:gd name="connsiteX4794" fmla="*/ 6790561 w 9408955"/>
              <a:gd name="connsiteY4794" fmla="*/ 3656131 h 4587875"/>
              <a:gd name="connsiteX4795" fmla="*/ 6808507 w 9408955"/>
              <a:gd name="connsiteY4795" fmla="*/ 3661673 h 4587875"/>
              <a:gd name="connsiteX4796" fmla="*/ 1266521 w 9408955"/>
              <a:gd name="connsiteY4796" fmla="*/ 3661691 h 4587875"/>
              <a:gd name="connsiteX4797" fmla="*/ 1296755 w 9408955"/>
              <a:gd name="connsiteY4797" fmla="*/ 3621482 h 4587875"/>
              <a:gd name="connsiteX4798" fmla="*/ 1236014 w 9408955"/>
              <a:gd name="connsiteY4798" fmla="*/ 3603710 h 4587875"/>
              <a:gd name="connsiteX4799" fmla="*/ 1247705 w 9408955"/>
              <a:gd name="connsiteY4799" fmla="*/ 3659277 h 4587875"/>
              <a:gd name="connsiteX4800" fmla="*/ 1266521 w 9408955"/>
              <a:gd name="connsiteY4800" fmla="*/ 3661691 h 4587875"/>
              <a:gd name="connsiteX4801" fmla="*/ 5265107 w 9408955"/>
              <a:gd name="connsiteY4801" fmla="*/ 3661706 h 4587875"/>
              <a:gd name="connsiteX4802" fmla="*/ 5287517 w 9408955"/>
              <a:gd name="connsiteY4802" fmla="*/ 3658868 h 4587875"/>
              <a:gd name="connsiteX4803" fmla="*/ 5301850 w 9408955"/>
              <a:gd name="connsiteY4803" fmla="*/ 3615061 h 4587875"/>
              <a:gd name="connsiteX4804" fmla="*/ 5238830 w 9408955"/>
              <a:gd name="connsiteY4804" fmla="*/ 3616896 h 4587875"/>
              <a:gd name="connsiteX4805" fmla="*/ 5242698 w 9408955"/>
              <a:gd name="connsiteY4805" fmla="*/ 3655428 h 4587875"/>
              <a:gd name="connsiteX4806" fmla="*/ 5265107 w 9408955"/>
              <a:gd name="connsiteY4806" fmla="*/ 3661706 h 4587875"/>
              <a:gd name="connsiteX4807" fmla="*/ 2186938 w 9408955"/>
              <a:gd name="connsiteY4807" fmla="*/ 3661708 h 4587875"/>
              <a:gd name="connsiteX4808" fmla="*/ 2220180 w 9408955"/>
              <a:gd name="connsiteY4808" fmla="*/ 3620992 h 4587875"/>
              <a:gd name="connsiteX4809" fmla="*/ 2153826 w 9408955"/>
              <a:gd name="connsiteY4809" fmla="*/ 3614206 h 4587875"/>
              <a:gd name="connsiteX4810" fmla="*/ 2167095 w 9408955"/>
              <a:gd name="connsiteY4810" fmla="*/ 3656505 h 4587875"/>
              <a:gd name="connsiteX4811" fmla="*/ 2186938 w 9408955"/>
              <a:gd name="connsiteY4811" fmla="*/ 3661708 h 4587875"/>
              <a:gd name="connsiteX4812" fmla="*/ 6608032 w 9408955"/>
              <a:gd name="connsiteY4812" fmla="*/ 3661788 h 4587875"/>
              <a:gd name="connsiteX4813" fmla="*/ 6633726 w 9408955"/>
              <a:gd name="connsiteY4813" fmla="*/ 3646419 h 4587875"/>
              <a:gd name="connsiteX4814" fmla="*/ 6594616 w 9408955"/>
              <a:gd name="connsiteY4814" fmla="*/ 3595398 h 4587875"/>
              <a:gd name="connsiteX4815" fmla="*/ 6576880 w 9408955"/>
              <a:gd name="connsiteY4815" fmla="*/ 3654922 h 4587875"/>
              <a:gd name="connsiteX4816" fmla="*/ 6608032 w 9408955"/>
              <a:gd name="connsiteY4816" fmla="*/ 3661788 h 4587875"/>
              <a:gd name="connsiteX4817" fmla="*/ 8455408 w 9408955"/>
              <a:gd name="connsiteY4817" fmla="*/ 3661840 h 4587875"/>
              <a:gd name="connsiteX4818" fmla="*/ 8490238 w 9408955"/>
              <a:gd name="connsiteY4818" fmla="*/ 3629792 h 4587875"/>
              <a:gd name="connsiteX4819" fmla="*/ 8436790 w 9408955"/>
              <a:gd name="connsiteY4819" fmla="*/ 3598522 h 4587875"/>
              <a:gd name="connsiteX4820" fmla="*/ 8438155 w 9408955"/>
              <a:gd name="connsiteY4820" fmla="*/ 3658363 h 4587875"/>
              <a:gd name="connsiteX4821" fmla="*/ 8455408 w 9408955"/>
              <a:gd name="connsiteY4821" fmla="*/ 3661840 h 4587875"/>
              <a:gd name="connsiteX4822" fmla="*/ 4867560 w 9408955"/>
              <a:gd name="connsiteY4822" fmla="*/ 3661846 h 4587875"/>
              <a:gd name="connsiteX4823" fmla="*/ 4893425 w 9408955"/>
              <a:gd name="connsiteY4823" fmla="*/ 3622299 h 4587875"/>
              <a:gd name="connsiteX4824" fmla="*/ 4832192 w 9408955"/>
              <a:gd name="connsiteY4824" fmla="*/ 3604923 h 4587875"/>
              <a:gd name="connsiteX4825" fmla="*/ 4850335 w 9408955"/>
              <a:gd name="connsiteY4825" fmla="*/ 3661624 h 4587875"/>
              <a:gd name="connsiteX4826" fmla="*/ 4867560 w 9408955"/>
              <a:gd name="connsiteY4826" fmla="*/ 3661846 h 4587875"/>
              <a:gd name="connsiteX4827" fmla="*/ 6290093 w 9408955"/>
              <a:gd name="connsiteY4827" fmla="*/ 3661872 h 4587875"/>
              <a:gd name="connsiteX4828" fmla="*/ 6330672 w 9408955"/>
              <a:gd name="connsiteY4828" fmla="*/ 3614450 h 4587875"/>
              <a:gd name="connsiteX4829" fmla="*/ 6261894 w 9408955"/>
              <a:gd name="connsiteY4829" fmla="*/ 3621974 h 4587875"/>
              <a:gd name="connsiteX4830" fmla="*/ 6290093 w 9408955"/>
              <a:gd name="connsiteY4830" fmla="*/ 3661872 h 4587875"/>
              <a:gd name="connsiteX4831" fmla="*/ 7231906 w 9408955"/>
              <a:gd name="connsiteY4831" fmla="*/ 3661895 h 4587875"/>
              <a:gd name="connsiteX4832" fmla="*/ 7255608 w 9408955"/>
              <a:gd name="connsiteY4832" fmla="*/ 3622402 h 4587875"/>
              <a:gd name="connsiteX4833" fmla="*/ 7189189 w 9408955"/>
              <a:gd name="connsiteY4833" fmla="*/ 3621943 h 4587875"/>
              <a:gd name="connsiteX4834" fmla="*/ 7214892 w 9408955"/>
              <a:gd name="connsiteY4834" fmla="*/ 3661834 h 4587875"/>
              <a:gd name="connsiteX4835" fmla="*/ 7231906 w 9408955"/>
              <a:gd name="connsiteY4835" fmla="*/ 3661895 h 4587875"/>
              <a:gd name="connsiteX4836" fmla="*/ 6405475 w 9408955"/>
              <a:gd name="connsiteY4836" fmla="*/ 3661927 h 4587875"/>
              <a:gd name="connsiteX4837" fmla="*/ 6435442 w 9408955"/>
              <a:gd name="connsiteY4837" fmla="*/ 3621249 h 4587875"/>
              <a:gd name="connsiteX4838" fmla="*/ 6374392 w 9408955"/>
              <a:gd name="connsiteY4838" fmla="*/ 3603141 h 4587875"/>
              <a:gd name="connsiteX4839" fmla="*/ 6386602 w 9408955"/>
              <a:gd name="connsiteY4839" fmla="*/ 3659527 h 4587875"/>
              <a:gd name="connsiteX4840" fmla="*/ 6405475 w 9408955"/>
              <a:gd name="connsiteY4840" fmla="*/ 3661927 h 4587875"/>
              <a:gd name="connsiteX4841" fmla="*/ 2498316 w 9408955"/>
              <a:gd name="connsiteY4841" fmla="*/ 3661938 h 4587875"/>
              <a:gd name="connsiteX4842" fmla="*/ 2529501 w 9408955"/>
              <a:gd name="connsiteY4842" fmla="*/ 3621381 h 4587875"/>
              <a:gd name="connsiteX4843" fmla="*/ 2465572 w 9408955"/>
              <a:gd name="connsiteY4843" fmla="*/ 3609497 h 4587875"/>
              <a:gd name="connsiteX4844" fmla="*/ 2479593 w 9408955"/>
              <a:gd name="connsiteY4844" fmla="*/ 3657946 h 4587875"/>
              <a:gd name="connsiteX4845" fmla="*/ 2498316 w 9408955"/>
              <a:gd name="connsiteY4845" fmla="*/ 3661938 h 4587875"/>
              <a:gd name="connsiteX4846" fmla="*/ 9075138 w 9408955"/>
              <a:gd name="connsiteY4846" fmla="*/ 3661943 h 4587875"/>
              <a:gd name="connsiteX4847" fmla="*/ 9106638 w 9408955"/>
              <a:gd name="connsiteY4847" fmla="*/ 3621738 h 4587875"/>
              <a:gd name="connsiteX4848" fmla="*/ 9045465 w 9408955"/>
              <a:gd name="connsiteY4848" fmla="*/ 3604638 h 4587875"/>
              <a:gd name="connsiteX4849" fmla="*/ 9056380 w 9408955"/>
              <a:gd name="connsiteY4849" fmla="*/ 3659584 h 4587875"/>
              <a:gd name="connsiteX4850" fmla="*/ 9075138 w 9408955"/>
              <a:gd name="connsiteY4850" fmla="*/ 3661943 h 4587875"/>
              <a:gd name="connsiteX4851" fmla="*/ 7434327 w 9408955"/>
              <a:gd name="connsiteY4851" fmla="*/ 3661953 h 4587875"/>
              <a:gd name="connsiteX4852" fmla="*/ 7460638 w 9408955"/>
              <a:gd name="connsiteY4852" fmla="*/ 3620800 h 4587875"/>
              <a:gd name="connsiteX4853" fmla="*/ 7396231 w 9408955"/>
              <a:gd name="connsiteY4853" fmla="*/ 3614154 h 4587875"/>
              <a:gd name="connsiteX4854" fmla="*/ 7415961 w 9408955"/>
              <a:gd name="connsiteY4854" fmla="*/ 3659987 h 4587875"/>
              <a:gd name="connsiteX4855" fmla="*/ 7434327 w 9408955"/>
              <a:gd name="connsiteY4855" fmla="*/ 3661953 h 4587875"/>
              <a:gd name="connsiteX4856" fmla="*/ 1059480 w 9408955"/>
              <a:gd name="connsiteY4856" fmla="*/ 3661975 h 4587875"/>
              <a:gd name="connsiteX4857" fmla="*/ 1090214 w 9408955"/>
              <a:gd name="connsiteY4857" fmla="*/ 3621824 h 4587875"/>
              <a:gd name="connsiteX4858" fmla="*/ 1038818 w 9408955"/>
              <a:gd name="connsiteY4858" fmla="*/ 3597364 h 4587875"/>
              <a:gd name="connsiteX4859" fmla="*/ 1040864 w 9408955"/>
              <a:gd name="connsiteY4859" fmla="*/ 3657942 h 4587875"/>
              <a:gd name="connsiteX4860" fmla="*/ 1059480 w 9408955"/>
              <a:gd name="connsiteY4860" fmla="*/ 3661975 h 4587875"/>
              <a:gd name="connsiteX4861" fmla="*/ 7944029 w 9408955"/>
              <a:gd name="connsiteY4861" fmla="*/ 3661995 h 4587875"/>
              <a:gd name="connsiteX4862" fmla="*/ 7973401 w 9408955"/>
              <a:gd name="connsiteY4862" fmla="*/ 3616699 h 4587875"/>
              <a:gd name="connsiteX4863" fmla="*/ 7908540 w 9408955"/>
              <a:gd name="connsiteY4863" fmla="*/ 3617151 h 4587875"/>
              <a:gd name="connsiteX4864" fmla="*/ 7923281 w 9408955"/>
              <a:gd name="connsiteY4864" fmla="*/ 3657415 h 4587875"/>
              <a:gd name="connsiteX4865" fmla="*/ 7944029 w 9408955"/>
              <a:gd name="connsiteY4865" fmla="*/ 3661995 h 4587875"/>
              <a:gd name="connsiteX4866" fmla="*/ 8139543 w 9408955"/>
              <a:gd name="connsiteY4866" fmla="*/ 3662011 h 4587875"/>
              <a:gd name="connsiteX4867" fmla="*/ 8180018 w 9408955"/>
              <a:gd name="connsiteY4867" fmla="*/ 3622268 h 4587875"/>
              <a:gd name="connsiteX4868" fmla="*/ 8114897 w 9408955"/>
              <a:gd name="connsiteY4868" fmla="*/ 3614643 h 4587875"/>
              <a:gd name="connsiteX4869" fmla="*/ 8139543 w 9408955"/>
              <a:gd name="connsiteY4869" fmla="*/ 3662011 h 4587875"/>
              <a:gd name="connsiteX4870" fmla="*/ 8769123 w 9408955"/>
              <a:gd name="connsiteY4870" fmla="*/ 3662047 h 4587875"/>
              <a:gd name="connsiteX4871" fmla="*/ 8795706 w 9408955"/>
              <a:gd name="connsiteY4871" fmla="*/ 3621387 h 4587875"/>
              <a:gd name="connsiteX4872" fmla="*/ 8731557 w 9408955"/>
              <a:gd name="connsiteY4872" fmla="*/ 3614758 h 4587875"/>
              <a:gd name="connsiteX4873" fmla="*/ 8750665 w 9408955"/>
              <a:gd name="connsiteY4873" fmla="*/ 3660015 h 4587875"/>
              <a:gd name="connsiteX4874" fmla="*/ 8769123 w 9408955"/>
              <a:gd name="connsiteY4874" fmla="*/ 3662047 h 4587875"/>
              <a:gd name="connsiteX4875" fmla="*/ 752281 w 9408955"/>
              <a:gd name="connsiteY4875" fmla="*/ 3662103 h 4587875"/>
              <a:gd name="connsiteX4876" fmla="*/ 782076 w 9408955"/>
              <a:gd name="connsiteY4876" fmla="*/ 3621738 h 4587875"/>
              <a:gd name="connsiteX4877" fmla="*/ 721573 w 9408955"/>
              <a:gd name="connsiteY4877" fmla="*/ 3603498 h 4587875"/>
              <a:gd name="connsiteX4878" fmla="*/ 733164 w 9408955"/>
              <a:gd name="connsiteY4878" fmla="*/ 3659584 h 4587875"/>
              <a:gd name="connsiteX4879" fmla="*/ 752281 w 9408955"/>
              <a:gd name="connsiteY4879" fmla="*/ 3662103 h 4587875"/>
              <a:gd name="connsiteX4880" fmla="*/ 5988213 w 9408955"/>
              <a:gd name="connsiteY4880" fmla="*/ 3662237 h 4587875"/>
              <a:gd name="connsiteX4881" fmla="*/ 6023653 w 9408955"/>
              <a:gd name="connsiteY4881" fmla="*/ 3627336 h 4587875"/>
              <a:gd name="connsiteX4882" fmla="*/ 5959435 w 9408955"/>
              <a:gd name="connsiteY4882" fmla="*/ 3607453 h 4587875"/>
              <a:gd name="connsiteX4883" fmla="*/ 5969830 w 9408955"/>
              <a:gd name="connsiteY4883" fmla="*/ 3657731 h 4587875"/>
              <a:gd name="connsiteX4884" fmla="*/ 5988213 w 9408955"/>
              <a:gd name="connsiteY4884" fmla="*/ 3662237 h 4587875"/>
              <a:gd name="connsiteX4885" fmla="*/ 446213 w 9408955"/>
              <a:gd name="connsiteY4885" fmla="*/ 3662238 h 4587875"/>
              <a:gd name="connsiteX4886" fmla="*/ 474153 w 9408955"/>
              <a:gd name="connsiteY4886" fmla="*/ 3621807 h 4587875"/>
              <a:gd name="connsiteX4887" fmla="*/ 414821 w 9408955"/>
              <a:gd name="connsiteY4887" fmla="*/ 3602502 h 4587875"/>
              <a:gd name="connsiteX4888" fmla="*/ 427700 w 9408955"/>
              <a:gd name="connsiteY4888" fmla="*/ 3660418 h 4587875"/>
              <a:gd name="connsiteX4889" fmla="*/ 446213 w 9408955"/>
              <a:gd name="connsiteY4889" fmla="*/ 3662238 h 4587875"/>
              <a:gd name="connsiteX4890" fmla="*/ 5576880 w 9408955"/>
              <a:gd name="connsiteY4890" fmla="*/ 3662253 h 4587875"/>
              <a:gd name="connsiteX4891" fmla="*/ 5613393 w 9408955"/>
              <a:gd name="connsiteY4891" fmla="*/ 3629586 h 4587875"/>
              <a:gd name="connsiteX4892" fmla="*/ 5558282 w 9408955"/>
              <a:gd name="connsiteY4892" fmla="*/ 3599503 h 4587875"/>
              <a:gd name="connsiteX4893" fmla="*/ 5559205 w 9408955"/>
              <a:gd name="connsiteY4893" fmla="*/ 3657633 h 4587875"/>
              <a:gd name="connsiteX4894" fmla="*/ 5576880 w 9408955"/>
              <a:gd name="connsiteY4894" fmla="*/ 3662253 h 4587875"/>
              <a:gd name="connsiteX4895" fmla="*/ 8659916 w 9408955"/>
              <a:gd name="connsiteY4895" fmla="*/ 3662286 h 4587875"/>
              <a:gd name="connsiteX4896" fmla="*/ 8694033 w 9408955"/>
              <a:gd name="connsiteY4896" fmla="*/ 3621000 h 4587875"/>
              <a:gd name="connsiteX4897" fmla="*/ 8638770 w 9408955"/>
              <a:gd name="connsiteY4897" fmla="*/ 3599738 h 4587875"/>
              <a:gd name="connsiteX4898" fmla="*/ 8639917 w 9408955"/>
              <a:gd name="connsiteY4898" fmla="*/ 3656285 h 4587875"/>
              <a:gd name="connsiteX4899" fmla="*/ 8659916 w 9408955"/>
              <a:gd name="connsiteY4899" fmla="*/ 3662286 h 4587875"/>
              <a:gd name="connsiteX4900" fmla="*/ 3220164 w 9408955"/>
              <a:gd name="connsiteY4900" fmla="*/ 3662321 h 4587875"/>
              <a:gd name="connsiteX4901" fmla="*/ 3248532 w 9408955"/>
              <a:gd name="connsiteY4901" fmla="*/ 3622137 h 4587875"/>
              <a:gd name="connsiteX4902" fmla="*/ 3189856 w 9408955"/>
              <a:gd name="connsiteY4902" fmla="*/ 3602319 h 4587875"/>
              <a:gd name="connsiteX4903" fmla="*/ 3201910 w 9408955"/>
              <a:gd name="connsiteY4903" fmla="*/ 3660391 h 4587875"/>
              <a:gd name="connsiteX4904" fmla="*/ 3220164 w 9408955"/>
              <a:gd name="connsiteY4904" fmla="*/ 3662321 h 4587875"/>
              <a:gd name="connsiteX4905" fmla="*/ 7330472 w 9408955"/>
              <a:gd name="connsiteY4905" fmla="*/ 3662370 h 4587875"/>
              <a:gd name="connsiteX4906" fmla="*/ 7358746 w 9408955"/>
              <a:gd name="connsiteY4906" fmla="*/ 3621608 h 4587875"/>
              <a:gd name="connsiteX4907" fmla="*/ 7291956 w 9408955"/>
              <a:gd name="connsiteY4907" fmla="*/ 3622066 h 4587875"/>
              <a:gd name="connsiteX4908" fmla="*/ 7311924 w 9408955"/>
              <a:gd name="connsiteY4908" fmla="*/ 3660927 h 4587875"/>
              <a:gd name="connsiteX4909" fmla="*/ 7330472 w 9408955"/>
              <a:gd name="connsiteY4909" fmla="*/ 3662370 h 4587875"/>
              <a:gd name="connsiteX4910" fmla="*/ 7735496 w 9408955"/>
              <a:gd name="connsiteY4910" fmla="*/ 3662374 h 4587875"/>
              <a:gd name="connsiteX4911" fmla="*/ 7771088 w 9408955"/>
              <a:gd name="connsiteY4911" fmla="*/ 3621354 h 4587875"/>
              <a:gd name="connsiteX4912" fmla="*/ 7721969 w 9408955"/>
              <a:gd name="connsiteY4912" fmla="*/ 3595980 h 4587875"/>
              <a:gd name="connsiteX4913" fmla="*/ 7715602 w 9408955"/>
              <a:gd name="connsiteY4913" fmla="*/ 3656330 h 4587875"/>
              <a:gd name="connsiteX4914" fmla="*/ 7735496 w 9408955"/>
              <a:gd name="connsiteY4914" fmla="*/ 3662374 h 4587875"/>
              <a:gd name="connsiteX4915" fmla="*/ 238182 w 9408955"/>
              <a:gd name="connsiteY4915" fmla="*/ 3662374 h 4587875"/>
              <a:gd name="connsiteX4916" fmla="*/ 267622 w 9408955"/>
              <a:gd name="connsiteY4916" fmla="*/ 3621555 h 4587875"/>
              <a:gd name="connsiteX4917" fmla="*/ 212733 w 9408955"/>
              <a:gd name="connsiteY4917" fmla="*/ 3599492 h 4587875"/>
              <a:gd name="connsiteX4918" fmla="*/ 219538 w 9408955"/>
              <a:gd name="connsiteY4918" fmla="*/ 3658787 h 4587875"/>
              <a:gd name="connsiteX4919" fmla="*/ 238182 w 9408955"/>
              <a:gd name="connsiteY4919" fmla="*/ 3662374 h 4587875"/>
              <a:gd name="connsiteX4920" fmla="*/ 5072143 w 9408955"/>
              <a:gd name="connsiteY4920" fmla="*/ 3662383 h 4587875"/>
              <a:gd name="connsiteX4921" fmla="*/ 5097026 w 9408955"/>
              <a:gd name="connsiteY4921" fmla="*/ 3617699 h 4587875"/>
              <a:gd name="connsiteX4922" fmla="*/ 5045494 w 9408955"/>
              <a:gd name="connsiteY4922" fmla="*/ 3598099 h 4587875"/>
              <a:gd name="connsiteX4923" fmla="*/ 5052790 w 9408955"/>
              <a:gd name="connsiteY4923" fmla="*/ 3660588 h 4587875"/>
              <a:gd name="connsiteX4924" fmla="*/ 5072143 w 9408955"/>
              <a:gd name="connsiteY4924" fmla="*/ 3662383 h 4587875"/>
              <a:gd name="connsiteX4925" fmla="*/ 7844895 w 9408955"/>
              <a:gd name="connsiteY4925" fmla="*/ 3662419 h 4587875"/>
              <a:gd name="connsiteX4926" fmla="*/ 7873509 w 9408955"/>
              <a:gd name="connsiteY4926" fmla="*/ 3621927 h 4587875"/>
              <a:gd name="connsiteX4927" fmla="*/ 7818664 w 9408955"/>
              <a:gd name="connsiteY4927" fmla="*/ 3599001 h 4587875"/>
              <a:gd name="connsiteX4928" fmla="*/ 7826499 w 9408955"/>
              <a:gd name="connsiteY4928" fmla="*/ 3660900 h 4587875"/>
              <a:gd name="connsiteX4929" fmla="*/ 7844895 w 9408955"/>
              <a:gd name="connsiteY4929" fmla="*/ 3662419 h 4587875"/>
              <a:gd name="connsiteX4930" fmla="*/ 960899 w 9408955"/>
              <a:gd name="connsiteY4930" fmla="*/ 3662442 h 4587875"/>
              <a:gd name="connsiteX4931" fmla="*/ 986807 w 9408955"/>
              <a:gd name="connsiteY4931" fmla="*/ 3622717 h 4587875"/>
              <a:gd name="connsiteX4932" fmla="*/ 925397 w 9408955"/>
              <a:gd name="connsiteY4932" fmla="*/ 3607241 h 4587875"/>
              <a:gd name="connsiteX4933" fmla="*/ 943138 w 9408955"/>
              <a:gd name="connsiteY4933" fmla="*/ 3660829 h 4587875"/>
              <a:gd name="connsiteX4934" fmla="*/ 960899 w 9408955"/>
              <a:gd name="connsiteY4934" fmla="*/ 3662442 h 4587875"/>
              <a:gd name="connsiteX4935" fmla="*/ 5890643 w 9408955"/>
              <a:gd name="connsiteY4935" fmla="*/ 3662477 h 4587875"/>
              <a:gd name="connsiteX4936" fmla="*/ 5919997 w 9408955"/>
              <a:gd name="connsiteY4936" fmla="*/ 3620324 h 4587875"/>
              <a:gd name="connsiteX4937" fmla="*/ 5854406 w 9408955"/>
              <a:gd name="connsiteY4937" fmla="*/ 3614137 h 4587875"/>
              <a:gd name="connsiteX4938" fmla="*/ 5871667 w 9408955"/>
              <a:gd name="connsiteY4938" fmla="*/ 3659970 h 4587875"/>
              <a:gd name="connsiteX4939" fmla="*/ 5890643 w 9408955"/>
              <a:gd name="connsiteY4939" fmla="*/ 3662477 h 4587875"/>
              <a:gd name="connsiteX4940" fmla="*/ 4960054 w 9408955"/>
              <a:gd name="connsiteY4940" fmla="*/ 3662493 h 4587875"/>
              <a:gd name="connsiteX4941" fmla="*/ 4998879 w 9408955"/>
              <a:gd name="connsiteY4941" fmla="*/ 3628224 h 4587875"/>
              <a:gd name="connsiteX4942" fmla="*/ 4946653 w 9408955"/>
              <a:gd name="connsiteY4942" fmla="*/ 3596449 h 4587875"/>
              <a:gd name="connsiteX4943" fmla="*/ 4941821 w 9408955"/>
              <a:gd name="connsiteY4943" fmla="*/ 3656799 h 4587875"/>
              <a:gd name="connsiteX4944" fmla="*/ 4960054 w 9408955"/>
              <a:gd name="connsiteY4944" fmla="*/ 3662493 h 4587875"/>
              <a:gd name="connsiteX4945" fmla="*/ 5371540 w 9408955"/>
              <a:gd name="connsiteY4945" fmla="*/ 3662512 h 4587875"/>
              <a:gd name="connsiteX4946" fmla="*/ 5406114 w 9408955"/>
              <a:gd name="connsiteY4946" fmla="*/ 3621305 h 4587875"/>
              <a:gd name="connsiteX4947" fmla="*/ 5349852 w 9408955"/>
              <a:gd name="connsiteY4947" fmla="*/ 3599471 h 4587875"/>
              <a:gd name="connsiteX4948" fmla="*/ 5351682 w 9408955"/>
              <a:gd name="connsiteY4948" fmla="*/ 3656468 h 4587875"/>
              <a:gd name="connsiteX4949" fmla="*/ 5371540 w 9408955"/>
              <a:gd name="connsiteY4949" fmla="*/ 3662512 h 4587875"/>
              <a:gd name="connsiteX4950" fmla="*/ 8357806 w 9408955"/>
              <a:gd name="connsiteY4950" fmla="*/ 3662548 h 4587875"/>
              <a:gd name="connsiteX4951" fmla="*/ 8386591 w 9408955"/>
              <a:gd name="connsiteY4951" fmla="*/ 3622137 h 4587875"/>
              <a:gd name="connsiteX4952" fmla="*/ 8318588 w 9408955"/>
              <a:gd name="connsiteY4952" fmla="*/ 3617989 h 4587875"/>
              <a:gd name="connsiteX4953" fmla="*/ 8339967 w 9408955"/>
              <a:gd name="connsiteY4953" fmla="*/ 3661312 h 4587875"/>
              <a:gd name="connsiteX4954" fmla="*/ 8357806 w 9408955"/>
              <a:gd name="connsiteY4954" fmla="*/ 3662548 h 4587875"/>
              <a:gd name="connsiteX4955" fmla="*/ 5478602 w 9408955"/>
              <a:gd name="connsiteY4955" fmla="*/ 3662549 h 4587875"/>
              <a:gd name="connsiteX4956" fmla="*/ 5509818 w 9408955"/>
              <a:gd name="connsiteY4956" fmla="*/ 3629271 h 4587875"/>
              <a:gd name="connsiteX4957" fmla="*/ 5460919 w 9408955"/>
              <a:gd name="connsiteY4957" fmla="*/ 3596710 h 4587875"/>
              <a:gd name="connsiteX4958" fmla="*/ 5462056 w 9408955"/>
              <a:gd name="connsiteY4958" fmla="*/ 3660457 h 4587875"/>
              <a:gd name="connsiteX4959" fmla="*/ 5478602 w 9408955"/>
              <a:gd name="connsiteY4959" fmla="*/ 3662549 h 4587875"/>
              <a:gd name="connsiteX4960" fmla="*/ 1573520 w 9408955"/>
              <a:gd name="connsiteY4960" fmla="*/ 3662551 h 4587875"/>
              <a:gd name="connsiteX4961" fmla="*/ 1603219 w 9408955"/>
              <a:gd name="connsiteY4961" fmla="*/ 3621602 h 4587875"/>
              <a:gd name="connsiteX4962" fmla="*/ 1538304 w 9408955"/>
              <a:gd name="connsiteY4962" fmla="*/ 3614517 h 4587875"/>
              <a:gd name="connsiteX4963" fmla="*/ 1554759 w 9408955"/>
              <a:gd name="connsiteY4963" fmla="*/ 3659087 h 4587875"/>
              <a:gd name="connsiteX4964" fmla="*/ 1573520 w 9408955"/>
              <a:gd name="connsiteY4964" fmla="*/ 3662551 h 4587875"/>
              <a:gd name="connsiteX4965" fmla="*/ 8252688 w 9408955"/>
              <a:gd name="connsiteY4965" fmla="*/ 3662581 h 4587875"/>
              <a:gd name="connsiteX4966" fmla="*/ 8283375 w 9408955"/>
              <a:gd name="connsiteY4966" fmla="*/ 3629271 h 4587875"/>
              <a:gd name="connsiteX4967" fmla="*/ 8236025 w 9408955"/>
              <a:gd name="connsiteY4967" fmla="*/ 3596710 h 4587875"/>
              <a:gd name="connsiteX4968" fmla="*/ 8236025 w 9408955"/>
              <a:gd name="connsiteY4968" fmla="*/ 3660228 h 4587875"/>
              <a:gd name="connsiteX4969" fmla="*/ 8252688 w 9408955"/>
              <a:gd name="connsiteY4969" fmla="*/ 3662581 h 4587875"/>
              <a:gd name="connsiteX4970" fmla="*/ 1780757 w 9408955"/>
              <a:gd name="connsiteY4970" fmla="*/ 3662613 h 4587875"/>
              <a:gd name="connsiteX4971" fmla="*/ 1809066 w 9408955"/>
              <a:gd name="connsiteY4971" fmla="*/ 3621449 h 4587875"/>
              <a:gd name="connsiteX4972" fmla="*/ 1743330 w 9408955"/>
              <a:gd name="connsiteY4972" fmla="*/ 3614770 h 4587875"/>
              <a:gd name="connsiteX4973" fmla="*/ 1762437 w 9408955"/>
              <a:gd name="connsiteY4973" fmla="*/ 3659911 h 4587875"/>
              <a:gd name="connsiteX4974" fmla="*/ 1780757 w 9408955"/>
              <a:gd name="connsiteY4974" fmla="*/ 3662613 h 4587875"/>
              <a:gd name="connsiteX4975" fmla="*/ 5681293 w 9408955"/>
              <a:gd name="connsiteY4975" fmla="*/ 3662660 h 4587875"/>
              <a:gd name="connsiteX4976" fmla="*/ 5716377 w 9408955"/>
              <a:gd name="connsiteY4976" fmla="*/ 3629879 h 4587875"/>
              <a:gd name="connsiteX4977" fmla="*/ 5652859 w 9408955"/>
              <a:gd name="connsiteY4977" fmla="*/ 3605075 h 4587875"/>
              <a:gd name="connsiteX4978" fmla="*/ 5664095 w 9408955"/>
              <a:gd name="connsiteY4978" fmla="*/ 3658587 h 4587875"/>
              <a:gd name="connsiteX4979" fmla="*/ 5681293 w 9408955"/>
              <a:gd name="connsiteY4979" fmla="*/ 3662660 h 4587875"/>
              <a:gd name="connsiteX4980" fmla="*/ 6712228 w 9408955"/>
              <a:gd name="connsiteY4980" fmla="*/ 3662673 h 4587875"/>
              <a:gd name="connsiteX4981" fmla="*/ 6740844 w 9408955"/>
              <a:gd name="connsiteY4981" fmla="*/ 3621881 h 4587875"/>
              <a:gd name="connsiteX4982" fmla="*/ 6677536 w 9408955"/>
              <a:gd name="connsiteY4982" fmla="*/ 3614241 h 4587875"/>
              <a:gd name="connsiteX4983" fmla="*/ 6693815 w 9408955"/>
              <a:gd name="connsiteY4983" fmla="*/ 3659385 h 4587875"/>
              <a:gd name="connsiteX4984" fmla="*/ 6712228 w 9408955"/>
              <a:gd name="connsiteY4984" fmla="*/ 3662673 h 4587875"/>
              <a:gd name="connsiteX4985" fmla="*/ 7124557 w 9408955"/>
              <a:gd name="connsiteY4985" fmla="*/ 3662696 h 4587875"/>
              <a:gd name="connsiteX4986" fmla="*/ 7153733 w 9408955"/>
              <a:gd name="connsiteY4986" fmla="*/ 3617622 h 4587875"/>
              <a:gd name="connsiteX4987" fmla="*/ 7088528 w 9408955"/>
              <a:gd name="connsiteY4987" fmla="*/ 3610327 h 4587875"/>
              <a:gd name="connsiteX4988" fmla="*/ 7104487 w 9408955"/>
              <a:gd name="connsiteY4988" fmla="*/ 3659341 h 4587875"/>
              <a:gd name="connsiteX4989" fmla="*/ 7124557 w 9408955"/>
              <a:gd name="connsiteY4989" fmla="*/ 3662696 h 4587875"/>
              <a:gd name="connsiteX4990" fmla="*/ 3318052 w 9408955"/>
              <a:gd name="connsiteY4990" fmla="*/ 3662728 h 4587875"/>
              <a:gd name="connsiteX4991" fmla="*/ 3352178 w 9408955"/>
              <a:gd name="connsiteY4991" fmla="*/ 3629161 h 4587875"/>
              <a:gd name="connsiteX4992" fmla="*/ 3306009 w 9408955"/>
              <a:gd name="connsiteY4992" fmla="*/ 3595227 h 4587875"/>
              <a:gd name="connsiteX4993" fmla="*/ 3300778 w 9408955"/>
              <a:gd name="connsiteY4993" fmla="*/ 3658446 h 4587875"/>
              <a:gd name="connsiteX4994" fmla="*/ 3318052 w 9408955"/>
              <a:gd name="connsiteY4994" fmla="*/ 3662728 h 4587875"/>
              <a:gd name="connsiteX4995" fmla="*/ 540510 w 9408955"/>
              <a:gd name="connsiteY4995" fmla="*/ 3662749 h 4587875"/>
              <a:gd name="connsiteX4996" fmla="*/ 581078 w 9408955"/>
              <a:gd name="connsiteY4996" fmla="*/ 3623946 h 4587875"/>
              <a:gd name="connsiteX4997" fmla="*/ 538548 w 9408955"/>
              <a:gd name="connsiteY4997" fmla="*/ 3595674 h 4587875"/>
              <a:gd name="connsiteX4998" fmla="*/ 521221 w 9408955"/>
              <a:gd name="connsiteY4998" fmla="*/ 3655611 h 4587875"/>
              <a:gd name="connsiteX4999" fmla="*/ 540510 w 9408955"/>
              <a:gd name="connsiteY4999" fmla="*/ 3662749 h 4587875"/>
              <a:gd name="connsiteX5000" fmla="*/ 6914411 w 9408955"/>
              <a:gd name="connsiteY5000" fmla="*/ 3662783 h 4587875"/>
              <a:gd name="connsiteX5001" fmla="*/ 6948639 w 9408955"/>
              <a:gd name="connsiteY5001" fmla="*/ 3622006 h 4587875"/>
              <a:gd name="connsiteX5002" fmla="*/ 6889465 w 9408955"/>
              <a:gd name="connsiteY5002" fmla="*/ 3603625 h 4587875"/>
              <a:gd name="connsiteX5003" fmla="*/ 6894782 w 9408955"/>
              <a:gd name="connsiteY5003" fmla="*/ 3657391 h 4587875"/>
              <a:gd name="connsiteX5004" fmla="*/ 6914411 w 9408955"/>
              <a:gd name="connsiteY5004" fmla="*/ 3662783 h 4587875"/>
              <a:gd name="connsiteX5005" fmla="*/ 8046366 w 9408955"/>
              <a:gd name="connsiteY5005" fmla="*/ 3662792 h 4587875"/>
              <a:gd name="connsiteX5006" fmla="*/ 8077269 w 9408955"/>
              <a:gd name="connsiteY5006" fmla="*/ 3622524 h 4587875"/>
              <a:gd name="connsiteX5007" fmla="*/ 8013996 w 9408955"/>
              <a:gd name="connsiteY5007" fmla="*/ 3609040 h 4587875"/>
              <a:gd name="connsiteX5008" fmla="*/ 8027603 w 9408955"/>
              <a:gd name="connsiteY5008" fmla="*/ 3659318 h 4587875"/>
              <a:gd name="connsiteX5009" fmla="*/ 8046366 w 9408955"/>
              <a:gd name="connsiteY5009" fmla="*/ 3662792 h 4587875"/>
              <a:gd name="connsiteX5010" fmla="*/ 2088459 w 9408955"/>
              <a:gd name="connsiteY5010" fmla="*/ 3662799 h 4587875"/>
              <a:gd name="connsiteX5011" fmla="*/ 2119501 w 9408955"/>
              <a:gd name="connsiteY5011" fmla="*/ 3622242 h 4587875"/>
              <a:gd name="connsiteX5012" fmla="*/ 2051364 w 9408955"/>
              <a:gd name="connsiteY5012" fmla="*/ 3613929 h 4587875"/>
              <a:gd name="connsiteX5013" fmla="*/ 2069659 w 9408955"/>
              <a:gd name="connsiteY5013" fmla="*/ 3659418 h 4587875"/>
              <a:gd name="connsiteX5014" fmla="*/ 2088459 w 9408955"/>
              <a:gd name="connsiteY5014" fmla="*/ 3662799 h 4587875"/>
              <a:gd name="connsiteX5015" fmla="*/ 4757834 w 9408955"/>
              <a:gd name="connsiteY5015" fmla="*/ 3662836 h 4587875"/>
              <a:gd name="connsiteX5016" fmla="*/ 4790650 w 9408955"/>
              <a:gd name="connsiteY5016" fmla="*/ 3622415 h 4587875"/>
              <a:gd name="connsiteX5017" fmla="*/ 4725483 w 9408955"/>
              <a:gd name="connsiteY5017" fmla="*/ 3611929 h 4587875"/>
              <a:gd name="connsiteX5018" fmla="*/ 4739021 w 9408955"/>
              <a:gd name="connsiteY5018" fmla="*/ 3658202 h 4587875"/>
              <a:gd name="connsiteX5019" fmla="*/ 4757834 w 9408955"/>
              <a:gd name="connsiteY5019" fmla="*/ 3662836 h 4587875"/>
              <a:gd name="connsiteX5020" fmla="*/ 1468867 w 9408955"/>
              <a:gd name="connsiteY5020" fmla="*/ 3662879 h 4587875"/>
              <a:gd name="connsiteX5021" fmla="*/ 1501266 w 9408955"/>
              <a:gd name="connsiteY5021" fmla="*/ 3623524 h 4587875"/>
              <a:gd name="connsiteX5022" fmla="*/ 1448381 w 9408955"/>
              <a:gd name="connsiteY5022" fmla="*/ 3598540 h 4587875"/>
              <a:gd name="connsiteX5023" fmla="*/ 1449989 w 9408955"/>
              <a:gd name="connsiteY5023" fmla="*/ 3659051 h 4587875"/>
              <a:gd name="connsiteX5024" fmla="*/ 1468867 w 9408955"/>
              <a:gd name="connsiteY5024" fmla="*/ 3662879 h 4587875"/>
              <a:gd name="connsiteX5025" fmla="*/ 1985248 w 9408955"/>
              <a:gd name="connsiteY5025" fmla="*/ 3662882 h 4587875"/>
              <a:gd name="connsiteX5026" fmla="*/ 2014619 w 9408955"/>
              <a:gd name="connsiteY5026" fmla="*/ 3617667 h 4587875"/>
              <a:gd name="connsiteX5027" fmla="*/ 1946050 w 9408955"/>
              <a:gd name="connsiteY5027" fmla="*/ 3622490 h 4587875"/>
              <a:gd name="connsiteX5028" fmla="*/ 1965221 w 9408955"/>
              <a:gd name="connsiteY5028" fmla="*/ 3659465 h 4587875"/>
              <a:gd name="connsiteX5029" fmla="*/ 1985248 w 9408955"/>
              <a:gd name="connsiteY5029" fmla="*/ 3662882 h 4587875"/>
              <a:gd name="connsiteX5030" fmla="*/ 6092558 w 9408955"/>
              <a:gd name="connsiteY5030" fmla="*/ 3662982 h 4587875"/>
              <a:gd name="connsiteX5031" fmla="*/ 6125063 w 9408955"/>
              <a:gd name="connsiteY5031" fmla="*/ 3623627 h 4587875"/>
              <a:gd name="connsiteX5032" fmla="*/ 6058892 w 9408955"/>
              <a:gd name="connsiteY5032" fmla="*/ 3615083 h 4587875"/>
              <a:gd name="connsiteX5033" fmla="*/ 6073495 w 9408955"/>
              <a:gd name="connsiteY5033" fmla="*/ 3659187 h 4587875"/>
              <a:gd name="connsiteX5034" fmla="*/ 6092558 w 9408955"/>
              <a:gd name="connsiteY5034" fmla="*/ 3662982 h 4587875"/>
              <a:gd name="connsiteX5035" fmla="*/ 1366660 w 9408955"/>
              <a:gd name="connsiteY5035" fmla="*/ 3662985 h 4587875"/>
              <a:gd name="connsiteX5036" fmla="*/ 1401119 w 9408955"/>
              <a:gd name="connsiteY5036" fmla="*/ 3612843 h 4587875"/>
              <a:gd name="connsiteX5037" fmla="*/ 1345064 w 9408955"/>
              <a:gd name="connsiteY5037" fmla="*/ 3599043 h 4587875"/>
              <a:gd name="connsiteX5038" fmla="*/ 1366660 w 9408955"/>
              <a:gd name="connsiteY5038" fmla="*/ 3662985 h 4587875"/>
              <a:gd name="connsiteX5039" fmla="*/ 8868232 w 9408955"/>
              <a:gd name="connsiteY5039" fmla="*/ 3662995 h 4587875"/>
              <a:gd name="connsiteX5040" fmla="*/ 8899838 w 9408955"/>
              <a:gd name="connsiteY5040" fmla="*/ 3622410 h 4587875"/>
              <a:gd name="connsiteX5041" fmla="*/ 8838109 w 9408955"/>
              <a:gd name="connsiteY5041" fmla="*/ 3606680 h 4587875"/>
              <a:gd name="connsiteX5042" fmla="*/ 8849189 w 9408955"/>
              <a:gd name="connsiteY5042" fmla="*/ 3658201 h 4587875"/>
              <a:gd name="connsiteX5043" fmla="*/ 8868232 w 9408955"/>
              <a:gd name="connsiteY5043" fmla="*/ 3662995 h 4587875"/>
              <a:gd name="connsiteX5044" fmla="*/ 8559073 w 9408955"/>
              <a:gd name="connsiteY5044" fmla="*/ 3663020 h 4587875"/>
              <a:gd name="connsiteX5045" fmla="*/ 8593165 w 9408955"/>
              <a:gd name="connsiteY5045" fmla="*/ 3629754 h 4587875"/>
              <a:gd name="connsiteX5046" fmla="*/ 8540263 w 9408955"/>
              <a:gd name="connsiteY5046" fmla="*/ 3597318 h 4587875"/>
              <a:gd name="connsiteX5047" fmla="*/ 8542103 w 9408955"/>
              <a:gd name="connsiteY5047" fmla="*/ 3659642 h 4587875"/>
              <a:gd name="connsiteX5048" fmla="*/ 8559073 w 9408955"/>
              <a:gd name="connsiteY5048" fmla="*/ 3663020 h 4587875"/>
              <a:gd name="connsiteX5049" fmla="*/ 342696 w 9408955"/>
              <a:gd name="connsiteY5049" fmla="*/ 3663049 h 4587875"/>
              <a:gd name="connsiteX5050" fmla="*/ 370282 w 9408955"/>
              <a:gd name="connsiteY5050" fmla="*/ 3621929 h 4587875"/>
              <a:gd name="connsiteX5051" fmla="*/ 304894 w 9408955"/>
              <a:gd name="connsiteY5051" fmla="*/ 3615283 h 4587875"/>
              <a:gd name="connsiteX5052" fmla="*/ 324166 w 9408955"/>
              <a:gd name="connsiteY5052" fmla="*/ 3660657 h 4587875"/>
              <a:gd name="connsiteX5053" fmla="*/ 342696 w 9408955"/>
              <a:gd name="connsiteY5053" fmla="*/ 3663049 h 4587875"/>
              <a:gd name="connsiteX5054" fmla="*/ 1669403 w 9408955"/>
              <a:gd name="connsiteY5054" fmla="*/ 3663053 h 4587875"/>
              <a:gd name="connsiteX5055" fmla="*/ 1706705 w 9408955"/>
              <a:gd name="connsiteY5055" fmla="*/ 3630620 h 4587875"/>
              <a:gd name="connsiteX5056" fmla="*/ 1664700 w 9408955"/>
              <a:gd name="connsiteY5056" fmla="*/ 3595085 h 4587875"/>
              <a:gd name="connsiteX5057" fmla="*/ 1651704 w 9408955"/>
              <a:gd name="connsiteY5057" fmla="*/ 3656985 h 4587875"/>
              <a:gd name="connsiteX5058" fmla="*/ 1669403 w 9408955"/>
              <a:gd name="connsiteY5058" fmla="*/ 3663053 h 4587875"/>
              <a:gd name="connsiteX5059" fmla="*/ 5169479 w 9408955"/>
              <a:gd name="connsiteY5059" fmla="*/ 3663365 h 4587875"/>
              <a:gd name="connsiteX5060" fmla="*/ 5198483 w 9408955"/>
              <a:gd name="connsiteY5060" fmla="*/ 3617530 h 4587875"/>
              <a:gd name="connsiteX5061" fmla="*/ 5142397 w 9408955"/>
              <a:gd name="connsiteY5061" fmla="*/ 3601944 h 4587875"/>
              <a:gd name="connsiteX5062" fmla="*/ 5149182 w 9408955"/>
              <a:gd name="connsiteY5062" fmla="*/ 3659017 h 4587875"/>
              <a:gd name="connsiteX5063" fmla="*/ 5169479 w 9408955"/>
              <a:gd name="connsiteY5063" fmla="*/ 3663365 h 4587875"/>
              <a:gd name="connsiteX5064" fmla="*/ 3002167 w 9408955"/>
              <a:gd name="connsiteY5064" fmla="*/ 3755022 h 4587875"/>
              <a:gd name="connsiteX5065" fmla="*/ 3032387 w 9408955"/>
              <a:gd name="connsiteY5065" fmla="*/ 3725234 h 4587875"/>
              <a:gd name="connsiteX5066" fmla="*/ 2992549 w 9408955"/>
              <a:gd name="connsiteY5066" fmla="*/ 3709259 h 4587875"/>
              <a:gd name="connsiteX5067" fmla="*/ 2988679 w 9408955"/>
              <a:gd name="connsiteY5067" fmla="*/ 3745143 h 4587875"/>
              <a:gd name="connsiteX5068" fmla="*/ 3002167 w 9408955"/>
              <a:gd name="connsiteY5068" fmla="*/ 3755022 h 4587875"/>
              <a:gd name="connsiteX5069" fmla="*/ 3099621 w 9408955"/>
              <a:gd name="connsiteY5069" fmla="*/ 3761693 h 4587875"/>
              <a:gd name="connsiteX5070" fmla="*/ 3137882 w 9408955"/>
              <a:gd name="connsiteY5070" fmla="*/ 3758928 h 4587875"/>
              <a:gd name="connsiteX5071" fmla="*/ 3137882 w 9408955"/>
              <a:gd name="connsiteY5071" fmla="*/ 3708303 h 4587875"/>
              <a:gd name="connsiteX5072" fmla="*/ 3078832 w 9408955"/>
              <a:gd name="connsiteY5072" fmla="*/ 3734527 h 4587875"/>
              <a:gd name="connsiteX5073" fmla="*/ 3099621 w 9408955"/>
              <a:gd name="connsiteY5073" fmla="*/ 3761693 h 4587875"/>
              <a:gd name="connsiteX5074" fmla="*/ 4949440 w 9408955"/>
              <a:gd name="connsiteY5074" fmla="*/ 3761903 h 4587875"/>
              <a:gd name="connsiteX5075" fmla="*/ 4997065 w 9408955"/>
              <a:gd name="connsiteY5075" fmla="*/ 3733935 h 4587875"/>
              <a:gd name="connsiteX5076" fmla="*/ 4930844 w 9408955"/>
              <a:gd name="connsiteY5076" fmla="*/ 3712333 h 4587875"/>
              <a:gd name="connsiteX5077" fmla="*/ 4949440 w 9408955"/>
              <a:gd name="connsiteY5077" fmla="*/ 3761903 h 4587875"/>
              <a:gd name="connsiteX5078" fmla="*/ 1563746 w 9408955"/>
              <a:gd name="connsiteY5078" fmla="*/ 3761968 h 4587875"/>
              <a:gd name="connsiteX5079" fmla="*/ 1601614 w 9408955"/>
              <a:gd name="connsiteY5079" fmla="*/ 3733695 h 4587875"/>
              <a:gd name="connsiteX5080" fmla="*/ 1560012 w 9408955"/>
              <a:gd name="connsiteY5080" fmla="*/ 3699125 h 4587875"/>
              <a:gd name="connsiteX5081" fmla="*/ 1547351 w 9408955"/>
              <a:gd name="connsiteY5081" fmla="*/ 3754619 h 4587875"/>
              <a:gd name="connsiteX5082" fmla="*/ 1563746 w 9408955"/>
              <a:gd name="connsiteY5082" fmla="*/ 3761968 h 4587875"/>
              <a:gd name="connsiteX5083" fmla="*/ 1474917 w 9408955"/>
              <a:gd name="connsiteY5083" fmla="*/ 3762395 h 4587875"/>
              <a:gd name="connsiteX5084" fmla="*/ 1499076 w 9408955"/>
              <a:gd name="connsiteY5084" fmla="*/ 3741123 h 4587875"/>
              <a:gd name="connsiteX5085" fmla="*/ 1463604 w 9408955"/>
              <a:gd name="connsiteY5085" fmla="*/ 3697324 h 4587875"/>
              <a:gd name="connsiteX5086" fmla="*/ 1442231 w 9408955"/>
              <a:gd name="connsiteY5086" fmla="*/ 3754582 h 4587875"/>
              <a:gd name="connsiteX5087" fmla="*/ 1474917 w 9408955"/>
              <a:gd name="connsiteY5087" fmla="*/ 3762395 h 4587875"/>
              <a:gd name="connsiteX5088" fmla="*/ 6292916 w 9408955"/>
              <a:gd name="connsiteY5088" fmla="*/ 3762487 h 4587875"/>
              <a:gd name="connsiteX5089" fmla="*/ 6329645 w 9408955"/>
              <a:gd name="connsiteY5089" fmla="*/ 3727587 h 4587875"/>
              <a:gd name="connsiteX5090" fmla="*/ 6268444 w 9408955"/>
              <a:gd name="connsiteY5090" fmla="*/ 3714087 h 4587875"/>
              <a:gd name="connsiteX5091" fmla="*/ 6275270 w 9408955"/>
              <a:gd name="connsiteY5091" fmla="*/ 3755037 h 4587875"/>
              <a:gd name="connsiteX5092" fmla="*/ 6292916 w 9408955"/>
              <a:gd name="connsiteY5092" fmla="*/ 3762487 h 4587875"/>
              <a:gd name="connsiteX5093" fmla="*/ 1989734 w 9408955"/>
              <a:gd name="connsiteY5093" fmla="*/ 3762788 h 4587875"/>
              <a:gd name="connsiteX5094" fmla="*/ 2013885 w 9408955"/>
              <a:gd name="connsiteY5094" fmla="*/ 3741588 h 4587875"/>
              <a:gd name="connsiteX5095" fmla="*/ 1970106 w 9408955"/>
              <a:gd name="connsiteY5095" fmla="*/ 3699074 h 4587875"/>
              <a:gd name="connsiteX5096" fmla="*/ 1956729 w 9408955"/>
              <a:gd name="connsiteY5096" fmla="*/ 3755835 h 4587875"/>
              <a:gd name="connsiteX5097" fmla="*/ 1989734 w 9408955"/>
              <a:gd name="connsiteY5097" fmla="*/ 3762788 h 4587875"/>
              <a:gd name="connsiteX5098" fmla="*/ 9266935 w 9408955"/>
              <a:gd name="connsiteY5098" fmla="*/ 3762793 h 4587875"/>
              <a:gd name="connsiteX5099" fmla="*/ 9312083 w 9408955"/>
              <a:gd name="connsiteY5099" fmla="*/ 3734275 h 4587875"/>
              <a:gd name="connsiteX5100" fmla="*/ 9264199 w 9408955"/>
              <a:gd name="connsiteY5100" fmla="*/ 3699598 h 4587875"/>
              <a:gd name="connsiteX5101" fmla="*/ 9266935 w 9408955"/>
              <a:gd name="connsiteY5101" fmla="*/ 3762793 h 4587875"/>
              <a:gd name="connsiteX5102" fmla="*/ 7216891 w 9408955"/>
              <a:gd name="connsiteY5102" fmla="*/ 3762800 h 4587875"/>
              <a:gd name="connsiteX5103" fmla="*/ 7255830 w 9408955"/>
              <a:gd name="connsiteY5103" fmla="*/ 3733227 h 4587875"/>
              <a:gd name="connsiteX5104" fmla="*/ 7213177 w 9408955"/>
              <a:gd name="connsiteY5104" fmla="*/ 3698177 h 4587875"/>
              <a:gd name="connsiteX5105" fmla="*/ 7199720 w 9408955"/>
              <a:gd name="connsiteY5105" fmla="*/ 3756970 h 4587875"/>
              <a:gd name="connsiteX5106" fmla="*/ 7216891 w 9408955"/>
              <a:gd name="connsiteY5106" fmla="*/ 3762800 h 4587875"/>
              <a:gd name="connsiteX5107" fmla="*/ 7845861 w 9408955"/>
              <a:gd name="connsiteY5107" fmla="*/ 3762860 h 4587875"/>
              <a:gd name="connsiteX5108" fmla="*/ 7874689 w 9408955"/>
              <a:gd name="connsiteY5108" fmla="*/ 3726089 h 4587875"/>
              <a:gd name="connsiteX5109" fmla="*/ 7808190 w 9408955"/>
              <a:gd name="connsiteY5109" fmla="*/ 3711121 h 4587875"/>
              <a:gd name="connsiteX5110" fmla="*/ 7828369 w 9408955"/>
              <a:gd name="connsiteY5110" fmla="*/ 3762148 h 4587875"/>
              <a:gd name="connsiteX5111" fmla="*/ 7845861 w 9408955"/>
              <a:gd name="connsiteY5111" fmla="*/ 3762860 h 4587875"/>
              <a:gd name="connsiteX5112" fmla="*/ 5897636 w 9408955"/>
              <a:gd name="connsiteY5112" fmla="*/ 3762971 h 4587875"/>
              <a:gd name="connsiteX5113" fmla="*/ 5919096 w 9408955"/>
              <a:gd name="connsiteY5113" fmla="*/ 3741108 h 4587875"/>
              <a:gd name="connsiteX5114" fmla="*/ 5878862 w 9408955"/>
              <a:gd name="connsiteY5114" fmla="*/ 3698302 h 4587875"/>
              <a:gd name="connsiteX5115" fmla="*/ 5865375 w 9408955"/>
              <a:gd name="connsiteY5115" fmla="*/ 3759289 h 4587875"/>
              <a:gd name="connsiteX5116" fmla="*/ 5897636 w 9408955"/>
              <a:gd name="connsiteY5116" fmla="*/ 3762971 h 4587875"/>
              <a:gd name="connsiteX5117" fmla="*/ 7526869 w 9408955"/>
              <a:gd name="connsiteY5117" fmla="*/ 3763042 h 4587875"/>
              <a:gd name="connsiteX5118" fmla="*/ 7549209 w 9408955"/>
              <a:gd name="connsiteY5118" fmla="*/ 3759689 h 4587875"/>
              <a:gd name="connsiteX5119" fmla="*/ 7535218 w 9408955"/>
              <a:gd name="connsiteY5119" fmla="*/ 3697925 h 4587875"/>
              <a:gd name="connsiteX5120" fmla="*/ 7505883 w 9408955"/>
              <a:gd name="connsiteY5120" fmla="*/ 3754730 h 4587875"/>
              <a:gd name="connsiteX5121" fmla="*/ 7526869 w 9408955"/>
              <a:gd name="connsiteY5121" fmla="*/ 3763042 h 4587875"/>
              <a:gd name="connsiteX5122" fmla="*/ 5279069 w 9408955"/>
              <a:gd name="connsiteY5122" fmla="*/ 3763050 h 4587875"/>
              <a:gd name="connsiteX5123" fmla="*/ 5302254 w 9408955"/>
              <a:gd name="connsiteY5123" fmla="*/ 3741347 h 4587875"/>
              <a:gd name="connsiteX5124" fmla="*/ 5267490 w 9408955"/>
              <a:gd name="connsiteY5124" fmla="*/ 3697544 h 4587875"/>
              <a:gd name="connsiteX5125" fmla="*/ 5245763 w 9408955"/>
              <a:gd name="connsiteY5125" fmla="*/ 3756862 h 4587875"/>
              <a:gd name="connsiteX5126" fmla="*/ 5279069 w 9408955"/>
              <a:gd name="connsiteY5126" fmla="*/ 3763050 h 4587875"/>
              <a:gd name="connsiteX5127" fmla="*/ 6707938 w 9408955"/>
              <a:gd name="connsiteY5127" fmla="*/ 3763091 h 4587875"/>
              <a:gd name="connsiteX5128" fmla="*/ 6731169 w 9408955"/>
              <a:gd name="connsiteY5128" fmla="*/ 3756959 h 4587875"/>
              <a:gd name="connsiteX5129" fmla="*/ 6738722 w 9408955"/>
              <a:gd name="connsiteY5129" fmla="*/ 3711516 h 4587875"/>
              <a:gd name="connsiteX5130" fmla="*/ 6683563 w 9408955"/>
              <a:gd name="connsiteY5130" fmla="*/ 3701568 h 4587875"/>
              <a:gd name="connsiteX5131" fmla="*/ 6685394 w 9408955"/>
              <a:gd name="connsiteY5131" fmla="*/ 3755828 h 4587875"/>
              <a:gd name="connsiteX5132" fmla="*/ 6707938 w 9408955"/>
              <a:gd name="connsiteY5132" fmla="*/ 3763091 h 4587875"/>
              <a:gd name="connsiteX5133" fmla="*/ 6497649 w 9408955"/>
              <a:gd name="connsiteY5133" fmla="*/ 3763139 h 4587875"/>
              <a:gd name="connsiteX5134" fmla="*/ 6520674 w 9408955"/>
              <a:gd name="connsiteY5134" fmla="*/ 3760958 h 4587875"/>
              <a:gd name="connsiteX5135" fmla="*/ 6505708 w 9408955"/>
              <a:gd name="connsiteY5135" fmla="*/ 3697365 h 4587875"/>
              <a:gd name="connsiteX5136" fmla="*/ 6476696 w 9408955"/>
              <a:gd name="connsiteY5136" fmla="*/ 3754989 h 4587875"/>
              <a:gd name="connsiteX5137" fmla="*/ 6497649 w 9408955"/>
              <a:gd name="connsiteY5137" fmla="*/ 3763139 h 4587875"/>
              <a:gd name="connsiteX5138" fmla="*/ 1765376 w 9408955"/>
              <a:gd name="connsiteY5138" fmla="*/ 3763217 h 4587875"/>
              <a:gd name="connsiteX5139" fmla="*/ 1810193 w 9408955"/>
              <a:gd name="connsiteY5139" fmla="*/ 3734068 h 4587875"/>
              <a:gd name="connsiteX5140" fmla="*/ 1769721 w 9408955"/>
              <a:gd name="connsiteY5140" fmla="*/ 3698033 h 4587875"/>
              <a:gd name="connsiteX5141" fmla="*/ 1765376 w 9408955"/>
              <a:gd name="connsiteY5141" fmla="*/ 3763217 h 4587875"/>
              <a:gd name="connsiteX5142" fmla="*/ 650348 w 9408955"/>
              <a:gd name="connsiteY5142" fmla="*/ 3763283 h 4587875"/>
              <a:gd name="connsiteX5143" fmla="*/ 680580 w 9408955"/>
              <a:gd name="connsiteY5143" fmla="*/ 3721828 h 4587875"/>
              <a:gd name="connsiteX5144" fmla="*/ 611970 w 9408955"/>
              <a:gd name="connsiteY5144" fmla="*/ 3718446 h 4587875"/>
              <a:gd name="connsiteX5145" fmla="*/ 630952 w 9408955"/>
              <a:gd name="connsiteY5145" fmla="*/ 3760848 h 4587875"/>
              <a:gd name="connsiteX5146" fmla="*/ 650348 w 9408955"/>
              <a:gd name="connsiteY5146" fmla="*/ 3763283 h 4587875"/>
              <a:gd name="connsiteX5147" fmla="*/ 6099916 w 9408955"/>
              <a:gd name="connsiteY5147" fmla="*/ 3763284 h 4587875"/>
              <a:gd name="connsiteX5148" fmla="*/ 6125950 w 9408955"/>
              <a:gd name="connsiteY5148" fmla="*/ 3725742 h 4587875"/>
              <a:gd name="connsiteX5149" fmla="*/ 6059651 w 9408955"/>
              <a:gd name="connsiteY5149" fmla="*/ 3718010 h 4587875"/>
              <a:gd name="connsiteX5150" fmla="*/ 6082821 w 9408955"/>
              <a:gd name="connsiteY5150" fmla="*/ 3762125 h 4587875"/>
              <a:gd name="connsiteX5151" fmla="*/ 6099916 w 9408955"/>
              <a:gd name="connsiteY5151" fmla="*/ 3763284 h 4587875"/>
              <a:gd name="connsiteX5152" fmla="*/ 535059 w 9408955"/>
              <a:gd name="connsiteY5152" fmla="*/ 3763309 h 4587875"/>
              <a:gd name="connsiteX5153" fmla="*/ 577396 w 9408955"/>
              <a:gd name="connsiteY5153" fmla="*/ 3733771 h 4587875"/>
              <a:gd name="connsiteX5154" fmla="*/ 510594 w 9408955"/>
              <a:gd name="connsiteY5154" fmla="*/ 3714142 h 4587875"/>
              <a:gd name="connsiteX5155" fmla="*/ 517000 w 9408955"/>
              <a:gd name="connsiteY5155" fmla="*/ 3755881 h 4587875"/>
              <a:gd name="connsiteX5156" fmla="*/ 535059 w 9408955"/>
              <a:gd name="connsiteY5156" fmla="*/ 3763309 h 4587875"/>
              <a:gd name="connsiteX5157" fmla="*/ 8567605 w 9408955"/>
              <a:gd name="connsiteY5157" fmla="*/ 3763316 h 4587875"/>
              <a:gd name="connsiteX5158" fmla="*/ 8590912 w 9408955"/>
              <a:gd name="connsiteY5158" fmla="*/ 3741649 h 4587875"/>
              <a:gd name="connsiteX5159" fmla="*/ 8548845 w 9408955"/>
              <a:gd name="connsiteY5159" fmla="*/ 3698144 h 4587875"/>
              <a:gd name="connsiteX5160" fmla="*/ 8534747 w 9408955"/>
              <a:gd name="connsiteY5160" fmla="*/ 3758080 h 4587875"/>
              <a:gd name="connsiteX5161" fmla="*/ 8567605 w 9408955"/>
              <a:gd name="connsiteY5161" fmla="*/ 3763316 h 4587875"/>
              <a:gd name="connsiteX5162" fmla="*/ 343990 w 9408955"/>
              <a:gd name="connsiteY5162" fmla="*/ 3763331 h 4587875"/>
              <a:gd name="connsiteX5163" fmla="*/ 371935 w 9408955"/>
              <a:gd name="connsiteY5163" fmla="*/ 3724813 h 4587875"/>
              <a:gd name="connsiteX5164" fmla="*/ 305772 w 9408955"/>
              <a:gd name="connsiteY5164" fmla="*/ 3718411 h 4587875"/>
              <a:gd name="connsiteX5165" fmla="*/ 325849 w 9408955"/>
              <a:gd name="connsiteY5165" fmla="*/ 3761624 h 4587875"/>
              <a:gd name="connsiteX5166" fmla="*/ 343990 w 9408955"/>
              <a:gd name="connsiteY5166" fmla="*/ 3763331 h 4587875"/>
              <a:gd name="connsiteX5167" fmla="*/ 1267363 w 9408955"/>
              <a:gd name="connsiteY5167" fmla="*/ 3763368 h 4587875"/>
              <a:gd name="connsiteX5168" fmla="*/ 1296588 w 9408955"/>
              <a:gd name="connsiteY5168" fmla="*/ 3726077 h 4587875"/>
              <a:gd name="connsiteX5169" fmla="*/ 1228144 w 9408955"/>
              <a:gd name="connsiteY5169" fmla="*/ 3719008 h 4587875"/>
              <a:gd name="connsiteX5170" fmla="*/ 1249749 w 9408955"/>
              <a:gd name="connsiteY5170" fmla="*/ 3761647 h 4587875"/>
              <a:gd name="connsiteX5171" fmla="*/ 1267363 w 9408955"/>
              <a:gd name="connsiteY5171" fmla="*/ 3763368 h 4587875"/>
              <a:gd name="connsiteX5172" fmla="*/ 2504649 w 9408955"/>
              <a:gd name="connsiteY5172" fmla="*/ 3763376 h 4587875"/>
              <a:gd name="connsiteX5173" fmla="*/ 2527795 w 9408955"/>
              <a:gd name="connsiteY5173" fmla="*/ 3742638 h 4587875"/>
              <a:gd name="connsiteX5174" fmla="*/ 2493312 w 9408955"/>
              <a:gd name="connsiteY5174" fmla="*/ 3697559 h 4587875"/>
              <a:gd name="connsiteX5175" fmla="*/ 2471994 w 9408955"/>
              <a:gd name="connsiteY5175" fmla="*/ 3756826 h 4587875"/>
              <a:gd name="connsiteX5176" fmla="*/ 2504649 w 9408955"/>
              <a:gd name="connsiteY5176" fmla="*/ 3763376 h 4587875"/>
              <a:gd name="connsiteX5177" fmla="*/ 7933803 w 9408955"/>
              <a:gd name="connsiteY5177" fmla="*/ 3763385 h 4587875"/>
              <a:gd name="connsiteX5178" fmla="*/ 7974827 w 9408955"/>
              <a:gd name="connsiteY5178" fmla="*/ 3733821 h 4587875"/>
              <a:gd name="connsiteX5179" fmla="*/ 7916123 w 9408955"/>
              <a:gd name="connsiteY5179" fmla="*/ 3705775 h 4587875"/>
              <a:gd name="connsiteX5180" fmla="*/ 7916347 w 9408955"/>
              <a:gd name="connsiteY5180" fmla="*/ 3755939 h 4587875"/>
              <a:gd name="connsiteX5181" fmla="*/ 7933803 w 9408955"/>
              <a:gd name="connsiteY5181" fmla="*/ 3763385 h 4587875"/>
              <a:gd name="connsiteX5182" fmla="*/ 8449009 w 9408955"/>
              <a:gd name="connsiteY5182" fmla="*/ 3763399 h 4587875"/>
              <a:gd name="connsiteX5183" fmla="*/ 8491072 w 9408955"/>
              <a:gd name="connsiteY5183" fmla="*/ 3733597 h 4587875"/>
              <a:gd name="connsiteX5184" fmla="*/ 8444062 w 9408955"/>
              <a:gd name="connsiteY5184" fmla="*/ 3698506 h 4587875"/>
              <a:gd name="connsiteX5185" fmla="*/ 8430926 w 9408955"/>
              <a:gd name="connsiteY5185" fmla="*/ 3755845 h 4587875"/>
              <a:gd name="connsiteX5186" fmla="*/ 8449009 w 9408955"/>
              <a:gd name="connsiteY5186" fmla="*/ 3763399 h 4587875"/>
              <a:gd name="connsiteX5187" fmla="*/ 7418310 w 9408955"/>
              <a:gd name="connsiteY5187" fmla="*/ 3763406 h 4587875"/>
              <a:gd name="connsiteX5188" fmla="*/ 7461528 w 9408955"/>
              <a:gd name="connsiteY5188" fmla="*/ 3733809 h 4587875"/>
              <a:gd name="connsiteX5189" fmla="*/ 7402388 w 9408955"/>
              <a:gd name="connsiteY5189" fmla="*/ 3706061 h 4587875"/>
              <a:gd name="connsiteX5190" fmla="*/ 7418310 w 9408955"/>
              <a:gd name="connsiteY5190" fmla="*/ 3763406 h 4587875"/>
              <a:gd name="connsiteX5191" fmla="*/ 5674294 w 9408955"/>
              <a:gd name="connsiteY5191" fmla="*/ 3763432 h 4587875"/>
              <a:gd name="connsiteX5192" fmla="*/ 5716363 w 9408955"/>
              <a:gd name="connsiteY5192" fmla="*/ 3733467 h 4587875"/>
              <a:gd name="connsiteX5193" fmla="*/ 5661867 w 9408955"/>
              <a:gd name="connsiteY5193" fmla="*/ 3701858 h 4587875"/>
              <a:gd name="connsiteX5194" fmla="*/ 5656348 w 9408955"/>
              <a:gd name="connsiteY5194" fmla="*/ 3756436 h 4587875"/>
              <a:gd name="connsiteX5195" fmla="*/ 5674294 w 9408955"/>
              <a:gd name="connsiteY5195" fmla="*/ 3763432 h 4587875"/>
              <a:gd name="connsiteX5196" fmla="*/ 1163736 w 9408955"/>
              <a:gd name="connsiteY5196" fmla="*/ 3763443 h 4587875"/>
              <a:gd name="connsiteX5197" fmla="*/ 1194448 w 9408955"/>
              <a:gd name="connsiteY5197" fmla="*/ 3725739 h 4587875"/>
              <a:gd name="connsiteX5198" fmla="*/ 1131993 w 9408955"/>
              <a:gd name="connsiteY5198" fmla="*/ 3707546 h 4587875"/>
              <a:gd name="connsiteX5199" fmla="*/ 1145175 w 9408955"/>
              <a:gd name="connsiteY5199" fmla="*/ 3761443 h 4587875"/>
              <a:gd name="connsiteX5200" fmla="*/ 1163736 w 9408955"/>
              <a:gd name="connsiteY5200" fmla="*/ 3763443 h 4587875"/>
              <a:gd name="connsiteX5201" fmla="*/ 7734049 w 9408955"/>
              <a:gd name="connsiteY5201" fmla="*/ 3763445 h 4587875"/>
              <a:gd name="connsiteX5202" fmla="*/ 7772152 w 9408955"/>
              <a:gd name="connsiteY5202" fmla="*/ 3726114 h 4587875"/>
              <a:gd name="connsiteX5203" fmla="*/ 7704069 w 9408955"/>
              <a:gd name="connsiteY5203" fmla="*/ 3712581 h 4587875"/>
              <a:gd name="connsiteX5204" fmla="*/ 7713960 w 9408955"/>
              <a:gd name="connsiteY5204" fmla="*/ 3758142 h 4587875"/>
              <a:gd name="connsiteX5205" fmla="*/ 7734049 w 9408955"/>
              <a:gd name="connsiteY5205" fmla="*/ 3763445 h 4587875"/>
              <a:gd name="connsiteX5206" fmla="*/ 449152 w 9408955"/>
              <a:gd name="connsiteY5206" fmla="*/ 3763481 h 4587875"/>
              <a:gd name="connsiteX5207" fmla="*/ 473918 w 9408955"/>
              <a:gd name="connsiteY5207" fmla="*/ 3719673 h 4587875"/>
              <a:gd name="connsiteX5208" fmla="*/ 418968 w 9408955"/>
              <a:gd name="connsiteY5208" fmla="*/ 3701728 h 4587875"/>
              <a:gd name="connsiteX5209" fmla="*/ 430234 w 9408955"/>
              <a:gd name="connsiteY5209" fmla="*/ 3762697 h 4587875"/>
              <a:gd name="connsiteX5210" fmla="*/ 449152 w 9408955"/>
              <a:gd name="connsiteY5210" fmla="*/ 3763481 h 4587875"/>
              <a:gd name="connsiteX5211" fmla="*/ 7024624 w 9408955"/>
              <a:gd name="connsiteY5211" fmla="*/ 3763481 h 4587875"/>
              <a:gd name="connsiteX5212" fmla="*/ 7052007 w 9408955"/>
              <a:gd name="connsiteY5212" fmla="*/ 3726185 h 4587875"/>
              <a:gd name="connsiteX5213" fmla="*/ 6982975 w 9408955"/>
              <a:gd name="connsiteY5213" fmla="*/ 3719555 h 4587875"/>
              <a:gd name="connsiteX5214" fmla="*/ 7007710 w 9408955"/>
              <a:gd name="connsiteY5214" fmla="*/ 3762081 h 4587875"/>
              <a:gd name="connsiteX5215" fmla="*/ 7024624 w 9408955"/>
              <a:gd name="connsiteY5215" fmla="*/ 3763481 h 4587875"/>
              <a:gd name="connsiteX5216" fmla="*/ 947452 w 9408955"/>
              <a:gd name="connsiteY5216" fmla="*/ 3763484 h 4587875"/>
              <a:gd name="connsiteX5217" fmla="*/ 986333 w 9408955"/>
              <a:gd name="connsiteY5217" fmla="*/ 3725665 h 4587875"/>
              <a:gd name="connsiteX5218" fmla="*/ 924284 w 9408955"/>
              <a:gd name="connsiteY5218" fmla="*/ 3711000 h 4587875"/>
              <a:gd name="connsiteX5219" fmla="*/ 927705 w 9408955"/>
              <a:gd name="connsiteY5219" fmla="*/ 3754995 h 4587875"/>
              <a:gd name="connsiteX5220" fmla="*/ 947452 w 9408955"/>
              <a:gd name="connsiteY5220" fmla="*/ 3763484 h 4587875"/>
              <a:gd name="connsiteX5221" fmla="*/ 5996121 w 9408955"/>
              <a:gd name="connsiteY5221" fmla="*/ 3763484 h 4587875"/>
              <a:gd name="connsiteX5222" fmla="*/ 6022591 w 9408955"/>
              <a:gd name="connsiteY5222" fmla="*/ 3727018 h 4587875"/>
              <a:gd name="connsiteX5223" fmla="*/ 5960224 w 9408955"/>
              <a:gd name="connsiteY5223" fmla="*/ 3713334 h 4587875"/>
              <a:gd name="connsiteX5224" fmla="*/ 5979048 w 9408955"/>
              <a:gd name="connsiteY5224" fmla="*/ 3762012 h 4587875"/>
              <a:gd name="connsiteX5225" fmla="*/ 5996121 w 9408955"/>
              <a:gd name="connsiteY5225" fmla="*/ 3763484 h 4587875"/>
              <a:gd name="connsiteX5226" fmla="*/ 8343890 w 9408955"/>
              <a:gd name="connsiteY5226" fmla="*/ 3763506 h 4587875"/>
              <a:gd name="connsiteX5227" fmla="*/ 8387695 w 9408955"/>
              <a:gd name="connsiteY5227" fmla="*/ 3734638 h 4587875"/>
              <a:gd name="connsiteX5228" fmla="*/ 8327087 w 9408955"/>
              <a:gd name="connsiteY5228" fmla="*/ 3706977 h 4587875"/>
              <a:gd name="connsiteX5229" fmla="*/ 8325943 w 9408955"/>
              <a:gd name="connsiteY5229" fmla="*/ 3755669 h 4587875"/>
              <a:gd name="connsiteX5230" fmla="*/ 8343890 w 9408955"/>
              <a:gd name="connsiteY5230" fmla="*/ 3763506 h 4587875"/>
              <a:gd name="connsiteX5231" fmla="*/ 3325284 w 9408955"/>
              <a:gd name="connsiteY5231" fmla="*/ 3763507 h 4587875"/>
              <a:gd name="connsiteX5232" fmla="*/ 3351652 w 9408955"/>
              <a:gd name="connsiteY5232" fmla="*/ 3726556 h 4587875"/>
              <a:gd name="connsiteX5233" fmla="*/ 3288152 w 9408955"/>
              <a:gd name="connsiteY5233" fmla="*/ 3711895 h 4587875"/>
              <a:gd name="connsiteX5234" fmla="*/ 3307939 w 9408955"/>
              <a:gd name="connsiteY5234" fmla="*/ 3762192 h 4587875"/>
              <a:gd name="connsiteX5235" fmla="*/ 3325284 w 9408955"/>
              <a:gd name="connsiteY5235" fmla="*/ 3763507 h 4587875"/>
              <a:gd name="connsiteX5236" fmla="*/ 5481444 w 9408955"/>
              <a:gd name="connsiteY5236" fmla="*/ 3763516 h 4587875"/>
              <a:gd name="connsiteX5237" fmla="*/ 5509631 w 9408955"/>
              <a:gd name="connsiteY5237" fmla="*/ 3725377 h 4587875"/>
              <a:gd name="connsiteX5238" fmla="*/ 5445597 w 9408955"/>
              <a:gd name="connsiteY5238" fmla="*/ 3712310 h 4587875"/>
              <a:gd name="connsiteX5239" fmla="*/ 5464086 w 9408955"/>
              <a:gd name="connsiteY5239" fmla="*/ 3762288 h 4587875"/>
              <a:gd name="connsiteX5240" fmla="*/ 5481444 w 9408955"/>
              <a:gd name="connsiteY5240" fmla="*/ 3763516 h 4587875"/>
              <a:gd name="connsiteX5241" fmla="*/ 8861139 w 9408955"/>
              <a:gd name="connsiteY5241" fmla="*/ 3763521 h 4587875"/>
              <a:gd name="connsiteX5242" fmla="*/ 8900481 w 9408955"/>
              <a:gd name="connsiteY5242" fmla="*/ 3725900 h 4587875"/>
              <a:gd name="connsiteX5243" fmla="*/ 8847031 w 9408955"/>
              <a:gd name="connsiteY5243" fmla="*/ 3702215 h 4587875"/>
              <a:gd name="connsiteX5244" fmla="*/ 8841344 w 9408955"/>
              <a:gd name="connsiteY5244" fmla="*/ 3754999 h 4587875"/>
              <a:gd name="connsiteX5245" fmla="*/ 8861139 w 9408955"/>
              <a:gd name="connsiteY5245" fmla="*/ 3763521 h 4587875"/>
              <a:gd name="connsiteX5246" fmla="*/ 9180757 w 9408955"/>
              <a:gd name="connsiteY5246" fmla="*/ 3763539 h 4587875"/>
              <a:gd name="connsiteX5247" fmla="*/ 9210263 w 9408955"/>
              <a:gd name="connsiteY5247" fmla="*/ 3725728 h 4587875"/>
              <a:gd name="connsiteX5248" fmla="*/ 9140931 w 9408955"/>
              <a:gd name="connsiteY5248" fmla="*/ 3718183 h 4587875"/>
              <a:gd name="connsiteX5249" fmla="*/ 9163053 w 9408955"/>
              <a:gd name="connsiteY5249" fmla="*/ 3762081 h 4587875"/>
              <a:gd name="connsiteX5250" fmla="*/ 9180757 w 9408955"/>
              <a:gd name="connsiteY5250" fmla="*/ 3763539 h 4587875"/>
              <a:gd name="connsiteX5251" fmla="*/ 9077002 w 9408955"/>
              <a:gd name="connsiteY5251" fmla="*/ 3763564 h 4587875"/>
              <a:gd name="connsiteX5252" fmla="*/ 9107519 w 9408955"/>
              <a:gd name="connsiteY5252" fmla="*/ 3726109 h 4587875"/>
              <a:gd name="connsiteX5253" fmla="*/ 9044177 w 9408955"/>
              <a:gd name="connsiteY5253" fmla="*/ 3707616 h 4587875"/>
              <a:gd name="connsiteX5254" fmla="*/ 9058812 w 9408955"/>
              <a:gd name="connsiteY5254" fmla="*/ 3761742 h 4587875"/>
              <a:gd name="connsiteX5255" fmla="*/ 9077002 w 9408955"/>
              <a:gd name="connsiteY5255" fmla="*/ 3763564 h 4587875"/>
              <a:gd name="connsiteX5256" fmla="*/ 2088277 w 9408955"/>
              <a:gd name="connsiteY5256" fmla="*/ 3763567 h 4587875"/>
              <a:gd name="connsiteX5257" fmla="*/ 2119303 w 9408955"/>
              <a:gd name="connsiteY5257" fmla="*/ 3726330 h 4587875"/>
              <a:gd name="connsiteX5258" fmla="*/ 2050665 w 9408955"/>
              <a:gd name="connsiteY5258" fmla="*/ 3718887 h 4587875"/>
              <a:gd name="connsiteX5259" fmla="*/ 2070050 w 9408955"/>
              <a:gd name="connsiteY5259" fmla="*/ 3761516 h 4587875"/>
              <a:gd name="connsiteX5260" fmla="*/ 2088277 w 9408955"/>
              <a:gd name="connsiteY5260" fmla="*/ 3763567 h 4587875"/>
              <a:gd name="connsiteX5261" fmla="*/ 5159122 w 9408955"/>
              <a:gd name="connsiteY5261" fmla="*/ 3763601 h 4587875"/>
              <a:gd name="connsiteX5262" fmla="*/ 5201366 w 9408955"/>
              <a:gd name="connsiteY5262" fmla="*/ 3733469 h 4587875"/>
              <a:gd name="connsiteX5263" fmla="*/ 5155151 w 9408955"/>
              <a:gd name="connsiteY5263" fmla="*/ 3699169 h 4587875"/>
              <a:gd name="connsiteX5264" fmla="*/ 5141652 w 9408955"/>
              <a:gd name="connsiteY5264" fmla="*/ 3754964 h 4587875"/>
              <a:gd name="connsiteX5265" fmla="*/ 5159122 w 9408955"/>
              <a:gd name="connsiteY5265" fmla="*/ 3763601 h 4587875"/>
              <a:gd name="connsiteX5266" fmla="*/ 7113573 w 9408955"/>
              <a:gd name="connsiteY5266" fmla="*/ 3763670 h 4587875"/>
              <a:gd name="connsiteX5267" fmla="*/ 7156019 w 9408955"/>
              <a:gd name="connsiteY5267" fmla="*/ 3733719 h 4587875"/>
              <a:gd name="connsiteX5268" fmla="*/ 7109122 w 9408955"/>
              <a:gd name="connsiteY5268" fmla="*/ 3698297 h 4587875"/>
              <a:gd name="connsiteX5269" fmla="*/ 7095559 w 9408955"/>
              <a:gd name="connsiteY5269" fmla="*/ 3756719 h 4587875"/>
              <a:gd name="connsiteX5270" fmla="*/ 7113573 w 9408955"/>
              <a:gd name="connsiteY5270" fmla="*/ 3763670 h 4587875"/>
              <a:gd name="connsiteX5271" fmla="*/ 1049699 w 9408955"/>
              <a:gd name="connsiteY5271" fmla="*/ 3763685 h 4587875"/>
              <a:gd name="connsiteX5272" fmla="*/ 1089784 w 9408955"/>
              <a:gd name="connsiteY5272" fmla="*/ 3734589 h 4587875"/>
              <a:gd name="connsiteX5273" fmla="*/ 1052593 w 9408955"/>
              <a:gd name="connsiteY5273" fmla="*/ 3698182 h 4587875"/>
              <a:gd name="connsiteX5274" fmla="*/ 1032412 w 9408955"/>
              <a:gd name="connsiteY5274" fmla="*/ 3756523 h 4587875"/>
              <a:gd name="connsiteX5275" fmla="*/ 1049699 w 9408955"/>
              <a:gd name="connsiteY5275" fmla="*/ 3763685 h 4587875"/>
              <a:gd name="connsiteX5276" fmla="*/ 3221425 w 9408955"/>
              <a:gd name="connsiteY5276" fmla="*/ 3763692 h 4587875"/>
              <a:gd name="connsiteX5277" fmla="*/ 3248926 w 9408955"/>
              <a:gd name="connsiteY5277" fmla="*/ 3726305 h 4587875"/>
              <a:gd name="connsiteX5278" fmla="*/ 3181974 w 9408955"/>
              <a:gd name="connsiteY5278" fmla="*/ 3718324 h 4587875"/>
              <a:gd name="connsiteX5279" fmla="*/ 3203831 w 9408955"/>
              <a:gd name="connsiteY5279" fmla="*/ 3762331 h 4587875"/>
              <a:gd name="connsiteX5280" fmla="*/ 3221425 w 9408955"/>
              <a:gd name="connsiteY5280" fmla="*/ 3763692 h 4587875"/>
              <a:gd name="connsiteX5281" fmla="*/ 8972648 w 9408955"/>
              <a:gd name="connsiteY5281" fmla="*/ 3763787 h 4587875"/>
              <a:gd name="connsiteX5282" fmla="*/ 9003009 w 9408955"/>
              <a:gd name="connsiteY5282" fmla="*/ 3725944 h 4587875"/>
              <a:gd name="connsiteX5283" fmla="*/ 8942003 w 9408955"/>
              <a:gd name="connsiteY5283" fmla="*/ 3709025 h 4587875"/>
              <a:gd name="connsiteX5284" fmla="*/ 8954703 w 9408955"/>
              <a:gd name="connsiteY5284" fmla="*/ 3760697 h 4587875"/>
              <a:gd name="connsiteX5285" fmla="*/ 8972648 w 9408955"/>
              <a:gd name="connsiteY5285" fmla="*/ 3763787 h 4587875"/>
              <a:gd name="connsiteX5286" fmla="*/ 1361448 w 9408955"/>
              <a:gd name="connsiteY5286" fmla="*/ 3763803 h 4587875"/>
              <a:gd name="connsiteX5287" fmla="*/ 1399126 w 9408955"/>
              <a:gd name="connsiteY5287" fmla="*/ 3734627 h 4587875"/>
              <a:gd name="connsiteX5288" fmla="*/ 1351991 w 9408955"/>
              <a:gd name="connsiteY5288" fmla="*/ 3699629 h 4587875"/>
              <a:gd name="connsiteX5289" fmla="*/ 1344095 w 9408955"/>
              <a:gd name="connsiteY5289" fmla="*/ 3758417 h 4587875"/>
              <a:gd name="connsiteX5290" fmla="*/ 1361448 w 9408955"/>
              <a:gd name="connsiteY5290" fmla="*/ 3763803 h 4587875"/>
              <a:gd name="connsiteX5291" fmla="*/ 5377202 w 9408955"/>
              <a:gd name="connsiteY5291" fmla="*/ 3763816 h 4587875"/>
              <a:gd name="connsiteX5292" fmla="*/ 5406584 w 9408955"/>
              <a:gd name="connsiteY5292" fmla="*/ 3725278 h 4587875"/>
              <a:gd name="connsiteX5293" fmla="*/ 5356585 w 9408955"/>
              <a:gd name="connsiteY5293" fmla="*/ 3700716 h 4587875"/>
              <a:gd name="connsiteX5294" fmla="*/ 5359108 w 9408955"/>
              <a:gd name="connsiteY5294" fmla="*/ 3761211 h 4587875"/>
              <a:gd name="connsiteX5295" fmla="*/ 5377202 w 9408955"/>
              <a:gd name="connsiteY5295" fmla="*/ 3763816 h 4587875"/>
              <a:gd name="connsiteX5296" fmla="*/ 5071408 w 9408955"/>
              <a:gd name="connsiteY5296" fmla="*/ 3763820 h 4587875"/>
              <a:gd name="connsiteX5297" fmla="*/ 5098883 w 9408955"/>
              <a:gd name="connsiteY5297" fmla="*/ 3727331 h 4587875"/>
              <a:gd name="connsiteX5298" fmla="*/ 5034969 w 9408955"/>
              <a:gd name="connsiteY5298" fmla="*/ 3710958 h 4587875"/>
              <a:gd name="connsiteX5299" fmla="*/ 5054530 w 9408955"/>
              <a:gd name="connsiteY5299" fmla="*/ 3762807 h 4587875"/>
              <a:gd name="connsiteX5300" fmla="*/ 5071408 w 9408955"/>
              <a:gd name="connsiteY5300" fmla="*/ 3763820 h 4587875"/>
              <a:gd name="connsiteX5301" fmla="*/ 2706495 w 9408955"/>
              <a:gd name="connsiteY5301" fmla="*/ 3763852 h 4587875"/>
              <a:gd name="connsiteX5302" fmla="*/ 2735747 w 9408955"/>
              <a:gd name="connsiteY5302" fmla="*/ 3728356 h 4587875"/>
              <a:gd name="connsiteX5303" fmla="*/ 2666863 w 9408955"/>
              <a:gd name="connsiteY5303" fmla="*/ 3719512 h 4587875"/>
              <a:gd name="connsiteX5304" fmla="*/ 2689446 w 9408955"/>
              <a:gd name="connsiteY5304" fmla="*/ 3762147 h 4587875"/>
              <a:gd name="connsiteX5305" fmla="*/ 2706495 w 9408955"/>
              <a:gd name="connsiteY5305" fmla="*/ 3763852 h 4587875"/>
              <a:gd name="connsiteX5306" fmla="*/ 857483 w 9408955"/>
              <a:gd name="connsiteY5306" fmla="*/ 3763870 h 4587875"/>
              <a:gd name="connsiteX5307" fmla="*/ 885150 w 9408955"/>
              <a:gd name="connsiteY5307" fmla="*/ 3726421 h 4587875"/>
              <a:gd name="connsiteX5308" fmla="*/ 817257 w 9408955"/>
              <a:gd name="connsiteY5308" fmla="*/ 3726194 h 4587875"/>
              <a:gd name="connsiteX5309" fmla="*/ 840120 w 9408955"/>
              <a:gd name="connsiteY5309" fmla="*/ 3763035 h 4587875"/>
              <a:gd name="connsiteX5310" fmla="*/ 857483 w 9408955"/>
              <a:gd name="connsiteY5310" fmla="*/ 3763870 h 4587875"/>
              <a:gd name="connsiteX5311" fmla="*/ 3421239 w 9408955"/>
              <a:gd name="connsiteY5311" fmla="*/ 3763895 h 4587875"/>
              <a:gd name="connsiteX5312" fmla="*/ 3446824 w 9408955"/>
              <a:gd name="connsiteY5312" fmla="*/ 3755202 h 4587875"/>
              <a:gd name="connsiteX5313" fmla="*/ 3433516 w 9408955"/>
              <a:gd name="connsiteY5313" fmla="*/ 3698740 h 4587875"/>
              <a:gd name="connsiteX5314" fmla="*/ 3382804 w 9408955"/>
              <a:gd name="connsiteY5314" fmla="*/ 3716414 h 4587875"/>
              <a:gd name="connsiteX5315" fmla="*/ 3395654 w 9408955"/>
              <a:gd name="connsiteY5315" fmla="*/ 3755890 h 4587875"/>
              <a:gd name="connsiteX5316" fmla="*/ 3421239 w 9408955"/>
              <a:gd name="connsiteY5316" fmla="*/ 3763895 h 4587875"/>
              <a:gd name="connsiteX5317" fmla="*/ 8256088 w 9408955"/>
              <a:gd name="connsiteY5317" fmla="*/ 3763933 h 4587875"/>
              <a:gd name="connsiteX5318" fmla="*/ 8283154 w 9408955"/>
              <a:gd name="connsiteY5318" fmla="*/ 3726414 h 4587875"/>
              <a:gd name="connsiteX5319" fmla="*/ 8235494 w 9408955"/>
              <a:gd name="connsiteY5319" fmla="*/ 3700484 h 4587875"/>
              <a:gd name="connsiteX5320" fmla="*/ 8238458 w 9408955"/>
              <a:gd name="connsiteY5320" fmla="*/ 3762579 h 4587875"/>
              <a:gd name="connsiteX5321" fmla="*/ 8256088 w 9408955"/>
              <a:gd name="connsiteY5321" fmla="*/ 3763933 h 4587875"/>
              <a:gd name="connsiteX5322" fmla="*/ 1875675 w 9408955"/>
              <a:gd name="connsiteY5322" fmla="*/ 3763980 h 4587875"/>
              <a:gd name="connsiteX5323" fmla="*/ 1911405 w 9408955"/>
              <a:gd name="connsiteY5323" fmla="*/ 3719788 h 4587875"/>
              <a:gd name="connsiteX5324" fmla="*/ 1846952 w 9408955"/>
              <a:gd name="connsiteY5324" fmla="*/ 3718210 h 4587875"/>
              <a:gd name="connsiteX5325" fmla="*/ 1875675 w 9408955"/>
              <a:gd name="connsiteY5325" fmla="*/ 3763980 h 4587875"/>
              <a:gd name="connsiteX5326" fmla="*/ 4862612 w 9408955"/>
              <a:gd name="connsiteY5326" fmla="*/ 3763983 h 4587875"/>
              <a:gd name="connsiteX5327" fmla="*/ 4892761 w 9408955"/>
              <a:gd name="connsiteY5327" fmla="*/ 3724928 h 4587875"/>
              <a:gd name="connsiteX5328" fmla="*/ 4824463 w 9408955"/>
              <a:gd name="connsiteY5328" fmla="*/ 3719228 h 4587875"/>
              <a:gd name="connsiteX5329" fmla="*/ 4844364 w 9408955"/>
              <a:gd name="connsiteY5329" fmla="*/ 3761411 h 4587875"/>
              <a:gd name="connsiteX5330" fmla="*/ 4862612 w 9408955"/>
              <a:gd name="connsiteY5330" fmla="*/ 3763983 h 4587875"/>
              <a:gd name="connsiteX5331" fmla="*/ 8665757 w 9408955"/>
              <a:gd name="connsiteY5331" fmla="*/ 3763991 h 4587875"/>
              <a:gd name="connsiteX5332" fmla="*/ 8695008 w 9408955"/>
              <a:gd name="connsiteY5332" fmla="*/ 3729037 h 4587875"/>
              <a:gd name="connsiteX5333" fmla="*/ 8634368 w 9408955"/>
              <a:gd name="connsiteY5333" fmla="*/ 3707145 h 4587875"/>
              <a:gd name="connsiteX5334" fmla="*/ 8648785 w 9408955"/>
              <a:gd name="connsiteY5334" fmla="*/ 3762331 h 4587875"/>
              <a:gd name="connsiteX5335" fmla="*/ 8665757 w 9408955"/>
              <a:gd name="connsiteY5335" fmla="*/ 3763991 h 4587875"/>
              <a:gd name="connsiteX5336" fmla="*/ 7330764 w 9408955"/>
              <a:gd name="connsiteY5336" fmla="*/ 3764001 h 4587875"/>
              <a:gd name="connsiteX5337" fmla="*/ 7358096 w 9408955"/>
              <a:gd name="connsiteY5337" fmla="*/ 3726649 h 4587875"/>
              <a:gd name="connsiteX5338" fmla="*/ 7294451 w 9408955"/>
              <a:gd name="connsiteY5338" fmla="*/ 3713232 h 4587875"/>
              <a:gd name="connsiteX5339" fmla="*/ 7313385 w 9408955"/>
              <a:gd name="connsiteY5339" fmla="*/ 3763035 h 4587875"/>
              <a:gd name="connsiteX5340" fmla="*/ 7330764 w 9408955"/>
              <a:gd name="connsiteY5340" fmla="*/ 3764001 h 4587875"/>
              <a:gd name="connsiteX5341" fmla="*/ 8038147 w 9408955"/>
              <a:gd name="connsiteY5341" fmla="*/ 3764079 h 4587875"/>
              <a:gd name="connsiteX5342" fmla="*/ 8078131 w 9408955"/>
              <a:gd name="connsiteY5342" fmla="*/ 3734301 h 4587875"/>
              <a:gd name="connsiteX5343" fmla="*/ 8033525 w 9408955"/>
              <a:gd name="connsiteY5343" fmla="*/ 3698780 h 4587875"/>
              <a:gd name="connsiteX5344" fmla="*/ 8020487 w 9408955"/>
              <a:gd name="connsiteY5344" fmla="*/ 3757368 h 4587875"/>
              <a:gd name="connsiteX5345" fmla="*/ 8038147 w 9408955"/>
              <a:gd name="connsiteY5345" fmla="*/ 3764079 h 4587875"/>
              <a:gd name="connsiteX5346" fmla="*/ 6598107 w 9408955"/>
              <a:gd name="connsiteY5346" fmla="*/ 3764138 h 4587875"/>
              <a:gd name="connsiteX5347" fmla="*/ 6638512 w 9408955"/>
              <a:gd name="connsiteY5347" fmla="*/ 3734717 h 4587875"/>
              <a:gd name="connsiteX5348" fmla="*/ 6602254 w 9408955"/>
              <a:gd name="connsiteY5348" fmla="*/ 3697782 h 4587875"/>
              <a:gd name="connsiteX5349" fmla="*/ 6580819 w 9408955"/>
              <a:gd name="connsiteY5349" fmla="*/ 3755593 h 4587875"/>
              <a:gd name="connsiteX5350" fmla="*/ 6598107 w 9408955"/>
              <a:gd name="connsiteY5350" fmla="*/ 3764138 h 4587875"/>
              <a:gd name="connsiteX5351" fmla="*/ 752847 w 9408955"/>
              <a:gd name="connsiteY5351" fmla="*/ 3764154 h 4587875"/>
              <a:gd name="connsiteX5352" fmla="*/ 781071 w 9408955"/>
              <a:gd name="connsiteY5352" fmla="*/ 3725989 h 4587875"/>
              <a:gd name="connsiteX5353" fmla="*/ 721203 w 9408955"/>
              <a:gd name="connsiteY5353" fmla="*/ 3708800 h 4587875"/>
              <a:gd name="connsiteX5354" fmla="*/ 734735 w 9408955"/>
              <a:gd name="connsiteY5354" fmla="*/ 3761723 h 4587875"/>
              <a:gd name="connsiteX5355" fmla="*/ 752847 w 9408955"/>
              <a:gd name="connsiteY5355" fmla="*/ 3764154 h 4587875"/>
              <a:gd name="connsiteX5356" fmla="*/ 6909749 w 9408955"/>
              <a:gd name="connsiteY5356" fmla="*/ 3764201 h 4587875"/>
              <a:gd name="connsiteX5357" fmla="*/ 6948139 w 9408955"/>
              <a:gd name="connsiteY5357" fmla="*/ 3734533 h 4587875"/>
              <a:gd name="connsiteX5358" fmla="*/ 6907986 w 9408955"/>
              <a:gd name="connsiteY5358" fmla="*/ 3697167 h 4587875"/>
              <a:gd name="connsiteX5359" fmla="*/ 6892957 w 9408955"/>
              <a:gd name="connsiteY5359" fmla="*/ 3758439 h 4587875"/>
              <a:gd name="connsiteX5360" fmla="*/ 6909749 w 9408955"/>
              <a:gd name="connsiteY5360" fmla="*/ 3764201 h 4587875"/>
              <a:gd name="connsiteX5361" fmla="*/ 5786990 w 9408955"/>
              <a:gd name="connsiteY5361" fmla="*/ 3764256 h 4587875"/>
              <a:gd name="connsiteX5362" fmla="*/ 5817993 w 9408955"/>
              <a:gd name="connsiteY5362" fmla="*/ 3727301 h 4587875"/>
              <a:gd name="connsiteX5363" fmla="*/ 5766376 w 9408955"/>
              <a:gd name="connsiteY5363" fmla="*/ 3700543 h 4587875"/>
              <a:gd name="connsiteX5364" fmla="*/ 5769129 w 9408955"/>
              <a:gd name="connsiteY5364" fmla="*/ 3761608 h 4587875"/>
              <a:gd name="connsiteX5365" fmla="*/ 5786990 w 9408955"/>
              <a:gd name="connsiteY5365" fmla="*/ 3764256 h 4587875"/>
              <a:gd name="connsiteX5366" fmla="*/ 8767762 w 9408955"/>
              <a:gd name="connsiteY5366" fmla="*/ 3764292 h 4587875"/>
              <a:gd name="connsiteX5367" fmla="*/ 8795264 w 9408955"/>
              <a:gd name="connsiteY5367" fmla="*/ 3740659 h 4587875"/>
              <a:gd name="connsiteX5368" fmla="*/ 8788666 w 9408955"/>
              <a:gd name="connsiteY5368" fmla="*/ 3701087 h 4587875"/>
              <a:gd name="connsiteX5369" fmla="*/ 8737928 w 9408955"/>
              <a:gd name="connsiteY5369" fmla="*/ 3705947 h 4587875"/>
              <a:gd name="connsiteX5370" fmla="*/ 8733605 w 9408955"/>
              <a:gd name="connsiteY5370" fmla="*/ 3749221 h 4587875"/>
              <a:gd name="connsiteX5371" fmla="*/ 8767762 w 9408955"/>
              <a:gd name="connsiteY5371" fmla="*/ 3764292 h 4587875"/>
              <a:gd name="connsiteX5372" fmla="*/ 6404208 w 9408955"/>
              <a:gd name="connsiteY5372" fmla="*/ 3764292 h 4587875"/>
              <a:gd name="connsiteX5373" fmla="*/ 6435287 w 9408955"/>
              <a:gd name="connsiteY5373" fmla="*/ 3734046 h 4587875"/>
              <a:gd name="connsiteX5374" fmla="*/ 6385996 w 9408955"/>
              <a:gd name="connsiteY5374" fmla="*/ 3700060 h 4587875"/>
              <a:gd name="connsiteX5375" fmla="*/ 6388288 w 9408955"/>
              <a:gd name="connsiteY5375" fmla="*/ 3761645 h 4587875"/>
              <a:gd name="connsiteX5376" fmla="*/ 6404208 w 9408955"/>
              <a:gd name="connsiteY5376" fmla="*/ 3764292 h 4587875"/>
              <a:gd name="connsiteX5377" fmla="*/ 6816249 w 9408955"/>
              <a:gd name="connsiteY5377" fmla="*/ 3764324 h 4587875"/>
              <a:gd name="connsiteX5378" fmla="*/ 6844734 w 9408955"/>
              <a:gd name="connsiteY5378" fmla="*/ 3726733 h 4587875"/>
              <a:gd name="connsiteX5379" fmla="*/ 6782009 w 9408955"/>
              <a:gd name="connsiteY5379" fmla="*/ 3712906 h 4587875"/>
              <a:gd name="connsiteX5380" fmla="*/ 6798871 w 9408955"/>
              <a:gd name="connsiteY5380" fmla="*/ 3761991 h 4587875"/>
              <a:gd name="connsiteX5381" fmla="*/ 6816249 w 9408955"/>
              <a:gd name="connsiteY5381" fmla="*/ 3764324 h 4587875"/>
              <a:gd name="connsiteX5382" fmla="*/ 1676796 w 9408955"/>
              <a:gd name="connsiteY5382" fmla="*/ 3764345 h 4587875"/>
              <a:gd name="connsiteX5383" fmla="*/ 1707002 w 9408955"/>
              <a:gd name="connsiteY5383" fmla="*/ 3732328 h 4587875"/>
              <a:gd name="connsiteX5384" fmla="*/ 1664781 w 9408955"/>
              <a:gd name="connsiteY5384" fmla="*/ 3698210 h 4587875"/>
              <a:gd name="connsiteX5385" fmla="*/ 1660397 w 9408955"/>
              <a:gd name="connsiteY5385" fmla="*/ 3762124 h 4587875"/>
              <a:gd name="connsiteX5386" fmla="*/ 1676796 w 9408955"/>
              <a:gd name="connsiteY5386" fmla="*/ 3764345 h 4587875"/>
              <a:gd name="connsiteX5387" fmla="*/ 6199186 w 9408955"/>
              <a:gd name="connsiteY5387" fmla="*/ 3764356 h 4587875"/>
              <a:gd name="connsiteX5388" fmla="*/ 6229354 w 9408955"/>
              <a:gd name="connsiteY5388" fmla="*/ 3722044 h 4587875"/>
              <a:gd name="connsiteX5389" fmla="*/ 6163943 w 9408955"/>
              <a:gd name="connsiteY5389" fmla="*/ 3713813 h 4587875"/>
              <a:gd name="connsiteX5390" fmla="*/ 6179724 w 9408955"/>
              <a:gd name="connsiteY5390" fmla="*/ 3761827 h 4587875"/>
              <a:gd name="connsiteX5391" fmla="*/ 6199186 w 9408955"/>
              <a:gd name="connsiteY5391" fmla="*/ 3764356 h 4587875"/>
              <a:gd name="connsiteX5392" fmla="*/ 2191922 w 9408955"/>
              <a:gd name="connsiteY5392" fmla="*/ 3764406 h 4587875"/>
              <a:gd name="connsiteX5393" fmla="*/ 2219976 w 9408955"/>
              <a:gd name="connsiteY5393" fmla="*/ 3726026 h 4587875"/>
              <a:gd name="connsiteX5394" fmla="*/ 2152492 w 9408955"/>
              <a:gd name="connsiteY5394" fmla="*/ 3726721 h 4587875"/>
              <a:gd name="connsiteX5395" fmla="*/ 2174526 w 9408955"/>
              <a:gd name="connsiteY5395" fmla="*/ 3762632 h 4587875"/>
              <a:gd name="connsiteX5396" fmla="*/ 2191922 w 9408955"/>
              <a:gd name="connsiteY5396" fmla="*/ 3764406 h 4587875"/>
              <a:gd name="connsiteX5397" fmla="*/ 8151060 w 9408955"/>
              <a:gd name="connsiteY5397" fmla="*/ 3764426 h 4587875"/>
              <a:gd name="connsiteX5398" fmla="*/ 8180191 w 9408955"/>
              <a:gd name="connsiteY5398" fmla="*/ 3726149 h 4587875"/>
              <a:gd name="connsiteX5399" fmla="*/ 8114257 w 9408955"/>
              <a:gd name="connsiteY5399" fmla="*/ 3718293 h 4587875"/>
              <a:gd name="connsiteX5400" fmla="*/ 8132965 w 9408955"/>
              <a:gd name="connsiteY5400" fmla="*/ 3761964 h 4587875"/>
              <a:gd name="connsiteX5401" fmla="*/ 8151060 w 9408955"/>
              <a:gd name="connsiteY5401" fmla="*/ 3764426 h 4587875"/>
              <a:gd name="connsiteX5402" fmla="*/ 2602480 w 9408955"/>
              <a:gd name="connsiteY5402" fmla="*/ 3764522 h 4587875"/>
              <a:gd name="connsiteX5403" fmla="*/ 2632099 w 9408955"/>
              <a:gd name="connsiteY5403" fmla="*/ 3726530 h 4587875"/>
              <a:gd name="connsiteX5404" fmla="*/ 2565912 w 9408955"/>
              <a:gd name="connsiteY5404" fmla="*/ 3719690 h 4587875"/>
              <a:gd name="connsiteX5405" fmla="*/ 2584560 w 9408955"/>
              <a:gd name="connsiteY5405" fmla="*/ 3762324 h 4587875"/>
              <a:gd name="connsiteX5406" fmla="*/ 2602480 w 9408955"/>
              <a:gd name="connsiteY5406" fmla="*/ 3764522 h 4587875"/>
              <a:gd name="connsiteX5407" fmla="*/ 238803 w 9408955"/>
              <a:gd name="connsiteY5407" fmla="*/ 3764576 h 4587875"/>
              <a:gd name="connsiteX5408" fmla="*/ 267487 w 9408955"/>
              <a:gd name="connsiteY5408" fmla="*/ 3726272 h 4587875"/>
              <a:gd name="connsiteX5409" fmla="*/ 202193 w 9408955"/>
              <a:gd name="connsiteY5409" fmla="*/ 3719359 h 4587875"/>
              <a:gd name="connsiteX5410" fmla="*/ 220485 w 9408955"/>
              <a:gd name="connsiteY5410" fmla="*/ 3762452 h 4587875"/>
              <a:gd name="connsiteX5411" fmla="*/ 238803 w 9408955"/>
              <a:gd name="connsiteY5411" fmla="*/ 3764576 h 4587875"/>
              <a:gd name="connsiteX5412" fmla="*/ 7637238 w 9408955"/>
              <a:gd name="connsiteY5412" fmla="*/ 3764629 h 4587875"/>
              <a:gd name="connsiteX5413" fmla="*/ 7667268 w 9408955"/>
              <a:gd name="connsiteY5413" fmla="*/ 3726612 h 4587875"/>
              <a:gd name="connsiteX5414" fmla="*/ 7601197 w 9408955"/>
              <a:gd name="connsiteY5414" fmla="*/ 3713739 h 4587875"/>
              <a:gd name="connsiteX5415" fmla="*/ 7619463 w 9408955"/>
              <a:gd name="connsiteY5415" fmla="*/ 3762474 h 4587875"/>
              <a:gd name="connsiteX5416" fmla="*/ 7637238 w 9408955"/>
              <a:gd name="connsiteY5416" fmla="*/ 3764629 h 4587875"/>
              <a:gd name="connsiteX5417" fmla="*/ 9393149 w 9408955"/>
              <a:gd name="connsiteY5417" fmla="*/ 3765550 h 4587875"/>
              <a:gd name="connsiteX5418" fmla="*/ 9408955 w 9408955"/>
              <a:gd name="connsiteY5418" fmla="*/ 3748381 h 4587875"/>
              <a:gd name="connsiteX5419" fmla="*/ 9408955 w 9408955"/>
              <a:gd name="connsiteY5419" fmla="*/ 3706718 h 4587875"/>
              <a:gd name="connsiteX5420" fmla="*/ 9345961 w 9408955"/>
              <a:gd name="connsiteY5420" fmla="*/ 3726634 h 4587875"/>
              <a:gd name="connsiteX5421" fmla="*/ 9393149 w 9408955"/>
              <a:gd name="connsiteY5421" fmla="*/ 3765550 h 4587875"/>
              <a:gd name="connsiteX5422" fmla="*/ 5995634 w 9408955"/>
              <a:gd name="connsiteY5422" fmla="*/ 3856168 h 4587875"/>
              <a:gd name="connsiteX5423" fmla="*/ 5997913 w 9408955"/>
              <a:gd name="connsiteY5423" fmla="*/ 3811787 h 4587875"/>
              <a:gd name="connsiteX5424" fmla="*/ 5976462 w 9408955"/>
              <a:gd name="connsiteY5424" fmla="*/ 3853483 h 4587875"/>
              <a:gd name="connsiteX5425" fmla="*/ 5995634 w 9408955"/>
              <a:gd name="connsiteY5425" fmla="*/ 3856168 h 4587875"/>
              <a:gd name="connsiteX5426" fmla="*/ 17142 w 9408955"/>
              <a:gd name="connsiteY5426" fmla="*/ 3862217 h 4587875"/>
              <a:gd name="connsiteX5427" fmla="*/ 60336 w 9408955"/>
              <a:gd name="connsiteY5427" fmla="*/ 3849179 h 4587875"/>
              <a:gd name="connsiteX5428" fmla="*/ 38851 w 9408955"/>
              <a:gd name="connsiteY5428" fmla="*/ 3804940 h 4587875"/>
              <a:gd name="connsiteX5429" fmla="*/ 0 w 9408955"/>
              <a:gd name="connsiteY5429" fmla="*/ 3821239 h 4587875"/>
              <a:gd name="connsiteX5430" fmla="*/ 0 w 9408955"/>
              <a:gd name="connsiteY5430" fmla="*/ 3839400 h 4587875"/>
              <a:gd name="connsiteX5431" fmla="*/ 17142 w 9408955"/>
              <a:gd name="connsiteY5431" fmla="*/ 3862217 h 4587875"/>
              <a:gd name="connsiteX5432" fmla="*/ 3225605 w 9408955"/>
              <a:gd name="connsiteY5432" fmla="*/ 3865635 h 4587875"/>
              <a:gd name="connsiteX5433" fmla="*/ 3247202 w 9408955"/>
              <a:gd name="connsiteY5433" fmla="*/ 3844787 h 4587875"/>
              <a:gd name="connsiteX5434" fmla="*/ 3207830 w 9408955"/>
              <a:gd name="connsiteY5434" fmla="*/ 3800849 h 4587875"/>
              <a:gd name="connsiteX5435" fmla="*/ 3193934 w 9408955"/>
              <a:gd name="connsiteY5435" fmla="*/ 3862273 h 4587875"/>
              <a:gd name="connsiteX5436" fmla="*/ 3225605 w 9408955"/>
              <a:gd name="connsiteY5436" fmla="*/ 3865635 h 4587875"/>
              <a:gd name="connsiteX5437" fmla="*/ 1683302 w 9408955"/>
              <a:gd name="connsiteY5437" fmla="*/ 3866310 h 4587875"/>
              <a:gd name="connsiteX5438" fmla="*/ 1705370 w 9408955"/>
              <a:gd name="connsiteY5438" fmla="*/ 3845754 h 4587875"/>
              <a:gd name="connsiteX5439" fmla="*/ 1672960 w 9408955"/>
              <a:gd name="connsiteY5439" fmla="*/ 3799579 h 4587875"/>
              <a:gd name="connsiteX5440" fmla="*/ 1651583 w 9408955"/>
              <a:gd name="connsiteY5440" fmla="*/ 3860766 h 4587875"/>
              <a:gd name="connsiteX5441" fmla="*/ 1683302 w 9408955"/>
              <a:gd name="connsiteY5441" fmla="*/ 3866310 h 4587875"/>
              <a:gd name="connsiteX5442" fmla="*/ 2504482 w 9408955"/>
              <a:gd name="connsiteY5442" fmla="*/ 3866312 h 4587875"/>
              <a:gd name="connsiteX5443" fmla="*/ 2527743 w 9408955"/>
              <a:gd name="connsiteY5443" fmla="*/ 3845927 h 4587875"/>
              <a:gd name="connsiteX5444" fmla="*/ 2508977 w 9408955"/>
              <a:gd name="connsiteY5444" fmla="*/ 3798887 h 4587875"/>
              <a:gd name="connsiteX5445" fmla="*/ 2470315 w 9408955"/>
              <a:gd name="connsiteY5445" fmla="*/ 3808071 h 4587875"/>
              <a:gd name="connsiteX5446" fmla="*/ 2472138 w 9408955"/>
              <a:gd name="connsiteY5446" fmla="*/ 3860488 h 4587875"/>
              <a:gd name="connsiteX5447" fmla="*/ 2504482 w 9408955"/>
              <a:gd name="connsiteY5447" fmla="*/ 3866312 h 4587875"/>
              <a:gd name="connsiteX5448" fmla="*/ 7538483 w 9408955"/>
              <a:gd name="connsiteY5448" fmla="*/ 3866659 h 4587875"/>
              <a:gd name="connsiteX5449" fmla="*/ 7562692 w 9408955"/>
              <a:gd name="connsiteY5449" fmla="*/ 3845234 h 4587875"/>
              <a:gd name="connsiteX5450" fmla="*/ 7527086 w 9408955"/>
              <a:gd name="connsiteY5450" fmla="*/ 3800460 h 4587875"/>
              <a:gd name="connsiteX5451" fmla="*/ 7505768 w 9408955"/>
              <a:gd name="connsiteY5451" fmla="*/ 3859932 h 4587875"/>
              <a:gd name="connsiteX5452" fmla="*/ 7538483 w 9408955"/>
              <a:gd name="connsiteY5452" fmla="*/ 3866659 h 4587875"/>
              <a:gd name="connsiteX5453" fmla="*/ 640666 w 9408955"/>
              <a:gd name="connsiteY5453" fmla="*/ 3866672 h 4587875"/>
              <a:gd name="connsiteX5454" fmla="*/ 674613 w 9408955"/>
              <a:gd name="connsiteY5454" fmla="*/ 3852508 h 4587875"/>
              <a:gd name="connsiteX5455" fmla="*/ 635980 w 9408955"/>
              <a:gd name="connsiteY5455" fmla="*/ 3800298 h 4587875"/>
              <a:gd name="connsiteX5456" fmla="*/ 608092 w 9408955"/>
              <a:gd name="connsiteY5456" fmla="*/ 3846808 h 4587875"/>
              <a:gd name="connsiteX5457" fmla="*/ 640666 w 9408955"/>
              <a:gd name="connsiteY5457" fmla="*/ 3866672 h 4587875"/>
              <a:gd name="connsiteX5458" fmla="*/ 3415580 w 9408955"/>
              <a:gd name="connsiteY5458" fmla="*/ 3866776 h 4587875"/>
              <a:gd name="connsiteX5459" fmla="*/ 3448870 w 9408955"/>
              <a:gd name="connsiteY5459" fmla="*/ 3853576 h 4587875"/>
              <a:gd name="connsiteX5460" fmla="*/ 3410465 w 9408955"/>
              <a:gd name="connsiteY5460" fmla="*/ 3800320 h 4587875"/>
              <a:gd name="connsiteX5461" fmla="*/ 3382804 w 9408955"/>
              <a:gd name="connsiteY5461" fmla="*/ 3847405 h 4587875"/>
              <a:gd name="connsiteX5462" fmla="*/ 3415580 w 9408955"/>
              <a:gd name="connsiteY5462" fmla="*/ 3866776 h 4587875"/>
              <a:gd name="connsiteX5463" fmla="*/ 5074424 w 9408955"/>
              <a:gd name="connsiteY5463" fmla="*/ 3866790 h 4587875"/>
              <a:gd name="connsiteX5464" fmla="*/ 5095742 w 9408955"/>
              <a:gd name="connsiteY5464" fmla="*/ 3845980 h 4587875"/>
              <a:gd name="connsiteX5465" fmla="*/ 5057517 w 9408955"/>
              <a:gd name="connsiteY5465" fmla="*/ 3800948 h 4587875"/>
              <a:gd name="connsiteX5466" fmla="*/ 5043945 w 9408955"/>
              <a:gd name="connsiteY5466" fmla="*/ 3863038 h 4587875"/>
              <a:gd name="connsiteX5467" fmla="*/ 5074424 w 9408955"/>
              <a:gd name="connsiteY5467" fmla="*/ 3866790 h 4587875"/>
              <a:gd name="connsiteX5468" fmla="*/ 1154203 w 9408955"/>
              <a:gd name="connsiteY5468" fmla="*/ 3866924 h 4587875"/>
              <a:gd name="connsiteX5469" fmla="*/ 1193468 w 9408955"/>
              <a:gd name="connsiteY5469" fmla="*/ 3837789 h 4587875"/>
              <a:gd name="connsiteX5470" fmla="*/ 1151517 w 9408955"/>
              <a:gd name="connsiteY5470" fmla="*/ 3800037 h 4587875"/>
              <a:gd name="connsiteX5471" fmla="*/ 1137313 w 9408955"/>
              <a:gd name="connsiteY5471" fmla="*/ 3860532 h 4587875"/>
              <a:gd name="connsiteX5472" fmla="*/ 1154203 w 9408955"/>
              <a:gd name="connsiteY5472" fmla="*/ 3866924 h 4587875"/>
              <a:gd name="connsiteX5473" fmla="*/ 1991077 w 9408955"/>
              <a:gd name="connsiteY5473" fmla="*/ 3866987 h 4587875"/>
              <a:gd name="connsiteX5474" fmla="*/ 2006971 w 9408955"/>
              <a:gd name="connsiteY5474" fmla="*/ 3859806 h 4587875"/>
              <a:gd name="connsiteX5475" fmla="*/ 2003312 w 9408955"/>
              <a:gd name="connsiteY5475" fmla="*/ 3806440 h 4587875"/>
              <a:gd name="connsiteX5476" fmla="*/ 1952741 w 9408955"/>
              <a:gd name="connsiteY5476" fmla="*/ 3805983 h 4587875"/>
              <a:gd name="connsiteX5477" fmla="*/ 1947026 w 9408955"/>
              <a:gd name="connsiteY5477" fmla="*/ 3845210 h 4587875"/>
              <a:gd name="connsiteX5478" fmla="*/ 1991077 w 9408955"/>
              <a:gd name="connsiteY5478" fmla="*/ 3866987 h 4587875"/>
              <a:gd name="connsiteX5479" fmla="*/ 6292127 w 9408955"/>
              <a:gd name="connsiteY5479" fmla="*/ 3866997 h 4587875"/>
              <a:gd name="connsiteX5480" fmla="*/ 6332116 w 9408955"/>
              <a:gd name="connsiteY5480" fmla="*/ 3838541 h 4587875"/>
              <a:gd name="connsiteX5481" fmla="*/ 6278071 w 9408955"/>
              <a:gd name="connsiteY5481" fmla="*/ 3804702 h 4587875"/>
              <a:gd name="connsiteX5482" fmla="*/ 6275106 w 9408955"/>
              <a:gd name="connsiteY5482" fmla="*/ 3860423 h 4587875"/>
              <a:gd name="connsiteX5483" fmla="*/ 6292127 w 9408955"/>
              <a:gd name="connsiteY5483" fmla="*/ 3866997 h 4587875"/>
              <a:gd name="connsiteX5484" fmla="*/ 6086267 w 9408955"/>
              <a:gd name="connsiteY5484" fmla="*/ 3867007 h 4587875"/>
              <a:gd name="connsiteX5485" fmla="*/ 6126445 w 9408955"/>
              <a:gd name="connsiteY5485" fmla="*/ 3830849 h 4587875"/>
              <a:gd name="connsiteX5486" fmla="*/ 6065253 w 9408955"/>
              <a:gd name="connsiteY5486" fmla="*/ 3808966 h 4587875"/>
              <a:gd name="connsiteX5487" fmla="*/ 6067073 w 9408955"/>
              <a:gd name="connsiteY5487" fmla="*/ 3858430 h 4587875"/>
              <a:gd name="connsiteX5488" fmla="*/ 6086267 w 9408955"/>
              <a:gd name="connsiteY5488" fmla="*/ 3867007 h 4587875"/>
              <a:gd name="connsiteX5489" fmla="*/ 7114401 w 9408955"/>
              <a:gd name="connsiteY5489" fmla="*/ 3867015 h 4587875"/>
              <a:gd name="connsiteX5490" fmla="*/ 7155369 w 9408955"/>
              <a:gd name="connsiteY5490" fmla="*/ 3836861 h 4587875"/>
              <a:gd name="connsiteX5491" fmla="*/ 7099423 w 9408955"/>
              <a:gd name="connsiteY5491" fmla="*/ 3805421 h 4587875"/>
              <a:gd name="connsiteX5492" fmla="*/ 7096694 w 9408955"/>
              <a:gd name="connsiteY5492" fmla="*/ 3860837 h 4587875"/>
              <a:gd name="connsiteX5493" fmla="*/ 7114401 w 9408955"/>
              <a:gd name="connsiteY5493" fmla="*/ 3867015 h 4587875"/>
              <a:gd name="connsiteX5494" fmla="*/ 442816 w 9408955"/>
              <a:gd name="connsiteY5494" fmla="*/ 3867056 h 4587875"/>
              <a:gd name="connsiteX5495" fmla="*/ 464718 w 9408955"/>
              <a:gd name="connsiteY5495" fmla="*/ 3859956 h 4587875"/>
              <a:gd name="connsiteX5496" fmla="*/ 466796 w 9408955"/>
              <a:gd name="connsiteY5496" fmla="*/ 3809012 h 4587875"/>
              <a:gd name="connsiteX5497" fmla="*/ 410235 w 9408955"/>
              <a:gd name="connsiteY5497" fmla="*/ 3815549 h 4587875"/>
              <a:gd name="connsiteX5498" fmla="*/ 420394 w 9408955"/>
              <a:gd name="connsiteY5498" fmla="*/ 3862661 h 4587875"/>
              <a:gd name="connsiteX5499" fmla="*/ 442816 w 9408955"/>
              <a:gd name="connsiteY5499" fmla="*/ 3867056 h 4587875"/>
              <a:gd name="connsiteX5500" fmla="*/ 9068491 w 9408955"/>
              <a:gd name="connsiteY5500" fmla="*/ 3867075 h 4587875"/>
              <a:gd name="connsiteX5501" fmla="*/ 9106400 w 9408955"/>
              <a:gd name="connsiteY5501" fmla="*/ 3830428 h 4587875"/>
              <a:gd name="connsiteX5502" fmla="*/ 9043226 w 9408955"/>
              <a:gd name="connsiteY5502" fmla="*/ 3811926 h 4587875"/>
              <a:gd name="connsiteX5503" fmla="*/ 9049612 w 9408955"/>
              <a:gd name="connsiteY5503" fmla="*/ 3859534 h 4587875"/>
              <a:gd name="connsiteX5504" fmla="*/ 9068491 w 9408955"/>
              <a:gd name="connsiteY5504" fmla="*/ 3867075 h 4587875"/>
              <a:gd name="connsiteX5505" fmla="*/ 7629460 w 9408955"/>
              <a:gd name="connsiteY5505" fmla="*/ 3867078 h 4587875"/>
              <a:gd name="connsiteX5506" fmla="*/ 7667680 w 9408955"/>
              <a:gd name="connsiteY5506" fmla="*/ 3829253 h 4587875"/>
              <a:gd name="connsiteX5507" fmla="*/ 7604453 w 9408955"/>
              <a:gd name="connsiteY5507" fmla="*/ 3811473 h 4587875"/>
              <a:gd name="connsiteX5508" fmla="*/ 7610139 w 9408955"/>
              <a:gd name="connsiteY5508" fmla="*/ 3859570 h 4587875"/>
              <a:gd name="connsiteX5509" fmla="*/ 7629460 w 9408955"/>
              <a:gd name="connsiteY5509" fmla="*/ 3867078 h 4587875"/>
              <a:gd name="connsiteX5510" fmla="*/ 537415 w 9408955"/>
              <a:gd name="connsiteY5510" fmla="*/ 3867097 h 4587875"/>
              <a:gd name="connsiteX5511" fmla="*/ 578100 w 9408955"/>
              <a:gd name="connsiteY5511" fmla="*/ 3830444 h 4587875"/>
              <a:gd name="connsiteX5512" fmla="*/ 510880 w 9408955"/>
              <a:gd name="connsiteY5512" fmla="*/ 3817648 h 4587875"/>
              <a:gd name="connsiteX5513" fmla="*/ 517761 w 9408955"/>
              <a:gd name="connsiteY5513" fmla="*/ 3858955 h 4587875"/>
              <a:gd name="connsiteX5514" fmla="*/ 537415 w 9408955"/>
              <a:gd name="connsiteY5514" fmla="*/ 3867097 h 4587875"/>
              <a:gd name="connsiteX5515" fmla="*/ 8259793 w 9408955"/>
              <a:gd name="connsiteY5515" fmla="*/ 3867142 h 4587875"/>
              <a:gd name="connsiteX5516" fmla="*/ 8282084 w 9408955"/>
              <a:gd name="connsiteY5516" fmla="*/ 3847498 h 4587875"/>
              <a:gd name="connsiteX5517" fmla="*/ 8273999 w 9408955"/>
              <a:gd name="connsiteY5517" fmla="*/ 3808494 h 4587875"/>
              <a:gd name="connsiteX5518" fmla="*/ 8217625 w 9408955"/>
              <a:gd name="connsiteY5518" fmla="*/ 3823092 h 4587875"/>
              <a:gd name="connsiteX5519" fmla="*/ 8229753 w 9408955"/>
              <a:gd name="connsiteY5519" fmla="*/ 3863008 h 4587875"/>
              <a:gd name="connsiteX5520" fmla="*/ 8259793 w 9408955"/>
              <a:gd name="connsiteY5520" fmla="*/ 3867142 h 4587875"/>
              <a:gd name="connsiteX5521" fmla="*/ 4958307 w 9408955"/>
              <a:gd name="connsiteY5521" fmla="*/ 3867163 h 4587875"/>
              <a:gd name="connsiteX5522" fmla="*/ 4997292 w 9408955"/>
              <a:gd name="connsiteY5522" fmla="*/ 3831886 h 4587875"/>
              <a:gd name="connsiteX5523" fmla="*/ 4929902 w 9408955"/>
              <a:gd name="connsiteY5523" fmla="*/ 3816277 h 4587875"/>
              <a:gd name="connsiteX5524" fmla="*/ 4939819 w 9408955"/>
              <a:gd name="connsiteY5524" fmla="*/ 3861293 h 4587875"/>
              <a:gd name="connsiteX5525" fmla="*/ 4958307 w 9408955"/>
              <a:gd name="connsiteY5525" fmla="*/ 3867163 h 4587875"/>
              <a:gd name="connsiteX5526" fmla="*/ 6605214 w 9408955"/>
              <a:gd name="connsiteY5526" fmla="*/ 3867177 h 4587875"/>
              <a:gd name="connsiteX5527" fmla="*/ 6638540 w 9408955"/>
              <a:gd name="connsiteY5527" fmla="*/ 3829603 h 4587875"/>
              <a:gd name="connsiteX5528" fmla="*/ 6589782 w 9408955"/>
              <a:gd name="connsiteY5528" fmla="*/ 3802315 h 4587875"/>
              <a:gd name="connsiteX5529" fmla="*/ 6586607 w 9408955"/>
              <a:gd name="connsiteY5529" fmla="*/ 3861894 h 4587875"/>
              <a:gd name="connsiteX5530" fmla="*/ 6605214 w 9408955"/>
              <a:gd name="connsiteY5530" fmla="*/ 3867177 h 4587875"/>
              <a:gd name="connsiteX5531" fmla="*/ 8654845 w 9408955"/>
              <a:gd name="connsiteY5531" fmla="*/ 3867179 h 4587875"/>
              <a:gd name="connsiteX5532" fmla="*/ 8694757 w 9408955"/>
              <a:gd name="connsiteY5532" fmla="*/ 3839130 h 4587875"/>
              <a:gd name="connsiteX5533" fmla="*/ 8660139 w 9408955"/>
              <a:gd name="connsiteY5533" fmla="*/ 3800234 h 4587875"/>
              <a:gd name="connsiteX5534" fmla="*/ 8638130 w 9408955"/>
              <a:gd name="connsiteY5534" fmla="*/ 3861066 h 4587875"/>
              <a:gd name="connsiteX5535" fmla="*/ 8654845 w 9408955"/>
              <a:gd name="connsiteY5535" fmla="*/ 3867179 h 4587875"/>
              <a:gd name="connsiteX5536" fmla="*/ 6702704 w 9408955"/>
              <a:gd name="connsiteY5536" fmla="*/ 3867189 h 4587875"/>
              <a:gd name="connsiteX5537" fmla="*/ 6741241 w 9408955"/>
              <a:gd name="connsiteY5537" fmla="*/ 3837680 h 4587875"/>
              <a:gd name="connsiteX5538" fmla="*/ 6706700 w 9408955"/>
              <a:gd name="connsiteY5538" fmla="*/ 3799590 h 4587875"/>
              <a:gd name="connsiteX5539" fmla="*/ 6685655 w 9408955"/>
              <a:gd name="connsiteY5539" fmla="*/ 3860945 h 4587875"/>
              <a:gd name="connsiteX5540" fmla="*/ 6702704 w 9408955"/>
              <a:gd name="connsiteY5540" fmla="*/ 3867189 h 4587875"/>
              <a:gd name="connsiteX5541" fmla="*/ 8972702 w 9408955"/>
              <a:gd name="connsiteY5541" fmla="*/ 3867238 h 4587875"/>
              <a:gd name="connsiteX5542" fmla="*/ 8998197 w 9408955"/>
              <a:gd name="connsiteY5542" fmla="*/ 3853898 h 4587875"/>
              <a:gd name="connsiteX5543" fmla="*/ 8953404 w 9408955"/>
              <a:gd name="connsiteY5543" fmla="*/ 3801683 h 4587875"/>
              <a:gd name="connsiteX5544" fmla="*/ 8944991 w 9408955"/>
              <a:gd name="connsiteY5544" fmla="*/ 3859371 h 4587875"/>
              <a:gd name="connsiteX5545" fmla="*/ 8972702 w 9408955"/>
              <a:gd name="connsiteY5545" fmla="*/ 3867238 h 4587875"/>
              <a:gd name="connsiteX5546" fmla="*/ 7322620 w 9408955"/>
              <a:gd name="connsiteY5546" fmla="*/ 3867301 h 4587875"/>
              <a:gd name="connsiteX5547" fmla="*/ 7347581 w 9408955"/>
              <a:gd name="connsiteY5547" fmla="*/ 3861055 h 4587875"/>
              <a:gd name="connsiteX5548" fmla="*/ 7325242 w 9408955"/>
              <a:gd name="connsiteY5548" fmla="*/ 3800234 h 4587875"/>
              <a:gd name="connsiteX5549" fmla="*/ 7299712 w 9408955"/>
              <a:gd name="connsiteY5549" fmla="*/ 3857437 h 4587875"/>
              <a:gd name="connsiteX5550" fmla="*/ 7322620 w 9408955"/>
              <a:gd name="connsiteY5550" fmla="*/ 3867301 h 4587875"/>
              <a:gd name="connsiteX5551" fmla="*/ 7949590 w 9408955"/>
              <a:gd name="connsiteY5551" fmla="*/ 3867403 h 4587875"/>
              <a:gd name="connsiteX5552" fmla="*/ 7973470 w 9408955"/>
              <a:gd name="connsiteY5552" fmla="*/ 3845431 h 4587875"/>
              <a:gd name="connsiteX5553" fmla="*/ 7936829 w 9408955"/>
              <a:gd name="connsiteY5553" fmla="*/ 3800107 h 4587875"/>
              <a:gd name="connsiteX5554" fmla="*/ 7915859 w 9408955"/>
              <a:gd name="connsiteY5554" fmla="*/ 3859696 h 4587875"/>
              <a:gd name="connsiteX5555" fmla="*/ 7949590 w 9408955"/>
              <a:gd name="connsiteY5555" fmla="*/ 3867403 h 4587875"/>
              <a:gd name="connsiteX5556" fmla="*/ 6913057 w 9408955"/>
              <a:gd name="connsiteY5556" fmla="*/ 3867405 h 4587875"/>
              <a:gd name="connsiteX5557" fmla="*/ 6948329 w 9408955"/>
              <a:gd name="connsiteY5557" fmla="*/ 3830985 h 4587875"/>
              <a:gd name="connsiteX5558" fmla="*/ 6891860 w 9408955"/>
              <a:gd name="connsiteY5558" fmla="*/ 3807009 h 4587875"/>
              <a:gd name="connsiteX5559" fmla="*/ 6894581 w 9408955"/>
              <a:gd name="connsiteY5559" fmla="*/ 3861973 h 4587875"/>
              <a:gd name="connsiteX5560" fmla="*/ 6913057 w 9408955"/>
              <a:gd name="connsiteY5560" fmla="*/ 3867405 h 4587875"/>
              <a:gd name="connsiteX5561" fmla="*/ 9172255 w 9408955"/>
              <a:gd name="connsiteY5561" fmla="*/ 3867454 h 4587875"/>
              <a:gd name="connsiteX5562" fmla="*/ 9209587 w 9408955"/>
              <a:gd name="connsiteY5562" fmla="*/ 3830080 h 4587875"/>
              <a:gd name="connsiteX5563" fmla="*/ 9152571 w 9408955"/>
              <a:gd name="connsiteY5563" fmla="*/ 3806105 h 4587875"/>
              <a:gd name="connsiteX5564" fmla="*/ 9153027 w 9408955"/>
              <a:gd name="connsiteY5564" fmla="*/ 3862199 h 4587875"/>
              <a:gd name="connsiteX5565" fmla="*/ 9172255 w 9408955"/>
              <a:gd name="connsiteY5565" fmla="*/ 3867454 h 4587875"/>
              <a:gd name="connsiteX5566" fmla="*/ 7837288 w 9408955"/>
              <a:gd name="connsiteY5566" fmla="*/ 3867456 h 4587875"/>
              <a:gd name="connsiteX5567" fmla="*/ 7872958 w 9408955"/>
              <a:gd name="connsiteY5567" fmla="*/ 3830972 h 4587875"/>
              <a:gd name="connsiteX5568" fmla="*/ 7813208 w 9408955"/>
              <a:gd name="connsiteY5568" fmla="*/ 3810281 h 4587875"/>
              <a:gd name="connsiteX5569" fmla="*/ 7818620 w 9408955"/>
              <a:gd name="connsiteY5569" fmla="*/ 3861895 h 4587875"/>
              <a:gd name="connsiteX5570" fmla="*/ 7837288 w 9408955"/>
              <a:gd name="connsiteY5570" fmla="*/ 3867456 h 4587875"/>
              <a:gd name="connsiteX5571" fmla="*/ 1363193 w 9408955"/>
              <a:gd name="connsiteY5571" fmla="*/ 3867468 h 4587875"/>
              <a:gd name="connsiteX5572" fmla="*/ 1401833 w 9408955"/>
              <a:gd name="connsiteY5572" fmla="*/ 3831875 h 4587875"/>
              <a:gd name="connsiteX5573" fmla="*/ 1352578 w 9408955"/>
              <a:gd name="connsiteY5573" fmla="*/ 3801174 h 4587875"/>
              <a:gd name="connsiteX5574" fmla="*/ 1344597 w 9408955"/>
              <a:gd name="connsiteY5574" fmla="*/ 3862348 h 4587875"/>
              <a:gd name="connsiteX5575" fmla="*/ 1363193 w 9408955"/>
              <a:gd name="connsiteY5575" fmla="*/ 3867468 h 4587875"/>
              <a:gd name="connsiteX5576" fmla="*/ 6501187 w 9408955"/>
              <a:gd name="connsiteY5576" fmla="*/ 3867505 h 4587875"/>
              <a:gd name="connsiteX5577" fmla="*/ 6535834 w 9408955"/>
              <a:gd name="connsiteY5577" fmla="*/ 3830740 h 4587875"/>
              <a:gd name="connsiteX5578" fmla="*/ 6472943 w 9408955"/>
              <a:gd name="connsiteY5578" fmla="*/ 3814970 h 4587875"/>
              <a:gd name="connsiteX5579" fmla="*/ 6482636 w 9408955"/>
              <a:gd name="connsiteY5579" fmla="*/ 3862277 h 4587875"/>
              <a:gd name="connsiteX5580" fmla="*/ 6501187 w 9408955"/>
              <a:gd name="connsiteY5580" fmla="*/ 3867505 h 4587875"/>
              <a:gd name="connsiteX5581" fmla="*/ 8351417 w 9408955"/>
              <a:gd name="connsiteY5581" fmla="*/ 3867529 h 4587875"/>
              <a:gd name="connsiteX5582" fmla="*/ 8387650 w 9408955"/>
              <a:gd name="connsiteY5582" fmla="*/ 3830761 h 4587875"/>
              <a:gd name="connsiteX5583" fmla="*/ 8334366 w 9408955"/>
              <a:gd name="connsiteY5583" fmla="*/ 3803619 h 4587875"/>
              <a:gd name="connsiteX5584" fmla="*/ 8332521 w 9408955"/>
              <a:gd name="connsiteY5584" fmla="*/ 3862426 h 4587875"/>
              <a:gd name="connsiteX5585" fmla="*/ 8351417 w 9408955"/>
              <a:gd name="connsiteY5585" fmla="*/ 3867529 h 4587875"/>
              <a:gd name="connsiteX5586" fmla="*/ 6807996 w 9408955"/>
              <a:gd name="connsiteY5586" fmla="*/ 3867532 h 4587875"/>
              <a:gd name="connsiteX5587" fmla="*/ 6844855 w 9408955"/>
              <a:gd name="connsiteY5587" fmla="*/ 3831085 h 4587875"/>
              <a:gd name="connsiteX5588" fmla="*/ 6779672 w 9408955"/>
              <a:gd name="connsiteY5588" fmla="*/ 3816041 h 4587875"/>
              <a:gd name="connsiteX5589" fmla="*/ 6788852 w 9408955"/>
              <a:gd name="connsiteY5589" fmla="*/ 3861630 h 4587875"/>
              <a:gd name="connsiteX5590" fmla="*/ 6807996 w 9408955"/>
              <a:gd name="connsiteY5590" fmla="*/ 3867532 h 4587875"/>
              <a:gd name="connsiteX5591" fmla="*/ 2187163 w 9408955"/>
              <a:gd name="connsiteY5591" fmla="*/ 3867541 h 4587875"/>
              <a:gd name="connsiteX5592" fmla="*/ 2220278 w 9408955"/>
              <a:gd name="connsiteY5592" fmla="*/ 3815774 h 4587875"/>
              <a:gd name="connsiteX5593" fmla="*/ 2163123 w 9408955"/>
              <a:gd name="connsiteY5593" fmla="*/ 3806341 h 4587875"/>
              <a:gd name="connsiteX5594" fmla="*/ 2187163 w 9408955"/>
              <a:gd name="connsiteY5594" fmla="*/ 3867541 h 4587875"/>
              <a:gd name="connsiteX5595" fmla="*/ 3727413 w 9408955"/>
              <a:gd name="connsiteY5595" fmla="*/ 3867543 h 4587875"/>
              <a:gd name="connsiteX5596" fmla="*/ 3761716 w 9408955"/>
              <a:gd name="connsiteY5596" fmla="*/ 3831091 h 4587875"/>
              <a:gd name="connsiteX5597" fmla="*/ 3697873 w 9408955"/>
              <a:gd name="connsiteY5597" fmla="*/ 3815896 h 4587875"/>
              <a:gd name="connsiteX5598" fmla="*/ 3708857 w 9408955"/>
              <a:gd name="connsiteY5598" fmla="*/ 3862388 h 4587875"/>
              <a:gd name="connsiteX5599" fmla="*/ 3727413 w 9408955"/>
              <a:gd name="connsiteY5599" fmla="*/ 3867543 h 4587875"/>
              <a:gd name="connsiteX5600" fmla="*/ 7425561 w 9408955"/>
              <a:gd name="connsiteY5600" fmla="*/ 3867549 h 4587875"/>
              <a:gd name="connsiteX5601" fmla="*/ 7460395 w 9408955"/>
              <a:gd name="connsiteY5601" fmla="*/ 3830169 h 4587875"/>
              <a:gd name="connsiteX5602" fmla="*/ 7401482 w 9408955"/>
              <a:gd name="connsiteY5602" fmla="*/ 3809423 h 4587875"/>
              <a:gd name="connsiteX5603" fmla="*/ 7406714 w 9408955"/>
              <a:gd name="connsiteY5603" fmla="*/ 3862313 h 4587875"/>
              <a:gd name="connsiteX5604" fmla="*/ 7425561 w 9408955"/>
              <a:gd name="connsiteY5604" fmla="*/ 3867549 h 4587875"/>
              <a:gd name="connsiteX5605" fmla="*/ 848682 w 9408955"/>
              <a:gd name="connsiteY5605" fmla="*/ 3867579 h 4587875"/>
              <a:gd name="connsiteX5606" fmla="*/ 884540 w 9408955"/>
              <a:gd name="connsiteY5606" fmla="*/ 3831218 h 4587875"/>
              <a:gd name="connsiteX5607" fmla="*/ 819763 w 9408955"/>
              <a:gd name="connsiteY5607" fmla="*/ 3815466 h 4587875"/>
              <a:gd name="connsiteX5608" fmla="*/ 829605 w 9408955"/>
              <a:gd name="connsiteY5608" fmla="*/ 3862048 h 4587875"/>
              <a:gd name="connsiteX5609" fmla="*/ 848682 w 9408955"/>
              <a:gd name="connsiteY5609" fmla="*/ 3867579 h 4587875"/>
              <a:gd name="connsiteX5610" fmla="*/ 8865672 w 9408955"/>
              <a:gd name="connsiteY5610" fmla="*/ 3867582 h 4587875"/>
              <a:gd name="connsiteX5611" fmla="*/ 8900936 w 9408955"/>
              <a:gd name="connsiteY5611" fmla="*/ 3831544 h 4587875"/>
              <a:gd name="connsiteX5612" fmla="*/ 8841154 w 9408955"/>
              <a:gd name="connsiteY5612" fmla="*/ 3810226 h 4587875"/>
              <a:gd name="connsiteX5613" fmla="*/ 8847315 w 9408955"/>
              <a:gd name="connsiteY5613" fmla="*/ 3862614 h 4587875"/>
              <a:gd name="connsiteX5614" fmla="*/ 8865672 w 9408955"/>
              <a:gd name="connsiteY5614" fmla="*/ 3867582 h 4587875"/>
              <a:gd name="connsiteX5615" fmla="*/ 952749 w 9408955"/>
              <a:gd name="connsiteY5615" fmla="*/ 3867638 h 4587875"/>
              <a:gd name="connsiteX5616" fmla="*/ 987661 w 9408955"/>
              <a:gd name="connsiteY5616" fmla="*/ 3831091 h 4587875"/>
              <a:gd name="connsiteX5617" fmla="*/ 927448 w 9408955"/>
              <a:gd name="connsiteY5617" fmla="*/ 3809773 h 4587875"/>
              <a:gd name="connsiteX5618" fmla="*/ 933702 w 9408955"/>
              <a:gd name="connsiteY5618" fmla="*/ 3862387 h 4587875"/>
              <a:gd name="connsiteX5619" fmla="*/ 952749 w 9408955"/>
              <a:gd name="connsiteY5619" fmla="*/ 3867638 h 4587875"/>
              <a:gd name="connsiteX5620" fmla="*/ 2594874 w 9408955"/>
              <a:gd name="connsiteY5620" fmla="*/ 3867642 h 4587875"/>
              <a:gd name="connsiteX5621" fmla="*/ 2631883 w 9408955"/>
              <a:gd name="connsiteY5621" fmla="*/ 3830396 h 4587875"/>
              <a:gd name="connsiteX5622" fmla="*/ 2567515 w 9408955"/>
              <a:gd name="connsiteY5622" fmla="*/ 3816949 h 4587875"/>
              <a:gd name="connsiteX5623" fmla="*/ 2575926 w 9408955"/>
              <a:gd name="connsiteY5623" fmla="*/ 3860939 h 4587875"/>
              <a:gd name="connsiteX5624" fmla="*/ 2594874 w 9408955"/>
              <a:gd name="connsiteY5624" fmla="*/ 3867642 h 4587875"/>
              <a:gd name="connsiteX5625" fmla="*/ 124764 w 9408955"/>
              <a:gd name="connsiteY5625" fmla="*/ 3867650 h 4587875"/>
              <a:gd name="connsiteX5626" fmla="*/ 165714 w 9408955"/>
              <a:gd name="connsiteY5626" fmla="*/ 3838846 h 4587875"/>
              <a:gd name="connsiteX5627" fmla="*/ 128825 w 9408955"/>
              <a:gd name="connsiteY5627" fmla="*/ 3799864 h 4587875"/>
              <a:gd name="connsiteX5628" fmla="*/ 107615 w 9408955"/>
              <a:gd name="connsiteY5628" fmla="*/ 3859606 h 4587875"/>
              <a:gd name="connsiteX5629" fmla="*/ 124764 w 9408955"/>
              <a:gd name="connsiteY5629" fmla="*/ 3867650 h 4587875"/>
              <a:gd name="connsiteX5630" fmla="*/ 3520690 w 9408955"/>
              <a:gd name="connsiteY5630" fmla="*/ 3867670 h 4587875"/>
              <a:gd name="connsiteX5631" fmla="*/ 3559008 w 9408955"/>
              <a:gd name="connsiteY5631" fmla="*/ 3830165 h 4587875"/>
              <a:gd name="connsiteX5632" fmla="*/ 3495094 w 9408955"/>
              <a:gd name="connsiteY5632" fmla="*/ 3810789 h 4587875"/>
              <a:gd name="connsiteX5633" fmla="*/ 3501690 w 9408955"/>
              <a:gd name="connsiteY5633" fmla="*/ 3860938 h 4587875"/>
              <a:gd name="connsiteX5634" fmla="*/ 3520690 w 9408955"/>
              <a:gd name="connsiteY5634" fmla="*/ 3867670 h 4587875"/>
              <a:gd name="connsiteX5635" fmla="*/ 746018 w 9408955"/>
              <a:gd name="connsiteY5635" fmla="*/ 3867677 h 4587875"/>
              <a:gd name="connsiteX5636" fmla="*/ 782091 w 9408955"/>
              <a:gd name="connsiteY5636" fmla="*/ 3830774 h 4587875"/>
              <a:gd name="connsiteX5637" fmla="*/ 717124 w 9408955"/>
              <a:gd name="connsiteY5637" fmla="*/ 3816820 h 4587875"/>
              <a:gd name="connsiteX5638" fmla="*/ 727427 w 9408955"/>
              <a:gd name="connsiteY5638" fmla="*/ 3861157 h 4587875"/>
              <a:gd name="connsiteX5639" fmla="*/ 746018 w 9408955"/>
              <a:gd name="connsiteY5639" fmla="*/ 3867677 h 4587875"/>
              <a:gd name="connsiteX5640" fmla="*/ 3316141 w 9408955"/>
              <a:gd name="connsiteY5640" fmla="*/ 3867687 h 4587875"/>
              <a:gd name="connsiteX5641" fmla="*/ 3351308 w 9408955"/>
              <a:gd name="connsiteY5641" fmla="*/ 3831529 h 4587875"/>
              <a:gd name="connsiteX5642" fmla="*/ 3290641 w 9408955"/>
              <a:gd name="connsiteY5642" fmla="*/ 3809071 h 4587875"/>
              <a:gd name="connsiteX5643" fmla="*/ 3298056 w 9408955"/>
              <a:gd name="connsiteY5643" fmla="*/ 3862696 h 4587875"/>
              <a:gd name="connsiteX5644" fmla="*/ 3316141 w 9408955"/>
              <a:gd name="connsiteY5644" fmla="*/ 3867687 h 4587875"/>
              <a:gd name="connsiteX5645" fmla="*/ 3625934 w 9408955"/>
              <a:gd name="connsiteY5645" fmla="*/ 3867725 h 4587875"/>
              <a:gd name="connsiteX5646" fmla="*/ 3647222 w 9408955"/>
              <a:gd name="connsiteY5646" fmla="*/ 3861282 h 4587875"/>
              <a:gd name="connsiteX5647" fmla="*/ 3645151 w 9408955"/>
              <a:gd name="connsiteY5647" fmla="*/ 3804760 h 4587875"/>
              <a:gd name="connsiteX5648" fmla="*/ 3593829 w 9408955"/>
              <a:gd name="connsiteY5648" fmla="*/ 3815613 h 4587875"/>
              <a:gd name="connsiteX5649" fmla="*/ 3603955 w 9408955"/>
              <a:gd name="connsiteY5649" fmla="*/ 3862638 h 4587875"/>
              <a:gd name="connsiteX5650" fmla="*/ 3625934 w 9408955"/>
              <a:gd name="connsiteY5650" fmla="*/ 3867725 h 4587875"/>
              <a:gd name="connsiteX5651" fmla="*/ 8037414 w 9408955"/>
              <a:gd name="connsiteY5651" fmla="*/ 3867891 h 4587875"/>
              <a:gd name="connsiteX5652" fmla="*/ 8076546 w 9408955"/>
              <a:gd name="connsiteY5652" fmla="*/ 3839395 h 4587875"/>
              <a:gd name="connsiteX5653" fmla="*/ 8041677 w 9408955"/>
              <a:gd name="connsiteY5653" fmla="*/ 3800515 h 4587875"/>
              <a:gd name="connsiteX5654" fmla="*/ 8020800 w 9408955"/>
              <a:gd name="connsiteY5654" fmla="*/ 3859979 h 4587875"/>
              <a:gd name="connsiteX5655" fmla="*/ 8037414 w 9408955"/>
              <a:gd name="connsiteY5655" fmla="*/ 3867891 h 4587875"/>
              <a:gd name="connsiteX5656" fmla="*/ 8764616 w 9408955"/>
              <a:gd name="connsiteY5656" fmla="*/ 3867923 h 4587875"/>
              <a:gd name="connsiteX5657" fmla="*/ 8785825 w 9408955"/>
              <a:gd name="connsiteY5657" fmla="*/ 3861402 h 4587875"/>
              <a:gd name="connsiteX5658" fmla="*/ 8792585 w 9408955"/>
              <a:gd name="connsiteY5658" fmla="*/ 3817704 h 4587875"/>
              <a:gd name="connsiteX5659" fmla="*/ 8734001 w 9408955"/>
              <a:gd name="connsiteY5659" fmla="*/ 3816102 h 4587875"/>
              <a:gd name="connsiteX5660" fmla="*/ 8743239 w 9408955"/>
              <a:gd name="connsiteY5660" fmla="*/ 3862775 h 4587875"/>
              <a:gd name="connsiteX5661" fmla="*/ 8764616 w 9408955"/>
              <a:gd name="connsiteY5661" fmla="*/ 3867923 h 4587875"/>
              <a:gd name="connsiteX5662" fmla="*/ 5165895 w 9408955"/>
              <a:gd name="connsiteY5662" fmla="*/ 3867935 h 4587875"/>
              <a:gd name="connsiteX5663" fmla="*/ 5201537 w 9408955"/>
              <a:gd name="connsiteY5663" fmla="*/ 3832342 h 4587875"/>
              <a:gd name="connsiteX5664" fmla="*/ 5139509 w 9408955"/>
              <a:gd name="connsiteY5664" fmla="*/ 3809723 h 4587875"/>
              <a:gd name="connsiteX5665" fmla="*/ 5146943 w 9408955"/>
              <a:gd name="connsiteY5665" fmla="*/ 3862877 h 4587875"/>
              <a:gd name="connsiteX5666" fmla="*/ 5165895 w 9408955"/>
              <a:gd name="connsiteY5666" fmla="*/ 3867935 h 4587875"/>
              <a:gd name="connsiteX5667" fmla="*/ 8553841 w 9408955"/>
              <a:gd name="connsiteY5667" fmla="*/ 3867975 h 4587875"/>
              <a:gd name="connsiteX5668" fmla="*/ 8592526 w 9408955"/>
              <a:gd name="connsiteY5668" fmla="*/ 3830941 h 4587875"/>
              <a:gd name="connsiteX5669" fmla="*/ 8537644 w 9408955"/>
              <a:gd name="connsiteY5669" fmla="*/ 3805339 h 4587875"/>
              <a:gd name="connsiteX5670" fmla="*/ 8534469 w 9408955"/>
              <a:gd name="connsiteY5670" fmla="*/ 3860888 h 4587875"/>
              <a:gd name="connsiteX5671" fmla="*/ 8553841 w 9408955"/>
              <a:gd name="connsiteY5671" fmla="*/ 3867975 h 4587875"/>
              <a:gd name="connsiteX5672" fmla="*/ 3108279 w 9408955"/>
              <a:gd name="connsiteY5672" fmla="*/ 3867997 h 4587875"/>
              <a:gd name="connsiteX5673" fmla="*/ 3144581 w 9408955"/>
              <a:gd name="connsiteY5673" fmla="*/ 3830621 h 4587875"/>
              <a:gd name="connsiteX5674" fmla="*/ 3081252 w 9408955"/>
              <a:gd name="connsiteY5674" fmla="*/ 3816415 h 4587875"/>
              <a:gd name="connsiteX5675" fmla="*/ 3088391 w 9408955"/>
              <a:gd name="connsiteY5675" fmla="*/ 3862469 h 4587875"/>
              <a:gd name="connsiteX5676" fmla="*/ 3108279 w 9408955"/>
              <a:gd name="connsiteY5676" fmla="*/ 3867997 h 4587875"/>
              <a:gd name="connsiteX5677" fmla="*/ 1876388 w 9408955"/>
              <a:gd name="connsiteY5677" fmla="*/ 3868014 h 4587875"/>
              <a:gd name="connsiteX5678" fmla="*/ 1913872 w 9408955"/>
              <a:gd name="connsiteY5678" fmla="*/ 3838801 h 4587875"/>
              <a:gd name="connsiteX5679" fmla="*/ 1874982 w 9408955"/>
              <a:gd name="connsiteY5679" fmla="*/ 3800474 h 4587875"/>
              <a:gd name="connsiteX5680" fmla="*/ 1859516 w 9408955"/>
              <a:gd name="connsiteY5680" fmla="*/ 3863067 h 4587875"/>
              <a:gd name="connsiteX5681" fmla="*/ 1876388 w 9408955"/>
              <a:gd name="connsiteY5681" fmla="*/ 3868014 h 4587875"/>
              <a:gd name="connsiteX5682" fmla="*/ 8144216 w 9408955"/>
              <a:gd name="connsiteY5682" fmla="*/ 3868036 h 4587875"/>
              <a:gd name="connsiteX5683" fmla="*/ 8180079 w 9408955"/>
              <a:gd name="connsiteY5683" fmla="*/ 3830532 h 4587875"/>
              <a:gd name="connsiteX5684" fmla="*/ 8117327 w 9408955"/>
              <a:gd name="connsiteY5684" fmla="*/ 3817412 h 4587875"/>
              <a:gd name="connsiteX5685" fmla="*/ 8125366 w 9408955"/>
              <a:gd name="connsiteY5685" fmla="*/ 3861522 h 4587875"/>
              <a:gd name="connsiteX5686" fmla="*/ 8144216 w 9408955"/>
              <a:gd name="connsiteY5686" fmla="*/ 3868036 h 4587875"/>
              <a:gd name="connsiteX5687" fmla="*/ 1259984 w 9408955"/>
              <a:gd name="connsiteY5687" fmla="*/ 3868104 h 4587875"/>
              <a:gd name="connsiteX5688" fmla="*/ 1296369 w 9408955"/>
              <a:gd name="connsiteY5688" fmla="*/ 3831304 h 4587875"/>
              <a:gd name="connsiteX5689" fmla="*/ 1234298 w 9408955"/>
              <a:gd name="connsiteY5689" fmla="*/ 3810789 h 4587875"/>
              <a:gd name="connsiteX5690" fmla="*/ 1241346 w 9408955"/>
              <a:gd name="connsiteY5690" fmla="*/ 3861850 h 4587875"/>
              <a:gd name="connsiteX5691" fmla="*/ 1259984 w 9408955"/>
              <a:gd name="connsiteY5691" fmla="*/ 3868104 h 4587875"/>
              <a:gd name="connsiteX5692" fmla="*/ 335083 w 9408955"/>
              <a:gd name="connsiteY5692" fmla="*/ 3868113 h 4587875"/>
              <a:gd name="connsiteX5693" fmla="*/ 370637 w 9408955"/>
              <a:gd name="connsiteY5693" fmla="*/ 3830833 h 4587875"/>
              <a:gd name="connsiteX5694" fmla="*/ 310709 w 9408955"/>
              <a:gd name="connsiteY5694" fmla="*/ 3811129 h 4587875"/>
              <a:gd name="connsiteX5695" fmla="*/ 316363 w 9408955"/>
              <a:gd name="connsiteY5695" fmla="*/ 3861765 h 4587875"/>
              <a:gd name="connsiteX5696" fmla="*/ 335083 w 9408955"/>
              <a:gd name="connsiteY5696" fmla="*/ 3868113 h 4587875"/>
              <a:gd name="connsiteX5697" fmla="*/ 5263355 w 9408955"/>
              <a:gd name="connsiteY5697" fmla="*/ 3868117 h 4587875"/>
              <a:gd name="connsiteX5698" fmla="*/ 5302773 w 9408955"/>
              <a:gd name="connsiteY5698" fmla="*/ 3839332 h 4587875"/>
              <a:gd name="connsiteX5699" fmla="*/ 5259910 w 9408955"/>
              <a:gd name="connsiteY5699" fmla="*/ 3800836 h 4587875"/>
              <a:gd name="connsiteX5700" fmla="*/ 5246757 w 9408955"/>
              <a:gd name="connsiteY5700" fmla="*/ 3860770 h 4587875"/>
              <a:gd name="connsiteX5701" fmla="*/ 5263355 w 9408955"/>
              <a:gd name="connsiteY5701" fmla="*/ 3868117 h 4587875"/>
              <a:gd name="connsiteX5702" fmla="*/ 8449098 w 9408955"/>
              <a:gd name="connsiteY5702" fmla="*/ 3868180 h 4587875"/>
              <a:gd name="connsiteX5703" fmla="*/ 8489792 w 9408955"/>
              <a:gd name="connsiteY5703" fmla="*/ 3831751 h 4587875"/>
              <a:gd name="connsiteX5704" fmla="*/ 8423117 w 9408955"/>
              <a:gd name="connsiteY5704" fmla="*/ 3818009 h 4587875"/>
              <a:gd name="connsiteX5705" fmla="*/ 8430374 w 9408955"/>
              <a:gd name="connsiteY5705" fmla="*/ 3859694 h 4587875"/>
              <a:gd name="connsiteX5706" fmla="*/ 8449098 w 9408955"/>
              <a:gd name="connsiteY5706" fmla="*/ 3868180 h 4587875"/>
              <a:gd name="connsiteX5707" fmla="*/ 7219683 w 9408955"/>
              <a:gd name="connsiteY5707" fmla="*/ 3868181 h 4587875"/>
              <a:gd name="connsiteX5708" fmla="*/ 7255867 w 9408955"/>
              <a:gd name="connsiteY5708" fmla="*/ 3831091 h 4587875"/>
              <a:gd name="connsiteX5709" fmla="*/ 7191880 w 9408955"/>
              <a:gd name="connsiteY5709" fmla="*/ 3817030 h 4587875"/>
              <a:gd name="connsiteX5710" fmla="*/ 7200698 w 9408955"/>
              <a:gd name="connsiteY5710" fmla="*/ 3861480 h 4587875"/>
              <a:gd name="connsiteX5711" fmla="*/ 7219683 w 9408955"/>
              <a:gd name="connsiteY5711" fmla="*/ 3868181 h 4587875"/>
              <a:gd name="connsiteX5712" fmla="*/ 1468729 w 9408955"/>
              <a:gd name="connsiteY5712" fmla="*/ 3868186 h 4587875"/>
              <a:gd name="connsiteX5713" fmla="*/ 1500628 w 9408955"/>
              <a:gd name="connsiteY5713" fmla="*/ 3824537 h 4587875"/>
              <a:gd name="connsiteX5714" fmla="*/ 1441408 w 9408955"/>
              <a:gd name="connsiteY5714" fmla="*/ 3808536 h 4587875"/>
              <a:gd name="connsiteX5715" fmla="*/ 1448721 w 9408955"/>
              <a:gd name="connsiteY5715" fmla="*/ 3862936 h 4587875"/>
              <a:gd name="connsiteX5716" fmla="*/ 1468729 w 9408955"/>
              <a:gd name="connsiteY5716" fmla="*/ 3868186 h 4587875"/>
              <a:gd name="connsiteX5717" fmla="*/ 230344 w 9408955"/>
              <a:gd name="connsiteY5717" fmla="*/ 3868213 h 4587875"/>
              <a:gd name="connsiteX5718" fmla="*/ 266756 w 9408955"/>
              <a:gd name="connsiteY5718" fmla="*/ 3831090 h 4587875"/>
              <a:gd name="connsiteX5719" fmla="*/ 209993 w 9408955"/>
              <a:gd name="connsiteY5719" fmla="*/ 3808638 h 4587875"/>
              <a:gd name="connsiteX5720" fmla="*/ 211125 w 9408955"/>
              <a:gd name="connsiteY5720" fmla="*/ 3861480 h 4587875"/>
              <a:gd name="connsiteX5721" fmla="*/ 230344 w 9408955"/>
              <a:gd name="connsiteY5721" fmla="*/ 3868213 h 4587875"/>
              <a:gd name="connsiteX5722" fmla="*/ 1054302 w 9408955"/>
              <a:gd name="connsiteY5722" fmla="*/ 3868221 h 4587875"/>
              <a:gd name="connsiteX5723" fmla="*/ 1090214 w 9408955"/>
              <a:gd name="connsiteY5723" fmla="*/ 3839425 h 4587875"/>
              <a:gd name="connsiteX5724" fmla="*/ 1053634 w 9408955"/>
              <a:gd name="connsiteY5724" fmla="*/ 3800083 h 4587875"/>
              <a:gd name="connsiteX5725" fmla="*/ 1037860 w 9408955"/>
              <a:gd name="connsiteY5725" fmla="*/ 3863353 h 4587875"/>
              <a:gd name="connsiteX5726" fmla="*/ 1054302 w 9408955"/>
              <a:gd name="connsiteY5726" fmla="*/ 3868221 h 4587875"/>
              <a:gd name="connsiteX5727" fmla="*/ 5369095 w 9408955"/>
              <a:gd name="connsiteY5727" fmla="*/ 3868229 h 4587875"/>
              <a:gd name="connsiteX5728" fmla="*/ 5405978 w 9408955"/>
              <a:gd name="connsiteY5728" fmla="*/ 3831410 h 4587875"/>
              <a:gd name="connsiteX5729" fmla="*/ 5341765 w 9408955"/>
              <a:gd name="connsiteY5729" fmla="*/ 3816712 h 4587875"/>
              <a:gd name="connsiteX5730" fmla="*/ 5350357 w 9408955"/>
              <a:gd name="connsiteY5730" fmla="*/ 3861497 h 4587875"/>
              <a:gd name="connsiteX5731" fmla="*/ 5369095 w 9408955"/>
              <a:gd name="connsiteY5731" fmla="*/ 3868229 h 4587875"/>
              <a:gd name="connsiteX5732" fmla="*/ 2081208 w 9408955"/>
              <a:gd name="connsiteY5732" fmla="*/ 3868277 h 4587875"/>
              <a:gd name="connsiteX5733" fmla="*/ 2119945 w 9408955"/>
              <a:gd name="connsiteY5733" fmla="*/ 3831062 h 4587875"/>
              <a:gd name="connsiteX5734" fmla="*/ 2055621 w 9408955"/>
              <a:gd name="connsiteY5734" fmla="*/ 3811816 h 4587875"/>
              <a:gd name="connsiteX5735" fmla="*/ 2061877 w 9408955"/>
              <a:gd name="connsiteY5735" fmla="*/ 3862223 h 4587875"/>
              <a:gd name="connsiteX5736" fmla="*/ 2081208 w 9408955"/>
              <a:gd name="connsiteY5736" fmla="*/ 3868277 h 4587875"/>
              <a:gd name="connsiteX5737" fmla="*/ 7011157 w 9408955"/>
              <a:gd name="connsiteY5737" fmla="*/ 3868389 h 4587875"/>
              <a:gd name="connsiteX5738" fmla="*/ 7052411 w 9408955"/>
              <a:gd name="connsiteY5738" fmla="*/ 3830826 h 4587875"/>
              <a:gd name="connsiteX5739" fmla="*/ 6986941 w 9408955"/>
              <a:gd name="connsiteY5739" fmla="*/ 3813416 h 4587875"/>
              <a:gd name="connsiteX5740" fmla="*/ 6991504 w 9408955"/>
              <a:gd name="connsiteY5740" fmla="*/ 3860378 h 4587875"/>
              <a:gd name="connsiteX5741" fmla="*/ 7011157 w 9408955"/>
              <a:gd name="connsiteY5741" fmla="*/ 3868389 h 4587875"/>
              <a:gd name="connsiteX5742" fmla="*/ 7733049 w 9408955"/>
              <a:gd name="connsiteY5742" fmla="*/ 3868473 h 4587875"/>
              <a:gd name="connsiteX5743" fmla="*/ 7771329 w 9408955"/>
              <a:gd name="connsiteY5743" fmla="*/ 3832559 h 4587875"/>
              <a:gd name="connsiteX5744" fmla="*/ 7703790 w 9408955"/>
              <a:gd name="connsiteY5744" fmla="*/ 3816023 h 4587875"/>
              <a:gd name="connsiteX5745" fmla="*/ 7714286 w 9408955"/>
              <a:gd name="connsiteY5745" fmla="*/ 3862185 h 4587875"/>
              <a:gd name="connsiteX5746" fmla="*/ 7733049 w 9408955"/>
              <a:gd name="connsiteY5746" fmla="*/ 3868473 h 4587875"/>
              <a:gd name="connsiteX5747" fmla="*/ 6823742 w 9408955"/>
              <a:gd name="connsiteY5747" fmla="*/ 3968998 h 4587875"/>
              <a:gd name="connsiteX5748" fmla="*/ 6844986 w 9408955"/>
              <a:gd name="connsiteY5748" fmla="*/ 3943987 h 4587875"/>
              <a:gd name="connsiteX5749" fmla="*/ 6796196 w 9408955"/>
              <a:gd name="connsiteY5749" fmla="*/ 3905342 h 4587875"/>
              <a:gd name="connsiteX5750" fmla="*/ 6789490 w 9408955"/>
              <a:gd name="connsiteY5750" fmla="*/ 3965711 h 4587875"/>
              <a:gd name="connsiteX5751" fmla="*/ 6823742 w 9408955"/>
              <a:gd name="connsiteY5751" fmla="*/ 3968998 h 4587875"/>
              <a:gd name="connsiteX5752" fmla="*/ 7543901 w 9408955"/>
              <a:gd name="connsiteY5752" fmla="*/ 3969107 h 4587875"/>
              <a:gd name="connsiteX5753" fmla="*/ 7563571 w 9408955"/>
              <a:gd name="connsiteY5753" fmla="*/ 3947737 h 4587875"/>
              <a:gd name="connsiteX5754" fmla="*/ 7520592 w 9408955"/>
              <a:gd name="connsiteY5754" fmla="*/ 3904771 h 4587875"/>
              <a:gd name="connsiteX5755" fmla="*/ 7513316 w 9408955"/>
              <a:gd name="connsiteY5755" fmla="*/ 3967411 h 4587875"/>
              <a:gd name="connsiteX5756" fmla="*/ 7543901 w 9408955"/>
              <a:gd name="connsiteY5756" fmla="*/ 3969107 h 4587875"/>
              <a:gd name="connsiteX5757" fmla="*/ 6716225 w 9408955"/>
              <a:gd name="connsiteY5757" fmla="*/ 3970676 h 4587875"/>
              <a:gd name="connsiteX5758" fmla="*/ 6739274 w 9408955"/>
              <a:gd name="connsiteY5758" fmla="*/ 3950900 h 4587875"/>
              <a:gd name="connsiteX5759" fmla="*/ 6722429 w 9408955"/>
              <a:gd name="connsiteY5759" fmla="*/ 3904204 h 4587875"/>
              <a:gd name="connsiteX5760" fmla="*/ 6680654 w 9408955"/>
              <a:gd name="connsiteY5760" fmla="*/ 3915123 h 4587875"/>
              <a:gd name="connsiteX5761" fmla="*/ 6686269 w 9408955"/>
              <a:gd name="connsiteY5761" fmla="*/ 3964142 h 4587875"/>
              <a:gd name="connsiteX5762" fmla="*/ 6716225 w 9408955"/>
              <a:gd name="connsiteY5762" fmla="*/ 3970676 h 4587875"/>
              <a:gd name="connsiteX5763" fmla="*/ 7625712 w 9408955"/>
              <a:gd name="connsiteY5763" fmla="*/ 3970808 h 4587875"/>
              <a:gd name="connsiteX5764" fmla="*/ 7657458 w 9408955"/>
              <a:gd name="connsiteY5764" fmla="*/ 3961926 h 4587875"/>
              <a:gd name="connsiteX5765" fmla="*/ 7631328 w 9408955"/>
              <a:gd name="connsiteY5765" fmla="*/ 3902830 h 4587875"/>
              <a:gd name="connsiteX5766" fmla="*/ 7597404 w 9408955"/>
              <a:gd name="connsiteY5766" fmla="*/ 3952269 h 4587875"/>
              <a:gd name="connsiteX5767" fmla="*/ 7625712 w 9408955"/>
              <a:gd name="connsiteY5767" fmla="*/ 3970808 h 4587875"/>
              <a:gd name="connsiteX5768" fmla="*/ 1362930 w 9408955"/>
              <a:gd name="connsiteY5768" fmla="*/ 3970809 h 4587875"/>
              <a:gd name="connsiteX5769" fmla="*/ 1400462 w 9408955"/>
              <a:gd name="connsiteY5769" fmla="*/ 3936660 h 4587875"/>
              <a:gd name="connsiteX5770" fmla="*/ 1340769 w 9408955"/>
              <a:gd name="connsiteY5770" fmla="*/ 3910512 h 4587875"/>
              <a:gd name="connsiteX5771" fmla="*/ 1344886 w 9408955"/>
              <a:gd name="connsiteY5771" fmla="*/ 3965537 h 4587875"/>
              <a:gd name="connsiteX5772" fmla="*/ 1362930 w 9408955"/>
              <a:gd name="connsiteY5772" fmla="*/ 3970809 h 4587875"/>
              <a:gd name="connsiteX5773" fmla="*/ 7218559 w 9408955"/>
              <a:gd name="connsiteY5773" fmla="*/ 3970842 h 4587875"/>
              <a:gd name="connsiteX5774" fmla="*/ 7255557 w 9408955"/>
              <a:gd name="connsiteY5774" fmla="*/ 3933919 h 4587875"/>
              <a:gd name="connsiteX5775" fmla="*/ 7189668 w 9408955"/>
              <a:gd name="connsiteY5775" fmla="*/ 3920825 h 4587875"/>
              <a:gd name="connsiteX5776" fmla="*/ 7199310 w 9408955"/>
              <a:gd name="connsiteY5776" fmla="*/ 3965160 h 4587875"/>
              <a:gd name="connsiteX5777" fmla="*/ 7218559 w 9408955"/>
              <a:gd name="connsiteY5777" fmla="*/ 3970842 h 4587875"/>
              <a:gd name="connsiteX5778" fmla="*/ 3413207 w 9408955"/>
              <a:gd name="connsiteY5778" fmla="*/ 3970848 h 4587875"/>
              <a:gd name="connsiteX5779" fmla="*/ 3454557 w 9408955"/>
              <a:gd name="connsiteY5779" fmla="*/ 3943250 h 4587875"/>
              <a:gd name="connsiteX5780" fmla="*/ 3410438 w 9408955"/>
              <a:gd name="connsiteY5780" fmla="*/ 3903683 h 4587875"/>
              <a:gd name="connsiteX5781" fmla="*/ 3396348 w 9408955"/>
              <a:gd name="connsiteY5781" fmla="*/ 3963489 h 4587875"/>
              <a:gd name="connsiteX5782" fmla="*/ 3413207 w 9408955"/>
              <a:gd name="connsiteY5782" fmla="*/ 3970848 h 4587875"/>
              <a:gd name="connsiteX5783" fmla="*/ 8044689 w 9408955"/>
              <a:gd name="connsiteY5783" fmla="*/ 3970863 h 4587875"/>
              <a:gd name="connsiteX5784" fmla="*/ 8078175 w 9408955"/>
              <a:gd name="connsiteY5784" fmla="*/ 3934612 h 4587875"/>
              <a:gd name="connsiteX5785" fmla="*/ 8015809 w 9408955"/>
              <a:gd name="connsiteY5785" fmla="*/ 3916100 h 4587875"/>
              <a:gd name="connsiteX5786" fmla="*/ 8026695 w 9408955"/>
              <a:gd name="connsiteY5786" fmla="*/ 3966150 h 4587875"/>
              <a:gd name="connsiteX5787" fmla="*/ 8044689 w 9408955"/>
              <a:gd name="connsiteY5787" fmla="*/ 3970863 h 4587875"/>
              <a:gd name="connsiteX5788" fmla="*/ 8248358 w 9408955"/>
              <a:gd name="connsiteY5788" fmla="*/ 3971054 h 4587875"/>
              <a:gd name="connsiteX5789" fmla="*/ 8283389 w 9408955"/>
              <a:gd name="connsiteY5789" fmla="*/ 3935876 h 4587875"/>
              <a:gd name="connsiteX5790" fmla="*/ 8230693 w 9408955"/>
              <a:gd name="connsiteY5790" fmla="*/ 3907905 h 4587875"/>
              <a:gd name="connsiteX5791" fmla="*/ 8230009 w 9408955"/>
              <a:gd name="connsiteY5791" fmla="*/ 3965651 h 4587875"/>
              <a:gd name="connsiteX5792" fmla="*/ 8248358 w 9408955"/>
              <a:gd name="connsiteY5792" fmla="*/ 3971054 h 4587875"/>
              <a:gd name="connsiteX5793" fmla="*/ 5165854 w 9408955"/>
              <a:gd name="connsiteY5793" fmla="*/ 3971095 h 4587875"/>
              <a:gd name="connsiteX5794" fmla="*/ 5200701 w 9408955"/>
              <a:gd name="connsiteY5794" fmla="*/ 3935069 h 4587875"/>
              <a:gd name="connsiteX5795" fmla="*/ 5139550 w 9408955"/>
              <a:gd name="connsiteY5795" fmla="*/ 3914044 h 4587875"/>
              <a:gd name="connsiteX5796" fmla="*/ 5147536 w 9408955"/>
              <a:gd name="connsiteY5796" fmla="*/ 3966379 h 4587875"/>
              <a:gd name="connsiteX5797" fmla="*/ 5165854 w 9408955"/>
              <a:gd name="connsiteY5797" fmla="*/ 3971095 h 4587875"/>
              <a:gd name="connsiteX5798" fmla="*/ 2184735 w 9408955"/>
              <a:gd name="connsiteY5798" fmla="*/ 3971114 h 4587875"/>
              <a:gd name="connsiteX5799" fmla="*/ 2219377 w 9408955"/>
              <a:gd name="connsiteY5799" fmla="*/ 3935650 h 4587875"/>
              <a:gd name="connsiteX5800" fmla="*/ 2172197 w 9408955"/>
              <a:gd name="connsiteY5800" fmla="*/ 3906100 h 4587875"/>
              <a:gd name="connsiteX5801" fmla="*/ 2166301 w 9408955"/>
              <a:gd name="connsiteY5801" fmla="*/ 3965877 h 4587875"/>
              <a:gd name="connsiteX5802" fmla="*/ 2184735 w 9408955"/>
              <a:gd name="connsiteY5802" fmla="*/ 3971114 h 4587875"/>
              <a:gd name="connsiteX5803" fmla="*/ 3834105 w 9408955"/>
              <a:gd name="connsiteY5803" fmla="*/ 3971139 h 4587875"/>
              <a:gd name="connsiteX5804" fmla="*/ 3863962 w 9408955"/>
              <a:gd name="connsiteY5804" fmla="*/ 3928212 h 4587875"/>
              <a:gd name="connsiteX5805" fmla="*/ 3804477 w 9408955"/>
              <a:gd name="connsiteY5805" fmla="*/ 3912645 h 4587875"/>
              <a:gd name="connsiteX5806" fmla="*/ 3814544 w 9408955"/>
              <a:gd name="connsiteY5806" fmla="*/ 3965890 h 4587875"/>
              <a:gd name="connsiteX5807" fmla="*/ 3834105 w 9408955"/>
              <a:gd name="connsiteY5807" fmla="*/ 3971139 h 4587875"/>
              <a:gd name="connsiteX5808" fmla="*/ 3526414 w 9408955"/>
              <a:gd name="connsiteY5808" fmla="*/ 3971269 h 4587875"/>
              <a:gd name="connsiteX5809" fmla="*/ 3557247 w 9408955"/>
              <a:gd name="connsiteY5809" fmla="*/ 3927417 h 4587875"/>
              <a:gd name="connsiteX5810" fmla="*/ 3495215 w 9408955"/>
              <a:gd name="connsiteY5810" fmla="*/ 3915336 h 4587875"/>
              <a:gd name="connsiteX5811" fmla="*/ 3506944 w 9408955"/>
              <a:gd name="connsiteY5811" fmla="*/ 3966625 h 4587875"/>
              <a:gd name="connsiteX5812" fmla="*/ 3526414 w 9408955"/>
              <a:gd name="connsiteY5812" fmla="*/ 3971269 h 4587875"/>
              <a:gd name="connsiteX5813" fmla="*/ 2488895 w 9408955"/>
              <a:gd name="connsiteY5813" fmla="*/ 3971360 h 4587875"/>
              <a:gd name="connsiteX5814" fmla="*/ 2528757 w 9408955"/>
              <a:gd name="connsiteY5814" fmla="*/ 3943341 h 4587875"/>
              <a:gd name="connsiteX5815" fmla="*/ 2486130 w 9408955"/>
              <a:gd name="connsiteY5815" fmla="*/ 3902889 h 4587875"/>
              <a:gd name="connsiteX5816" fmla="*/ 2472599 w 9408955"/>
              <a:gd name="connsiteY5816" fmla="*/ 3964144 h 4587875"/>
              <a:gd name="connsiteX5817" fmla="*/ 2488895 w 9408955"/>
              <a:gd name="connsiteY5817" fmla="*/ 3971360 h 4587875"/>
              <a:gd name="connsiteX5818" fmla="*/ 2395677 w 9408955"/>
              <a:gd name="connsiteY5818" fmla="*/ 3971417 h 4587875"/>
              <a:gd name="connsiteX5819" fmla="*/ 2416141 w 9408955"/>
              <a:gd name="connsiteY5819" fmla="*/ 3963589 h 4587875"/>
              <a:gd name="connsiteX5820" fmla="*/ 2408605 w 9408955"/>
              <a:gd name="connsiteY5820" fmla="*/ 3906267 h 4587875"/>
              <a:gd name="connsiteX5821" fmla="*/ 2361839 w 9408955"/>
              <a:gd name="connsiteY5821" fmla="*/ 3919849 h 4587875"/>
              <a:gd name="connsiteX5822" fmla="*/ 2374375 w 9408955"/>
              <a:gd name="connsiteY5822" fmla="*/ 3967503 h 4587875"/>
              <a:gd name="connsiteX5823" fmla="*/ 2395677 w 9408955"/>
              <a:gd name="connsiteY5823" fmla="*/ 3971417 h 4587875"/>
              <a:gd name="connsiteX5824" fmla="*/ 3108772 w 9408955"/>
              <a:gd name="connsiteY5824" fmla="*/ 3971427 h 4587875"/>
              <a:gd name="connsiteX5825" fmla="*/ 3120494 w 9408955"/>
              <a:gd name="connsiteY5825" fmla="*/ 3969844 h 4587875"/>
              <a:gd name="connsiteX5826" fmla="*/ 3126786 w 9408955"/>
              <a:gd name="connsiteY5826" fmla="*/ 3905295 h 4587875"/>
              <a:gd name="connsiteX5827" fmla="*/ 3080265 w 9408955"/>
              <a:gd name="connsiteY5827" fmla="*/ 3917155 h 4587875"/>
              <a:gd name="connsiteX5828" fmla="*/ 3080265 w 9408955"/>
              <a:gd name="connsiteY5828" fmla="*/ 3952053 h 4587875"/>
              <a:gd name="connsiteX5829" fmla="*/ 3108772 w 9408955"/>
              <a:gd name="connsiteY5829" fmla="*/ 3971427 h 4587875"/>
              <a:gd name="connsiteX5830" fmla="*/ 7322982 w 9408955"/>
              <a:gd name="connsiteY5830" fmla="*/ 3971469 h 4587875"/>
              <a:gd name="connsiteX5831" fmla="*/ 7357721 w 9408955"/>
              <a:gd name="connsiteY5831" fmla="*/ 3935627 h 4587875"/>
              <a:gd name="connsiteX5832" fmla="*/ 7306247 w 9408955"/>
              <a:gd name="connsiteY5832" fmla="*/ 3908271 h 4587875"/>
              <a:gd name="connsiteX5833" fmla="*/ 7305123 w 9408955"/>
              <a:gd name="connsiteY5833" fmla="*/ 3965492 h 4587875"/>
              <a:gd name="connsiteX5834" fmla="*/ 7322982 w 9408955"/>
              <a:gd name="connsiteY5834" fmla="*/ 3971469 h 4587875"/>
              <a:gd name="connsiteX5835" fmla="*/ 3727765 w 9408955"/>
              <a:gd name="connsiteY5835" fmla="*/ 3971522 h 4587875"/>
              <a:gd name="connsiteX5836" fmla="*/ 3761335 w 9408955"/>
              <a:gd name="connsiteY5836" fmla="*/ 3934945 h 4587875"/>
              <a:gd name="connsiteX5837" fmla="*/ 3700698 w 9408955"/>
              <a:gd name="connsiteY5837" fmla="*/ 3913633 h 4587875"/>
              <a:gd name="connsiteX5838" fmla="*/ 3709489 w 9408955"/>
              <a:gd name="connsiteY5838" fmla="*/ 3967257 h 4587875"/>
              <a:gd name="connsiteX5839" fmla="*/ 3727765 w 9408955"/>
              <a:gd name="connsiteY5839" fmla="*/ 3971522 h 4587875"/>
              <a:gd name="connsiteX5840" fmla="*/ 2286600 w 9408955"/>
              <a:gd name="connsiteY5840" fmla="*/ 3971605 h 4587875"/>
              <a:gd name="connsiteX5841" fmla="*/ 2323670 w 9408955"/>
              <a:gd name="connsiteY5841" fmla="*/ 3944388 h 4587875"/>
              <a:gd name="connsiteX5842" fmla="*/ 2283675 w 9408955"/>
              <a:gd name="connsiteY5842" fmla="*/ 3903680 h 4587875"/>
              <a:gd name="connsiteX5843" fmla="*/ 2270485 w 9408955"/>
              <a:gd name="connsiteY5843" fmla="*/ 3966676 h 4587875"/>
              <a:gd name="connsiteX5844" fmla="*/ 2286600 w 9408955"/>
              <a:gd name="connsiteY5844" fmla="*/ 3971605 h 4587875"/>
              <a:gd name="connsiteX5845" fmla="*/ 7017780 w 9408955"/>
              <a:gd name="connsiteY5845" fmla="*/ 3971624 h 4587875"/>
              <a:gd name="connsiteX5846" fmla="*/ 7050813 w 9408955"/>
              <a:gd name="connsiteY5846" fmla="*/ 3928522 h 4587875"/>
              <a:gd name="connsiteX5847" fmla="*/ 6989642 w 9408955"/>
              <a:gd name="connsiteY5847" fmla="*/ 3912689 h 4587875"/>
              <a:gd name="connsiteX5848" fmla="*/ 6997829 w 9408955"/>
              <a:gd name="connsiteY5848" fmla="*/ 3966524 h 4587875"/>
              <a:gd name="connsiteX5849" fmla="*/ 7017780 w 9408955"/>
              <a:gd name="connsiteY5849" fmla="*/ 3971624 h 4587875"/>
              <a:gd name="connsiteX5850" fmla="*/ 6504140 w 9408955"/>
              <a:gd name="connsiteY5850" fmla="*/ 3971637 h 4587875"/>
              <a:gd name="connsiteX5851" fmla="*/ 6536410 w 9408955"/>
              <a:gd name="connsiteY5851" fmla="*/ 3928697 h 4587875"/>
              <a:gd name="connsiteX5852" fmla="*/ 6470062 w 9408955"/>
              <a:gd name="connsiteY5852" fmla="*/ 3926877 h 4587875"/>
              <a:gd name="connsiteX5853" fmla="*/ 6484018 w 9408955"/>
              <a:gd name="connsiteY5853" fmla="*/ 3966212 h 4587875"/>
              <a:gd name="connsiteX5854" fmla="*/ 6504140 w 9408955"/>
              <a:gd name="connsiteY5854" fmla="*/ 3971637 h 4587875"/>
              <a:gd name="connsiteX5855" fmla="*/ 7427036 w 9408955"/>
              <a:gd name="connsiteY5855" fmla="*/ 3971665 h 4587875"/>
              <a:gd name="connsiteX5856" fmla="*/ 7461529 w 9408955"/>
              <a:gd name="connsiteY5856" fmla="*/ 3934821 h 4587875"/>
              <a:gd name="connsiteX5857" fmla="*/ 7400150 w 9408955"/>
              <a:gd name="connsiteY5857" fmla="*/ 3913353 h 4587875"/>
              <a:gd name="connsiteX5858" fmla="*/ 7408821 w 9408955"/>
              <a:gd name="connsiteY5858" fmla="*/ 3966215 h 4587875"/>
              <a:gd name="connsiteX5859" fmla="*/ 7427036 w 9408955"/>
              <a:gd name="connsiteY5859" fmla="*/ 3971665 h 4587875"/>
              <a:gd name="connsiteX5860" fmla="*/ 8144067 w 9408955"/>
              <a:gd name="connsiteY5860" fmla="*/ 3971739 h 4587875"/>
              <a:gd name="connsiteX5861" fmla="*/ 8180455 w 9408955"/>
              <a:gd name="connsiteY5861" fmla="*/ 3935175 h 4587875"/>
              <a:gd name="connsiteX5862" fmla="*/ 8115141 w 9408955"/>
              <a:gd name="connsiteY5862" fmla="*/ 3921888 h 4587875"/>
              <a:gd name="connsiteX5863" fmla="*/ 8125346 w 9408955"/>
              <a:gd name="connsiteY5863" fmla="*/ 3965414 h 4587875"/>
              <a:gd name="connsiteX5864" fmla="*/ 8144067 w 9408955"/>
              <a:gd name="connsiteY5864" fmla="*/ 3971739 h 4587875"/>
              <a:gd name="connsiteX5865" fmla="*/ 8351721 w 9408955"/>
              <a:gd name="connsiteY5865" fmla="*/ 3971794 h 4587875"/>
              <a:gd name="connsiteX5866" fmla="*/ 8387949 w 9408955"/>
              <a:gd name="connsiteY5866" fmla="*/ 3934821 h 4587875"/>
              <a:gd name="connsiteX5867" fmla="*/ 8324803 w 9408955"/>
              <a:gd name="connsiteY5867" fmla="*/ 3913122 h 4587875"/>
              <a:gd name="connsiteX5868" fmla="*/ 8333268 w 9408955"/>
              <a:gd name="connsiteY5868" fmla="*/ 3966677 h 4587875"/>
              <a:gd name="connsiteX5869" fmla="*/ 8351721 w 9408955"/>
              <a:gd name="connsiteY5869" fmla="*/ 3971794 h 4587875"/>
              <a:gd name="connsiteX5870" fmla="*/ 6195295 w 9408955"/>
              <a:gd name="connsiteY5870" fmla="*/ 3971804 h 4587875"/>
              <a:gd name="connsiteX5871" fmla="*/ 6229137 w 9408955"/>
              <a:gd name="connsiteY5871" fmla="*/ 3935297 h 4587875"/>
              <a:gd name="connsiteX5872" fmla="*/ 6162838 w 9408955"/>
              <a:gd name="connsiteY5872" fmla="*/ 3921682 h 4587875"/>
              <a:gd name="connsiteX5873" fmla="*/ 6177749 w 9408955"/>
              <a:gd name="connsiteY5873" fmla="*/ 3966912 h 4587875"/>
              <a:gd name="connsiteX5874" fmla="*/ 6195295 w 9408955"/>
              <a:gd name="connsiteY5874" fmla="*/ 3971804 h 4587875"/>
              <a:gd name="connsiteX5875" fmla="*/ 1466898 w 9408955"/>
              <a:gd name="connsiteY5875" fmla="*/ 3971817 h 4587875"/>
              <a:gd name="connsiteX5876" fmla="*/ 1499620 w 9408955"/>
              <a:gd name="connsiteY5876" fmla="*/ 3934927 h 4587875"/>
              <a:gd name="connsiteX5877" fmla="*/ 1445443 w 9408955"/>
              <a:gd name="connsiteY5877" fmla="*/ 3909363 h 4587875"/>
              <a:gd name="connsiteX5878" fmla="*/ 1448813 w 9408955"/>
              <a:gd name="connsiteY5878" fmla="*/ 3966249 h 4587875"/>
              <a:gd name="connsiteX5879" fmla="*/ 1466898 w 9408955"/>
              <a:gd name="connsiteY5879" fmla="*/ 3971817 h 4587875"/>
              <a:gd name="connsiteX5880" fmla="*/ 1873743 w 9408955"/>
              <a:gd name="connsiteY5880" fmla="*/ 3971827 h 4587875"/>
              <a:gd name="connsiteX5881" fmla="*/ 1916160 w 9408955"/>
              <a:gd name="connsiteY5881" fmla="*/ 3927627 h 4587875"/>
              <a:gd name="connsiteX5882" fmla="*/ 1866028 w 9408955"/>
              <a:gd name="connsiteY5882" fmla="*/ 3903560 h 4587875"/>
              <a:gd name="connsiteX5883" fmla="*/ 1873743 w 9408955"/>
              <a:gd name="connsiteY5883" fmla="*/ 3971827 h 4587875"/>
              <a:gd name="connsiteX5884" fmla="*/ 6607349 w 9408955"/>
              <a:gd name="connsiteY5884" fmla="*/ 3971852 h 4587875"/>
              <a:gd name="connsiteX5885" fmla="*/ 6639427 w 9408955"/>
              <a:gd name="connsiteY5885" fmla="*/ 3928824 h 4587875"/>
              <a:gd name="connsiteX5886" fmla="*/ 6584390 w 9408955"/>
              <a:gd name="connsiteY5886" fmla="*/ 3909528 h 4587875"/>
              <a:gd name="connsiteX5887" fmla="*/ 6587574 w 9408955"/>
              <a:gd name="connsiteY5887" fmla="*/ 3966957 h 4587875"/>
              <a:gd name="connsiteX5888" fmla="*/ 6607349 w 9408955"/>
              <a:gd name="connsiteY5888" fmla="*/ 3971852 h 4587875"/>
              <a:gd name="connsiteX5889" fmla="*/ 5881055 w 9408955"/>
              <a:gd name="connsiteY5889" fmla="*/ 3971858 h 4587875"/>
              <a:gd name="connsiteX5890" fmla="*/ 5919751 w 9408955"/>
              <a:gd name="connsiteY5890" fmla="*/ 3943240 h 4587875"/>
              <a:gd name="connsiteX5891" fmla="*/ 5878142 w 9408955"/>
              <a:gd name="connsiteY5891" fmla="*/ 3902909 h 4587875"/>
              <a:gd name="connsiteX5892" fmla="*/ 5864349 w 9408955"/>
              <a:gd name="connsiteY5892" fmla="*/ 3965723 h 4587875"/>
              <a:gd name="connsiteX5893" fmla="*/ 5881055 w 9408955"/>
              <a:gd name="connsiteY5893" fmla="*/ 3971858 h 4587875"/>
              <a:gd name="connsiteX5894" fmla="*/ 7121769 w 9408955"/>
              <a:gd name="connsiteY5894" fmla="*/ 3971874 h 4587875"/>
              <a:gd name="connsiteX5895" fmla="*/ 7153676 w 9408955"/>
              <a:gd name="connsiteY5895" fmla="*/ 3929241 h 4587875"/>
              <a:gd name="connsiteX5896" fmla="*/ 7086780 w 9408955"/>
              <a:gd name="connsiteY5896" fmla="*/ 3922859 h 4587875"/>
              <a:gd name="connsiteX5897" fmla="*/ 7101952 w 9408955"/>
              <a:gd name="connsiteY5897" fmla="*/ 3967080 h 4587875"/>
              <a:gd name="connsiteX5898" fmla="*/ 7121769 w 9408955"/>
              <a:gd name="connsiteY5898" fmla="*/ 3971874 h 4587875"/>
              <a:gd name="connsiteX5899" fmla="*/ 7940244 w 9408955"/>
              <a:gd name="connsiteY5899" fmla="*/ 3971930 h 4587875"/>
              <a:gd name="connsiteX5900" fmla="*/ 7975235 w 9408955"/>
              <a:gd name="connsiteY5900" fmla="*/ 3936320 h 4587875"/>
              <a:gd name="connsiteX5901" fmla="*/ 7910775 w 9408955"/>
              <a:gd name="connsiteY5901" fmla="*/ 3919681 h 4587875"/>
              <a:gd name="connsiteX5902" fmla="*/ 7922495 w 9408955"/>
              <a:gd name="connsiteY5902" fmla="*/ 3966634 h 4587875"/>
              <a:gd name="connsiteX5903" fmla="*/ 7940244 w 9408955"/>
              <a:gd name="connsiteY5903" fmla="*/ 3971930 h 4587875"/>
              <a:gd name="connsiteX5904" fmla="*/ 7735435 w 9408955"/>
              <a:gd name="connsiteY5904" fmla="*/ 3971954 h 4587875"/>
              <a:gd name="connsiteX5905" fmla="*/ 7769974 w 9408955"/>
              <a:gd name="connsiteY5905" fmla="*/ 3928127 h 4587875"/>
              <a:gd name="connsiteX5906" fmla="*/ 7704205 w 9408955"/>
              <a:gd name="connsiteY5906" fmla="*/ 3919630 h 4587875"/>
              <a:gd name="connsiteX5907" fmla="*/ 7715318 w 9408955"/>
              <a:gd name="connsiteY5907" fmla="*/ 3965333 h 4587875"/>
              <a:gd name="connsiteX5908" fmla="*/ 7735435 w 9408955"/>
              <a:gd name="connsiteY5908" fmla="*/ 3971954 h 4587875"/>
              <a:gd name="connsiteX5909" fmla="*/ 9173326 w 9408955"/>
              <a:gd name="connsiteY5909" fmla="*/ 3971975 h 4587875"/>
              <a:gd name="connsiteX5910" fmla="*/ 9210726 w 9408955"/>
              <a:gd name="connsiteY5910" fmla="*/ 3935716 h 4587875"/>
              <a:gd name="connsiteX5911" fmla="*/ 9151651 w 9408955"/>
              <a:gd name="connsiteY5911" fmla="*/ 3910785 h 4587875"/>
              <a:gd name="connsiteX5912" fmla="*/ 9155072 w 9408955"/>
              <a:gd name="connsiteY5912" fmla="*/ 3964570 h 4587875"/>
              <a:gd name="connsiteX5913" fmla="*/ 9173326 w 9408955"/>
              <a:gd name="connsiteY5913" fmla="*/ 3971975 h 4587875"/>
              <a:gd name="connsiteX5914" fmla="*/ 1572583 w 9408955"/>
              <a:gd name="connsiteY5914" fmla="*/ 3972021 h 4587875"/>
              <a:gd name="connsiteX5915" fmla="*/ 1603147 w 9408955"/>
              <a:gd name="connsiteY5915" fmla="*/ 3927216 h 4587875"/>
              <a:gd name="connsiteX5916" fmla="*/ 1538375 w 9408955"/>
              <a:gd name="connsiteY5916" fmla="*/ 3921473 h 4587875"/>
              <a:gd name="connsiteX5917" fmla="*/ 1552287 w 9408955"/>
              <a:gd name="connsiteY5917" fmla="*/ 3967876 h 4587875"/>
              <a:gd name="connsiteX5918" fmla="*/ 1572583 w 9408955"/>
              <a:gd name="connsiteY5918" fmla="*/ 3972021 h 4587875"/>
              <a:gd name="connsiteX5919" fmla="*/ 3316902 w 9408955"/>
              <a:gd name="connsiteY5919" fmla="*/ 3972040 h 4587875"/>
              <a:gd name="connsiteX5920" fmla="*/ 3351747 w 9408955"/>
              <a:gd name="connsiteY5920" fmla="*/ 3935181 h 4587875"/>
              <a:gd name="connsiteX5921" fmla="*/ 3286635 w 9408955"/>
              <a:gd name="connsiteY5921" fmla="*/ 3920375 h 4587875"/>
              <a:gd name="connsiteX5922" fmla="*/ 3299069 w 9408955"/>
              <a:gd name="connsiteY5922" fmla="*/ 3967338 h 4587875"/>
              <a:gd name="connsiteX5923" fmla="*/ 3316902 w 9408955"/>
              <a:gd name="connsiteY5923" fmla="*/ 3972040 h 4587875"/>
              <a:gd name="connsiteX5924" fmla="*/ 3623137 w 9408955"/>
              <a:gd name="connsiteY5924" fmla="*/ 3972063 h 4587875"/>
              <a:gd name="connsiteX5925" fmla="*/ 3659010 w 9408955"/>
              <a:gd name="connsiteY5925" fmla="*/ 3935977 h 4587875"/>
              <a:gd name="connsiteX5926" fmla="*/ 3593752 w 9408955"/>
              <a:gd name="connsiteY5926" fmla="*/ 3919982 h 4587875"/>
              <a:gd name="connsiteX5927" fmla="*/ 3604704 w 9408955"/>
              <a:gd name="connsiteY5927" fmla="*/ 3966597 h 4587875"/>
              <a:gd name="connsiteX5928" fmla="*/ 3623137 w 9408955"/>
              <a:gd name="connsiteY5928" fmla="*/ 3972063 h 4587875"/>
              <a:gd name="connsiteX5929" fmla="*/ 6296018 w 9408955"/>
              <a:gd name="connsiteY5929" fmla="*/ 3972120 h 4587875"/>
              <a:gd name="connsiteX5930" fmla="*/ 6332196 w 9408955"/>
              <a:gd name="connsiteY5930" fmla="*/ 3927486 h 4587875"/>
              <a:gd name="connsiteX5931" fmla="*/ 6267937 w 9408955"/>
              <a:gd name="connsiteY5931" fmla="*/ 3915147 h 4587875"/>
              <a:gd name="connsiteX5932" fmla="*/ 6275334 w 9408955"/>
              <a:gd name="connsiteY5932" fmla="*/ 3964275 h 4587875"/>
              <a:gd name="connsiteX5933" fmla="*/ 6296018 w 9408955"/>
              <a:gd name="connsiteY5933" fmla="*/ 3972120 h 4587875"/>
              <a:gd name="connsiteX5934" fmla="*/ 8560423 w 9408955"/>
              <a:gd name="connsiteY5934" fmla="*/ 3972131 h 4587875"/>
              <a:gd name="connsiteX5935" fmla="*/ 8593395 w 9408955"/>
              <a:gd name="connsiteY5935" fmla="*/ 3935625 h 4587875"/>
              <a:gd name="connsiteX5936" fmla="*/ 8529575 w 9408955"/>
              <a:gd name="connsiteY5936" fmla="*/ 3915462 h 4587875"/>
              <a:gd name="connsiteX5937" fmla="*/ 8542384 w 9408955"/>
              <a:gd name="connsiteY5937" fmla="*/ 3967244 h 4587875"/>
              <a:gd name="connsiteX5938" fmla="*/ 8560423 w 9408955"/>
              <a:gd name="connsiteY5938" fmla="*/ 3972131 h 4587875"/>
              <a:gd name="connsiteX5939" fmla="*/ 6400819 w 9408955"/>
              <a:gd name="connsiteY5939" fmla="*/ 3972180 h 4587875"/>
              <a:gd name="connsiteX5940" fmla="*/ 6434433 w 9408955"/>
              <a:gd name="connsiteY5940" fmla="*/ 3927983 h 4587875"/>
              <a:gd name="connsiteX5941" fmla="*/ 6369572 w 9408955"/>
              <a:gd name="connsiteY5941" fmla="*/ 3919925 h 4587875"/>
              <a:gd name="connsiteX5942" fmla="*/ 6380685 w 9408955"/>
              <a:gd name="connsiteY5942" fmla="*/ 3965974 h 4587875"/>
              <a:gd name="connsiteX5943" fmla="*/ 6400819 w 9408955"/>
              <a:gd name="connsiteY5943" fmla="*/ 3972180 h 4587875"/>
              <a:gd name="connsiteX5944" fmla="*/ 7837961 w 9408955"/>
              <a:gd name="connsiteY5944" fmla="*/ 3972311 h 4587875"/>
              <a:gd name="connsiteX5945" fmla="*/ 7875429 w 9408955"/>
              <a:gd name="connsiteY5945" fmla="*/ 3936624 h 4587875"/>
              <a:gd name="connsiteX5946" fmla="*/ 7819768 w 9408955"/>
              <a:gd name="connsiteY5946" fmla="*/ 3907068 h 4587875"/>
              <a:gd name="connsiteX5947" fmla="*/ 7820225 w 9408955"/>
              <a:gd name="connsiteY5947" fmla="*/ 3966181 h 4587875"/>
              <a:gd name="connsiteX5948" fmla="*/ 7837961 w 9408955"/>
              <a:gd name="connsiteY5948" fmla="*/ 3972311 h 4587875"/>
              <a:gd name="connsiteX5949" fmla="*/ 6912773 w 9408955"/>
              <a:gd name="connsiteY5949" fmla="*/ 3972313 h 4587875"/>
              <a:gd name="connsiteX5950" fmla="*/ 6948130 w 9408955"/>
              <a:gd name="connsiteY5950" fmla="*/ 3936200 h 4587875"/>
              <a:gd name="connsiteX5951" fmla="*/ 6880707 w 9408955"/>
              <a:gd name="connsiteY5951" fmla="*/ 3928431 h 4587875"/>
              <a:gd name="connsiteX5952" fmla="*/ 6895364 w 9408955"/>
              <a:gd name="connsiteY5952" fmla="*/ 3966130 h 4587875"/>
              <a:gd name="connsiteX5953" fmla="*/ 6912773 w 9408955"/>
              <a:gd name="connsiteY5953" fmla="*/ 3972313 h 4587875"/>
              <a:gd name="connsiteX5954" fmla="*/ 3215462 w 9408955"/>
              <a:gd name="connsiteY5954" fmla="*/ 3972576 h 4587875"/>
              <a:gd name="connsiteX5955" fmla="*/ 3241907 w 9408955"/>
              <a:gd name="connsiteY5955" fmla="*/ 3909703 h 4587875"/>
              <a:gd name="connsiteX5956" fmla="*/ 3190385 w 9408955"/>
              <a:gd name="connsiteY5956" fmla="*/ 3910391 h 4587875"/>
              <a:gd name="connsiteX5957" fmla="*/ 3215462 w 9408955"/>
              <a:gd name="connsiteY5957" fmla="*/ 3972576 h 4587875"/>
              <a:gd name="connsiteX5958" fmla="*/ 6400364 w 9408955"/>
              <a:gd name="connsiteY5958" fmla="*/ 4062334 h 4587875"/>
              <a:gd name="connsiteX5959" fmla="*/ 6420581 w 9408955"/>
              <a:gd name="connsiteY5959" fmla="*/ 4034826 h 4587875"/>
              <a:gd name="connsiteX5960" fmla="*/ 6379570 w 9408955"/>
              <a:gd name="connsiteY5960" fmla="*/ 4027312 h 4587875"/>
              <a:gd name="connsiteX5961" fmla="*/ 6388228 w 9408955"/>
              <a:gd name="connsiteY5961" fmla="*/ 4058736 h 4587875"/>
              <a:gd name="connsiteX5962" fmla="*/ 6400364 w 9408955"/>
              <a:gd name="connsiteY5962" fmla="*/ 4062334 h 4587875"/>
              <a:gd name="connsiteX5963" fmla="*/ 2406932 w 9408955"/>
              <a:gd name="connsiteY5963" fmla="*/ 4072486 h 4587875"/>
              <a:gd name="connsiteX5964" fmla="*/ 2425024 w 9408955"/>
              <a:gd name="connsiteY5964" fmla="*/ 4047848 h 4587875"/>
              <a:gd name="connsiteX5965" fmla="*/ 2388758 w 9408955"/>
              <a:gd name="connsiteY5965" fmla="*/ 4004400 h 4587875"/>
              <a:gd name="connsiteX5966" fmla="*/ 2375247 w 9408955"/>
              <a:gd name="connsiteY5966" fmla="*/ 4070714 h 4587875"/>
              <a:gd name="connsiteX5967" fmla="*/ 2406932 w 9408955"/>
              <a:gd name="connsiteY5967" fmla="*/ 4072486 h 4587875"/>
              <a:gd name="connsiteX5968" fmla="*/ 1993693 w 9408955"/>
              <a:gd name="connsiteY5968" fmla="*/ 4072494 h 4587875"/>
              <a:gd name="connsiteX5969" fmla="*/ 2013870 w 9408955"/>
              <a:gd name="connsiteY5969" fmla="*/ 4052516 h 4587875"/>
              <a:gd name="connsiteX5970" fmla="*/ 1970438 w 9408955"/>
              <a:gd name="connsiteY5970" fmla="*/ 4005549 h 4587875"/>
              <a:gd name="connsiteX5971" fmla="*/ 1964985 w 9408955"/>
              <a:gd name="connsiteY5971" fmla="*/ 4070071 h 4587875"/>
              <a:gd name="connsiteX5972" fmla="*/ 1993693 w 9408955"/>
              <a:gd name="connsiteY5972" fmla="*/ 4072494 h 4587875"/>
              <a:gd name="connsiteX5973" fmla="*/ 5894760 w 9408955"/>
              <a:gd name="connsiteY5973" fmla="*/ 4072788 h 4587875"/>
              <a:gd name="connsiteX5974" fmla="*/ 5917270 w 9408955"/>
              <a:gd name="connsiteY5974" fmla="*/ 4053794 h 4587875"/>
              <a:gd name="connsiteX5975" fmla="*/ 5886875 w 9408955"/>
              <a:gd name="connsiteY5975" fmla="*/ 4002994 h 4587875"/>
              <a:gd name="connsiteX5976" fmla="*/ 5865393 w 9408955"/>
              <a:gd name="connsiteY5976" fmla="*/ 4067628 h 4587875"/>
              <a:gd name="connsiteX5977" fmla="*/ 5894760 w 9408955"/>
              <a:gd name="connsiteY5977" fmla="*/ 4072788 h 4587875"/>
              <a:gd name="connsiteX5978" fmla="*/ 6616076 w 9408955"/>
              <a:gd name="connsiteY5978" fmla="*/ 4072811 h 4587875"/>
              <a:gd name="connsiteX5979" fmla="*/ 6635679 w 9408955"/>
              <a:gd name="connsiteY5979" fmla="*/ 4054663 h 4587875"/>
              <a:gd name="connsiteX5980" fmla="*/ 6601704 w 9408955"/>
              <a:gd name="connsiteY5980" fmla="*/ 4003058 h 4587875"/>
              <a:gd name="connsiteX5981" fmla="*/ 6588879 w 9408955"/>
              <a:gd name="connsiteY5981" fmla="*/ 4071177 h 4587875"/>
              <a:gd name="connsiteX5982" fmla="*/ 6616076 w 9408955"/>
              <a:gd name="connsiteY5982" fmla="*/ 4072811 h 4587875"/>
              <a:gd name="connsiteX5983" fmla="*/ 3224593 w 9408955"/>
              <a:gd name="connsiteY5983" fmla="*/ 4073043 h 4587875"/>
              <a:gd name="connsiteX5984" fmla="*/ 3246678 w 9408955"/>
              <a:gd name="connsiteY5984" fmla="*/ 4054264 h 4587875"/>
              <a:gd name="connsiteX5985" fmla="*/ 3209290 w 9408955"/>
              <a:gd name="connsiteY5985" fmla="*/ 4002813 h 4587875"/>
              <a:gd name="connsiteX5986" fmla="*/ 3195840 w 9408955"/>
              <a:gd name="connsiteY5986" fmla="*/ 4067984 h 4587875"/>
              <a:gd name="connsiteX5987" fmla="*/ 3224593 w 9408955"/>
              <a:gd name="connsiteY5987" fmla="*/ 4073043 h 4587875"/>
              <a:gd name="connsiteX5988" fmla="*/ 7439366 w 9408955"/>
              <a:gd name="connsiteY5988" fmla="*/ 4073232 h 4587875"/>
              <a:gd name="connsiteX5989" fmla="*/ 7459555 w 9408955"/>
              <a:gd name="connsiteY5989" fmla="*/ 4052963 h 4587875"/>
              <a:gd name="connsiteX5990" fmla="*/ 7423278 w 9408955"/>
              <a:gd name="connsiteY5990" fmla="*/ 4003929 h 4587875"/>
              <a:gd name="connsiteX5991" fmla="*/ 7409645 w 9408955"/>
              <a:gd name="connsiteY5991" fmla="*/ 4070752 h 4587875"/>
              <a:gd name="connsiteX5992" fmla="*/ 7439366 w 9408955"/>
              <a:gd name="connsiteY5992" fmla="*/ 4073232 h 4587875"/>
              <a:gd name="connsiteX5993" fmla="*/ 3735441 w 9408955"/>
              <a:gd name="connsiteY5993" fmla="*/ 4073341 h 4587875"/>
              <a:gd name="connsiteX5994" fmla="*/ 3756925 w 9408955"/>
              <a:gd name="connsiteY5994" fmla="*/ 4057703 h 4587875"/>
              <a:gd name="connsiteX5995" fmla="*/ 3723872 w 9408955"/>
              <a:gd name="connsiteY5995" fmla="*/ 4003042 h 4587875"/>
              <a:gd name="connsiteX5996" fmla="*/ 3708827 w 9408955"/>
              <a:gd name="connsiteY5996" fmla="*/ 4069596 h 4587875"/>
              <a:gd name="connsiteX5997" fmla="*/ 3735441 w 9408955"/>
              <a:gd name="connsiteY5997" fmla="*/ 4073341 h 4587875"/>
              <a:gd name="connsiteX5998" fmla="*/ 1782635 w 9408955"/>
              <a:gd name="connsiteY5998" fmla="*/ 4073524 h 4587875"/>
              <a:gd name="connsiteX5999" fmla="*/ 1804799 w 9408955"/>
              <a:gd name="connsiteY5999" fmla="*/ 4059464 h 4587875"/>
              <a:gd name="connsiteX6000" fmla="*/ 1768742 w 9408955"/>
              <a:gd name="connsiteY6000" fmla="*/ 4003675 h 4587875"/>
              <a:gd name="connsiteX6001" fmla="*/ 1756723 w 9408955"/>
              <a:gd name="connsiteY6001" fmla="*/ 4067855 h 4587875"/>
              <a:gd name="connsiteX6002" fmla="*/ 1782635 w 9408955"/>
              <a:gd name="connsiteY6002" fmla="*/ 4073524 h 4587875"/>
              <a:gd name="connsiteX6003" fmla="*/ 6291105 w 9408955"/>
              <a:gd name="connsiteY6003" fmla="*/ 4073619 h 4587875"/>
              <a:gd name="connsiteX6004" fmla="*/ 6330704 w 9408955"/>
              <a:gd name="connsiteY6004" fmla="*/ 4047757 h 4587875"/>
              <a:gd name="connsiteX6005" fmla="*/ 6280648 w 9408955"/>
              <a:gd name="connsiteY6005" fmla="*/ 4007265 h 4587875"/>
              <a:gd name="connsiteX6006" fmla="*/ 6274934 w 9408955"/>
              <a:gd name="connsiteY6006" fmla="*/ 4067437 h 4587875"/>
              <a:gd name="connsiteX6007" fmla="*/ 6291105 w 9408955"/>
              <a:gd name="connsiteY6007" fmla="*/ 4073619 h 4587875"/>
              <a:gd name="connsiteX6008" fmla="*/ 1568176 w 9408955"/>
              <a:gd name="connsiteY6008" fmla="*/ 4073931 h 4587875"/>
              <a:gd name="connsiteX6009" fmla="*/ 1602931 w 9408955"/>
              <a:gd name="connsiteY6009" fmla="*/ 4047359 h 4587875"/>
              <a:gd name="connsiteX6010" fmla="*/ 1559613 w 9408955"/>
              <a:gd name="connsiteY6010" fmla="*/ 4004382 h 4587875"/>
              <a:gd name="connsiteX6011" fmla="*/ 1552772 w 9408955"/>
              <a:gd name="connsiteY6011" fmla="*/ 4070552 h 4587875"/>
              <a:gd name="connsiteX6012" fmla="*/ 1568176 w 9408955"/>
              <a:gd name="connsiteY6012" fmla="*/ 4073931 h 4587875"/>
              <a:gd name="connsiteX6013" fmla="*/ 6819225 w 9408955"/>
              <a:gd name="connsiteY6013" fmla="*/ 4074045 h 4587875"/>
              <a:gd name="connsiteX6014" fmla="*/ 6841707 w 9408955"/>
              <a:gd name="connsiteY6014" fmla="*/ 4055640 h 4587875"/>
              <a:gd name="connsiteX6015" fmla="*/ 6802825 w 9408955"/>
              <a:gd name="connsiteY6015" fmla="*/ 4004882 h 4587875"/>
              <a:gd name="connsiteX6016" fmla="*/ 6790092 w 9408955"/>
              <a:gd name="connsiteY6016" fmla="*/ 4068443 h 4587875"/>
              <a:gd name="connsiteX6017" fmla="*/ 6819225 w 9408955"/>
              <a:gd name="connsiteY6017" fmla="*/ 4074045 h 4587875"/>
              <a:gd name="connsiteX6018" fmla="*/ 3117200 w 9408955"/>
              <a:gd name="connsiteY6018" fmla="*/ 4074237 h 4587875"/>
              <a:gd name="connsiteX6019" fmla="*/ 3139883 w 9408955"/>
              <a:gd name="connsiteY6019" fmla="*/ 4060720 h 4587875"/>
              <a:gd name="connsiteX6020" fmla="*/ 3111458 w 9408955"/>
              <a:gd name="connsiteY6020" fmla="*/ 4002771 h 4587875"/>
              <a:gd name="connsiteX6021" fmla="*/ 3090764 w 9408955"/>
              <a:gd name="connsiteY6021" fmla="*/ 4068248 h 4587875"/>
              <a:gd name="connsiteX6022" fmla="*/ 3117200 w 9408955"/>
              <a:gd name="connsiteY6022" fmla="*/ 4074237 h 4587875"/>
              <a:gd name="connsiteX6023" fmla="*/ 2087417 w 9408955"/>
              <a:gd name="connsiteY6023" fmla="*/ 4074254 h 4587875"/>
              <a:gd name="connsiteX6024" fmla="*/ 2118614 w 9408955"/>
              <a:gd name="connsiteY6024" fmla="*/ 4031893 h 4587875"/>
              <a:gd name="connsiteX6025" fmla="*/ 2058496 w 9408955"/>
              <a:gd name="connsiteY6025" fmla="*/ 4015524 h 4587875"/>
              <a:gd name="connsiteX6026" fmla="*/ 2068096 w 9408955"/>
              <a:gd name="connsiteY6026" fmla="*/ 4070542 h 4587875"/>
              <a:gd name="connsiteX6027" fmla="*/ 2087417 w 9408955"/>
              <a:gd name="connsiteY6027" fmla="*/ 4074254 h 4587875"/>
              <a:gd name="connsiteX6028" fmla="*/ 7120066 w 9408955"/>
              <a:gd name="connsiteY6028" fmla="*/ 4074330 h 4587875"/>
              <a:gd name="connsiteX6029" fmla="*/ 7154477 w 9408955"/>
              <a:gd name="connsiteY6029" fmla="*/ 4040067 h 4587875"/>
              <a:gd name="connsiteX6030" fmla="*/ 7096420 w 9408955"/>
              <a:gd name="connsiteY6030" fmla="*/ 4012241 h 4587875"/>
              <a:gd name="connsiteX6031" fmla="*/ 7102770 w 9408955"/>
              <a:gd name="connsiteY6031" fmla="*/ 4069928 h 4587875"/>
              <a:gd name="connsiteX6032" fmla="*/ 7120066 w 9408955"/>
              <a:gd name="connsiteY6032" fmla="*/ 4074330 h 4587875"/>
              <a:gd name="connsiteX6033" fmla="*/ 3011344 w 9408955"/>
              <a:gd name="connsiteY6033" fmla="*/ 4074437 h 4587875"/>
              <a:gd name="connsiteX6034" fmla="*/ 3042192 w 9408955"/>
              <a:gd name="connsiteY6034" fmla="*/ 4031939 h 4587875"/>
              <a:gd name="connsiteX6035" fmla="*/ 2992891 w 9408955"/>
              <a:gd name="connsiteY6035" fmla="*/ 4006506 h 4587875"/>
              <a:gd name="connsiteX6036" fmla="*/ 2992439 w 9408955"/>
              <a:gd name="connsiteY6036" fmla="*/ 4070889 h 4587875"/>
              <a:gd name="connsiteX6037" fmla="*/ 3011344 w 9408955"/>
              <a:gd name="connsiteY6037" fmla="*/ 4074437 h 4587875"/>
              <a:gd name="connsiteX6038" fmla="*/ 7530607 w 9408955"/>
              <a:gd name="connsiteY6038" fmla="*/ 4074498 h 4587875"/>
              <a:gd name="connsiteX6039" fmla="*/ 7563543 w 9408955"/>
              <a:gd name="connsiteY6039" fmla="*/ 4040212 h 4587875"/>
              <a:gd name="connsiteX6040" fmla="*/ 7519599 w 9408955"/>
              <a:gd name="connsiteY6040" fmla="*/ 4004724 h 4587875"/>
              <a:gd name="connsiteX6041" fmla="*/ 7512927 w 9408955"/>
              <a:gd name="connsiteY6041" fmla="*/ 4071092 h 4587875"/>
              <a:gd name="connsiteX6042" fmla="*/ 7530607 w 9408955"/>
              <a:gd name="connsiteY6042" fmla="*/ 4074498 h 4587875"/>
              <a:gd name="connsiteX6043" fmla="*/ 7322938 w 9408955"/>
              <a:gd name="connsiteY6043" fmla="*/ 4074545 h 4587875"/>
              <a:gd name="connsiteX6044" fmla="*/ 7358997 w 9408955"/>
              <a:gd name="connsiteY6044" fmla="*/ 4040093 h 4587875"/>
              <a:gd name="connsiteX6045" fmla="*/ 7318401 w 9408955"/>
              <a:gd name="connsiteY6045" fmla="*/ 4004548 h 4587875"/>
              <a:gd name="connsiteX6046" fmla="*/ 7305328 w 9408955"/>
              <a:gd name="connsiteY6046" fmla="*/ 4068214 h 4587875"/>
              <a:gd name="connsiteX6047" fmla="*/ 7322938 w 9408955"/>
              <a:gd name="connsiteY6047" fmla="*/ 4074545 h 4587875"/>
              <a:gd name="connsiteX6048" fmla="*/ 7020436 w 9408955"/>
              <a:gd name="connsiteY6048" fmla="*/ 4074572 h 4587875"/>
              <a:gd name="connsiteX6049" fmla="*/ 7050383 w 9408955"/>
              <a:gd name="connsiteY6049" fmla="*/ 4028019 h 4587875"/>
              <a:gd name="connsiteX6050" fmla="*/ 6998448 w 9408955"/>
              <a:gd name="connsiteY6050" fmla="*/ 4008920 h 4587875"/>
              <a:gd name="connsiteX6051" fmla="*/ 6999809 w 9408955"/>
              <a:gd name="connsiteY6051" fmla="*/ 4070537 h 4587875"/>
              <a:gd name="connsiteX6052" fmla="*/ 7020436 w 9408955"/>
              <a:gd name="connsiteY6052" fmla="*/ 4074572 h 4587875"/>
              <a:gd name="connsiteX6053" fmla="*/ 1264407 w 9408955"/>
              <a:gd name="connsiteY6053" fmla="*/ 4074604 h 4587875"/>
              <a:gd name="connsiteX6054" fmla="*/ 1297049 w 9408955"/>
              <a:gd name="connsiteY6054" fmla="*/ 4039982 h 4587875"/>
              <a:gd name="connsiteX6055" fmla="*/ 1247880 w 9408955"/>
              <a:gd name="connsiteY6055" fmla="*/ 4006357 h 4587875"/>
              <a:gd name="connsiteX6056" fmla="*/ 1247652 w 9408955"/>
              <a:gd name="connsiteY6056" fmla="*/ 4071074 h 4587875"/>
              <a:gd name="connsiteX6057" fmla="*/ 1264407 w 9408955"/>
              <a:gd name="connsiteY6057" fmla="*/ 4074604 h 4587875"/>
              <a:gd name="connsiteX6058" fmla="*/ 3623430 w 9408955"/>
              <a:gd name="connsiteY6058" fmla="*/ 4074687 h 4587875"/>
              <a:gd name="connsiteX6059" fmla="*/ 3658371 w 9408955"/>
              <a:gd name="connsiteY6059" fmla="*/ 4039733 h 4587875"/>
              <a:gd name="connsiteX6060" fmla="*/ 3611473 w 9408955"/>
              <a:gd name="connsiteY6060" fmla="*/ 4006396 h 4587875"/>
              <a:gd name="connsiteX6061" fmla="*/ 3605836 w 9408955"/>
              <a:gd name="connsiteY6061" fmla="*/ 4068762 h 4587875"/>
              <a:gd name="connsiteX6062" fmla="*/ 3623430 w 9408955"/>
              <a:gd name="connsiteY6062" fmla="*/ 4074687 h 4587875"/>
              <a:gd name="connsiteX6063" fmla="*/ 7737429 w 9408955"/>
              <a:gd name="connsiteY6063" fmla="*/ 4074698 h 4587875"/>
              <a:gd name="connsiteX6064" fmla="*/ 7771331 w 9408955"/>
              <a:gd name="connsiteY6064" fmla="*/ 4039751 h 4587875"/>
              <a:gd name="connsiteX6065" fmla="*/ 7720386 w 9408955"/>
              <a:gd name="connsiteY6065" fmla="*/ 4006357 h 4587875"/>
              <a:gd name="connsiteX6066" fmla="*/ 7720158 w 9408955"/>
              <a:gd name="connsiteY6066" fmla="*/ 4071074 h 4587875"/>
              <a:gd name="connsiteX6067" fmla="*/ 7737429 w 9408955"/>
              <a:gd name="connsiteY6067" fmla="*/ 4074698 h 4587875"/>
              <a:gd name="connsiteX6068" fmla="*/ 3525969 w 9408955"/>
              <a:gd name="connsiteY6068" fmla="*/ 4074739 h 4587875"/>
              <a:gd name="connsiteX6069" fmla="*/ 3557606 w 9408955"/>
              <a:gd name="connsiteY6069" fmla="*/ 4032715 h 4587875"/>
              <a:gd name="connsiteX6070" fmla="*/ 3501133 w 9408955"/>
              <a:gd name="connsiteY6070" fmla="*/ 4010100 h 4587875"/>
              <a:gd name="connsiteX6071" fmla="*/ 3506849 w 9408955"/>
              <a:gd name="connsiteY6071" fmla="*/ 4071483 h 4587875"/>
              <a:gd name="connsiteX6072" fmla="*/ 3525969 w 9408955"/>
              <a:gd name="connsiteY6072" fmla="*/ 4074739 h 4587875"/>
              <a:gd name="connsiteX6073" fmla="*/ 6912273 w 9408955"/>
              <a:gd name="connsiteY6073" fmla="*/ 4074799 h 4587875"/>
              <a:gd name="connsiteX6074" fmla="*/ 6948506 w 9408955"/>
              <a:gd name="connsiteY6074" fmla="*/ 4040319 h 4587875"/>
              <a:gd name="connsiteX6075" fmla="*/ 6894530 w 9408955"/>
              <a:gd name="connsiteY6075" fmla="*/ 4009242 h 4587875"/>
              <a:gd name="connsiteX6076" fmla="*/ 6894530 w 9408955"/>
              <a:gd name="connsiteY6076" fmla="*/ 4070711 h 4587875"/>
              <a:gd name="connsiteX6077" fmla="*/ 6912273 w 9408955"/>
              <a:gd name="connsiteY6077" fmla="*/ 4074799 h 4587875"/>
              <a:gd name="connsiteX6078" fmla="*/ 7223266 w 9408955"/>
              <a:gd name="connsiteY6078" fmla="*/ 4074861 h 4587875"/>
              <a:gd name="connsiteX6079" fmla="*/ 7255601 w 9408955"/>
              <a:gd name="connsiteY6079" fmla="*/ 4041108 h 4587875"/>
              <a:gd name="connsiteX6080" fmla="*/ 7206100 w 9408955"/>
              <a:gd name="connsiteY6080" fmla="*/ 4007827 h 4587875"/>
              <a:gd name="connsiteX6081" fmla="*/ 7206328 w 9408955"/>
              <a:gd name="connsiteY6081" fmla="*/ 4070969 h 4587875"/>
              <a:gd name="connsiteX6082" fmla="*/ 7223266 w 9408955"/>
              <a:gd name="connsiteY6082" fmla="*/ 4074861 h 4587875"/>
              <a:gd name="connsiteX6083" fmla="*/ 1364512 w 9408955"/>
              <a:gd name="connsiteY6083" fmla="*/ 4074871 h 4587875"/>
              <a:gd name="connsiteX6084" fmla="*/ 1400025 w 9408955"/>
              <a:gd name="connsiteY6084" fmla="*/ 4039982 h 4587875"/>
              <a:gd name="connsiteX6085" fmla="*/ 1345991 w 9408955"/>
              <a:gd name="connsiteY6085" fmla="*/ 4009056 h 4587875"/>
              <a:gd name="connsiteX6086" fmla="*/ 1346668 w 9408955"/>
              <a:gd name="connsiteY6086" fmla="*/ 4070679 h 4587875"/>
              <a:gd name="connsiteX6087" fmla="*/ 1364512 w 9408955"/>
              <a:gd name="connsiteY6087" fmla="*/ 4074871 h 4587875"/>
              <a:gd name="connsiteX6088" fmla="*/ 3422803 w 9408955"/>
              <a:gd name="connsiteY6088" fmla="*/ 4074978 h 4587875"/>
              <a:gd name="connsiteX6089" fmla="*/ 3454695 w 9408955"/>
              <a:gd name="connsiteY6089" fmla="*/ 4034131 h 4587875"/>
              <a:gd name="connsiteX6090" fmla="*/ 3402534 w 9408955"/>
              <a:gd name="connsiteY6090" fmla="*/ 4008992 h 4587875"/>
              <a:gd name="connsiteX6091" fmla="*/ 3403895 w 9408955"/>
              <a:gd name="connsiteY6091" fmla="*/ 4071382 h 4587875"/>
              <a:gd name="connsiteX6092" fmla="*/ 3422803 w 9408955"/>
              <a:gd name="connsiteY6092" fmla="*/ 4074978 h 4587875"/>
              <a:gd name="connsiteX6093" fmla="*/ 1158847 w 9408955"/>
              <a:gd name="connsiteY6093" fmla="*/ 4075008 h 4587875"/>
              <a:gd name="connsiteX6094" fmla="*/ 1192036 w 9408955"/>
              <a:gd name="connsiteY6094" fmla="*/ 4047997 h 4587875"/>
              <a:gd name="connsiteX6095" fmla="*/ 1149168 w 9408955"/>
              <a:gd name="connsiteY6095" fmla="*/ 4004676 h 4587875"/>
              <a:gd name="connsiteX6096" fmla="*/ 1143925 w 9408955"/>
              <a:gd name="connsiteY6096" fmla="*/ 4071377 h 4587875"/>
              <a:gd name="connsiteX6097" fmla="*/ 1158847 w 9408955"/>
              <a:gd name="connsiteY6097" fmla="*/ 4075008 h 4587875"/>
              <a:gd name="connsiteX6098" fmla="*/ 3315480 w 9408955"/>
              <a:gd name="connsiteY6098" fmla="*/ 4075055 h 4587875"/>
              <a:gd name="connsiteX6099" fmla="*/ 3351626 w 9408955"/>
              <a:gd name="connsiteY6099" fmla="*/ 4047024 h 4587875"/>
              <a:gd name="connsiteX6100" fmla="*/ 3313255 w 9408955"/>
              <a:gd name="connsiteY6100" fmla="*/ 4003692 h 4587875"/>
              <a:gd name="connsiteX6101" fmla="*/ 3299386 w 9408955"/>
              <a:gd name="connsiteY6101" fmla="*/ 4071427 h 4587875"/>
              <a:gd name="connsiteX6102" fmla="*/ 3315480 w 9408955"/>
              <a:gd name="connsiteY6102" fmla="*/ 4075055 h 4587875"/>
              <a:gd name="connsiteX6103" fmla="*/ 6709828 w 9408955"/>
              <a:gd name="connsiteY6103" fmla="*/ 4075060 h 4587875"/>
              <a:gd name="connsiteX6104" fmla="*/ 6741274 w 9408955"/>
              <a:gd name="connsiteY6104" fmla="*/ 4040759 h 4587875"/>
              <a:gd name="connsiteX6105" fmla="*/ 6699318 w 9408955"/>
              <a:gd name="connsiteY6105" fmla="*/ 4004411 h 4587875"/>
              <a:gd name="connsiteX6106" fmla="*/ 6692968 w 9408955"/>
              <a:gd name="connsiteY6106" fmla="*/ 4071163 h 4587875"/>
              <a:gd name="connsiteX6107" fmla="*/ 6709828 w 9408955"/>
              <a:gd name="connsiteY6107" fmla="*/ 4075060 h 4587875"/>
              <a:gd name="connsiteX6108" fmla="*/ 2189845 w 9408955"/>
              <a:gd name="connsiteY6108" fmla="*/ 4075101 h 4587875"/>
              <a:gd name="connsiteX6109" fmla="*/ 2220266 w 9408955"/>
              <a:gd name="connsiteY6109" fmla="*/ 4039971 h 4587875"/>
              <a:gd name="connsiteX6110" fmla="*/ 2166813 w 9408955"/>
              <a:gd name="connsiteY6110" fmla="*/ 4010340 h 4587875"/>
              <a:gd name="connsiteX6111" fmla="*/ 2172725 w 9408955"/>
              <a:gd name="connsiteY6111" fmla="*/ 4071654 h 4587875"/>
              <a:gd name="connsiteX6112" fmla="*/ 2189845 w 9408955"/>
              <a:gd name="connsiteY6112" fmla="*/ 4075101 h 4587875"/>
              <a:gd name="connsiteX6113" fmla="*/ 1352758 w 9408955"/>
              <a:gd name="connsiteY6113" fmla="*/ 4174950 h 4587875"/>
              <a:gd name="connsiteX6114" fmla="*/ 1399639 w 9408955"/>
              <a:gd name="connsiteY6114" fmla="*/ 4151775 h 4587875"/>
              <a:gd name="connsiteX6115" fmla="*/ 1348832 w 9408955"/>
              <a:gd name="connsiteY6115" fmla="*/ 4110600 h 4587875"/>
              <a:gd name="connsiteX6116" fmla="*/ 1352758 w 9408955"/>
              <a:gd name="connsiteY6116" fmla="*/ 4174950 h 4587875"/>
              <a:gd name="connsiteX6117" fmla="*/ 2920079 w 9408955"/>
              <a:gd name="connsiteY6117" fmla="*/ 4175431 h 4587875"/>
              <a:gd name="connsiteX6118" fmla="*/ 2938912 w 9408955"/>
              <a:gd name="connsiteY6118" fmla="*/ 4152882 h 4587875"/>
              <a:gd name="connsiteX6119" fmla="*/ 2897072 w 9408955"/>
              <a:gd name="connsiteY6119" fmla="*/ 4107841 h 4587875"/>
              <a:gd name="connsiteX6120" fmla="*/ 2889756 w 9408955"/>
              <a:gd name="connsiteY6120" fmla="*/ 4174145 h 4587875"/>
              <a:gd name="connsiteX6121" fmla="*/ 2920079 w 9408955"/>
              <a:gd name="connsiteY6121" fmla="*/ 4175431 h 4587875"/>
              <a:gd name="connsiteX6122" fmla="*/ 2277002 w 9408955"/>
              <a:gd name="connsiteY6122" fmla="*/ 4175706 h 4587875"/>
              <a:gd name="connsiteX6123" fmla="*/ 2322781 w 9408955"/>
              <a:gd name="connsiteY6123" fmla="*/ 4151797 h 4587875"/>
              <a:gd name="connsiteX6124" fmla="*/ 2279724 w 9408955"/>
              <a:gd name="connsiteY6124" fmla="*/ 4107659 h 4587875"/>
              <a:gd name="connsiteX6125" fmla="*/ 2277002 w 9408955"/>
              <a:gd name="connsiteY6125" fmla="*/ 4175706 h 4587875"/>
              <a:gd name="connsiteX6126" fmla="*/ 7026742 w 9408955"/>
              <a:gd name="connsiteY6126" fmla="*/ 4176236 h 4587875"/>
              <a:gd name="connsiteX6127" fmla="*/ 7048253 w 9408955"/>
              <a:gd name="connsiteY6127" fmla="*/ 4157701 h 4587875"/>
              <a:gd name="connsiteX6128" fmla="*/ 6997425 w 9408955"/>
              <a:gd name="connsiteY6128" fmla="*/ 4112007 h 4587875"/>
              <a:gd name="connsiteX6129" fmla="*/ 6998565 w 9408955"/>
              <a:gd name="connsiteY6129" fmla="*/ 4173694 h 4587875"/>
              <a:gd name="connsiteX6130" fmla="*/ 7026742 w 9408955"/>
              <a:gd name="connsiteY6130" fmla="*/ 4176236 h 4587875"/>
              <a:gd name="connsiteX6131" fmla="*/ 3223383 w 9408955"/>
              <a:gd name="connsiteY6131" fmla="*/ 4176333 h 4587875"/>
              <a:gd name="connsiteX6132" fmla="*/ 3244793 w 9408955"/>
              <a:gd name="connsiteY6132" fmla="*/ 4123871 h 4587875"/>
              <a:gd name="connsiteX6133" fmla="*/ 3182842 w 9408955"/>
              <a:gd name="connsiteY6133" fmla="*/ 4129314 h 4587875"/>
              <a:gd name="connsiteX6134" fmla="*/ 3201816 w 9408955"/>
              <a:gd name="connsiteY6134" fmla="*/ 4175578 h 4587875"/>
              <a:gd name="connsiteX6135" fmla="*/ 3223383 w 9408955"/>
              <a:gd name="connsiteY6135" fmla="*/ 4176333 h 4587875"/>
              <a:gd name="connsiteX6136" fmla="*/ 3018929 w 9408955"/>
              <a:gd name="connsiteY6136" fmla="*/ 4176688 h 4587875"/>
              <a:gd name="connsiteX6137" fmla="*/ 3038580 w 9408955"/>
              <a:gd name="connsiteY6137" fmla="*/ 4160837 h 4587875"/>
              <a:gd name="connsiteX6138" fmla="*/ 3001031 w 9408955"/>
              <a:gd name="connsiteY6138" fmla="*/ 4107409 h 4587875"/>
              <a:gd name="connsiteX6139" fmla="*/ 2993340 w 9408955"/>
              <a:gd name="connsiteY6139" fmla="*/ 4174825 h 4587875"/>
              <a:gd name="connsiteX6140" fmla="*/ 3018929 w 9408955"/>
              <a:gd name="connsiteY6140" fmla="*/ 4176688 h 4587875"/>
              <a:gd name="connsiteX6141" fmla="*/ 3524170 w 9408955"/>
              <a:gd name="connsiteY6141" fmla="*/ 4176896 h 4587875"/>
              <a:gd name="connsiteX6142" fmla="*/ 3558103 w 9408955"/>
              <a:gd name="connsiteY6142" fmla="*/ 4145132 h 4587875"/>
              <a:gd name="connsiteX6143" fmla="*/ 3499655 w 9408955"/>
              <a:gd name="connsiteY6143" fmla="*/ 4115717 h 4587875"/>
              <a:gd name="connsiteX6144" fmla="*/ 3507614 w 9408955"/>
              <a:gd name="connsiteY6144" fmla="*/ 4173199 h 4587875"/>
              <a:gd name="connsiteX6145" fmla="*/ 3524170 w 9408955"/>
              <a:gd name="connsiteY6145" fmla="*/ 4176896 h 4587875"/>
              <a:gd name="connsiteX6146" fmla="*/ 1779428 w 9408955"/>
              <a:gd name="connsiteY6146" fmla="*/ 4176964 h 4587875"/>
              <a:gd name="connsiteX6147" fmla="*/ 1810411 w 9408955"/>
              <a:gd name="connsiteY6147" fmla="*/ 4144038 h 4587875"/>
              <a:gd name="connsiteX6148" fmla="*/ 1765102 w 9408955"/>
              <a:gd name="connsiteY6148" fmla="*/ 4108623 h 4587875"/>
              <a:gd name="connsiteX6149" fmla="*/ 1762572 w 9408955"/>
              <a:gd name="connsiteY6149" fmla="*/ 4174942 h 4587875"/>
              <a:gd name="connsiteX6150" fmla="*/ 1779428 w 9408955"/>
              <a:gd name="connsiteY6150" fmla="*/ 4176964 h 4587875"/>
              <a:gd name="connsiteX6151" fmla="*/ 2086667 w 9408955"/>
              <a:gd name="connsiteY6151" fmla="*/ 4176967 h 4587875"/>
              <a:gd name="connsiteX6152" fmla="*/ 2119982 w 9408955"/>
              <a:gd name="connsiteY6152" fmla="*/ 4144303 h 4587875"/>
              <a:gd name="connsiteX6153" fmla="*/ 2065936 w 9408955"/>
              <a:gd name="connsiteY6153" fmla="*/ 4111022 h 4587875"/>
              <a:gd name="connsiteX6154" fmla="*/ 2070088 w 9408955"/>
              <a:gd name="connsiteY6154" fmla="*/ 4173480 h 4587875"/>
              <a:gd name="connsiteX6155" fmla="*/ 2086667 w 9408955"/>
              <a:gd name="connsiteY6155" fmla="*/ 4176967 h 4587875"/>
              <a:gd name="connsiteX6156" fmla="*/ 2194030 w 9408955"/>
              <a:gd name="connsiteY6156" fmla="*/ 4176998 h 4587875"/>
              <a:gd name="connsiteX6157" fmla="*/ 2219452 w 9408955"/>
              <a:gd name="connsiteY6157" fmla="*/ 4128406 h 4587875"/>
              <a:gd name="connsiteX6158" fmla="*/ 2154602 w 9408955"/>
              <a:gd name="connsiteY6158" fmla="*/ 4129091 h 4587875"/>
              <a:gd name="connsiteX6159" fmla="*/ 2173457 w 9408955"/>
              <a:gd name="connsiteY6159" fmla="*/ 4175027 h 4587875"/>
              <a:gd name="connsiteX6160" fmla="*/ 2194030 w 9408955"/>
              <a:gd name="connsiteY6160" fmla="*/ 4176998 h 4587875"/>
              <a:gd name="connsiteX6161" fmla="*/ 8148384 w 9408955"/>
              <a:gd name="connsiteY6161" fmla="*/ 4177135 h 4587875"/>
              <a:gd name="connsiteX6162" fmla="*/ 8179760 w 9408955"/>
              <a:gd name="connsiteY6162" fmla="*/ 4144269 h 4587875"/>
              <a:gd name="connsiteX6163" fmla="*/ 8133591 w 9408955"/>
              <a:gd name="connsiteY6163" fmla="*/ 4109076 h 4587875"/>
              <a:gd name="connsiteX6164" fmla="*/ 8131771 w 9408955"/>
              <a:gd name="connsiteY6164" fmla="*/ 4173822 h 4587875"/>
              <a:gd name="connsiteX6165" fmla="*/ 8148384 w 9408955"/>
              <a:gd name="connsiteY6165" fmla="*/ 4177135 h 4587875"/>
              <a:gd name="connsiteX6166" fmla="*/ 3105709 w 9408955"/>
              <a:gd name="connsiteY6166" fmla="*/ 4177306 h 4587875"/>
              <a:gd name="connsiteX6167" fmla="*/ 3126002 w 9408955"/>
              <a:gd name="connsiteY6167" fmla="*/ 4175986 h 4587875"/>
              <a:gd name="connsiteX6168" fmla="*/ 3129158 w 9408955"/>
              <a:gd name="connsiteY6168" fmla="*/ 4111048 h 4587875"/>
              <a:gd name="connsiteX6169" fmla="*/ 3086995 w 9408955"/>
              <a:gd name="connsiteY6169" fmla="*/ 4111507 h 4587875"/>
              <a:gd name="connsiteX6170" fmla="*/ 3088122 w 9408955"/>
              <a:gd name="connsiteY6170" fmla="*/ 4168643 h 4587875"/>
              <a:gd name="connsiteX6171" fmla="*/ 3105709 w 9408955"/>
              <a:gd name="connsiteY6171" fmla="*/ 4177306 h 4587875"/>
              <a:gd name="connsiteX6172" fmla="*/ 1571652 w 9408955"/>
              <a:gd name="connsiteY6172" fmla="*/ 4177477 h 4587875"/>
              <a:gd name="connsiteX6173" fmla="*/ 1605232 w 9408955"/>
              <a:gd name="connsiteY6173" fmla="*/ 4145118 h 4587875"/>
              <a:gd name="connsiteX6174" fmla="*/ 1552015 w 9408955"/>
              <a:gd name="connsiteY6174" fmla="*/ 4111757 h 4587875"/>
              <a:gd name="connsiteX6175" fmla="*/ 1554974 w 9408955"/>
              <a:gd name="connsiteY6175" fmla="*/ 4174139 h 4587875"/>
              <a:gd name="connsiteX6176" fmla="*/ 1571652 w 9408955"/>
              <a:gd name="connsiteY6176" fmla="*/ 4177477 h 4587875"/>
              <a:gd name="connsiteX6177" fmla="*/ 3832911 w 9408955"/>
              <a:gd name="connsiteY6177" fmla="*/ 4177556 h 4587875"/>
              <a:gd name="connsiteX6178" fmla="*/ 3863550 w 9408955"/>
              <a:gd name="connsiteY6178" fmla="*/ 4136528 h 4587875"/>
              <a:gd name="connsiteX6179" fmla="*/ 3802179 w 9408955"/>
              <a:gd name="connsiteY6179" fmla="*/ 4120956 h 4587875"/>
              <a:gd name="connsiteX6180" fmla="*/ 3814043 w 9408955"/>
              <a:gd name="connsiteY6180" fmla="*/ 4173169 h 4587875"/>
              <a:gd name="connsiteX6181" fmla="*/ 3832911 w 9408955"/>
              <a:gd name="connsiteY6181" fmla="*/ 4177556 h 4587875"/>
              <a:gd name="connsiteX6182" fmla="*/ 3939056 w 9408955"/>
              <a:gd name="connsiteY6182" fmla="*/ 4177782 h 4587875"/>
              <a:gd name="connsiteX6183" fmla="*/ 3966000 w 9408955"/>
              <a:gd name="connsiteY6183" fmla="*/ 4129456 h 4587875"/>
              <a:gd name="connsiteX6184" fmla="*/ 3909984 w 9408955"/>
              <a:gd name="connsiteY6184" fmla="*/ 4114754 h 4587875"/>
              <a:gd name="connsiteX6185" fmla="*/ 3918215 w 9408955"/>
              <a:gd name="connsiteY6185" fmla="*/ 4174710 h 4587875"/>
              <a:gd name="connsiteX6186" fmla="*/ 3939056 w 9408955"/>
              <a:gd name="connsiteY6186" fmla="*/ 4177782 h 4587875"/>
              <a:gd name="connsiteX6187" fmla="*/ 1672677 w 9408955"/>
              <a:gd name="connsiteY6187" fmla="*/ 4177811 h 4587875"/>
              <a:gd name="connsiteX6188" fmla="*/ 1707042 w 9408955"/>
              <a:gd name="connsiteY6188" fmla="*/ 4127526 h 4587875"/>
              <a:gd name="connsiteX6189" fmla="*/ 1659993 w 9408955"/>
              <a:gd name="connsiteY6189" fmla="*/ 4108842 h 4587875"/>
              <a:gd name="connsiteX6190" fmla="*/ 1672677 w 9408955"/>
              <a:gd name="connsiteY6190" fmla="*/ 4177811 h 4587875"/>
              <a:gd name="connsiteX6191" fmla="*/ 7322506 w 9408955"/>
              <a:gd name="connsiteY6191" fmla="*/ 4177918 h 4587875"/>
              <a:gd name="connsiteX6192" fmla="*/ 7358113 w 9408955"/>
              <a:gd name="connsiteY6192" fmla="*/ 4143959 h 4587875"/>
              <a:gd name="connsiteX6193" fmla="*/ 7312718 w 9408955"/>
              <a:gd name="connsiteY6193" fmla="*/ 4107885 h 4587875"/>
              <a:gd name="connsiteX6194" fmla="*/ 7304734 w 9408955"/>
              <a:gd name="connsiteY6194" fmla="*/ 4172910 h 4587875"/>
              <a:gd name="connsiteX6195" fmla="*/ 7322506 w 9408955"/>
              <a:gd name="connsiteY6195" fmla="*/ 4177918 h 4587875"/>
              <a:gd name="connsiteX6196" fmla="*/ 1879956 w 9408955"/>
              <a:gd name="connsiteY6196" fmla="*/ 4177959 h 4587875"/>
              <a:gd name="connsiteX6197" fmla="*/ 1912379 w 9408955"/>
              <a:gd name="connsiteY6197" fmla="*/ 4135758 h 4587875"/>
              <a:gd name="connsiteX6198" fmla="*/ 1858337 w 9408955"/>
              <a:gd name="connsiteY6198" fmla="*/ 4113251 h 4587875"/>
              <a:gd name="connsiteX6199" fmla="*/ 1861027 w 9408955"/>
              <a:gd name="connsiteY6199" fmla="*/ 4172816 h 4587875"/>
              <a:gd name="connsiteX6200" fmla="*/ 1879956 w 9408955"/>
              <a:gd name="connsiteY6200" fmla="*/ 4177959 h 4587875"/>
              <a:gd name="connsiteX6201" fmla="*/ 7118356 w 9408955"/>
              <a:gd name="connsiteY6201" fmla="*/ 4178160 h 4587875"/>
              <a:gd name="connsiteX6202" fmla="*/ 7153908 w 9408955"/>
              <a:gd name="connsiteY6202" fmla="*/ 4151801 h 4587875"/>
              <a:gd name="connsiteX6203" fmla="*/ 7104265 w 9408955"/>
              <a:gd name="connsiteY6203" fmla="*/ 4110222 h 4587875"/>
              <a:gd name="connsiteX6204" fmla="*/ 7103116 w 9408955"/>
              <a:gd name="connsiteY6204" fmla="*/ 4174083 h 4587875"/>
              <a:gd name="connsiteX6205" fmla="*/ 7118356 w 9408955"/>
              <a:gd name="connsiteY6205" fmla="*/ 4178160 h 4587875"/>
              <a:gd name="connsiteX6206" fmla="*/ 3624233 w 9408955"/>
              <a:gd name="connsiteY6206" fmla="*/ 4178195 h 4587875"/>
              <a:gd name="connsiteX6207" fmla="*/ 3659048 w 9408955"/>
              <a:gd name="connsiteY6207" fmla="*/ 4144308 h 4587875"/>
              <a:gd name="connsiteX6208" fmla="*/ 3615081 w 9408955"/>
              <a:gd name="connsiteY6208" fmla="*/ 4107908 h 4587875"/>
              <a:gd name="connsiteX6209" fmla="*/ 3606738 w 9408955"/>
              <a:gd name="connsiteY6209" fmla="*/ 4173566 h 4587875"/>
              <a:gd name="connsiteX6210" fmla="*/ 3624233 w 9408955"/>
              <a:gd name="connsiteY6210" fmla="*/ 4178195 h 4587875"/>
              <a:gd name="connsiteX6211" fmla="*/ 8364152 w 9408955"/>
              <a:gd name="connsiteY6211" fmla="*/ 4178300 h 4587875"/>
              <a:gd name="connsiteX6212" fmla="*/ 8387058 w 9408955"/>
              <a:gd name="connsiteY6212" fmla="*/ 4137267 h 4587875"/>
              <a:gd name="connsiteX6213" fmla="*/ 8348731 w 9408955"/>
              <a:gd name="connsiteY6213" fmla="*/ 4105275 h 4587875"/>
              <a:gd name="connsiteX6214" fmla="*/ 8316754 w 9408955"/>
              <a:gd name="connsiteY6214" fmla="*/ 4151640 h 4587875"/>
              <a:gd name="connsiteX6215" fmla="*/ 8338525 w 9408955"/>
              <a:gd name="connsiteY6215" fmla="*/ 4177836 h 4587875"/>
              <a:gd name="connsiteX6216" fmla="*/ 8364152 w 9408955"/>
              <a:gd name="connsiteY6216" fmla="*/ 4178300 h 4587875"/>
              <a:gd name="connsiteX6217" fmla="*/ 6824716 w 9408955"/>
              <a:gd name="connsiteY6217" fmla="*/ 4178300 h 4587875"/>
              <a:gd name="connsiteX6218" fmla="*/ 6837748 w 9408955"/>
              <a:gd name="connsiteY6218" fmla="*/ 4116970 h 4587875"/>
              <a:gd name="connsiteX6219" fmla="*/ 6776474 w 9408955"/>
              <a:gd name="connsiteY6219" fmla="*/ 4144101 h 4587875"/>
              <a:gd name="connsiteX6220" fmla="*/ 6824716 w 9408955"/>
              <a:gd name="connsiteY6220" fmla="*/ 4178300 h 4587875"/>
              <a:gd name="connsiteX6221" fmla="*/ 5975560 w 9408955"/>
              <a:gd name="connsiteY6221" fmla="*/ 4178300 h 4587875"/>
              <a:gd name="connsiteX6222" fmla="*/ 6021331 w 9408955"/>
              <a:gd name="connsiteY6222" fmla="*/ 4151083 h 4587875"/>
              <a:gd name="connsiteX6223" fmla="*/ 5973092 w 9408955"/>
              <a:gd name="connsiteY6223" fmla="*/ 4110820 h 4587875"/>
              <a:gd name="connsiteX6224" fmla="*/ 5975560 w 9408955"/>
              <a:gd name="connsiteY6224" fmla="*/ 4178300 h 4587875"/>
              <a:gd name="connsiteX6225" fmla="*/ 3740729 w 9408955"/>
              <a:gd name="connsiteY6225" fmla="*/ 4178300 h 4587875"/>
              <a:gd name="connsiteX6226" fmla="*/ 3726823 w 9408955"/>
              <a:gd name="connsiteY6226" fmla="*/ 4106228 h 4587875"/>
              <a:gd name="connsiteX6227" fmla="*/ 3714513 w 9408955"/>
              <a:gd name="connsiteY6227" fmla="*/ 4178069 h 4587875"/>
              <a:gd name="connsiteX6228" fmla="*/ 3740729 w 9408955"/>
              <a:gd name="connsiteY6228" fmla="*/ 4178300 h 4587875"/>
              <a:gd name="connsiteX6229" fmla="*/ 3316969 w 9408955"/>
              <a:gd name="connsiteY6229" fmla="*/ 4178383 h 4587875"/>
              <a:gd name="connsiteX6230" fmla="*/ 3351508 w 9408955"/>
              <a:gd name="connsiteY6230" fmla="*/ 4143729 h 4587875"/>
              <a:gd name="connsiteX6231" fmla="*/ 3302749 w 9408955"/>
              <a:gd name="connsiteY6231" fmla="*/ 4108590 h 4587875"/>
              <a:gd name="connsiteX6232" fmla="*/ 3300027 w 9408955"/>
              <a:gd name="connsiteY6232" fmla="*/ 4173356 h 4587875"/>
              <a:gd name="connsiteX6233" fmla="*/ 3316969 w 9408955"/>
              <a:gd name="connsiteY6233" fmla="*/ 4178383 h 4587875"/>
              <a:gd name="connsiteX6234" fmla="*/ 7221638 w 9408955"/>
              <a:gd name="connsiteY6234" fmla="*/ 4178591 h 4587875"/>
              <a:gd name="connsiteX6235" fmla="*/ 7255664 w 9408955"/>
              <a:gd name="connsiteY6235" fmla="*/ 4137294 h 4587875"/>
              <a:gd name="connsiteX6236" fmla="*/ 7197034 w 9408955"/>
              <a:gd name="connsiteY6236" fmla="*/ 4111698 h 4587875"/>
              <a:gd name="connsiteX6237" fmla="*/ 7202672 w 9408955"/>
              <a:gd name="connsiteY6237" fmla="*/ 4171574 h 4587875"/>
              <a:gd name="connsiteX6238" fmla="*/ 7221638 w 9408955"/>
              <a:gd name="connsiteY6238" fmla="*/ 4178591 h 4587875"/>
              <a:gd name="connsiteX6239" fmla="*/ 3432552 w 9408955"/>
              <a:gd name="connsiteY6239" fmla="*/ 4178977 h 4587875"/>
              <a:gd name="connsiteX6240" fmla="*/ 3452002 w 9408955"/>
              <a:gd name="connsiteY6240" fmla="*/ 4129404 h 4587875"/>
              <a:gd name="connsiteX6241" fmla="*/ 3385057 w 9408955"/>
              <a:gd name="connsiteY6241" fmla="*/ 4137136 h 4587875"/>
              <a:gd name="connsiteX6242" fmla="*/ 3432552 w 9408955"/>
              <a:gd name="connsiteY6242" fmla="*/ 4178977 h 4587875"/>
              <a:gd name="connsiteX6243" fmla="*/ 6898918 w 9408955"/>
              <a:gd name="connsiteY6243" fmla="*/ 4179202 h 4587875"/>
              <a:gd name="connsiteX6244" fmla="*/ 6948694 w 9408955"/>
              <a:gd name="connsiteY6244" fmla="*/ 4144525 h 4587875"/>
              <a:gd name="connsiteX6245" fmla="*/ 6910031 w 9408955"/>
              <a:gd name="connsiteY6245" fmla="*/ 4103687 h 4587875"/>
              <a:gd name="connsiteX6246" fmla="*/ 6877619 w 9408955"/>
              <a:gd name="connsiteY6246" fmla="*/ 4138137 h 4587875"/>
              <a:gd name="connsiteX6247" fmla="*/ 6898918 w 9408955"/>
              <a:gd name="connsiteY6247" fmla="*/ 4179202 h 4587875"/>
              <a:gd name="connsiteX6248" fmla="*/ 7208967 w 9408955"/>
              <a:gd name="connsiteY6248" fmla="*/ 4270148 h 4587875"/>
              <a:gd name="connsiteX6249" fmla="*/ 7249021 w 9408955"/>
              <a:gd name="connsiteY6249" fmla="*/ 4249738 h 4587875"/>
              <a:gd name="connsiteX6250" fmla="*/ 7200774 w 9408955"/>
              <a:gd name="connsiteY6250" fmla="*/ 4228646 h 4587875"/>
              <a:gd name="connsiteX6251" fmla="*/ 7208967 w 9408955"/>
              <a:gd name="connsiteY6251" fmla="*/ 4270148 h 4587875"/>
              <a:gd name="connsiteX6252" fmla="*/ 3739680 w 9408955"/>
              <a:gd name="connsiteY6252" fmla="*/ 4276910 h 4587875"/>
              <a:gd name="connsiteX6253" fmla="*/ 3760403 w 9408955"/>
              <a:gd name="connsiteY6253" fmla="*/ 4255502 h 4587875"/>
              <a:gd name="connsiteX6254" fmla="*/ 3722076 w 9408955"/>
              <a:gd name="connsiteY6254" fmla="*/ 4211339 h 4587875"/>
              <a:gd name="connsiteX6255" fmla="*/ 3708242 w 9408955"/>
              <a:gd name="connsiteY6255" fmla="*/ 4273436 h 4587875"/>
              <a:gd name="connsiteX6256" fmla="*/ 3739680 w 9408955"/>
              <a:gd name="connsiteY6256" fmla="*/ 4276910 h 4587875"/>
              <a:gd name="connsiteX6257" fmla="*/ 2300527 w 9408955"/>
              <a:gd name="connsiteY6257" fmla="*/ 4277247 h 4587875"/>
              <a:gd name="connsiteX6258" fmla="*/ 2321599 w 9408955"/>
              <a:gd name="connsiteY6258" fmla="*/ 4256008 h 4587875"/>
              <a:gd name="connsiteX6259" fmla="*/ 2283324 w 9408955"/>
              <a:gd name="connsiteY6259" fmla="*/ 4210973 h 4587875"/>
              <a:gd name="connsiteX6260" fmla="*/ 2269185 w 9408955"/>
              <a:gd name="connsiteY6260" fmla="*/ 4273750 h 4587875"/>
              <a:gd name="connsiteX6261" fmla="*/ 2300527 w 9408955"/>
              <a:gd name="connsiteY6261" fmla="*/ 4277247 h 4587875"/>
              <a:gd name="connsiteX6262" fmla="*/ 3224826 w 9408955"/>
              <a:gd name="connsiteY6262" fmla="*/ 4277349 h 4587875"/>
              <a:gd name="connsiteX6263" fmla="*/ 3246229 w 9408955"/>
              <a:gd name="connsiteY6263" fmla="*/ 4256314 h 4587875"/>
              <a:gd name="connsiteX6264" fmla="*/ 3207470 w 9408955"/>
              <a:gd name="connsiteY6264" fmla="*/ 4210957 h 4587875"/>
              <a:gd name="connsiteX6265" fmla="*/ 3193334 w 9408955"/>
              <a:gd name="connsiteY6265" fmla="*/ 4274230 h 4587875"/>
              <a:gd name="connsiteX6266" fmla="*/ 3224826 w 9408955"/>
              <a:gd name="connsiteY6266" fmla="*/ 4277349 h 4587875"/>
              <a:gd name="connsiteX6267" fmla="*/ 2697312 w 9408955"/>
              <a:gd name="connsiteY6267" fmla="*/ 4277786 h 4587875"/>
              <a:gd name="connsiteX6268" fmla="*/ 2735551 w 9408955"/>
              <a:gd name="connsiteY6268" fmla="*/ 4248863 h 4587875"/>
              <a:gd name="connsiteX6269" fmla="*/ 2684071 w 9408955"/>
              <a:gd name="connsiteY6269" fmla="*/ 4213749 h 4587875"/>
              <a:gd name="connsiteX6270" fmla="*/ 2680209 w 9408955"/>
              <a:gd name="connsiteY6270" fmla="*/ 4272805 h 4587875"/>
              <a:gd name="connsiteX6271" fmla="*/ 2697312 w 9408955"/>
              <a:gd name="connsiteY6271" fmla="*/ 4277786 h 4587875"/>
              <a:gd name="connsiteX6272" fmla="*/ 2899395 w 9408955"/>
              <a:gd name="connsiteY6272" fmla="*/ 4277830 h 4587875"/>
              <a:gd name="connsiteX6273" fmla="*/ 2939244 w 9408955"/>
              <a:gd name="connsiteY6273" fmla="*/ 4249511 h 4587875"/>
              <a:gd name="connsiteX6274" fmla="*/ 2903036 w 9408955"/>
              <a:gd name="connsiteY6274" fmla="*/ 4210730 h 4587875"/>
              <a:gd name="connsiteX6275" fmla="*/ 2882570 w 9408955"/>
              <a:gd name="connsiteY6275" fmla="*/ 4270375 h 4587875"/>
              <a:gd name="connsiteX6276" fmla="*/ 2899395 w 9408955"/>
              <a:gd name="connsiteY6276" fmla="*/ 4277830 h 4587875"/>
              <a:gd name="connsiteX6277" fmla="*/ 3417048 w 9408955"/>
              <a:gd name="connsiteY6277" fmla="*/ 4277876 h 4587875"/>
              <a:gd name="connsiteX6278" fmla="*/ 3445777 w 9408955"/>
              <a:gd name="connsiteY6278" fmla="*/ 4221332 h 4587875"/>
              <a:gd name="connsiteX6279" fmla="*/ 3382804 w 9408955"/>
              <a:gd name="connsiteY6279" fmla="*/ 4232641 h 4587875"/>
              <a:gd name="connsiteX6280" fmla="*/ 3417048 w 9408955"/>
              <a:gd name="connsiteY6280" fmla="*/ 4277876 h 4587875"/>
              <a:gd name="connsiteX6281" fmla="*/ 3632631 w 9408955"/>
              <a:gd name="connsiteY6281" fmla="*/ 4277940 h 4587875"/>
              <a:gd name="connsiteX6282" fmla="*/ 3655685 w 9408955"/>
              <a:gd name="connsiteY6282" fmla="*/ 4261964 h 4587875"/>
              <a:gd name="connsiteX6283" fmla="*/ 3625753 w 9408955"/>
              <a:gd name="connsiteY6283" fmla="*/ 4209876 h 4587875"/>
              <a:gd name="connsiteX6284" fmla="*/ 3604570 w 9408955"/>
              <a:gd name="connsiteY6284" fmla="*/ 4272749 h 4587875"/>
              <a:gd name="connsiteX6285" fmla="*/ 3632631 w 9408955"/>
              <a:gd name="connsiteY6285" fmla="*/ 4277940 h 4587875"/>
              <a:gd name="connsiteX6286" fmla="*/ 3823476 w 9408955"/>
              <a:gd name="connsiteY6286" fmla="*/ 4278103 h 4587875"/>
              <a:gd name="connsiteX6287" fmla="*/ 3864163 w 9408955"/>
              <a:gd name="connsiteY6287" fmla="*/ 4249866 h 4587875"/>
              <a:gd name="connsiteX6288" fmla="*/ 3815210 w 9408955"/>
              <a:gd name="connsiteY6288" fmla="*/ 4213709 h 4587875"/>
              <a:gd name="connsiteX6289" fmla="*/ 3806204 w 9408955"/>
              <a:gd name="connsiteY6289" fmla="*/ 4271014 h 4587875"/>
              <a:gd name="connsiteX6290" fmla="*/ 3823476 w 9408955"/>
              <a:gd name="connsiteY6290" fmla="*/ 4278103 h 4587875"/>
              <a:gd name="connsiteX6291" fmla="*/ 1872449 w 9408955"/>
              <a:gd name="connsiteY6291" fmla="*/ 4278188 h 4587875"/>
              <a:gd name="connsiteX6292" fmla="*/ 1913475 w 9408955"/>
              <a:gd name="connsiteY6292" fmla="*/ 4241800 h 4587875"/>
              <a:gd name="connsiteX6293" fmla="*/ 1853686 w 9408955"/>
              <a:gd name="connsiteY6293" fmla="*/ 4220482 h 4587875"/>
              <a:gd name="connsiteX6294" fmla="*/ 1853235 w 9408955"/>
              <a:gd name="connsiteY6294" fmla="*/ 4269694 h 4587875"/>
              <a:gd name="connsiteX6295" fmla="*/ 1872449 w 9408955"/>
              <a:gd name="connsiteY6295" fmla="*/ 4278188 h 4587875"/>
              <a:gd name="connsiteX6296" fmla="*/ 4853681 w 9408955"/>
              <a:gd name="connsiteY6296" fmla="*/ 4278265 h 4587875"/>
              <a:gd name="connsiteX6297" fmla="*/ 4893229 w 9408955"/>
              <a:gd name="connsiteY6297" fmla="*/ 4248797 h 4587875"/>
              <a:gd name="connsiteX6298" fmla="*/ 4839780 w 9408955"/>
              <a:gd name="connsiteY6298" fmla="*/ 4214791 h 4587875"/>
              <a:gd name="connsiteX6299" fmla="*/ 4836623 w 9408955"/>
              <a:gd name="connsiteY6299" fmla="*/ 4271774 h 4587875"/>
              <a:gd name="connsiteX6300" fmla="*/ 4853681 w 9408955"/>
              <a:gd name="connsiteY6300" fmla="*/ 4278265 h 4587875"/>
              <a:gd name="connsiteX6301" fmla="*/ 3004886 w 9408955"/>
              <a:gd name="connsiteY6301" fmla="*/ 4278291 h 4587875"/>
              <a:gd name="connsiteX6302" fmla="*/ 3042184 w 9408955"/>
              <a:gd name="connsiteY6302" fmla="*/ 4242580 h 4587875"/>
              <a:gd name="connsiteX6303" fmla="*/ 2984525 w 9408955"/>
              <a:gd name="connsiteY6303" fmla="*/ 4217667 h 4587875"/>
              <a:gd name="connsiteX6304" fmla="*/ 2985882 w 9408955"/>
              <a:gd name="connsiteY6304" fmla="*/ 4271608 h 4587875"/>
              <a:gd name="connsiteX6305" fmla="*/ 3004886 w 9408955"/>
              <a:gd name="connsiteY6305" fmla="*/ 4278291 h 4587875"/>
              <a:gd name="connsiteX6306" fmla="*/ 2078327 w 9408955"/>
              <a:gd name="connsiteY6306" fmla="*/ 4278348 h 4587875"/>
              <a:gd name="connsiteX6307" fmla="*/ 2118839 w 9408955"/>
              <a:gd name="connsiteY6307" fmla="*/ 4249367 h 4587875"/>
              <a:gd name="connsiteX6308" fmla="*/ 2070010 w 9408955"/>
              <a:gd name="connsiteY6308" fmla="*/ 4212946 h 4587875"/>
              <a:gd name="connsiteX6309" fmla="*/ 2061074 w 9408955"/>
              <a:gd name="connsiteY6309" fmla="*/ 4272188 h 4587875"/>
              <a:gd name="connsiteX6310" fmla="*/ 2078327 w 9408955"/>
              <a:gd name="connsiteY6310" fmla="*/ 4278348 h 4587875"/>
              <a:gd name="connsiteX6311" fmla="*/ 2184192 w 9408955"/>
              <a:gd name="connsiteY6311" fmla="*/ 4278576 h 4587875"/>
              <a:gd name="connsiteX6312" fmla="*/ 2219354 w 9408955"/>
              <a:gd name="connsiteY6312" fmla="*/ 4240975 h 4587875"/>
              <a:gd name="connsiteX6313" fmla="*/ 2155661 w 9408955"/>
              <a:gd name="connsiteY6313" fmla="*/ 4226503 h 4587875"/>
              <a:gd name="connsiteX6314" fmla="*/ 2164982 w 9408955"/>
              <a:gd name="connsiteY6314" fmla="*/ 4272676 h 4587875"/>
              <a:gd name="connsiteX6315" fmla="*/ 2184192 w 9408955"/>
              <a:gd name="connsiteY6315" fmla="*/ 4278576 h 4587875"/>
              <a:gd name="connsiteX6316" fmla="*/ 2594153 w 9408955"/>
              <a:gd name="connsiteY6316" fmla="*/ 4278577 h 4587875"/>
              <a:gd name="connsiteX6317" fmla="*/ 2632581 w 9408955"/>
              <a:gd name="connsiteY6317" fmla="*/ 4241774 h 4587875"/>
              <a:gd name="connsiteX6318" fmla="*/ 2574982 w 9408955"/>
              <a:gd name="connsiteY6318" fmla="*/ 4217711 h 4587875"/>
              <a:gd name="connsiteX6319" fmla="*/ 2574754 w 9408955"/>
              <a:gd name="connsiteY6319" fmla="*/ 4272483 h 4587875"/>
              <a:gd name="connsiteX6320" fmla="*/ 2594153 w 9408955"/>
              <a:gd name="connsiteY6320" fmla="*/ 4278577 h 4587875"/>
              <a:gd name="connsiteX6321" fmla="*/ 3518090 w 9408955"/>
              <a:gd name="connsiteY6321" fmla="*/ 4278677 h 4587875"/>
              <a:gd name="connsiteX6322" fmla="*/ 3558094 w 9408955"/>
              <a:gd name="connsiteY6322" fmla="*/ 4249817 h 4587875"/>
              <a:gd name="connsiteX6323" fmla="*/ 3508976 w 9408955"/>
              <a:gd name="connsiteY6323" fmla="*/ 4212001 h 4587875"/>
              <a:gd name="connsiteX6324" fmla="*/ 3501017 w 9408955"/>
              <a:gd name="connsiteY6324" fmla="*/ 4272415 h 4587875"/>
              <a:gd name="connsiteX6325" fmla="*/ 3518090 w 9408955"/>
              <a:gd name="connsiteY6325" fmla="*/ 4278677 h 4587875"/>
              <a:gd name="connsiteX6326" fmla="*/ 2799102 w 9408955"/>
              <a:gd name="connsiteY6326" fmla="*/ 4278694 h 4587875"/>
              <a:gd name="connsiteX6327" fmla="*/ 2841237 w 9408955"/>
              <a:gd name="connsiteY6327" fmla="*/ 4257901 h 4587875"/>
              <a:gd name="connsiteX6328" fmla="*/ 2799049 w 9408955"/>
              <a:gd name="connsiteY6328" fmla="*/ 4210957 h 4587875"/>
              <a:gd name="connsiteX6329" fmla="*/ 2783695 w 9408955"/>
              <a:gd name="connsiteY6329" fmla="*/ 4272642 h 4587875"/>
              <a:gd name="connsiteX6330" fmla="*/ 2799102 w 9408955"/>
              <a:gd name="connsiteY6330" fmla="*/ 4278694 h 4587875"/>
              <a:gd name="connsiteX6331" fmla="*/ 3108538 w 9408955"/>
              <a:gd name="connsiteY6331" fmla="*/ 4278698 h 4587875"/>
              <a:gd name="connsiteX6332" fmla="*/ 3144241 w 9408955"/>
              <a:gd name="connsiteY6332" fmla="*/ 4241193 h 4587875"/>
              <a:gd name="connsiteX6333" fmla="*/ 3085460 w 9408955"/>
              <a:gd name="connsiteY6333" fmla="*/ 4221797 h 4587875"/>
              <a:gd name="connsiteX6334" fmla="*/ 3089303 w 9408955"/>
              <a:gd name="connsiteY6334" fmla="*/ 4273059 h 4587875"/>
              <a:gd name="connsiteX6335" fmla="*/ 3108538 w 9408955"/>
              <a:gd name="connsiteY6335" fmla="*/ 4278698 h 4587875"/>
              <a:gd name="connsiteX6336" fmla="*/ 7113505 w 9408955"/>
              <a:gd name="connsiteY6336" fmla="*/ 4278752 h 4587875"/>
              <a:gd name="connsiteX6337" fmla="*/ 7155109 w 9408955"/>
              <a:gd name="connsiteY6337" fmla="*/ 4250773 h 4587875"/>
              <a:gd name="connsiteX6338" fmla="*/ 7105495 w 9408955"/>
              <a:gd name="connsiteY6338" fmla="*/ 4213936 h 4587875"/>
              <a:gd name="connsiteX6339" fmla="*/ 7096579 w 9408955"/>
              <a:gd name="connsiteY6339" fmla="*/ 4271010 h 4587875"/>
              <a:gd name="connsiteX6340" fmla="*/ 7113505 w 9408955"/>
              <a:gd name="connsiteY6340" fmla="*/ 4278752 h 4587875"/>
              <a:gd name="connsiteX6341" fmla="*/ 1257877 w 9408955"/>
              <a:gd name="connsiteY6341" fmla="*/ 4278798 h 4587875"/>
              <a:gd name="connsiteX6342" fmla="*/ 1296369 w 9408955"/>
              <a:gd name="connsiteY6342" fmla="*/ 4250191 h 4587875"/>
              <a:gd name="connsiteX6343" fmla="*/ 1249537 w 9408955"/>
              <a:gd name="connsiteY6343" fmla="*/ 4213225 h 4587875"/>
              <a:gd name="connsiteX6344" fmla="*/ 1241126 w 9408955"/>
              <a:gd name="connsiteY6344" fmla="*/ 4273096 h 4587875"/>
              <a:gd name="connsiteX6345" fmla="*/ 1257877 w 9408955"/>
              <a:gd name="connsiteY6345" fmla="*/ 4278798 h 4587875"/>
              <a:gd name="connsiteX6346" fmla="*/ 3928628 w 9408955"/>
              <a:gd name="connsiteY6346" fmla="*/ 4278890 h 4587875"/>
              <a:gd name="connsiteX6347" fmla="*/ 3968512 w 9408955"/>
              <a:gd name="connsiteY6347" fmla="*/ 4249651 h 4587875"/>
              <a:gd name="connsiteX6348" fmla="*/ 3925853 w 9408955"/>
              <a:gd name="connsiteY6348" fmla="*/ 4210992 h 4587875"/>
              <a:gd name="connsiteX6349" fmla="*/ 3911557 w 9408955"/>
              <a:gd name="connsiteY6349" fmla="*/ 4272982 h 4587875"/>
              <a:gd name="connsiteX6350" fmla="*/ 3928628 w 9408955"/>
              <a:gd name="connsiteY6350" fmla="*/ 4278890 h 4587875"/>
              <a:gd name="connsiteX6351" fmla="*/ 3310784 w 9408955"/>
              <a:gd name="connsiteY6351" fmla="*/ 4278928 h 4587875"/>
              <a:gd name="connsiteX6352" fmla="*/ 3351684 w 9408955"/>
              <a:gd name="connsiteY6352" fmla="*/ 4242455 h 4587875"/>
              <a:gd name="connsiteX6353" fmla="*/ 3291502 w 9408955"/>
              <a:gd name="connsiteY6353" fmla="*/ 4220917 h 4587875"/>
              <a:gd name="connsiteX6354" fmla="*/ 3291044 w 9408955"/>
              <a:gd name="connsiteY6354" fmla="*/ 4270866 h 4587875"/>
              <a:gd name="connsiteX6355" fmla="*/ 3310784 w 9408955"/>
              <a:gd name="connsiteY6355" fmla="*/ 4278928 h 4587875"/>
              <a:gd name="connsiteX6356" fmla="*/ 7012509 w 9408955"/>
              <a:gd name="connsiteY6356" fmla="*/ 4372256 h 4587875"/>
              <a:gd name="connsiteX6357" fmla="*/ 7042901 w 9408955"/>
              <a:gd name="connsiteY6357" fmla="*/ 4347338 h 4587875"/>
              <a:gd name="connsiteX6358" fmla="*/ 6997509 w 9408955"/>
              <a:gd name="connsiteY6358" fmla="*/ 4330474 h 4587875"/>
              <a:gd name="connsiteX6359" fmla="*/ 6998863 w 9408955"/>
              <a:gd name="connsiteY6359" fmla="*/ 4366282 h 4587875"/>
              <a:gd name="connsiteX6360" fmla="*/ 7012509 w 9408955"/>
              <a:gd name="connsiteY6360" fmla="*/ 4372256 h 4587875"/>
              <a:gd name="connsiteX6361" fmla="*/ 1675359 w 9408955"/>
              <a:gd name="connsiteY6361" fmla="*/ 4377392 h 4587875"/>
              <a:gd name="connsiteX6362" fmla="*/ 1702741 w 9408955"/>
              <a:gd name="connsiteY6362" fmla="*/ 4345072 h 4587875"/>
              <a:gd name="connsiteX6363" fmla="*/ 1664751 w 9408955"/>
              <a:gd name="connsiteY6363" fmla="*/ 4317602 h 4587875"/>
              <a:gd name="connsiteX6364" fmla="*/ 1659974 w 9408955"/>
              <a:gd name="connsiteY6364" fmla="*/ 4374603 h 4587875"/>
              <a:gd name="connsiteX6365" fmla="*/ 1675359 w 9408955"/>
              <a:gd name="connsiteY6365" fmla="*/ 4377392 h 4587875"/>
              <a:gd name="connsiteX6366" fmla="*/ 3845731 w 9408955"/>
              <a:gd name="connsiteY6366" fmla="*/ 4379289 h 4587875"/>
              <a:gd name="connsiteX6367" fmla="*/ 3864121 w 9408955"/>
              <a:gd name="connsiteY6367" fmla="*/ 4353832 h 4587875"/>
              <a:gd name="connsiteX6368" fmla="*/ 3820632 w 9408955"/>
              <a:gd name="connsiteY6368" fmla="*/ 4315051 h 4587875"/>
              <a:gd name="connsiteX6369" fmla="*/ 3812073 w 9408955"/>
              <a:gd name="connsiteY6369" fmla="*/ 4377871 h 4587875"/>
              <a:gd name="connsiteX6370" fmla="*/ 3845731 w 9408955"/>
              <a:gd name="connsiteY6370" fmla="*/ 4379289 h 4587875"/>
              <a:gd name="connsiteX6371" fmla="*/ 2199074 w 9408955"/>
              <a:gd name="connsiteY6371" fmla="*/ 4379515 h 4587875"/>
              <a:gd name="connsiteX6372" fmla="*/ 2220284 w 9408955"/>
              <a:gd name="connsiteY6372" fmla="*/ 4354513 h 4587875"/>
              <a:gd name="connsiteX6373" fmla="*/ 2179682 w 9408955"/>
              <a:gd name="connsiteY6373" fmla="*/ 4313918 h 4587875"/>
              <a:gd name="connsiteX6374" fmla="*/ 2164937 w 9408955"/>
              <a:gd name="connsiteY6374" fmla="*/ 4376284 h 4587875"/>
              <a:gd name="connsiteX6375" fmla="*/ 2199074 w 9408955"/>
              <a:gd name="connsiteY6375" fmla="*/ 4379515 h 4587875"/>
              <a:gd name="connsiteX6376" fmla="*/ 3003056 w 9408955"/>
              <a:gd name="connsiteY6376" fmla="*/ 4380698 h 4587875"/>
              <a:gd name="connsiteX6377" fmla="*/ 3042053 w 9408955"/>
              <a:gd name="connsiteY6377" fmla="*/ 4353474 h 4587875"/>
              <a:gd name="connsiteX6378" fmla="*/ 3000791 w 9408955"/>
              <a:gd name="connsiteY6378" fmla="*/ 4314124 h 4587875"/>
              <a:gd name="connsiteX6379" fmla="*/ 2986268 w 9408955"/>
              <a:gd name="connsiteY6379" fmla="*/ 4374959 h 4587875"/>
              <a:gd name="connsiteX6380" fmla="*/ 3003056 w 9408955"/>
              <a:gd name="connsiteY6380" fmla="*/ 4380698 h 4587875"/>
              <a:gd name="connsiteX6381" fmla="*/ 3626170 w 9408955"/>
              <a:gd name="connsiteY6381" fmla="*/ 4380983 h 4587875"/>
              <a:gd name="connsiteX6382" fmla="*/ 3647869 w 9408955"/>
              <a:gd name="connsiteY6382" fmla="*/ 4375580 h 4587875"/>
              <a:gd name="connsiteX6383" fmla="*/ 3626515 w 9408955"/>
              <a:gd name="connsiteY6383" fmla="*/ 4312796 h 4587875"/>
              <a:gd name="connsiteX6384" fmla="*/ 3604472 w 9408955"/>
              <a:gd name="connsiteY6384" fmla="*/ 4375808 h 4587875"/>
              <a:gd name="connsiteX6385" fmla="*/ 3626170 w 9408955"/>
              <a:gd name="connsiteY6385" fmla="*/ 4380983 h 4587875"/>
              <a:gd name="connsiteX6386" fmla="*/ 3321000 w 9408955"/>
              <a:gd name="connsiteY6386" fmla="*/ 4381052 h 4587875"/>
              <a:gd name="connsiteX6387" fmla="*/ 3342110 w 9408955"/>
              <a:gd name="connsiteY6387" fmla="*/ 4373816 h 4587875"/>
              <a:gd name="connsiteX6388" fmla="*/ 3320459 w 9408955"/>
              <a:gd name="connsiteY6388" fmla="*/ 4313444 h 4587875"/>
              <a:gd name="connsiteX6389" fmla="*/ 3299036 w 9408955"/>
              <a:gd name="connsiteY6389" fmla="*/ 4376756 h 4587875"/>
              <a:gd name="connsiteX6390" fmla="*/ 3321000 w 9408955"/>
              <a:gd name="connsiteY6390" fmla="*/ 4381052 h 4587875"/>
              <a:gd name="connsiteX6391" fmla="*/ 2899064 w 9408955"/>
              <a:gd name="connsiteY6391" fmla="*/ 4381458 h 4587875"/>
              <a:gd name="connsiteX6392" fmla="*/ 2939838 w 9408955"/>
              <a:gd name="connsiteY6392" fmla="*/ 4353436 h 4587875"/>
              <a:gd name="connsiteX6393" fmla="*/ 2896848 w 9408955"/>
              <a:gd name="connsiteY6393" fmla="*/ 4314454 h 4587875"/>
              <a:gd name="connsiteX6394" fmla="*/ 2882214 w 9408955"/>
              <a:gd name="connsiteY6394" fmla="*/ 4374303 h 4587875"/>
              <a:gd name="connsiteX6395" fmla="*/ 2899064 w 9408955"/>
              <a:gd name="connsiteY6395" fmla="*/ 4381458 h 4587875"/>
              <a:gd name="connsiteX6396" fmla="*/ 3115512 w 9408955"/>
              <a:gd name="connsiteY6396" fmla="*/ 4381593 h 4587875"/>
              <a:gd name="connsiteX6397" fmla="*/ 3137880 w 9408955"/>
              <a:gd name="connsiteY6397" fmla="*/ 4372196 h 4587875"/>
              <a:gd name="connsiteX6398" fmla="*/ 3104157 w 9408955"/>
              <a:gd name="connsiteY6398" fmla="*/ 4313858 h 4587875"/>
              <a:gd name="connsiteX6399" fmla="*/ 3078692 w 9408955"/>
              <a:gd name="connsiteY6399" fmla="*/ 4361359 h 4587875"/>
              <a:gd name="connsiteX6400" fmla="*/ 3090392 w 9408955"/>
              <a:gd name="connsiteY6400" fmla="*/ 4378883 h 4587875"/>
              <a:gd name="connsiteX6401" fmla="*/ 3115512 w 9408955"/>
              <a:gd name="connsiteY6401" fmla="*/ 4381593 h 4587875"/>
              <a:gd name="connsiteX6402" fmla="*/ 3726570 w 9408955"/>
              <a:gd name="connsiteY6402" fmla="*/ 4381735 h 4587875"/>
              <a:gd name="connsiteX6403" fmla="*/ 3761135 w 9408955"/>
              <a:gd name="connsiteY6403" fmla="*/ 4346916 h 4587875"/>
              <a:gd name="connsiteX6404" fmla="*/ 3701534 w 9408955"/>
              <a:gd name="connsiteY6404" fmla="*/ 4324407 h 4587875"/>
              <a:gd name="connsiteX6405" fmla="*/ 3709152 w 9408955"/>
              <a:gd name="connsiteY6405" fmla="*/ 4376246 h 4587875"/>
              <a:gd name="connsiteX6406" fmla="*/ 3726570 w 9408955"/>
              <a:gd name="connsiteY6406" fmla="*/ 4381735 h 4587875"/>
              <a:gd name="connsiteX6407" fmla="*/ 2598273 w 9408955"/>
              <a:gd name="connsiteY6407" fmla="*/ 4381878 h 4587875"/>
              <a:gd name="connsiteX6408" fmla="*/ 2611802 w 9408955"/>
              <a:gd name="connsiteY6408" fmla="*/ 4379132 h 4587875"/>
              <a:gd name="connsiteX6409" fmla="*/ 2597589 w 9408955"/>
              <a:gd name="connsiteY6409" fmla="*/ 4312604 h 4587875"/>
              <a:gd name="connsiteX6410" fmla="*/ 2562745 w 9408955"/>
              <a:gd name="connsiteY6410" fmla="*/ 4362844 h 4587875"/>
              <a:gd name="connsiteX6411" fmla="*/ 2598273 w 9408955"/>
              <a:gd name="connsiteY6411" fmla="*/ 4381878 h 4587875"/>
              <a:gd name="connsiteX6412" fmla="*/ 2079091 w 9408955"/>
              <a:gd name="connsiteY6412" fmla="*/ 4382036 h 4587875"/>
              <a:gd name="connsiteX6413" fmla="*/ 2119108 w 9408955"/>
              <a:gd name="connsiteY6413" fmla="*/ 4353563 h 4587875"/>
              <a:gd name="connsiteX6414" fmla="*/ 2069999 w 9408955"/>
              <a:gd name="connsiteY6414" fmla="*/ 4315642 h 4587875"/>
              <a:gd name="connsiteX6415" fmla="*/ 2062497 w 9408955"/>
              <a:gd name="connsiteY6415" fmla="*/ 4374477 h 4587875"/>
              <a:gd name="connsiteX6416" fmla="*/ 2079091 w 9408955"/>
              <a:gd name="connsiteY6416" fmla="*/ 4382036 h 4587875"/>
              <a:gd name="connsiteX6417" fmla="*/ 2392734 w 9408955"/>
              <a:gd name="connsiteY6417" fmla="*/ 4382063 h 4587875"/>
              <a:gd name="connsiteX6418" fmla="*/ 2425671 w 9408955"/>
              <a:gd name="connsiteY6418" fmla="*/ 4345447 h 4587875"/>
              <a:gd name="connsiteX6419" fmla="*/ 2362768 w 9408955"/>
              <a:gd name="connsiteY6419" fmla="*/ 4331232 h 4587875"/>
              <a:gd name="connsiteX6420" fmla="*/ 2374236 w 9408955"/>
              <a:gd name="connsiteY6420" fmla="*/ 4377261 h 4587875"/>
              <a:gd name="connsiteX6421" fmla="*/ 2392734 w 9408955"/>
              <a:gd name="connsiteY6421" fmla="*/ 4382063 h 4587875"/>
              <a:gd name="connsiteX6422" fmla="*/ 1976187 w 9408955"/>
              <a:gd name="connsiteY6422" fmla="*/ 4382164 h 4587875"/>
              <a:gd name="connsiteX6423" fmla="*/ 2016606 w 9408955"/>
              <a:gd name="connsiteY6423" fmla="*/ 4345281 h 4587875"/>
              <a:gd name="connsiteX6424" fmla="*/ 1959587 w 9408955"/>
              <a:gd name="connsiteY6424" fmla="*/ 4319099 h 4587875"/>
              <a:gd name="connsiteX6425" fmla="*/ 1957534 w 9408955"/>
              <a:gd name="connsiteY6425" fmla="*/ 4373760 h 4587875"/>
              <a:gd name="connsiteX6426" fmla="*/ 1976187 w 9408955"/>
              <a:gd name="connsiteY6426" fmla="*/ 4382164 h 4587875"/>
              <a:gd name="connsiteX6427" fmla="*/ 2803165 w 9408955"/>
              <a:gd name="connsiteY6427" fmla="*/ 4382197 h 4587875"/>
              <a:gd name="connsiteX6428" fmla="*/ 2838737 w 9408955"/>
              <a:gd name="connsiteY6428" fmla="*/ 4345650 h 4587875"/>
              <a:gd name="connsiteX6429" fmla="*/ 2785734 w 9408955"/>
              <a:gd name="connsiteY6429" fmla="*/ 4317381 h 4587875"/>
              <a:gd name="connsiteX6430" fmla="*/ 2785055 w 9408955"/>
              <a:gd name="connsiteY6430" fmla="*/ 4376426 h 4587875"/>
              <a:gd name="connsiteX6431" fmla="*/ 2803165 w 9408955"/>
              <a:gd name="connsiteY6431" fmla="*/ 4382197 h 4587875"/>
              <a:gd name="connsiteX6432" fmla="*/ 3521876 w 9408955"/>
              <a:gd name="connsiteY6432" fmla="*/ 4382217 h 4587875"/>
              <a:gd name="connsiteX6433" fmla="*/ 3556101 w 9408955"/>
              <a:gd name="connsiteY6433" fmla="*/ 4337600 h 4587875"/>
              <a:gd name="connsiteX6434" fmla="*/ 3494578 w 9408955"/>
              <a:gd name="connsiteY6434" fmla="*/ 4324771 h 4587875"/>
              <a:gd name="connsiteX6435" fmla="*/ 3501590 w 9408955"/>
              <a:gd name="connsiteY6435" fmla="*/ 4374940 h 4587875"/>
              <a:gd name="connsiteX6436" fmla="*/ 3521876 w 9408955"/>
              <a:gd name="connsiteY6436" fmla="*/ 4382217 h 4587875"/>
              <a:gd name="connsiteX6437" fmla="*/ 3423402 w 9408955"/>
              <a:gd name="connsiteY6437" fmla="*/ 4382233 h 4587875"/>
              <a:gd name="connsiteX6438" fmla="*/ 3437987 w 9408955"/>
              <a:gd name="connsiteY6438" fmla="*/ 4377644 h 4587875"/>
              <a:gd name="connsiteX6439" fmla="*/ 3425095 w 9408955"/>
              <a:gd name="connsiteY6439" fmla="*/ 4314143 h 4587875"/>
              <a:gd name="connsiteX6440" fmla="*/ 3383930 w 9408955"/>
              <a:gd name="connsiteY6440" fmla="*/ 4363129 h 4587875"/>
              <a:gd name="connsiteX6441" fmla="*/ 3423402 w 9408955"/>
              <a:gd name="connsiteY6441" fmla="*/ 4382233 h 4587875"/>
              <a:gd name="connsiteX6442" fmla="*/ 4855171 w 9408955"/>
              <a:gd name="connsiteY6442" fmla="*/ 4382327 h 4587875"/>
              <a:gd name="connsiteX6443" fmla="*/ 4893446 w 9408955"/>
              <a:gd name="connsiteY6443" fmla="*/ 4346229 h 4587875"/>
              <a:gd name="connsiteX6444" fmla="*/ 4834817 w 9408955"/>
              <a:gd name="connsiteY6444" fmla="*/ 4322811 h 4587875"/>
              <a:gd name="connsiteX6445" fmla="*/ 4836621 w 9408955"/>
              <a:gd name="connsiteY6445" fmla="*/ 4375559 h 4587875"/>
              <a:gd name="connsiteX6446" fmla="*/ 4855171 w 9408955"/>
              <a:gd name="connsiteY6446" fmla="*/ 4382327 h 4587875"/>
              <a:gd name="connsiteX6447" fmla="*/ 4758879 w 9408955"/>
              <a:gd name="connsiteY6447" fmla="*/ 4382385 h 4587875"/>
              <a:gd name="connsiteX6448" fmla="*/ 4788678 w 9408955"/>
              <a:gd name="connsiteY6448" fmla="*/ 4334083 h 4587875"/>
              <a:gd name="connsiteX6449" fmla="*/ 4727084 w 9408955"/>
              <a:gd name="connsiteY6449" fmla="*/ 4328141 h 4587875"/>
              <a:gd name="connsiteX6450" fmla="*/ 4737426 w 9408955"/>
              <a:gd name="connsiteY6450" fmla="*/ 4377047 h 4587875"/>
              <a:gd name="connsiteX6451" fmla="*/ 4758879 w 9408955"/>
              <a:gd name="connsiteY6451" fmla="*/ 4382385 h 4587875"/>
              <a:gd name="connsiteX6452" fmla="*/ 7113542 w 9408955"/>
              <a:gd name="connsiteY6452" fmla="*/ 4382525 h 4587875"/>
              <a:gd name="connsiteX6453" fmla="*/ 7155766 w 9408955"/>
              <a:gd name="connsiteY6453" fmla="*/ 4352265 h 4587875"/>
              <a:gd name="connsiteX6454" fmla="*/ 7097472 w 9408955"/>
              <a:gd name="connsiteY6454" fmla="*/ 4319896 h 4587875"/>
              <a:gd name="connsiteX6455" fmla="*/ 7096085 w 9408955"/>
              <a:gd name="connsiteY6455" fmla="*/ 4374832 h 4587875"/>
              <a:gd name="connsiteX6456" fmla="*/ 7113542 w 9408955"/>
              <a:gd name="connsiteY6456" fmla="*/ 4382525 h 4587875"/>
              <a:gd name="connsiteX6457" fmla="*/ 3214223 w 9408955"/>
              <a:gd name="connsiteY6457" fmla="*/ 4382617 h 4587875"/>
              <a:gd name="connsiteX6458" fmla="*/ 3249213 w 9408955"/>
              <a:gd name="connsiteY6458" fmla="*/ 4346428 h 4587875"/>
              <a:gd name="connsiteX6459" fmla="*/ 3197130 w 9408955"/>
              <a:gd name="connsiteY6459" fmla="*/ 4318396 h 4587875"/>
              <a:gd name="connsiteX6460" fmla="*/ 3196220 w 9408955"/>
              <a:gd name="connsiteY6460" fmla="*/ 4376528 h 4587875"/>
              <a:gd name="connsiteX6461" fmla="*/ 3214223 w 9408955"/>
              <a:gd name="connsiteY6461" fmla="*/ 4382617 h 4587875"/>
              <a:gd name="connsiteX6462" fmla="*/ 2700544 w 9408955"/>
              <a:gd name="connsiteY6462" fmla="*/ 4382633 h 4587875"/>
              <a:gd name="connsiteX6463" fmla="*/ 2735166 w 9408955"/>
              <a:gd name="connsiteY6463" fmla="*/ 4339405 h 4587875"/>
              <a:gd name="connsiteX6464" fmla="*/ 2668316 w 9408955"/>
              <a:gd name="connsiteY6464" fmla="*/ 4330992 h 4587875"/>
              <a:gd name="connsiteX6465" fmla="*/ 2680068 w 9408955"/>
              <a:gd name="connsiteY6465" fmla="*/ 4377148 h 4587875"/>
              <a:gd name="connsiteX6466" fmla="*/ 2700544 w 9408955"/>
              <a:gd name="connsiteY6466" fmla="*/ 4382633 h 4587875"/>
              <a:gd name="connsiteX6467" fmla="*/ 2290982 w 9408955"/>
              <a:gd name="connsiteY6467" fmla="*/ 4382767 h 4587875"/>
              <a:gd name="connsiteX6468" fmla="*/ 2323085 w 9408955"/>
              <a:gd name="connsiteY6468" fmla="*/ 4339492 h 4587875"/>
              <a:gd name="connsiteX6469" fmla="*/ 2259926 w 9408955"/>
              <a:gd name="connsiteY6469" fmla="*/ 4330374 h 4587875"/>
              <a:gd name="connsiteX6470" fmla="*/ 2270950 w 9408955"/>
              <a:gd name="connsiteY6470" fmla="*/ 4377332 h 4587875"/>
              <a:gd name="connsiteX6471" fmla="*/ 2290982 w 9408955"/>
              <a:gd name="connsiteY6471" fmla="*/ 4382767 h 4587875"/>
              <a:gd name="connsiteX6472" fmla="*/ 4959010 w 9408955"/>
              <a:gd name="connsiteY6472" fmla="*/ 4382783 h 4587875"/>
              <a:gd name="connsiteX6473" fmla="*/ 4996106 w 9408955"/>
              <a:gd name="connsiteY6473" fmla="*/ 4346221 h 4587875"/>
              <a:gd name="connsiteX6474" fmla="*/ 4929757 w 9408955"/>
              <a:gd name="connsiteY6474" fmla="*/ 4331598 h 4587875"/>
              <a:gd name="connsiteX6475" fmla="*/ 4940281 w 9408955"/>
              <a:gd name="connsiteY6475" fmla="*/ 4374780 h 4587875"/>
              <a:gd name="connsiteX6476" fmla="*/ 4959010 w 9408955"/>
              <a:gd name="connsiteY6476" fmla="*/ 4382783 h 4587875"/>
              <a:gd name="connsiteX6477" fmla="*/ 2188051 w 9408955"/>
              <a:gd name="connsiteY6477" fmla="*/ 4476131 h 4587875"/>
              <a:gd name="connsiteX6478" fmla="*/ 2211755 w 9408955"/>
              <a:gd name="connsiteY6478" fmla="*/ 4443102 h 4587875"/>
              <a:gd name="connsiteX6479" fmla="*/ 2163562 w 9408955"/>
              <a:gd name="connsiteY6479" fmla="*/ 4442638 h 4587875"/>
              <a:gd name="connsiteX6480" fmla="*/ 2173200 w 9408955"/>
              <a:gd name="connsiteY6480" fmla="*/ 4472374 h 4587875"/>
              <a:gd name="connsiteX6481" fmla="*/ 2188051 w 9408955"/>
              <a:gd name="connsiteY6481" fmla="*/ 4476131 h 4587875"/>
              <a:gd name="connsiteX6482" fmla="*/ 3404049 w 9408955"/>
              <a:gd name="connsiteY6482" fmla="*/ 4480656 h 4587875"/>
              <a:gd name="connsiteX6483" fmla="*/ 3454029 w 9408955"/>
              <a:gd name="connsiteY6483" fmla="*/ 4450894 h 4587875"/>
              <a:gd name="connsiteX6484" fmla="*/ 3405406 w 9408955"/>
              <a:gd name="connsiteY6484" fmla="*/ 4420906 h 4587875"/>
              <a:gd name="connsiteX6485" fmla="*/ 3404049 w 9408955"/>
              <a:gd name="connsiteY6485" fmla="*/ 4480656 h 4587875"/>
              <a:gd name="connsiteX6486" fmla="*/ 2510206 w 9408955"/>
              <a:gd name="connsiteY6486" fmla="*/ 4481504 h 4587875"/>
              <a:gd name="connsiteX6487" fmla="*/ 2529470 w 9408955"/>
              <a:gd name="connsiteY6487" fmla="*/ 4457943 h 4587875"/>
              <a:gd name="connsiteX6488" fmla="*/ 2485438 w 9408955"/>
              <a:gd name="connsiteY6488" fmla="*/ 4418359 h 4587875"/>
              <a:gd name="connsiteX6489" fmla="*/ 2477564 w 9408955"/>
              <a:gd name="connsiteY6489" fmla="*/ 4480728 h 4587875"/>
              <a:gd name="connsiteX6490" fmla="*/ 2510206 w 9408955"/>
              <a:gd name="connsiteY6490" fmla="*/ 4481504 h 4587875"/>
              <a:gd name="connsiteX6491" fmla="*/ 3845609 w 9408955"/>
              <a:gd name="connsiteY6491" fmla="*/ 4481615 h 4587875"/>
              <a:gd name="connsiteX6492" fmla="*/ 3864171 w 9408955"/>
              <a:gd name="connsiteY6492" fmla="*/ 4458385 h 4587875"/>
              <a:gd name="connsiteX6493" fmla="*/ 3828430 w 9408955"/>
              <a:gd name="connsiteY6493" fmla="*/ 4417394 h 4587875"/>
              <a:gd name="connsiteX6494" fmla="*/ 3813903 w 9408955"/>
              <a:gd name="connsiteY6494" fmla="*/ 4480492 h 4587875"/>
              <a:gd name="connsiteX6495" fmla="*/ 3845609 w 9408955"/>
              <a:gd name="connsiteY6495" fmla="*/ 4481615 h 4587875"/>
              <a:gd name="connsiteX6496" fmla="*/ 2406445 w 9408955"/>
              <a:gd name="connsiteY6496" fmla="*/ 4481824 h 4587875"/>
              <a:gd name="connsiteX6497" fmla="*/ 2424842 w 9408955"/>
              <a:gd name="connsiteY6497" fmla="*/ 4459060 h 4587875"/>
              <a:gd name="connsiteX6498" fmla="*/ 2388530 w 9408955"/>
              <a:gd name="connsiteY6498" fmla="*/ 4418465 h 4587875"/>
              <a:gd name="connsiteX6499" fmla="*/ 2374937 w 9408955"/>
              <a:gd name="connsiteY6499" fmla="*/ 4480605 h 4587875"/>
              <a:gd name="connsiteX6500" fmla="*/ 2406445 w 9408955"/>
              <a:gd name="connsiteY6500" fmla="*/ 4481824 h 4587875"/>
              <a:gd name="connsiteX6501" fmla="*/ 2688842 w 9408955"/>
              <a:gd name="connsiteY6501" fmla="*/ 4482554 h 4587875"/>
              <a:gd name="connsiteX6502" fmla="*/ 2736653 w 9408955"/>
              <a:gd name="connsiteY6502" fmla="*/ 4450829 h 4587875"/>
              <a:gd name="connsiteX6503" fmla="*/ 2666887 w 9408955"/>
              <a:gd name="connsiteY6503" fmla="*/ 4442783 h 4587875"/>
              <a:gd name="connsiteX6504" fmla="*/ 2688842 w 9408955"/>
              <a:gd name="connsiteY6504" fmla="*/ 4482554 h 4587875"/>
              <a:gd name="connsiteX6505" fmla="*/ 1974140 w 9408955"/>
              <a:gd name="connsiteY6505" fmla="*/ 4482908 h 4587875"/>
              <a:gd name="connsiteX6506" fmla="*/ 2016746 w 9408955"/>
              <a:gd name="connsiteY6506" fmla="*/ 4444149 h 4587875"/>
              <a:gd name="connsiteX6507" fmla="*/ 1951920 w 9408955"/>
              <a:gd name="connsiteY6507" fmla="*/ 4424527 h 4587875"/>
              <a:gd name="connsiteX6508" fmla="*/ 1953765 w 9408955"/>
              <a:gd name="connsiteY6508" fmla="*/ 4473020 h 4587875"/>
              <a:gd name="connsiteX6509" fmla="*/ 1974140 w 9408955"/>
              <a:gd name="connsiteY6509" fmla="*/ 4482908 h 4587875"/>
              <a:gd name="connsiteX6510" fmla="*/ 2808223 w 9408955"/>
              <a:gd name="connsiteY6510" fmla="*/ 4482983 h 4587875"/>
              <a:gd name="connsiteX6511" fmla="*/ 2836940 w 9408955"/>
              <a:gd name="connsiteY6511" fmla="*/ 4463811 h 4587875"/>
              <a:gd name="connsiteX6512" fmla="*/ 2831287 w 9408955"/>
              <a:gd name="connsiteY6512" fmla="*/ 4424666 h 4587875"/>
              <a:gd name="connsiteX6513" fmla="*/ 2773394 w 9408955"/>
              <a:gd name="connsiteY6513" fmla="*/ 4425124 h 4587875"/>
              <a:gd name="connsiteX6514" fmla="*/ 2774979 w 9408955"/>
              <a:gd name="connsiteY6514" fmla="*/ 4473655 h 4587875"/>
              <a:gd name="connsiteX6515" fmla="*/ 2808223 w 9408955"/>
              <a:gd name="connsiteY6515" fmla="*/ 4482983 h 4587875"/>
              <a:gd name="connsiteX6516" fmla="*/ 3128913 w 9408955"/>
              <a:gd name="connsiteY6516" fmla="*/ 4483100 h 4587875"/>
              <a:gd name="connsiteX6517" fmla="*/ 3142149 w 9408955"/>
              <a:gd name="connsiteY6517" fmla="*/ 4435475 h 4587875"/>
              <a:gd name="connsiteX6518" fmla="*/ 3087380 w 9408955"/>
              <a:gd name="connsiteY6518" fmla="*/ 4425723 h 4587875"/>
              <a:gd name="connsiteX6519" fmla="*/ 3078480 w 9408955"/>
              <a:gd name="connsiteY6519" fmla="*/ 4465410 h 4587875"/>
              <a:gd name="connsiteX6520" fmla="*/ 3096052 w 9408955"/>
              <a:gd name="connsiteY6520" fmla="*/ 4481966 h 4587875"/>
              <a:gd name="connsiteX6521" fmla="*/ 3128913 w 9408955"/>
              <a:gd name="connsiteY6521" fmla="*/ 4483100 h 4587875"/>
              <a:gd name="connsiteX6522" fmla="*/ 3016136 w 9408955"/>
              <a:gd name="connsiteY6522" fmla="*/ 4483222 h 4587875"/>
              <a:gd name="connsiteX6523" fmla="*/ 3037076 w 9408955"/>
              <a:gd name="connsiteY6523" fmla="*/ 4472126 h 4587875"/>
              <a:gd name="connsiteX6524" fmla="*/ 3007595 w 9408955"/>
              <a:gd name="connsiteY6524" fmla="*/ 4418042 h 4587875"/>
              <a:gd name="connsiteX6525" fmla="*/ 2991597 w 9408955"/>
              <a:gd name="connsiteY6525" fmla="*/ 4481483 h 4587875"/>
              <a:gd name="connsiteX6526" fmla="*/ 3016136 w 9408955"/>
              <a:gd name="connsiteY6526" fmla="*/ 4483222 h 4587875"/>
              <a:gd name="connsiteX6527" fmla="*/ 2913793 w 9408955"/>
              <a:gd name="connsiteY6527" fmla="*/ 4483443 h 4587875"/>
              <a:gd name="connsiteX6528" fmla="*/ 2938942 w 9408955"/>
              <a:gd name="connsiteY6528" fmla="*/ 4442640 h 4587875"/>
              <a:gd name="connsiteX6529" fmla="*/ 2873473 w 9408955"/>
              <a:gd name="connsiteY6529" fmla="*/ 4438343 h 4587875"/>
              <a:gd name="connsiteX6530" fmla="*/ 2895372 w 9408955"/>
              <a:gd name="connsiteY6530" fmla="*/ 4482443 h 4587875"/>
              <a:gd name="connsiteX6531" fmla="*/ 2913793 w 9408955"/>
              <a:gd name="connsiteY6531" fmla="*/ 4483443 h 4587875"/>
              <a:gd name="connsiteX6532" fmla="*/ 3623727 w 9408955"/>
              <a:gd name="connsiteY6532" fmla="*/ 4483494 h 4587875"/>
              <a:gd name="connsiteX6533" fmla="*/ 3641896 w 9408955"/>
              <a:gd name="connsiteY6533" fmla="*/ 4479634 h 4587875"/>
              <a:gd name="connsiteX6534" fmla="*/ 3659660 w 9408955"/>
              <a:gd name="connsiteY6534" fmla="*/ 4449779 h 4587875"/>
              <a:gd name="connsiteX6535" fmla="*/ 3594230 w 9408955"/>
              <a:gd name="connsiteY6535" fmla="*/ 4434193 h 4587875"/>
              <a:gd name="connsiteX6536" fmla="*/ 3605709 w 9408955"/>
              <a:gd name="connsiteY6536" fmla="*/ 4478889 h 4587875"/>
              <a:gd name="connsiteX6537" fmla="*/ 3623727 w 9408955"/>
              <a:gd name="connsiteY6537" fmla="*/ 4483494 h 4587875"/>
              <a:gd name="connsiteX6538" fmla="*/ 6912863 w 9408955"/>
              <a:gd name="connsiteY6538" fmla="*/ 4483537 h 4587875"/>
              <a:gd name="connsiteX6539" fmla="*/ 6948479 w 9408955"/>
              <a:gd name="connsiteY6539" fmla="*/ 4450776 h 4587875"/>
              <a:gd name="connsiteX6540" fmla="*/ 6879741 w 9408955"/>
              <a:gd name="connsiteY6540" fmla="*/ 4438561 h 4587875"/>
              <a:gd name="connsiteX6541" fmla="*/ 6894965 w 9408955"/>
              <a:gd name="connsiteY6541" fmla="*/ 4478823 h 4587875"/>
              <a:gd name="connsiteX6542" fmla="*/ 6912863 w 9408955"/>
              <a:gd name="connsiteY6542" fmla="*/ 4483537 h 4587875"/>
              <a:gd name="connsiteX6543" fmla="*/ 3530712 w 9408955"/>
              <a:gd name="connsiteY6543" fmla="*/ 4483584 h 4587875"/>
              <a:gd name="connsiteX6544" fmla="*/ 3562191 w 9408955"/>
              <a:gd name="connsiteY6544" fmla="*/ 4450674 h 4587875"/>
              <a:gd name="connsiteX6545" fmla="*/ 3507263 w 9408955"/>
              <a:gd name="connsiteY6545" fmla="*/ 4420567 h 4587875"/>
              <a:gd name="connsiteX6546" fmla="*/ 3513928 w 9408955"/>
              <a:gd name="connsiteY6546" fmla="*/ 4482835 h 4587875"/>
              <a:gd name="connsiteX6547" fmla="*/ 3530712 w 9408955"/>
              <a:gd name="connsiteY6547" fmla="*/ 4483584 h 4587875"/>
              <a:gd name="connsiteX6548" fmla="*/ 3199388 w 9408955"/>
              <a:gd name="connsiteY6548" fmla="*/ 4484014 h 4587875"/>
              <a:gd name="connsiteX6549" fmla="*/ 3249399 w 9408955"/>
              <a:gd name="connsiteY6549" fmla="*/ 4451053 h 4587875"/>
              <a:gd name="connsiteX6550" fmla="*/ 3181265 w 9408955"/>
              <a:gd name="connsiteY6550" fmla="*/ 4442757 h 4587875"/>
              <a:gd name="connsiteX6551" fmla="*/ 3199388 w 9408955"/>
              <a:gd name="connsiteY6551" fmla="*/ 4484014 h 4587875"/>
              <a:gd name="connsiteX6552" fmla="*/ 3317446 w 9408955"/>
              <a:gd name="connsiteY6552" fmla="*/ 4484418 h 4587875"/>
              <a:gd name="connsiteX6553" fmla="*/ 3352393 w 9408955"/>
              <a:gd name="connsiteY6553" fmla="*/ 4451138 h 4587875"/>
              <a:gd name="connsiteX6554" fmla="*/ 3286214 w 9408955"/>
              <a:gd name="connsiteY6554" fmla="*/ 4436775 h 4587875"/>
              <a:gd name="connsiteX6555" fmla="*/ 3299678 w 9408955"/>
              <a:gd name="connsiteY6555" fmla="*/ 4480777 h 4587875"/>
              <a:gd name="connsiteX6556" fmla="*/ 3317446 w 9408955"/>
              <a:gd name="connsiteY6556" fmla="*/ 4484418 h 4587875"/>
              <a:gd name="connsiteX6557" fmla="*/ 3727657 w 9408955"/>
              <a:gd name="connsiteY6557" fmla="*/ 4484487 h 4587875"/>
              <a:gd name="connsiteX6558" fmla="*/ 3761548 w 9408955"/>
              <a:gd name="connsiteY6558" fmla="*/ 4450369 h 4587875"/>
              <a:gd name="connsiteX6559" fmla="*/ 3696888 w 9408955"/>
              <a:gd name="connsiteY6559" fmla="*/ 4434888 h 4587875"/>
              <a:gd name="connsiteX6560" fmla="*/ 3709775 w 9408955"/>
              <a:gd name="connsiteY6560" fmla="*/ 4480870 h 4587875"/>
              <a:gd name="connsiteX6561" fmla="*/ 3727657 w 9408955"/>
              <a:gd name="connsiteY6561" fmla="*/ 4484487 h 4587875"/>
              <a:gd name="connsiteX6562" fmla="*/ 3949020 w 9408955"/>
              <a:gd name="connsiteY6562" fmla="*/ 4484687 h 4587875"/>
              <a:gd name="connsiteX6563" fmla="*/ 3966535 w 9408955"/>
              <a:gd name="connsiteY6563" fmla="*/ 4441918 h 4587875"/>
              <a:gd name="connsiteX6564" fmla="*/ 3899206 w 9408955"/>
              <a:gd name="connsiteY6564" fmla="*/ 4450609 h 4587875"/>
              <a:gd name="connsiteX6565" fmla="*/ 3949020 w 9408955"/>
              <a:gd name="connsiteY6565" fmla="*/ 4484687 h 4587875"/>
              <a:gd name="connsiteX6566" fmla="*/ 3409629 w 9408955"/>
              <a:gd name="connsiteY6566" fmla="*/ 4587874 h 4587875"/>
              <a:gd name="connsiteX6567" fmla="*/ 3435561 w 9408955"/>
              <a:gd name="connsiteY6567" fmla="*/ 4587874 h 4587875"/>
              <a:gd name="connsiteX6568" fmla="*/ 3452473 w 9408955"/>
              <a:gd name="connsiteY6568" fmla="*/ 4540565 h 4587875"/>
              <a:gd name="connsiteX6569" fmla="*/ 3385726 w 9408955"/>
              <a:gd name="connsiteY6569" fmla="*/ 4547389 h 4587875"/>
              <a:gd name="connsiteX6570" fmla="*/ 3409629 w 9408955"/>
              <a:gd name="connsiteY6570" fmla="*/ 4587874 h 4587875"/>
              <a:gd name="connsiteX6571" fmla="*/ 3302749 w 9408955"/>
              <a:gd name="connsiteY6571" fmla="*/ 4587874 h 4587875"/>
              <a:gd name="connsiteX6572" fmla="*/ 3330190 w 9408955"/>
              <a:gd name="connsiteY6572" fmla="*/ 4587874 h 4587875"/>
              <a:gd name="connsiteX6573" fmla="*/ 3319531 w 9408955"/>
              <a:gd name="connsiteY6573" fmla="*/ 4518789 h 4587875"/>
              <a:gd name="connsiteX6574" fmla="*/ 3302749 w 9408955"/>
              <a:gd name="connsiteY6574" fmla="*/ 4587874 h 4587875"/>
              <a:gd name="connsiteX6575" fmla="*/ 3093760 w 9408955"/>
              <a:gd name="connsiteY6575" fmla="*/ 4587874 h 4587875"/>
              <a:gd name="connsiteX6576" fmla="*/ 3122285 w 9408955"/>
              <a:gd name="connsiteY6576" fmla="*/ 4587874 h 4587875"/>
              <a:gd name="connsiteX6577" fmla="*/ 3144877 w 9408955"/>
              <a:gd name="connsiteY6577" fmla="*/ 4547830 h 4587875"/>
              <a:gd name="connsiteX6578" fmla="*/ 3080067 w 9408955"/>
              <a:gd name="connsiteY6578" fmla="*/ 4547139 h 4587875"/>
              <a:gd name="connsiteX6579" fmla="*/ 3093760 w 9408955"/>
              <a:gd name="connsiteY6579" fmla="*/ 4587874 h 4587875"/>
              <a:gd name="connsiteX6580" fmla="*/ 2894308 w 9408955"/>
              <a:gd name="connsiteY6580" fmla="*/ 4587874 h 4587875"/>
              <a:gd name="connsiteX6581" fmla="*/ 2916987 w 9408955"/>
              <a:gd name="connsiteY6581" fmla="*/ 4587874 h 4587875"/>
              <a:gd name="connsiteX6582" fmla="*/ 2902019 w 9408955"/>
              <a:gd name="connsiteY6582" fmla="*/ 4519987 h 4587875"/>
              <a:gd name="connsiteX6583" fmla="*/ 2894308 w 9408955"/>
              <a:gd name="connsiteY6583" fmla="*/ 4587874 h 4587875"/>
              <a:gd name="connsiteX6584" fmla="*/ 2689286 w 9408955"/>
              <a:gd name="connsiteY6584" fmla="*/ 4587874 h 4587875"/>
              <a:gd name="connsiteX6585" fmla="*/ 2714683 w 9408955"/>
              <a:gd name="connsiteY6585" fmla="*/ 4587874 h 4587875"/>
              <a:gd name="connsiteX6586" fmla="*/ 2702895 w 9408955"/>
              <a:gd name="connsiteY6586" fmla="*/ 4520585 h 4587875"/>
              <a:gd name="connsiteX6587" fmla="*/ 2689286 w 9408955"/>
              <a:gd name="connsiteY6587" fmla="*/ 4587874 h 4587875"/>
              <a:gd name="connsiteX6588" fmla="*/ 2583518 w 9408955"/>
              <a:gd name="connsiteY6588" fmla="*/ 4587874 h 4587875"/>
              <a:gd name="connsiteX6589" fmla="*/ 2608863 w 9408955"/>
              <a:gd name="connsiteY6589" fmla="*/ 4587874 h 4587875"/>
              <a:gd name="connsiteX6590" fmla="*/ 2597100 w 9408955"/>
              <a:gd name="connsiteY6590" fmla="*/ 4519199 h 4587875"/>
              <a:gd name="connsiteX6591" fmla="*/ 2583518 w 9408955"/>
              <a:gd name="connsiteY6591" fmla="*/ 4587874 h 4587875"/>
              <a:gd name="connsiteX6592" fmla="*/ 2483747 w 9408955"/>
              <a:gd name="connsiteY6592" fmla="*/ 4587874 h 4587875"/>
              <a:gd name="connsiteX6593" fmla="*/ 2508559 w 9408955"/>
              <a:gd name="connsiteY6593" fmla="*/ 4587874 h 4587875"/>
              <a:gd name="connsiteX6594" fmla="*/ 2492481 w 9408955"/>
              <a:gd name="connsiteY6594" fmla="*/ 4519019 h 4587875"/>
              <a:gd name="connsiteX6595" fmla="*/ 2483747 w 9408955"/>
              <a:gd name="connsiteY6595" fmla="*/ 4587874 h 4587875"/>
              <a:gd name="connsiteX6596" fmla="*/ 2377934 w 9408955"/>
              <a:gd name="connsiteY6596" fmla="*/ 4587874 h 4587875"/>
              <a:gd name="connsiteX6597" fmla="*/ 2406194 w 9408955"/>
              <a:gd name="connsiteY6597" fmla="*/ 4587874 h 4587875"/>
              <a:gd name="connsiteX6598" fmla="*/ 2425017 w 9408955"/>
              <a:gd name="connsiteY6598" fmla="*/ 4547711 h 4587875"/>
              <a:gd name="connsiteX6599" fmla="*/ 2359581 w 9408955"/>
              <a:gd name="connsiteY6599" fmla="*/ 4547019 h 4587875"/>
              <a:gd name="connsiteX6600" fmla="*/ 2377934 w 9408955"/>
              <a:gd name="connsiteY6600" fmla="*/ 4587874 h 4587875"/>
              <a:gd name="connsiteX6601" fmla="*/ 2275187 w 9408955"/>
              <a:gd name="connsiteY6601" fmla="*/ 4587874 h 4587875"/>
              <a:gd name="connsiteX6602" fmla="*/ 2301025 w 9408955"/>
              <a:gd name="connsiteY6602" fmla="*/ 4587874 h 4587875"/>
              <a:gd name="connsiteX6603" fmla="*/ 2290375 w 9408955"/>
              <a:gd name="connsiteY6603" fmla="*/ 4518980 h 4587875"/>
              <a:gd name="connsiteX6604" fmla="*/ 2275187 w 9408955"/>
              <a:gd name="connsiteY6604" fmla="*/ 4587874 h 4587875"/>
              <a:gd name="connsiteX6605" fmla="*/ 2172828 w 9408955"/>
              <a:gd name="connsiteY6605" fmla="*/ 4587874 h 4587875"/>
              <a:gd name="connsiteX6606" fmla="*/ 2199715 w 9408955"/>
              <a:gd name="connsiteY6606" fmla="*/ 4587874 h 4587875"/>
              <a:gd name="connsiteX6607" fmla="*/ 2218313 w 9408955"/>
              <a:gd name="connsiteY6607" fmla="*/ 4539650 h 4587875"/>
              <a:gd name="connsiteX6608" fmla="*/ 2153330 w 9408955"/>
              <a:gd name="connsiteY6608" fmla="*/ 4547264 h 4587875"/>
              <a:gd name="connsiteX6609" fmla="*/ 2172828 w 9408955"/>
              <a:gd name="connsiteY6609" fmla="*/ 4587874 h 4587875"/>
              <a:gd name="connsiteX6610" fmla="*/ 3507605 w 9408955"/>
              <a:gd name="connsiteY6610" fmla="*/ 4587875 h 4587875"/>
              <a:gd name="connsiteX6611" fmla="*/ 3531229 w 9408955"/>
              <a:gd name="connsiteY6611" fmla="*/ 4587875 h 4587875"/>
              <a:gd name="connsiteX6612" fmla="*/ 3558523 w 9408955"/>
              <a:gd name="connsiteY6612" fmla="*/ 4547956 h 4587875"/>
              <a:gd name="connsiteX6613" fmla="*/ 3491780 w 9408955"/>
              <a:gd name="connsiteY6613" fmla="*/ 4534112 h 4587875"/>
              <a:gd name="connsiteX6614" fmla="*/ 3507605 w 9408955"/>
              <a:gd name="connsiteY6614" fmla="*/ 4587875 h 4587875"/>
              <a:gd name="connsiteX6615" fmla="*/ 3612594 w 9408955"/>
              <a:gd name="connsiteY6615" fmla="*/ 4587875 h 4587875"/>
              <a:gd name="connsiteX6616" fmla="*/ 3636994 w 9408955"/>
              <a:gd name="connsiteY6616" fmla="*/ 4587875 h 4587875"/>
              <a:gd name="connsiteX6617" fmla="*/ 3627326 w 9408955"/>
              <a:gd name="connsiteY6617" fmla="*/ 4520192 h 4587875"/>
              <a:gd name="connsiteX6618" fmla="*/ 3612594 w 9408955"/>
              <a:gd name="connsiteY6618" fmla="*/ 4587875 h 4587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</a:cxnLst>
            <a:rect l="l" t="t" r="r" b="b"/>
            <a:pathLst>
              <a:path w="9408955" h="4587875">
                <a:moveTo>
                  <a:pt x="2603853" y="61825"/>
                </a:moveTo>
                <a:cubicBezTo>
                  <a:pt x="2616317" y="60017"/>
                  <a:pt x="2627738" y="52444"/>
                  <a:pt x="2631240" y="39559"/>
                </a:cubicBezTo>
                <a:cubicBezTo>
                  <a:pt x="2636897" y="25544"/>
                  <a:pt x="2627624" y="12433"/>
                  <a:pt x="2622197" y="0"/>
                </a:cubicBezTo>
                <a:lnTo>
                  <a:pt x="2571096" y="0"/>
                </a:lnTo>
                <a:cubicBezTo>
                  <a:pt x="2568386" y="16050"/>
                  <a:pt x="2560699" y="34360"/>
                  <a:pt x="2570192" y="49506"/>
                </a:cubicBezTo>
                <a:cubicBezTo>
                  <a:pt x="2577876" y="59678"/>
                  <a:pt x="2591389" y="63634"/>
                  <a:pt x="2603853" y="61825"/>
                </a:cubicBezTo>
                <a:close/>
                <a:moveTo>
                  <a:pt x="2600397" y="161113"/>
                </a:moveTo>
                <a:cubicBezTo>
                  <a:pt x="2616694" y="159189"/>
                  <a:pt x="2631237" y="146900"/>
                  <a:pt x="2629196" y="128360"/>
                </a:cubicBezTo>
                <a:cubicBezTo>
                  <a:pt x="2630103" y="102053"/>
                  <a:pt x="2594044" y="90487"/>
                  <a:pt x="2576354" y="107269"/>
                </a:cubicBezTo>
                <a:cubicBezTo>
                  <a:pt x="2563654" y="122464"/>
                  <a:pt x="2566149" y="149452"/>
                  <a:pt x="2584065" y="159430"/>
                </a:cubicBezTo>
                <a:cubicBezTo>
                  <a:pt x="2589338" y="161244"/>
                  <a:pt x="2594965" y="161755"/>
                  <a:pt x="2600397" y="161113"/>
                </a:cubicBezTo>
                <a:close/>
                <a:moveTo>
                  <a:pt x="2503793" y="161992"/>
                </a:moveTo>
                <a:cubicBezTo>
                  <a:pt x="2519729" y="157630"/>
                  <a:pt x="2531525" y="139409"/>
                  <a:pt x="2525627" y="121958"/>
                </a:cubicBezTo>
                <a:cubicBezTo>
                  <a:pt x="2520684" y="96180"/>
                  <a:pt x="2481363" y="92074"/>
                  <a:pt x="2469004" y="113974"/>
                </a:cubicBezTo>
                <a:cubicBezTo>
                  <a:pt x="2460466" y="130626"/>
                  <a:pt x="2465634" y="158684"/>
                  <a:pt x="2486980" y="161194"/>
                </a:cubicBezTo>
                <a:cubicBezTo>
                  <a:pt x="2492710" y="163361"/>
                  <a:pt x="2498481" y="163446"/>
                  <a:pt x="2503793" y="161992"/>
                </a:cubicBezTo>
                <a:close/>
                <a:moveTo>
                  <a:pt x="2594321" y="267954"/>
                </a:moveTo>
                <a:cubicBezTo>
                  <a:pt x="2613772" y="269381"/>
                  <a:pt x="2635334" y="255424"/>
                  <a:pt x="2631299" y="233600"/>
                </a:cubicBezTo>
                <a:cubicBezTo>
                  <a:pt x="2636007" y="207660"/>
                  <a:pt x="2603726" y="193674"/>
                  <a:pt x="2583327" y="203599"/>
                </a:cubicBezTo>
                <a:cubicBezTo>
                  <a:pt x="2560461" y="211720"/>
                  <a:pt x="2558891" y="247135"/>
                  <a:pt x="2576601" y="261120"/>
                </a:cubicBezTo>
                <a:cubicBezTo>
                  <a:pt x="2581589" y="265293"/>
                  <a:pt x="2587838" y="267478"/>
                  <a:pt x="2594321" y="267954"/>
                </a:cubicBezTo>
                <a:close/>
                <a:moveTo>
                  <a:pt x="2495126" y="268814"/>
                </a:moveTo>
                <a:cubicBezTo>
                  <a:pt x="2513018" y="268317"/>
                  <a:pt x="2530281" y="255155"/>
                  <a:pt x="2528769" y="234200"/>
                </a:cubicBezTo>
                <a:cubicBezTo>
                  <a:pt x="2531905" y="200718"/>
                  <a:pt x="2484192" y="187325"/>
                  <a:pt x="2466944" y="213418"/>
                </a:cubicBezTo>
                <a:cubicBezTo>
                  <a:pt x="2458880" y="229582"/>
                  <a:pt x="2459552" y="256136"/>
                  <a:pt x="2477696" y="264911"/>
                </a:cubicBezTo>
                <a:cubicBezTo>
                  <a:pt x="2483128" y="267739"/>
                  <a:pt x="2489162" y="268980"/>
                  <a:pt x="2495126" y="268814"/>
                </a:cubicBezTo>
                <a:close/>
                <a:moveTo>
                  <a:pt x="2498498" y="371196"/>
                </a:moveTo>
                <a:cubicBezTo>
                  <a:pt x="2517967" y="369054"/>
                  <a:pt x="2534660" y="350690"/>
                  <a:pt x="2528637" y="329653"/>
                </a:cubicBezTo>
                <a:cubicBezTo>
                  <a:pt x="2525883" y="297985"/>
                  <a:pt x="2472418" y="293687"/>
                  <a:pt x="2463010" y="323093"/>
                </a:cubicBezTo>
                <a:cubicBezTo>
                  <a:pt x="2458880" y="339153"/>
                  <a:pt x="2461404" y="360190"/>
                  <a:pt x="2478843" y="367428"/>
                </a:cubicBezTo>
                <a:cubicBezTo>
                  <a:pt x="2485211" y="370821"/>
                  <a:pt x="2492009" y="371910"/>
                  <a:pt x="2498498" y="371196"/>
                </a:cubicBezTo>
                <a:close/>
                <a:moveTo>
                  <a:pt x="2600790" y="371499"/>
                </a:moveTo>
                <a:cubicBezTo>
                  <a:pt x="2618118" y="370131"/>
                  <a:pt x="2634253" y="357479"/>
                  <a:pt x="2633220" y="338158"/>
                </a:cubicBezTo>
                <a:cubicBezTo>
                  <a:pt x="2638268" y="303507"/>
                  <a:pt x="2586180" y="290512"/>
                  <a:pt x="2569200" y="317641"/>
                </a:cubicBezTo>
                <a:cubicBezTo>
                  <a:pt x="2560480" y="334967"/>
                  <a:pt x="2563922" y="360499"/>
                  <a:pt x="2583656" y="368934"/>
                </a:cubicBezTo>
                <a:cubicBezTo>
                  <a:pt x="2589106" y="371157"/>
                  <a:pt x="2595014" y="371955"/>
                  <a:pt x="2600790" y="371499"/>
                </a:cubicBezTo>
                <a:close/>
                <a:moveTo>
                  <a:pt x="8870155" y="371814"/>
                </a:moveTo>
                <a:cubicBezTo>
                  <a:pt x="8890464" y="369100"/>
                  <a:pt x="8907620" y="346617"/>
                  <a:pt x="8899042" y="324909"/>
                </a:cubicBezTo>
                <a:cubicBezTo>
                  <a:pt x="8892637" y="295275"/>
                  <a:pt x="8844600" y="295505"/>
                  <a:pt x="8834764" y="322152"/>
                </a:cubicBezTo>
                <a:cubicBezTo>
                  <a:pt x="8831104" y="338232"/>
                  <a:pt x="8832476" y="359366"/>
                  <a:pt x="8849632" y="367176"/>
                </a:cubicBezTo>
                <a:cubicBezTo>
                  <a:pt x="8856266" y="371426"/>
                  <a:pt x="8863386" y="372718"/>
                  <a:pt x="8870155" y="371814"/>
                </a:cubicBezTo>
                <a:close/>
                <a:moveTo>
                  <a:pt x="2496285" y="463938"/>
                </a:moveTo>
                <a:cubicBezTo>
                  <a:pt x="2514062" y="462008"/>
                  <a:pt x="2527071" y="439229"/>
                  <a:pt x="2512569" y="422242"/>
                </a:cubicBezTo>
                <a:cubicBezTo>
                  <a:pt x="2489137" y="400049"/>
                  <a:pt x="2458880" y="434367"/>
                  <a:pt x="2477762" y="457933"/>
                </a:cubicBezTo>
                <a:cubicBezTo>
                  <a:pt x="2483905" y="462909"/>
                  <a:pt x="2490359" y="464582"/>
                  <a:pt x="2496285" y="463938"/>
                </a:cubicBezTo>
                <a:close/>
                <a:moveTo>
                  <a:pt x="2712852" y="472937"/>
                </a:moveTo>
                <a:cubicBezTo>
                  <a:pt x="2720761" y="470009"/>
                  <a:pt x="2727621" y="464267"/>
                  <a:pt x="2731250" y="456459"/>
                </a:cubicBezTo>
                <a:cubicBezTo>
                  <a:pt x="2749393" y="429358"/>
                  <a:pt x="2712200" y="388937"/>
                  <a:pt x="2684305" y="407770"/>
                </a:cubicBezTo>
                <a:cubicBezTo>
                  <a:pt x="2657318" y="420401"/>
                  <a:pt x="2660946" y="462660"/>
                  <a:pt x="2688161" y="472535"/>
                </a:cubicBezTo>
                <a:cubicBezTo>
                  <a:pt x="2695985" y="475980"/>
                  <a:pt x="2704943" y="475865"/>
                  <a:pt x="2712852" y="472937"/>
                </a:cubicBezTo>
                <a:close/>
                <a:moveTo>
                  <a:pt x="8983250" y="473120"/>
                </a:moveTo>
                <a:cubicBezTo>
                  <a:pt x="8992998" y="469490"/>
                  <a:pt x="9000922" y="461886"/>
                  <a:pt x="9002291" y="450594"/>
                </a:cubicBezTo>
                <a:cubicBezTo>
                  <a:pt x="9008904" y="425936"/>
                  <a:pt x="8986328" y="395287"/>
                  <a:pt x="8959876" y="404505"/>
                </a:cubicBezTo>
                <a:cubicBezTo>
                  <a:pt x="8930459" y="411879"/>
                  <a:pt x="8926354" y="458429"/>
                  <a:pt x="8953263" y="471795"/>
                </a:cubicBezTo>
                <a:cubicBezTo>
                  <a:pt x="8961929" y="476403"/>
                  <a:pt x="8973501" y="476749"/>
                  <a:pt x="8983250" y="473120"/>
                </a:cubicBezTo>
                <a:close/>
                <a:moveTo>
                  <a:pt x="2600110" y="475201"/>
                </a:moveTo>
                <a:cubicBezTo>
                  <a:pt x="2616326" y="474308"/>
                  <a:pt x="2631678" y="461169"/>
                  <a:pt x="2631678" y="443820"/>
                </a:cubicBezTo>
                <a:cubicBezTo>
                  <a:pt x="2636681" y="418646"/>
                  <a:pt x="2608252" y="395287"/>
                  <a:pt x="2584598" y="406853"/>
                </a:cubicBezTo>
                <a:cubicBezTo>
                  <a:pt x="2557988" y="416832"/>
                  <a:pt x="2557306" y="461736"/>
                  <a:pt x="2584144" y="471714"/>
                </a:cubicBezTo>
                <a:cubicBezTo>
                  <a:pt x="2589204" y="474436"/>
                  <a:pt x="2594705" y="475499"/>
                  <a:pt x="2600110" y="475201"/>
                </a:cubicBezTo>
                <a:close/>
                <a:moveTo>
                  <a:pt x="2710262" y="576847"/>
                </a:moveTo>
                <a:cubicBezTo>
                  <a:pt x="2730120" y="570496"/>
                  <a:pt x="2743892" y="545983"/>
                  <a:pt x="2732150" y="526305"/>
                </a:cubicBezTo>
                <a:cubicBezTo>
                  <a:pt x="2720867" y="501650"/>
                  <a:pt x="2681725" y="501876"/>
                  <a:pt x="2669522" y="525626"/>
                </a:cubicBezTo>
                <a:cubicBezTo>
                  <a:pt x="2657319" y="544173"/>
                  <a:pt x="2669292" y="568828"/>
                  <a:pt x="2689093" y="576292"/>
                </a:cubicBezTo>
                <a:cubicBezTo>
                  <a:pt x="2696346" y="579063"/>
                  <a:pt x="2703642" y="578964"/>
                  <a:pt x="2710262" y="576847"/>
                </a:cubicBezTo>
                <a:close/>
                <a:moveTo>
                  <a:pt x="9078201" y="577165"/>
                </a:moveTo>
                <a:cubicBezTo>
                  <a:pt x="9097882" y="573051"/>
                  <a:pt x="9114033" y="551736"/>
                  <a:pt x="9105569" y="531443"/>
                </a:cubicBezTo>
                <a:cubicBezTo>
                  <a:pt x="9098890" y="504841"/>
                  <a:pt x="9059276" y="498475"/>
                  <a:pt x="9043615" y="520530"/>
                </a:cubicBezTo>
                <a:cubicBezTo>
                  <a:pt x="9027954" y="538037"/>
                  <a:pt x="9036936" y="566458"/>
                  <a:pt x="9058125" y="574870"/>
                </a:cubicBezTo>
                <a:cubicBezTo>
                  <a:pt x="9064689" y="577996"/>
                  <a:pt x="9071641" y="578536"/>
                  <a:pt x="9078201" y="577165"/>
                </a:cubicBezTo>
                <a:close/>
                <a:moveTo>
                  <a:pt x="2600165" y="577696"/>
                </a:moveTo>
                <a:cubicBezTo>
                  <a:pt x="2609421" y="577811"/>
                  <a:pt x="2618085" y="575105"/>
                  <a:pt x="2624162" y="566011"/>
                </a:cubicBezTo>
                <a:cubicBezTo>
                  <a:pt x="2647794" y="539992"/>
                  <a:pt x="2617185" y="493712"/>
                  <a:pt x="2584776" y="509599"/>
                </a:cubicBezTo>
                <a:cubicBezTo>
                  <a:pt x="2558893" y="519270"/>
                  <a:pt x="2564295" y="551735"/>
                  <a:pt x="2572623" y="572458"/>
                </a:cubicBezTo>
                <a:cubicBezTo>
                  <a:pt x="2581063" y="574645"/>
                  <a:pt x="2590909" y="577581"/>
                  <a:pt x="2600165" y="577696"/>
                </a:cubicBezTo>
                <a:close/>
                <a:moveTo>
                  <a:pt x="2500365" y="577739"/>
                </a:moveTo>
                <a:cubicBezTo>
                  <a:pt x="2519787" y="573773"/>
                  <a:pt x="2534458" y="551325"/>
                  <a:pt x="2527824" y="530904"/>
                </a:cubicBezTo>
                <a:cubicBezTo>
                  <a:pt x="2523289" y="510426"/>
                  <a:pt x="2496754" y="501649"/>
                  <a:pt x="2479292" y="511551"/>
                </a:cubicBezTo>
                <a:cubicBezTo>
                  <a:pt x="2454119" y="522802"/>
                  <a:pt x="2454572" y="564434"/>
                  <a:pt x="2479972" y="574785"/>
                </a:cubicBezTo>
                <a:cubicBezTo>
                  <a:pt x="2486889" y="578330"/>
                  <a:pt x="2493891" y="579061"/>
                  <a:pt x="2500365" y="577739"/>
                </a:cubicBezTo>
                <a:close/>
                <a:moveTo>
                  <a:pt x="2714382" y="675777"/>
                </a:moveTo>
                <a:cubicBezTo>
                  <a:pt x="2725155" y="672073"/>
                  <a:pt x="2733831" y="663809"/>
                  <a:pt x="2735670" y="651156"/>
                </a:cubicBezTo>
                <a:cubicBezTo>
                  <a:pt x="2744633" y="618784"/>
                  <a:pt x="2699587" y="596899"/>
                  <a:pt x="2677064" y="618784"/>
                </a:cubicBezTo>
                <a:cubicBezTo>
                  <a:pt x="2658908" y="632007"/>
                  <a:pt x="2662126" y="662099"/>
                  <a:pt x="2680511" y="673042"/>
                </a:cubicBezTo>
                <a:cubicBezTo>
                  <a:pt x="2690739" y="678627"/>
                  <a:pt x="2703609" y="679482"/>
                  <a:pt x="2714382" y="675777"/>
                </a:cubicBezTo>
                <a:close/>
                <a:moveTo>
                  <a:pt x="2610898" y="676934"/>
                </a:moveTo>
                <a:cubicBezTo>
                  <a:pt x="2622546" y="673511"/>
                  <a:pt x="2631795" y="665341"/>
                  <a:pt x="2632258" y="651532"/>
                </a:cubicBezTo>
                <a:cubicBezTo>
                  <a:pt x="2638270" y="627137"/>
                  <a:pt x="2613297" y="606424"/>
                  <a:pt x="2589942" y="611027"/>
                </a:cubicBezTo>
                <a:cubicBezTo>
                  <a:pt x="2561501" y="614479"/>
                  <a:pt x="2555720" y="656825"/>
                  <a:pt x="2575144" y="673856"/>
                </a:cubicBezTo>
                <a:cubicBezTo>
                  <a:pt x="2585202" y="679034"/>
                  <a:pt x="2599250" y="680357"/>
                  <a:pt x="2610898" y="676934"/>
                </a:cubicBezTo>
                <a:close/>
                <a:moveTo>
                  <a:pt x="8361231" y="678230"/>
                </a:moveTo>
                <a:cubicBezTo>
                  <a:pt x="8376426" y="674600"/>
                  <a:pt x="8389224" y="662652"/>
                  <a:pt x="8387082" y="644358"/>
                </a:cubicBezTo>
                <a:cubicBezTo>
                  <a:pt x="8387533" y="618061"/>
                  <a:pt x="8359117" y="610286"/>
                  <a:pt x="8338143" y="609600"/>
                </a:cubicBezTo>
                <a:cubicBezTo>
                  <a:pt x="8323484" y="622177"/>
                  <a:pt x="8310404" y="642529"/>
                  <a:pt x="8321004" y="662194"/>
                </a:cubicBezTo>
                <a:cubicBezTo>
                  <a:pt x="8328446" y="677172"/>
                  <a:pt x="8346037" y="681860"/>
                  <a:pt x="8361231" y="678230"/>
                </a:cubicBezTo>
                <a:close/>
                <a:moveTo>
                  <a:pt x="8143895" y="678611"/>
                </a:moveTo>
                <a:cubicBezTo>
                  <a:pt x="8164020" y="679343"/>
                  <a:pt x="8185145" y="665728"/>
                  <a:pt x="8180842" y="642826"/>
                </a:cubicBezTo>
                <a:cubicBezTo>
                  <a:pt x="8182908" y="612968"/>
                  <a:pt x="8140686" y="600074"/>
                  <a:pt x="8121870" y="620885"/>
                </a:cubicBezTo>
                <a:cubicBezTo>
                  <a:pt x="8110168" y="635588"/>
                  <a:pt x="8108791" y="661148"/>
                  <a:pt x="8125083" y="672910"/>
                </a:cubicBezTo>
                <a:cubicBezTo>
                  <a:pt x="8130590" y="676529"/>
                  <a:pt x="8137187" y="678367"/>
                  <a:pt x="8143895" y="678611"/>
                </a:cubicBezTo>
                <a:close/>
                <a:moveTo>
                  <a:pt x="8243741" y="678864"/>
                </a:moveTo>
                <a:cubicBezTo>
                  <a:pt x="8258734" y="680291"/>
                  <a:pt x="8274250" y="671725"/>
                  <a:pt x="8285201" y="661342"/>
                </a:cubicBezTo>
                <a:cubicBezTo>
                  <a:pt x="8286592" y="639652"/>
                  <a:pt x="8279638" y="607117"/>
                  <a:pt x="8250897" y="610579"/>
                </a:cubicBezTo>
                <a:cubicBezTo>
                  <a:pt x="8217288" y="606425"/>
                  <a:pt x="8202454" y="656035"/>
                  <a:pt x="8229109" y="673802"/>
                </a:cubicBezTo>
                <a:cubicBezTo>
                  <a:pt x="8233803" y="676801"/>
                  <a:pt x="8238743" y="678388"/>
                  <a:pt x="8243741" y="678864"/>
                </a:cubicBezTo>
                <a:close/>
                <a:moveTo>
                  <a:pt x="2802603" y="679463"/>
                </a:moveTo>
                <a:cubicBezTo>
                  <a:pt x="2821721" y="679054"/>
                  <a:pt x="2840621" y="665261"/>
                  <a:pt x="2838084" y="643709"/>
                </a:cubicBezTo>
                <a:cubicBezTo>
                  <a:pt x="2839211" y="617272"/>
                  <a:pt x="2806063" y="603249"/>
                  <a:pt x="2785321" y="615203"/>
                </a:cubicBezTo>
                <a:cubicBezTo>
                  <a:pt x="2763222" y="626238"/>
                  <a:pt x="2762095" y="663479"/>
                  <a:pt x="2784194" y="675203"/>
                </a:cubicBezTo>
                <a:cubicBezTo>
                  <a:pt x="2789831" y="678249"/>
                  <a:pt x="2796230" y="679600"/>
                  <a:pt x="2802603" y="679463"/>
                </a:cubicBezTo>
                <a:close/>
                <a:moveTo>
                  <a:pt x="8044936" y="679733"/>
                </a:moveTo>
                <a:cubicBezTo>
                  <a:pt x="8063960" y="679259"/>
                  <a:pt x="8082235" y="665731"/>
                  <a:pt x="8078762" y="644190"/>
                </a:cubicBezTo>
                <a:cubicBezTo>
                  <a:pt x="8080151" y="613171"/>
                  <a:pt x="8038016" y="600074"/>
                  <a:pt x="8018106" y="620983"/>
                </a:cubicBezTo>
                <a:cubicBezTo>
                  <a:pt x="8005604" y="636838"/>
                  <a:pt x="8007225" y="665559"/>
                  <a:pt x="8026440" y="675669"/>
                </a:cubicBezTo>
                <a:cubicBezTo>
                  <a:pt x="8032170" y="678598"/>
                  <a:pt x="8038595" y="679891"/>
                  <a:pt x="8044936" y="679733"/>
                </a:cubicBezTo>
                <a:close/>
                <a:moveTo>
                  <a:pt x="2912341" y="781050"/>
                </a:moveTo>
                <a:cubicBezTo>
                  <a:pt x="2920056" y="779803"/>
                  <a:pt x="2927461" y="776628"/>
                  <a:pt x="2933566" y="771525"/>
                </a:cubicBezTo>
                <a:cubicBezTo>
                  <a:pt x="2941479" y="757691"/>
                  <a:pt x="2940349" y="740002"/>
                  <a:pt x="2934018" y="725714"/>
                </a:cubicBezTo>
                <a:cubicBezTo>
                  <a:pt x="2919774" y="711200"/>
                  <a:pt x="2893320" y="709612"/>
                  <a:pt x="2879076" y="724580"/>
                </a:cubicBezTo>
                <a:cubicBezTo>
                  <a:pt x="2866866" y="741362"/>
                  <a:pt x="2869579" y="769257"/>
                  <a:pt x="2889250" y="779009"/>
                </a:cubicBezTo>
                <a:cubicBezTo>
                  <a:pt x="2896599" y="781617"/>
                  <a:pt x="2904625" y="782298"/>
                  <a:pt x="2912341" y="781050"/>
                </a:cubicBezTo>
                <a:close/>
                <a:moveTo>
                  <a:pt x="5075431" y="781088"/>
                </a:moveTo>
                <a:cubicBezTo>
                  <a:pt x="5085530" y="778359"/>
                  <a:pt x="5094096" y="771706"/>
                  <a:pt x="5096874" y="760789"/>
                </a:cubicBezTo>
                <a:cubicBezTo>
                  <a:pt x="5106829" y="736906"/>
                  <a:pt x="5083447" y="709612"/>
                  <a:pt x="5057749" y="714844"/>
                </a:cubicBezTo>
                <a:cubicBezTo>
                  <a:pt x="5026727" y="716208"/>
                  <a:pt x="5017929" y="764428"/>
                  <a:pt x="5044784" y="777847"/>
                </a:cubicBezTo>
                <a:cubicBezTo>
                  <a:pt x="5053698" y="782624"/>
                  <a:pt x="5065331" y="783818"/>
                  <a:pt x="5075431" y="781088"/>
                </a:cubicBezTo>
                <a:close/>
                <a:moveTo>
                  <a:pt x="7538490" y="781252"/>
                </a:moveTo>
                <a:cubicBezTo>
                  <a:pt x="7555689" y="777308"/>
                  <a:pt x="7569028" y="759619"/>
                  <a:pt x="7564224" y="740909"/>
                </a:cubicBezTo>
                <a:cubicBezTo>
                  <a:pt x="7562852" y="707344"/>
                  <a:pt x="7505436" y="703262"/>
                  <a:pt x="7498345" y="735466"/>
                </a:cubicBezTo>
                <a:cubicBezTo>
                  <a:pt x="7491254" y="752928"/>
                  <a:pt x="7500404" y="776968"/>
                  <a:pt x="7520534" y="780143"/>
                </a:cubicBezTo>
                <a:cubicBezTo>
                  <a:pt x="7526596" y="782354"/>
                  <a:pt x="7532758" y="782566"/>
                  <a:pt x="7538490" y="781252"/>
                </a:cubicBezTo>
                <a:close/>
                <a:moveTo>
                  <a:pt x="5176257" y="781539"/>
                </a:moveTo>
                <a:cubicBezTo>
                  <a:pt x="5194300" y="776348"/>
                  <a:pt x="5207190" y="755327"/>
                  <a:pt x="5198710" y="736224"/>
                </a:cubicBezTo>
                <a:cubicBezTo>
                  <a:pt x="5191925" y="710299"/>
                  <a:pt x="5155967" y="708025"/>
                  <a:pt x="5139683" y="725763"/>
                </a:cubicBezTo>
                <a:cubicBezTo>
                  <a:pt x="5129054" y="743956"/>
                  <a:pt x="5131542" y="777613"/>
                  <a:pt x="5157097" y="780797"/>
                </a:cubicBezTo>
                <a:cubicBezTo>
                  <a:pt x="5163656" y="783241"/>
                  <a:pt x="5170242" y="783270"/>
                  <a:pt x="5176257" y="781539"/>
                </a:cubicBezTo>
                <a:close/>
                <a:moveTo>
                  <a:pt x="2599978" y="781872"/>
                </a:moveTo>
                <a:cubicBezTo>
                  <a:pt x="2617855" y="780725"/>
                  <a:pt x="2635446" y="767260"/>
                  <a:pt x="2631725" y="747362"/>
                </a:cubicBezTo>
                <a:cubicBezTo>
                  <a:pt x="2635559" y="724263"/>
                  <a:pt x="2609623" y="708024"/>
                  <a:pt x="2589326" y="714199"/>
                </a:cubicBezTo>
                <a:cubicBezTo>
                  <a:pt x="2559332" y="718316"/>
                  <a:pt x="2555723" y="768403"/>
                  <a:pt x="2582786" y="778695"/>
                </a:cubicBezTo>
                <a:cubicBezTo>
                  <a:pt x="2588029" y="781268"/>
                  <a:pt x="2594019" y="782255"/>
                  <a:pt x="2599978" y="781872"/>
                </a:cubicBezTo>
                <a:close/>
                <a:moveTo>
                  <a:pt x="8354052" y="781921"/>
                </a:moveTo>
                <a:cubicBezTo>
                  <a:pt x="8374434" y="780180"/>
                  <a:pt x="8392862" y="761671"/>
                  <a:pt x="8387820" y="739957"/>
                </a:cubicBezTo>
                <a:cubicBezTo>
                  <a:pt x="8384112" y="713512"/>
                  <a:pt x="8347026" y="704849"/>
                  <a:pt x="8328715" y="722175"/>
                </a:cubicBezTo>
                <a:cubicBezTo>
                  <a:pt x="8310404" y="736081"/>
                  <a:pt x="8314576" y="766629"/>
                  <a:pt x="8333814" y="777572"/>
                </a:cubicBezTo>
                <a:cubicBezTo>
                  <a:pt x="8340246" y="781220"/>
                  <a:pt x="8347258" y="782502"/>
                  <a:pt x="8354052" y="781921"/>
                </a:cubicBezTo>
                <a:close/>
                <a:moveTo>
                  <a:pt x="3011988" y="782070"/>
                </a:moveTo>
                <a:cubicBezTo>
                  <a:pt x="3030899" y="779477"/>
                  <a:pt x="3047662" y="760299"/>
                  <a:pt x="3042359" y="740228"/>
                </a:cubicBezTo>
                <a:cubicBezTo>
                  <a:pt x="3039622" y="714602"/>
                  <a:pt x="3005641" y="706437"/>
                  <a:pt x="2986939" y="720498"/>
                </a:cubicBezTo>
                <a:cubicBezTo>
                  <a:pt x="2968466" y="735012"/>
                  <a:pt x="2970291" y="769257"/>
                  <a:pt x="2993097" y="778555"/>
                </a:cubicBezTo>
                <a:cubicBezTo>
                  <a:pt x="2999141" y="781957"/>
                  <a:pt x="3005684" y="782935"/>
                  <a:pt x="3011988" y="782070"/>
                </a:cubicBezTo>
                <a:close/>
                <a:moveTo>
                  <a:pt x="7636110" y="782453"/>
                </a:moveTo>
                <a:cubicBezTo>
                  <a:pt x="7655149" y="779962"/>
                  <a:pt x="7672115" y="761343"/>
                  <a:pt x="7667012" y="740815"/>
                </a:cubicBezTo>
                <a:cubicBezTo>
                  <a:pt x="7664745" y="710957"/>
                  <a:pt x="7617800" y="704849"/>
                  <a:pt x="7603512" y="729053"/>
                </a:cubicBezTo>
                <a:cubicBezTo>
                  <a:pt x="7591266" y="745791"/>
                  <a:pt x="7597843" y="770899"/>
                  <a:pt x="7617120" y="779043"/>
                </a:cubicBezTo>
                <a:cubicBezTo>
                  <a:pt x="7623186" y="782323"/>
                  <a:pt x="7629763" y="783284"/>
                  <a:pt x="7636110" y="782453"/>
                </a:cubicBezTo>
                <a:close/>
                <a:moveTo>
                  <a:pt x="8251166" y="782653"/>
                </a:moveTo>
                <a:cubicBezTo>
                  <a:pt x="8262121" y="782596"/>
                  <a:pt x="8272990" y="778020"/>
                  <a:pt x="8279283" y="768640"/>
                </a:cubicBezTo>
                <a:cubicBezTo>
                  <a:pt x="8284318" y="756971"/>
                  <a:pt x="8282945" y="743702"/>
                  <a:pt x="8285004" y="731118"/>
                </a:cubicBezTo>
                <a:cubicBezTo>
                  <a:pt x="8272647" y="722424"/>
                  <a:pt x="8259375" y="709612"/>
                  <a:pt x="8242899" y="714417"/>
                </a:cubicBezTo>
                <a:cubicBezTo>
                  <a:pt x="8217499" y="716933"/>
                  <a:pt x="8208804" y="751023"/>
                  <a:pt x="8222534" y="769555"/>
                </a:cubicBezTo>
                <a:cubicBezTo>
                  <a:pt x="8229170" y="778249"/>
                  <a:pt x="8240211" y="782710"/>
                  <a:pt x="8251166" y="782653"/>
                </a:cubicBezTo>
                <a:close/>
                <a:moveTo>
                  <a:pt x="2698584" y="782769"/>
                </a:moveTo>
                <a:cubicBezTo>
                  <a:pt x="2717670" y="782844"/>
                  <a:pt x="2736627" y="767883"/>
                  <a:pt x="2735770" y="747024"/>
                </a:cubicBezTo>
                <a:cubicBezTo>
                  <a:pt x="2738286" y="719211"/>
                  <a:pt x="2701229" y="704849"/>
                  <a:pt x="2680414" y="719895"/>
                </a:cubicBezTo>
                <a:cubicBezTo>
                  <a:pt x="2659139" y="730610"/>
                  <a:pt x="2658910" y="766401"/>
                  <a:pt x="2680184" y="777344"/>
                </a:cubicBezTo>
                <a:cubicBezTo>
                  <a:pt x="2685846" y="781049"/>
                  <a:pt x="2692222" y="782744"/>
                  <a:pt x="2698584" y="782769"/>
                </a:cubicBezTo>
                <a:close/>
                <a:moveTo>
                  <a:pt x="8046699" y="782814"/>
                </a:moveTo>
                <a:cubicBezTo>
                  <a:pt x="8066099" y="780378"/>
                  <a:pt x="8082842" y="762097"/>
                  <a:pt x="8076432" y="740195"/>
                </a:cubicBezTo>
                <a:cubicBezTo>
                  <a:pt x="8075307" y="718810"/>
                  <a:pt x="8051239" y="709612"/>
                  <a:pt x="8033470" y="715591"/>
                </a:cubicBezTo>
                <a:cubicBezTo>
                  <a:pt x="8006253" y="721109"/>
                  <a:pt x="8002429" y="768018"/>
                  <a:pt x="8027172" y="779515"/>
                </a:cubicBezTo>
                <a:cubicBezTo>
                  <a:pt x="8033470" y="782677"/>
                  <a:pt x="8040232" y="783626"/>
                  <a:pt x="8046699" y="782814"/>
                </a:cubicBezTo>
                <a:close/>
                <a:moveTo>
                  <a:pt x="8150609" y="782926"/>
                </a:moveTo>
                <a:cubicBezTo>
                  <a:pt x="8169274" y="780567"/>
                  <a:pt x="8184831" y="760663"/>
                  <a:pt x="8179589" y="739984"/>
                </a:cubicBezTo>
                <a:cubicBezTo>
                  <a:pt x="8176884" y="714939"/>
                  <a:pt x="8144416" y="706437"/>
                  <a:pt x="8125701" y="719304"/>
                </a:cubicBezTo>
                <a:cubicBezTo>
                  <a:pt x="8108791" y="734699"/>
                  <a:pt x="8110144" y="768246"/>
                  <a:pt x="8131564" y="778815"/>
                </a:cubicBezTo>
                <a:cubicBezTo>
                  <a:pt x="8137821" y="782549"/>
                  <a:pt x="8144388" y="783712"/>
                  <a:pt x="8150609" y="782926"/>
                </a:cubicBezTo>
                <a:close/>
                <a:moveTo>
                  <a:pt x="4963470" y="783151"/>
                </a:moveTo>
                <a:cubicBezTo>
                  <a:pt x="4981052" y="781823"/>
                  <a:pt x="4997514" y="767832"/>
                  <a:pt x="4996832" y="748659"/>
                </a:cubicBezTo>
                <a:cubicBezTo>
                  <a:pt x="4998879" y="715264"/>
                  <a:pt x="4950430" y="701675"/>
                  <a:pt x="4931095" y="726779"/>
                </a:cubicBezTo>
                <a:cubicBezTo>
                  <a:pt x="4922679" y="745204"/>
                  <a:pt x="4924954" y="771920"/>
                  <a:pt x="4946108" y="779981"/>
                </a:cubicBezTo>
                <a:cubicBezTo>
                  <a:pt x="4951624" y="782629"/>
                  <a:pt x="4957609" y="783594"/>
                  <a:pt x="4963470" y="783151"/>
                </a:cubicBezTo>
                <a:close/>
                <a:moveTo>
                  <a:pt x="7738299" y="783182"/>
                </a:moveTo>
                <a:cubicBezTo>
                  <a:pt x="7755964" y="781928"/>
                  <a:pt x="7773372" y="768093"/>
                  <a:pt x="7772000" y="749070"/>
                </a:cubicBezTo>
                <a:cubicBezTo>
                  <a:pt x="7772457" y="726472"/>
                  <a:pt x="7749590" y="708025"/>
                  <a:pt x="7728095" y="714482"/>
                </a:cubicBezTo>
                <a:cubicBezTo>
                  <a:pt x="7696310" y="718402"/>
                  <a:pt x="7691279" y="769361"/>
                  <a:pt x="7721235" y="779968"/>
                </a:cubicBezTo>
                <a:cubicBezTo>
                  <a:pt x="7726494" y="782620"/>
                  <a:pt x="7732411" y="783600"/>
                  <a:pt x="7738299" y="783182"/>
                </a:cubicBezTo>
                <a:close/>
                <a:moveTo>
                  <a:pt x="2802218" y="783261"/>
                </a:moveTo>
                <a:cubicBezTo>
                  <a:pt x="2820646" y="783208"/>
                  <a:pt x="2838856" y="768855"/>
                  <a:pt x="2838515" y="748975"/>
                </a:cubicBezTo>
                <a:cubicBezTo>
                  <a:pt x="2839879" y="717670"/>
                  <a:pt x="2792576" y="701674"/>
                  <a:pt x="2774380" y="726581"/>
                </a:cubicBezTo>
                <a:cubicBezTo>
                  <a:pt x="2762098" y="741891"/>
                  <a:pt x="2766192" y="769769"/>
                  <a:pt x="2784388" y="778223"/>
                </a:cubicBezTo>
                <a:cubicBezTo>
                  <a:pt x="2789903" y="781708"/>
                  <a:pt x="2796073" y="783279"/>
                  <a:pt x="2802218" y="783261"/>
                </a:cubicBezTo>
                <a:close/>
                <a:moveTo>
                  <a:pt x="7747678" y="882225"/>
                </a:moveTo>
                <a:cubicBezTo>
                  <a:pt x="7755737" y="880269"/>
                  <a:pt x="7763121" y="876073"/>
                  <a:pt x="7768193" y="869043"/>
                </a:cubicBezTo>
                <a:cubicBezTo>
                  <a:pt x="7770673" y="855209"/>
                  <a:pt x="7773829" y="837746"/>
                  <a:pt x="7762331" y="826861"/>
                </a:cubicBezTo>
                <a:cubicBezTo>
                  <a:pt x="7743620" y="811212"/>
                  <a:pt x="7703941" y="816428"/>
                  <a:pt x="7701687" y="845004"/>
                </a:cubicBezTo>
                <a:cubicBezTo>
                  <a:pt x="7697629" y="860879"/>
                  <a:pt x="7707098" y="877888"/>
                  <a:pt x="7723104" y="881970"/>
                </a:cubicBezTo>
                <a:cubicBezTo>
                  <a:pt x="7730882" y="883898"/>
                  <a:pt x="7739618" y="884181"/>
                  <a:pt x="7747678" y="882225"/>
                </a:cubicBezTo>
                <a:close/>
                <a:moveTo>
                  <a:pt x="4947761" y="882383"/>
                </a:moveTo>
                <a:cubicBezTo>
                  <a:pt x="4965769" y="887412"/>
                  <a:pt x="4990616" y="881926"/>
                  <a:pt x="4994719" y="860666"/>
                </a:cubicBezTo>
                <a:cubicBezTo>
                  <a:pt x="5009991" y="823861"/>
                  <a:pt x="4948217" y="801687"/>
                  <a:pt x="4929981" y="832320"/>
                </a:cubicBezTo>
                <a:cubicBezTo>
                  <a:pt x="4921091" y="849922"/>
                  <a:pt x="4926106" y="877582"/>
                  <a:pt x="4947761" y="882383"/>
                </a:cubicBezTo>
                <a:close/>
                <a:moveTo>
                  <a:pt x="2919835" y="882747"/>
                </a:moveTo>
                <a:cubicBezTo>
                  <a:pt x="2929425" y="879620"/>
                  <a:pt x="2937142" y="872672"/>
                  <a:pt x="2938409" y="861207"/>
                </a:cubicBezTo>
                <a:cubicBezTo>
                  <a:pt x="2946242" y="838741"/>
                  <a:pt x="2927121" y="812800"/>
                  <a:pt x="2902931" y="817896"/>
                </a:cubicBezTo>
                <a:cubicBezTo>
                  <a:pt x="2868605" y="815348"/>
                  <a:pt x="2858929" y="870471"/>
                  <a:pt x="2890030" y="881357"/>
                </a:cubicBezTo>
                <a:cubicBezTo>
                  <a:pt x="2898785" y="885179"/>
                  <a:pt x="2910246" y="885874"/>
                  <a:pt x="2919835" y="882747"/>
                </a:cubicBezTo>
                <a:close/>
                <a:moveTo>
                  <a:pt x="5077392" y="882840"/>
                </a:moveTo>
                <a:cubicBezTo>
                  <a:pt x="5087592" y="879875"/>
                  <a:pt x="5095844" y="872802"/>
                  <a:pt x="5097219" y="860710"/>
                </a:cubicBezTo>
                <a:cubicBezTo>
                  <a:pt x="5105241" y="837212"/>
                  <a:pt x="5081632" y="812800"/>
                  <a:pt x="5057795" y="818960"/>
                </a:cubicBezTo>
                <a:cubicBezTo>
                  <a:pt x="5026393" y="819416"/>
                  <a:pt x="5019516" y="867783"/>
                  <a:pt x="5045876" y="880331"/>
                </a:cubicBezTo>
                <a:cubicBezTo>
                  <a:pt x="5055044" y="884665"/>
                  <a:pt x="5067192" y="885806"/>
                  <a:pt x="5077392" y="882840"/>
                </a:cubicBezTo>
                <a:close/>
                <a:moveTo>
                  <a:pt x="7536485" y="882916"/>
                </a:moveTo>
                <a:cubicBezTo>
                  <a:pt x="7544132" y="881890"/>
                  <a:pt x="7551464" y="878867"/>
                  <a:pt x="7557307" y="873734"/>
                </a:cubicBezTo>
                <a:cubicBezTo>
                  <a:pt x="7573804" y="850691"/>
                  <a:pt x="7558911" y="809625"/>
                  <a:pt x="7526375" y="817610"/>
                </a:cubicBezTo>
                <a:cubicBezTo>
                  <a:pt x="7492923" y="815329"/>
                  <a:pt x="7484904" y="868714"/>
                  <a:pt x="7513774" y="880122"/>
                </a:cubicBezTo>
                <a:cubicBezTo>
                  <a:pt x="7520876" y="882974"/>
                  <a:pt x="7528838" y="883943"/>
                  <a:pt x="7536485" y="882916"/>
                </a:cubicBezTo>
                <a:close/>
                <a:moveTo>
                  <a:pt x="3111212" y="883525"/>
                </a:moveTo>
                <a:cubicBezTo>
                  <a:pt x="3144420" y="889000"/>
                  <a:pt x="3155792" y="842231"/>
                  <a:pt x="3134412" y="822839"/>
                </a:cubicBezTo>
                <a:cubicBezTo>
                  <a:pt x="3114624" y="812800"/>
                  <a:pt x="3091879" y="818732"/>
                  <a:pt x="3078004" y="835386"/>
                </a:cubicBezTo>
                <a:cubicBezTo>
                  <a:pt x="3078232" y="856376"/>
                  <a:pt x="3082781" y="886947"/>
                  <a:pt x="3111212" y="883525"/>
                </a:cubicBezTo>
                <a:close/>
                <a:moveTo>
                  <a:pt x="7638343" y="883535"/>
                </a:moveTo>
                <a:cubicBezTo>
                  <a:pt x="7657000" y="881241"/>
                  <a:pt x="7673636" y="866228"/>
                  <a:pt x="7668333" y="845252"/>
                </a:cubicBezTo>
                <a:cubicBezTo>
                  <a:pt x="7667421" y="812097"/>
                  <a:pt x="7610399" y="808037"/>
                  <a:pt x="7601503" y="838260"/>
                </a:cubicBezTo>
                <a:cubicBezTo>
                  <a:pt x="7596029" y="854049"/>
                  <a:pt x="7601275" y="876603"/>
                  <a:pt x="7619750" y="881340"/>
                </a:cubicBezTo>
                <a:cubicBezTo>
                  <a:pt x="7625680" y="883652"/>
                  <a:pt x="7632124" y="884300"/>
                  <a:pt x="7638343" y="883535"/>
                </a:cubicBezTo>
                <a:close/>
                <a:moveTo>
                  <a:pt x="8155342" y="883600"/>
                </a:moveTo>
                <a:cubicBezTo>
                  <a:pt x="8162692" y="882573"/>
                  <a:pt x="8169524" y="879664"/>
                  <a:pt x="8174347" y="873502"/>
                </a:cubicBezTo>
                <a:cubicBezTo>
                  <a:pt x="8191342" y="853192"/>
                  <a:pt x="8176643" y="812800"/>
                  <a:pt x="8146557" y="818505"/>
                </a:cubicBezTo>
                <a:cubicBezTo>
                  <a:pt x="8110041" y="813028"/>
                  <a:pt x="8100854" y="871677"/>
                  <a:pt x="8133237" y="882402"/>
                </a:cubicBezTo>
                <a:cubicBezTo>
                  <a:pt x="8140127" y="883771"/>
                  <a:pt x="8147993" y="884627"/>
                  <a:pt x="8155342" y="883600"/>
                </a:cubicBezTo>
                <a:close/>
                <a:moveTo>
                  <a:pt x="8258580" y="883618"/>
                </a:moveTo>
                <a:cubicBezTo>
                  <a:pt x="8268104" y="881992"/>
                  <a:pt x="8276638" y="877029"/>
                  <a:pt x="8280934" y="867559"/>
                </a:cubicBezTo>
                <a:cubicBezTo>
                  <a:pt x="8283647" y="852954"/>
                  <a:pt x="8285004" y="833785"/>
                  <a:pt x="8271439" y="823972"/>
                </a:cubicBezTo>
                <a:cubicBezTo>
                  <a:pt x="8255839" y="814387"/>
                  <a:pt x="8232553" y="817354"/>
                  <a:pt x="8221022" y="831959"/>
                </a:cubicBezTo>
                <a:cubicBezTo>
                  <a:pt x="8211979" y="846792"/>
                  <a:pt x="8214240" y="870525"/>
                  <a:pt x="8230292" y="879653"/>
                </a:cubicBezTo>
                <a:cubicBezTo>
                  <a:pt x="8238544" y="883533"/>
                  <a:pt x="8249057" y="885244"/>
                  <a:pt x="8258580" y="883618"/>
                </a:cubicBezTo>
                <a:close/>
                <a:moveTo>
                  <a:pt x="7838810" y="883799"/>
                </a:moveTo>
                <a:cubicBezTo>
                  <a:pt x="7857388" y="883873"/>
                  <a:pt x="7876284" y="872211"/>
                  <a:pt x="7874762" y="851008"/>
                </a:cubicBezTo>
                <a:cubicBezTo>
                  <a:pt x="7877016" y="817084"/>
                  <a:pt x="7828546" y="808037"/>
                  <a:pt x="7809383" y="830428"/>
                </a:cubicBezTo>
                <a:cubicBezTo>
                  <a:pt x="7800816" y="846485"/>
                  <a:pt x="7802394" y="871816"/>
                  <a:pt x="7821106" y="879731"/>
                </a:cubicBezTo>
                <a:cubicBezTo>
                  <a:pt x="7826460" y="882445"/>
                  <a:pt x="7832618" y="883774"/>
                  <a:pt x="7838810" y="883799"/>
                </a:cubicBezTo>
                <a:close/>
                <a:moveTo>
                  <a:pt x="3016409" y="883826"/>
                </a:moveTo>
                <a:cubicBezTo>
                  <a:pt x="3023644" y="882754"/>
                  <a:pt x="3030427" y="879798"/>
                  <a:pt x="3035401" y="873770"/>
                </a:cubicBezTo>
                <a:cubicBezTo>
                  <a:pt x="3046254" y="860093"/>
                  <a:pt x="3043993" y="838997"/>
                  <a:pt x="3034045" y="825319"/>
                </a:cubicBezTo>
                <a:cubicBezTo>
                  <a:pt x="3017087" y="812800"/>
                  <a:pt x="2982494" y="813264"/>
                  <a:pt x="2976842" y="838533"/>
                </a:cubicBezTo>
                <a:cubicBezTo>
                  <a:pt x="2971641" y="854992"/>
                  <a:pt x="2977294" y="876552"/>
                  <a:pt x="2994703" y="882580"/>
                </a:cubicBezTo>
                <a:cubicBezTo>
                  <a:pt x="3001486" y="884086"/>
                  <a:pt x="3009174" y="884898"/>
                  <a:pt x="3016409" y="883826"/>
                </a:cubicBezTo>
                <a:close/>
                <a:moveTo>
                  <a:pt x="2594784" y="883830"/>
                </a:moveTo>
                <a:cubicBezTo>
                  <a:pt x="2613669" y="884442"/>
                  <a:pt x="2633828" y="873600"/>
                  <a:pt x="2632434" y="853012"/>
                </a:cubicBezTo>
                <a:cubicBezTo>
                  <a:pt x="2639865" y="816337"/>
                  <a:pt x="2575544" y="804862"/>
                  <a:pt x="2565328" y="837712"/>
                </a:cubicBezTo>
                <a:cubicBezTo>
                  <a:pt x="2562077" y="852112"/>
                  <a:pt x="2563005" y="870562"/>
                  <a:pt x="2577170" y="879337"/>
                </a:cubicBezTo>
                <a:cubicBezTo>
                  <a:pt x="2582337" y="882150"/>
                  <a:pt x="2588490" y="883626"/>
                  <a:pt x="2594784" y="883830"/>
                </a:cubicBezTo>
                <a:close/>
                <a:moveTo>
                  <a:pt x="8351869" y="884032"/>
                </a:moveTo>
                <a:cubicBezTo>
                  <a:pt x="8370075" y="884053"/>
                  <a:pt x="8388182" y="872785"/>
                  <a:pt x="8387665" y="852714"/>
                </a:cubicBezTo>
                <a:cubicBezTo>
                  <a:pt x="8392954" y="816655"/>
                  <a:pt x="8334318" y="804862"/>
                  <a:pt x="8320062" y="835025"/>
                </a:cubicBezTo>
                <a:cubicBezTo>
                  <a:pt x="8310404" y="851127"/>
                  <a:pt x="8317992" y="871991"/>
                  <a:pt x="8334318" y="880155"/>
                </a:cubicBezTo>
                <a:cubicBezTo>
                  <a:pt x="8339722" y="882763"/>
                  <a:pt x="8345801" y="884025"/>
                  <a:pt x="8351869" y="884032"/>
                </a:cubicBezTo>
                <a:close/>
                <a:moveTo>
                  <a:pt x="2803815" y="884091"/>
                </a:moveTo>
                <a:cubicBezTo>
                  <a:pt x="2821900" y="884069"/>
                  <a:pt x="2840176" y="872766"/>
                  <a:pt x="2838988" y="852309"/>
                </a:cubicBezTo>
                <a:cubicBezTo>
                  <a:pt x="2844642" y="815864"/>
                  <a:pt x="2786983" y="804862"/>
                  <a:pt x="2772509" y="834430"/>
                </a:cubicBezTo>
                <a:cubicBezTo>
                  <a:pt x="2763689" y="850017"/>
                  <a:pt x="2768438" y="874313"/>
                  <a:pt x="2786531" y="880273"/>
                </a:cubicBezTo>
                <a:cubicBezTo>
                  <a:pt x="2791789" y="882851"/>
                  <a:pt x="2797796" y="884098"/>
                  <a:pt x="2803815" y="884091"/>
                </a:cubicBezTo>
                <a:close/>
                <a:moveTo>
                  <a:pt x="8047916" y="884227"/>
                </a:moveTo>
                <a:cubicBezTo>
                  <a:pt x="8066727" y="882224"/>
                  <a:pt x="8083325" y="866448"/>
                  <a:pt x="8078363" y="845583"/>
                </a:cubicBezTo>
                <a:cubicBezTo>
                  <a:pt x="8077222" y="812787"/>
                  <a:pt x="8021783" y="808037"/>
                  <a:pt x="8012886" y="838119"/>
                </a:cubicBezTo>
                <a:cubicBezTo>
                  <a:pt x="8008779" y="853499"/>
                  <a:pt x="8011289" y="876117"/>
                  <a:pt x="8029084" y="881319"/>
                </a:cubicBezTo>
                <a:cubicBezTo>
                  <a:pt x="8035130" y="884033"/>
                  <a:pt x="8041646" y="884895"/>
                  <a:pt x="8047916" y="884227"/>
                </a:cubicBezTo>
                <a:close/>
                <a:moveTo>
                  <a:pt x="8456300" y="884327"/>
                </a:moveTo>
                <a:cubicBezTo>
                  <a:pt x="8474271" y="883836"/>
                  <a:pt x="8492750" y="872282"/>
                  <a:pt x="8490044" y="852157"/>
                </a:cubicBezTo>
                <a:cubicBezTo>
                  <a:pt x="8494554" y="816682"/>
                  <a:pt x="8439752" y="806449"/>
                  <a:pt x="8424416" y="833737"/>
                </a:cubicBezTo>
                <a:cubicBezTo>
                  <a:pt x="8413591" y="849655"/>
                  <a:pt x="8421710" y="874214"/>
                  <a:pt x="8439301" y="881036"/>
                </a:cubicBezTo>
                <a:cubicBezTo>
                  <a:pt x="8444375" y="883424"/>
                  <a:pt x="8450309" y="884490"/>
                  <a:pt x="8456300" y="884327"/>
                </a:cubicBezTo>
                <a:close/>
                <a:moveTo>
                  <a:pt x="7943729" y="884376"/>
                </a:moveTo>
                <a:cubicBezTo>
                  <a:pt x="7962573" y="882902"/>
                  <a:pt x="7980209" y="867974"/>
                  <a:pt x="7975461" y="846940"/>
                </a:cubicBezTo>
                <a:cubicBezTo>
                  <a:pt x="7973879" y="813692"/>
                  <a:pt x="7919841" y="808037"/>
                  <a:pt x="7909892" y="838571"/>
                </a:cubicBezTo>
                <a:cubicBezTo>
                  <a:pt x="7907179" y="853725"/>
                  <a:pt x="7907405" y="875664"/>
                  <a:pt x="7925267" y="881093"/>
                </a:cubicBezTo>
                <a:cubicBezTo>
                  <a:pt x="7931032" y="883863"/>
                  <a:pt x="7937448" y="884867"/>
                  <a:pt x="7943729" y="884376"/>
                </a:cubicBezTo>
                <a:close/>
                <a:moveTo>
                  <a:pt x="2701877" y="884687"/>
                </a:moveTo>
                <a:cubicBezTo>
                  <a:pt x="2722365" y="883898"/>
                  <a:pt x="2742468" y="867951"/>
                  <a:pt x="2735953" y="845096"/>
                </a:cubicBezTo>
                <a:cubicBezTo>
                  <a:pt x="2733438" y="817125"/>
                  <a:pt x="2694348" y="811212"/>
                  <a:pt x="2676060" y="827586"/>
                </a:cubicBezTo>
                <a:cubicBezTo>
                  <a:pt x="2658914" y="840548"/>
                  <a:pt x="2663029" y="871476"/>
                  <a:pt x="2682232" y="880118"/>
                </a:cubicBezTo>
                <a:cubicBezTo>
                  <a:pt x="2688176" y="883529"/>
                  <a:pt x="2695048" y="884950"/>
                  <a:pt x="2701877" y="884687"/>
                </a:cubicBezTo>
                <a:close/>
                <a:moveTo>
                  <a:pt x="5169214" y="885100"/>
                </a:moveTo>
                <a:cubicBezTo>
                  <a:pt x="5188650" y="883547"/>
                  <a:pt x="5206541" y="867302"/>
                  <a:pt x="5200878" y="845528"/>
                </a:cubicBezTo>
                <a:cubicBezTo>
                  <a:pt x="5199505" y="812381"/>
                  <a:pt x="5142755" y="808037"/>
                  <a:pt x="5134746" y="838898"/>
                </a:cubicBezTo>
                <a:cubicBezTo>
                  <a:pt x="5132229" y="853986"/>
                  <a:pt x="5132458" y="875703"/>
                  <a:pt x="5150078" y="881418"/>
                </a:cubicBezTo>
                <a:cubicBezTo>
                  <a:pt x="5156085" y="884504"/>
                  <a:pt x="5162735" y="885618"/>
                  <a:pt x="5169214" y="885100"/>
                </a:cubicBezTo>
                <a:close/>
                <a:moveTo>
                  <a:pt x="7955122" y="985251"/>
                </a:moveTo>
                <a:cubicBezTo>
                  <a:pt x="7964766" y="981840"/>
                  <a:pt x="7972470" y="974563"/>
                  <a:pt x="7973707" y="963079"/>
                </a:cubicBezTo>
                <a:cubicBezTo>
                  <a:pt x="7983379" y="936927"/>
                  <a:pt x="7954363" y="909637"/>
                  <a:pt x="7929395" y="921690"/>
                </a:cubicBezTo>
                <a:cubicBezTo>
                  <a:pt x="7901279" y="926920"/>
                  <a:pt x="7900829" y="973085"/>
                  <a:pt x="7924897" y="984228"/>
                </a:cubicBezTo>
                <a:cubicBezTo>
                  <a:pt x="7933894" y="988207"/>
                  <a:pt x="7945478" y="988662"/>
                  <a:pt x="7955122" y="985251"/>
                </a:cubicBezTo>
                <a:close/>
                <a:moveTo>
                  <a:pt x="5076700" y="986249"/>
                </a:moveTo>
                <a:cubicBezTo>
                  <a:pt x="5086364" y="982828"/>
                  <a:pt x="5094209" y="975416"/>
                  <a:pt x="5095915" y="964127"/>
                </a:cubicBezTo>
                <a:cubicBezTo>
                  <a:pt x="5106829" y="938584"/>
                  <a:pt x="5078633" y="912812"/>
                  <a:pt x="5053621" y="921251"/>
                </a:cubicBezTo>
                <a:cubicBezTo>
                  <a:pt x="5024288" y="926496"/>
                  <a:pt x="5021104" y="971881"/>
                  <a:pt x="5046572" y="984425"/>
                </a:cubicBezTo>
                <a:cubicBezTo>
                  <a:pt x="5055554" y="989100"/>
                  <a:pt x="5067036" y="989670"/>
                  <a:pt x="5076700" y="986249"/>
                </a:cubicBezTo>
                <a:close/>
                <a:moveTo>
                  <a:pt x="8362055" y="987047"/>
                </a:moveTo>
                <a:cubicBezTo>
                  <a:pt x="8384509" y="983823"/>
                  <a:pt x="8388404" y="959870"/>
                  <a:pt x="8389779" y="941215"/>
                </a:cubicBezTo>
                <a:cubicBezTo>
                  <a:pt x="8375344" y="922099"/>
                  <a:pt x="8346245" y="908050"/>
                  <a:pt x="8327228" y="929469"/>
                </a:cubicBezTo>
                <a:cubicBezTo>
                  <a:pt x="8300879" y="952961"/>
                  <a:pt x="8330436" y="996950"/>
                  <a:pt x="8362055" y="987047"/>
                </a:cubicBezTo>
                <a:close/>
                <a:moveTo>
                  <a:pt x="2593809" y="987185"/>
                </a:moveTo>
                <a:cubicBezTo>
                  <a:pt x="2601130" y="988313"/>
                  <a:pt x="2608366" y="988255"/>
                  <a:pt x="2615143" y="984322"/>
                </a:cubicBezTo>
                <a:cubicBezTo>
                  <a:pt x="2632371" y="978308"/>
                  <a:pt x="2633519" y="957026"/>
                  <a:pt x="2630992" y="941528"/>
                </a:cubicBezTo>
                <a:cubicBezTo>
                  <a:pt x="2624560" y="911224"/>
                  <a:pt x="2570810" y="911456"/>
                  <a:pt x="2564837" y="942222"/>
                </a:cubicBezTo>
                <a:cubicBezTo>
                  <a:pt x="2562081" y="956332"/>
                  <a:pt x="2567594" y="969980"/>
                  <a:pt x="2571958" y="982934"/>
                </a:cubicBezTo>
                <a:cubicBezTo>
                  <a:pt x="2579079" y="983744"/>
                  <a:pt x="2586487" y="986057"/>
                  <a:pt x="2593809" y="987185"/>
                </a:cubicBezTo>
                <a:close/>
                <a:moveTo>
                  <a:pt x="3013148" y="987465"/>
                </a:moveTo>
                <a:cubicBezTo>
                  <a:pt x="3031451" y="984904"/>
                  <a:pt x="3047877" y="968616"/>
                  <a:pt x="3043221" y="948728"/>
                </a:cubicBezTo>
                <a:cubicBezTo>
                  <a:pt x="3041841" y="921067"/>
                  <a:pt x="3005050" y="909637"/>
                  <a:pt x="2985505" y="926554"/>
                </a:cubicBezTo>
                <a:cubicBezTo>
                  <a:pt x="2966879" y="942098"/>
                  <a:pt x="2971478" y="976846"/>
                  <a:pt x="2994932" y="985075"/>
                </a:cubicBezTo>
                <a:cubicBezTo>
                  <a:pt x="3000738" y="987647"/>
                  <a:pt x="3007048" y="988319"/>
                  <a:pt x="3013148" y="987465"/>
                </a:cubicBezTo>
                <a:close/>
                <a:moveTo>
                  <a:pt x="8255404" y="987575"/>
                </a:moveTo>
                <a:cubicBezTo>
                  <a:pt x="8273010" y="984716"/>
                  <a:pt x="8288107" y="968252"/>
                  <a:pt x="8283132" y="948823"/>
                </a:cubicBezTo>
                <a:cubicBezTo>
                  <a:pt x="8285191" y="917873"/>
                  <a:pt x="8241272" y="911224"/>
                  <a:pt x="8222972" y="928877"/>
                </a:cubicBezTo>
                <a:cubicBezTo>
                  <a:pt x="8210391" y="946759"/>
                  <a:pt x="8213365" y="979773"/>
                  <a:pt x="8237612" y="985504"/>
                </a:cubicBezTo>
                <a:cubicBezTo>
                  <a:pt x="8243388" y="987969"/>
                  <a:pt x="8249535" y="988528"/>
                  <a:pt x="8255404" y="987575"/>
                </a:cubicBezTo>
                <a:close/>
                <a:moveTo>
                  <a:pt x="8463512" y="987807"/>
                </a:moveTo>
                <a:cubicBezTo>
                  <a:pt x="8480046" y="984362"/>
                  <a:pt x="8493471" y="967602"/>
                  <a:pt x="8490222" y="949287"/>
                </a:cubicBezTo>
                <a:cubicBezTo>
                  <a:pt x="8489082" y="918647"/>
                  <a:pt x="8443934" y="908049"/>
                  <a:pt x="8427061" y="932008"/>
                </a:cubicBezTo>
                <a:cubicBezTo>
                  <a:pt x="8410416" y="950439"/>
                  <a:pt x="8422729" y="982461"/>
                  <a:pt x="8446443" y="986378"/>
                </a:cubicBezTo>
                <a:cubicBezTo>
                  <a:pt x="8452143" y="988624"/>
                  <a:pt x="8458000" y="988955"/>
                  <a:pt x="8463512" y="987807"/>
                </a:cubicBezTo>
                <a:close/>
                <a:moveTo>
                  <a:pt x="3116441" y="987839"/>
                </a:moveTo>
                <a:cubicBezTo>
                  <a:pt x="3133780" y="984906"/>
                  <a:pt x="3148025" y="968664"/>
                  <a:pt x="3143773" y="949070"/>
                </a:cubicBezTo>
                <a:cubicBezTo>
                  <a:pt x="3145133" y="916987"/>
                  <a:pt x="3095240" y="908049"/>
                  <a:pt x="3082313" y="935091"/>
                </a:cubicBezTo>
                <a:cubicBezTo>
                  <a:pt x="3074829" y="952737"/>
                  <a:pt x="3077097" y="980008"/>
                  <a:pt x="3098642" y="985966"/>
                </a:cubicBezTo>
                <a:cubicBezTo>
                  <a:pt x="3104538" y="988315"/>
                  <a:pt x="3110662" y="988817"/>
                  <a:pt x="3116441" y="987839"/>
                </a:cubicBezTo>
                <a:close/>
                <a:moveTo>
                  <a:pt x="2811350" y="987853"/>
                </a:moveTo>
                <a:cubicBezTo>
                  <a:pt x="2828327" y="984647"/>
                  <a:pt x="2843167" y="968231"/>
                  <a:pt x="2838745" y="949764"/>
                </a:cubicBezTo>
                <a:cubicBezTo>
                  <a:pt x="2837611" y="920581"/>
                  <a:pt x="2797257" y="909637"/>
                  <a:pt x="2778887" y="930157"/>
                </a:cubicBezTo>
                <a:cubicBezTo>
                  <a:pt x="2758930" y="946800"/>
                  <a:pt x="2769362" y="981911"/>
                  <a:pt x="2794309" y="986243"/>
                </a:cubicBezTo>
                <a:cubicBezTo>
                  <a:pt x="2799808" y="988523"/>
                  <a:pt x="2805691" y="988922"/>
                  <a:pt x="2811350" y="987853"/>
                </a:cubicBezTo>
                <a:close/>
                <a:moveTo>
                  <a:pt x="4860936" y="987918"/>
                </a:moveTo>
                <a:cubicBezTo>
                  <a:pt x="4877505" y="987099"/>
                  <a:pt x="4894170" y="975916"/>
                  <a:pt x="4893661" y="957716"/>
                </a:cubicBezTo>
                <a:cubicBezTo>
                  <a:pt x="4897279" y="931636"/>
                  <a:pt x="4868105" y="911225"/>
                  <a:pt x="4845038" y="922111"/>
                </a:cubicBezTo>
                <a:cubicBezTo>
                  <a:pt x="4816316" y="930048"/>
                  <a:pt x="4816542" y="976993"/>
                  <a:pt x="4845038" y="985157"/>
                </a:cubicBezTo>
                <a:cubicBezTo>
                  <a:pt x="4849900" y="987312"/>
                  <a:pt x="4855412" y="988191"/>
                  <a:pt x="4860936" y="987918"/>
                </a:cubicBezTo>
                <a:close/>
                <a:moveTo>
                  <a:pt x="5169348" y="987927"/>
                </a:moveTo>
                <a:cubicBezTo>
                  <a:pt x="5188133" y="986823"/>
                  <a:pt x="5205453" y="970840"/>
                  <a:pt x="5201286" y="950101"/>
                </a:cubicBezTo>
                <a:cubicBezTo>
                  <a:pt x="5201517" y="918334"/>
                  <a:pt x="5153363" y="908050"/>
                  <a:pt x="5137157" y="933646"/>
                </a:cubicBezTo>
                <a:cubicBezTo>
                  <a:pt x="5129054" y="950558"/>
                  <a:pt x="5131369" y="975697"/>
                  <a:pt x="5150816" y="983695"/>
                </a:cubicBezTo>
                <a:cubicBezTo>
                  <a:pt x="5156662" y="987009"/>
                  <a:pt x="5163086" y="988294"/>
                  <a:pt x="5169348" y="987927"/>
                </a:cubicBezTo>
                <a:close/>
                <a:moveTo>
                  <a:pt x="2704854" y="988014"/>
                </a:moveTo>
                <a:cubicBezTo>
                  <a:pt x="2721311" y="986160"/>
                  <a:pt x="2737089" y="973833"/>
                  <a:pt x="2736230" y="956074"/>
                </a:cubicBezTo>
                <a:cubicBezTo>
                  <a:pt x="2738293" y="929177"/>
                  <a:pt x="2706649" y="909637"/>
                  <a:pt x="2683489" y="922741"/>
                </a:cubicBezTo>
                <a:cubicBezTo>
                  <a:pt x="2655743" y="933545"/>
                  <a:pt x="2659642" y="979752"/>
                  <a:pt x="2688763" y="986189"/>
                </a:cubicBezTo>
                <a:cubicBezTo>
                  <a:pt x="2693808" y="988086"/>
                  <a:pt x="2699369" y="988632"/>
                  <a:pt x="2704854" y="988014"/>
                </a:cubicBezTo>
                <a:close/>
                <a:moveTo>
                  <a:pt x="7533749" y="988310"/>
                </a:moveTo>
                <a:cubicBezTo>
                  <a:pt x="7552469" y="986477"/>
                  <a:pt x="7569252" y="970063"/>
                  <a:pt x="7565121" y="949428"/>
                </a:cubicBezTo>
                <a:cubicBezTo>
                  <a:pt x="7565350" y="913730"/>
                  <a:pt x="7504987" y="909637"/>
                  <a:pt x="7497872" y="942834"/>
                </a:cubicBezTo>
                <a:cubicBezTo>
                  <a:pt x="7494429" y="958069"/>
                  <a:pt x="7497642" y="979897"/>
                  <a:pt x="7515086" y="984899"/>
                </a:cubicBezTo>
                <a:cubicBezTo>
                  <a:pt x="7521053" y="987912"/>
                  <a:pt x="7527509" y="988921"/>
                  <a:pt x="7533749" y="988310"/>
                </a:cubicBezTo>
                <a:close/>
                <a:moveTo>
                  <a:pt x="7842676" y="988319"/>
                </a:moveTo>
                <a:cubicBezTo>
                  <a:pt x="7857946" y="986224"/>
                  <a:pt x="7871962" y="974231"/>
                  <a:pt x="7874019" y="958240"/>
                </a:cubicBezTo>
                <a:cubicBezTo>
                  <a:pt x="7880191" y="930958"/>
                  <a:pt x="7844529" y="909637"/>
                  <a:pt x="7821898" y="923622"/>
                </a:cubicBezTo>
                <a:cubicBezTo>
                  <a:pt x="7794466" y="934397"/>
                  <a:pt x="7798352" y="980707"/>
                  <a:pt x="7827384" y="986897"/>
                </a:cubicBezTo>
                <a:cubicBezTo>
                  <a:pt x="7832356" y="988617"/>
                  <a:pt x="7837586" y="989018"/>
                  <a:pt x="7842676" y="988319"/>
                </a:cubicBezTo>
                <a:close/>
                <a:moveTo>
                  <a:pt x="7637146" y="988345"/>
                </a:moveTo>
                <a:cubicBezTo>
                  <a:pt x="7654959" y="986481"/>
                  <a:pt x="7671206" y="970239"/>
                  <a:pt x="7668135" y="950766"/>
                </a:cubicBezTo>
                <a:cubicBezTo>
                  <a:pt x="7666998" y="925262"/>
                  <a:pt x="7634704" y="909637"/>
                  <a:pt x="7614236" y="924343"/>
                </a:cubicBezTo>
                <a:cubicBezTo>
                  <a:pt x="7591266" y="937440"/>
                  <a:pt x="7594223" y="976730"/>
                  <a:pt x="7619467" y="985002"/>
                </a:cubicBezTo>
                <a:cubicBezTo>
                  <a:pt x="7625096" y="987989"/>
                  <a:pt x="7631208" y="988966"/>
                  <a:pt x="7637146" y="988345"/>
                </a:cubicBezTo>
                <a:close/>
                <a:moveTo>
                  <a:pt x="7742996" y="988450"/>
                </a:moveTo>
                <a:cubicBezTo>
                  <a:pt x="7761788" y="984259"/>
                  <a:pt x="7777480" y="963081"/>
                  <a:pt x="7769381" y="943331"/>
                </a:cubicBezTo>
                <a:cubicBezTo>
                  <a:pt x="7762631" y="914458"/>
                  <a:pt x="7718538" y="911224"/>
                  <a:pt x="7705490" y="936171"/>
                </a:cubicBezTo>
                <a:cubicBezTo>
                  <a:pt x="7696041" y="954188"/>
                  <a:pt x="7703240" y="980751"/>
                  <a:pt x="7723937" y="986295"/>
                </a:cubicBezTo>
                <a:cubicBezTo>
                  <a:pt x="7730123" y="989355"/>
                  <a:pt x="7736732" y="989846"/>
                  <a:pt x="7742996" y="988450"/>
                </a:cubicBezTo>
                <a:close/>
                <a:moveTo>
                  <a:pt x="2909057" y="988625"/>
                </a:moveTo>
                <a:cubicBezTo>
                  <a:pt x="2927860" y="986622"/>
                  <a:pt x="2944689" y="970379"/>
                  <a:pt x="2940028" y="949637"/>
                </a:cubicBezTo>
                <a:cubicBezTo>
                  <a:pt x="2940489" y="916037"/>
                  <a:pt x="2887326" y="909637"/>
                  <a:pt x="2874438" y="937523"/>
                </a:cubicBezTo>
                <a:cubicBezTo>
                  <a:pt x="2868454" y="953979"/>
                  <a:pt x="2870986" y="979122"/>
                  <a:pt x="2890318" y="985522"/>
                </a:cubicBezTo>
                <a:cubicBezTo>
                  <a:pt x="2896302" y="988379"/>
                  <a:pt x="2902789" y="989293"/>
                  <a:pt x="2909057" y="988625"/>
                </a:cubicBezTo>
                <a:close/>
                <a:moveTo>
                  <a:pt x="5273152" y="988684"/>
                </a:moveTo>
                <a:cubicBezTo>
                  <a:pt x="5291752" y="986920"/>
                  <a:pt x="5308485" y="971031"/>
                  <a:pt x="5303851" y="950076"/>
                </a:cubicBezTo>
                <a:cubicBezTo>
                  <a:pt x="5304537" y="916363"/>
                  <a:pt x="5252593" y="908050"/>
                  <a:pt x="5240236" y="936683"/>
                </a:cubicBezTo>
                <a:cubicBezTo>
                  <a:pt x="5233829" y="953308"/>
                  <a:pt x="5235660" y="978478"/>
                  <a:pt x="5254653" y="985405"/>
                </a:cubicBezTo>
                <a:cubicBezTo>
                  <a:pt x="5260545" y="988291"/>
                  <a:pt x="5266952" y="989273"/>
                  <a:pt x="5273152" y="988684"/>
                </a:cubicBezTo>
                <a:close/>
                <a:moveTo>
                  <a:pt x="8151391" y="988765"/>
                </a:moveTo>
                <a:cubicBezTo>
                  <a:pt x="8169102" y="986493"/>
                  <a:pt x="8184949" y="970208"/>
                  <a:pt x="8180060" y="950322"/>
                </a:cubicBezTo>
                <a:cubicBezTo>
                  <a:pt x="8181634" y="919466"/>
                  <a:pt x="8137352" y="909637"/>
                  <a:pt x="8121168" y="931808"/>
                </a:cubicBezTo>
                <a:cubicBezTo>
                  <a:pt x="8110379" y="948722"/>
                  <a:pt x="8112177" y="978893"/>
                  <a:pt x="8133756" y="985979"/>
                </a:cubicBezTo>
                <a:cubicBezTo>
                  <a:pt x="8139375" y="988722"/>
                  <a:pt x="8145487" y="989522"/>
                  <a:pt x="8151391" y="988765"/>
                </a:cubicBezTo>
                <a:close/>
                <a:moveTo>
                  <a:pt x="8046825" y="988775"/>
                </a:moveTo>
                <a:cubicBezTo>
                  <a:pt x="8065877" y="986902"/>
                  <a:pt x="8083307" y="970964"/>
                  <a:pt x="8078290" y="949829"/>
                </a:cubicBezTo>
                <a:cubicBezTo>
                  <a:pt x="8078290" y="921418"/>
                  <a:pt x="8038846" y="909637"/>
                  <a:pt x="8020393" y="928116"/>
                </a:cubicBezTo>
                <a:cubicBezTo>
                  <a:pt x="8004016" y="943361"/>
                  <a:pt x="8006784" y="976623"/>
                  <a:pt x="8028005" y="985632"/>
                </a:cubicBezTo>
                <a:cubicBezTo>
                  <a:pt x="8033944" y="988461"/>
                  <a:pt x="8040475" y="989400"/>
                  <a:pt x="8046825" y="988775"/>
                </a:cubicBezTo>
                <a:close/>
                <a:moveTo>
                  <a:pt x="4960883" y="992187"/>
                </a:moveTo>
                <a:cubicBezTo>
                  <a:pt x="4979053" y="984641"/>
                  <a:pt x="5002054" y="974351"/>
                  <a:pt x="4996074" y="950112"/>
                </a:cubicBezTo>
                <a:cubicBezTo>
                  <a:pt x="4996074" y="909637"/>
                  <a:pt x="4925691" y="910323"/>
                  <a:pt x="4926151" y="950798"/>
                </a:cubicBezTo>
                <a:cubicBezTo>
                  <a:pt x="4921091" y="973894"/>
                  <a:pt x="4943632" y="984641"/>
                  <a:pt x="4960883" y="992187"/>
                </a:cubicBezTo>
                <a:close/>
                <a:moveTo>
                  <a:pt x="7642982" y="1089764"/>
                </a:moveTo>
                <a:cubicBezTo>
                  <a:pt x="7648355" y="1088378"/>
                  <a:pt x="7653472" y="1085427"/>
                  <a:pt x="7657958" y="1080524"/>
                </a:cubicBezTo>
                <a:cubicBezTo>
                  <a:pt x="7680166" y="1060226"/>
                  <a:pt x="7661996" y="1019402"/>
                  <a:pt x="7632386" y="1023051"/>
                </a:cubicBezTo>
                <a:cubicBezTo>
                  <a:pt x="7605243" y="1019174"/>
                  <a:pt x="7597616" y="1049279"/>
                  <a:pt x="7597840" y="1070489"/>
                </a:cubicBezTo>
                <a:cubicBezTo>
                  <a:pt x="7608440" y="1084002"/>
                  <a:pt x="7626862" y="1093922"/>
                  <a:pt x="7642982" y="1089764"/>
                </a:cubicBezTo>
                <a:close/>
                <a:moveTo>
                  <a:pt x="8052440" y="1090272"/>
                </a:moveTo>
                <a:cubicBezTo>
                  <a:pt x="8063550" y="1088061"/>
                  <a:pt x="8073250" y="1081087"/>
                  <a:pt x="8075731" y="1069067"/>
                </a:cubicBezTo>
                <a:cubicBezTo>
                  <a:pt x="8084979" y="1046842"/>
                  <a:pt x="8067159" y="1019174"/>
                  <a:pt x="8042346" y="1023483"/>
                </a:cubicBezTo>
                <a:cubicBezTo>
                  <a:pt x="8011894" y="1021669"/>
                  <a:pt x="8000841" y="1064078"/>
                  <a:pt x="8020691" y="1082901"/>
                </a:cubicBezTo>
                <a:cubicBezTo>
                  <a:pt x="8028812" y="1089932"/>
                  <a:pt x="8041331" y="1092483"/>
                  <a:pt x="8052440" y="1090272"/>
                </a:cubicBezTo>
                <a:close/>
                <a:moveTo>
                  <a:pt x="5263925" y="1090386"/>
                </a:moveTo>
                <a:cubicBezTo>
                  <a:pt x="5282541" y="1093107"/>
                  <a:pt x="5303243" y="1083072"/>
                  <a:pt x="5303414" y="1061811"/>
                </a:cubicBezTo>
                <a:cubicBezTo>
                  <a:pt x="5310029" y="1035050"/>
                  <a:pt x="5278321" y="1014412"/>
                  <a:pt x="5255053" y="1026205"/>
                </a:cubicBezTo>
                <a:cubicBezTo>
                  <a:pt x="5232241" y="1035277"/>
                  <a:pt x="5233154" y="1066800"/>
                  <a:pt x="5246841" y="1083356"/>
                </a:cubicBezTo>
                <a:cubicBezTo>
                  <a:pt x="5251745" y="1087154"/>
                  <a:pt x="5257719" y="1089479"/>
                  <a:pt x="5263925" y="1090386"/>
                </a:cubicBezTo>
                <a:close/>
                <a:moveTo>
                  <a:pt x="3018021" y="1090438"/>
                </a:moveTo>
                <a:cubicBezTo>
                  <a:pt x="3029058" y="1087937"/>
                  <a:pt x="3038535" y="1080866"/>
                  <a:pt x="3041540" y="1068679"/>
                </a:cubicBezTo>
                <a:cubicBezTo>
                  <a:pt x="3051017" y="1044075"/>
                  <a:pt x="3026978" y="1014412"/>
                  <a:pt x="3000165" y="1023840"/>
                </a:cubicBezTo>
                <a:cubicBezTo>
                  <a:pt x="2970809" y="1026829"/>
                  <a:pt x="2966879" y="1067069"/>
                  <a:pt x="2985140" y="1084775"/>
                </a:cubicBezTo>
                <a:cubicBezTo>
                  <a:pt x="2994386" y="1090869"/>
                  <a:pt x="3006984" y="1092938"/>
                  <a:pt x="3018021" y="1090438"/>
                </a:cubicBezTo>
                <a:close/>
                <a:moveTo>
                  <a:pt x="2592897" y="1090577"/>
                </a:moveTo>
                <a:cubicBezTo>
                  <a:pt x="2611255" y="1092852"/>
                  <a:pt x="2631467" y="1082562"/>
                  <a:pt x="2631467" y="1061811"/>
                </a:cubicBezTo>
                <a:cubicBezTo>
                  <a:pt x="2636698" y="1037998"/>
                  <a:pt x="2613501" y="1017587"/>
                  <a:pt x="2590303" y="1023937"/>
                </a:cubicBezTo>
                <a:cubicBezTo>
                  <a:pt x="2561193" y="1025978"/>
                  <a:pt x="2555735" y="1067707"/>
                  <a:pt x="2575975" y="1084036"/>
                </a:cubicBezTo>
                <a:cubicBezTo>
                  <a:pt x="2580865" y="1087664"/>
                  <a:pt x="2586778" y="1089819"/>
                  <a:pt x="2592897" y="1090577"/>
                </a:cubicBezTo>
                <a:close/>
                <a:moveTo>
                  <a:pt x="5578228" y="1090637"/>
                </a:moveTo>
                <a:cubicBezTo>
                  <a:pt x="5597693" y="1090500"/>
                  <a:pt x="5616870" y="1075054"/>
                  <a:pt x="5613469" y="1053675"/>
                </a:cubicBezTo>
                <a:cubicBezTo>
                  <a:pt x="5613922" y="1019333"/>
                  <a:pt x="5559266" y="1012824"/>
                  <a:pt x="5546340" y="1041779"/>
                </a:cubicBezTo>
                <a:cubicBezTo>
                  <a:pt x="5537041" y="1057042"/>
                  <a:pt x="5545659" y="1076121"/>
                  <a:pt x="5559493" y="1085323"/>
                </a:cubicBezTo>
                <a:cubicBezTo>
                  <a:pt x="5565220" y="1089027"/>
                  <a:pt x="5571740" y="1090682"/>
                  <a:pt x="5578228" y="1090637"/>
                </a:cubicBezTo>
                <a:close/>
                <a:moveTo>
                  <a:pt x="5680483" y="1090778"/>
                </a:moveTo>
                <a:cubicBezTo>
                  <a:pt x="5699504" y="1090523"/>
                  <a:pt x="5718749" y="1075254"/>
                  <a:pt x="5716183" y="1054896"/>
                </a:cubicBezTo>
                <a:cubicBezTo>
                  <a:pt x="5718464" y="1020059"/>
                  <a:pt x="5662126" y="1011237"/>
                  <a:pt x="5649353" y="1041097"/>
                </a:cubicBezTo>
                <a:cubicBezTo>
                  <a:pt x="5640229" y="1056705"/>
                  <a:pt x="5647072" y="1076838"/>
                  <a:pt x="5662354" y="1085660"/>
                </a:cubicBezTo>
                <a:cubicBezTo>
                  <a:pt x="5667828" y="1089279"/>
                  <a:pt x="5674143" y="1090863"/>
                  <a:pt x="5680483" y="1090778"/>
                </a:cubicBezTo>
                <a:close/>
                <a:moveTo>
                  <a:pt x="7941604" y="1090820"/>
                </a:moveTo>
                <a:cubicBezTo>
                  <a:pt x="7960132" y="1090798"/>
                  <a:pt x="7977777" y="1075777"/>
                  <a:pt x="7975256" y="1054680"/>
                </a:cubicBezTo>
                <a:cubicBezTo>
                  <a:pt x="7977049" y="1021826"/>
                  <a:pt x="7929323" y="1012824"/>
                  <a:pt x="7912742" y="1037128"/>
                </a:cubicBezTo>
                <a:cubicBezTo>
                  <a:pt x="7904004" y="1052655"/>
                  <a:pt x="7906693" y="1076509"/>
                  <a:pt x="7923497" y="1085510"/>
                </a:cubicBezTo>
                <a:cubicBezTo>
                  <a:pt x="7929155" y="1089167"/>
                  <a:pt x="7935429" y="1090827"/>
                  <a:pt x="7941604" y="1090820"/>
                </a:cubicBezTo>
                <a:close/>
                <a:moveTo>
                  <a:pt x="3316966" y="1090824"/>
                </a:moveTo>
                <a:cubicBezTo>
                  <a:pt x="3336617" y="1090749"/>
                  <a:pt x="3356073" y="1075576"/>
                  <a:pt x="3352077" y="1053864"/>
                </a:cubicBezTo>
                <a:cubicBezTo>
                  <a:pt x="3353467" y="1019899"/>
                  <a:pt x="3300660" y="1011237"/>
                  <a:pt x="3285605" y="1038591"/>
                </a:cubicBezTo>
                <a:cubicBezTo>
                  <a:pt x="3281204" y="1054775"/>
                  <a:pt x="3281436" y="1076203"/>
                  <a:pt x="3298112" y="1085549"/>
                </a:cubicBezTo>
                <a:cubicBezTo>
                  <a:pt x="3303844" y="1089196"/>
                  <a:pt x="3310416" y="1090848"/>
                  <a:pt x="3316966" y="1090824"/>
                </a:cubicBezTo>
                <a:close/>
                <a:moveTo>
                  <a:pt x="7524986" y="1090876"/>
                </a:moveTo>
                <a:cubicBezTo>
                  <a:pt x="7545709" y="1092821"/>
                  <a:pt x="7567798" y="1077905"/>
                  <a:pt x="7564067" y="1053628"/>
                </a:cubicBezTo>
                <a:cubicBezTo>
                  <a:pt x="7563841" y="1024451"/>
                  <a:pt x="7524043" y="1012825"/>
                  <a:pt x="7505048" y="1031517"/>
                </a:cubicBezTo>
                <a:cubicBezTo>
                  <a:pt x="7491254" y="1045650"/>
                  <a:pt x="7494646" y="1068445"/>
                  <a:pt x="7505726" y="1083033"/>
                </a:cubicBezTo>
                <a:cubicBezTo>
                  <a:pt x="7511323" y="1087706"/>
                  <a:pt x="7518078" y="1090228"/>
                  <a:pt x="7524986" y="1090876"/>
                </a:cubicBezTo>
                <a:close/>
                <a:moveTo>
                  <a:pt x="7839874" y="1090952"/>
                </a:moveTo>
                <a:cubicBezTo>
                  <a:pt x="7861192" y="1089741"/>
                  <a:pt x="7881998" y="1069084"/>
                  <a:pt x="7873130" y="1046627"/>
                </a:cubicBezTo>
                <a:cubicBezTo>
                  <a:pt x="7868127" y="1022171"/>
                  <a:pt x="7834701" y="1015999"/>
                  <a:pt x="7817193" y="1029713"/>
                </a:cubicBezTo>
                <a:cubicBezTo>
                  <a:pt x="7799229" y="1042513"/>
                  <a:pt x="7799911" y="1074284"/>
                  <a:pt x="7819466" y="1085027"/>
                </a:cubicBezTo>
                <a:cubicBezTo>
                  <a:pt x="7825605" y="1089598"/>
                  <a:pt x="7832768" y="1091355"/>
                  <a:pt x="7839874" y="1090952"/>
                </a:cubicBezTo>
                <a:close/>
                <a:moveTo>
                  <a:pt x="7733873" y="1090991"/>
                </a:moveTo>
                <a:cubicBezTo>
                  <a:pt x="7753796" y="1091900"/>
                  <a:pt x="7774331" y="1076126"/>
                  <a:pt x="7771073" y="1054135"/>
                </a:cubicBezTo>
                <a:cubicBezTo>
                  <a:pt x="7771987" y="1032031"/>
                  <a:pt x="7747752" y="1019175"/>
                  <a:pt x="7727861" y="1024588"/>
                </a:cubicBezTo>
                <a:cubicBezTo>
                  <a:pt x="7698367" y="1026167"/>
                  <a:pt x="7691279" y="1070149"/>
                  <a:pt x="7715057" y="1084133"/>
                </a:cubicBezTo>
                <a:cubicBezTo>
                  <a:pt x="7720659" y="1088531"/>
                  <a:pt x="7727232" y="1090688"/>
                  <a:pt x="7733873" y="1090991"/>
                </a:cubicBezTo>
                <a:close/>
                <a:moveTo>
                  <a:pt x="3109429" y="1091056"/>
                </a:moveTo>
                <a:cubicBezTo>
                  <a:pt x="3129152" y="1091872"/>
                  <a:pt x="3149485" y="1076054"/>
                  <a:pt x="3144852" y="1054002"/>
                </a:cubicBezTo>
                <a:cubicBezTo>
                  <a:pt x="3146225" y="1030027"/>
                  <a:pt x="3118313" y="1017587"/>
                  <a:pt x="3097950" y="1025503"/>
                </a:cubicBezTo>
                <a:cubicBezTo>
                  <a:pt x="3073241" y="1032967"/>
                  <a:pt x="3073699" y="1069608"/>
                  <a:pt x="3090858" y="1084310"/>
                </a:cubicBezTo>
                <a:cubicBezTo>
                  <a:pt x="3096349" y="1088664"/>
                  <a:pt x="3102855" y="1090784"/>
                  <a:pt x="3109429" y="1091056"/>
                </a:cubicBezTo>
                <a:close/>
                <a:moveTo>
                  <a:pt x="2914368" y="1091117"/>
                </a:moveTo>
                <a:cubicBezTo>
                  <a:pt x="2929875" y="1087141"/>
                  <a:pt x="2942052" y="1072004"/>
                  <a:pt x="2939007" y="1054436"/>
                </a:cubicBezTo>
                <a:cubicBezTo>
                  <a:pt x="2941262" y="1024418"/>
                  <a:pt x="2899320" y="1014412"/>
                  <a:pt x="2880829" y="1032832"/>
                </a:cubicBezTo>
                <a:cubicBezTo>
                  <a:pt x="2863691" y="1050798"/>
                  <a:pt x="2871358" y="1088093"/>
                  <a:pt x="2898192" y="1091050"/>
                </a:cubicBezTo>
                <a:cubicBezTo>
                  <a:pt x="2903661" y="1092528"/>
                  <a:pt x="2909200" y="1092443"/>
                  <a:pt x="2914368" y="1091117"/>
                </a:cubicBezTo>
                <a:close/>
                <a:moveTo>
                  <a:pt x="4854706" y="1091160"/>
                </a:moveTo>
                <a:cubicBezTo>
                  <a:pt x="4875133" y="1092247"/>
                  <a:pt x="4896199" y="1076772"/>
                  <a:pt x="4892958" y="1053751"/>
                </a:cubicBezTo>
                <a:cubicBezTo>
                  <a:pt x="4893640" y="1018964"/>
                  <a:pt x="4840420" y="1012825"/>
                  <a:pt x="4826319" y="1040564"/>
                </a:cubicBezTo>
                <a:cubicBezTo>
                  <a:pt x="4817904" y="1055115"/>
                  <a:pt x="4823363" y="1073759"/>
                  <a:pt x="4835417" y="1084218"/>
                </a:cubicBezTo>
                <a:cubicBezTo>
                  <a:pt x="4841160" y="1088595"/>
                  <a:pt x="4847897" y="1090798"/>
                  <a:pt x="4854706" y="1091160"/>
                </a:cubicBezTo>
                <a:close/>
                <a:moveTo>
                  <a:pt x="8353181" y="1091182"/>
                </a:moveTo>
                <a:cubicBezTo>
                  <a:pt x="8373634" y="1089586"/>
                  <a:pt x="8392556" y="1068804"/>
                  <a:pt x="8386603" y="1046864"/>
                </a:cubicBezTo>
                <a:cubicBezTo>
                  <a:pt x="8380253" y="1014869"/>
                  <a:pt x="8326505" y="1014412"/>
                  <a:pt x="8318795" y="1045950"/>
                </a:cubicBezTo>
                <a:cubicBezTo>
                  <a:pt x="8311991" y="1060576"/>
                  <a:pt x="8319248" y="1078402"/>
                  <a:pt x="8333082" y="1085715"/>
                </a:cubicBezTo>
                <a:cubicBezTo>
                  <a:pt x="8339375" y="1090115"/>
                  <a:pt x="8346363" y="1091714"/>
                  <a:pt x="8353181" y="1091182"/>
                </a:cubicBezTo>
                <a:close/>
                <a:moveTo>
                  <a:pt x="2698922" y="1091218"/>
                </a:moveTo>
                <a:cubicBezTo>
                  <a:pt x="2718327" y="1091505"/>
                  <a:pt x="2737729" y="1077345"/>
                  <a:pt x="2736023" y="1055914"/>
                </a:cubicBezTo>
                <a:cubicBezTo>
                  <a:pt x="2737161" y="1026885"/>
                  <a:pt x="2699179" y="1014412"/>
                  <a:pt x="2678483" y="1030741"/>
                </a:cubicBezTo>
                <a:cubicBezTo>
                  <a:pt x="2658924" y="1042987"/>
                  <a:pt x="2661880" y="1074057"/>
                  <a:pt x="2680301" y="1085850"/>
                </a:cubicBezTo>
                <a:cubicBezTo>
                  <a:pt x="2685988" y="1089422"/>
                  <a:pt x="2692456" y="1091123"/>
                  <a:pt x="2698922" y="1091218"/>
                </a:cubicBezTo>
                <a:close/>
                <a:moveTo>
                  <a:pt x="5166244" y="1091246"/>
                </a:moveTo>
                <a:cubicBezTo>
                  <a:pt x="5185571" y="1090862"/>
                  <a:pt x="5204218" y="1075858"/>
                  <a:pt x="5201110" y="1054315"/>
                </a:cubicBezTo>
                <a:cubicBezTo>
                  <a:pt x="5202031" y="1023083"/>
                  <a:pt x="5159442" y="1012824"/>
                  <a:pt x="5139644" y="1032886"/>
                </a:cubicBezTo>
                <a:cubicBezTo>
                  <a:pt x="5129054" y="1049072"/>
                  <a:pt x="5129975" y="1074832"/>
                  <a:pt x="5147471" y="1086459"/>
                </a:cubicBezTo>
                <a:cubicBezTo>
                  <a:pt x="5153284" y="1089878"/>
                  <a:pt x="5159802" y="1091374"/>
                  <a:pt x="5166244" y="1091246"/>
                </a:cubicBezTo>
                <a:close/>
                <a:moveTo>
                  <a:pt x="2800638" y="1091249"/>
                </a:moveTo>
                <a:cubicBezTo>
                  <a:pt x="2818336" y="1092248"/>
                  <a:pt x="2837370" y="1081420"/>
                  <a:pt x="2838913" y="1062342"/>
                </a:cubicBezTo>
                <a:cubicBezTo>
                  <a:pt x="2846229" y="1031862"/>
                  <a:pt x="2804160" y="1011237"/>
                  <a:pt x="2781772" y="1029571"/>
                </a:cubicBezTo>
                <a:cubicBezTo>
                  <a:pt x="2762110" y="1042404"/>
                  <a:pt x="2764396" y="1074488"/>
                  <a:pt x="2784059" y="1086175"/>
                </a:cubicBezTo>
                <a:cubicBezTo>
                  <a:pt x="2788974" y="1089269"/>
                  <a:pt x="2794733" y="1090916"/>
                  <a:pt x="2800638" y="1091249"/>
                </a:cubicBezTo>
                <a:close/>
                <a:moveTo>
                  <a:pt x="4958717" y="1091267"/>
                </a:moveTo>
                <a:cubicBezTo>
                  <a:pt x="4978971" y="1091659"/>
                  <a:pt x="4999449" y="1075541"/>
                  <a:pt x="4996396" y="1053317"/>
                </a:cubicBezTo>
                <a:cubicBezTo>
                  <a:pt x="4994813" y="1020516"/>
                  <a:pt x="4944390" y="1012825"/>
                  <a:pt x="4929919" y="1039970"/>
                </a:cubicBezTo>
                <a:cubicBezTo>
                  <a:pt x="4924492" y="1054448"/>
                  <a:pt x="4924266" y="1076164"/>
                  <a:pt x="4939416" y="1084986"/>
                </a:cubicBezTo>
                <a:cubicBezTo>
                  <a:pt x="4945238" y="1089171"/>
                  <a:pt x="4951965" y="1091136"/>
                  <a:pt x="4958717" y="1091267"/>
                </a:cubicBezTo>
                <a:close/>
                <a:moveTo>
                  <a:pt x="8143398" y="1091591"/>
                </a:moveTo>
                <a:cubicBezTo>
                  <a:pt x="8163449" y="1092840"/>
                  <a:pt x="8183790" y="1078070"/>
                  <a:pt x="8180186" y="1054644"/>
                </a:cubicBezTo>
                <a:cubicBezTo>
                  <a:pt x="8183390" y="1019735"/>
                  <a:pt x="8127316" y="1011237"/>
                  <a:pt x="8115643" y="1041094"/>
                </a:cubicBezTo>
                <a:cubicBezTo>
                  <a:pt x="8110379" y="1055333"/>
                  <a:pt x="8111523" y="1074854"/>
                  <a:pt x="8124340" y="1084730"/>
                </a:cubicBezTo>
                <a:cubicBezTo>
                  <a:pt x="8130062" y="1088979"/>
                  <a:pt x="8136714" y="1091175"/>
                  <a:pt x="8143398" y="1091591"/>
                </a:cubicBezTo>
                <a:close/>
                <a:moveTo>
                  <a:pt x="3211349" y="1091628"/>
                </a:moveTo>
                <a:cubicBezTo>
                  <a:pt x="3229200" y="1092665"/>
                  <a:pt x="3247941" y="1082190"/>
                  <a:pt x="3248110" y="1061840"/>
                </a:cubicBezTo>
                <a:cubicBezTo>
                  <a:pt x="3254216" y="1033338"/>
                  <a:pt x="3220974" y="1014412"/>
                  <a:pt x="3197681" y="1027409"/>
                </a:cubicBezTo>
                <a:cubicBezTo>
                  <a:pt x="3175067" y="1037898"/>
                  <a:pt x="3174841" y="1073240"/>
                  <a:pt x="3194515" y="1086693"/>
                </a:cubicBezTo>
                <a:cubicBezTo>
                  <a:pt x="3199547" y="1089657"/>
                  <a:pt x="3205398" y="1091282"/>
                  <a:pt x="3211349" y="1091628"/>
                </a:cubicBezTo>
                <a:close/>
                <a:moveTo>
                  <a:pt x="5063310" y="1091674"/>
                </a:moveTo>
                <a:cubicBezTo>
                  <a:pt x="5082454" y="1091834"/>
                  <a:pt x="5100999" y="1075975"/>
                  <a:pt x="5097795" y="1053976"/>
                </a:cubicBezTo>
                <a:cubicBezTo>
                  <a:pt x="5098020" y="1023053"/>
                  <a:pt x="5056211" y="1014412"/>
                  <a:pt x="5037330" y="1033967"/>
                </a:cubicBezTo>
                <a:cubicBezTo>
                  <a:pt x="5025866" y="1049656"/>
                  <a:pt x="5027215" y="1075349"/>
                  <a:pt x="5044748" y="1085809"/>
                </a:cubicBezTo>
                <a:cubicBezTo>
                  <a:pt x="5050480" y="1089788"/>
                  <a:pt x="5056928" y="1091621"/>
                  <a:pt x="5063310" y="1091674"/>
                </a:cubicBezTo>
                <a:close/>
                <a:moveTo>
                  <a:pt x="8253169" y="1091742"/>
                </a:moveTo>
                <a:cubicBezTo>
                  <a:pt x="8263800" y="1090710"/>
                  <a:pt x="8273892" y="1085375"/>
                  <a:pt x="8279108" y="1075622"/>
                </a:cubicBezTo>
                <a:cubicBezTo>
                  <a:pt x="8291354" y="1053594"/>
                  <a:pt x="8276840" y="1020322"/>
                  <a:pt x="8249399" y="1023534"/>
                </a:cubicBezTo>
                <a:cubicBezTo>
                  <a:pt x="8218329" y="1019174"/>
                  <a:pt x="8205629" y="1061166"/>
                  <a:pt x="8223999" y="1082047"/>
                </a:cubicBezTo>
                <a:cubicBezTo>
                  <a:pt x="8231369" y="1089505"/>
                  <a:pt x="8242538" y="1092775"/>
                  <a:pt x="8253169" y="1091742"/>
                </a:cubicBezTo>
                <a:close/>
                <a:moveTo>
                  <a:pt x="7841132" y="1194396"/>
                </a:moveTo>
                <a:cubicBezTo>
                  <a:pt x="7863487" y="1191802"/>
                  <a:pt x="7884089" y="1165735"/>
                  <a:pt x="7871970" y="1144134"/>
                </a:cubicBezTo>
                <a:cubicBezTo>
                  <a:pt x="7862968" y="1125084"/>
                  <a:pt x="7837114" y="1117600"/>
                  <a:pt x="7819340" y="1129166"/>
                </a:cubicBezTo>
                <a:cubicBezTo>
                  <a:pt x="7797641" y="1141413"/>
                  <a:pt x="7798103" y="1175657"/>
                  <a:pt x="7819340" y="1188131"/>
                </a:cubicBezTo>
                <a:cubicBezTo>
                  <a:pt x="7826034" y="1193517"/>
                  <a:pt x="7833681" y="1195260"/>
                  <a:pt x="7841132" y="1194396"/>
                </a:cubicBezTo>
                <a:close/>
                <a:moveTo>
                  <a:pt x="5057201" y="1194417"/>
                </a:moveTo>
                <a:cubicBezTo>
                  <a:pt x="5062373" y="1195775"/>
                  <a:pt x="5068051" y="1195718"/>
                  <a:pt x="5074176" y="1193712"/>
                </a:cubicBezTo>
                <a:cubicBezTo>
                  <a:pt x="5110004" y="1185227"/>
                  <a:pt x="5105150" y="1123085"/>
                  <a:pt x="5066780" y="1123773"/>
                </a:cubicBezTo>
                <a:cubicBezTo>
                  <a:pt x="5044127" y="1119187"/>
                  <a:pt x="5033725" y="1142118"/>
                  <a:pt x="5025866" y="1158398"/>
                </a:cubicBezTo>
                <a:cubicBezTo>
                  <a:pt x="5030720" y="1173533"/>
                  <a:pt x="5041685" y="1190344"/>
                  <a:pt x="5057201" y="1194417"/>
                </a:cubicBezTo>
                <a:close/>
                <a:moveTo>
                  <a:pt x="8141221" y="1194512"/>
                </a:moveTo>
                <a:cubicBezTo>
                  <a:pt x="8158813" y="1196611"/>
                  <a:pt x="8178630" y="1185289"/>
                  <a:pt x="8179490" y="1166460"/>
                </a:cubicBezTo>
                <a:cubicBezTo>
                  <a:pt x="8184992" y="1145653"/>
                  <a:pt x="8169173" y="1120775"/>
                  <a:pt x="8145789" y="1124168"/>
                </a:cubicBezTo>
                <a:cubicBezTo>
                  <a:pt x="8113005" y="1121680"/>
                  <a:pt x="8100854" y="1170079"/>
                  <a:pt x="8125155" y="1187720"/>
                </a:cubicBezTo>
                <a:cubicBezTo>
                  <a:pt x="8129740" y="1191621"/>
                  <a:pt x="8135357" y="1193812"/>
                  <a:pt x="8141221" y="1194512"/>
                </a:cubicBezTo>
                <a:close/>
                <a:moveTo>
                  <a:pt x="2591354" y="1194531"/>
                </a:moveTo>
                <a:cubicBezTo>
                  <a:pt x="2607221" y="1197194"/>
                  <a:pt x="2625440" y="1189087"/>
                  <a:pt x="2630252" y="1173216"/>
                </a:cubicBezTo>
                <a:cubicBezTo>
                  <a:pt x="2639877" y="1151365"/>
                  <a:pt x="2622689" y="1121694"/>
                  <a:pt x="2597711" y="1123764"/>
                </a:cubicBezTo>
                <a:cubicBezTo>
                  <a:pt x="2565169" y="1120774"/>
                  <a:pt x="2552563" y="1170226"/>
                  <a:pt x="2576856" y="1188167"/>
                </a:cubicBezTo>
                <a:cubicBezTo>
                  <a:pt x="2581038" y="1191559"/>
                  <a:pt x="2586065" y="1193644"/>
                  <a:pt x="2591354" y="1194531"/>
                </a:cubicBezTo>
                <a:close/>
                <a:moveTo>
                  <a:pt x="5278139" y="1194939"/>
                </a:moveTo>
                <a:cubicBezTo>
                  <a:pt x="5288941" y="1192692"/>
                  <a:pt x="5298371" y="1185721"/>
                  <a:pt x="5301114" y="1173854"/>
                </a:cubicBezTo>
                <a:cubicBezTo>
                  <a:pt x="5310029" y="1154727"/>
                  <a:pt x="5297913" y="1125691"/>
                  <a:pt x="5275282" y="1124539"/>
                </a:cubicBezTo>
                <a:cubicBezTo>
                  <a:pt x="5241221" y="1116012"/>
                  <a:pt x="5224304" y="1166249"/>
                  <a:pt x="5246936" y="1187680"/>
                </a:cubicBezTo>
                <a:cubicBezTo>
                  <a:pt x="5255165" y="1194709"/>
                  <a:pt x="5267338" y="1197186"/>
                  <a:pt x="5278139" y="1194939"/>
                </a:cubicBezTo>
                <a:close/>
                <a:moveTo>
                  <a:pt x="4759883" y="1195043"/>
                </a:moveTo>
                <a:cubicBezTo>
                  <a:pt x="4780669" y="1191718"/>
                  <a:pt x="4798666" y="1167676"/>
                  <a:pt x="4788578" y="1146704"/>
                </a:cubicBezTo>
                <a:cubicBezTo>
                  <a:pt x="4781054" y="1123060"/>
                  <a:pt x="4744119" y="1116012"/>
                  <a:pt x="4729756" y="1136928"/>
                </a:cubicBezTo>
                <a:cubicBezTo>
                  <a:pt x="4716304" y="1153524"/>
                  <a:pt x="4720636" y="1179669"/>
                  <a:pt x="4739103" y="1190582"/>
                </a:cubicBezTo>
                <a:cubicBezTo>
                  <a:pt x="4745715" y="1194958"/>
                  <a:pt x="4752954" y="1196152"/>
                  <a:pt x="4759883" y="1195043"/>
                </a:cubicBezTo>
                <a:close/>
                <a:moveTo>
                  <a:pt x="5366860" y="1195203"/>
                </a:moveTo>
                <a:cubicBezTo>
                  <a:pt x="5384706" y="1197886"/>
                  <a:pt x="5405372" y="1186119"/>
                  <a:pt x="5406582" y="1166981"/>
                </a:cubicBezTo>
                <a:cubicBezTo>
                  <a:pt x="5410041" y="1146521"/>
                  <a:pt x="5394361" y="1121234"/>
                  <a:pt x="5371764" y="1123763"/>
                </a:cubicBezTo>
                <a:cubicBezTo>
                  <a:pt x="5338329" y="1120774"/>
                  <a:pt x="5327491" y="1169050"/>
                  <a:pt x="5350780" y="1187441"/>
                </a:cubicBezTo>
                <a:cubicBezTo>
                  <a:pt x="5355277" y="1191809"/>
                  <a:pt x="5360912" y="1194309"/>
                  <a:pt x="5366860" y="1195203"/>
                </a:cubicBezTo>
                <a:close/>
                <a:moveTo>
                  <a:pt x="5167574" y="1195214"/>
                </a:moveTo>
                <a:cubicBezTo>
                  <a:pt x="5187452" y="1193522"/>
                  <a:pt x="5205245" y="1173775"/>
                  <a:pt x="5200455" y="1152358"/>
                </a:cubicBezTo>
                <a:cubicBezTo>
                  <a:pt x="5197946" y="1123574"/>
                  <a:pt x="5154603" y="1112837"/>
                  <a:pt x="5139091" y="1136824"/>
                </a:cubicBezTo>
                <a:cubicBezTo>
                  <a:pt x="5129054" y="1153044"/>
                  <a:pt x="5130195" y="1179315"/>
                  <a:pt x="5147760" y="1190281"/>
                </a:cubicBezTo>
                <a:cubicBezTo>
                  <a:pt x="5154090" y="1194336"/>
                  <a:pt x="5160948" y="1195778"/>
                  <a:pt x="5167574" y="1195214"/>
                </a:cubicBezTo>
                <a:close/>
                <a:moveTo>
                  <a:pt x="3317499" y="1195233"/>
                </a:moveTo>
                <a:cubicBezTo>
                  <a:pt x="3336026" y="1194632"/>
                  <a:pt x="3353713" y="1178568"/>
                  <a:pt x="3352164" y="1158637"/>
                </a:cubicBezTo>
                <a:cubicBezTo>
                  <a:pt x="3354000" y="1132522"/>
                  <a:pt x="3321867" y="1114424"/>
                  <a:pt x="3300293" y="1127711"/>
                </a:cubicBezTo>
                <a:cubicBezTo>
                  <a:pt x="3278947" y="1140998"/>
                  <a:pt x="3278029" y="1176735"/>
                  <a:pt x="3299374" y="1190251"/>
                </a:cubicBezTo>
                <a:cubicBezTo>
                  <a:pt x="3305055" y="1193916"/>
                  <a:pt x="3311324" y="1195434"/>
                  <a:pt x="3317499" y="1195233"/>
                </a:cubicBezTo>
                <a:close/>
                <a:moveTo>
                  <a:pt x="7734925" y="1195254"/>
                </a:moveTo>
                <a:cubicBezTo>
                  <a:pt x="7755729" y="1194665"/>
                  <a:pt x="7776438" y="1172258"/>
                  <a:pt x="7769974" y="1150492"/>
                </a:cubicBezTo>
                <a:cubicBezTo>
                  <a:pt x="7765665" y="1132212"/>
                  <a:pt x="7745935" y="1119187"/>
                  <a:pt x="7727565" y="1124443"/>
                </a:cubicBezTo>
                <a:cubicBezTo>
                  <a:pt x="7698536" y="1128784"/>
                  <a:pt x="7691279" y="1172200"/>
                  <a:pt x="7715092" y="1187739"/>
                </a:cubicBezTo>
                <a:cubicBezTo>
                  <a:pt x="7721045" y="1193223"/>
                  <a:pt x="7727990" y="1195451"/>
                  <a:pt x="7734925" y="1195254"/>
                </a:cubicBezTo>
                <a:close/>
                <a:moveTo>
                  <a:pt x="7941766" y="1195278"/>
                </a:moveTo>
                <a:cubicBezTo>
                  <a:pt x="7960761" y="1194741"/>
                  <a:pt x="7979181" y="1178668"/>
                  <a:pt x="7976111" y="1157695"/>
                </a:cubicBezTo>
                <a:cubicBezTo>
                  <a:pt x="7976111" y="1137753"/>
                  <a:pt x="7957691" y="1119187"/>
                  <a:pt x="7937453" y="1124001"/>
                </a:cubicBezTo>
                <a:cubicBezTo>
                  <a:pt x="7907663" y="1126751"/>
                  <a:pt x="7896066" y="1175802"/>
                  <a:pt x="7923354" y="1190243"/>
                </a:cubicBezTo>
                <a:cubicBezTo>
                  <a:pt x="7929039" y="1193910"/>
                  <a:pt x="7935435" y="1195457"/>
                  <a:pt x="7941766" y="1195278"/>
                </a:cubicBezTo>
                <a:close/>
                <a:moveTo>
                  <a:pt x="3002835" y="1195364"/>
                </a:moveTo>
                <a:cubicBezTo>
                  <a:pt x="3020141" y="1197468"/>
                  <a:pt x="3039029" y="1185272"/>
                  <a:pt x="3042234" y="1166891"/>
                </a:cubicBezTo>
                <a:cubicBezTo>
                  <a:pt x="3049429" y="1140322"/>
                  <a:pt x="3017499" y="1112837"/>
                  <a:pt x="2993440" y="1128183"/>
                </a:cubicBezTo>
                <a:cubicBezTo>
                  <a:pt x="2970954" y="1138261"/>
                  <a:pt x="2970054" y="1171930"/>
                  <a:pt x="2986694" y="1188192"/>
                </a:cubicBezTo>
                <a:cubicBezTo>
                  <a:pt x="2991472" y="1192372"/>
                  <a:pt x="2997065" y="1194663"/>
                  <a:pt x="3002835" y="1195364"/>
                </a:cubicBezTo>
                <a:close/>
                <a:moveTo>
                  <a:pt x="5684463" y="1195366"/>
                </a:moveTo>
                <a:cubicBezTo>
                  <a:pt x="5705629" y="1192118"/>
                  <a:pt x="5724084" y="1168484"/>
                  <a:pt x="5713708" y="1146774"/>
                </a:cubicBezTo>
                <a:cubicBezTo>
                  <a:pt x="5705090" y="1117599"/>
                  <a:pt x="5657465" y="1117599"/>
                  <a:pt x="5649074" y="1146774"/>
                </a:cubicBezTo>
                <a:cubicBezTo>
                  <a:pt x="5640229" y="1162729"/>
                  <a:pt x="5648394" y="1182559"/>
                  <a:pt x="5663362" y="1190993"/>
                </a:cubicBezTo>
                <a:cubicBezTo>
                  <a:pt x="5670052" y="1195266"/>
                  <a:pt x="5677408" y="1196449"/>
                  <a:pt x="5684463" y="1195366"/>
                </a:cubicBezTo>
                <a:close/>
                <a:moveTo>
                  <a:pt x="2804046" y="1195386"/>
                </a:moveTo>
                <a:cubicBezTo>
                  <a:pt x="2824495" y="1194328"/>
                  <a:pt x="2844172" y="1173562"/>
                  <a:pt x="2837998" y="1152026"/>
                </a:cubicBezTo>
                <a:cubicBezTo>
                  <a:pt x="2833654" y="1126730"/>
                  <a:pt x="2797553" y="1114424"/>
                  <a:pt x="2779947" y="1133795"/>
                </a:cubicBezTo>
                <a:cubicBezTo>
                  <a:pt x="2762114" y="1148152"/>
                  <a:pt x="2764172" y="1178006"/>
                  <a:pt x="2784292" y="1189172"/>
                </a:cubicBezTo>
                <a:cubicBezTo>
                  <a:pt x="2790350" y="1193901"/>
                  <a:pt x="2797252" y="1195738"/>
                  <a:pt x="2804046" y="1195386"/>
                </a:cubicBezTo>
                <a:close/>
                <a:moveTo>
                  <a:pt x="2905010" y="1195420"/>
                </a:moveTo>
                <a:cubicBezTo>
                  <a:pt x="2921465" y="1195880"/>
                  <a:pt x="2938275" y="1183834"/>
                  <a:pt x="2939827" y="1166515"/>
                </a:cubicBezTo>
                <a:cubicBezTo>
                  <a:pt x="2944654" y="1145709"/>
                  <a:pt x="2926953" y="1119187"/>
                  <a:pt x="2903735" y="1124446"/>
                </a:cubicBezTo>
                <a:cubicBezTo>
                  <a:pt x="2869712" y="1123989"/>
                  <a:pt x="2860516" y="1176118"/>
                  <a:pt x="2889252" y="1190522"/>
                </a:cubicBezTo>
                <a:cubicBezTo>
                  <a:pt x="2894080" y="1193723"/>
                  <a:pt x="2899525" y="1195266"/>
                  <a:pt x="2905010" y="1195420"/>
                </a:cubicBezTo>
                <a:close/>
                <a:moveTo>
                  <a:pt x="4960624" y="1195432"/>
                </a:moveTo>
                <a:cubicBezTo>
                  <a:pt x="4981522" y="1195090"/>
                  <a:pt x="5003000" y="1173213"/>
                  <a:pt x="4996312" y="1151335"/>
                </a:cubicBezTo>
                <a:cubicBezTo>
                  <a:pt x="4992197" y="1127407"/>
                  <a:pt x="4960417" y="1116012"/>
                  <a:pt x="4941440" y="1130825"/>
                </a:cubicBezTo>
                <a:cubicBezTo>
                  <a:pt x="4922234" y="1143359"/>
                  <a:pt x="4921091" y="1175264"/>
                  <a:pt x="4940983" y="1187798"/>
                </a:cubicBezTo>
                <a:cubicBezTo>
                  <a:pt x="4946756" y="1193267"/>
                  <a:pt x="4953658" y="1195546"/>
                  <a:pt x="4960624" y="1195432"/>
                </a:cubicBezTo>
                <a:close/>
                <a:moveTo>
                  <a:pt x="8044758" y="1195750"/>
                </a:moveTo>
                <a:cubicBezTo>
                  <a:pt x="8063371" y="1194866"/>
                  <a:pt x="8080886" y="1179050"/>
                  <a:pt x="8078132" y="1158759"/>
                </a:cubicBezTo>
                <a:cubicBezTo>
                  <a:pt x="8080656" y="1129657"/>
                  <a:pt x="8043245" y="1114424"/>
                  <a:pt x="8021441" y="1131021"/>
                </a:cubicBezTo>
                <a:cubicBezTo>
                  <a:pt x="8005604" y="1147391"/>
                  <a:pt x="8005604" y="1178539"/>
                  <a:pt x="8026490" y="1191271"/>
                </a:cubicBezTo>
                <a:cubicBezTo>
                  <a:pt x="8032228" y="1194681"/>
                  <a:pt x="8038554" y="1196045"/>
                  <a:pt x="8044758" y="1195750"/>
                </a:cubicBezTo>
                <a:close/>
                <a:moveTo>
                  <a:pt x="3216570" y="1195805"/>
                </a:moveTo>
                <a:cubicBezTo>
                  <a:pt x="3248320" y="1195116"/>
                  <a:pt x="3258979" y="1150081"/>
                  <a:pt x="3234713" y="1131699"/>
                </a:cubicBezTo>
                <a:cubicBezTo>
                  <a:pt x="3212715" y="1111249"/>
                  <a:pt x="3181419" y="1133537"/>
                  <a:pt x="3176429" y="1159042"/>
                </a:cubicBezTo>
                <a:cubicBezTo>
                  <a:pt x="3183913" y="1176045"/>
                  <a:pt x="3194119" y="1198562"/>
                  <a:pt x="3216570" y="1195805"/>
                </a:cubicBezTo>
                <a:close/>
                <a:moveTo>
                  <a:pt x="4861751" y="1196093"/>
                </a:moveTo>
                <a:cubicBezTo>
                  <a:pt x="4881486" y="1193732"/>
                  <a:pt x="4898726" y="1172305"/>
                  <a:pt x="4893541" y="1151523"/>
                </a:cubicBezTo>
                <a:cubicBezTo>
                  <a:pt x="4889393" y="1122668"/>
                  <a:pt x="4843996" y="1114424"/>
                  <a:pt x="4829478" y="1139844"/>
                </a:cubicBezTo>
                <a:cubicBezTo>
                  <a:pt x="4814729" y="1156332"/>
                  <a:pt x="4824177" y="1181523"/>
                  <a:pt x="4841922" y="1191370"/>
                </a:cubicBezTo>
                <a:cubicBezTo>
                  <a:pt x="4848317" y="1195549"/>
                  <a:pt x="4855172" y="1196880"/>
                  <a:pt x="4861751" y="1196093"/>
                </a:cubicBezTo>
                <a:close/>
                <a:moveTo>
                  <a:pt x="8250666" y="1198562"/>
                </a:moveTo>
                <a:cubicBezTo>
                  <a:pt x="8262112" y="1191494"/>
                  <a:pt x="8273558" y="1183971"/>
                  <a:pt x="8284317" y="1175991"/>
                </a:cubicBezTo>
                <a:cubicBezTo>
                  <a:pt x="8282028" y="1160488"/>
                  <a:pt x="8285004" y="1140652"/>
                  <a:pt x="8270124" y="1130393"/>
                </a:cubicBezTo>
                <a:cubicBezTo>
                  <a:pt x="8249293" y="1112837"/>
                  <a:pt x="8213124" y="1130393"/>
                  <a:pt x="8215642" y="1157752"/>
                </a:cubicBezTo>
                <a:cubicBezTo>
                  <a:pt x="8211979" y="1180323"/>
                  <a:pt x="8233497" y="1191039"/>
                  <a:pt x="8250666" y="1198562"/>
                </a:cubicBezTo>
                <a:close/>
                <a:moveTo>
                  <a:pt x="3112135" y="1198562"/>
                </a:moveTo>
                <a:cubicBezTo>
                  <a:pt x="3132726" y="1191226"/>
                  <a:pt x="3151029" y="1174261"/>
                  <a:pt x="3144394" y="1150418"/>
                </a:cubicBezTo>
                <a:cubicBezTo>
                  <a:pt x="3143022" y="1114424"/>
                  <a:pt x="3081478" y="1114654"/>
                  <a:pt x="3079876" y="1150189"/>
                </a:cubicBezTo>
                <a:cubicBezTo>
                  <a:pt x="3073241" y="1174261"/>
                  <a:pt x="3090858" y="1192143"/>
                  <a:pt x="3112135" y="1198562"/>
                </a:cubicBezTo>
                <a:close/>
                <a:moveTo>
                  <a:pt x="2701675" y="1198562"/>
                </a:moveTo>
                <a:cubicBezTo>
                  <a:pt x="2722820" y="1191932"/>
                  <a:pt x="2746240" y="1170211"/>
                  <a:pt x="2732598" y="1146205"/>
                </a:cubicBezTo>
                <a:cubicBezTo>
                  <a:pt x="2723048" y="1114424"/>
                  <a:pt x="2672116" y="1118311"/>
                  <a:pt x="2666886" y="1151006"/>
                </a:cubicBezTo>
                <a:cubicBezTo>
                  <a:pt x="2658927" y="1175241"/>
                  <a:pt x="2682347" y="1191017"/>
                  <a:pt x="2701675" y="1198562"/>
                </a:cubicBezTo>
                <a:close/>
                <a:moveTo>
                  <a:pt x="2812368" y="1296051"/>
                </a:moveTo>
                <a:cubicBezTo>
                  <a:pt x="2834877" y="1292413"/>
                  <a:pt x="2838288" y="1267405"/>
                  <a:pt x="2839879" y="1248990"/>
                </a:cubicBezTo>
                <a:cubicBezTo>
                  <a:pt x="2824646" y="1233531"/>
                  <a:pt x="2798298" y="1216025"/>
                  <a:pt x="2778971" y="1236259"/>
                </a:cubicBezTo>
                <a:cubicBezTo>
                  <a:pt x="2751005" y="1258539"/>
                  <a:pt x="2778744" y="1308100"/>
                  <a:pt x="2812368" y="1296051"/>
                </a:cubicBezTo>
                <a:close/>
                <a:moveTo>
                  <a:pt x="4768380" y="1296060"/>
                </a:moveTo>
                <a:cubicBezTo>
                  <a:pt x="4777921" y="1292851"/>
                  <a:pt x="4786001" y="1286032"/>
                  <a:pt x="4788751" y="1276061"/>
                </a:cubicBezTo>
                <a:cubicBezTo>
                  <a:pt x="4800441" y="1250160"/>
                  <a:pt x="4771790" y="1217612"/>
                  <a:pt x="4744514" y="1228614"/>
                </a:cubicBezTo>
                <a:cubicBezTo>
                  <a:pt x="4716550" y="1237095"/>
                  <a:pt x="4714716" y="1280645"/>
                  <a:pt x="4739242" y="1294398"/>
                </a:cubicBezTo>
                <a:cubicBezTo>
                  <a:pt x="4747837" y="1298868"/>
                  <a:pt x="4758839" y="1299269"/>
                  <a:pt x="4768380" y="1296060"/>
                </a:cubicBezTo>
                <a:close/>
                <a:moveTo>
                  <a:pt x="5178252" y="1297036"/>
                </a:moveTo>
                <a:cubicBezTo>
                  <a:pt x="5187451" y="1293892"/>
                  <a:pt x="5195304" y="1286860"/>
                  <a:pt x="5198333" y="1276799"/>
                </a:cubicBezTo>
                <a:cubicBezTo>
                  <a:pt x="5208429" y="1253017"/>
                  <a:pt x="5188460" y="1222375"/>
                  <a:pt x="5161985" y="1227406"/>
                </a:cubicBezTo>
                <a:cubicBezTo>
                  <a:pt x="5130125" y="1229464"/>
                  <a:pt x="5124291" y="1279085"/>
                  <a:pt x="5150094" y="1293949"/>
                </a:cubicBezTo>
                <a:cubicBezTo>
                  <a:pt x="5158507" y="1299437"/>
                  <a:pt x="5169053" y="1300180"/>
                  <a:pt x="5178252" y="1297036"/>
                </a:cubicBezTo>
                <a:close/>
                <a:moveTo>
                  <a:pt x="4967986" y="1297253"/>
                </a:moveTo>
                <a:cubicBezTo>
                  <a:pt x="4988838" y="1293118"/>
                  <a:pt x="5006193" y="1268922"/>
                  <a:pt x="4994796" y="1248682"/>
                </a:cubicBezTo>
                <a:cubicBezTo>
                  <a:pt x="4984895" y="1223962"/>
                  <a:pt x="4945983" y="1219199"/>
                  <a:pt x="4931938" y="1242105"/>
                </a:cubicBezTo>
                <a:cubicBezTo>
                  <a:pt x="4919504" y="1259794"/>
                  <a:pt x="4926412" y="1285648"/>
                  <a:pt x="4946904" y="1293812"/>
                </a:cubicBezTo>
                <a:cubicBezTo>
                  <a:pt x="4953696" y="1297781"/>
                  <a:pt x="4961035" y="1298631"/>
                  <a:pt x="4967986" y="1297253"/>
                </a:cubicBezTo>
                <a:close/>
                <a:moveTo>
                  <a:pt x="3310591" y="1297670"/>
                </a:moveTo>
                <a:cubicBezTo>
                  <a:pt x="3328335" y="1300601"/>
                  <a:pt x="3347797" y="1290199"/>
                  <a:pt x="3350850" y="1270588"/>
                </a:cubicBezTo>
                <a:cubicBezTo>
                  <a:pt x="3358991" y="1242168"/>
                  <a:pt x="3323713" y="1217612"/>
                  <a:pt x="3299290" y="1231482"/>
                </a:cubicBezTo>
                <a:cubicBezTo>
                  <a:pt x="3279616" y="1243305"/>
                  <a:pt x="3280295" y="1274226"/>
                  <a:pt x="3294089" y="1290142"/>
                </a:cubicBezTo>
                <a:cubicBezTo>
                  <a:pt x="3298951" y="1294234"/>
                  <a:pt x="3304676" y="1296693"/>
                  <a:pt x="3310591" y="1297670"/>
                </a:cubicBezTo>
                <a:close/>
                <a:moveTo>
                  <a:pt x="3012279" y="1297677"/>
                </a:moveTo>
                <a:cubicBezTo>
                  <a:pt x="3031933" y="1295055"/>
                  <a:pt x="3049053" y="1275360"/>
                  <a:pt x="3043158" y="1254897"/>
                </a:cubicBezTo>
                <a:cubicBezTo>
                  <a:pt x="3039229" y="1232387"/>
                  <a:pt x="3011722" y="1219200"/>
                  <a:pt x="2991381" y="1230569"/>
                </a:cubicBezTo>
                <a:cubicBezTo>
                  <a:pt x="2966879" y="1242846"/>
                  <a:pt x="2969653" y="1281498"/>
                  <a:pt x="2992537" y="1294004"/>
                </a:cubicBezTo>
                <a:cubicBezTo>
                  <a:pt x="2998894" y="1297528"/>
                  <a:pt x="3005727" y="1298551"/>
                  <a:pt x="3012279" y="1297677"/>
                </a:cubicBezTo>
                <a:close/>
                <a:moveTo>
                  <a:pt x="5272392" y="1297740"/>
                </a:moveTo>
                <a:cubicBezTo>
                  <a:pt x="5291507" y="1295124"/>
                  <a:pt x="5308096" y="1275488"/>
                  <a:pt x="5302296" y="1254818"/>
                </a:cubicBezTo>
                <a:cubicBezTo>
                  <a:pt x="5300250" y="1227488"/>
                  <a:pt x="5264315" y="1217612"/>
                  <a:pt x="5245892" y="1234607"/>
                </a:cubicBezTo>
                <a:cubicBezTo>
                  <a:pt x="5230654" y="1251373"/>
                  <a:pt x="5233611" y="1281918"/>
                  <a:pt x="5253170" y="1294091"/>
                </a:cubicBezTo>
                <a:cubicBezTo>
                  <a:pt x="5259368" y="1297593"/>
                  <a:pt x="5266020" y="1298612"/>
                  <a:pt x="5272392" y="1297740"/>
                </a:cubicBezTo>
                <a:close/>
                <a:moveTo>
                  <a:pt x="2497353" y="1297768"/>
                </a:moveTo>
                <a:cubicBezTo>
                  <a:pt x="2516375" y="1295234"/>
                  <a:pt x="2532374" y="1275807"/>
                  <a:pt x="2528942" y="1255617"/>
                </a:cubicBezTo>
                <a:cubicBezTo>
                  <a:pt x="2527799" y="1228923"/>
                  <a:pt x="2490284" y="1217612"/>
                  <a:pt x="2472213" y="1235710"/>
                </a:cubicBezTo>
                <a:cubicBezTo>
                  <a:pt x="2454141" y="1250867"/>
                  <a:pt x="2456886" y="1282990"/>
                  <a:pt x="2477931" y="1294075"/>
                </a:cubicBezTo>
                <a:cubicBezTo>
                  <a:pt x="2484336" y="1297581"/>
                  <a:pt x="2491013" y="1298613"/>
                  <a:pt x="2497353" y="1297768"/>
                </a:cubicBezTo>
                <a:close/>
                <a:moveTo>
                  <a:pt x="5066562" y="1297844"/>
                </a:moveTo>
                <a:cubicBezTo>
                  <a:pt x="5087857" y="1295312"/>
                  <a:pt x="5106509" y="1269670"/>
                  <a:pt x="5096022" y="1248130"/>
                </a:cubicBezTo>
                <a:cubicBezTo>
                  <a:pt x="5089834" y="1226705"/>
                  <a:pt x="5061411" y="1222374"/>
                  <a:pt x="5043991" y="1232175"/>
                </a:cubicBezTo>
                <a:cubicBezTo>
                  <a:pt x="5024508" y="1246307"/>
                  <a:pt x="5024279" y="1278673"/>
                  <a:pt x="5045367" y="1291665"/>
                </a:cubicBezTo>
                <a:cubicBezTo>
                  <a:pt x="5052071" y="1296964"/>
                  <a:pt x="5059463" y="1298688"/>
                  <a:pt x="5066562" y="1297844"/>
                </a:cubicBezTo>
                <a:close/>
                <a:moveTo>
                  <a:pt x="5375556" y="1297929"/>
                </a:moveTo>
                <a:cubicBezTo>
                  <a:pt x="5394266" y="1295083"/>
                  <a:pt x="5410042" y="1275450"/>
                  <a:pt x="5405279" y="1255173"/>
                </a:cubicBezTo>
                <a:cubicBezTo>
                  <a:pt x="5405052" y="1230656"/>
                  <a:pt x="5374663" y="1219200"/>
                  <a:pt x="5355840" y="1230886"/>
                </a:cubicBezTo>
                <a:cubicBezTo>
                  <a:pt x="5332254" y="1243029"/>
                  <a:pt x="5332935" y="1282438"/>
                  <a:pt x="5356520" y="1294582"/>
                </a:cubicBezTo>
                <a:cubicBezTo>
                  <a:pt x="5362757" y="1297961"/>
                  <a:pt x="5369319" y="1298878"/>
                  <a:pt x="5375556" y="1297929"/>
                </a:cubicBezTo>
                <a:close/>
                <a:moveTo>
                  <a:pt x="2601220" y="1297977"/>
                </a:moveTo>
                <a:cubicBezTo>
                  <a:pt x="2619782" y="1295030"/>
                  <a:pt x="2635344" y="1275339"/>
                  <a:pt x="2631261" y="1255129"/>
                </a:cubicBezTo>
                <a:cubicBezTo>
                  <a:pt x="2629675" y="1228873"/>
                  <a:pt x="2595203" y="1219200"/>
                  <a:pt x="2575473" y="1232558"/>
                </a:cubicBezTo>
                <a:cubicBezTo>
                  <a:pt x="2558918" y="1249832"/>
                  <a:pt x="2560959" y="1282305"/>
                  <a:pt x="2582277" y="1294742"/>
                </a:cubicBezTo>
                <a:cubicBezTo>
                  <a:pt x="2588513" y="1298082"/>
                  <a:pt x="2595032" y="1298960"/>
                  <a:pt x="2601220" y="1297977"/>
                </a:cubicBezTo>
                <a:close/>
                <a:moveTo>
                  <a:pt x="4860168" y="1298072"/>
                </a:moveTo>
                <a:cubicBezTo>
                  <a:pt x="4877464" y="1296921"/>
                  <a:pt x="4894218" y="1281959"/>
                  <a:pt x="4893877" y="1263544"/>
                </a:cubicBezTo>
                <a:cubicBezTo>
                  <a:pt x="4897279" y="1231943"/>
                  <a:pt x="4851922" y="1214437"/>
                  <a:pt x="4832645" y="1238991"/>
                </a:cubicBezTo>
                <a:cubicBezTo>
                  <a:pt x="4814729" y="1255359"/>
                  <a:pt x="4824481" y="1283550"/>
                  <a:pt x="4843304" y="1294236"/>
                </a:cubicBezTo>
                <a:cubicBezTo>
                  <a:pt x="4848577" y="1297305"/>
                  <a:pt x="4854403" y="1298456"/>
                  <a:pt x="4860168" y="1298072"/>
                </a:cubicBezTo>
                <a:close/>
                <a:moveTo>
                  <a:pt x="3111114" y="1298222"/>
                </a:moveTo>
                <a:cubicBezTo>
                  <a:pt x="3122146" y="1298250"/>
                  <a:pt x="3133178" y="1293276"/>
                  <a:pt x="3138523" y="1283214"/>
                </a:cubicBezTo>
                <a:cubicBezTo>
                  <a:pt x="3149441" y="1267387"/>
                  <a:pt x="3141480" y="1247717"/>
                  <a:pt x="3135566" y="1231437"/>
                </a:cubicBezTo>
                <a:cubicBezTo>
                  <a:pt x="3119644" y="1228724"/>
                  <a:pt x="3103494" y="1228950"/>
                  <a:pt x="3087799" y="1230759"/>
                </a:cubicBezTo>
                <a:cubicBezTo>
                  <a:pt x="3081430" y="1247038"/>
                  <a:pt x="3073241" y="1266935"/>
                  <a:pt x="3083705" y="1283214"/>
                </a:cubicBezTo>
                <a:cubicBezTo>
                  <a:pt x="3089050" y="1293163"/>
                  <a:pt x="3100082" y="1298194"/>
                  <a:pt x="3111114" y="1298222"/>
                </a:cubicBezTo>
                <a:close/>
                <a:moveTo>
                  <a:pt x="3216403" y="1298238"/>
                </a:moveTo>
                <a:cubicBezTo>
                  <a:pt x="3254529" y="1299397"/>
                  <a:pt x="3262154" y="1235656"/>
                  <a:pt x="3224953" y="1227775"/>
                </a:cubicBezTo>
                <a:cubicBezTo>
                  <a:pt x="3200229" y="1219199"/>
                  <a:pt x="3181744" y="1241914"/>
                  <a:pt x="3176429" y="1263470"/>
                </a:cubicBezTo>
                <a:cubicBezTo>
                  <a:pt x="3183592" y="1280159"/>
                  <a:pt x="3193759" y="1303337"/>
                  <a:pt x="3216403" y="1298238"/>
                </a:cubicBezTo>
                <a:close/>
                <a:moveTo>
                  <a:pt x="5471359" y="1298250"/>
                </a:moveTo>
                <a:cubicBezTo>
                  <a:pt x="5488488" y="1299830"/>
                  <a:pt x="5507247" y="1288617"/>
                  <a:pt x="5509123" y="1270260"/>
                </a:cubicBezTo>
                <a:cubicBezTo>
                  <a:pt x="5517991" y="1243243"/>
                  <a:pt x="5485020" y="1217612"/>
                  <a:pt x="5460917" y="1229158"/>
                </a:cubicBezTo>
                <a:cubicBezTo>
                  <a:pt x="5435450" y="1238394"/>
                  <a:pt x="5432266" y="1278110"/>
                  <a:pt x="5455460" y="1292196"/>
                </a:cubicBezTo>
                <a:cubicBezTo>
                  <a:pt x="5460121" y="1295775"/>
                  <a:pt x="5465650" y="1297723"/>
                  <a:pt x="5471359" y="1298250"/>
                </a:cubicBezTo>
                <a:close/>
                <a:moveTo>
                  <a:pt x="2906509" y="1298427"/>
                </a:moveTo>
                <a:cubicBezTo>
                  <a:pt x="2924001" y="1297361"/>
                  <a:pt x="2940700" y="1282866"/>
                  <a:pt x="2939009" y="1263767"/>
                </a:cubicBezTo>
                <a:cubicBezTo>
                  <a:pt x="2943067" y="1236938"/>
                  <a:pt x="2909472" y="1217612"/>
                  <a:pt x="2888052" y="1232391"/>
                </a:cubicBezTo>
                <a:cubicBezTo>
                  <a:pt x="2865279" y="1244669"/>
                  <a:pt x="2867759" y="1282411"/>
                  <a:pt x="2889405" y="1294689"/>
                </a:cubicBezTo>
                <a:cubicBezTo>
                  <a:pt x="2894760" y="1297645"/>
                  <a:pt x="2900679" y="1298782"/>
                  <a:pt x="2906509" y="1298427"/>
                </a:cubicBezTo>
                <a:close/>
                <a:moveTo>
                  <a:pt x="2700817" y="1298518"/>
                </a:moveTo>
                <a:cubicBezTo>
                  <a:pt x="2721435" y="1297621"/>
                  <a:pt x="2741187" y="1276901"/>
                  <a:pt x="2735544" y="1254754"/>
                </a:cubicBezTo>
                <a:cubicBezTo>
                  <a:pt x="2731668" y="1230301"/>
                  <a:pt x="2700429" y="1217612"/>
                  <a:pt x="2681048" y="1233300"/>
                </a:cubicBezTo>
                <a:cubicBezTo>
                  <a:pt x="2658929" y="1245065"/>
                  <a:pt x="2660983" y="1279208"/>
                  <a:pt x="2680820" y="1292127"/>
                </a:cubicBezTo>
                <a:cubicBezTo>
                  <a:pt x="2686977" y="1296914"/>
                  <a:pt x="2693945" y="1298818"/>
                  <a:pt x="2700817" y="1298518"/>
                </a:cubicBezTo>
                <a:close/>
                <a:moveTo>
                  <a:pt x="7943718" y="1298627"/>
                </a:moveTo>
                <a:cubicBezTo>
                  <a:pt x="7962924" y="1296768"/>
                  <a:pt x="7980096" y="1277154"/>
                  <a:pt x="7975008" y="1256129"/>
                </a:cubicBezTo>
                <a:cubicBezTo>
                  <a:pt x="7973651" y="1225817"/>
                  <a:pt x="7928426" y="1217612"/>
                  <a:pt x="7913727" y="1242226"/>
                </a:cubicBezTo>
                <a:cubicBezTo>
                  <a:pt x="7904004" y="1258636"/>
                  <a:pt x="7907170" y="1283706"/>
                  <a:pt x="7924582" y="1293962"/>
                </a:cubicBezTo>
                <a:cubicBezTo>
                  <a:pt x="7930687" y="1297893"/>
                  <a:pt x="7937316" y="1299246"/>
                  <a:pt x="7943718" y="1298627"/>
                </a:cubicBezTo>
                <a:close/>
                <a:moveTo>
                  <a:pt x="3300935" y="1396044"/>
                </a:moveTo>
                <a:cubicBezTo>
                  <a:pt x="3320892" y="1404937"/>
                  <a:pt x="3351962" y="1394447"/>
                  <a:pt x="3351735" y="1369135"/>
                </a:cubicBezTo>
                <a:cubicBezTo>
                  <a:pt x="3355817" y="1340630"/>
                  <a:pt x="3321799" y="1322387"/>
                  <a:pt x="3298440" y="1334929"/>
                </a:cubicBezTo>
                <a:cubicBezTo>
                  <a:pt x="3279617" y="1348612"/>
                  <a:pt x="3278029" y="1385554"/>
                  <a:pt x="3300935" y="1396044"/>
                </a:cubicBezTo>
                <a:close/>
                <a:moveTo>
                  <a:pt x="2584915" y="1396361"/>
                </a:moveTo>
                <a:cubicBezTo>
                  <a:pt x="2604818" y="1403350"/>
                  <a:pt x="2634442" y="1392302"/>
                  <a:pt x="2632408" y="1367951"/>
                </a:cubicBezTo>
                <a:cubicBezTo>
                  <a:pt x="2635122" y="1345404"/>
                  <a:pt x="2613636" y="1325562"/>
                  <a:pt x="2591475" y="1331199"/>
                </a:cubicBezTo>
                <a:cubicBezTo>
                  <a:pt x="2560038" y="1334356"/>
                  <a:pt x="2554159" y="1387567"/>
                  <a:pt x="2584915" y="1396361"/>
                </a:cubicBezTo>
                <a:close/>
                <a:moveTo>
                  <a:pt x="4844732" y="1397205"/>
                </a:moveTo>
                <a:cubicBezTo>
                  <a:pt x="4865029" y="1404937"/>
                  <a:pt x="4892769" y="1393339"/>
                  <a:pt x="4893220" y="1369006"/>
                </a:cubicBezTo>
                <a:cubicBezTo>
                  <a:pt x="4897279" y="1341490"/>
                  <a:pt x="4864804" y="1322387"/>
                  <a:pt x="4842026" y="1335577"/>
                </a:cubicBezTo>
                <a:cubicBezTo>
                  <a:pt x="4816316" y="1346493"/>
                  <a:pt x="4818346" y="1388791"/>
                  <a:pt x="4844732" y="1397205"/>
                </a:cubicBezTo>
                <a:close/>
                <a:moveTo>
                  <a:pt x="5484585" y="1398115"/>
                </a:moveTo>
                <a:cubicBezTo>
                  <a:pt x="5493869" y="1395887"/>
                  <a:pt x="5502210" y="1390391"/>
                  <a:pt x="5507010" y="1381366"/>
                </a:cubicBezTo>
                <a:cubicBezTo>
                  <a:pt x="5519579" y="1357067"/>
                  <a:pt x="5494669" y="1323975"/>
                  <a:pt x="5467930" y="1330223"/>
                </a:cubicBezTo>
                <a:cubicBezTo>
                  <a:pt x="5438449" y="1333463"/>
                  <a:pt x="5430679" y="1381829"/>
                  <a:pt x="5456504" y="1395251"/>
                </a:cubicBezTo>
                <a:cubicBezTo>
                  <a:pt x="5465074" y="1399301"/>
                  <a:pt x="5475301" y="1400342"/>
                  <a:pt x="5484585" y="1398115"/>
                </a:cubicBezTo>
                <a:close/>
                <a:moveTo>
                  <a:pt x="5273658" y="1398288"/>
                </a:moveTo>
                <a:cubicBezTo>
                  <a:pt x="5291858" y="1396150"/>
                  <a:pt x="5308272" y="1379904"/>
                  <a:pt x="5302999" y="1359554"/>
                </a:cubicBezTo>
                <a:cubicBezTo>
                  <a:pt x="5302545" y="1331052"/>
                  <a:pt x="5265579" y="1322387"/>
                  <a:pt x="5246529" y="1338576"/>
                </a:cubicBezTo>
                <a:cubicBezTo>
                  <a:pt x="5233375" y="1355222"/>
                  <a:pt x="5232241" y="1387600"/>
                  <a:pt x="5255600" y="1395352"/>
                </a:cubicBezTo>
                <a:cubicBezTo>
                  <a:pt x="5261327" y="1398145"/>
                  <a:pt x="5267592" y="1399001"/>
                  <a:pt x="5273658" y="1398288"/>
                </a:cubicBezTo>
                <a:close/>
                <a:moveTo>
                  <a:pt x="2496477" y="1398464"/>
                </a:moveTo>
                <a:cubicBezTo>
                  <a:pt x="2513277" y="1397320"/>
                  <a:pt x="2529269" y="1384981"/>
                  <a:pt x="2529614" y="1367174"/>
                </a:cubicBezTo>
                <a:cubicBezTo>
                  <a:pt x="2533523" y="1346370"/>
                  <a:pt x="2513751" y="1327149"/>
                  <a:pt x="2492602" y="1331220"/>
                </a:cubicBezTo>
                <a:cubicBezTo>
                  <a:pt x="2458118" y="1328958"/>
                  <a:pt x="2449383" y="1383907"/>
                  <a:pt x="2479959" y="1395666"/>
                </a:cubicBezTo>
                <a:cubicBezTo>
                  <a:pt x="2485187" y="1397984"/>
                  <a:pt x="2490876" y="1398846"/>
                  <a:pt x="2496477" y="1398464"/>
                </a:cubicBezTo>
                <a:close/>
                <a:moveTo>
                  <a:pt x="2392199" y="1398497"/>
                </a:moveTo>
                <a:cubicBezTo>
                  <a:pt x="2409097" y="1398413"/>
                  <a:pt x="2425926" y="1387294"/>
                  <a:pt x="2424235" y="1368185"/>
                </a:cubicBezTo>
                <a:cubicBezTo>
                  <a:pt x="2428745" y="1346991"/>
                  <a:pt x="2409801" y="1327149"/>
                  <a:pt x="2388145" y="1330982"/>
                </a:cubicBezTo>
                <a:cubicBezTo>
                  <a:pt x="2356580" y="1330531"/>
                  <a:pt x="2347782" y="1383743"/>
                  <a:pt x="2375973" y="1394791"/>
                </a:cubicBezTo>
                <a:cubicBezTo>
                  <a:pt x="2380932" y="1397327"/>
                  <a:pt x="2386569" y="1398525"/>
                  <a:pt x="2392199" y="1398497"/>
                </a:cubicBezTo>
                <a:close/>
                <a:moveTo>
                  <a:pt x="3417883" y="1398597"/>
                </a:moveTo>
                <a:cubicBezTo>
                  <a:pt x="3426675" y="1399668"/>
                  <a:pt x="3435270" y="1398799"/>
                  <a:pt x="3442733" y="1392662"/>
                </a:cubicBezTo>
                <a:cubicBezTo>
                  <a:pt x="3463766" y="1377376"/>
                  <a:pt x="3456755" y="1338928"/>
                  <a:pt x="3432329" y="1331748"/>
                </a:cubicBezTo>
                <a:cubicBezTo>
                  <a:pt x="3416724" y="1328737"/>
                  <a:pt x="3396369" y="1331285"/>
                  <a:pt x="3388906" y="1347729"/>
                </a:cubicBezTo>
                <a:cubicBezTo>
                  <a:pt x="3381216" y="1362089"/>
                  <a:pt x="3388454" y="1378302"/>
                  <a:pt x="3391846" y="1392893"/>
                </a:cubicBezTo>
                <a:cubicBezTo>
                  <a:pt x="3400101" y="1394515"/>
                  <a:pt x="3409091" y="1397526"/>
                  <a:pt x="3417883" y="1398597"/>
                </a:cubicBezTo>
                <a:close/>
                <a:moveTo>
                  <a:pt x="2701782" y="1398758"/>
                </a:moveTo>
                <a:cubicBezTo>
                  <a:pt x="2721470" y="1397797"/>
                  <a:pt x="2740010" y="1381383"/>
                  <a:pt x="2735587" y="1359326"/>
                </a:cubicBezTo>
                <a:cubicBezTo>
                  <a:pt x="2732866" y="1330602"/>
                  <a:pt x="2693631" y="1320799"/>
                  <a:pt x="2675034" y="1340633"/>
                </a:cubicBezTo>
                <a:cubicBezTo>
                  <a:pt x="2658934" y="1354995"/>
                  <a:pt x="2663696" y="1384403"/>
                  <a:pt x="2682519" y="1394206"/>
                </a:cubicBezTo>
                <a:cubicBezTo>
                  <a:pt x="2688530" y="1397683"/>
                  <a:pt x="2695219" y="1399079"/>
                  <a:pt x="2701782" y="1398758"/>
                </a:cubicBezTo>
                <a:close/>
                <a:moveTo>
                  <a:pt x="3114329" y="1398829"/>
                </a:moveTo>
                <a:cubicBezTo>
                  <a:pt x="3130547" y="1397660"/>
                  <a:pt x="3146540" y="1385780"/>
                  <a:pt x="3144653" y="1368109"/>
                </a:cubicBezTo>
                <a:cubicBezTo>
                  <a:pt x="3147854" y="1349123"/>
                  <a:pt x="3132076" y="1327621"/>
                  <a:pt x="3111496" y="1331281"/>
                </a:cubicBezTo>
                <a:cubicBezTo>
                  <a:pt x="3076052" y="1325562"/>
                  <a:pt x="3065304" y="1387553"/>
                  <a:pt x="3098690" y="1396245"/>
                </a:cubicBezTo>
                <a:cubicBezTo>
                  <a:pt x="3103492" y="1398418"/>
                  <a:pt x="3108923" y="1399218"/>
                  <a:pt x="3114329" y="1398829"/>
                </a:cubicBezTo>
                <a:close/>
                <a:moveTo>
                  <a:pt x="5377414" y="1398890"/>
                </a:moveTo>
                <a:cubicBezTo>
                  <a:pt x="5395752" y="1396627"/>
                  <a:pt x="5411620" y="1380977"/>
                  <a:pt x="5406830" y="1360504"/>
                </a:cubicBezTo>
                <a:cubicBezTo>
                  <a:pt x="5407742" y="1328470"/>
                  <a:pt x="5356644" y="1320800"/>
                  <a:pt x="5343185" y="1347420"/>
                </a:cubicBezTo>
                <a:cubicBezTo>
                  <a:pt x="5335429" y="1364114"/>
                  <a:pt x="5338851" y="1390057"/>
                  <a:pt x="5358925" y="1396374"/>
                </a:cubicBezTo>
                <a:cubicBezTo>
                  <a:pt x="5364913" y="1398912"/>
                  <a:pt x="5371301" y="1399645"/>
                  <a:pt x="5377414" y="1398890"/>
                </a:cubicBezTo>
                <a:close/>
                <a:moveTo>
                  <a:pt x="4966694" y="1398947"/>
                </a:moveTo>
                <a:cubicBezTo>
                  <a:pt x="4985019" y="1396149"/>
                  <a:pt x="5001725" y="1379942"/>
                  <a:pt x="4995973" y="1359876"/>
                </a:cubicBezTo>
                <a:cubicBezTo>
                  <a:pt x="4993492" y="1336781"/>
                  <a:pt x="4966874" y="1323975"/>
                  <a:pt x="4946798" y="1333579"/>
                </a:cubicBezTo>
                <a:cubicBezTo>
                  <a:pt x="4919955" y="1342498"/>
                  <a:pt x="4919504" y="1390747"/>
                  <a:pt x="4948603" y="1396921"/>
                </a:cubicBezTo>
                <a:cubicBezTo>
                  <a:pt x="4954299" y="1399322"/>
                  <a:pt x="4960586" y="1399880"/>
                  <a:pt x="4966694" y="1398947"/>
                </a:cubicBezTo>
                <a:close/>
                <a:moveTo>
                  <a:pt x="2804642" y="1399005"/>
                </a:moveTo>
                <a:cubicBezTo>
                  <a:pt x="2824075" y="1397623"/>
                  <a:pt x="2842997" y="1381124"/>
                  <a:pt x="2838064" y="1360033"/>
                </a:cubicBezTo>
                <a:cubicBezTo>
                  <a:pt x="2835570" y="1332365"/>
                  <a:pt x="2796819" y="1320799"/>
                  <a:pt x="2778222" y="1340530"/>
                </a:cubicBezTo>
                <a:cubicBezTo>
                  <a:pt x="2762121" y="1355724"/>
                  <a:pt x="2764389" y="1385887"/>
                  <a:pt x="2785933" y="1394959"/>
                </a:cubicBezTo>
                <a:cubicBezTo>
                  <a:pt x="2791659" y="1398247"/>
                  <a:pt x="2798194" y="1399466"/>
                  <a:pt x="2804642" y="1399005"/>
                </a:cubicBezTo>
                <a:close/>
                <a:moveTo>
                  <a:pt x="5169461" y="1399185"/>
                </a:moveTo>
                <a:cubicBezTo>
                  <a:pt x="5188671" y="1397667"/>
                  <a:pt x="5206445" y="1381209"/>
                  <a:pt x="5200492" y="1360006"/>
                </a:cubicBezTo>
                <a:cubicBezTo>
                  <a:pt x="5199811" y="1330823"/>
                  <a:pt x="5161711" y="1322387"/>
                  <a:pt x="5142435" y="1339259"/>
                </a:cubicBezTo>
                <a:cubicBezTo>
                  <a:pt x="5129054" y="1355218"/>
                  <a:pt x="5130642" y="1385541"/>
                  <a:pt x="5150599" y="1395345"/>
                </a:cubicBezTo>
                <a:cubicBezTo>
                  <a:pt x="5156495" y="1398537"/>
                  <a:pt x="5163058" y="1399691"/>
                  <a:pt x="5169461" y="1399185"/>
                </a:cubicBezTo>
                <a:close/>
                <a:moveTo>
                  <a:pt x="5064862" y="1399227"/>
                </a:moveTo>
                <a:cubicBezTo>
                  <a:pt x="5084053" y="1398534"/>
                  <a:pt x="5102137" y="1383101"/>
                  <a:pt x="5097584" y="1361272"/>
                </a:cubicBezTo>
                <a:cubicBezTo>
                  <a:pt x="5096910" y="1331486"/>
                  <a:pt x="5057116" y="1320799"/>
                  <a:pt x="5038456" y="1340581"/>
                </a:cubicBezTo>
                <a:cubicBezTo>
                  <a:pt x="5025866" y="1356043"/>
                  <a:pt x="5025866" y="1386057"/>
                  <a:pt x="5046100" y="1394697"/>
                </a:cubicBezTo>
                <a:cubicBezTo>
                  <a:pt x="5051945" y="1398051"/>
                  <a:pt x="5058465" y="1399458"/>
                  <a:pt x="5064862" y="1399227"/>
                </a:cubicBezTo>
                <a:close/>
                <a:moveTo>
                  <a:pt x="3214088" y="1399453"/>
                </a:moveTo>
                <a:cubicBezTo>
                  <a:pt x="3231569" y="1399605"/>
                  <a:pt x="3249463" y="1387860"/>
                  <a:pt x="3248785" y="1367923"/>
                </a:cubicBezTo>
                <a:cubicBezTo>
                  <a:pt x="3252629" y="1343422"/>
                  <a:pt x="3227526" y="1322387"/>
                  <a:pt x="3204911" y="1331402"/>
                </a:cubicBezTo>
                <a:cubicBezTo>
                  <a:pt x="3177546" y="1338336"/>
                  <a:pt x="3171666" y="1382486"/>
                  <a:pt x="3197448" y="1395199"/>
                </a:cubicBezTo>
                <a:cubicBezTo>
                  <a:pt x="3202480" y="1398030"/>
                  <a:pt x="3208261" y="1399403"/>
                  <a:pt x="3214088" y="1399453"/>
                </a:cubicBezTo>
                <a:close/>
                <a:moveTo>
                  <a:pt x="2909457" y="1399457"/>
                </a:moveTo>
                <a:cubicBezTo>
                  <a:pt x="2927560" y="1397879"/>
                  <a:pt x="2943514" y="1381848"/>
                  <a:pt x="2940092" y="1361723"/>
                </a:cubicBezTo>
                <a:cubicBezTo>
                  <a:pt x="2940320" y="1332388"/>
                  <a:pt x="2903137" y="1323974"/>
                  <a:pt x="2882606" y="1337846"/>
                </a:cubicBezTo>
                <a:cubicBezTo>
                  <a:pt x="2866866" y="1353536"/>
                  <a:pt x="2867779" y="1388101"/>
                  <a:pt x="2891275" y="1395833"/>
                </a:cubicBezTo>
                <a:cubicBezTo>
                  <a:pt x="2897149" y="1398903"/>
                  <a:pt x="2903422" y="1399983"/>
                  <a:pt x="2909457" y="1399457"/>
                </a:cubicBezTo>
                <a:close/>
                <a:moveTo>
                  <a:pt x="3014910" y="1399475"/>
                </a:moveTo>
                <a:cubicBezTo>
                  <a:pt x="3034439" y="1395672"/>
                  <a:pt x="3049917" y="1374672"/>
                  <a:pt x="3041857" y="1353930"/>
                </a:cubicBezTo>
                <a:cubicBezTo>
                  <a:pt x="3036597" y="1325359"/>
                  <a:pt x="2991321" y="1322387"/>
                  <a:pt x="2978972" y="1347073"/>
                </a:cubicBezTo>
                <a:cubicBezTo>
                  <a:pt x="2970054" y="1363758"/>
                  <a:pt x="2975314" y="1390043"/>
                  <a:pt x="2994751" y="1396900"/>
                </a:cubicBezTo>
                <a:cubicBezTo>
                  <a:pt x="3001439" y="1400100"/>
                  <a:pt x="3008400" y="1400743"/>
                  <a:pt x="3014910" y="1399475"/>
                </a:cubicBezTo>
                <a:close/>
                <a:moveTo>
                  <a:pt x="3409675" y="1500260"/>
                </a:moveTo>
                <a:cubicBezTo>
                  <a:pt x="3445273" y="1514475"/>
                  <a:pt x="3473292" y="1460774"/>
                  <a:pt x="3442287" y="1440016"/>
                </a:cubicBezTo>
                <a:cubicBezTo>
                  <a:pt x="3421618" y="1425575"/>
                  <a:pt x="3397043" y="1439113"/>
                  <a:pt x="3382804" y="1455810"/>
                </a:cubicBezTo>
                <a:cubicBezTo>
                  <a:pt x="3384871" y="1473410"/>
                  <a:pt x="3386709" y="1498004"/>
                  <a:pt x="3409675" y="1500260"/>
                </a:cubicBezTo>
                <a:close/>
                <a:moveTo>
                  <a:pt x="8260518" y="1500471"/>
                </a:moveTo>
                <a:cubicBezTo>
                  <a:pt x="8271177" y="1497976"/>
                  <a:pt x="8280329" y="1491229"/>
                  <a:pt x="8282944" y="1479550"/>
                </a:cubicBezTo>
                <a:cubicBezTo>
                  <a:pt x="8289766" y="1458458"/>
                  <a:pt x="8275441" y="1431924"/>
                  <a:pt x="8251338" y="1433965"/>
                </a:cubicBezTo>
                <a:cubicBezTo>
                  <a:pt x="8217912" y="1428749"/>
                  <a:pt x="8204041" y="1478189"/>
                  <a:pt x="8229054" y="1495878"/>
                </a:cubicBezTo>
                <a:cubicBezTo>
                  <a:pt x="8237695" y="1501208"/>
                  <a:pt x="8249860" y="1502965"/>
                  <a:pt x="8260518" y="1500471"/>
                </a:cubicBezTo>
                <a:close/>
                <a:moveTo>
                  <a:pt x="3225228" y="1500481"/>
                </a:moveTo>
                <a:cubicBezTo>
                  <a:pt x="3235551" y="1497894"/>
                  <a:pt x="3244247" y="1491071"/>
                  <a:pt x="3246379" y="1479243"/>
                </a:cubicBezTo>
                <a:cubicBezTo>
                  <a:pt x="3255804" y="1456043"/>
                  <a:pt x="3234036" y="1428749"/>
                  <a:pt x="3209576" y="1434208"/>
                </a:cubicBezTo>
                <a:cubicBezTo>
                  <a:pt x="3179056" y="1434208"/>
                  <a:pt x="3170079" y="1481518"/>
                  <a:pt x="3194316" y="1496302"/>
                </a:cubicBezTo>
                <a:cubicBezTo>
                  <a:pt x="3202956" y="1501419"/>
                  <a:pt x="3214906" y="1503069"/>
                  <a:pt x="3225228" y="1500481"/>
                </a:cubicBezTo>
                <a:close/>
                <a:moveTo>
                  <a:pt x="2488244" y="1500792"/>
                </a:moveTo>
                <a:cubicBezTo>
                  <a:pt x="2506697" y="1503719"/>
                  <a:pt x="2527550" y="1493032"/>
                  <a:pt x="2528062" y="1472167"/>
                </a:cubicBezTo>
                <a:cubicBezTo>
                  <a:pt x="2535112" y="1445026"/>
                  <a:pt x="2503043" y="1425574"/>
                  <a:pt x="2479846" y="1436431"/>
                </a:cubicBezTo>
                <a:cubicBezTo>
                  <a:pt x="2457332" y="1445478"/>
                  <a:pt x="2454147" y="1477595"/>
                  <a:pt x="2471431" y="1493201"/>
                </a:cubicBezTo>
                <a:cubicBezTo>
                  <a:pt x="2476208" y="1497329"/>
                  <a:pt x="2482091" y="1499817"/>
                  <a:pt x="2488244" y="1500792"/>
                </a:cubicBezTo>
                <a:close/>
                <a:moveTo>
                  <a:pt x="3118123" y="1500827"/>
                </a:moveTo>
                <a:cubicBezTo>
                  <a:pt x="3127803" y="1499662"/>
                  <a:pt x="3136531" y="1494942"/>
                  <a:pt x="3140672" y="1484934"/>
                </a:cubicBezTo>
                <a:cubicBezTo>
                  <a:pt x="3146267" y="1471058"/>
                  <a:pt x="3145820" y="1452861"/>
                  <a:pt x="3135748" y="1441261"/>
                </a:cubicBezTo>
                <a:cubicBezTo>
                  <a:pt x="3120305" y="1428750"/>
                  <a:pt x="3091433" y="1429660"/>
                  <a:pt x="3082481" y="1449677"/>
                </a:cubicBezTo>
                <a:cubicBezTo>
                  <a:pt x="3078004" y="1464689"/>
                  <a:pt x="3078004" y="1483796"/>
                  <a:pt x="3089866" y="1495397"/>
                </a:cubicBezTo>
                <a:cubicBezTo>
                  <a:pt x="3097812" y="1499605"/>
                  <a:pt x="3108443" y="1501993"/>
                  <a:pt x="3118123" y="1500827"/>
                </a:cubicBezTo>
                <a:close/>
                <a:moveTo>
                  <a:pt x="5071859" y="1500896"/>
                </a:moveTo>
                <a:cubicBezTo>
                  <a:pt x="5081632" y="1499621"/>
                  <a:pt x="5090294" y="1494858"/>
                  <a:pt x="5093828" y="1484766"/>
                </a:cubicBezTo>
                <a:cubicBezTo>
                  <a:pt x="5108416" y="1461407"/>
                  <a:pt x="5086305" y="1427162"/>
                  <a:pt x="5058495" y="1434193"/>
                </a:cubicBezTo>
                <a:cubicBezTo>
                  <a:pt x="5027722" y="1434873"/>
                  <a:pt x="5019516" y="1480911"/>
                  <a:pt x="5043223" y="1496106"/>
                </a:cubicBezTo>
                <a:cubicBezTo>
                  <a:pt x="5051201" y="1499961"/>
                  <a:pt x="5062086" y="1502172"/>
                  <a:pt x="5071859" y="1500896"/>
                </a:cubicBezTo>
                <a:close/>
                <a:moveTo>
                  <a:pt x="7227928" y="1501055"/>
                </a:moveTo>
                <a:cubicBezTo>
                  <a:pt x="7237765" y="1499889"/>
                  <a:pt x="7246780" y="1495169"/>
                  <a:pt x="7251769" y="1485388"/>
                </a:cubicBezTo>
                <a:cubicBezTo>
                  <a:pt x="7257892" y="1469011"/>
                  <a:pt x="7255851" y="1446492"/>
                  <a:pt x="7239069" y="1437394"/>
                </a:cubicBezTo>
                <a:cubicBezTo>
                  <a:pt x="7221379" y="1428750"/>
                  <a:pt x="7193484" y="1434664"/>
                  <a:pt x="7189175" y="1456273"/>
                </a:cubicBezTo>
                <a:cubicBezTo>
                  <a:pt x="7186454" y="1469921"/>
                  <a:pt x="7187361" y="1486071"/>
                  <a:pt x="7199154" y="1495397"/>
                </a:cubicBezTo>
                <a:cubicBezTo>
                  <a:pt x="7207432" y="1499832"/>
                  <a:pt x="7218091" y="1502221"/>
                  <a:pt x="7227928" y="1501055"/>
                </a:cubicBezTo>
                <a:close/>
                <a:moveTo>
                  <a:pt x="2899585" y="1501190"/>
                </a:moveTo>
                <a:cubicBezTo>
                  <a:pt x="2918497" y="1504326"/>
                  <a:pt x="2940256" y="1494291"/>
                  <a:pt x="2939244" y="1472519"/>
                </a:cubicBezTo>
                <a:cubicBezTo>
                  <a:pt x="2943067" y="1450975"/>
                  <a:pt x="2925300" y="1430337"/>
                  <a:pt x="2903260" y="1433966"/>
                </a:cubicBezTo>
                <a:cubicBezTo>
                  <a:pt x="2873124" y="1433059"/>
                  <a:pt x="2862104" y="1475241"/>
                  <a:pt x="2882570" y="1493610"/>
                </a:cubicBezTo>
                <a:cubicBezTo>
                  <a:pt x="2887293" y="1497636"/>
                  <a:pt x="2893281" y="1500145"/>
                  <a:pt x="2899585" y="1501190"/>
                </a:cubicBezTo>
                <a:close/>
                <a:moveTo>
                  <a:pt x="5277166" y="1501280"/>
                </a:moveTo>
                <a:cubicBezTo>
                  <a:pt x="5288368" y="1499037"/>
                  <a:pt x="5298173" y="1492020"/>
                  <a:pt x="5300453" y="1480056"/>
                </a:cubicBezTo>
                <a:cubicBezTo>
                  <a:pt x="5310029" y="1457739"/>
                  <a:pt x="5292016" y="1428750"/>
                  <a:pt x="5266934" y="1433352"/>
                </a:cubicBezTo>
                <a:cubicBezTo>
                  <a:pt x="5236152" y="1431741"/>
                  <a:pt x="5225891" y="1474995"/>
                  <a:pt x="5245501" y="1493861"/>
                </a:cubicBezTo>
                <a:cubicBezTo>
                  <a:pt x="5253367" y="1500993"/>
                  <a:pt x="5265965" y="1503524"/>
                  <a:pt x="5277166" y="1501280"/>
                </a:cubicBezTo>
                <a:close/>
                <a:moveTo>
                  <a:pt x="2798185" y="1501465"/>
                </a:moveTo>
                <a:cubicBezTo>
                  <a:pt x="2813788" y="1502758"/>
                  <a:pt x="2829136" y="1492159"/>
                  <a:pt x="2839879" y="1480551"/>
                </a:cubicBezTo>
                <a:cubicBezTo>
                  <a:pt x="2839197" y="1459913"/>
                  <a:pt x="2831012" y="1434565"/>
                  <a:pt x="2805773" y="1434789"/>
                </a:cubicBezTo>
                <a:cubicBezTo>
                  <a:pt x="2770791" y="1427162"/>
                  <a:pt x="2752600" y="1478980"/>
                  <a:pt x="2782614" y="1495804"/>
                </a:cubicBezTo>
                <a:cubicBezTo>
                  <a:pt x="2787729" y="1499281"/>
                  <a:pt x="2792974" y="1501034"/>
                  <a:pt x="2798185" y="1501465"/>
                </a:cubicBezTo>
                <a:close/>
                <a:moveTo>
                  <a:pt x="2696829" y="1501555"/>
                </a:moveTo>
                <a:cubicBezTo>
                  <a:pt x="2715145" y="1502955"/>
                  <a:pt x="2734467" y="1491504"/>
                  <a:pt x="2736373" y="1472165"/>
                </a:cubicBezTo>
                <a:cubicBezTo>
                  <a:pt x="2743074" y="1444118"/>
                  <a:pt x="2707490" y="1423987"/>
                  <a:pt x="2683921" y="1437785"/>
                </a:cubicBezTo>
                <a:cubicBezTo>
                  <a:pt x="2660353" y="1446380"/>
                  <a:pt x="2657349" y="1484379"/>
                  <a:pt x="2679531" y="1495689"/>
                </a:cubicBezTo>
                <a:cubicBezTo>
                  <a:pt x="2684731" y="1499195"/>
                  <a:pt x="2690723" y="1501089"/>
                  <a:pt x="2696829" y="1501555"/>
                </a:cubicBezTo>
                <a:close/>
                <a:moveTo>
                  <a:pt x="5176226" y="1501704"/>
                </a:moveTo>
                <a:cubicBezTo>
                  <a:pt x="5193347" y="1496473"/>
                  <a:pt x="5206111" y="1476828"/>
                  <a:pt x="5199157" y="1458458"/>
                </a:cubicBezTo>
                <a:cubicBezTo>
                  <a:pt x="5195990" y="1433739"/>
                  <a:pt x="5163649" y="1428749"/>
                  <a:pt x="5145782" y="1440542"/>
                </a:cubicBezTo>
                <a:cubicBezTo>
                  <a:pt x="5125879" y="1456417"/>
                  <a:pt x="5129724" y="1497919"/>
                  <a:pt x="5158221" y="1501548"/>
                </a:cubicBezTo>
                <a:cubicBezTo>
                  <a:pt x="5164327" y="1503589"/>
                  <a:pt x="5170519" y="1503447"/>
                  <a:pt x="5176226" y="1501704"/>
                </a:cubicBezTo>
                <a:close/>
                <a:moveTo>
                  <a:pt x="3005193" y="1501762"/>
                </a:moveTo>
                <a:cubicBezTo>
                  <a:pt x="3025195" y="1502822"/>
                  <a:pt x="3046552" y="1486706"/>
                  <a:pt x="3042684" y="1464483"/>
                </a:cubicBezTo>
                <a:cubicBezTo>
                  <a:pt x="3042236" y="1440960"/>
                  <a:pt x="3015329" y="1427162"/>
                  <a:pt x="2995373" y="1436436"/>
                </a:cubicBezTo>
                <a:cubicBezTo>
                  <a:pt x="2972278" y="1444126"/>
                  <a:pt x="2968466" y="1479638"/>
                  <a:pt x="2986628" y="1494566"/>
                </a:cubicBezTo>
                <a:cubicBezTo>
                  <a:pt x="2992010" y="1499146"/>
                  <a:pt x="2998526" y="1501408"/>
                  <a:pt x="3005193" y="1501762"/>
                </a:cubicBezTo>
                <a:close/>
                <a:moveTo>
                  <a:pt x="4853094" y="1501892"/>
                </a:moveTo>
                <a:cubicBezTo>
                  <a:pt x="4871875" y="1504210"/>
                  <a:pt x="4892718" y="1494115"/>
                  <a:pt x="4893578" y="1472973"/>
                </a:cubicBezTo>
                <a:cubicBezTo>
                  <a:pt x="4900454" y="1444783"/>
                  <a:pt x="4868823" y="1423987"/>
                  <a:pt x="4844756" y="1436465"/>
                </a:cubicBezTo>
                <a:cubicBezTo>
                  <a:pt x="4819772" y="1444321"/>
                  <a:pt x="4814729" y="1480598"/>
                  <a:pt x="4835817" y="1495386"/>
                </a:cubicBezTo>
                <a:cubicBezTo>
                  <a:pt x="4840802" y="1498968"/>
                  <a:pt x="4846833" y="1501120"/>
                  <a:pt x="4853094" y="1501892"/>
                </a:cubicBezTo>
                <a:close/>
                <a:moveTo>
                  <a:pt x="2391616" y="1502022"/>
                </a:moveTo>
                <a:cubicBezTo>
                  <a:pt x="2400401" y="1501936"/>
                  <a:pt x="2409237" y="1499377"/>
                  <a:pt x="2416421" y="1494714"/>
                </a:cubicBezTo>
                <a:cubicBezTo>
                  <a:pt x="2431924" y="1474470"/>
                  <a:pt x="2425995" y="1433527"/>
                  <a:pt x="2395210" y="1434209"/>
                </a:cubicBezTo>
                <a:cubicBezTo>
                  <a:pt x="2361924" y="1428750"/>
                  <a:pt x="2347786" y="1471968"/>
                  <a:pt x="2367167" y="1494487"/>
                </a:cubicBezTo>
                <a:cubicBezTo>
                  <a:pt x="2374121" y="1499718"/>
                  <a:pt x="2382840" y="1502107"/>
                  <a:pt x="2391616" y="1502022"/>
                </a:cubicBezTo>
                <a:close/>
                <a:moveTo>
                  <a:pt x="2595295" y="1502043"/>
                </a:moveTo>
                <a:cubicBezTo>
                  <a:pt x="2615416" y="1502806"/>
                  <a:pt x="2636552" y="1486645"/>
                  <a:pt x="2631310" y="1464250"/>
                </a:cubicBezTo>
                <a:cubicBezTo>
                  <a:pt x="2633339" y="1431448"/>
                  <a:pt x="2579908" y="1422399"/>
                  <a:pt x="2567961" y="1450903"/>
                </a:cubicBezTo>
                <a:cubicBezTo>
                  <a:pt x="2562551" y="1465155"/>
                  <a:pt x="2562099" y="1485967"/>
                  <a:pt x="2576527" y="1495242"/>
                </a:cubicBezTo>
                <a:cubicBezTo>
                  <a:pt x="2581995" y="1499653"/>
                  <a:pt x="2588588" y="1501788"/>
                  <a:pt x="2595295" y="1502043"/>
                </a:cubicBezTo>
                <a:close/>
                <a:moveTo>
                  <a:pt x="8143383" y="1502203"/>
                </a:moveTo>
                <a:cubicBezTo>
                  <a:pt x="8163632" y="1503656"/>
                  <a:pt x="8184873" y="1488442"/>
                  <a:pt x="8179755" y="1465022"/>
                </a:cubicBezTo>
                <a:cubicBezTo>
                  <a:pt x="8181574" y="1431972"/>
                  <a:pt x="8127890" y="1422399"/>
                  <a:pt x="8116516" y="1452030"/>
                </a:cubicBezTo>
                <a:cubicBezTo>
                  <a:pt x="8113558" y="1466162"/>
                  <a:pt x="8111966" y="1484852"/>
                  <a:pt x="8124477" y="1494881"/>
                </a:cubicBezTo>
                <a:cubicBezTo>
                  <a:pt x="8129994" y="1499382"/>
                  <a:pt x="8136633" y="1501719"/>
                  <a:pt x="8143383" y="1502203"/>
                </a:cubicBezTo>
                <a:close/>
                <a:moveTo>
                  <a:pt x="3310973" y="1502385"/>
                </a:moveTo>
                <a:cubicBezTo>
                  <a:pt x="3332448" y="1504511"/>
                  <a:pt x="3355917" y="1490208"/>
                  <a:pt x="3351455" y="1465467"/>
                </a:cubicBezTo>
                <a:cubicBezTo>
                  <a:pt x="3352828" y="1432708"/>
                  <a:pt x="3301799" y="1422399"/>
                  <a:pt x="3287383" y="1449889"/>
                </a:cubicBezTo>
                <a:cubicBezTo>
                  <a:pt x="3281204" y="1464092"/>
                  <a:pt x="3281891" y="1481961"/>
                  <a:pt x="3291273" y="1494561"/>
                </a:cubicBezTo>
                <a:cubicBezTo>
                  <a:pt x="3296879" y="1499142"/>
                  <a:pt x="3303815" y="1501677"/>
                  <a:pt x="3310973" y="1502385"/>
                </a:cubicBezTo>
                <a:close/>
                <a:moveTo>
                  <a:pt x="5369960" y="1502491"/>
                </a:moveTo>
                <a:cubicBezTo>
                  <a:pt x="5374238" y="1502978"/>
                  <a:pt x="5378688" y="1502463"/>
                  <a:pt x="5383281" y="1500575"/>
                </a:cubicBezTo>
                <a:cubicBezTo>
                  <a:pt x="5408681" y="1494169"/>
                  <a:pt x="5413216" y="1456419"/>
                  <a:pt x="5395073" y="1440404"/>
                </a:cubicBezTo>
                <a:cubicBezTo>
                  <a:pt x="5381013" y="1431481"/>
                  <a:pt x="5361282" y="1430337"/>
                  <a:pt x="5348129" y="1441090"/>
                </a:cubicBezTo>
                <a:cubicBezTo>
                  <a:pt x="5338150" y="1451843"/>
                  <a:pt x="5339964" y="1467859"/>
                  <a:pt x="5337016" y="1481128"/>
                </a:cubicBezTo>
                <a:cubicBezTo>
                  <a:pt x="5345861" y="1490566"/>
                  <a:pt x="5357129" y="1501033"/>
                  <a:pt x="5369960" y="1502491"/>
                </a:cubicBezTo>
                <a:close/>
                <a:moveTo>
                  <a:pt x="4968752" y="1502492"/>
                </a:moveTo>
                <a:cubicBezTo>
                  <a:pt x="4987866" y="1498344"/>
                  <a:pt x="5003982" y="1478780"/>
                  <a:pt x="4995478" y="1458440"/>
                </a:cubicBezTo>
                <a:cubicBezTo>
                  <a:pt x="4987767" y="1429942"/>
                  <a:pt x="4944224" y="1425575"/>
                  <a:pt x="4929936" y="1450396"/>
                </a:cubicBezTo>
                <a:cubicBezTo>
                  <a:pt x="4922679" y="1469012"/>
                  <a:pt x="4927669" y="1495902"/>
                  <a:pt x="4949440" y="1500958"/>
                </a:cubicBezTo>
                <a:cubicBezTo>
                  <a:pt x="4955677" y="1503544"/>
                  <a:pt x="4962381" y="1503874"/>
                  <a:pt x="4968752" y="1502492"/>
                </a:cubicBezTo>
                <a:close/>
                <a:moveTo>
                  <a:pt x="4750662" y="1502770"/>
                </a:moveTo>
                <a:cubicBezTo>
                  <a:pt x="4771554" y="1504741"/>
                  <a:pt x="4794322" y="1488840"/>
                  <a:pt x="4790252" y="1465137"/>
                </a:cubicBezTo>
                <a:cubicBezTo>
                  <a:pt x="4790026" y="1438535"/>
                  <a:pt x="4755202" y="1425575"/>
                  <a:pt x="4735529" y="1440809"/>
                </a:cubicBezTo>
                <a:cubicBezTo>
                  <a:pt x="4717891" y="1452632"/>
                  <a:pt x="4718570" y="1479234"/>
                  <a:pt x="4731459" y="1494467"/>
                </a:cubicBezTo>
                <a:cubicBezTo>
                  <a:pt x="4736942" y="1499469"/>
                  <a:pt x="4743698" y="1502112"/>
                  <a:pt x="4750662" y="1502770"/>
                </a:cubicBezTo>
                <a:close/>
                <a:moveTo>
                  <a:pt x="7955275" y="1601391"/>
                </a:moveTo>
                <a:cubicBezTo>
                  <a:pt x="7965054" y="1597528"/>
                  <a:pt x="7972467" y="1589397"/>
                  <a:pt x="7971783" y="1577201"/>
                </a:cubicBezTo>
                <a:cubicBezTo>
                  <a:pt x="7977029" y="1555595"/>
                  <a:pt x="7960150" y="1533525"/>
                  <a:pt x="7937798" y="1538171"/>
                </a:cubicBezTo>
                <a:cubicBezTo>
                  <a:pt x="7906549" y="1537939"/>
                  <a:pt x="7897654" y="1586261"/>
                  <a:pt x="7924569" y="1599968"/>
                </a:cubicBezTo>
                <a:cubicBezTo>
                  <a:pt x="7933350" y="1604846"/>
                  <a:pt x="7945496" y="1605253"/>
                  <a:pt x="7955275" y="1601391"/>
                </a:cubicBezTo>
                <a:close/>
                <a:moveTo>
                  <a:pt x="8154433" y="1601438"/>
                </a:moveTo>
                <a:cubicBezTo>
                  <a:pt x="8183404" y="1598905"/>
                  <a:pt x="8181807" y="1564143"/>
                  <a:pt x="8172454" y="1543885"/>
                </a:cubicBezTo>
                <a:cubicBezTo>
                  <a:pt x="8156030" y="1540201"/>
                  <a:pt x="8132990" y="1533525"/>
                  <a:pt x="8122497" y="1551942"/>
                </a:cubicBezTo>
                <a:cubicBezTo>
                  <a:pt x="8105616" y="1573812"/>
                  <a:pt x="8126603" y="1609725"/>
                  <a:pt x="8154433" y="1601438"/>
                </a:cubicBezTo>
                <a:close/>
                <a:moveTo>
                  <a:pt x="5181346" y="1601940"/>
                </a:moveTo>
                <a:cubicBezTo>
                  <a:pt x="5192124" y="1598090"/>
                  <a:pt x="5200584" y="1589991"/>
                  <a:pt x="5201279" y="1577329"/>
                </a:cubicBezTo>
                <a:cubicBezTo>
                  <a:pt x="5206842" y="1555199"/>
                  <a:pt x="5185286" y="1533525"/>
                  <a:pt x="5162340" y="1539001"/>
                </a:cubicBezTo>
                <a:cubicBezTo>
                  <a:pt x="5129658" y="1536263"/>
                  <a:pt x="5122704" y="1587139"/>
                  <a:pt x="5147505" y="1601056"/>
                </a:cubicBezTo>
                <a:cubicBezTo>
                  <a:pt x="5157472" y="1605390"/>
                  <a:pt x="5170568" y="1605790"/>
                  <a:pt x="5181346" y="1601940"/>
                </a:cubicBezTo>
                <a:close/>
                <a:moveTo>
                  <a:pt x="4765409" y="1603056"/>
                </a:moveTo>
                <a:cubicBezTo>
                  <a:pt x="4780121" y="1599443"/>
                  <a:pt x="4792266" y="1587973"/>
                  <a:pt x="4790442" y="1570194"/>
                </a:cubicBezTo>
                <a:cubicBezTo>
                  <a:pt x="4792267" y="1540141"/>
                  <a:pt x="4759194" y="1536700"/>
                  <a:pt x="4737069" y="1537388"/>
                </a:cubicBezTo>
                <a:cubicBezTo>
                  <a:pt x="4726349" y="1551841"/>
                  <a:pt x="4714716" y="1570882"/>
                  <a:pt x="4724980" y="1588776"/>
                </a:cubicBezTo>
                <a:cubicBezTo>
                  <a:pt x="4733420" y="1602425"/>
                  <a:pt x="4750697" y="1606669"/>
                  <a:pt x="4765409" y="1603056"/>
                </a:cubicBezTo>
                <a:close/>
                <a:moveTo>
                  <a:pt x="7645004" y="1603147"/>
                </a:moveTo>
                <a:cubicBezTo>
                  <a:pt x="7656546" y="1599886"/>
                  <a:pt x="7666178" y="1591692"/>
                  <a:pt x="7667888" y="1578535"/>
                </a:cubicBezTo>
                <a:cubicBezTo>
                  <a:pt x="7673816" y="1556837"/>
                  <a:pt x="7654437" y="1533755"/>
                  <a:pt x="7632093" y="1538371"/>
                </a:cubicBezTo>
                <a:cubicBezTo>
                  <a:pt x="7600403" y="1533524"/>
                  <a:pt x="7588091" y="1580843"/>
                  <a:pt x="7610662" y="1598155"/>
                </a:cubicBezTo>
                <a:cubicBezTo>
                  <a:pt x="7620010" y="1604734"/>
                  <a:pt x="7633461" y="1606407"/>
                  <a:pt x="7645004" y="1603147"/>
                </a:cubicBezTo>
                <a:close/>
                <a:moveTo>
                  <a:pt x="3111541" y="1603252"/>
                </a:moveTo>
                <a:cubicBezTo>
                  <a:pt x="3124353" y="1602995"/>
                  <a:pt x="3137136" y="1596949"/>
                  <a:pt x="3145581" y="1585542"/>
                </a:cubicBezTo>
                <a:cubicBezTo>
                  <a:pt x="3146266" y="1564096"/>
                  <a:pt x="3139646" y="1533525"/>
                  <a:pt x="3111570" y="1538316"/>
                </a:cubicBezTo>
                <a:cubicBezTo>
                  <a:pt x="3083036" y="1533753"/>
                  <a:pt x="3076416" y="1564781"/>
                  <a:pt x="3077329" y="1586226"/>
                </a:cubicBezTo>
                <a:cubicBezTo>
                  <a:pt x="3085889" y="1597976"/>
                  <a:pt x="3098730" y="1603508"/>
                  <a:pt x="3111541" y="1603252"/>
                </a:cubicBezTo>
                <a:close/>
                <a:moveTo>
                  <a:pt x="5056160" y="1603319"/>
                </a:moveTo>
                <a:cubicBezTo>
                  <a:pt x="5074404" y="1606782"/>
                  <a:pt x="5095376" y="1597992"/>
                  <a:pt x="5097574" y="1577240"/>
                </a:cubicBezTo>
                <a:cubicBezTo>
                  <a:pt x="5105241" y="1548199"/>
                  <a:pt x="5069387" y="1528762"/>
                  <a:pt x="5046161" y="1541568"/>
                </a:cubicBezTo>
                <a:cubicBezTo>
                  <a:pt x="5026768" y="1551400"/>
                  <a:pt x="5025866" y="1580899"/>
                  <a:pt x="5039622" y="1595763"/>
                </a:cubicBezTo>
                <a:cubicBezTo>
                  <a:pt x="5044301" y="1599650"/>
                  <a:pt x="5050079" y="1602165"/>
                  <a:pt x="5056160" y="1603319"/>
                </a:cubicBezTo>
                <a:close/>
                <a:moveTo>
                  <a:pt x="5383138" y="1603586"/>
                </a:moveTo>
                <a:cubicBezTo>
                  <a:pt x="5388644" y="1602474"/>
                  <a:pt x="5394012" y="1600157"/>
                  <a:pt x="5398963" y="1596438"/>
                </a:cubicBezTo>
                <a:cubicBezTo>
                  <a:pt x="5410478" y="1580878"/>
                  <a:pt x="5411629" y="1552045"/>
                  <a:pt x="5392055" y="1541977"/>
                </a:cubicBezTo>
                <a:cubicBezTo>
                  <a:pt x="5378468" y="1535112"/>
                  <a:pt x="5360275" y="1536943"/>
                  <a:pt x="5348070" y="1545867"/>
                </a:cubicBezTo>
                <a:cubicBezTo>
                  <a:pt x="5337016" y="1556164"/>
                  <a:pt x="5340240" y="1573098"/>
                  <a:pt x="5337477" y="1586370"/>
                </a:cubicBezTo>
                <a:cubicBezTo>
                  <a:pt x="5348876" y="1599413"/>
                  <a:pt x="5366623" y="1606922"/>
                  <a:pt x="5383138" y="1603586"/>
                </a:cubicBezTo>
                <a:close/>
                <a:moveTo>
                  <a:pt x="7120797" y="1603723"/>
                </a:moveTo>
                <a:cubicBezTo>
                  <a:pt x="7139508" y="1603017"/>
                  <a:pt x="7157479" y="1589420"/>
                  <a:pt x="7156278" y="1568897"/>
                </a:cubicBezTo>
                <a:cubicBezTo>
                  <a:pt x="7156735" y="1537884"/>
                  <a:pt x="7113960" y="1528762"/>
                  <a:pt x="7093373" y="1546093"/>
                </a:cubicBezTo>
                <a:cubicBezTo>
                  <a:pt x="7078504" y="1561828"/>
                  <a:pt x="7082850" y="1590333"/>
                  <a:pt x="7102522" y="1599910"/>
                </a:cubicBezTo>
                <a:cubicBezTo>
                  <a:pt x="7108241" y="1602761"/>
                  <a:pt x="7114560" y="1603958"/>
                  <a:pt x="7120797" y="1603723"/>
                </a:cubicBezTo>
                <a:close/>
                <a:moveTo>
                  <a:pt x="2496289" y="1603853"/>
                </a:moveTo>
                <a:cubicBezTo>
                  <a:pt x="2514777" y="1603124"/>
                  <a:pt x="2532351" y="1589534"/>
                  <a:pt x="2528810" y="1568100"/>
                </a:cubicBezTo>
                <a:cubicBezTo>
                  <a:pt x="2530834" y="1534948"/>
                  <a:pt x="2482960" y="1527174"/>
                  <a:pt x="2466557" y="1550266"/>
                </a:cubicBezTo>
                <a:cubicBezTo>
                  <a:pt x="2458916" y="1566271"/>
                  <a:pt x="2459591" y="1592564"/>
                  <a:pt x="2478245" y="1600109"/>
                </a:cubicBezTo>
                <a:cubicBezTo>
                  <a:pt x="2483862" y="1602910"/>
                  <a:pt x="2490125" y="1604096"/>
                  <a:pt x="2496289" y="1603853"/>
                </a:cubicBezTo>
                <a:close/>
                <a:moveTo>
                  <a:pt x="3004271" y="1603864"/>
                </a:moveTo>
                <a:cubicBezTo>
                  <a:pt x="3024401" y="1605351"/>
                  <a:pt x="3046193" y="1592319"/>
                  <a:pt x="3041246" y="1569038"/>
                </a:cubicBezTo>
                <a:cubicBezTo>
                  <a:pt x="3044885" y="1538448"/>
                  <a:pt x="3002125" y="1530350"/>
                  <a:pt x="2982564" y="1546770"/>
                </a:cubicBezTo>
                <a:cubicBezTo>
                  <a:pt x="2971419" y="1560941"/>
                  <a:pt x="2970054" y="1585683"/>
                  <a:pt x="2985748" y="1597380"/>
                </a:cubicBezTo>
                <a:cubicBezTo>
                  <a:pt x="2991037" y="1601260"/>
                  <a:pt x="2997562" y="1603369"/>
                  <a:pt x="3004271" y="1603864"/>
                </a:cubicBezTo>
                <a:close/>
                <a:moveTo>
                  <a:pt x="2594895" y="1603865"/>
                </a:moveTo>
                <a:cubicBezTo>
                  <a:pt x="2614960" y="1605027"/>
                  <a:pt x="2636821" y="1591640"/>
                  <a:pt x="2632372" y="1568789"/>
                </a:cubicBezTo>
                <a:cubicBezTo>
                  <a:pt x="2636707" y="1531726"/>
                  <a:pt x="2570537" y="1525587"/>
                  <a:pt x="2565746" y="1561058"/>
                </a:cubicBezTo>
                <a:cubicBezTo>
                  <a:pt x="2563693" y="1574019"/>
                  <a:pt x="2565290" y="1589253"/>
                  <a:pt x="2576470" y="1597666"/>
                </a:cubicBezTo>
                <a:cubicBezTo>
                  <a:pt x="2581718" y="1601474"/>
                  <a:pt x="2588207" y="1603478"/>
                  <a:pt x="2594895" y="1603865"/>
                </a:cubicBezTo>
                <a:close/>
                <a:moveTo>
                  <a:pt x="2906995" y="1603913"/>
                </a:moveTo>
                <a:cubicBezTo>
                  <a:pt x="2925648" y="1603445"/>
                  <a:pt x="2943411" y="1590221"/>
                  <a:pt x="2939680" y="1568449"/>
                </a:cubicBezTo>
                <a:cubicBezTo>
                  <a:pt x="2940584" y="1533751"/>
                  <a:pt x="2888355" y="1527174"/>
                  <a:pt x="2874789" y="1555749"/>
                </a:cubicBezTo>
                <a:cubicBezTo>
                  <a:pt x="2870041" y="1571171"/>
                  <a:pt x="2872528" y="1592262"/>
                  <a:pt x="2888808" y="1599973"/>
                </a:cubicBezTo>
                <a:cubicBezTo>
                  <a:pt x="2894460" y="1602808"/>
                  <a:pt x="2900777" y="1604069"/>
                  <a:pt x="2906995" y="1603913"/>
                </a:cubicBezTo>
                <a:close/>
                <a:moveTo>
                  <a:pt x="4855044" y="1603948"/>
                </a:moveTo>
                <a:cubicBezTo>
                  <a:pt x="4875132" y="1605341"/>
                  <a:pt x="4896205" y="1592266"/>
                  <a:pt x="4892983" y="1568773"/>
                </a:cubicBezTo>
                <a:cubicBezTo>
                  <a:pt x="4893887" y="1538593"/>
                  <a:pt x="4854087" y="1528762"/>
                  <a:pt x="4834412" y="1545453"/>
                </a:cubicBezTo>
                <a:cubicBezTo>
                  <a:pt x="4817904" y="1557570"/>
                  <a:pt x="4820166" y="1586150"/>
                  <a:pt x="4836222" y="1597582"/>
                </a:cubicBezTo>
                <a:cubicBezTo>
                  <a:pt x="4841762" y="1601411"/>
                  <a:pt x="4848348" y="1603483"/>
                  <a:pt x="4855044" y="1603948"/>
                </a:cubicBezTo>
                <a:close/>
                <a:moveTo>
                  <a:pt x="2802418" y="1604039"/>
                </a:moveTo>
                <a:cubicBezTo>
                  <a:pt x="2821987" y="1603931"/>
                  <a:pt x="2841914" y="1591248"/>
                  <a:pt x="2838493" y="1568891"/>
                </a:cubicBezTo>
                <a:cubicBezTo>
                  <a:pt x="2839861" y="1537246"/>
                  <a:pt x="2796339" y="1528762"/>
                  <a:pt x="2776269" y="1546419"/>
                </a:cubicBezTo>
                <a:cubicBezTo>
                  <a:pt x="2762129" y="1561782"/>
                  <a:pt x="2765322" y="1589528"/>
                  <a:pt x="2783795" y="1599847"/>
                </a:cubicBezTo>
                <a:cubicBezTo>
                  <a:pt x="2789383" y="1602713"/>
                  <a:pt x="2795883" y="1604075"/>
                  <a:pt x="2802418" y="1604039"/>
                </a:cubicBezTo>
                <a:close/>
                <a:moveTo>
                  <a:pt x="5270226" y="1604216"/>
                </a:moveTo>
                <a:cubicBezTo>
                  <a:pt x="5288504" y="1603822"/>
                  <a:pt x="5305873" y="1591243"/>
                  <a:pt x="5303620" y="1570606"/>
                </a:cubicBezTo>
                <a:cubicBezTo>
                  <a:pt x="5306854" y="1538996"/>
                  <a:pt x="5264119" y="1528762"/>
                  <a:pt x="5243791" y="1546500"/>
                </a:cubicBezTo>
                <a:cubicBezTo>
                  <a:pt x="5232703" y="1562646"/>
                  <a:pt x="5232241" y="1590845"/>
                  <a:pt x="5252338" y="1600396"/>
                </a:cubicBezTo>
                <a:cubicBezTo>
                  <a:pt x="5257940" y="1603125"/>
                  <a:pt x="5264134" y="1604348"/>
                  <a:pt x="5270226" y="1604216"/>
                </a:cubicBezTo>
                <a:close/>
                <a:moveTo>
                  <a:pt x="2693602" y="1604353"/>
                </a:moveTo>
                <a:cubicBezTo>
                  <a:pt x="2714375" y="1607219"/>
                  <a:pt x="2737643" y="1594377"/>
                  <a:pt x="2735619" y="1569901"/>
                </a:cubicBezTo>
                <a:cubicBezTo>
                  <a:pt x="2736519" y="1537496"/>
                  <a:pt x="2692678" y="1528762"/>
                  <a:pt x="2673569" y="1548987"/>
                </a:cubicBezTo>
                <a:cubicBezTo>
                  <a:pt x="2660529" y="1561168"/>
                  <a:pt x="2664126" y="1583461"/>
                  <a:pt x="2674693" y="1596101"/>
                </a:cubicBezTo>
                <a:cubicBezTo>
                  <a:pt x="2680032" y="1600698"/>
                  <a:pt x="2686680" y="1603398"/>
                  <a:pt x="2693602" y="1604353"/>
                </a:cubicBezTo>
                <a:close/>
                <a:moveTo>
                  <a:pt x="7429916" y="1604427"/>
                </a:moveTo>
                <a:cubicBezTo>
                  <a:pt x="7437306" y="1604198"/>
                  <a:pt x="7444582" y="1602304"/>
                  <a:pt x="7450835" y="1598058"/>
                </a:cubicBezTo>
                <a:cubicBezTo>
                  <a:pt x="7470617" y="1580156"/>
                  <a:pt x="7461295" y="1535170"/>
                  <a:pt x="7430371" y="1538383"/>
                </a:cubicBezTo>
                <a:cubicBezTo>
                  <a:pt x="7395355" y="1530350"/>
                  <a:pt x="7383304" y="1583139"/>
                  <a:pt x="7408316" y="1600812"/>
                </a:cubicBezTo>
                <a:cubicBezTo>
                  <a:pt x="7415023" y="1603222"/>
                  <a:pt x="7422527" y="1604657"/>
                  <a:pt x="7429916" y="1604427"/>
                </a:cubicBezTo>
                <a:close/>
                <a:moveTo>
                  <a:pt x="8040195" y="1604618"/>
                </a:moveTo>
                <a:cubicBezTo>
                  <a:pt x="8052606" y="1605830"/>
                  <a:pt x="8065794" y="1601617"/>
                  <a:pt x="8073281" y="1591923"/>
                </a:cubicBezTo>
                <a:cubicBezTo>
                  <a:pt x="8081804" y="1577612"/>
                  <a:pt x="8075584" y="1560992"/>
                  <a:pt x="8074202" y="1545527"/>
                </a:cubicBezTo>
                <a:cubicBezTo>
                  <a:pt x="8057846" y="1540449"/>
                  <a:pt x="8038726" y="1533524"/>
                  <a:pt x="8022601" y="1542757"/>
                </a:cubicBezTo>
                <a:cubicBezTo>
                  <a:pt x="8009009" y="1551528"/>
                  <a:pt x="8008779" y="1570687"/>
                  <a:pt x="8011774" y="1584767"/>
                </a:cubicBezTo>
                <a:cubicBezTo>
                  <a:pt x="8016151" y="1596770"/>
                  <a:pt x="8027784" y="1603406"/>
                  <a:pt x="8040195" y="1604618"/>
                </a:cubicBezTo>
                <a:close/>
                <a:moveTo>
                  <a:pt x="4961516" y="1604708"/>
                </a:moveTo>
                <a:cubicBezTo>
                  <a:pt x="4968751" y="1604881"/>
                  <a:pt x="4976043" y="1603326"/>
                  <a:pt x="4982374" y="1600102"/>
                </a:cubicBezTo>
                <a:cubicBezTo>
                  <a:pt x="4998879" y="1591351"/>
                  <a:pt x="4997523" y="1569704"/>
                  <a:pt x="4993905" y="1554045"/>
                </a:cubicBezTo>
                <a:cubicBezTo>
                  <a:pt x="4979435" y="1532628"/>
                  <a:pt x="4944163" y="1531937"/>
                  <a:pt x="4930371" y="1554275"/>
                </a:cubicBezTo>
                <a:cubicBezTo>
                  <a:pt x="4924266" y="1569474"/>
                  <a:pt x="4925171" y="1590660"/>
                  <a:pt x="4940998" y="1598951"/>
                </a:cubicBezTo>
                <a:cubicBezTo>
                  <a:pt x="4947102" y="1602635"/>
                  <a:pt x="4954281" y="1604535"/>
                  <a:pt x="4961516" y="1604708"/>
                </a:cubicBezTo>
                <a:close/>
                <a:moveTo>
                  <a:pt x="3213598" y="1604874"/>
                </a:moveTo>
                <a:cubicBezTo>
                  <a:pt x="3232994" y="1604927"/>
                  <a:pt x="3251933" y="1591581"/>
                  <a:pt x="3249843" y="1569922"/>
                </a:cubicBezTo>
                <a:cubicBezTo>
                  <a:pt x="3251700" y="1537858"/>
                  <a:pt x="3205956" y="1528762"/>
                  <a:pt x="3186916" y="1549001"/>
                </a:cubicBezTo>
                <a:cubicBezTo>
                  <a:pt x="3174841" y="1563782"/>
                  <a:pt x="3177395" y="1590160"/>
                  <a:pt x="3194811" y="1600166"/>
                </a:cubicBezTo>
                <a:cubicBezTo>
                  <a:pt x="3200616" y="1603349"/>
                  <a:pt x="3207132" y="1604856"/>
                  <a:pt x="3213598" y="1604874"/>
                </a:cubicBezTo>
                <a:close/>
                <a:moveTo>
                  <a:pt x="5473122" y="1604921"/>
                </a:moveTo>
                <a:cubicBezTo>
                  <a:pt x="5492101" y="1605503"/>
                  <a:pt x="5511112" y="1592963"/>
                  <a:pt x="5510941" y="1571761"/>
                </a:cubicBezTo>
                <a:cubicBezTo>
                  <a:pt x="5513229" y="1538896"/>
                  <a:pt x="5466997" y="1527175"/>
                  <a:pt x="5447771" y="1549238"/>
                </a:cubicBezTo>
                <a:cubicBezTo>
                  <a:pt x="5438616" y="1564637"/>
                  <a:pt x="5438616" y="1589228"/>
                  <a:pt x="5454866" y="1599800"/>
                </a:cubicBezTo>
                <a:cubicBezTo>
                  <a:pt x="5460474" y="1603075"/>
                  <a:pt x="5466796" y="1604727"/>
                  <a:pt x="5473122" y="1604921"/>
                </a:cubicBezTo>
                <a:close/>
                <a:moveTo>
                  <a:pt x="2392412" y="1604991"/>
                </a:moveTo>
                <a:cubicBezTo>
                  <a:pt x="2411012" y="1604713"/>
                  <a:pt x="2428880" y="1591069"/>
                  <a:pt x="2424496" y="1569237"/>
                </a:cubicBezTo>
                <a:cubicBezTo>
                  <a:pt x="2427418" y="1537855"/>
                  <a:pt x="2385165" y="1530350"/>
                  <a:pt x="2366515" y="1547861"/>
                </a:cubicBezTo>
                <a:cubicBezTo>
                  <a:pt x="2356854" y="1563552"/>
                  <a:pt x="2355722" y="1591296"/>
                  <a:pt x="2374380" y="1600620"/>
                </a:cubicBezTo>
                <a:cubicBezTo>
                  <a:pt x="2379940" y="1603690"/>
                  <a:pt x="2386217" y="1605083"/>
                  <a:pt x="2392412" y="1604991"/>
                </a:cubicBezTo>
                <a:close/>
                <a:moveTo>
                  <a:pt x="7636381" y="1696949"/>
                </a:moveTo>
                <a:cubicBezTo>
                  <a:pt x="7653644" y="1693355"/>
                  <a:pt x="7666642" y="1670203"/>
                  <a:pt x="7649881" y="1655571"/>
                </a:cubicBezTo>
                <a:cubicBezTo>
                  <a:pt x="7626621" y="1633537"/>
                  <a:pt x="7589679" y="1674391"/>
                  <a:pt x="7618640" y="1692982"/>
                </a:cubicBezTo>
                <a:cubicBezTo>
                  <a:pt x="7624398" y="1697171"/>
                  <a:pt x="7630626" y="1698147"/>
                  <a:pt x="7636381" y="1696949"/>
                </a:cubicBezTo>
                <a:close/>
                <a:moveTo>
                  <a:pt x="2374911" y="1704306"/>
                </a:moveTo>
                <a:cubicBezTo>
                  <a:pt x="2386306" y="1708150"/>
                  <a:pt x="2398851" y="1708150"/>
                  <a:pt x="2410471" y="1704306"/>
                </a:cubicBezTo>
                <a:cubicBezTo>
                  <a:pt x="2438281" y="1687801"/>
                  <a:pt x="2426427" y="1633537"/>
                  <a:pt x="2390404" y="1639868"/>
                </a:cubicBezTo>
                <a:cubicBezTo>
                  <a:pt x="2356218" y="1638285"/>
                  <a:pt x="2349381" y="1688932"/>
                  <a:pt x="2374911" y="1704306"/>
                </a:cubicBezTo>
                <a:close/>
                <a:moveTo>
                  <a:pt x="2817420" y="1704486"/>
                </a:moveTo>
                <a:cubicBezTo>
                  <a:pt x="2827796" y="1700584"/>
                  <a:pt x="2836052" y="1692328"/>
                  <a:pt x="2837635" y="1679887"/>
                </a:cubicBezTo>
                <a:cubicBezTo>
                  <a:pt x="2846229" y="1648898"/>
                  <a:pt x="2802619" y="1625599"/>
                  <a:pt x="2780227" y="1647540"/>
                </a:cubicBezTo>
                <a:cubicBezTo>
                  <a:pt x="2762133" y="1661339"/>
                  <a:pt x="2764394" y="1692780"/>
                  <a:pt x="2784524" y="1702959"/>
                </a:cubicBezTo>
                <a:cubicBezTo>
                  <a:pt x="2794590" y="1707936"/>
                  <a:pt x="2807044" y="1708388"/>
                  <a:pt x="2817420" y="1704486"/>
                </a:cubicBezTo>
                <a:close/>
                <a:moveTo>
                  <a:pt x="5051655" y="1704910"/>
                </a:moveTo>
                <a:cubicBezTo>
                  <a:pt x="5070123" y="1712912"/>
                  <a:pt x="5094290" y="1702852"/>
                  <a:pt x="5096798" y="1681589"/>
                </a:cubicBezTo>
                <a:cubicBezTo>
                  <a:pt x="5106829" y="1654381"/>
                  <a:pt x="5075138" y="1628774"/>
                  <a:pt x="5050059" y="1641578"/>
                </a:cubicBezTo>
                <a:cubicBezTo>
                  <a:pt x="5021104" y="1650037"/>
                  <a:pt x="5023156" y="1697594"/>
                  <a:pt x="5051655" y="1704910"/>
                </a:cubicBezTo>
                <a:close/>
                <a:moveTo>
                  <a:pt x="7441472" y="1705072"/>
                </a:moveTo>
                <a:cubicBezTo>
                  <a:pt x="7451761" y="1701394"/>
                  <a:pt x="7459879" y="1693410"/>
                  <a:pt x="7460442" y="1680980"/>
                </a:cubicBezTo>
                <a:cubicBezTo>
                  <a:pt x="7465854" y="1657943"/>
                  <a:pt x="7446687" y="1633537"/>
                  <a:pt x="7422333" y="1639467"/>
                </a:cubicBezTo>
                <a:cubicBezTo>
                  <a:pt x="7392116" y="1640608"/>
                  <a:pt x="7386479" y="1688507"/>
                  <a:pt x="7409480" y="1703332"/>
                </a:cubicBezTo>
                <a:cubicBezTo>
                  <a:pt x="7418725" y="1708122"/>
                  <a:pt x="7431184" y="1708749"/>
                  <a:pt x="7441472" y="1705072"/>
                </a:cubicBezTo>
                <a:close/>
                <a:moveTo>
                  <a:pt x="5283991" y="1705330"/>
                </a:moveTo>
                <a:cubicBezTo>
                  <a:pt x="5293997" y="1701637"/>
                  <a:pt x="5301843" y="1693858"/>
                  <a:pt x="5302525" y="1681794"/>
                </a:cubicBezTo>
                <a:cubicBezTo>
                  <a:pt x="5310029" y="1657665"/>
                  <a:pt x="5285014" y="1633537"/>
                  <a:pt x="5260681" y="1641204"/>
                </a:cubicBezTo>
                <a:cubicBezTo>
                  <a:pt x="5232255" y="1646616"/>
                  <a:pt x="5227479" y="1691490"/>
                  <a:pt x="5252494" y="1704343"/>
                </a:cubicBezTo>
                <a:cubicBezTo>
                  <a:pt x="5261818" y="1708628"/>
                  <a:pt x="5273985" y="1709022"/>
                  <a:pt x="5283991" y="1705330"/>
                </a:cubicBezTo>
                <a:close/>
                <a:moveTo>
                  <a:pt x="7542246" y="1705599"/>
                </a:moveTo>
                <a:cubicBezTo>
                  <a:pt x="7551761" y="1702764"/>
                  <a:pt x="7559761" y="1696471"/>
                  <a:pt x="7562389" y="1686152"/>
                </a:cubicBezTo>
                <a:cubicBezTo>
                  <a:pt x="7572217" y="1663020"/>
                  <a:pt x="7552332" y="1635125"/>
                  <a:pt x="7526503" y="1639888"/>
                </a:cubicBezTo>
                <a:cubicBezTo>
                  <a:pt x="7492218" y="1638980"/>
                  <a:pt x="7484904" y="1690007"/>
                  <a:pt x="7513018" y="1704295"/>
                </a:cubicBezTo>
                <a:cubicBezTo>
                  <a:pt x="7521703" y="1707810"/>
                  <a:pt x="7532732" y="1708434"/>
                  <a:pt x="7542246" y="1705599"/>
                </a:cubicBezTo>
                <a:close/>
                <a:moveTo>
                  <a:pt x="2505770" y="1705757"/>
                </a:moveTo>
                <a:cubicBezTo>
                  <a:pt x="2514995" y="1703185"/>
                  <a:pt x="2523073" y="1697419"/>
                  <a:pt x="2526856" y="1688262"/>
                </a:cubicBezTo>
                <a:cubicBezTo>
                  <a:pt x="2536709" y="1666781"/>
                  <a:pt x="2519292" y="1635125"/>
                  <a:pt x="2493166" y="1639873"/>
                </a:cubicBezTo>
                <a:cubicBezTo>
                  <a:pt x="2458562" y="1637386"/>
                  <a:pt x="2449398" y="1690523"/>
                  <a:pt x="2477813" y="1704090"/>
                </a:cubicBezTo>
                <a:cubicBezTo>
                  <a:pt x="2486174" y="1707707"/>
                  <a:pt x="2496545" y="1708329"/>
                  <a:pt x="2505770" y="1705757"/>
                </a:cubicBezTo>
                <a:close/>
                <a:moveTo>
                  <a:pt x="2688306" y="1705788"/>
                </a:moveTo>
                <a:cubicBezTo>
                  <a:pt x="2706865" y="1712912"/>
                  <a:pt x="2731840" y="1703489"/>
                  <a:pt x="2735507" y="1682115"/>
                </a:cubicBezTo>
                <a:cubicBezTo>
                  <a:pt x="2744671" y="1652238"/>
                  <a:pt x="2705033" y="1627187"/>
                  <a:pt x="2680515" y="1644424"/>
                </a:cubicBezTo>
                <a:cubicBezTo>
                  <a:pt x="2655771" y="1657064"/>
                  <a:pt x="2661269" y="1699582"/>
                  <a:pt x="2688306" y="1705788"/>
                </a:cubicBezTo>
                <a:close/>
                <a:moveTo>
                  <a:pt x="7336861" y="1706501"/>
                </a:moveTo>
                <a:cubicBezTo>
                  <a:pt x="7347493" y="1703090"/>
                  <a:pt x="7356044" y="1695005"/>
                  <a:pt x="7357185" y="1682161"/>
                </a:cubicBezTo>
                <a:cubicBezTo>
                  <a:pt x="7364254" y="1657849"/>
                  <a:pt x="7340994" y="1633537"/>
                  <a:pt x="7316594" y="1640188"/>
                </a:cubicBezTo>
                <a:cubicBezTo>
                  <a:pt x="7287177" y="1643399"/>
                  <a:pt x="7281704" y="1687436"/>
                  <a:pt x="7304052" y="1702803"/>
                </a:cubicBezTo>
                <a:cubicBezTo>
                  <a:pt x="7313515" y="1708651"/>
                  <a:pt x="7326228" y="1709913"/>
                  <a:pt x="7336861" y="1706501"/>
                </a:cubicBezTo>
                <a:close/>
                <a:moveTo>
                  <a:pt x="4764383" y="1706972"/>
                </a:moveTo>
                <a:cubicBezTo>
                  <a:pt x="4781314" y="1703082"/>
                  <a:pt x="4794386" y="1685743"/>
                  <a:pt x="4790507" y="1667135"/>
                </a:cubicBezTo>
                <a:cubicBezTo>
                  <a:pt x="4787358" y="1640746"/>
                  <a:pt x="4752949" y="1631950"/>
                  <a:pt x="4733383" y="1646385"/>
                </a:cubicBezTo>
                <a:cubicBezTo>
                  <a:pt x="4714716" y="1663076"/>
                  <a:pt x="4720114" y="1701193"/>
                  <a:pt x="4746652" y="1705929"/>
                </a:cubicBezTo>
                <a:cubicBezTo>
                  <a:pt x="4752668" y="1708072"/>
                  <a:pt x="4758740" y="1708269"/>
                  <a:pt x="4764383" y="1706972"/>
                </a:cubicBezTo>
                <a:close/>
                <a:moveTo>
                  <a:pt x="7120843" y="1707315"/>
                </a:moveTo>
                <a:cubicBezTo>
                  <a:pt x="7138775" y="1706278"/>
                  <a:pt x="7155491" y="1692898"/>
                  <a:pt x="7155832" y="1673234"/>
                </a:cubicBezTo>
                <a:cubicBezTo>
                  <a:pt x="7157879" y="1644279"/>
                  <a:pt x="7118533" y="1628775"/>
                  <a:pt x="7097836" y="1646331"/>
                </a:cubicBezTo>
                <a:cubicBezTo>
                  <a:pt x="7078504" y="1660010"/>
                  <a:pt x="7080778" y="1694665"/>
                  <a:pt x="7103067" y="1704012"/>
                </a:cubicBezTo>
                <a:cubicBezTo>
                  <a:pt x="7108753" y="1706634"/>
                  <a:pt x="7114865" y="1707660"/>
                  <a:pt x="7120843" y="1707315"/>
                </a:cubicBezTo>
                <a:close/>
                <a:moveTo>
                  <a:pt x="5575234" y="1707387"/>
                </a:moveTo>
                <a:cubicBezTo>
                  <a:pt x="5591996" y="1708900"/>
                  <a:pt x="5609808" y="1699094"/>
                  <a:pt x="5612353" y="1680845"/>
                </a:cubicBezTo>
                <a:cubicBezTo>
                  <a:pt x="5619591" y="1654239"/>
                  <a:pt x="5589735" y="1630362"/>
                  <a:pt x="5565080" y="1641050"/>
                </a:cubicBezTo>
                <a:cubicBezTo>
                  <a:pt x="5537938" y="1647417"/>
                  <a:pt x="5533866" y="1690168"/>
                  <a:pt x="5559425" y="1701993"/>
                </a:cubicBezTo>
                <a:cubicBezTo>
                  <a:pt x="5564175" y="1705120"/>
                  <a:pt x="5569646" y="1706882"/>
                  <a:pt x="5575234" y="1707387"/>
                </a:cubicBezTo>
                <a:close/>
                <a:moveTo>
                  <a:pt x="5380106" y="1707453"/>
                </a:moveTo>
                <a:cubicBezTo>
                  <a:pt x="5408908" y="1704723"/>
                  <a:pt x="5416392" y="1660368"/>
                  <a:pt x="5393033" y="1645811"/>
                </a:cubicBezTo>
                <a:cubicBezTo>
                  <a:pt x="5377838" y="1636712"/>
                  <a:pt x="5354933" y="1638304"/>
                  <a:pt x="5344047" y="1653544"/>
                </a:cubicBezTo>
                <a:cubicBezTo>
                  <a:pt x="5339511" y="1665145"/>
                  <a:pt x="5340192" y="1677883"/>
                  <a:pt x="5338604" y="1690166"/>
                </a:cubicBezTo>
                <a:cubicBezTo>
                  <a:pt x="5350624" y="1699264"/>
                  <a:pt x="5363324" y="1712912"/>
                  <a:pt x="5380106" y="1707453"/>
                </a:cubicBezTo>
                <a:close/>
                <a:moveTo>
                  <a:pt x="5480838" y="1707482"/>
                </a:moveTo>
                <a:cubicBezTo>
                  <a:pt x="5499878" y="1704999"/>
                  <a:pt x="5515951" y="1685729"/>
                  <a:pt x="5509828" y="1664924"/>
                </a:cubicBezTo>
                <a:cubicBezTo>
                  <a:pt x="5505519" y="1636047"/>
                  <a:pt x="5463337" y="1630362"/>
                  <a:pt x="5447461" y="1652418"/>
                </a:cubicBezTo>
                <a:cubicBezTo>
                  <a:pt x="5437029" y="1669471"/>
                  <a:pt x="5440658" y="1696984"/>
                  <a:pt x="5461522" y="1703805"/>
                </a:cubicBezTo>
                <a:cubicBezTo>
                  <a:pt x="5467816" y="1707273"/>
                  <a:pt x="5474492" y="1708310"/>
                  <a:pt x="5480838" y="1707482"/>
                </a:cubicBezTo>
                <a:close/>
                <a:moveTo>
                  <a:pt x="2907014" y="1707590"/>
                </a:moveTo>
                <a:cubicBezTo>
                  <a:pt x="2924958" y="1706727"/>
                  <a:pt x="2942238" y="1693809"/>
                  <a:pt x="2939035" y="1673345"/>
                </a:cubicBezTo>
                <a:cubicBezTo>
                  <a:pt x="2944654" y="1639238"/>
                  <a:pt x="2892506" y="1627187"/>
                  <a:pt x="2876546" y="1653790"/>
                </a:cubicBezTo>
                <a:cubicBezTo>
                  <a:pt x="2868454" y="1670616"/>
                  <a:pt x="2871601" y="1695173"/>
                  <a:pt x="2889583" y="1704268"/>
                </a:cubicBezTo>
                <a:cubicBezTo>
                  <a:pt x="2894978" y="1706826"/>
                  <a:pt x="2901033" y="1707878"/>
                  <a:pt x="2907014" y="1707590"/>
                </a:cubicBezTo>
                <a:close/>
                <a:moveTo>
                  <a:pt x="2598430" y="1707728"/>
                </a:moveTo>
                <a:cubicBezTo>
                  <a:pt x="2635212" y="1711325"/>
                  <a:pt x="2646246" y="1654445"/>
                  <a:pt x="2613372" y="1642530"/>
                </a:cubicBezTo>
                <a:cubicBezTo>
                  <a:pt x="2594751" y="1633537"/>
                  <a:pt x="2577280" y="1645902"/>
                  <a:pt x="2563489" y="1656918"/>
                </a:cubicBezTo>
                <a:cubicBezTo>
                  <a:pt x="2562108" y="1679176"/>
                  <a:pt x="2569234" y="1709976"/>
                  <a:pt x="2598430" y="1707728"/>
                </a:cubicBezTo>
                <a:close/>
                <a:moveTo>
                  <a:pt x="3012349" y="1707771"/>
                </a:moveTo>
                <a:cubicBezTo>
                  <a:pt x="3031602" y="1705678"/>
                  <a:pt x="3048767" y="1687279"/>
                  <a:pt x="3042019" y="1666470"/>
                </a:cubicBezTo>
                <a:cubicBezTo>
                  <a:pt x="3039995" y="1643688"/>
                  <a:pt x="3011428" y="1633537"/>
                  <a:pt x="2992984" y="1642786"/>
                </a:cubicBezTo>
                <a:cubicBezTo>
                  <a:pt x="2970491" y="1654741"/>
                  <a:pt x="2968466" y="1693539"/>
                  <a:pt x="2993209" y="1703915"/>
                </a:cubicBezTo>
                <a:cubicBezTo>
                  <a:pt x="2999282" y="1707355"/>
                  <a:pt x="3005932" y="1708469"/>
                  <a:pt x="3012349" y="1707771"/>
                </a:cubicBezTo>
                <a:close/>
                <a:moveTo>
                  <a:pt x="5175286" y="1707893"/>
                </a:moveTo>
                <a:cubicBezTo>
                  <a:pt x="5193847" y="1702998"/>
                  <a:pt x="5207100" y="1681367"/>
                  <a:pt x="5198350" y="1662045"/>
                </a:cubicBezTo>
                <a:cubicBezTo>
                  <a:pt x="5191030" y="1634002"/>
                  <a:pt x="5143451" y="1631950"/>
                  <a:pt x="5134759" y="1659993"/>
                </a:cubicBezTo>
                <a:cubicBezTo>
                  <a:pt x="5130641" y="1677549"/>
                  <a:pt x="5133386" y="1703768"/>
                  <a:pt x="5155575" y="1706504"/>
                </a:cubicBezTo>
                <a:cubicBezTo>
                  <a:pt x="5162323" y="1709297"/>
                  <a:pt x="5169099" y="1709524"/>
                  <a:pt x="5175286" y="1707893"/>
                </a:cubicBezTo>
                <a:close/>
                <a:moveTo>
                  <a:pt x="4961316" y="1708509"/>
                </a:moveTo>
                <a:cubicBezTo>
                  <a:pt x="4977058" y="1708206"/>
                  <a:pt x="4993089" y="1697793"/>
                  <a:pt x="4995654" y="1681547"/>
                </a:cubicBezTo>
                <a:cubicBezTo>
                  <a:pt x="5005229" y="1653893"/>
                  <a:pt x="4969435" y="1628775"/>
                  <a:pt x="4945723" y="1642602"/>
                </a:cubicBezTo>
                <a:cubicBezTo>
                  <a:pt x="4919732" y="1652511"/>
                  <a:pt x="4919504" y="1696295"/>
                  <a:pt x="4946179" y="1705282"/>
                </a:cubicBezTo>
                <a:cubicBezTo>
                  <a:pt x="4950853" y="1707587"/>
                  <a:pt x="4956068" y="1708609"/>
                  <a:pt x="4961316" y="1708509"/>
                </a:cubicBezTo>
                <a:close/>
                <a:moveTo>
                  <a:pt x="4860665" y="1708671"/>
                </a:moveTo>
                <a:cubicBezTo>
                  <a:pt x="4878825" y="1708008"/>
                  <a:pt x="4896536" y="1694715"/>
                  <a:pt x="4894306" y="1674368"/>
                </a:cubicBezTo>
                <a:cubicBezTo>
                  <a:pt x="4896822" y="1642680"/>
                  <a:pt x="4852681" y="1628774"/>
                  <a:pt x="4832326" y="1649520"/>
                </a:cubicBezTo>
                <a:cubicBezTo>
                  <a:pt x="4816316" y="1665933"/>
                  <a:pt x="4821348" y="1696254"/>
                  <a:pt x="4843075" y="1704917"/>
                </a:cubicBezTo>
                <a:cubicBezTo>
                  <a:pt x="4848507" y="1707709"/>
                  <a:pt x="4854611" y="1708892"/>
                  <a:pt x="4860665" y="1708671"/>
                </a:cubicBezTo>
                <a:close/>
                <a:moveTo>
                  <a:pt x="4946874" y="1808119"/>
                </a:moveTo>
                <a:cubicBezTo>
                  <a:pt x="4965423" y="1816100"/>
                  <a:pt x="4990305" y="1806523"/>
                  <a:pt x="4994829" y="1785543"/>
                </a:cubicBezTo>
                <a:cubicBezTo>
                  <a:pt x="5006817" y="1757722"/>
                  <a:pt x="4970625" y="1733550"/>
                  <a:pt x="4946422" y="1744952"/>
                </a:cubicBezTo>
                <a:cubicBezTo>
                  <a:pt x="4919504" y="1754302"/>
                  <a:pt x="4920635" y="1798541"/>
                  <a:pt x="4946874" y="1808119"/>
                </a:cubicBezTo>
                <a:close/>
                <a:moveTo>
                  <a:pt x="7535477" y="1809722"/>
                </a:moveTo>
                <a:cubicBezTo>
                  <a:pt x="7546930" y="1808673"/>
                  <a:pt x="7557022" y="1803287"/>
                  <a:pt x="7561331" y="1790473"/>
                </a:cubicBezTo>
                <a:cubicBezTo>
                  <a:pt x="7573804" y="1763713"/>
                  <a:pt x="7547043" y="1733550"/>
                  <a:pt x="7518922" y="1744436"/>
                </a:cubicBezTo>
                <a:cubicBezTo>
                  <a:pt x="7491254" y="1750559"/>
                  <a:pt x="7494883" y="1782309"/>
                  <a:pt x="7501459" y="1802947"/>
                </a:cubicBezTo>
                <a:cubicBezTo>
                  <a:pt x="7511211" y="1807482"/>
                  <a:pt x="7524025" y="1810771"/>
                  <a:pt x="7535477" y="1809722"/>
                </a:cubicBezTo>
                <a:close/>
                <a:moveTo>
                  <a:pt x="4244808" y="1810280"/>
                </a:moveTo>
                <a:cubicBezTo>
                  <a:pt x="4265453" y="1807394"/>
                  <a:pt x="4284724" y="1786998"/>
                  <a:pt x="4275856" y="1765449"/>
                </a:cubicBezTo>
                <a:cubicBezTo>
                  <a:pt x="4270171" y="1742417"/>
                  <a:pt x="4241522" y="1738312"/>
                  <a:pt x="4222649" y="1746522"/>
                </a:cubicBezTo>
                <a:cubicBezTo>
                  <a:pt x="4200366" y="1758836"/>
                  <a:pt x="4202413" y="1795550"/>
                  <a:pt x="4224696" y="1806724"/>
                </a:cubicBezTo>
                <a:cubicBezTo>
                  <a:pt x="4230892" y="1810258"/>
                  <a:pt x="4237926" y="1811242"/>
                  <a:pt x="4244808" y="1810280"/>
                </a:cubicBezTo>
                <a:close/>
                <a:moveTo>
                  <a:pt x="5172725" y="1810591"/>
                </a:moveTo>
                <a:cubicBezTo>
                  <a:pt x="5180516" y="1809120"/>
                  <a:pt x="5188307" y="1806063"/>
                  <a:pt x="5195700" y="1803871"/>
                </a:cubicBezTo>
                <a:cubicBezTo>
                  <a:pt x="5197520" y="1789565"/>
                  <a:pt x="5205254" y="1773644"/>
                  <a:pt x="5197520" y="1759799"/>
                </a:cubicBezTo>
                <a:cubicBezTo>
                  <a:pt x="5187738" y="1736725"/>
                  <a:pt x="5153389" y="1737648"/>
                  <a:pt x="5138830" y="1754954"/>
                </a:cubicBezTo>
                <a:cubicBezTo>
                  <a:pt x="5130869" y="1772029"/>
                  <a:pt x="5130641" y="1798333"/>
                  <a:pt x="5149749" y="1807793"/>
                </a:cubicBezTo>
                <a:cubicBezTo>
                  <a:pt x="5157142" y="1811947"/>
                  <a:pt x="5164934" y="1812062"/>
                  <a:pt x="5172725" y="1810591"/>
                </a:cubicBezTo>
                <a:close/>
                <a:moveTo>
                  <a:pt x="2401843" y="1810713"/>
                </a:moveTo>
                <a:cubicBezTo>
                  <a:pt x="2410879" y="1808395"/>
                  <a:pt x="2418884" y="1802776"/>
                  <a:pt x="2422798" y="1793624"/>
                </a:cubicBezTo>
                <a:cubicBezTo>
                  <a:pt x="2426712" y="1779257"/>
                  <a:pt x="2427173" y="1761878"/>
                  <a:pt x="2416579" y="1750061"/>
                </a:cubicBezTo>
                <a:cubicBezTo>
                  <a:pt x="2404144" y="1741487"/>
                  <a:pt x="2387326" y="1741719"/>
                  <a:pt x="2373513" y="1746585"/>
                </a:cubicBezTo>
                <a:cubicBezTo>
                  <a:pt x="2352557" y="1758866"/>
                  <a:pt x="2353941" y="1796172"/>
                  <a:pt x="2374665" y="1807990"/>
                </a:cubicBezTo>
                <a:cubicBezTo>
                  <a:pt x="2382724" y="1812045"/>
                  <a:pt x="2392796" y="1813030"/>
                  <a:pt x="2401843" y="1810713"/>
                </a:cubicBezTo>
                <a:close/>
                <a:moveTo>
                  <a:pt x="3010705" y="1810847"/>
                </a:moveTo>
                <a:cubicBezTo>
                  <a:pt x="3020674" y="1811132"/>
                  <a:pt x="3030039" y="1808453"/>
                  <a:pt x="3036474" y="1799220"/>
                </a:cubicBezTo>
                <a:cubicBezTo>
                  <a:pt x="3055779" y="1773913"/>
                  <a:pt x="3032797" y="1731962"/>
                  <a:pt x="2999242" y="1744046"/>
                </a:cubicBezTo>
                <a:cubicBezTo>
                  <a:pt x="2970054" y="1749973"/>
                  <a:pt x="2972582" y="1783488"/>
                  <a:pt x="2981316" y="1804692"/>
                </a:cubicBezTo>
                <a:cubicBezTo>
                  <a:pt x="2990164" y="1807313"/>
                  <a:pt x="3000736" y="1810562"/>
                  <a:pt x="3010705" y="1810847"/>
                </a:cubicBezTo>
                <a:close/>
                <a:moveTo>
                  <a:pt x="5584540" y="1810868"/>
                </a:moveTo>
                <a:cubicBezTo>
                  <a:pt x="5602193" y="1806999"/>
                  <a:pt x="5616685" y="1790496"/>
                  <a:pt x="5612729" y="1771172"/>
                </a:cubicBezTo>
                <a:cubicBezTo>
                  <a:pt x="5609059" y="1736285"/>
                  <a:pt x="5551491" y="1733549"/>
                  <a:pt x="5543234" y="1766611"/>
                </a:cubicBezTo>
                <a:cubicBezTo>
                  <a:pt x="5537041" y="1784397"/>
                  <a:pt x="5548738" y="1804690"/>
                  <a:pt x="5566399" y="1810163"/>
                </a:cubicBezTo>
                <a:cubicBezTo>
                  <a:pt x="5572419" y="1812044"/>
                  <a:pt x="5578655" y="1812158"/>
                  <a:pt x="5584540" y="1810868"/>
                </a:cubicBezTo>
                <a:close/>
                <a:moveTo>
                  <a:pt x="5481893" y="1810933"/>
                </a:moveTo>
                <a:cubicBezTo>
                  <a:pt x="5501571" y="1806094"/>
                  <a:pt x="5516822" y="1784157"/>
                  <a:pt x="5508550" y="1763510"/>
                </a:cubicBezTo>
                <a:cubicBezTo>
                  <a:pt x="5503036" y="1742864"/>
                  <a:pt x="5478680" y="1741487"/>
                  <a:pt x="5461447" y="1744469"/>
                </a:cubicBezTo>
                <a:cubicBezTo>
                  <a:pt x="5432266" y="1752269"/>
                  <a:pt x="5433415" y="1800445"/>
                  <a:pt x="5461447" y="1809392"/>
                </a:cubicBezTo>
                <a:cubicBezTo>
                  <a:pt x="5468283" y="1812259"/>
                  <a:pt x="5475334" y="1812546"/>
                  <a:pt x="5481893" y="1810933"/>
                </a:cubicBezTo>
                <a:close/>
                <a:moveTo>
                  <a:pt x="2802844" y="1810986"/>
                </a:moveTo>
                <a:cubicBezTo>
                  <a:pt x="2820493" y="1810786"/>
                  <a:pt x="2837937" y="1797163"/>
                  <a:pt x="2838105" y="1778210"/>
                </a:cubicBezTo>
                <a:cubicBezTo>
                  <a:pt x="2841467" y="1746395"/>
                  <a:pt x="2793765" y="1730375"/>
                  <a:pt x="2775382" y="1754969"/>
                </a:cubicBezTo>
                <a:cubicBezTo>
                  <a:pt x="2763725" y="1770538"/>
                  <a:pt x="2767088" y="1797840"/>
                  <a:pt x="2785694" y="1806414"/>
                </a:cubicBezTo>
                <a:cubicBezTo>
                  <a:pt x="2791018" y="1809629"/>
                  <a:pt x="2796945" y="1811053"/>
                  <a:pt x="2802844" y="1810986"/>
                </a:cubicBezTo>
                <a:close/>
                <a:moveTo>
                  <a:pt x="2706000" y="1811041"/>
                </a:moveTo>
                <a:cubicBezTo>
                  <a:pt x="2724311" y="1808009"/>
                  <a:pt x="2739917" y="1790664"/>
                  <a:pt x="2735167" y="1770647"/>
                </a:cubicBezTo>
                <a:cubicBezTo>
                  <a:pt x="2732000" y="1740113"/>
                  <a:pt x="2686313" y="1735137"/>
                  <a:pt x="2670932" y="1758433"/>
                </a:cubicBezTo>
                <a:cubicBezTo>
                  <a:pt x="2657362" y="1775623"/>
                  <a:pt x="2668898" y="1800955"/>
                  <a:pt x="2687445" y="1808871"/>
                </a:cubicBezTo>
                <a:cubicBezTo>
                  <a:pt x="2693495" y="1811472"/>
                  <a:pt x="2699897" y="1812052"/>
                  <a:pt x="2706000" y="1811041"/>
                </a:cubicBezTo>
                <a:close/>
                <a:moveTo>
                  <a:pt x="5272164" y="1811059"/>
                </a:moveTo>
                <a:cubicBezTo>
                  <a:pt x="5291256" y="1809050"/>
                  <a:pt x="5308251" y="1790884"/>
                  <a:pt x="5302916" y="1770025"/>
                </a:cubicBezTo>
                <a:cubicBezTo>
                  <a:pt x="5301080" y="1739704"/>
                  <a:pt x="5253352" y="1733549"/>
                  <a:pt x="5240043" y="1758398"/>
                </a:cubicBezTo>
                <a:cubicBezTo>
                  <a:pt x="5232241" y="1774584"/>
                  <a:pt x="5236142" y="1798293"/>
                  <a:pt x="5253122" y="1807184"/>
                </a:cubicBezTo>
                <a:cubicBezTo>
                  <a:pt x="5259203" y="1810603"/>
                  <a:pt x="5265800" y="1811729"/>
                  <a:pt x="5272164" y="1811059"/>
                </a:cubicBezTo>
                <a:close/>
                <a:moveTo>
                  <a:pt x="7123890" y="1811349"/>
                </a:moveTo>
                <a:cubicBezTo>
                  <a:pt x="7144173" y="1808134"/>
                  <a:pt x="7162634" y="1786789"/>
                  <a:pt x="7153084" y="1766215"/>
                </a:cubicBezTo>
                <a:cubicBezTo>
                  <a:pt x="7147172" y="1745183"/>
                  <a:pt x="7120569" y="1736725"/>
                  <a:pt x="7102151" y="1746784"/>
                </a:cubicBezTo>
                <a:cubicBezTo>
                  <a:pt x="7078504" y="1758214"/>
                  <a:pt x="7078959" y="1797761"/>
                  <a:pt x="7103970" y="1807820"/>
                </a:cubicBezTo>
                <a:cubicBezTo>
                  <a:pt x="7110166" y="1811477"/>
                  <a:pt x="7117129" y="1812420"/>
                  <a:pt x="7123890" y="1811349"/>
                </a:cubicBezTo>
                <a:close/>
                <a:moveTo>
                  <a:pt x="4348067" y="1811394"/>
                </a:moveTo>
                <a:cubicBezTo>
                  <a:pt x="4366892" y="1809290"/>
                  <a:pt x="4383095" y="1791488"/>
                  <a:pt x="4378831" y="1771021"/>
                </a:cubicBezTo>
                <a:cubicBezTo>
                  <a:pt x="4377921" y="1748920"/>
                  <a:pt x="4352679" y="1739899"/>
                  <a:pt x="4333804" y="1745537"/>
                </a:cubicBezTo>
                <a:cubicBezTo>
                  <a:pt x="4304695" y="1750499"/>
                  <a:pt x="4301966" y="1797633"/>
                  <a:pt x="4329028" y="1807782"/>
                </a:cubicBezTo>
                <a:cubicBezTo>
                  <a:pt x="4335225" y="1811052"/>
                  <a:pt x="4341792" y="1812095"/>
                  <a:pt x="4348067" y="1811394"/>
                </a:cubicBezTo>
                <a:close/>
                <a:moveTo>
                  <a:pt x="4862149" y="1811477"/>
                </a:moveTo>
                <a:cubicBezTo>
                  <a:pt x="4880742" y="1809232"/>
                  <a:pt x="4897400" y="1791357"/>
                  <a:pt x="4893003" y="1770904"/>
                </a:cubicBezTo>
                <a:cubicBezTo>
                  <a:pt x="4890297" y="1733549"/>
                  <a:pt x="4828286" y="1734237"/>
                  <a:pt x="4824001" y="1770216"/>
                </a:cubicBezTo>
                <a:cubicBezTo>
                  <a:pt x="4819491" y="1786029"/>
                  <a:pt x="4829864" y="1801612"/>
                  <a:pt x="4843619" y="1808029"/>
                </a:cubicBezTo>
                <a:cubicBezTo>
                  <a:pt x="4849539" y="1811237"/>
                  <a:pt x="4855951" y="1812225"/>
                  <a:pt x="4862149" y="1811477"/>
                </a:cubicBezTo>
                <a:close/>
                <a:moveTo>
                  <a:pt x="2498607" y="1811531"/>
                </a:moveTo>
                <a:cubicBezTo>
                  <a:pt x="2517120" y="1809564"/>
                  <a:pt x="2533604" y="1792084"/>
                  <a:pt x="2529039" y="1771397"/>
                </a:cubicBezTo>
                <a:cubicBezTo>
                  <a:pt x="2527687" y="1737889"/>
                  <a:pt x="2472907" y="1731962"/>
                  <a:pt x="2463667" y="1763647"/>
                </a:cubicBezTo>
                <a:cubicBezTo>
                  <a:pt x="2460511" y="1779603"/>
                  <a:pt x="2462540" y="1801486"/>
                  <a:pt x="2480122" y="1807869"/>
                </a:cubicBezTo>
                <a:cubicBezTo>
                  <a:pt x="2486037" y="1811117"/>
                  <a:pt x="2492436" y="1812186"/>
                  <a:pt x="2498607" y="1811531"/>
                </a:cubicBezTo>
                <a:close/>
                <a:moveTo>
                  <a:pt x="4656920" y="1811643"/>
                </a:moveTo>
                <a:cubicBezTo>
                  <a:pt x="4672819" y="1809795"/>
                  <a:pt x="4687017" y="1797119"/>
                  <a:pt x="4686333" y="1779416"/>
                </a:cubicBezTo>
                <a:cubicBezTo>
                  <a:pt x="4692491" y="1745270"/>
                  <a:pt x="4640715" y="1730374"/>
                  <a:pt x="4623380" y="1756958"/>
                </a:cubicBezTo>
                <a:cubicBezTo>
                  <a:pt x="4613116" y="1774833"/>
                  <a:pt x="4618362" y="1804854"/>
                  <a:pt x="4640943" y="1809666"/>
                </a:cubicBezTo>
                <a:cubicBezTo>
                  <a:pt x="4646132" y="1811671"/>
                  <a:pt x="4651621" y="1812259"/>
                  <a:pt x="4656920" y="1811643"/>
                </a:cubicBezTo>
                <a:close/>
                <a:moveTo>
                  <a:pt x="5069983" y="1811693"/>
                </a:moveTo>
                <a:cubicBezTo>
                  <a:pt x="5088030" y="1808184"/>
                  <a:pt x="5102442" y="1791027"/>
                  <a:pt x="5098807" y="1770752"/>
                </a:cubicBezTo>
                <a:cubicBezTo>
                  <a:pt x="5095575" y="1734243"/>
                  <a:pt x="5031406" y="1733550"/>
                  <a:pt x="5029790" y="1770752"/>
                </a:cubicBezTo>
                <a:cubicBezTo>
                  <a:pt x="5025866" y="1786926"/>
                  <a:pt x="5036023" y="1804487"/>
                  <a:pt x="5051257" y="1810264"/>
                </a:cubicBezTo>
                <a:cubicBezTo>
                  <a:pt x="5057547" y="1812516"/>
                  <a:pt x="5063967" y="1812863"/>
                  <a:pt x="5069983" y="1811693"/>
                </a:cubicBezTo>
                <a:close/>
                <a:moveTo>
                  <a:pt x="2906329" y="1811839"/>
                </a:moveTo>
                <a:cubicBezTo>
                  <a:pt x="2923950" y="1811268"/>
                  <a:pt x="2940963" y="1798114"/>
                  <a:pt x="2939428" y="1778104"/>
                </a:cubicBezTo>
                <a:cubicBezTo>
                  <a:pt x="2943066" y="1756023"/>
                  <a:pt x="2923282" y="1738312"/>
                  <a:pt x="2901905" y="1743372"/>
                </a:cubicBezTo>
                <a:cubicBezTo>
                  <a:pt x="2868248" y="1740382"/>
                  <a:pt x="2860516" y="1795814"/>
                  <a:pt x="2889170" y="1808005"/>
                </a:cubicBezTo>
                <a:cubicBezTo>
                  <a:pt x="2894514" y="1810822"/>
                  <a:pt x="2900455" y="1812030"/>
                  <a:pt x="2906329" y="1811839"/>
                </a:cubicBezTo>
                <a:close/>
                <a:moveTo>
                  <a:pt x="5684208" y="1811929"/>
                </a:moveTo>
                <a:cubicBezTo>
                  <a:pt x="5703587" y="1810497"/>
                  <a:pt x="5721022" y="1792076"/>
                  <a:pt x="5715749" y="1770706"/>
                </a:cubicBezTo>
                <a:cubicBezTo>
                  <a:pt x="5713481" y="1738793"/>
                  <a:pt x="5662908" y="1733550"/>
                  <a:pt x="5650208" y="1761132"/>
                </a:cubicBezTo>
                <a:cubicBezTo>
                  <a:pt x="5640229" y="1777088"/>
                  <a:pt x="5648394" y="1799427"/>
                  <a:pt x="5664949" y="1807178"/>
                </a:cubicBezTo>
                <a:cubicBezTo>
                  <a:pt x="5671072" y="1810996"/>
                  <a:pt x="5677748" y="1812406"/>
                  <a:pt x="5684208" y="1811929"/>
                </a:cubicBezTo>
                <a:close/>
                <a:moveTo>
                  <a:pt x="2601003" y="1812047"/>
                </a:moveTo>
                <a:cubicBezTo>
                  <a:pt x="2618518" y="1810418"/>
                  <a:pt x="2634559" y="1798167"/>
                  <a:pt x="2633530" y="1777837"/>
                </a:cubicBezTo>
                <a:cubicBezTo>
                  <a:pt x="2636726" y="1745400"/>
                  <a:pt x="2592926" y="1731962"/>
                  <a:pt x="2572396" y="1752351"/>
                </a:cubicBezTo>
                <a:cubicBezTo>
                  <a:pt x="2558938" y="1769496"/>
                  <a:pt x="2563957" y="1799847"/>
                  <a:pt x="2583575" y="1810041"/>
                </a:cubicBezTo>
                <a:cubicBezTo>
                  <a:pt x="2589162" y="1811953"/>
                  <a:pt x="2595164" y="1812590"/>
                  <a:pt x="2601003" y="1812047"/>
                </a:cubicBezTo>
                <a:close/>
                <a:moveTo>
                  <a:pt x="5374057" y="1812147"/>
                </a:moveTo>
                <a:cubicBezTo>
                  <a:pt x="5391216" y="1811299"/>
                  <a:pt x="5407695" y="1798368"/>
                  <a:pt x="5406314" y="1779637"/>
                </a:cubicBezTo>
                <a:cubicBezTo>
                  <a:pt x="5413216" y="1745039"/>
                  <a:pt x="5358229" y="1730375"/>
                  <a:pt x="5342124" y="1757641"/>
                </a:cubicBezTo>
                <a:cubicBezTo>
                  <a:pt x="5333841" y="1775283"/>
                  <a:pt x="5337522" y="1800487"/>
                  <a:pt x="5357309" y="1808735"/>
                </a:cubicBezTo>
                <a:cubicBezTo>
                  <a:pt x="5362543" y="1811370"/>
                  <a:pt x="5368338" y="1812430"/>
                  <a:pt x="5374057" y="1812147"/>
                </a:cubicBezTo>
                <a:close/>
                <a:moveTo>
                  <a:pt x="4743296" y="1812474"/>
                </a:moveTo>
                <a:cubicBezTo>
                  <a:pt x="4766628" y="1812925"/>
                  <a:pt x="4795679" y="1799621"/>
                  <a:pt x="4790418" y="1772110"/>
                </a:cubicBezTo>
                <a:cubicBezTo>
                  <a:pt x="4789503" y="1734903"/>
                  <a:pt x="4724082" y="1733550"/>
                  <a:pt x="4721794" y="1770532"/>
                </a:cubicBezTo>
                <a:cubicBezTo>
                  <a:pt x="4716304" y="1788346"/>
                  <a:pt x="4732316" y="1800748"/>
                  <a:pt x="4743296" y="1812474"/>
                </a:cubicBezTo>
                <a:close/>
                <a:moveTo>
                  <a:pt x="2289807" y="1902040"/>
                </a:moveTo>
                <a:cubicBezTo>
                  <a:pt x="2296506" y="1901842"/>
                  <a:pt x="2303580" y="1900260"/>
                  <a:pt x="2309791" y="1900260"/>
                </a:cubicBezTo>
                <a:cubicBezTo>
                  <a:pt x="2309791" y="1885799"/>
                  <a:pt x="2319223" y="1863429"/>
                  <a:pt x="2299440" y="1857102"/>
                </a:cubicBezTo>
                <a:cubicBezTo>
                  <a:pt x="2276435" y="1844674"/>
                  <a:pt x="2255727" y="1878568"/>
                  <a:pt x="2272064" y="1895515"/>
                </a:cubicBezTo>
                <a:cubicBezTo>
                  <a:pt x="2276781" y="1901051"/>
                  <a:pt x="2283107" y="1902237"/>
                  <a:pt x="2289807" y="1902040"/>
                </a:cubicBezTo>
                <a:close/>
                <a:moveTo>
                  <a:pt x="7738513" y="1906456"/>
                </a:moveTo>
                <a:cubicBezTo>
                  <a:pt x="7753160" y="1905085"/>
                  <a:pt x="7766123" y="1892583"/>
                  <a:pt x="7762057" y="1875744"/>
                </a:cubicBezTo>
                <a:cubicBezTo>
                  <a:pt x="7762508" y="1851478"/>
                  <a:pt x="7728844" y="1846262"/>
                  <a:pt x="7714610" y="1861457"/>
                </a:cubicBezTo>
                <a:cubicBezTo>
                  <a:pt x="7707832" y="1875064"/>
                  <a:pt x="7707154" y="1897742"/>
                  <a:pt x="7723873" y="1903866"/>
                </a:cubicBezTo>
                <a:cubicBezTo>
                  <a:pt x="7728561" y="1906134"/>
                  <a:pt x="7733631" y="1906913"/>
                  <a:pt x="7738513" y="1906456"/>
                </a:cubicBezTo>
                <a:close/>
                <a:moveTo>
                  <a:pt x="4131924" y="1913328"/>
                </a:moveTo>
                <a:cubicBezTo>
                  <a:pt x="4138914" y="1915313"/>
                  <a:pt x="4146529" y="1915013"/>
                  <a:pt x="4153877" y="1911472"/>
                </a:cubicBezTo>
                <a:cubicBezTo>
                  <a:pt x="4172499" y="1905074"/>
                  <a:pt x="4172724" y="1883141"/>
                  <a:pt x="4174967" y="1866691"/>
                </a:cubicBezTo>
                <a:cubicBezTo>
                  <a:pt x="4161730" y="1842930"/>
                  <a:pt x="4125831" y="1833562"/>
                  <a:pt x="4109901" y="1859608"/>
                </a:cubicBezTo>
                <a:cubicBezTo>
                  <a:pt x="4095597" y="1880856"/>
                  <a:pt x="4110952" y="1907373"/>
                  <a:pt x="4131924" y="1913328"/>
                </a:cubicBezTo>
                <a:close/>
                <a:moveTo>
                  <a:pt x="5671709" y="1913579"/>
                </a:moveTo>
                <a:cubicBezTo>
                  <a:pt x="5695338" y="1920875"/>
                  <a:pt x="5724367" y="1893288"/>
                  <a:pt x="5714466" y="1868437"/>
                </a:cubicBezTo>
                <a:cubicBezTo>
                  <a:pt x="5707940" y="1841762"/>
                  <a:pt x="5668109" y="1835150"/>
                  <a:pt x="5653482" y="1858177"/>
                </a:cubicBezTo>
                <a:cubicBezTo>
                  <a:pt x="5637054" y="1876417"/>
                  <a:pt x="5648981" y="1907652"/>
                  <a:pt x="5671709" y="1913579"/>
                </a:cubicBezTo>
                <a:close/>
                <a:moveTo>
                  <a:pt x="2594774" y="1913976"/>
                </a:moveTo>
                <a:cubicBezTo>
                  <a:pt x="2610932" y="1915437"/>
                  <a:pt x="2628111" y="1907644"/>
                  <a:pt x="2630833" y="1889651"/>
                </a:cubicBezTo>
                <a:cubicBezTo>
                  <a:pt x="2638317" y="1867188"/>
                  <a:pt x="2620402" y="1851373"/>
                  <a:pt x="2604299" y="1839912"/>
                </a:cubicBezTo>
                <a:cubicBezTo>
                  <a:pt x="2583208" y="1843809"/>
                  <a:pt x="2560530" y="1857791"/>
                  <a:pt x="2564839" y="1882775"/>
                </a:cubicBezTo>
                <a:cubicBezTo>
                  <a:pt x="2563479" y="1901799"/>
                  <a:pt x="2578615" y="1912515"/>
                  <a:pt x="2594774" y="1913976"/>
                </a:cubicBezTo>
                <a:close/>
                <a:moveTo>
                  <a:pt x="2490650" y="1914009"/>
                </a:moveTo>
                <a:cubicBezTo>
                  <a:pt x="2496307" y="1915137"/>
                  <a:pt x="2502119" y="1915019"/>
                  <a:pt x="2507456" y="1913419"/>
                </a:cubicBezTo>
                <a:cubicBezTo>
                  <a:pt x="2514570" y="1911286"/>
                  <a:pt x="2520835" y="1906518"/>
                  <a:pt x="2524736" y="1898558"/>
                </a:cubicBezTo>
                <a:cubicBezTo>
                  <a:pt x="2538305" y="1874962"/>
                  <a:pt x="2520891" y="1849992"/>
                  <a:pt x="2499401" y="1839912"/>
                </a:cubicBezTo>
                <a:cubicBezTo>
                  <a:pt x="2481761" y="1845410"/>
                  <a:pt x="2461181" y="1854115"/>
                  <a:pt x="2461181" y="1876565"/>
                </a:cubicBezTo>
                <a:cubicBezTo>
                  <a:pt x="2458127" y="1896023"/>
                  <a:pt x="2473678" y="1910625"/>
                  <a:pt x="2490650" y="1914009"/>
                </a:cubicBezTo>
                <a:close/>
                <a:moveTo>
                  <a:pt x="4249966" y="1914115"/>
                </a:moveTo>
                <a:cubicBezTo>
                  <a:pt x="4268282" y="1908683"/>
                  <a:pt x="4283585" y="1888251"/>
                  <a:pt x="4276062" y="1869245"/>
                </a:cubicBezTo>
                <a:cubicBezTo>
                  <a:pt x="4269906" y="1841369"/>
                  <a:pt x="4228643" y="1835149"/>
                  <a:pt x="4213597" y="1858417"/>
                </a:cubicBezTo>
                <a:cubicBezTo>
                  <a:pt x="4198779" y="1877308"/>
                  <a:pt x="4208810" y="1907257"/>
                  <a:pt x="4231379" y="1913938"/>
                </a:cubicBezTo>
                <a:cubicBezTo>
                  <a:pt x="4237421" y="1916069"/>
                  <a:pt x="4243861" y="1915925"/>
                  <a:pt x="4249966" y="1914115"/>
                </a:cubicBezTo>
                <a:close/>
                <a:moveTo>
                  <a:pt x="5060338" y="1914298"/>
                </a:moveTo>
                <a:cubicBezTo>
                  <a:pt x="5090501" y="1920875"/>
                  <a:pt x="5110004" y="1878693"/>
                  <a:pt x="5091181" y="1856922"/>
                </a:cubicBezTo>
                <a:cubicBezTo>
                  <a:pt x="5076440" y="1835150"/>
                  <a:pt x="5038340" y="1842407"/>
                  <a:pt x="5031990" y="1867580"/>
                </a:cubicBezTo>
                <a:cubicBezTo>
                  <a:pt x="5024279" y="1887311"/>
                  <a:pt x="5038567" y="1912484"/>
                  <a:pt x="5060338" y="1914298"/>
                </a:cubicBezTo>
                <a:close/>
                <a:moveTo>
                  <a:pt x="5252913" y="1914303"/>
                </a:moveTo>
                <a:cubicBezTo>
                  <a:pt x="5268661" y="1912268"/>
                  <a:pt x="5290033" y="1916112"/>
                  <a:pt x="5298356" y="1898698"/>
                </a:cubicBezTo>
                <a:cubicBezTo>
                  <a:pt x="5313204" y="1873821"/>
                  <a:pt x="5290707" y="1835149"/>
                  <a:pt x="5260787" y="1845326"/>
                </a:cubicBezTo>
                <a:cubicBezTo>
                  <a:pt x="5229066" y="1853468"/>
                  <a:pt x="5232666" y="1895984"/>
                  <a:pt x="5252913" y="1914303"/>
                </a:cubicBezTo>
                <a:close/>
                <a:moveTo>
                  <a:pt x="4559567" y="1914358"/>
                </a:moveTo>
                <a:cubicBezTo>
                  <a:pt x="4569007" y="1912312"/>
                  <a:pt x="4577285" y="1906605"/>
                  <a:pt x="4580686" y="1896459"/>
                </a:cubicBezTo>
                <a:cubicBezTo>
                  <a:pt x="4592479" y="1872939"/>
                  <a:pt x="4573202" y="1836737"/>
                  <a:pt x="4545081" y="1843655"/>
                </a:cubicBezTo>
                <a:cubicBezTo>
                  <a:pt x="4514465" y="1846652"/>
                  <a:pt x="4508341" y="1893692"/>
                  <a:pt x="4531474" y="1910294"/>
                </a:cubicBezTo>
                <a:cubicBezTo>
                  <a:pt x="4539525" y="1914791"/>
                  <a:pt x="4550127" y="1916405"/>
                  <a:pt x="4559567" y="1914358"/>
                </a:cubicBezTo>
                <a:close/>
                <a:moveTo>
                  <a:pt x="4863190" y="1914372"/>
                </a:moveTo>
                <a:cubicBezTo>
                  <a:pt x="4881305" y="1911844"/>
                  <a:pt x="4897506" y="1895388"/>
                  <a:pt x="4893423" y="1875760"/>
                </a:cubicBezTo>
                <a:cubicBezTo>
                  <a:pt x="4891609" y="1850717"/>
                  <a:pt x="4860766" y="1835149"/>
                  <a:pt x="4839902" y="1849814"/>
                </a:cubicBezTo>
                <a:cubicBezTo>
                  <a:pt x="4816316" y="1863802"/>
                  <a:pt x="4818811" y="1902382"/>
                  <a:pt x="4845118" y="1911858"/>
                </a:cubicBezTo>
                <a:cubicBezTo>
                  <a:pt x="4850901" y="1914509"/>
                  <a:pt x="4857152" y="1915214"/>
                  <a:pt x="4863190" y="1914372"/>
                </a:cubicBezTo>
                <a:close/>
                <a:moveTo>
                  <a:pt x="5374968" y="1914447"/>
                </a:moveTo>
                <a:cubicBezTo>
                  <a:pt x="5391530" y="1913290"/>
                  <a:pt x="5407552" y="1900967"/>
                  <a:pt x="5406200" y="1882965"/>
                </a:cubicBezTo>
                <a:cubicBezTo>
                  <a:pt x="5408454" y="1860982"/>
                  <a:pt x="5387485" y="1838325"/>
                  <a:pt x="5364713" y="1845279"/>
                </a:cubicBezTo>
                <a:cubicBezTo>
                  <a:pt x="5332921" y="1849541"/>
                  <a:pt x="5330666" y="1900686"/>
                  <a:pt x="5358850" y="1911678"/>
                </a:cubicBezTo>
                <a:cubicBezTo>
                  <a:pt x="5363867" y="1913977"/>
                  <a:pt x="5369447" y="1914832"/>
                  <a:pt x="5374968" y="1914447"/>
                </a:cubicBezTo>
                <a:close/>
                <a:moveTo>
                  <a:pt x="2710110" y="1914646"/>
                </a:moveTo>
                <a:cubicBezTo>
                  <a:pt x="2730467" y="1908749"/>
                  <a:pt x="2744849" y="1882209"/>
                  <a:pt x="2731070" y="1862721"/>
                </a:cubicBezTo>
                <a:cubicBezTo>
                  <a:pt x="2718898" y="1836737"/>
                  <a:pt x="2674571" y="1839700"/>
                  <a:pt x="2667222" y="1867736"/>
                </a:cubicBezTo>
                <a:cubicBezTo>
                  <a:pt x="2658954" y="1885970"/>
                  <a:pt x="2671816" y="1905344"/>
                  <a:pt x="2688581" y="1912638"/>
                </a:cubicBezTo>
                <a:cubicBezTo>
                  <a:pt x="2695873" y="1916285"/>
                  <a:pt x="2703324" y="1916612"/>
                  <a:pt x="2710110" y="1914646"/>
                </a:cubicBezTo>
                <a:close/>
                <a:moveTo>
                  <a:pt x="2811886" y="1914733"/>
                </a:moveTo>
                <a:cubicBezTo>
                  <a:pt x="2830603" y="1909713"/>
                  <a:pt x="2845303" y="1888467"/>
                  <a:pt x="2837760" y="1868776"/>
                </a:cubicBezTo>
                <a:cubicBezTo>
                  <a:pt x="2831360" y="1840908"/>
                  <a:pt x="2789583" y="1835150"/>
                  <a:pt x="2775412" y="1859563"/>
                </a:cubicBezTo>
                <a:cubicBezTo>
                  <a:pt x="2760555" y="1877527"/>
                  <a:pt x="2770611" y="1907698"/>
                  <a:pt x="2792554" y="1913686"/>
                </a:cubicBezTo>
                <a:cubicBezTo>
                  <a:pt x="2799011" y="1916277"/>
                  <a:pt x="2805647" y="1916407"/>
                  <a:pt x="2811886" y="1914733"/>
                </a:cubicBezTo>
                <a:close/>
                <a:moveTo>
                  <a:pt x="4967962" y="1915022"/>
                </a:moveTo>
                <a:cubicBezTo>
                  <a:pt x="4987463" y="1910350"/>
                  <a:pt x="5003830" y="1887915"/>
                  <a:pt x="4994871" y="1868451"/>
                </a:cubicBezTo>
                <a:cubicBezTo>
                  <a:pt x="4988209" y="1843187"/>
                  <a:pt x="4949847" y="1835149"/>
                  <a:pt x="4934456" y="1856738"/>
                </a:cubicBezTo>
                <a:cubicBezTo>
                  <a:pt x="4917916" y="1874192"/>
                  <a:pt x="4925727" y="1905427"/>
                  <a:pt x="4948239" y="1913006"/>
                </a:cubicBezTo>
                <a:cubicBezTo>
                  <a:pt x="4954613" y="1916164"/>
                  <a:pt x="4961462" y="1916580"/>
                  <a:pt x="4967962" y="1915022"/>
                </a:cubicBezTo>
                <a:close/>
                <a:moveTo>
                  <a:pt x="4452275" y="1915395"/>
                </a:moveTo>
                <a:cubicBezTo>
                  <a:pt x="4469968" y="1912592"/>
                  <a:pt x="4484934" y="1895060"/>
                  <a:pt x="4481382" y="1875467"/>
                </a:cubicBezTo>
                <a:cubicBezTo>
                  <a:pt x="4481833" y="1848654"/>
                  <a:pt x="4449140" y="1836737"/>
                  <a:pt x="4428847" y="1849112"/>
                </a:cubicBezTo>
                <a:cubicBezTo>
                  <a:pt x="4408329" y="1864008"/>
                  <a:pt x="4409006" y="1903196"/>
                  <a:pt x="4434259" y="1912821"/>
                </a:cubicBezTo>
                <a:cubicBezTo>
                  <a:pt x="4440178" y="1915628"/>
                  <a:pt x="4446378" y="1916330"/>
                  <a:pt x="4452275" y="1915395"/>
                </a:cubicBezTo>
                <a:close/>
                <a:moveTo>
                  <a:pt x="4760080" y="1915518"/>
                </a:moveTo>
                <a:cubicBezTo>
                  <a:pt x="4780226" y="1912447"/>
                  <a:pt x="4797445" y="1888436"/>
                  <a:pt x="4788454" y="1867647"/>
                </a:cubicBezTo>
                <a:cubicBezTo>
                  <a:pt x="4783703" y="1850007"/>
                  <a:pt x="4762893" y="1838324"/>
                  <a:pt x="4746154" y="1845197"/>
                </a:cubicBezTo>
                <a:cubicBezTo>
                  <a:pt x="4718558" y="1853215"/>
                  <a:pt x="4713129" y="1897886"/>
                  <a:pt x="4739821" y="1910715"/>
                </a:cubicBezTo>
                <a:cubicBezTo>
                  <a:pt x="4746324" y="1915239"/>
                  <a:pt x="4753364" y="1916542"/>
                  <a:pt x="4760080" y="1915518"/>
                </a:cubicBezTo>
                <a:close/>
                <a:moveTo>
                  <a:pt x="4348523" y="1915582"/>
                </a:moveTo>
                <a:cubicBezTo>
                  <a:pt x="4366915" y="1913304"/>
                  <a:pt x="4383133" y="1894611"/>
                  <a:pt x="4378981" y="1874752"/>
                </a:cubicBezTo>
                <a:cubicBezTo>
                  <a:pt x="4378981" y="1847583"/>
                  <a:pt x="4344612" y="1835149"/>
                  <a:pt x="4324083" y="1849425"/>
                </a:cubicBezTo>
                <a:cubicBezTo>
                  <a:pt x="4303554" y="1864391"/>
                  <a:pt x="4305630" y="1901691"/>
                  <a:pt x="4330081" y="1911822"/>
                </a:cubicBezTo>
                <a:cubicBezTo>
                  <a:pt x="4336020" y="1915276"/>
                  <a:pt x="4342392" y="1916341"/>
                  <a:pt x="4348523" y="1915582"/>
                </a:cubicBezTo>
                <a:close/>
                <a:moveTo>
                  <a:pt x="4650686" y="1915629"/>
                </a:moveTo>
                <a:cubicBezTo>
                  <a:pt x="4679932" y="1919287"/>
                  <a:pt x="4697254" y="1880876"/>
                  <a:pt x="4679707" y="1858699"/>
                </a:cubicBezTo>
                <a:cubicBezTo>
                  <a:pt x="4666884" y="1835149"/>
                  <a:pt x="4626164" y="1841551"/>
                  <a:pt x="4621215" y="1868073"/>
                </a:cubicBezTo>
                <a:cubicBezTo>
                  <a:pt x="4613116" y="1889107"/>
                  <a:pt x="4628639" y="1913800"/>
                  <a:pt x="4650686" y="1915629"/>
                </a:cubicBezTo>
                <a:close/>
                <a:moveTo>
                  <a:pt x="5166250" y="1915639"/>
                </a:moveTo>
                <a:cubicBezTo>
                  <a:pt x="5183328" y="1915324"/>
                  <a:pt x="5199992" y="1901455"/>
                  <a:pt x="5200501" y="1882906"/>
                </a:cubicBezTo>
                <a:cubicBezTo>
                  <a:pt x="5203667" y="1861409"/>
                  <a:pt x="5183992" y="1839912"/>
                  <a:pt x="5162507" y="1843842"/>
                </a:cubicBezTo>
                <a:cubicBezTo>
                  <a:pt x="5129941" y="1844535"/>
                  <a:pt x="5122704" y="1897006"/>
                  <a:pt x="5149617" y="1911106"/>
                </a:cubicBezTo>
                <a:cubicBezTo>
                  <a:pt x="5154818" y="1914342"/>
                  <a:pt x="5160557" y="1915743"/>
                  <a:pt x="5166250" y="1915639"/>
                </a:cubicBezTo>
                <a:close/>
                <a:moveTo>
                  <a:pt x="5578569" y="1915709"/>
                </a:moveTo>
                <a:cubicBezTo>
                  <a:pt x="5597566" y="1914622"/>
                  <a:pt x="5615510" y="1895568"/>
                  <a:pt x="5612789" y="1875620"/>
                </a:cubicBezTo>
                <a:cubicBezTo>
                  <a:pt x="5612562" y="1847202"/>
                  <a:pt x="5570379" y="1833562"/>
                  <a:pt x="5553144" y="1855387"/>
                </a:cubicBezTo>
                <a:cubicBezTo>
                  <a:pt x="5535454" y="1870391"/>
                  <a:pt x="5540444" y="1899490"/>
                  <a:pt x="5559947" y="1910175"/>
                </a:cubicBezTo>
                <a:cubicBezTo>
                  <a:pt x="5565787" y="1914437"/>
                  <a:pt x="5572236" y="1916071"/>
                  <a:pt x="5578569" y="1915709"/>
                </a:cubicBezTo>
                <a:close/>
                <a:moveTo>
                  <a:pt x="5476831" y="1915803"/>
                </a:moveTo>
                <a:cubicBezTo>
                  <a:pt x="5497554" y="1913495"/>
                  <a:pt x="5515698" y="1890734"/>
                  <a:pt x="5508819" y="1869261"/>
                </a:cubicBezTo>
                <a:cubicBezTo>
                  <a:pt x="5504233" y="1845212"/>
                  <a:pt x="5470984" y="1836737"/>
                  <a:pt x="5453556" y="1851854"/>
                </a:cubicBezTo>
                <a:cubicBezTo>
                  <a:pt x="5435441" y="1865825"/>
                  <a:pt x="5437276" y="1898120"/>
                  <a:pt x="5456079" y="1910489"/>
                </a:cubicBezTo>
                <a:cubicBezTo>
                  <a:pt x="5462729" y="1915069"/>
                  <a:pt x="5469923" y="1916573"/>
                  <a:pt x="5476831" y="1915803"/>
                </a:cubicBezTo>
                <a:close/>
                <a:moveTo>
                  <a:pt x="4558234" y="2016833"/>
                </a:moveTo>
                <a:cubicBezTo>
                  <a:pt x="4587716" y="2010952"/>
                  <a:pt x="4586809" y="1975440"/>
                  <a:pt x="4576831" y="1953500"/>
                </a:cubicBezTo>
                <a:cubicBezTo>
                  <a:pt x="4560729" y="1950107"/>
                  <a:pt x="4540545" y="1941512"/>
                  <a:pt x="4527164" y="1955536"/>
                </a:cubicBezTo>
                <a:cubicBezTo>
                  <a:pt x="4505166" y="1977928"/>
                  <a:pt x="4523763" y="2027237"/>
                  <a:pt x="4558234" y="2016833"/>
                </a:cubicBezTo>
                <a:close/>
                <a:moveTo>
                  <a:pt x="4253048" y="2017063"/>
                </a:moveTo>
                <a:cubicBezTo>
                  <a:pt x="4271960" y="2010394"/>
                  <a:pt x="4285354" y="1986028"/>
                  <a:pt x="4273618" y="1967047"/>
                </a:cubicBezTo>
                <a:cubicBezTo>
                  <a:pt x="4262279" y="1941512"/>
                  <a:pt x="4221004" y="1941512"/>
                  <a:pt x="4210118" y="1967503"/>
                </a:cubicBezTo>
                <a:cubicBezTo>
                  <a:pt x="4200366" y="1987111"/>
                  <a:pt x="4212613" y="2011050"/>
                  <a:pt x="4233023" y="2016977"/>
                </a:cubicBezTo>
                <a:cubicBezTo>
                  <a:pt x="4239827" y="2019542"/>
                  <a:pt x="4246744" y="2019286"/>
                  <a:pt x="4253048" y="2017063"/>
                </a:cubicBezTo>
                <a:close/>
                <a:moveTo>
                  <a:pt x="6511817" y="2017184"/>
                </a:moveTo>
                <a:cubicBezTo>
                  <a:pt x="6528858" y="2011695"/>
                  <a:pt x="6540447" y="1991146"/>
                  <a:pt x="6536000" y="1972899"/>
                </a:cubicBezTo>
                <a:cubicBezTo>
                  <a:pt x="6532579" y="1945386"/>
                  <a:pt x="6492211" y="1938337"/>
                  <a:pt x="6476475" y="1959028"/>
                </a:cubicBezTo>
                <a:cubicBezTo>
                  <a:pt x="6460966" y="1977901"/>
                  <a:pt x="6469633" y="2009734"/>
                  <a:pt x="6493351" y="2017010"/>
                </a:cubicBezTo>
                <a:cubicBezTo>
                  <a:pt x="6499851" y="2019170"/>
                  <a:pt x="6506137" y="2019014"/>
                  <a:pt x="6511817" y="2017184"/>
                </a:cubicBezTo>
                <a:close/>
                <a:moveTo>
                  <a:pt x="4145618" y="2017599"/>
                </a:moveTo>
                <a:cubicBezTo>
                  <a:pt x="4162056" y="2014197"/>
                  <a:pt x="4175872" y="1997018"/>
                  <a:pt x="4173825" y="1979839"/>
                </a:cubicBezTo>
                <a:cubicBezTo>
                  <a:pt x="4175872" y="1951491"/>
                  <a:pt x="4136528" y="1936750"/>
                  <a:pt x="4116969" y="1955573"/>
                </a:cubicBezTo>
                <a:cubicBezTo>
                  <a:pt x="4095591" y="1970768"/>
                  <a:pt x="4102869" y="2009775"/>
                  <a:pt x="4128795" y="2015898"/>
                </a:cubicBezTo>
                <a:cubicBezTo>
                  <a:pt x="4134367" y="2018336"/>
                  <a:pt x="4140138" y="2018733"/>
                  <a:pt x="4145618" y="2017599"/>
                </a:cubicBezTo>
                <a:close/>
                <a:moveTo>
                  <a:pt x="4964795" y="2017863"/>
                </a:moveTo>
                <a:cubicBezTo>
                  <a:pt x="4980777" y="2016278"/>
                  <a:pt x="4995982" y="2003894"/>
                  <a:pt x="4997192" y="1987268"/>
                </a:cubicBezTo>
                <a:cubicBezTo>
                  <a:pt x="5003642" y="1958930"/>
                  <a:pt x="4965400" y="1935162"/>
                  <a:pt x="4942132" y="1952302"/>
                </a:cubicBezTo>
                <a:cubicBezTo>
                  <a:pt x="4916329" y="1966014"/>
                  <a:pt x="4923241" y="2006236"/>
                  <a:pt x="4949043" y="2015606"/>
                </a:cubicBezTo>
                <a:cubicBezTo>
                  <a:pt x="4954054" y="2017720"/>
                  <a:pt x="4959467" y="2018392"/>
                  <a:pt x="4964795" y="2017863"/>
                </a:cubicBezTo>
                <a:close/>
                <a:moveTo>
                  <a:pt x="5573537" y="2017927"/>
                </a:moveTo>
                <a:cubicBezTo>
                  <a:pt x="5596015" y="2020070"/>
                  <a:pt x="5621263" y="1997087"/>
                  <a:pt x="5611988" y="1972157"/>
                </a:cubicBezTo>
                <a:cubicBezTo>
                  <a:pt x="5607866" y="1949304"/>
                  <a:pt x="5582904" y="1946303"/>
                  <a:pt x="5564355" y="1944687"/>
                </a:cubicBezTo>
                <a:cubicBezTo>
                  <a:pt x="5545577" y="1958999"/>
                  <a:pt x="5530691" y="1988315"/>
                  <a:pt x="5553363" y="2006551"/>
                </a:cubicBezTo>
                <a:cubicBezTo>
                  <a:pt x="5558859" y="2013707"/>
                  <a:pt x="5566044" y="2017213"/>
                  <a:pt x="5573537" y="2017927"/>
                </a:cubicBezTo>
                <a:close/>
                <a:moveTo>
                  <a:pt x="7226896" y="2017951"/>
                </a:moveTo>
                <a:cubicBezTo>
                  <a:pt x="7244131" y="2015311"/>
                  <a:pt x="7258631" y="1997316"/>
                  <a:pt x="7256087" y="1978679"/>
                </a:cubicBezTo>
                <a:cubicBezTo>
                  <a:pt x="7257896" y="1954514"/>
                  <a:pt x="7228952" y="1939924"/>
                  <a:pt x="7208826" y="1949499"/>
                </a:cubicBezTo>
                <a:cubicBezTo>
                  <a:pt x="7181691" y="1959074"/>
                  <a:pt x="7182369" y="2005580"/>
                  <a:pt x="7209279" y="2014927"/>
                </a:cubicBezTo>
                <a:cubicBezTo>
                  <a:pt x="7215102" y="2018004"/>
                  <a:pt x="7221151" y="2018831"/>
                  <a:pt x="7226896" y="2017951"/>
                </a:cubicBezTo>
                <a:close/>
                <a:moveTo>
                  <a:pt x="4863880" y="2017967"/>
                </a:moveTo>
                <a:cubicBezTo>
                  <a:pt x="4883045" y="2014233"/>
                  <a:pt x="4898558" y="1992561"/>
                  <a:pt x="4892870" y="1972184"/>
                </a:cubicBezTo>
                <a:cubicBezTo>
                  <a:pt x="4888273" y="1947777"/>
                  <a:pt x="4855638" y="1938337"/>
                  <a:pt x="4837252" y="1953303"/>
                </a:cubicBezTo>
                <a:cubicBezTo>
                  <a:pt x="4814729" y="1967579"/>
                  <a:pt x="4819785" y="2005570"/>
                  <a:pt x="4844147" y="2015010"/>
                </a:cubicBezTo>
                <a:cubicBezTo>
                  <a:pt x="4850697" y="2018464"/>
                  <a:pt x="4857491" y="2019212"/>
                  <a:pt x="4863880" y="2017967"/>
                </a:cubicBezTo>
                <a:close/>
                <a:moveTo>
                  <a:pt x="4654070" y="2017984"/>
                </a:moveTo>
                <a:cubicBezTo>
                  <a:pt x="4671984" y="2016606"/>
                  <a:pt x="4688472" y="2000150"/>
                  <a:pt x="4685935" y="1980640"/>
                </a:cubicBezTo>
                <a:cubicBezTo>
                  <a:pt x="4689092" y="1956889"/>
                  <a:pt x="4662486" y="1939924"/>
                  <a:pt x="4641517" y="1949425"/>
                </a:cubicBezTo>
                <a:cubicBezTo>
                  <a:pt x="4613333" y="1957115"/>
                  <a:pt x="4611529" y="2000998"/>
                  <a:pt x="4636331" y="2013891"/>
                </a:cubicBezTo>
                <a:cubicBezTo>
                  <a:pt x="4641968" y="2017228"/>
                  <a:pt x="4648098" y="2018444"/>
                  <a:pt x="4654070" y="2017984"/>
                </a:cubicBezTo>
                <a:close/>
                <a:moveTo>
                  <a:pt x="4456083" y="2018000"/>
                </a:moveTo>
                <a:cubicBezTo>
                  <a:pt x="4476287" y="2012280"/>
                  <a:pt x="4490042" y="1986031"/>
                  <a:pt x="4478006" y="1965482"/>
                </a:cubicBezTo>
                <a:cubicBezTo>
                  <a:pt x="4467689" y="1939924"/>
                  <a:pt x="4426881" y="1940615"/>
                  <a:pt x="4416565" y="1965252"/>
                </a:cubicBezTo>
                <a:cubicBezTo>
                  <a:pt x="4409916" y="1983672"/>
                  <a:pt x="4414501" y="2008538"/>
                  <a:pt x="4434447" y="2015906"/>
                </a:cubicBezTo>
                <a:cubicBezTo>
                  <a:pt x="4441898" y="2019533"/>
                  <a:pt x="4449349" y="2019907"/>
                  <a:pt x="4456083" y="2018000"/>
                </a:cubicBezTo>
                <a:close/>
                <a:moveTo>
                  <a:pt x="5379135" y="2018068"/>
                </a:moveTo>
                <a:cubicBezTo>
                  <a:pt x="5397441" y="2013385"/>
                  <a:pt x="5411346" y="1990783"/>
                  <a:pt x="5405733" y="1971533"/>
                </a:cubicBezTo>
                <a:cubicBezTo>
                  <a:pt x="5403239" y="1949762"/>
                  <a:pt x="5376705" y="1941512"/>
                  <a:pt x="5359242" y="1949762"/>
                </a:cubicBezTo>
                <a:cubicBezTo>
                  <a:pt x="5332254" y="1960533"/>
                  <a:pt x="5332935" y="2005908"/>
                  <a:pt x="5359922" y="2015992"/>
                </a:cubicBezTo>
                <a:cubicBezTo>
                  <a:pt x="5366442" y="2019200"/>
                  <a:pt x="5373033" y="2019630"/>
                  <a:pt x="5379135" y="2018068"/>
                </a:cubicBezTo>
                <a:close/>
                <a:moveTo>
                  <a:pt x="5483047" y="2018139"/>
                </a:moveTo>
                <a:cubicBezTo>
                  <a:pt x="5501799" y="2013028"/>
                  <a:pt x="5516673" y="1991932"/>
                  <a:pt x="5507954" y="1972138"/>
                </a:cubicBezTo>
                <a:cubicBezTo>
                  <a:pt x="5502483" y="1947135"/>
                  <a:pt x="5469658" y="1938337"/>
                  <a:pt x="5451651" y="1955469"/>
                </a:cubicBezTo>
                <a:cubicBezTo>
                  <a:pt x="5430679" y="1972369"/>
                  <a:pt x="5438430" y="2009179"/>
                  <a:pt x="5463732" y="2017282"/>
                </a:cubicBezTo>
                <a:cubicBezTo>
                  <a:pt x="5470114" y="2019771"/>
                  <a:pt x="5476796" y="2019843"/>
                  <a:pt x="5483047" y="2018139"/>
                </a:cubicBezTo>
                <a:close/>
                <a:moveTo>
                  <a:pt x="5276759" y="2018225"/>
                </a:moveTo>
                <a:cubicBezTo>
                  <a:pt x="5296962" y="2012774"/>
                  <a:pt x="5311200" y="1985144"/>
                  <a:pt x="5300425" y="1964767"/>
                </a:cubicBezTo>
                <a:cubicBezTo>
                  <a:pt x="5291075" y="1941512"/>
                  <a:pt x="5261430" y="1946578"/>
                  <a:pt x="5242959" y="1953715"/>
                </a:cubicBezTo>
                <a:cubicBezTo>
                  <a:pt x="5236802" y="1974208"/>
                  <a:pt x="5232241" y="2003449"/>
                  <a:pt x="5255273" y="2015192"/>
                </a:cubicBezTo>
                <a:cubicBezTo>
                  <a:pt x="5262627" y="2019394"/>
                  <a:pt x="5270024" y="2020042"/>
                  <a:pt x="5276759" y="2018225"/>
                </a:cubicBezTo>
                <a:close/>
                <a:moveTo>
                  <a:pt x="5071939" y="2018337"/>
                </a:moveTo>
                <a:cubicBezTo>
                  <a:pt x="5089767" y="2013446"/>
                  <a:pt x="5103179" y="1991025"/>
                  <a:pt x="5096989" y="1972501"/>
                </a:cubicBezTo>
                <a:cubicBezTo>
                  <a:pt x="5093321" y="1947340"/>
                  <a:pt x="5058473" y="1938337"/>
                  <a:pt x="5041279" y="1955419"/>
                </a:cubicBezTo>
                <a:cubicBezTo>
                  <a:pt x="5021104" y="1971578"/>
                  <a:pt x="5027065" y="2010358"/>
                  <a:pt x="5053200" y="2016591"/>
                </a:cubicBezTo>
                <a:cubicBezTo>
                  <a:pt x="5059562" y="2019649"/>
                  <a:pt x="5065996" y="2019967"/>
                  <a:pt x="5071939" y="2018337"/>
                </a:cubicBezTo>
                <a:close/>
                <a:moveTo>
                  <a:pt x="7635024" y="2018350"/>
                </a:moveTo>
                <a:cubicBezTo>
                  <a:pt x="7651554" y="2017372"/>
                  <a:pt x="7668149" y="2004276"/>
                  <a:pt x="7668321" y="1987096"/>
                </a:cubicBezTo>
                <a:cubicBezTo>
                  <a:pt x="7672229" y="1959428"/>
                  <a:pt x="7636597" y="1935162"/>
                  <a:pt x="7613148" y="1953759"/>
                </a:cubicBezTo>
                <a:cubicBezTo>
                  <a:pt x="7588091" y="1968046"/>
                  <a:pt x="7594988" y="2004105"/>
                  <a:pt x="7619126" y="2014991"/>
                </a:cubicBezTo>
                <a:cubicBezTo>
                  <a:pt x="7624011" y="2017656"/>
                  <a:pt x="7629514" y="2018676"/>
                  <a:pt x="7635024" y="2018350"/>
                </a:cubicBezTo>
                <a:close/>
                <a:moveTo>
                  <a:pt x="4349405" y="2018391"/>
                </a:moveTo>
                <a:cubicBezTo>
                  <a:pt x="4368685" y="2014778"/>
                  <a:pt x="4383818" y="1991759"/>
                  <a:pt x="4376959" y="1971336"/>
                </a:cubicBezTo>
                <a:cubicBezTo>
                  <a:pt x="4372615" y="1947798"/>
                  <a:pt x="4341063" y="1938337"/>
                  <a:pt x="4323687" y="1953106"/>
                </a:cubicBezTo>
                <a:cubicBezTo>
                  <a:pt x="4301966" y="1967413"/>
                  <a:pt x="4305853" y="2004567"/>
                  <a:pt x="4329403" y="2014720"/>
                </a:cubicBezTo>
                <a:cubicBezTo>
                  <a:pt x="4336090" y="2018643"/>
                  <a:pt x="4342978" y="2019595"/>
                  <a:pt x="4349405" y="2018391"/>
                </a:cubicBezTo>
                <a:close/>
                <a:moveTo>
                  <a:pt x="4044356" y="2018424"/>
                </a:moveTo>
                <a:cubicBezTo>
                  <a:pt x="4062886" y="2013902"/>
                  <a:pt x="4077386" y="1991928"/>
                  <a:pt x="4070392" y="1972414"/>
                </a:cubicBezTo>
                <a:cubicBezTo>
                  <a:pt x="4064478" y="1942712"/>
                  <a:pt x="4018988" y="1938337"/>
                  <a:pt x="4006706" y="1965507"/>
                </a:cubicBezTo>
                <a:cubicBezTo>
                  <a:pt x="4001929" y="1983927"/>
                  <a:pt x="4003749" y="2010175"/>
                  <a:pt x="4025129" y="2016392"/>
                </a:cubicBezTo>
                <a:cubicBezTo>
                  <a:pt x="4031555" y="2019500"/>
                  <a:pt x="4038179" y="2019932"/>
                  <a:pt x="4044356" y="2018424"/>
                </a:cubicBezTo>
                <a:close/>
                <a:moveTo>
                  <a:pt x="2194752" y="2018573"/>
                </a:moveTo>
                <a:cubicBezTo>
                  <a:pt x="2212898" y="2013956"/>
                  <a:pt x="2226574" y="1992145"/>
                  <a:pt x="2220058" y="1973291"/>
                </a:cubicBezTo>
                <a:cubicBezTo>
                  <a:pt x="2216398" y="1950438"/>
                  <a:pt x="2186673" y="1939925"/>
                  <a:pt x="2168613" y="1952952"/>
                </a:cubicBezTo>
                <a:cubicBezTo>
                  <a:pt x="2144606" y="1966435"/>
                  <a:pt x="2148717" y="2009400"/>
                  <a:pt x="2175699" y="2016713"/>
                </a:cubicBezTo>
                <a:cubicBezTo>
                  <a:pt x="2182157" y="2019741"/>
                  <a:pt x="2188704" y="2020112"/>
                  <a:pt x="2194752" y="2018573"/>
                </a:cubicBezTo>
                <a:close/>
                <a:moveTo>
                  <a:pt x="5170859" y="2018788"/>
                </a:moveTo>
                <a:cubicBezTo>
                  <a:pt x="5190379" y="2015739"/>
                  <a:pt x="5206200" y="1993880"/>
                  <a:pt x="5199511" y="1972923"/>
                </a:cubicBezTo>
                <a:cubicBezTo>
                  <a:pt x="5195395" y="1947728"/>
                  <a:pt x="5161780" y="1938337"/>
                  <a:pt x="5143487" y="1954599"/>
                </a:cubicBezTo>
                <a:cubicBezTo>
                  <a:pt x="5125879" y="1970861"/>
                  <a:pt x="5129538" y="2003156"/>
                  <a:pt x="5150804" y="2014837"/>
                </a:cubicBezTo>
                <a:cubicBezTo>
                  <a:pt x="5157436" y="2018731"/>
                  <a:pt x="5164353" y="2019805"/>
                  <a:pt x="5170859" y="2018788"/>
                </a:cubicBezTo>
                <a:close/>
                <a:moveTo>
                  <a:pt x="7122535" y="2018834"/>
                </a:moveTo>
                <a:cubicBezTo>
                  <a:pt x="7140604" y="2016970"/>
                  <a:pt x="7157092" y="2000905"/>
                  <a:pt x="7154730" y="1980857"/>
                </a:cubicBezTo>
                <a:cubicBezTo>
                  <a:pt x="7155180" y="1951384"/>
                  <a:pt x="7113349" y="1935162"/>
                  <a:pt x="7094908" y="1958238"/>
                </a:cubicBezTo>
                <a:cubicBezTo>
                  <a:pt x="7076916" y="1974460"/>
                  <a:pt x="7083213" y="2005989"/>
                  <a:pt x="7104578" y="2015585"/>
                </a:cubicBezTo>
                <a:cubicBezTo>
                  <a:pt x="7110313" y="2018498"/>
                  <a:pt x="7116512" y="2019455"/>
                  <a:pt x="7122535" y="2018834"/>
                </a:cubicBezTo>
                <a:close/>
                <a:moveTo>
                  <a:pt x="4754042" y="2018973"/>
                </a:moveTo>
                <a:cubicBezTo>
                  <a:pt x="4770790" y="2019735"/>
                  <a:pt x="4788203" y="2005520"/>
                  <a:pt x="4790058" y="1987827"/>
                </a:cubicBezTo>
                <a:cubicBezTo>
                  <a:pt x="4795679" y="1960800"/>
                  <a:pt x="4762400" y="1936750"/>
                  <a:pt x="4739240" y="1950951"/>
                </a:cubicBezTo>
                <a:cubicBezTo>
                  <a:pt x="4717653" y="1963548"/>
                  <a:pt x="4716304" y="1999737"/>
                  <a:pt x="4738116" y="2012792"/>
                </a:cubicBezTo>
                <a:cubicBezTo>
                  <a:pt x="4742950" y="2016800"/>
                  <a:pt x="4748459" y="2018719"/>
                  <a:pt x="4754042" y="2018973"/>
                </a:cubicBezTo>
                <a:close/>
                <a:moveTo>
                  <a:pt x="7648117" y="2115811"/>
                </a:moveTo>
                <a:cubicBezTo>
                  <a:pt x="7658340" y="2111993"/>
                  <a:pt x="7666565" y="2104128"/>
                  <a:pt x="7667955" y="2092615"/>
                </a:cubicBezTo>
                <a:cubicBezTo>
                  <a:pt x="7676991" y="2062067"/>
                  <a:pt x="7635287" y="2036762"/>
                  <a:pt x="7610960" y="2056140"/>
                </a:cubicBezTo>
                <a:cubicBezTo>
                  <a:pt x="7591266" y="2071414"/>
                  <a:pt x="7592424" y="2104470"/>
                  <a:pt x="7616288" y="2114728"/>
                </a:cubicBezTo>
                <a:cubicBezTo>
                  <a:pt x="7625671" y="2119402"/>
                  <a:pt x="7637893" y="2119630"/>
                  <a:pt x="7648117" y="2115811"/>
                </a:cubicBezTo>
                <a:close/>
                <a:moveTo>
                  <a:pt x="7028587" y="2116376"/>
                </a:moveTo>
                <a:cubicBezTo>
                  <a:pt x="7038417" y="2113460"/>
                  <a:pt x="7046680" y="2106900"/>
                  <a:pt x="7049644" y="2096247"/>
                </a:cubicBezTo>
                <a:cubicBezTo>
                  <a:pt x="7061041" y="2070231"/>
                  <a:pt x="7029812" y="2041524"/>
                  <a:pt x="7003826" y="2053186"/>
                </a:cubicBezTo>
                <a:cubicBezTo>
                  <a:pt x="6975788" y="2059242"/>
                  <a:pt x="6972141" y="2103424"/>
                  <a:pt x="6998127" y="2114638"/>
                </a:cubicBezTo>
                <a:cubicBezTo>
                  <a:pt x="7007359" y="2118562"/>
                  <a:pt x="7018756" y="2119291"/>
                  <a:pt x="7028587" y="2116376"/>
                </a:cubicBezTo>
                <a:close/>
                <a:moveTo>
                  <a:pt x="5386951" y="2116409"/>
                </a:moveTo>
                <a:cubicBezTo>
                  <a:pt x="5419566" y="2106037"/>
                  <a:pt x="5408320" y="2046287"/>
                  <a:pt x="5372555" y="2051022"/>
                </a:cubicBezTo>
                <a:cubicBezTo>
                  <a:pt x="5344889" y="2049444"/>
                  <a:pt x="5337016" y="2078981"/>
                  <a:pt x="5338591" y="2101077"/>
                </a:cubicBezTo>
                <a:cubicBezTo>
                  <a:pt x="5351187" y="2113703"/>
                  <a:pt x="5368507" y="2124075"/>
                  <a:pt x="5386951" y="2116409"/>
                </a:cubicBezTo>
                <a:close/>
                <a:moveTo>
                  <a:pt x="4768274" y="2116541"/>
                </a:moveTo>
                <a:cubicBezTo>
                  <a:pt x="4778097" y="2113567"/>
                  <a:pt x="4786311" y="2106935"/>
                  <a:pt x="4789183" y="2095957"/>
                </a:cubicBezTo>
                <a:cubicBezTo>
                  <a:pt x="4800442" y="2070799"/>
                  <a:pt x="4770572" y="2041524"/>
                  <a:pt x="4745297" y="2051130"/>
                </a:cubicBezTo>
                <a:cubicBezTo>
                  <a:pt x="4717265" y="2058220"/>
                  <a:pt x="4713129" y="2101217"/>
                  <a:pt x="4737715" y="2115168"/>
                </a:cubicBezTo>
                <a:cubicBezTo>
                  <a:pt x="4747021" y="2118828"/>
                  <a:pt x="4758452" y="2119514"/>
                  <a:pt x="4768274" y="2116541"/>
                </a:cubicBezTo>
                <a:close/>
                <a:moveTo>
                  <a:pt x="1889713" y="2117256"/>
                </a:moveTo>
                <a:cubicBezTo>
                  <a:pt x="1899227" y="2114697"/>
                  <a:pt x="1907450" y="2108726"/>
                  <a:pt x="1910922" y="2098605"/>
                </a:cubicBezTo>
                <a:cubicBezTo>
                  <a:pt x="1920774" y="2075405"/>
                  <a:pt x="1899056" y="2044699"/>
                  <a:pt x="1873543" y="2050613"/>
                </a:cubicBezTo>
                <a:cubicBezTo>
                  <a:pt x="1842878" y="2051978"/>
                  <a:pt x="1835044" y="2101562"/>
                  <a:pt x="1860785" y="2115436"/>
                </a:cubicBezTo>
                <a:cubicBezTo>
                  <a:pt x="1869401" y="2118962"/>
                  <a:pt x="1880200" y="2119815"/>
                  <a:pt x="1889713" y="2117256"/>
                </a:cubicBezTo>
                <a:close/>
                <a:moveTo>
                  <a:pt x="5075658" y="2117280"/>
                </a:moveTo>
                <a:cubicBezTo>
                  <a:pt x="5085573" y="2114327"/>
                  <a:pt x="5093915" y="2107332"/>
                  <a:pt x="5096772" y="2096094"/>
                </a:cubicBezTo>
                <a:cubicBezTo>
                  <a:pt x="5106829" y="2072011"/>
                  <a:pt x="5083515" y="2043112"/>
                  <a:pt x="5057687" y="2050452"/>
                </a:cubicBezTo>
                <a:cubicBezTo>
                  <a:pt x="5027059" y="2052974"/>
                  <a:pt x="5019516" y="2099993"/>
                  <a:pt x="5045116" y="2114213"/>
                </a:cubicBezTo>
                <a:cubicBezTo>
                  <a:pt x="5054258" y="2119144"/>
                  <a:pt x="5065744" y="2120233"/>
                  <a:pt x="5075658" y="2117280"/>
                </a:cubicBezTo>
                <a:close/>
                <a:moveTo>
                  <a:pt x="5795607" y="2117292"/>
                </a:moveTo>
                <a:cubicBezTo>
                  <a:pt x="5806898" y="2113910"/>
                  <a:pt x="5816126" y="2105598"/>
                  <a:pt x="5817501" y="2092413"/>
                </a:cubicBezTo>
                <a:cubicBezTo>
                  <a:pt x="5824379" y="2067648"/>
                  <a:pt x="5799390" y="2043112"/>
                  <a:pt x="5774859" y="2050909"/>
                </a:cubicBezTo>
                <a:cubicBezTo>
                  <a:pt x="5747348" y="2055953"/>
                  <a:pt x="5740241" y="2096311"/>
                  <a:pt x="5761333" y="2112592"/>
                </a:cubicBezTo>
                <a:cubicBezTo>
                  <a:pt x="5770962" y="2119127"/>
                  <a:pt x="5784316" y="2120675"/>
                  <a:pt x="5795607" y="2117292"/>
                </a:cubicBezTo>
                <a:close/>
                <a:moveTo>
                  <a:pt x="4956886" y="2118330"/>
                </a:moveTo>
                <a:cubicBezTo>
                  <a:pt x="4974586" y="2120164"/>
                  <a:pt x="4994197" y="2110453"/>
                  <a:pt x="4996961" y="2091965"/>
                </a:cubicBezTo>
                <a:cubicBezTo>
                  <a:pt x="5003642" y="2067993"/>
                  <a:pt x="4977610" y="2044699"/>
                  <a:pt x="4953650" y="2051258"/>
                </a:cubicBezTo>
                <a:cubicBezTo>
                  <a:pt x="4924392" y="2053971"/>
                  <a:pt x="4916329" y="2098298"/>
                  <a:pt x="4940519" y="2112545"/>
                </a:cubicBezTo>
                <a:cubicBezTo>
                  <a:pt x="4945299" y="2115824"/>
                  <a:pt x="4950987" y="2117718"/>
                  <a:pt x="4956886" y="2118330"/>
                </a:cubicBezTo>
                <a:close/>
                <a:moveTo>
                  <a:pt x="4856384" y="2118611"/>
                </a:moveTo>
                <a:cubicBezTo>
                  <a:pt x="4878414" y="2118875"/>
                  <a:pt x="4901030" y="2100641"/>
                  <a:pt x="4893231" y="2076950"/>
                </a:cubicBezTo>
                <a:cubicBezTo>
                  <a:pt x="4889534" y="2047392"/>
                  <a:pt x="4844477" y="2041525"/>
                  <a:pt x="4829226" y="2064765"/>
                </a:cubicBezTo>
                <a:cubicBezTo>
                  <a:pt x="4817904" y="2078755"/>
                  <a:pt x="4820908" y="2101544"/>
                  <a:pt x="4835696" y="2111697"/>
                </a:cubicBezTo>
                <a:cubicBezTo>
                  <a:pt x="4841762" y="2116379"/>
                  <a:pt x="4849040" y="2118523"/>
                  <a:pt x="4856384" y="2118611"/>
                </a:cubicBezTo>
                <a:close/>
                <a:moveTo>
                  <a:pt x="4241520" y="2118944"/>
                </a:moveTo>
                <a:cubicBezTo>
                  <a:pt x="4260258" y="2118679"/>
                  <a:pt x="4279285" y="2104808"/>
                  <a:pt x="4277917" y="2084847"/>
                </a:cubicBezTo>
                <a:cubicBezTo>
                  <a:pt x="4277917" y="2062067"/>
                  <a:pt x="4252149" y="2044700"/>
                  <a:pt x="4230713" y="2052594"/>
                </a:cubicBezTo>
                <a:cubicBezTo>
                  <a:pt x="4203120" y="2059135"/>
                  <a:pt x="4197191" y="2102440"/>
                  <a:pt x="4223644" y="2114394"/>
                </a:cubicBezTo>
                <a:cubicBezTo>
                  <a:pt x="4229060" y="2117608"/>
                  <a:pt x="4235274" y="2119032"/>
                  <a:pt x="4241520" y="2118944"/>
                </a:cubicBezTo>
                <a:close/>
                <a:moveTo>
                  <a:pt x="4348016" y="2118953"/>
                </a:moveTo>
                <a:cubicBezTo>
                  <a:pt x="4367779" y="2117041"/>
                  <a:pt x="4385304" y="2098748"/>
                  <a:pt x="4378140" y="2076865"/>
                </a:cubicBezTo>
                <a:cubicBezTo>
                  <a:pt x="4374274" y="2047687"/>
                  <a:pt x="4329702" y="2039937"/>
                  <a:pt x="4316057" y="2065239"/>
                </a:cubicBezTo>
                <a:cubicBezTo>
                  <a:pt x="4305141" y="2081424"/>
                  <a:pt x="4309462" y="2106954"/>
                  <a:pt x="4328337" y="2114932"/>
                </a:cubicBezTo>
                <a:cubicBezTo>
                  <a:pt x="4334591" y="2118408"/>
                  <a:pt x="4341428" y="2119591"/>
                  <a:pt x="4348016" y="2118953"/>
                </a:cubicBezTo>
                <a:close/>
                <a:moveTo>
                  <a:pt x="4444422" y="2119008"/>
                </a:moveTo>
                <a:cubicBezTo>
                  <a:pt x="4464319" y="2120269"/>
                  <a:pt x="4485130" y="2106103"/>
                  <a:pt x="4482170" y="2084048"/>
                </a:cubicBezTo>
                <a:cubicBezTo>
                  <a:pt x="4484956" y="2056450"/>
                  <a:pt x="4447339" y="2039937"/>
                  <a:pt x="4426673" y="2056903"/>
                </a:cubicBezTo>
                <a:cubicBezTo>
                  <a:pt x="4409026" y="2069344"/>
                  <a:pt x="4408329" y="2099882"/>
                  <a:pt x="4425744" y="2112324"/>
                </a:cubicBezTo>
                <a:cubicBezTo>
                  <a:pt x="4431259" y="2116452"/>
                  <a:pt x="4437790" y="2118587"/>
                  <a:pt x="4444422" y="2119008"/>
                </a:cubicBezTo>
                <a:close/>
                <a:moveTo>
                  <a:pt x="5576510" y="2119050"/>
                </a:moveTo>
                <a:cubicBezTo>
                  <a:pt x="5595241" y="2119008"/>
                  <a:pt x="5614261" y="2105478"/>
                  <a:pt x="5612555" y="2084951"/>
                </a:cubicBezTo>
                <a:cubicBezTo>
                  <a:pt x="5614374" y="2055771"/>
                  <a:pt x="5574346" y="2039937"/>
                  <a:pt x="5553877" y="2059390"/>
                </a:cubicBezTo>
                <a:cubicBezTo>
                  <a:pt x="5535454" y="2072736"/>
                  <a:pt x="5538411" y="2104404"/>
                  <a:pt x="5558653" y="2114357"/>
                </a:cubicBezTo>
                <a:cubicBezTo>
                  <a:pt x="5564054" y="2117580"/>
                  <a:pt x="5570266" y="2119065"/>
                  <a:pt x="5576510" y="2119050"/>
                </a:cubicBezTo>
                <a:close/>
                <a:moveTo>
                  <a:pt x="1979974" y="2119155"/>
                </a:moveTo>
                <a:cubicBezTo>
                  <a:pt x="1996881" y="2119445"/>
                  <a:pt x="2013947" y="2108872"/>
                  <a:pt x="2016183" y="2090822"/>
                </a:cubicBezTo>
                <a:cubicBezTo>
                  <a:pt x="2022372" y="2063317"/>
                  <a:pt x="1988215" y="2039937"/>
                  <a:pt x="1964141" y="2054148"/>
                </a:cubicBezTo>
                <a:cubicBezTo>
                  <a:pt x="1939612" y="2064692"/>
                  <a:pt x="1938234" y="2104804"/>
                  <a:pt x="1963682" y="2115118"/>
                </a:cubicBezTo>
                <a:cubicBezTo>
                  <a:pt x="1968724" y="2117754"/>
                  <a:pt x="1974341" y="2119058"/>
                  <a:pt x="1979974" y="2119155"/>
                </a:cubicBezTo>
                <a:close/>
                <a:moveTo>
                  <a:pt x="4034165" y="2119218"/>
                </a:moveTo>
                <a:cubicBezTo>
                  <a:pt x="4053602" y="2119810"/>
                  <a:pt x="4073994" y="2105130"/>
                  <a:pt x="4071111" y="2083603"/>
                </a:cubicBezTo>
                <a:cubicBezTo>
                  <a:pt x="4072919" y="2049161"/>
                  <a:pt x="4017299" y="2036762"/>
                  <a:pt x="4006220" y="2069138"/>
                </a:cubicBezTo>
                <a:cubicBezTo>
                  <a:pt x="4003507" y="2083833"/>
                  <a:pt x="4000341" y="2104728"/>
                  <a:pt x="4015942" y="2113223"/>
                </a:cubicBezTo>
                <a:cubicBezTo>
                  <a:pt x="4021312" y="2117127"/>
                  <a:pt x="4027685" y="2119021"/>
                  <a:pt x="4034165" y="2119218"/>
                </a:cubicBezTo>
                <a:close/>
                <a:moveTo>
                  <a:pt x="6501325" y="2119269"/>
                </a:moveTo>
                <a:cubicBezTo>
                  <a:pt x="6519880" y="2119571"/>
                  <a:pt x="6538402" y="2106695"/>
                  <a:pt x="6536007" y="2085681"/>
                </a:cubicBezTo>
                <a:cubicBezTo>
                  <a:pt x="6540341" y="2053068"/>
                  <a:pt x="6491518" y="2036762"/>
                  <a:pt x="6474408" y="2063403"/>
                </a:cubicBezTo>
                <a:cubicBezTo>
                  <a:pt x="6464141" y="2078331"/>
                  <a:pt x="6465054" y="2106580"/>
                  <a:pt x="6483533" y="2114389"/>
                </a:cubicBezTo>
                <a:cubicBezTo>
                  <a:pt x="6488952" y="2117604"/>
                  <a:pt x="6495140" y="2119169"/>
                  <a:pt x="6501325" y="2119269"/>
                </a:cubicBezTo>
                <a:close/>
                <a:moveTo>
                  <a:pt x="4138046" y="2119281"/>
                </a:moveTo>
                <a:cubicBezTo>
                  <a:pt x="4157331" y="2119398"/>
                  <a:pt x="4177002" y="2106216"/>
                  <a:pt x="4173581" y="2084614"/>
                </a:cubicBezTo>
                <a:cubicBezTo>
                  <a:pt x="4176318" y="2057400"/>
                  <a:pt x="4140968" y="2041525"/>
                  <a:pt x="4120214" y="2056266"/>
                </a:cubicBezTo>
                <a:cubicBezTo>
                  <a:pt x="4098776" y="2067832"/>
                  <a:pt x="4097179" y="2103211"/>
                  <a:pt x="4119758" y="2114550"/>
                </a:cubicBezTo>
                <a:cubicBezTo>
                  <a:pt x="4125231" y="2117725"/>
                  <a:pt x="4131617" y="2119242"/>
                  <a:pt x="4138046" y="2119281"/>
                </a:cubicBezTo>
                <a:close/>
                <a:moveTo>
                  <a:pt x="7118152" y="2119284"/>
                </a:moveTo>
                <a:cubicBezTo>
                  <a:pt x="7135221" y="2119531"/>
                  <a:pt x="7152549" y="2109044"/>
                  <a:pt x="7154617" y="2090822"/>
                </a:cubicBezTo>
                <a:cubicBezTo>
                  <a:pt x="7161054" y="2062629"/>
                  <a:pt x="7126341" y="2039937"/>
                  <a:pt x="7102433" y="2054607"/>
                </a:cubicBezTo>
                <a:cubicBezTo>
                  <a:pt x="7078065" y="2065150"/>
                  <a:pt x="7076916" y="2104345"/>
                  <a:pt x="7101744" y="2115348"/>
                </a:cubicBezTo>
                <a:cubicBezTo>
                  <a:pt x="7106802" y="2117926"/>
                  <a:pt x="7112462" y="2119201"/>
                  <a:pt x="7118152" y="2119284"/>
                </a:cubicBezTo>
                <a:close/>
                <a:moveTo>
                  <a:pt x="4548195" y="2119287"/>
                </a:moveTo>
                <a:cubicBezTo>
                  <a:pt x="4566682" y="2119996"/>
                  <a:pt x="4585618" y="2105682"/>
                  <a:pt x="4584082" y="2085049"/>
                </a:cubicBezTo>
                <a:cubicBezTo>
                  <a:pt x="4585674" y="2062581"/>
                  <a:pt x="4563612" y="2044699"/>
                  <a:pt x="4542231" y="2050660"/>
                </a:cubicBezTo>
                <a:cubicBezTo>
                  <a:pt x="4514710" y="2055933"/>
                  <a:pt x="4508341" y="2097887"/>
                  <a:pt x="4530631" y="2113248"/>
                </a:cubicBezTo>
                <a:cubicBezTo>
                  <a:pt x="4535920" y="2117145"/>
                  <a:pt x="4542032" y="2119051"/>
                  <a:pt x="4548195" y="2119287"/>
                </a:cubicBezTo>
                <a:close/>
                <a:moveTo>
                  <a:pt x="5270282" y="2119372"/>
                </a:moveTo>
                <a:cubicBezTo>
                  <a:pt x="5288505" y="2118699"/>
                  <a:pt x="5306042" y="2104845"/>
                  <a:pt x="5303605" y="2084835"/>
                </a:cubicBezTo>
                <a:cubicBezTo>
                  <a:pt x="5305926" y="2062487"/>
                  <a:pt x="5281324" y="2044700"/>
                  <a:pt x="5260204" y="2051997"/>
                </a:cubicBezTo>
                <a:cubicBezTo>
                  <a:pt x="5231425" y="2057698"/>
                  <a:pt x="5227479" y="2103078"/>
                  <a:pt x="5252545" y="2115392"/>
                </a:cubicBezTo>
                <a:cubicBezTo>
                  <a:pt x="5258057" y="2118357"/>
                  <a:pt x="5264208" y="2119597"/>
                  <a:pt x="5270282" y="2119372"/>
                </a:cubicBezTo>
                <a:close/>
                <a:moveTo>
                  <a:pt x="6405656" y="2119409"/>
                </a:moveTo>
                <a:cubicBezTo>
                  <a:pt x="6424910" y="2116494"/>
                  <a:pt x="6441327" y="2097638"/>
                  <a:pt x="6434794" y="2076724"/>
                </a:cubicBezTo>
                <a:cubicBezTo>
                  <a:pt x="6430210" y="2048610"/>
                  <a:pt x="6388264" y="2041524"/>
                  <a:pt x="6372449" y="2063695"/>
                </a:cubicBezTo>
                <a:cubicBezTo>
                  <a:pt x="6357779" y="2080381"/>
                  <a:pt x="6364426" y="2109866"/>
                  <a:pt x="6386201" y="2116494"/>
                </a:cubicBezTo>
                <a:cubicBezTo>
                  <a:pt x="6392505" y="2119580"/>
                  <a:pt x="6399238" y="2120380"/>
                  <a:pt x="6405656" y="2119409"/>
                </a:cubicBezTo>
                <a:close/>
                <a:moveTo>
                  <a:pt x="7227649" y="2119479"/>
                </a:moveTo>
                <a:cubicBezTo>
                  <a:pt x="7232472" y="2118980"/>
                  <a:pt x="7237309" y="2117258"/>
                  <a:pt x="7242033" y="2113927"/>
                </a:cubicBezTo>
                <a:cubicBezTo>
                  <a:pt x="7272179" y="2096009"/>
                  <a:pt x="7249682" y="2038350"/>
                  <a:pt x="7214362" y="2051444"/>
                </a:cubicBezTo>
                <a:cubicBezTo>
                  <a:pt x="7189391" y="2053511"/>
                  <a:pt x="7188491" y="2081766"/>
                  <a:pt x="7188041" y="2101292"/>
                </a:cubicBezTo>
                <a:cubicBezTo>
                  <a:pt x="7198840" y="2111457"/>
                  <a:pt x="7213181" y="2120976"/>
                  <a:pt x="7227649" y="2119479"/>
                </a:cubicBezTo>
                <a:close/>
                <a:moveTo>
                  <a:pt x="5681068" y="2119519"/>
                </a:moveTo>
                <a:cubicBezTo>
                  <a:pt x="5699395" y="2118794"/>
                  <a:pt x="5717050" y="2105023"/>
                  <a:pt x="5715514" y="2084729"/>
                </a:cubicBezTo>
                <a:cubicBezTo>
                  <a:pt x="5718016" y="2055851"/>
                  <a:pt x="5679807" y="2041525"/>
                  <a:pt x="5658883" y="2057670"/>
                </a:cubicBezTo>
                <a:cubicBezTo>
                  <a:pt x="5638641" y="2071085"/>
                  <a:pt x="5641370" y="2105421"/>
                  <a:pt x="5663204" y="2115653"/>
                </a:cubicBezTo>
                <a:cubicBezTo>
                  <a:pt x="5668776" y="2118553"/>
                  <a:pt x="5674960" y="2119761"/>
                  <a:pt x="5681068" y="2119519"/>
                </a:cubicBezTo>
                <a:close/>
                <a:moveTo>
                  <a:pt x="5167333" y="2119528"/>
                </a:moveTo>
                <a:cubicBezTo>
                  <a:pt x="5185579" y="2118845"/>
                  <a:pt x="5202652" y="2105082"/>
                  <a:pt x="5200962" y="2084396"/>
                </a:cubicBezTo>
                <a:cubicBezTo>
                  <a:pt x="5203666" y="2051799"/>
                  <a:pt x="5157688" y="2038350"/>
                  <a:pt x="5139431" y="2063197"/>
                </a:cubicBezTo>
                <a:cubicBezTo>
                  <a:pt x="5130641" y="2079609"/>
                  <a:pt x="5131317" y="2105595"/>
                  <a:pt x="5149348" y="2115625"/>
                </a:cubicBezTo>
                <a:cubicBezTo>
                  <a:pt x="5155039" y="2118531"/>
                  <a:pt x="5161251" y="2119756"/>
                  <a:pt x="5167333" y="2119528"/>
                </a:cubicBezTo>
                <a:close/>
                <a:moveTo>
                  <a:pt x="4652683" y="2119843"/>
                </a:moveTo>
                <a:cubicBezTo>
                  <a:pt x="4671328" y="2119387"/>
                  <a:pt x="4689721" y="2106224"/>
                  <a:pt x="4686169" y="2084851"/>
                </a:cubicBezTo>
                <a:cubicBezTo>
                  <a:pt x="4689551" y="2060292"/>
                  <a:pt x="4662717" y="2041525"/>
                  <a:pt x="4641520" y="2052415"/>
                </a:cubicBezTo>
                <a:cubicBezTo>
                  <a:pt x="4614686" y="2059597"/>
                  <a:pt x="4611529" y="2102691"/>
                  <a:pt x="4634755" y="2115897"/>
                </a:cubicBezTo>
                <a:cubicBezTo>
                  <a:pt x="4640224" y="2118736"/>
                  <a:pt x="4646467" y="2119995"/>
                  <a:pt x="4652683" y="2119843"/>
                </a:cubicBezTo>
                <a:close/>
                <a:moveTo>
                  <a:pt x="4770790" y="2218534"/>
                </a:moveTo>
                <a:cubicBezTo>
                  <a:pt x="4781049" y="2214582"/>
                  <a:pt x="4789279" y="2206450"/>
                  <a:pt x="4790650" y="2194737"/>
                </a:cubicBezTo>
                <a:cubicBezTo>
                  <a:pt x="4795679" y="2172447"/>
                  <a:pt x="4775105" y="2149474"/>
                  <a:pt x="4752017" y="2153796"/>
                </a:cubicBezTo>
                <a:cubicBezTo>
                  <a:pt x="4719327" y="2152658"/>
                  <a:pt x="4709954" y="2204517"/>
                  <a:pt x="4738758" y="2217254"/>
                </a:cubicBezTo>
                <a:cubicBezTo>
                  <a:pt x="4748245" y="2222258"/>
                  <a:pt x="4760532" y="2222486"/>
                  <a:pt x="4770790" y="2218534"/>
                </a:cubicBezTo>
                <a:close/>
                <a:moveTo>
                  <a:pt x="5177622" y="2219892"/>
                </a:moveTo>
                <a:cubicBezTo>
                  <a:pt x="5187055" y="2217227"/>
                  <a:pt x="5195092" y="2211047"/>
                  <a:pt x="5198170" y="2200955"/>
                </a:cubicBezTo>
                <a:cubicBezTo>
                  <a:pt x="5208429" y="2178503"/>
                  <a:pt x="5189050" y="2147887"/>
                  <a:pt x="5162603" y="2154237"/>
                </a:cubicBezTo>
                <a:cubicBezTo>
                  <a:pt x="5130000" y="2153330"/>
                  <a:pt x="5122704" y="2204130"/>
                  <a:pt x="5148695" y="2217738"/>
                </a:cubicBezTo>
                <a:cubicBezTo>
                  <a:pt x="5157359" y="2221706"/>
                  <a:pt x="5168189" y="2222557"/>
                  <a:pt x="5177622" y="2219892"/>
                </a:cubicBezTo>
                <a:close/>
                <a:moveTo>
                  <a:pt x="4248114" y="2220433"/>
                </a:moveTo>
                <a:cubicBezTo>
                  <a:pt x="4259853" y="2219604"/>
                  <a:pt x="4270339" y="2214346"/>
                  <a:pt x="4275582" y="2201430"/>
                </a:cubicBezTo>
                <a:cubicBezTo>
                  <a:pt x="4290854" y="2170798"/>
                  <a:pt x="4252103" y="2141537"/>
                  <a:pt x="4224293" y="2157539"/>
                </a:cubicBezTo>
                <a:cubicBezTo>
                  <a:pt x="4201954" y="2166912"/>
                  <a:pt x="4208109" y="2194572"/>
                  <a:pt x="4213124" y="2212860"/>
                </a:cubicBezTo>
                <a:cubicBezTo>
                  <a:pt x="4223382" y="2217661"/>
                  <a:pt x="4236375" y="2221261"/>
                  <a:pt x="4248114" y="2220433"/>
                </a:cubicBezTo>
                <a:close/>
                <a:moveTo>
                  <a:pt x="4458699" y="2220758"/>
                </a:moveTo>
                <a:cubicBezTo>
                  <a:pt x="4467294" y="2218692"/>
                  <a:pt x="4474702" y="2213756"/>
                  <a:pt x="4477982" y="2204343"/>
                </a:cubicBezTo>
                <a:cubicBezTo>
                  <a:pt x="4489292" y="2182533"/>
                  <a:pt x="4473911" y="2149474"/>
                  <a:pt x="4447219" y="2154066"/>
                </a:cubicBezTo>
                <a:cubicBezTo>
                  <a:pt x="4411706" y="2149933"/>
                  <a:pt x="4401979" y="2207328"/>
                  <a:pt x="4432290" y="2219955"/>
                </a:cubicBezTo>
                <a:cubicBezTo>
                  <a:pt x="4440320" y="2222021"/>
                  <a:pt x="4450103" y="2222824"/>
                  <a:pt x="4458699" y="2220758"/>
                </a:cubicBezTo>
                <a:close/>
                <a:moveTo>
                  <a:pt x="4140857" y="2220982"/>
                </a:moveTo>
                <a:cubicBezTo>
                  <a:pt x="4167690" y="2222328"/>
                  <a:pt x="4174512" y="2193397"/>
                  <a:pt x="4174967" y="2172539"/>
                </a:cubicBezTo>
                <a:cubicBezTo>
                  <a:pt x="4159049" y="2154373"/>
                  <a:pt x="4127213" y="2146299"/>
                  <a:pt x="4110613" y="2167605"/>
                </a:cubicBezTo>
                <a:cubicBezTo>
                  <a:pt x="4090829" y="2188238"/>
                  <a:pt x="4111750" y="2227262"/>
                  <a:pt x="4140857" y="2220982"/>
                </a:cubicBezTo>
                <a:close/>
                <a:moveTo>
                  <a:pt x="4341916" y="2221035"/>
                </a:moveTo>
                <a:cubicBezTo>
                  <a:pt x="4350886" y="2222144"/>
                  <a:pt x="4359712" y="2221234"/>
                  <a:pt x="4367441" y="2215207"/>
                </a:cubicBezTo>
                <a:cubicBezTo>
                  <a:pt x="4384516" y="2201104"/>
                  <a:pt x="4382209" y="2171079"/>
                  <a:pt x="4364442" y="2158113"/>
                </a:cubicBezTo>
                <a:cubicBezTo>
                  <a:pt x="4348290" y="2152427"/>
                  <a:pt x="4324062" y="2151062"/>
                  <a:pt x="4314832" y="2168804"/>
                </a:cubicBezTo>
                <a:cubicBezTo>
                  <a:pt x="4305141" y="2182907"/>
                  <a:pt x="4312294" y="2199739"/>
                  <a:pt x="4315525" y="2214752"/>
                </a:cubicBezTo>
                <a:cubicBezTo>
                  <a:pt x="4323831" y="2216799"/>
                  <a:pt x="4332946" y="2219926"/>
                  <a:pt x="4341916" y="2221035"/>
                </a:cubicBezTo>
                <a:close/>
                <a:moveTo>
                  <a:pt x="1675714" y="2221184"/>
                </a:moveTo>
                <a:cubicBezTo>
                  <a:pt x="1681842" y="2220955"/>
                  <a:pt x="1687913" y="2219525"/>
                  <a:pt x="1693296" y="2216549"/>
                </a:cubicBezTo>
                <a:cubicBezTo>
                  <a:pt x="1717578" y="2199384"/>
                  <a:pt x="1706812" y="2147887"/>
                  <a:pt x="1672450" y="2153609"/>
                </a:cubicBezTo>
                <a:cubicBezTo>
                  <a:pt x="1636256" y="2147887"/>
                  <a:pt x="1627093" y="2206708"/>
                  <a:pt x="1657789" y="2218609"/>
                </a:cubicBezTo>
                <a:cubicBezTo>
                  <a:pt x="1663401" y="2220440"/>
                  <a:pt x="1669586" y="2221413"/>
                  <a:pt x="1675714" y="2221184"/>
                </a:cubicBezTo>
                <a:close/>
                <a:moveTo>
                  <a:pt x="6920257" y="2221413"/>
                </a:moveTo>
                <a:cubicBezTo>
                  <a:pt x="6938836" y="2217992"/>
                  <a:pt x="6954271" y="2201107"/>
                  <a:pt x="6948285" y="2180641"/>
                </a:cubicBezTo>
                <a:cubicBezTo>
                  <a:pt x="6946461" y="2147896"/>
                  <a:pt x="6892871" y="2144712"/>
                  <a:pt x="6882382" y="2173365"/>
                </a:cubicBezTo>
                <a:cubicBezTo>
                  <a:pt x="6873716" y="2191102"/>
                  <a:pt x="6883522" y="2212932"/>
                  <a:pt x="6901309" y="2219982"/>
                </a:cubicBezTo>
                <a:cubicBezTo>
                  <a:pt x="6907523" y="2222199"/>
                  <a:pt x="6914065" y="2222554"/>
                  <a:pt x="6920257" y="2221413"/>
                </a:cubicBezTo>
                <a:close/>
                <a:moveTo>
                  <a:pt x="7016450" y="2221476"/>
                </a:moveTo>
                <a:cubicBezTo>
                  <a:pt x="7035141" y="2221166"/>
                  <a:pt x="7054059" y="2208379"/>
                  <a:pt x="7052163" y="2188022"/>
                </a:cubicBezTo>
                <a:cubicBezTo>
                  <a:pt x="7052163" y="2167038"/>
                  <a:pt x="7032858" y="2149475"/>
                  <a:pt x="7011484" y="2153581"/>
                </a:cubicBezTo>
                <a:cubicBezTo>
                  <a:pt x="6978389" y="2152668"/>
                  <a:pt x="6968966" y="2204901"/>
                  <a:pt x="6998614" y="2217446"/>
                </a:cubicBezTo>
                <a:cubicBezTo>
                  <a:pt x="7004015" y="2220297"/>
                  <a:pt x="7010220" y="2221580"/>
                  <a:pt x="7016450" y="2221476"/>
                </a:cubicBezTo>
                <a:close/>
                <a:moveTo>
                  <a:pt x="5680897" y="2221516"/>
                </a:moveTo>
                <a:cubicBezTo>
                  <a:pt x="5699500" y="2221014"/>
                  <a:pt x="5718332" y="2208105"/>
                  <a:pt x="5716596" y="2188271"/>
                </a:cubicBezTo>
                <a:cubicBezTo>
                  <a:pt x="5719604" y="2156355"/>
                  <a:pt x="5671702" y="2141537"/>
                  <a:pt x="5652494" y="2165018"/>
                </a:cubicBezTo>
                <a:cubicBezTo>
                  <a:pt x="5640229" y="2180520"/>
                  <a:pt x="5642775" y="2209473"/>
                  <a:pt x="5663139" y="2217680"/>
                </a:cubicBezTo>
                <a:cubicBezTo>
                  <a:pt x="5668520" y="2220472"/>
                  <a:pt x="5674695" y="2221683"/>
                  <a:pt x="5680897" y="2221516"/>
                </a:cubicBezTo>
                <a:close/>
                <a:moveTo>
                  <a:pt x="5379993" y="2221540"/>
                </a:moveTo>
                <a:cubicBezTo>
                  <a:pt x="5387835" y="2220424"/>
                  <a:pt x="5395079" y="2217220"/>
                  <a:pt x="5399984" y="2210352"/>
                </a:cubicBezTo>
                <a:cubicBezTo>
                  <a:pt x="5413216" y="2192039"/>
                  <a:pt x="5405916" y="2156098"/>
                  <a:pt x="5379679" y="2154954"/>
                </a:cubicBezTo>
                <a:cubicBezTo>
                  <a:pt x="5362568" y="2151062"/>
                  <a:pt x="5349108" y="2162050"/>
                  <a:pt x="5337473" y="2172580"/>
                </a:cubicBezTo>
                <a:cubicBezTo>
                  <a:pt x="5339526" y="2189520"/>
                  <a:pt x="5337016" y="2212641"/>
                  <a:pt x="5356408" y="2220196"/>
                </a:cubicBezTo>
                <a:cubicBezTo>
                  <a:pt x="5363709" y="2221684"/>
                  <a:pt x="5372150" y="2222656"/>
                  <a:pt x="5379993" y="2221540"/>
                </a:cubicBezTo>
                <a:close/>
                <a:moveTo>
                  <a:pt x="4033536" y="2221597"/>
                </a:moveTo>
                <a:cubicBezTo>
                  <a:pt x="4053105" y="2222379"/>
                  <a:pt x="4073516" y="2210917"/>
                  <a:pt x="4071272" y="2188924"/>
                </a:cubicBezTo>
                <a:cubicBezTo>
                  <a:pt x="4074954" y="2160277"/>
                  <a:pt x="4037211" y="2144712"/>
                  <a:pt x="4015578" y="2160277"/>
                </a:cubicBezTo>
                <a:cubicBezTo>
                  <a:pt x="3997396" y="2172909"/>
                  <a:pt x="3997166" y="2204037"/>
                  <a:pt x="4015117" y="2216669"/>
                </a:cubicBezTo>
                <a:cubicBezTo>
                  <a:pt x="4020583" y="2219715"/>
                  <a:pt x="4027013" y="2221336"/>
                  <a:pt x="4033536" y="2221597"/>
                </a:cubicBezTo>
                <a:close/>
                <a:moveTo>
                  <a:pt x="2392480" y="2221632"/>
                </a:moveTo>
                <a:cubicBezTo>
                  <a:pt x="2410463" y="2221390"/>
                  <a:pt x="2427983" y="2208937"/>
                  <a:pt x="2425049" y="2188913"/>
                </a:cubicBezTo>
                <a:cubicBezTo>
                  <a:pt x="2431953" y="2157725"/>
                  <a:pt x="2389138" y="2144712"/>
                  <a:pt x="2368202" y="2161764"/>
                </a:cubicBezTo>
                <a:cubicBezTo>
                  <a:pt x="2354166" y="2177245"/>
                  <a:pt x="2354853" y="2207535"/>
                  <a:pt x="2375106" y="2217632"/>
                </a:cubicBezTo>
                <a:cubicBezTo>
                  <a:pt x="2380455" y="2220436"/>
                  <a:pt x="2386494" y="2221712"/>
                  <a:pt x="2392480" y="2221632"/>
                </a:cubicBezTo>
                <a:close/>
                <a:moveTo>
                  <a:pt x="6709047" y="2221674"/>
                </a:moveTo>
                <a:cubicBezTo>
                  <a:pt x="6726339" y="2221007"/>
                  <a:pt x="6743310" y="2208146"/>
                  <a:pt x="6740581" y="2188704"/>
                </a:cubicBezTo>
                <a:cubicBezTo>
                  <a:pt x="6745129" y="2167369"/>
                  <a:pt x="6726026" y="2149475"/>
                  <a:pt x="6705330" y="2153604"/>
                </a:cubicBezTo>
                <a:cubicBezTo>
                  <a:pt x="6671216" y="2150393"/>
                  <a:pt x="6664166" y="2206139"/>
                  <a:pt x="6692367" y="2218068"/>
                </a:cubicBezTo>
                <a:cubicBezTo>
                  <a:pt x="6697484" y="2220763"/>
                  <a:pt x="6703283" y="2221896"/>
                  <a:pt x="6709047" y="2221674"/>
                </a:cubicBezTo>
                <a:close/>
                <a:moveTo>
                  <a:pt x="4862344" y="2221718"/>
                </a:moveTo>
                <a:cubicBezTo>
                  <a:pt x="4881635" y="2219264"/>
                  <a:pt x="4898739" y="2201862"/>
                  <a:pt x="4893595" y="2180602"/>
                </a:cubicBezTo>
                <a:cubicBezTo>
                  <a:pt x="4891309" y="2149513"/>
                  <a:pt x="4844667" y="2144712"/>
                  <a:pt x="4829120" y="2168258"/>
                </a:cubicBezTo>
                <a:cubicBezTo>
                  <a:pt x="4816316" y="2184260"/>
                  <a:pt x="4823633" y="2211463"/>
                  <a:pt x="4843067" y="2218779"/>
                </a:cubicBezTo>
                <a:cubicBezTo>
                  <a:pt x="4849240" y="2221693"/>
                  <a:pt x="4855913" y="2222536"/>
                  <a:pt x="4862344" y="2221718"/>
                </a:cubicBezTo>
                <a:close/>
                <a:moveTo>
                  <a:pt x="7221477" y="2221819"/>
                </a:moveTo>
                <a:cubicBezTo>
                  <a:pt x="7255364" y="2227262"/>
                  <a:pt x="7267417" y="2177823"/>
                  <a:pt x="7242855" y="2159907"/>
                </a:cubicBezTo>
                <a:cubicBezTo>
                  <a:pt x="7223979" y="2147887"/>
                  <a:pt x="7201237" y="2158092"/>
                  <a:pt x="7187591" y="2173060"/>
                </a:cubicBezTo>
                <a:cubicBezTo>
                  <a:pt x="7186454" y="2195059"/>
                  <a:pt x="7192822" y="2224541"/>
                  <a:pt x="7221477" y="2221819"/>
                </a:cubicBezTo>
                <a:close/>
                <a:moveTo>
                  <a:pt x="5885602" y="2221860"/>
                </a:moveTo>
                <a:cubicBezTo>
                  <a:pt x="5906250" y="2221069"/>
                  <a:pt x="5925669" y="2203727"/>
                  <a:pt x="5919973" y="2180943"/>
                </a:cubicBezTo>
                <a:cubicBezTo>
                  <a:pt x="5917901" y="2148988"/>
                  <a:pt x="5864508" y="2144712"/>
                  <a:pt x="5854382" y="2173291"/>
                </a:cubicBezTo>
                <a:cubicBezTo>
                  <a:pt x="5849779" y="2188144"/>
                  <a:pt x="5851390" y="2207271"/>
                  <a:pt x="5865429" y="2216723"/>
                </a:cubicBezTo>
                <a:cubicBezTo>
                  <a:pt x="5871700" y="2220548"/>
                  <a:pt x="5878719" y="2222124"/>
                  <a:pt x="5885602" y="2221860"/>
                </a:cubicBezTo>
                <a:close/>
                <a:moveTo>
                  <a:pt x="5578903" y="2222273"/>
                </a:moveTo>
                <a:cubicBezTo>
                  <a:pt x="5599082" y="2221040"/>
                  <a:pt x="5617886" y="2203733"/>
                  <a:pt x="5612769" y="2181452"/>
                </a:cubicBezTo>
                <a:cubicBezTo>
                  <a:pt x="5609813" y="2147660"/>
                  <a:pt x="5552733" y="2144712"/>
                  <a:pt x="5544546" y="2176916"/>
                </a:cubicBezTo>
                <a:cubicBezTo>
                  <a:pt x="5537041" y="2191657"/>
                  <a:pt x="5545455" y="2210254"/>
                  <a:pt x="5559100" y="2217738"/>
                </a:cubicBezTo>
                <a:cubicBezTo>
                  <a:pt x="5565297" y="2221310"/>
                  <a:pt x="5572176" y="2222684"/>
                  <a:pt x="5578903" y="2222273"/>
                </a:cubicBezTo>
                <a:close/>
                <a:moveTo>
                  <a:pt x="4548067" y="2222280"/>
                </a:moveTo>
                <a:cubicBezTo>
                  <a:pt x="4566453" y="2222920"/>
                  <a:pt x="4584965" y="2210258"/>
                  <a:pt x="4583443" y="2189284"/>
                </a:cubicBezTo>
                <a:cubicBezTo>
                  <a:pt x="4589304" y="2155179"/>
                  <a:pt x="4538135" y="2141537"/>
                  <a:pt x="4522130" y="2168594"/>
                </a:cubicBezTo>
                <a:cubicBezTo>
                  <a:pt x="4514691" y="2184055"/>
                  <a:pt x="4515818" y="2206336"/>
                  <a:pt x="4530470" y="2217023"/>
                </a:cubicBezTo>
                <a:cubicBezTo>
                  <a:pt x="4535824" y="2220376"/>
                  <a:pt x="4541939" y="2222067"/>
                  <a:pt x="4548067" y="2222280"/>
                </a:cubicBezTo>
                <a:close/>
                <a:moveTo>
                  <a:pt x="1779310" y="2222307"/>
                </a:moveTo>
                <a:cubicBezTo>
                  <a:pt x="1796311" y="2220850"/>
                  <a:pt x="1811324" y="2207822"/>
                  <a:pt x="1810297" y="2188622"/>
                </a:cubicBezTo>
                <a:cubicBezTo>
                  <a:pt x="1816000" y="2154108"/>
                  <a:pt x="1764219" y="2141537"/>
                  <a:pt x="1747567" y="2167822"/>
                </a:cubicBezTo>
                <a:cubicBezTo>
                  <a:pt x="1738214" y="2184736"/>
                  <a:pt x="1741864" y="2212393"/>
                  <a:pt x="1762166" y="2219707"/>
                </a:cubicBezTo>
                <a:cubicBezTo>
                  <a:pt x="1767754" y="2221993"/>
                  <a:pt x="1773642" y="2222793"/>
                  <a:pt x="1779310" y="2222307"/>
                </a:cubicBezTo>
                <a:close/>
                <a:moveTo>
                  <a:pt x="2085365" y="2222459"/>
                </a:moveTo>
                <a:cubicBezTo>
                  <a:pt x="2103228" y="2221497"/>
                  <a:pt x="2120334" y="2209186"/>
                  <a:pt x="2118965" y="2189180"/>
                </a:cubicBezTo>
                <a:cubicBezTo>
                  <a:pt x="2122387" y="2157033"/>
                  <a:pt x="2076323" y="2143125"/>
                  <a:pt x="2056937" y="2165012"/>
                </a:cubicBezTo>
                <a:cubicBezTo>
                  <a:pt x="2041427" y="2181200"/>
                  <a:pt x="2047585" y="2210611"/>
                  <a:pt x="2067884" y="2219502"/>
                </a:cubicBezTo>
                <a:cubicBezTo>
                  <a:pt x="2073358" y="2221839"/>
                  <a:pt x="2079404" y="2222780"/>
                  <a:pt x="2085365" y="2222459"/>
                </a:cubicBezTo>
                <a:close/>
                <a:moveTo>
                  <a:pt x="5479608" y="2222469"/>
                </a:moveTo>
                <a:cubicBezTo>
                  <a:pt x="5496697" y="2220514"/>
                  <a:pt x="5512092" y="2207022"/>
                  <a:pt x="5510727" y="2187600"/>
                </a:cubicBezTo>
                <a:cubicBezTo>
                  <a:pt x="5513229" y="2151621"/>
                  <a:pt x="5455233" y="2141537"/>
                  <a:pt x="5443634" y="2174308"/>
                </a:cubicBezTo>
                <a:cubicBezTo>
                  <a:pt x="5433854" y="2191725"/>
                  <a:pt x="5444544" y="2213954"/>
                  <a:pt x="5462511" y="2220371"/>
                </a:cubicBezTo>
                <a:cubicBezTo>
                  <a:pt x="5468026" y="2222491"/>
                  <a:pt x="5473911" y="2223121"/>
                  <a:pt x="5479608" y="2222469"/>
                </a:cubicBezTo>
                <a:close/>
                <a:moveTo>
                  <a:pt x="5799042" y="2222500"/>
                </a:moveTo>
                <a:cubicBezTo>
                  <a:pt x="5808538" y="2210809"/>
                  <a:pt x="5819617" y="2197770"/>
                  <a:pt x="5815774" y="2181133"/>
                </a:cubicBezTo>
                <a:cubicBezTo>
                  <a:pt x="5814643" y="2151457"/>
                  <a:pt x="5766710" y="2144712"/>
                  <a:pt x="5754048" y="2169667"/>
                </a:cubicBezTo>
                <a:cubicBezTo>
                  <a:pt x="5745004" y="2185630"/>
                  <a:pt x="5747944" y="2211259"/>
                  <a:pt x="5766936" y="2218229"/>
                </a:cubicBezTo>
                <a:cubicBezTo>
                  <a:pt x="5777563" y="2220252"/>
                  <a:pt x="5788189" y="2221601"/>
                  <a:pt x="5799042" y="2222500"/>
                </a:cubicBezTo>
                <a:close/>
                <a:moveTo>
                  <a:pt x="5072330" y="2222534"/>
                </a:moveTo>
                <a:cubicBezTo>
                  <a:pt x="5090934" y="2217977"/>
                  <a:pt x="5104300" y="2197034"/>
                  <a:pt x="5096712" y="2176867"/>
                </a:cubicBezTo>
                <a:cubicBezTo>
                  <a:pt x="5090733" y="2146990"/>
                  <a:pt x="5041065" y="2146300"/>
                  <a:pt x="5031867" y="2173879"/>
                </a:cubicBezTo>
                <a:cubicBezTo>
                  <a:pt x="5024279" y="2191806"/>
                  <a:pt x="5032097" y="2216397"/>
                  <a:pt x="5052562" y="2220993"/>
                </a:cubicBezTo>
                <a:cubicBezTo>
                  <a:pt x="5059346" y="2223751"/>
                  <a:pt x="5066129" y="2224053"/>
                  <a:pt x="5072330" y="2222534"/>
                </a:cubicBezTo>
                <a:close/>
                <a:moveTo>
                  <a:pt x="4652795" y="2222565"/>
                </a:moveTo>
                <a:cubicBezTo>
                  <a:pt x="4671096" y="2222326"/>
                  <a:pt x="4689270" y="2208905"/>
                  <a:pt x="4686396" y="2187950"/>
                </a:cubicBezTo>
                <a:cubicBezTo>
                  <a:pt x="4690904" y="2154237"/>
                  <a:pt x="4642214" y="2141537"/>
                  <a:pt x="4624857" y="2166475"/>
                </a:cubicBezTo>
                <a:cubicBezTo>
                  <a:pt x="4616291" y="2182870"/>
                  <a:pt x="4617193" y="2208963"/>
                  <a:pt x="4635226" y="2218199"/>
                </a:cubicBezTo>
                <a:cubicBezTo>
                  <a:pt x="4640580" y="2221258"/>
                  <a:pt x="4646694" y="2222644"/>
                  <a:pt x="4652795" y="2222565"/>
                </a:cubicBezTo>
                <a:close/>
                <a:moveTo>
                  <a:pt x="4963354" y="2222571"/>
                </a:moveTo>
                <a:cubicBezTo>
                  <a:pt x="4980990" y="2220837"/>
                  <a:pt x="4997263" y="2207826"/>
                  <a:pt x="4997956" y="2188870"/>
                </a:cubicBezTo>
                <a:cubicBezTo>
                  <a:pt x="4998879" y="2156013"/>
                  <a:pt x="4948559" y="2141537"/>
                  <a:pt x="4930786" y="2168191"/>
                </a:cubicBezTo>
                <a:cubicBezTo>
                  <a:pt x="4921091" y="2185194"/>
                  <a:pt x="4924784" y="2213455"/>
                  <a:pt x="4945790" y="2220349"/>
                </a:cubicBezTo>
                <a:cubicBezTo>
                  <a:pt x="4951445" y="2222474"/>
                  <a:pt x="4957475" y="2223149"/>
                  <a:pt x="4963354" y="2222571"/>
                </a:cubicBezTo>
                <a:close/>
                <a:moveTo>
                  <a:pt x="6501595" y="2222637"/>
                </a:moveTo>
                <a:cubicBezTo>
                  <a:pt x="6519843" y="2222528"/>
                  <a:pt x="6538313" y="2209367"/>
                  <a:pt x="6535608" y="2188412"/>
                </a:cubicBezTo>
                <a:cubicBezTo>
                  <a:pt x="6540342" y="2154006"/>
                  <a:pt x="6491652" y="2141537"/>
                  <a:pt x="6473844" y="2166706"/>
                </a:cubicBezTo>
                <a:cubicBezTo>
                  <a:pt x="6465729" y="2183101"/>
                  <a:pt x="6465729" y="2208732"/>
                  <a:pt x="6484213" y="2218199"/>
                </a:cubicBezTo>
                <a:cubicBezTo>
                  <a:pt x="6489454" y="2221258"/>
                  <a:pt x="6495512" y="2222673"/>
                  <a:pt x="6501595" y="2222637"/>
                </a:cubicBezTo>
                <a:close/>
                <a:moveTo>
                  <a:pt x="5272503" y="2222648"/>
                </a:moveTo>
                <a:cubicBezTo>
                  <a:pt x="5291574" y="2220737"/>
                  <a:pt x="5308158" y="2203113"/>
                  <a:pt x="5302545" y="2181342"/>
                </a:cubicBezTo>
                <a:cubicBezTo>
                  <a:pt x="5301185" y="2151854"/>
                  <a:pt x="5259682" y="2144712"/>
                  <a:pt x="5243127" y="2164985"/>
                </a:cubicBezTo>
                <a:cubicBezTo>
                  <a:pt x="5232241" y="2181342"/>
                  <a:pt x="5234282" y="2209679"/>
                  <a:pt x="5253332" y="2218894"/>
                </a:cubicBezTo>
                <a:cubicBezTo>
                  <a:pt x="5259512" y="2222176"/>
                  <a:pt x="5266146" y="2223285"/>
                  <a:pt x="5272503" y="2222648"/>
                </a:cubicBezTo>
                <a:close/>
                <a:moveTo>
                  <a:pt x="6403774" y="2222702"/>
                </a:moveTo>
                <a:cubicBezTo>
                  <a:pt x="6420996" y="2220979"/>
                  <a:pt x="6437032" y="2208112"/>
                  <a:pt x="6436005" y="2188876"/>
                </a:cubicBezTo>
                <a:cubicBezTo>
                  <a:pt x="6438742" y="2157682"/>
                  <a:pt x="6395866" y="2143125"/>
                  <a:pt x="6375340" y="2162766"/>
                </a:cubicBezTo>
                <a:cubicBezTo>
                  <a:pt x="6357779" y="2178940"/>
                  <a:pt x="6363481" y="2213138"/>
                  <a:pt x="6386743" y="2220532"/>
                </a:cubicBezTo>
                <a:cubicBezTo>
                  <a:pt x="6392160" y="2222611"/>
                  <a:pt x="6398033" y="2223276"/>
                  <a:pt x="6403774" y="2222702"/>
                </a:cubicBezTo>
                <a:close/>
                <a:moveTo>
                  <a:pt x="7133306" y="2224087"/>
                </a:moveTo>
                <a:cubicBezTo>
                  <a:pt x="7143712" y="2212455"/>
                  <a:pt x="7161054" y="2200366"/>
                  <a:pt x="7154811" y="2182575"/>
                </a:cubicBezTo>
                <a:cubicBezTo>
                  <a:pt x="7151111" y="2152467"/>
                  <a:pt x="7104171" y="2144712"/>
                  <a:pt x="7088909" y="2169802"/>
                </a:cubicBezTo>
                <a:cubicBezTo>
                  <a:pt x="7078504" y="2183715"/>
                  <a:pt x="7086597" y="2200822"/>
                  <a:pt x="7090759" y="2215192"/>
                </a:cubicBezTo>
                <a:cubicBezTo>
                  <a:pt x="7104865" y="2218613"/>
                  <a:pt x="7118970" y="2221350"/>
                  <a:pt x="7133306" y="2224087"/>
                </a:cubicBezTo>
                <a:close/>
                <a:moveTo>
                  <a:pt x="6619036" y="2224087"/>
                </a:moveTo>
                <a:cubicBezTo>
                  <a:pt x="6633777" y="2211374"/>
                  <a:pt x="6646704" y="2191264"/>
                  <a:pt x="6635819" y="2171385"/>
                </a:cubicBezTo>
                <a:cubicBezTo>
                  <a:pt x="6621531" y="2139949"/>
                  <a:pt x="6567329" y="2152893"/>
                  <a:pt x="6571638" y="2189415"/>
                </a:cubicBezTo>
                <a:cubicBezTo>
                  <a:pt x="6569597" y="2216922"/>
                  <a:pt x="6597492" y="2223856"/>
                  <a:pt x="6619036" y="2224087"/>
                </a:cubicBezTo>
                <a:close/>
                <a:moveTo>
                  <a:pt x="6589910" y="2321435"/>
                </a:moveTo>
                <a:cubicBezTo>
                  <a:pt x="6609982" y="2330450"/>
                  <a:pt x="6641002" y="2319817"/>
                  <a:pt x="6639405" y="2293929"/>
                </a:cubicBezTo>
                <a:cubicBezTo>
                  <a:pt x="6646704" y="2261337"/>
                  <a:pt x="6603139" y="2246312"/>
                  <a:pt x="6581471" y="2264342"/>
                </a:cubicBezTo>
                <a:cubicBezTo>
                  <a:pt x="6567329" y="2280522"/>
                  <a:pt x="6567785" y="2312883"/>
                  <a:pt x="6589910" y="2321435"/>
                </a:cubicBezTo>
                <a:close/>
                <a:moveTo>
                  <a:pt x="4949140" y="2321774"/>
                </a:moveTo>
                <a:cubicBezTo>
                  <a:pt x="4968751" y="2328862"/>
                  <a:pt x="4997940" y="2316973"/>
                  <a:pt x="4996116" y="2292738"/>
                </a:cubicBezTo>
                <a:cubicBezTo>
                  <a:pt x="5003641" y="2256613"/>
                  <a:pt x="4947772" y="2244724"/>
                  <a:pt x="4930897" y="2271246"/>
                </a:cubicBezTo>
                <a:cubicBezTo>
                  <a:pt x="4921091" y="2289079"/>
                  <a:pt x="4926792" y="2317430"/>
                  <a:pt x="4949140" y="2321774"/>
                </a:cubicBezTo>
                <a:close/>
                <a:moveTo>
                  <a:pt x="6388271" y="2321924"/>
                </a:moveTo>
                <a:cubicBezTo>
                  <a:pt x="6408216" y="2330450"/>
                  <a:pt x="6437103" y="2319389"/>
                  <a:pt x="6435957" y="2294501"/>
                </a:cubicBezTo>
                <a:cubicBezTo>
                  <a:pt x="6441917" y="2258321"/>
                  <a:pt x="6388958" y="2244725"/>
                  <a:pt x="6370388" y="2271457"/>
                </a:cubicBezTo>
                <a:cubicBezTo>
                  <a:pt x="6357779" y="2289201"/>
                  <a:pt x="6366033" y="2317545"/>
                  <a:pt x="6388271" y="2321924"/>
                </a:cubicBezTo>
                <a:close/>
                <a:moveTo>
                  <a:pt x="7030138" y="2322086"/>
                </a:moveTo>
                <a:cubicBezTo>
                  <a:pt x="7039847" y="2318770"/>
                  <a:pt x="7047866" y="2311678"/>
                  <a:pt x="7050501" y="2300490"/>
                </a:cubicBezTo>
                <a:cubicBezTo>
                  <a:pt x="7061041" y="2273041"/>
                  <a:pt x="7029422" y="2247899"/>
                  <a:pt x="7003989" y="2258971"/>
                </a:cubicBezTo>
                <a:cubicBezTo>
                  <a:pt x="6974432" y="2264276"/>
                  <a:pt x="6972141" y="2311793"/>
                  <a:pt x="6999636" y="2321020"/>
                </a:cubicBezTo>
                <a:cubicBezTo>
                  <a:pt x="7009030" y="2324941"/>
                  <a:pt x="7020429" y="2325402"/>
                  <a:pt x="7030138" y="2322086"/>
                </a:cubicBezTo>
                <a:close/>
                <a:moveTo>
                  <a:pt x="5569641" y="2322796"/>
                </a:moveTo>
                <a:cubicBezTo>
                  <a:pt x="5581925" y="2324666"/>
                  <a:pt x="5596117" y="2321945"/>
                  <a:pt x="5607061" y="2317976"/>
                </a:cubicBezTo>
                <a:cubicBezTo>
                  <a:pt x="5612076" y="2302328"/>
                  <a:pt x="5618004" y="2283505"/>
                  <a:pt x="5606833" y="2268764"/>
                </a:cubicBezTo>
                <a:cubicBezTo>
                  <a:pt x="5585857" y="2243137"/>
                  <a:pt x="5532279" y="2265362"/>
                  <a:pt x="5543679" y="2300060"/>
                </a:cubicBezTo>
                <a:cubicBezTo>
                  <a:pt x="5546985" y="2314461"/>
                  <a:pt x="5557358" y="2320925"/>
                  <a:pt x="5569641" y="2322796"/>
                </a:cubicBezTo>
                <a:close/>
                <a:moveTo>
                  <a:pt x="1683818" y="2322826"/>
                </a:moveTo>
                <a:cubicBezTo>
                  <a:pt x="1691861" y="2320544"/>
                  <a:pt x="1699015" y="2315752"/>
                  <a:pt x="1703023" y="2308108"/>
                </a:cubicBezTo>
                <a:cubicBezTo>
                  <a:pt x="1708059" y="2293049"/>
                  <a:pt x="1707372" y="2273198"/>
                  <a:pt x="1693406" y="2262930"/>
                </a:cubicBezTo>
                <a:cubicBezTo>
                  <a:pt x="1676234" y="2252662"/>
                  <a:pt x="1646699" y="2256769"/>
                  <a:pt x="1640745" y="2278218"/>
                </a:cubicBezTo>
                <a:cubicBezTo>
                  <a:pt x="1636624" y="2294646"/>
                  <a:pt x="1640745" y="2317007"/>
                  <a:pt x="1659291" y="2322483"/>
                </a:cubicBezTo>
                <a:cubicBezTo>
                  <a:pt x="1666847" y="2324879"/>
                  <a:pt x="1675776" y="2325107"/>
                  <a:pt x="1683818" y="2322826"/>
                </a:cubicBezTo>
                <a:close/>
                <a:moveTo>
                  <a:pt x="7633528" y="2322927"/>
                </a:moveTo>
                <a:cubicBezTo>
                  <a:pt x="7642822" y="2323042"/>
                  <a:pt x="7651861" y="2320982"/>
                  <a:pt x="7659706" y="2314690"/>
                </a:cubicBezTo>
                <a:cubicBezTo>
                  <a:pt x="7678579" y="2292264"/>
                  <a:pt x="7662662" y="2251075"/>
                  <a:pt x="7630600" y="2257711"/>
                </a:cubicBezTo>
                <a:cubicBezTo>
                  <a:pt x="7596947" y="2254736"/>
                  <a:pt x="7592854" y="2295697"/>
                  <a:pt x="7605815" y="2318122"/>
                </a:cubicBezTo>
                <a:cubicBezTo>
                  <a:pt x="7614683" y="2320525"/>
                  <a:pt x="7624233" y="2322813"/>
                  <a:pt x="7633528" y="2322927"/>
                </a:cubicBezTo>
                <a:close/>
                <a:moveTo>
                  <a:pt x="5784219" y="2322937"/>
                </a:moveTo>
                <a:cubicBezTo>
                  <a:pt x="5793510" y="2323249"/>
                  <a:pt x="5802344" y="2321151"/>
                  <a:pt x="5809070" y="2313441"/>
                </a:cubicBezTo>
                <a:cubicBezTo>
                  <a:pt x="5830729" y="2289628"/>
                  <a:pt x="5806562" y="2246312"/>
                  <a:pt x="5773731" y="2258559"/>
                </a:cubicBezTo>
                <a:cubicBezTo>
                  <a:pt x="5745004" y="2264228"/>
                  <a:pt x="5746372" y="2297112"/>
                  <a:pt x="5756632" y="2317976"/>
                </a:cubicBezTo>
                <a:cubicBezTo>
                  <a:pt x="5765182" y="2319904"/>
                  <a:pt x="5774928" y="2322625"/>
                  <a:pt x="5784219" y="2322937"/>
                </a:cubicBezTo>
                <a:close/>
                <a:moveTo>
                  <a:pt x="6718248" y="2323021"/>
                </a:moveTo>
                <a:cubicBezTo>
                  <a:pt x="6726302" y="2321134"/>
                  <a:pt x="6733594" y="2316683"/>
                  <a:pt x="6738115" y="2309472"/>
                </a:cubicBezTo>
                <a:cubicBezTo>
                  <a:pt x="6742411" y="2293697"/>
                  <a:pt x="6743541" y="2272964"/>
                  <a:pt x="6728394" y="2262823"/>
                </a:cubicBezTo>
                <a:cubicBezTo>
                  <a:pt x="6714603" y="2255837"/>
                  <a:pt x="6697872" y="2256964"/>
                  <a:pt x="6685438" y="2265077"/>
                </a:cubicBezTo>
                <a:cubicBezTo>
                  <a:pt x="6670516" y="2280626"/>
                  <a:pt x="6672325" y="2312852"/>
                  <a:pt x="6693803" y="2321191"/>
                </a:cubicBezTo>
                <a:cubicBezTo>
                  <a:pt x="6701377" y="2324233"/>
                  <a:pt x="6710194" y="2324909"/>
                  <a:pt x="6718248" y="2323021"/>
                </a:cubicBezTo>
                <a:close/>
                <a:moveTo>
                  <a:pt x="5166073" y="2323396"/>
                </a:moveTo>
                <a:cubicBezTo>
                  <a:pt x="5175515" y="2322945"/>
                  <a:pt x="5185240" y="2320183"/>
                  <a:pt x="5194173" y="2317817"/>
                </a:cubicBezTo>
                <a:cubicBezTo>
                  <a:pt x="5205254" y="2294599"/>
                  <a:pt x="5201183" y="2257180"/>
                  <a:pt x="5167939" y="2258081"/>
                </a:cubicBezTo>
                <a:cubicBezTo>
                  <a:pt x="5136504" y="2254249"/>
                  <a:pt x="5124291" y="2292795"/>
                  <a:pt x="5139670" y="2315112"/>
                </a:cubicBezTo>
                <a:cubicBezTo>
                  <a:pt x="5147472" y="2321987"/>
                  <a:pt x="5156631" y="2323847"/>
                  <a:pt x="5166073" y="2323396"/>
                </a:cubicBezTo>
                <a:close/>
                <a:moveTo>
                  <a:pt x="4146786" y="2323725"/>
                </a:moveTo>
                <a:cubicBezTo>
                  <a:pt x="4164631" y="2320936"/>
                  <a:pt x="4179584" y="2303877"/>
                  <a:pt x="4174383" y="2284382"/>
                </a:cubicBezTo>
                <a:cubicBezTo>
                  <a:pt x="4173227" y="2249951"/>
                  <a:pt x="4115671" y="2247899"/>
                  <a:pt x="4105732" y="2278453"/>
                </a:cubicBezTo>
                <a:cubicBezTo>
                  <a:pt x="4097179" y="2296011"/>
                  <a:pt x="4109892" y="2317216"/>
                  <a:pt x="4128615" y="2321320"/>
                </a:cubicBezTo>
                <a:cubicBezTo>
                  <a:pt x="4134567" y="2323999"/>
                  <a:pt x="4140837" y="2324655"/>
                  <a:pt x="4146786" y="2323725"/>
                </a:cubicBezTo>
                <a:close/>
                <a:moveTo>
                  <a:pt x="1774660" y="2323841"/>
                </a:moveTo>
                <a:cubicBezTo>
                  <a:pt x="1792783" y="2324299"/>
                  <a:pt x="1811455" y="2313498"/>
                  <a:pt x="1810250" y="2293257"/>
                </a:cubicBezTo>
                <a:cubicBezTo>
                  <a:pt x="1817593" y="2257652"/>
                  <a:pt x="1764588" y="2244725"/>
                  <a:pt x="1746232" y="2271032"/>
                </a:cubicBezTo>
                <a:cubicBezTo>
                  <a:pt x="1740037" y="2287134"/>
                  <a:pt x="1739807" y="2310720"/>
                  <a:pt x="1757476" y="2319564"/>
                </a:cubicBezTo>
                <a:cubicBezTo>
                  <a:pt x="1762638" y="2322286"/>
                  <a:pt x="1768618" y="2323689"/>
                  <a:pt x="1774660" y="2323841"/>
                </a:cubicBezTo>
                <a:close/>
                <a:moveTo>
                  <a:pt x="6921499" y="2323893"/>
                </a:moveTo>
                <a:cubicBezTo>
                  <a:pt x="6928392" y="2323256"/>
                  <a:pt x="6935178" y="2321561"/>
                  <a:pt x="6940994" y="2319127"/>
                </a:cubicBezTo>
                <a:cubicBezTo>
                  <a:pt x="6945328" y="2304756"/>
                  <a:pt x="6954679" y="2287604"/>
                  <a:pt x="6944871" y="2273234"/>
                </a:cubicBezTo>
                <a:cubicBezTo>
                  <a:pt x="6928449" y="2244724"/>
                  <a:pt x="6875304" y="2256313"/>
                  <a:pt x="6879866" y="2292472"/>
                </a:cubicBezTo>
                <a:cubicBezTo>
                  <a:pt x="6879182" y="2318200"/>
                  <a:pt x="6900822" y="2325805"/>
                  <a:pt x="6921499" y="2323893"/>
                </a:cubicBezTo>
                <a:close/>
                <a:moveTo>
                  <a:pt x="5272705" y="2324048"/>
                </a:moveTo>
                <a:cubicBezTo>
                  <a:pt x="5290680" y="2322118"/>
                  <a:pt x="5306985" y="2306426"/>
                  <a:pt x="5302614" y="2285846"/>
                </a:cubicBezTo>
                <a:cubicBezTo>
                  <a:pt x="5302838" y="2256805"/>
                  <a:pt x="5265187" y="2249487"/>
                  <a:pt x="5246361" y="2264579"/>
                </a:cubicBezTo>
                <a:cubicBezTo>
                  <a:pt x="5232241" y="2280358"/>
                  <a:pt x="5233138" y="2312600"/>
                  <a:pt x="5254877" y="2321061"/>
                </a:cubicBezTo>
                <a:cubicBezTo>
                  <a:pt x="5260536" y="2323805"/>
                  <a:pt x="5266713" y="2324691"/>
                  <a:pt x="5272705" y="2324048"/>
                </a:cubicBezTo>
                <a:close/>
                <a:moveTo>
                  <a:pt x="4347471" y="2324072"/>
                </a:moveTo>
                <a:cubicBezTo>
                  <a:pt x="4365773" y="2321804"/>
                  <a:pt x="4382921" y="2305860"/>
                  <a:pt x="4378131" y="2286354"/>
                </a:cubicBezTo>
                <a:cubicBezTo>
                  <a:pt x="4377219" y="2258763"/>
                  <a:pt x="4340501" y="2251074"/>
                  <a:pt x="4321343" y="2265548"/>
                </a:cubicBezTo>
                <a:cubicBezTo>
                  <a:pt x="4303554" y="2279796"/>
                  <a:pt x="4306747" y="2313945"/>
                  <a:pt x="4329554" y="2321408"/>
                </a:cubicBezTo>
                <a:cubicBezTo>
                  <a:pt x="4335141" y="2324065"/>
                  <a:pt x="4341370" y="2324828"/>
                  <a:pt x="4347471" y="2324072"/>
                </a:cubicBezTo>
                <a:close/>
                <a:moveTo>
                  <a:pt x="7228624" y="2324140"/>
                </a:moveTo>
                <a:cubicBezTo>
                  <a:pt x="7247894" y="2319818"/>
                  <a:pt x="7262776" y="2299042"/>
                  <a:pt x="7253618" y="2277879"/>
                </a:cubicBezTo>
                <a:cubicBezTo>
                  <a:pt x="7246608" y="2254250"/>
                  <a:pt x="7219247" y="2256544"/>
                  <a:pt x="7200252" y="2260444"/>
                </a:cubicBezTo>
                <a:cubicBezTo>
                  <a:pt x="7197312" y="2264803"/>
                  <a:pt x="7191207" y="2273750"/>
                  <a:pt x="7188267" y="2278109"/>
                </a:cubicBezTo>
                <a:cubicBezTo>
                  <a:pt x="7189172" y="2294626"/>
                  <a:pt x="7188041" y="2318025"/>
                  <a:pt x="7208619" y="2322384"/>
                </a:cubicBezTo>
                <a:cubicBezTo>
                  <a:pt x="7215290" y="2325194"/>
                  <a:pt x="7222201" y="2325581"/>
                  <a:pt x="7228624" y="2324140"/>
                </a:cubicBezTo>
                <a:close/>
                <a:moveTo>
                  <a:pt x="4242751" y="2324192"/>
                </a:moveTo>
                <a:cubicBezTo>
                  <a:pt x="4260281" y="2323764"/>
                  <a:pt x="4278098" y="2312431"/>
                  <a:pt x="4277927" y="2293272"/>
                </a:cubicBezTo>
                <a:cubicBezTo>
                  <a:pt x="4281329" y="2267498"/>
                  <a:pt x="4252527" y="2251075"/>
                  <a:pt x="4230302" y="2259058"/>
                </a:cubicBezTo>
                <a:cubicBezTo>
                  <a:pt x="4201501" y="2264076"/>
                  <a:pt x="4198779" y="2311519"/>
                  <a:pt x="4225994" y="2320870"/>
                </a:cubicBezTo>
                <a:cubicBezTo>
                  <a:pt x="4231097" y="2323265"/>
                  <a:pt x="4236908" y="2324334"/>
                  <a:pt x="4242751" y="2324192"/>
                </a:cubicBezTo>
                <a:close/>
                <a:moveTo>
                  <a:pt x="5064077" y="2324199"/>
                </a:moveTo>
                <a:cubicBezTo>
                  <a:pt x="5083316" y="2323210"/>
                  <a:pt x="5100983" y="2306750"/>
                  <a:pt x="5097732" y="2285262"/>
                </a:cubicBezTo>
                <a:cubicBezTo>
                  <a:pt x="5094766" y="2254318"/>
                  <a:pt x="5049365" y="2247900"/>
                  <a:pt x="5033623" y="2271738"/>
                </a:cubicBezTo>
                <a:cubicBezTo>
                  <a:pt x="5025866" y="2287095"/>
                  <a:pt x="5027463" y="2312079"/>
                  <a:pt x="5045030" y="2319643"/>
                </a:cubicBezTo>
                <a:cubicBezTo>
                  <a:pt x="5051076" y="2323139"/>
                  <a:pt x="5057664" y="2324528"/>
                  <a:pt x="5064077" y="2324199"/>
                </a:cubicBezTo>
                <a:close/>
                <a:moveTo>
                  <a:pt x="4654022" y="2324293"/>
                </a:moveTo>
                <a:cubicBezTo>
                  <a:pt x="4673214" y="2323425"/>
                  <a:pt x="4691127" y="2307225"/>
                  <a:pt x="4687032" y="2285626"/>
                </a:cubicBezTo>
                <a:cubicBezTo>
                  <a:pt x="4685440" y="2251341"/>
                  <a:pt x="4629939" y="2246312"/>
                  <a:pt x="4620158" y="2277397"/>
                </a:cubicBezTo>
                <a:cubicBezTo>
                  <a:pt x="4616291" y="2292254"/>
                  <a:pt x="4618566" y="2313740"/>
                  <a:pt x="4635171" y="2319682"/>
                </a:cubicBezTo>
                <a:cubicBezTo>
                  <a:pt x="4641085" y="2323168"/>
                  <a:pt x="4647624" y="2324582"/>
                  <a:pt x="4654022" y="2324293"/>
                </a:cubicBezTo>
                <a:close/>
                <a:moveTo>
                  <a:pt x="4555908" y="2324312"/>
                </a:moveTo>
                <a:cubicBezTo>
                  <a:pt x="4573346" y="2321477"/>
                  <a:pt x="4587760" y="2305146"/>
                  <a:pt x="4583127" y="2285873"/>
                </a:cubicBezTo>
                <a:cubicBezTo>
                  <a:pt x="4582669" y="2256764"/>
                  <a:pt x="4542631" y="2249487"/>
                  <a:pt x="4524100" y="2266543"/>
                </a:cubicBezTo>
                <a:cubicBezTo>
                  <a:pt x="4511516" y="2284054"/>
                  <a:pt x="4513804" y="2316573"/>
                  <a:pt x="4538056" y="2322258"/>
                </a:cubicBezTo>
                <a:cubicBezTo>
                  <a:pt x="4543947" y="2324703"/>
                  <a:pt x="4550096" y="2325257"/>
                  <a:pt x="4555908" y="2324312"/>
                </a:cubicBezTo>
                <a:close/>
                <a:moveTo>
                  <a:pt x="4758400" y="2324340"/>
                </a:moveTo>
                <a:cubicBezTo>
                  <a:pt x="4777066" y="2322793"/>
                  <a:pt x="4794492" y="2307951"/>
                  <a:pt x="4790931" y="2287257"/>
                </a:cubicBezTo>
                <a:cubicBezTo>
                  <a:pt x="4788895" y="2259438"/>
                  <a:pt x="4751810" y="2249487"/>
                  <a:pt x="4731911" y="2265545"/>
                </a:cubicBezTo>
                <a:cubicBezTo>
                  <a:pt x="4717891" y="2281150"/>
                  <a:pt x="4718344" y="2312587"/>
                  <a:pt x="4740052" y="2321181"/>
                </a:cubicBezTo>
                <a:cubicBezTo>
                  <a:pt x="4745818" y="2323895"/>
                  <a:pt x="4752178" y="2324856"/>
                  <a:pt x="4758400" y="2324340"/>
                </a:cubicBezTo>
                <a:close/>
                <a:moveTo>
                  <a:pt x="5475843" y="2324363"/>
                </a:moveTo>
                <a:cubicBezTo>
                  <a:pt x="5495882" y="2323294"/>
                  <a:pt x="5514855" y="2306836"/>
                  <a:pt x="5510209" y="2284607"/>
                </a:cubicBezTo>
                <a:cubicBezTo>
                  <a:pt x="5506767" y="2254056"/>
                  <a:pt x="5460874" y="2247900"/>
                  <a:pt x="5444812" y="2271383"/>
                </a:cubicBezTo>
                <a:cubicBezTo>
                  <a:pt x="5438616" y="2287343"/>
                  <a:pt x="5439305" y="2310826"/>
                  <a:pt x="5456285" y="2319946"/>
                </a:cubicBezTo>
                <a:cubicBezTo>
                  <a:pt x="5462366" y="2323365"/>
                  <a:pt x="5469164" y="2324719"/>
                  <a:pt x="5475843" y="2324363"/>
                </a:cubicBezTo>
                <a:close/>
                <a:moveTo>
                  <a:pt x="6301800" y="2324390"/>
                </a:moveTo>
                <a:cubicBezTo>
                  <a:pt x="6320291" y="2322051"/>
                  <a:pt x="6337038" y="2306233"/>
                  <a:pt x="6331963" y="2285370"/>
                </a:cubicBezTo>
                <a:cubicBezTo>
                  <a:pt x="6329933" y="2253186"/>
                  <a:pt x="6282343" y="2247899"/>
                  <a:pt x="6266780" y="2272037"/>
                </a:cubicBezTo>
                <a:cubicBezTo>
                  <a:pt x="6256179" y="2288819"/>
                  <a:pt x="6262720" y="2317095"/>
                  <a:pt x="6283470" y="2321922"/>
                </a:cubicBezTo>
                <a:cubicBezTo>
                  <a:pt x="6289278" y="2324451"/>
                  <a:pt x="6295636" y="2325169"/>
                  <a:pt x="6301800" y="2324390"/>
                </a:cubicBezTo>
                <a:close/>
                <a:moveTo>
                  <a:pt x="6504042" y="2324484"/>
                </a:moveTo>
                <a:cubicBezTo>
                  <a:pt x="6522995" y="2323137"/>
                  <a:pt x="6540486" y="2306722"/>
                  <a:pt x="6536157" y="2286203"/>
                </a:cubicBezTo>
                <a:cubicBezTo>
                  <a:pt x="6536849" y="2252004"/>
                  <a:pt x="6478198" y="2247900"/>
                  <a:pt x="6469655" y="2278451"/>
                </a:cubicBezTo>
                <a:cubicBezTo>
                  <a:pt x="6465729" y="2293271"/>
                  <a:pt x="6468269" y="2314930"/>
                  <a:pt x="6485357" y="2320402"/>
                </a:cubicBezTo>
                <a:cubicBezTo>
                  <a:pt x="6491245" y="2323707"/>
                  <a:pt x="6497725" y="2324933"/>
                  <a:pt x="6504042" y="2324484"/>
                </a:cubicBezTo>
                <a:close/>
                <a:moveTo>
                  <a:pt x="4041893" y="2324525"/>
                </a:moveTo>
                <a:cubicBezTo>
                  <a:pt x="4060168" y="2321452"/>
                  <a:pt x="4076398" y="2304987"/>
                  <a:pt x="4071204" y="2285004"/>
                </a:cubicBezTo>
                <a:cubicBezTo>
                  <a:pt x="4069127" y="2254421"/>
                  <a:pt x="4021115" y="2246312"/>
                  <a:pt x="4006804" y="2271798"/>
                </a:cubicBezTo>
                <a:cubicBezTo>
                  <a:pt x="4000341" y="2289406"/>
                  <a:pt x="4000803" y="2317904"/>
                  <a:pt x="4023655" y="2322770"/>
                </a:cubicBezTo>
                <a:cubicBezTo>
                  <a:pt x="4029483" y="2325086"/>
                  <a:pt x="4035802" y="2325550"/>
                  <a:pt x="4041893" y="2324525"/>
                </a:cubicBezTo>
                <a:close/>
                <a:moveTo>
                  <a:pt x="7427927" y="2324657"/>
                </a:moveTo>
                <a:cubicBezTo>
                  <a:pt x="7445372" y="2324625"/>
                  <a:pt x="7462849" y="2312309"/>
                  <a:pt x="7461318" y="2292810"/>
                </a:cubicBezTo>
                <a:cubicBezTo>
                  <a:pt x="7465854" y="2267951"/>
                  <a:pt x="7438413" y="2251074"/>
                  <a:pt x="7416641" y="2259513"/>
                </a:cubicBezTo>
                <a:cubicBezTo>
                  <a:pt x="7390787" y="2264758"/>
                  <a:pt x="7388066" y="2309687"/>
                  <a:pt x="7411198" y="2320406"/>
                </a:cubicBezTo>
                <a:cubicBezTo>
                  <a:pt x="7416301" y="2323314"/>
                  <a:pt x="7422112" y="2324668"/>
                  <a:pt x="7427927" y="2324657"/>
                </a:cubicBezTo>
                <a:close/>
                <a:moveTo>
                  <a:pt x="5890108" y="2324710"/>
                </a:moveTo>
                <a:cubicBezTo>
                  <a:pt x="5906620" y="2323102"/>
                  <a:pt x="5922104" y="2311007"/>
                  <a:pt x="5920731" y="2292478"/>
                </a:cubicBezTo>
                <a:cubicBezTo>
                  <a:pt x="5924391" y="2265715"/>
                  <a:pt x="5893510" y="2251075"/>
                  <a:pt x="5871322" y="2260225"/>
                </a:cubicBezTo>
                <a:cubicBezTo>
                  <a:pt x="5845016" y="2269604"/>
                  <a:pt x="5845245" y="2316268"/>
                  <a:pt x="5873838" y="2322673"/>
                </a:cubicBezTo>
                <a:cubicBezTo>
                  <a:pt x="5878985" y="2324617"/>
                  <a:pt x="5884604" y="2325246"/>
                  <a:pt x="5890108" y="2324710"/>
                </a:cubicBezTo>
                <a:close/>
                <a:moveTo>
                  <a:pt x="4447531" y="2324715"/>
                </a:moveTo>
                <a:cubicBezTo>
                  <a:pt x="4483785" y="2330450"/>
                  <a:pt x="4495642" y="2270116"/>
                  <a:pt x="4461896" y="2260710"/>
                </a:cubicBezTo>
                <a:cubicBezTo>
                  <a:pt x="4443199" y="2251075"/>
                  <a:pt x="4425185" y="2263693"/>
                  <a:pt x="4412416" y="2276539"/>
                </a:cubicBezTo>
                <a:cubicBezTo>
                  <a:pt x="4411504" y="2299021"/>
                  <a:pt x="4420169" y="2327238"/>
                  <a:pt x="4447531" y="2324715"/>
                </a:cubicBezTo>
                <a:close/>
                <a:moveTo>
                  <a:pt x="4863287" y="2324973"/>
                </a:moveTo>
                <a:cubicBezTo>
                  <a:pt x="4881467" y="2323298"/>
                  <a:pt x="4897408" y="2307009"/>
                  <a:pt x="4893034" y="2285923"/>
                </a:cubicBezTo>
                <a:cubicBezTo>
                  <a:pt x="4891912" y="2253200"/>
                  <a:pt x="4844132" y="2247900"/>
                  <a:pt x="4828878" y="2272788"/>
                </a:cubicBezTo>
                <a:cubicBezTo>
                  <a:pt x="4816316" y="2289841"/>
                  <a:pt x="4825962" y="2315190"/>
                  <a:pt x="4845029" y="2321412"/>
                </a:cubicBezTo>
                <a:cubicBezTo>
                  <a:pt x="4850918" y="2324465"/>
                  <a:pt x="4857227" y="2325531"/>
                  <a:pt x="4863287" y="2324973"/>
                </a:cubicBezTo>
                <a:close/>
                <a:moveTo>
                  <a:pt x="7122269" y="2324984"/>
                </a:moveTo>
                <a:cubicBezTo>
                  <a:pt x="7141488" y="2323127"/>
                  <a:pt x="7159453" y="2306575"/>
                  <a:pt x="7154651" y="2285202"/>
                </a:cubicBezTo>
                <a:cubicBezTo>
                  <a:pt x="7151450" y="2253461"/>
                  <a:pt x="7102972" y="2247900"/>
                  <a:pt x="7087879" y="2272923"/>
                </a:cubicBezTo>
                <a:cubicBezTo>
                  <a:pt x="7078504" y="2289836"/>
                  <a:pt x="7084449" y="2314858"/>
                  <a:pt x="7103429" y="2321577"/>
                </a:cubicBezTo>
                <a:cubicBezTo>
                  <a:pt x="7109317" y="2324589"/>
                  <a:pt x="7115863" y="2325603"/>
                  <a:pt x="7122269" y="2324984"/>
                </a:cubicBezTo>
                <a:close/>
                <a:moveTo>
                  <a:pt x="5682021" y="2324987"/>
                </a:moveTo>
                <a:cubicBezTo>
                  <a:pt x="5699910" y="2325062"/>
                  <a:pt x="5717636" y="2313245"/>
                  <a:pt x="5716769" y="2293308"/>
                </a:cubicBezTo>
                <a:cubicBezTo>
                  <a:pt x="5722779" y="2256870"/>
                  <a:pt x="5665454" y="2244724"/>
                  <a:pt x="5649736" y="2274058"/>
                </a:cubicBezTo>
                <a:cubicBezTo>
                  <a:pt x="5638641" y="2289641"/>
                  <a:pt x="5646269" y="2314850"/>
                  <a:pt x="5664761" y="2320808"/>
                </a:cubicBezTo>
                <a:cubicBezTo>
                  <a:pt x="5670078" y="2323615"/>
                  <a:pt x="5676059" y="2324961"/>
                  <a:pt x="5682021" y="2324987"/>
                </a:cubicBezTo>
                <a:close/>
                <a:moveTo>
                  <a:pt x="7535179" y="2325069"/>
                </a:moveTo>
                <a:cubicBezTo>
                  <a:pt x="7554913" y="2322595"/>
                  <a:pt x="7571416" y="2303238"/>
                  <a:pt x="7564252" y="2281288"/>
                </a:cubicBezTo>
                <a:cubicBezTo>
                  <a:pt x="7558793" y="2249718"/>
                  <a:pt x="7507393" y="2249487"/>
                  <a:pt x="7498978" y="2278984"/>
                </a:cubicBezTo>
                <a:cubicBezTo>
                  <a:pt x="7494429" y="2293963"/>
                  <a:pt x="7498523" y="2315855"/>
                  <a:pt x="7515126" y="2321386"/>
                </a:cubicBezTo>
                <a:cubicBezTo>
                  <a:pt x="7521665" y="2324842"/>
                  <a:pt x="7528602" y="2325894"/>
                  <a:pt x="7535179" y="2325069"/>
                </a:cubicBezTo>
                <a:close/>
                <a:moveTo>
                  <a:pt x="6816964" y="2325085"/>
                </a:moveTo>
                <a:cubicBezTo>
                  <a:pt x="6835244" y="2322881"/>
                  <a:pt x="6851067" y="2306112"/>
                  <a:pt x="6845031" y="2285434"/>
                </a:cubicBezTo>
                <a:cubicBezTo>
                  <a:pt x="6844571" y="2252997"/>
                  <a:pt x="6796513" y="2247900"/>
                  <a:pt x="6781797" y="2272459"/>
                </a:cubicBezTo>
                <a:cubicBezTo>
                  <a:pt x="6770529" y="2288909"/>
                  <a:pt x="6778117" y="2316944"/>
                  <a:pt x="6798582" y="2322041"/>
                </a:cubicBezTo>
                <a:cubicBezTo>
                  <a:pt x="6804503" y="2324937"/>
                  <a:pt x="6810870" y="2325820"/>
                  <a:pt x="6816964" y="2325085"/>
                </a:cubicBezTo>
                <a:close/>
                <a:moveTo>
                  <a:pt x="7323208" y="2325119"/>
                </a:moveTo>
                <a:cubicBezTo>
                  <a:pt x="7341461" y="2325486"/>
                  <a:pt x="7360071" y="2314125"/>
                  <a:pt x="7358686" y="2293564"/>
                </a:cubicBezTo>
                <a:cubicBezTo>
                  <a:pt x="7365842" y="2257395"/>
                  <a:pt x="7311598" y="2244724"/>
                  <a:pt x="7294286" y="2272139"/>
                </a:cubicBezTo>
                <a:cubicBezTo>
                  <a:pt x="7288054" y="2288265"/>
                  <a:pt x="7288516" y="2311994"/>
                  <a:pt x="7305828" y="2320749"/>
                </a:cubicBezTo>
                <a:cubicBezTo>
                  <a:pt x="7311079" y="2323571"/>
                  <a:pt x="7317124" y="2324996"/>
                  <a:pt x="7323208" y="2325119"/>
                </a:cubicBezTo>
                <a:close/>
                <a:moveTo>
                  <a:pt x="6283783" y="2425683"/>
                </a:moveTo>
                <a:cubicBezTo>
                  <a:pt x="6303846" y="2432050"/>
                  <a:pt x="6331661" y="2421817"/>
                  <a:pt x="6332117" y="2397711"/>
                </a:cubicBezTo>
                <a:cubicBezTo>
                  <a:pt x="6338729" y="2368830"/>
                  <a:pt x="6301567" y="2349500"/>
                  <a:pt x="6278767" y="2364054"/>
                </a:cubicBezTo>
                <a:cubicBezTo>
                  <a:pt x="6253004" y="2374970"/>
                  <a:pt x="6256652" y="2418633"/>
                  <a:pt x="6283783" y="2425683"/>
                </a:cubicBezTo>
                <a:close/>
                <a:moveTo>
                  <a:pt x="7129707" y="2425856"/>
                </a:moveTo>
                <a:cubicBezTo>
                  <a:pt x="7140932" y="2422806"/>
                  <a:pt x="7150545" y="2415054"/>
                  <a:pt x="7153598" y="2402627"/>
                </a:cubicBezTo>
                <a:cubicBezTo>
                  <a:pt x="7164229" y="2374809"/>
                  <a:pt x="7129849" y="2349499"/>
                  <a:pt x="7105194" y="2362268"/>
                </a:cubicBezTo>
                <a:cubicBezTo>
                  <a:pt x="7081444" y="2370705"/>
                  <a:pt x="7078504" y="2404907"/>
                  <a:pt x="7096147" y="2420868"/>
                </a:cubicBezTo>
                <a:cubicBezTo>
                  <a:pt x="7105647" y="2427253"/>
                  <a:pt x="7118482" y="2428906"/>
                  <a:pt x="7129707" y="2425856"/>
                </a:cubicBezTo>
                <a:close/>
                <a:moveTo>
                  <a:pt x="5691369" y="2426028"/>
                </a:moveTo>
                <a:cubicBezTo>
                  <a:pt x="5709042" y="2420922"/>
                  <a:pt x="5722177" y="2401891"/>
                  <a:pt x="5715609" y="2383115"/>
                </a:cubicBezTo>
                <a:cubicBezTo>
                  <a:pt x="5706853" y="2352666"/>
                  <a:pt x="5654081" y="2351087"/>
                  <a:pt x="5646937" y="2382889"/>
                </a:cubicBezTo>
                <a:cubicBezTo>
                  <a:pt x="5638641" y="2401384"/>
                  <a:pt x="5653620" y="2422811"/>
                  <a:pt x="5672747" y="2425969"/>
                </a:cubicBezTo>
                <a:cubicBezTo>
                  <a:pt x="5679084" y="2427886"/>
                  <a:pt x="5685479" y="2427731"/>
                  <a:pt x="5691369" y="2426028"/>
                </a:cubicBezTo>
                <a:close/>
                <a:moveTo>
                  <a:pt x="7539525" y="2426093"/>
                </a:moveTo>
                <a:cubicBezTo>
                  <a:pt x="7551186" y="2424014"/>
                  <a:pt x="7561214" y="2417102"/>
                  <a:pt x="7563277" y="2404402"/>
                </a:cubicBezTo>
                <a:cubicBezTo>
                  <a:pt x="7572216" y="2381924"/>
                  <a:pt x="7551816" y="2355850"/>
                  <a:pt x="7527291" y="2360121"/>
                </a:cubicBezTo>
                <a:cubicBezTo>
                  <a:pt x="7497264" y="2359896"/>
                  <a:pt x="7486491" y="2399907"/>
                  <a:pt x="7505974" y="2418788"/>
                </a:cubicBezTo>
                <a:cubicBezTo>
                  <a:pt x="7514570" y="2425419"/>
                  <a:pt x="7527864" y="2428173"/>
                  <a:pt x="7539525" y="2426093"/>
                </a:cubicBezTo>
                <a:close/>
                <a:moveTo>
                  <a:pt x="1579792" y="2426186"/>
                </a:moveTo>
                <a:cubicBezTo>
                  <a:pt x="1590706" y="2423984"/>
                  <a:pt x="1600117" y="2417291"/>
                  <a:pt x="1602839" y="2405277"/>
                </a:cubicBezTo>
                <a:cubicBezTo>
                  <a:pt x="1611230" y="2383310"/>
                  <a:pt x="1593087" y="2355850"/>
                  <a:pt x="1569049" y="2358825"/>
                </a:cubicBezTo>
                <a:cubicBezTo>
                  <a:pt x="1537979" y="2357452"/>
                  <a:pt x="1527095" y="2400929"/>
                  <a:pt x="1547732" y="2420151"/>
                </a:cubicBezTo>
                <a:cubicBezTo>
                  <a:pt x="1556462" y="2426101"/>
                  <a:pt x="1568878" y="2428389"/>
                  <a:pt x="1579792" y="2426186"/>
                </a:cubicBezTo>
                <a:close/>
                <a:moveTo>
                  <a:pt x="4538814" y="2426187"/>
                </a:moveTo>
                <a:cubicBezTo>
                  <a:pt x="4558600" y="2432050"/>
                  <a:pt x="4584756" y="2422128"/>
                  <a:pt x="4584073" y="2398451"/>
                </a:cubicBezTo>
                <a:cubicBezTo>
                  <a:pt x="4589304" y="2373646"/>
                  <a:pt x="4562012" y="2352675"/>
                  <a:pt x="4539041" y="2361921"/>
                </a:cubicBezTo>
                <a:cubicBezTo>
                  <a:pt x="4510839" y="2370038"/>
                  <a:pt x="4509929" y="2418520"/>
                  <a:pt x="4538814" y="2426187"/>
                </a:cubicBezTo>
                <a:close/>
                <a:moveTo>
                  <a:pt x="4453945" y="2426343"/>
                </a:moveTo>
                <a:cubicBezTo>
                  <a:pt x="4479044" y="2425886"/>
                  <a:pt x="4486117" y="2394078"/>
                  <a:pt x="4477675" y="2374857"/>
                </a:cubicBezTo>
                <a:cubicBezTo>
                  <a:pt x="4466951" y="2359296"/>
                  <a:pt x="4444590" y="2354262"/>
                  <a:pt x="4428389" y="2363873"/>
                </a:cubicBezTo>
                <a:cubicBezTo>
                  <a:pt x="4411504" y="2370967"/>
                  <a:pt x="4415155" y="2392019"/>
                  <a:pt x="4411961" y="2406664"/>
                </a:cubicBezTo>
                <a:cubicBezTo>
                  <a:pt x="4422685" y="2419021"/>
                  <a:pt x="4436147" y="2430462"/>
                  <a:pt x="4453945" y="2426343"/>
                </a:cubicBezTo>
                <a:close/>
                <a:moveTo>
                  <a:pt x="6903495" y="2426469"/>
                </a:moveTo>
                <a:cubicBezTo>
                  <a:pt x="6921337" y="2433637"/>
                  <a:pt x="6937578" y="2420919"/>
                  <a:pt x="6948329" y="2407508"/>
                </a:cubicBezTo>
                <a:cubicBezTo>
                  <a:pt x="6948329" y="2400802"/>
                  <a:pt x="6948100" y="2387159"/>
                  <a:pt x="6948100" y="2380454"/>
                </a:cubicBezTo>
                <a:cubicBezTo>
                  <a:pt x="6936663" y="2364730"/>
                  <a:pt x="6916076" y="2351087"/>
                  <a:pt x="6896861" y="2363111"/>
                </a:cubicBezTo>
                <a:cubicBezTo>
                  <a:pt x="6868954" y="2374210"/>
                  <a:pt x="6873529" y="2421613"/>
                  <a:pt x="6903495" y="2426469"/>
                </a:cubicBezTo>
                <a:close/>
                <a:moveTo>
                  <a:pt x="5896468" y="2426500"/>
                </a:moveTo>
                <a:cubicBezTo>
                  <a:pt x="5907497" y="2424112"/>
                  <a:pt x="5916764" y="2417210"/>
                  <a:pt x="5918925" y="2404441"/>
                </a:cubicBezTo>
                <a:cubicBezTo>
                  <a:pt x="5927566" y="2380284"/>
                  <a:pt x="5905280" y="2352675"/>
                  <a:pt x="5879810" y="2359577"/>
                </a:cubicBezTo>
                <a:cubicBezTo>
                  <a:pt x="5850247" y="2362108"/>
                  <a:pt x="5845016" y="2402831"/>
                  <a:pt x="5863436" y="2421467"/>
                </a:cubicBezTo>
                <a:cubicBezTo>
                  <a:pt x="5872647" y="2426758"/>
                  <a:pt x="5885438" y="2428887"/>
                  <a:pt x="5896468" y="2426500"/>
                </a:cubicBezTo>
                <a:close/>
                <a:moveTo>
                  <a:pt x="1660927" y="2426505"/>
                </a:moveTo>
                <a:cubicBezTo>
                  <a:pt x="1680138" y="2433637"/>
                  <a:pt x="1708039" y="2421443"/>
                  <a:pt x="1705523" y="2397976"/>
                </a:cubicBezTo>
                <a:cubicBezTo>
                  <a:pt x="1711241" y="2374509"/>
                  <a:pt x="1688828" y="2354262"/>
                  <a:pt x="1666187" y="2359554"/>
                </a:cubicBezTo>
                <a:cubicBezTo>
                  <a:pt x="1633254" y="2362085"/>
                  <a:pt x="1630281" y="2418912"/>
                  <a:pt x="1660927" y="2426505"/>
                </a:cubicBezTo>
                <a:close/>
                <a:moveTo>
                  <a:pt x="4233309" y="2426509"/>
                </a:moveTo>
                <a:cubicBezTo>
                  <a:pt x="4256994" y="2433637"/>
                  <a:pt x="4286092" y="2409263"/>
                  <a:pt x="4276167" y="2383509"/>
                </a:cubicBezTo>
                <a:cubicBezTo>
                  <a:pt x="4268949" y="2351087"/>
                  <a:pt x="4216842" y="2351317"/>
                  <a:pt x="4208721" y="2382819"/>
                </a:cubicBezTo>
                <a:cubicBezTo>
                  <a:pt x="4201954" y="2401675"/>
                  <a:pt x="4213684" y="2423290"/>
                  <a:pt x="4233309" y="2426509"/>
                </a:cubicBezTo>
                <a:close/>
                <a:moveTo>
                  <a:pt x="4972346" y="2426514"/>
                </a:moveTo>
                <a:cubicBezTo>
                  <a:pt x="4983005" y="2423857"/>
                  <a:pt x="4992189" y="2416790"/>
                  <a:pt x="4995251" y="2405370"/>
                </a:cubicBezTo>
                <a:cubicBezTo>
                  <a:pt x="5006817" y="2381173"/>
                  <a:pt x="4979376" y="2354262"/>
                  <a:pt x="4954883" y="2360594"/>
                </a:cubicBezTo>
                <a:cubicBezTo>
                  <a:pt x="4926535" y="2363534"/>
                  <a:pt x="4916329" y="2406500"/>
                  <a:pt x="4940595" y="2421199"/>
                </a:cubicBezTo>
                <a:cubicBezTo>
                  <a:pt x="4949554" y="2427418"/>
                  <a:pt x="4961687" y="2429171"/>
                  <a:pt x="4972346" y="2426514"/>
                </a:cubicBezTo>
                <a:close/>
                <a:moveTo>
                  <a:pt x="6203558" y="2426651"/>
                </a:moveTo>
                <a:cubicBezTo>
                  <a:pt x="6214787" y="2424512"/>
                  <a:pt x="6224672" y="2417441"/>
                  <a:pt x="6227758" y="2405351"/>
                </a:cubicBezTo>
                <a:cubicBezTo>
                  <a:pt x="6237129" y="2382539"/>
                  <a:pt x="6217244" y="2355849"/>
                  <a:pt x="6192558" y="2358815"/>
                </a:cubicBezTo>
                <a:cubicBezTo>
                  <a:pt x="6162387" y="2357446"/>
                  <a:pt x="6149816" y="2400560"/>
                  <a:pt x="6171302" y="2418353"/>
                </a:cubicBezTo>
                <a:cubicBezTo>
                  <a:pt x="6179759" y="2425995"/>
                  <a:pt x="6192330" y="2428790"/>
                  <a:pt x="6203558" y="2426651"/>
                </a:cubicBezTo>
                <a:close/>
                <a:moveTo>
                  <a:pt x="5278641" y="2426660"/>
                </a:moveTo>
                <a:cubicBezTo>
                  <a:pt x="5289841" y="2424596"/>
                  <a:pt x="5299450" y="2417945"/>
                  <a:pt x="5302065" y="2405445"/>
                </a:cubicBezTo>
                <a:cubicBezTo>
                  <a:pt x="5311617" y="2379986"/>
                  <a:pt x="5287055" y="2351087"/>
                  <a:pt x="5260674" y="2360032"/>
                </a:cubicBezTo>
                <a:cubicBezTo>
                  <a:pt x="5234520" y="2366225"/>
                  <a:pt x="5230654" y="2401546"/>
                  <a:pt x="5245664" y="2420353"/>
                </a:cubicBezTo>
                <a:cubicBezTo>
                  <a:pt x="5254647" y="2426201"/>
                  <a:pt x="5267440" y="2428724"/>
                  <a:pt x="5278641" y="2426660"/>
                </a:cubicBezTo>
                <a:close/>
                <a:moveTo>
                  <a:pt x="7007808" y="2426734"/>
                </a:moveTo>
                <a:cubicBezTo>
                  <a:pt x="7025763" y="2430361"/>
                  <a:pt x="7046301" y="2421335"/>
                  <a:pt x="7050383" y="2401935"/>
                </a:cubicBezTo>
                <a:cubicBezTo>
                  <a:pt x="7061042" y="2375843"/>
                  <a:pt x="7030199" y="2352675"/>
                  <a:pt x="7005933" y="2360998"/>
                </a:cubicBezTo>
                <a:cubicBezTo>
                  <a:pt x="6979399" y="2365046"/>
                  <a:pt x="6973729" y="2402385"/>
                  <a:pt x="6991419" y="2418805"/>
                </a:cubicBezTo>
                <a:cubicBezTo>
                  <a:pt x="6996125" y="2422910"/>
                  <a:pt x="7001822" y="2425525"/>
                  <a:pt x="7007808" y="2426734"/>
                </a:cubicBezTo>
                <a:close/>
                <a:moveTo>
                  <a:pt x="2297285" y="2426760"/>
                </a:moveTo>
                <a:cubicBezTo>
                  <a:pt x="2306893" y="2425431"/>
                  <a:pt x="2315508" y="2420739"/>
                  <a:pt x="2319931" y="2411016"/>
                </a:cubicBezTo>
                <a:cubicBezTo>
                  <a:pt x="2333532" y="2387727"/>
                  <a:pt x="2312448" y="2354262"/>
                  <a:pt x="2285014" y="2360367"/>
                </a:cubicBezTo>
                <a:cubicBezTo>
                  <a:pt x="2254170" y="2361724"/>
                  <a:pt x="2246230" y="2405137"/>
                  <a:pt x="2268687" y="2422322"/>
                </a:cubicBezTo>
                <a:cubicBezTo>
                  <a:pt x="2277079" y="2426053"/>
                  <a:pt x="2287677" y="2428088"/>
                  <a:pt x="2297285" y="2426760"/>
                </a:cubicBezTo>
                <a:close/>
                <a:moveTo>
                  <a:pt x="6805850" y="2426858"/>
                </a:moveTo>
                <a:cubicBezTo>
                  <a:pt x="6824481" y="2428750"/>
                  <a:pt x="6844534" y="2419420"/>
                  <a:pt x="6845052" y="2398095"/>
                </a:cubicBezTo>
                <a:cubicBezTo>
                  <a:pt x="6851492" y="2372183"/>
                  <a:pt x="6821591" y="2351087"/>
                  <a:pt x="6798360" y="2360947"/>
                </a:cubicBezTo>
                <a:cubicBezTo>
                  <a:pt x="6772369" y="2368056"/>
                  <a:pt x="6770529" y="2405203"/>
                  <a:pt x="6788470" y="2421255"/>
                </a:cubicBezTo>
                <a:cubicBezTo>
                  <a:pt x="6793587" y="2424350"/>
                  <a:pt x="6799640" y="2426228"/>
                  <a:pt x="6805850" y="2426858"/>
                </a:cubicBezTo>
                <a:close/>
                <a:moveTo>
                  <a:pt x="4134793" y="2426858"/>
                </a:moveTo>
                <a:cubicBezTo>
                  <a:pt x="4144540" y="2428551"/>
                  <a:pt x="4154945" y="2426887"/>
                  <a:pt x="4163291" y="2421724"/>
                </a:cubicBezTo>
                <a:cubicBezTo>
                  <a:pt x="4175868" y="2412087"/>
                  <a:pt x="4173124" y="2394648"/>
                  <a:pt x="4176554" y="2380880"/>
                </a:cubicBezTo>
                <a:cubicBezTo>
                  <a:pt x="4164663" y="2369866"/>
                  <a:pt x="4151858" y="2354262"/>
                  <a:pt x="4133336" y="2359540"/>
                </a:cubicBezTo>
                <a:cubicBezTo>
                  <a:pt x="4109325" y="2360917"/>
                  <a:pt x="4094004" y="2393271"/>
                  <a:pt x="4110240" y="2411857"/>
                </a:cubicBezTo>
                <a:cubicBezTo>
                  <a:pt x="4115957" y="2420118"/>
                  <a:pt x="4125046" y="2425166"/>
                  <a:pt x="4134793" y="2426858"/>
                </a:cubicBezTo>
                <a:close/>
                <a:moveTo>
                  <a:pt x="7434969" y="2427162"/>
                </a:moveTo>
                <a:cubicBezTo>
                  <a:pt x="7451382" y="2424059"/>
                  <a:pt x="7464607" y="2409125"/>
                  <a:pt x="7460865" y="2390783"/>
                </a:cubicBezTo>
                <a:cubicBezTo>
                  <a:pt x="7462679" y="2361391"/>
                  <a:pt x="7420950" y="2349499"/>
                  <a:pt x="7403034" y="2370141"/>
                </a:cubicBezTo>
                <a:cubicBezTo>
                  <a:pt x="7389654" y="2387193"/>
                  <a:pt x="7392602" y="2421746"/>
                  <a:pt x="7418002" y="2426009"/>
                </a:cubicBezTo>
                <a:cubicBezTo>
                  <a:pt x="7423672" y="2427916"/>
                  <a:pt x="7429497" y="2428196"/>
                  <a:pt x="7434969" y="2427162"/>
                </a:cubicBezTo>
                <a:close/>
                <a:moveTo>
                  <a:pt x="6613140" y="2427195"/>
                </a:moveTo>
                <a:cubicBezTo>
                  <a:pt x="6624376" y="2425067"/>
                  <a:pt x="6634312" y="2418222"/>
                  <a:pt x="6637893" y="2406259"/>
                </a:cubicBezTo>
                <a:cubicBezTo>
                  <a:pt x="6648291" y="2383711"/>
                  <a:pt x="6627726" y="2354262"/>
                  <a:pt x="6602078" y="2359554"/>
                </a:cubicBezTo>
                <a:cubicBezTo>
                  <a:pt x="6570885" y="2358634"/>
                  <a:pt x="6562566" y="2399816"/>
                  <a:pt x="6580589" y="2419833"/>
                </a:cubicBezTo>
                <a:cubicBezTo>
                  <a:pt x="6589370" y="2426735"/>
                  <a:pt x="6601905" y="2429323"/>
                  <a:pt x="6613140" y="2427195"/>
                </a:cubicBezTo>
                <a:close/>
                <a:moveTo>
                  <a:pt x="4852721" y="2427217"/>
                </a:moveTo>
                <a:cubicBezTo>
                  <a:pt x="4871911" y="2429683"/>
                  <a:pt x="4893565" y="2419520"/>
                  <a:pt x="4893565" y="2398259"/>
                </a:cubicBezTo>
                <a:cubicBezTo>
                  <a:pt x="4898867" y="2372179"/>
                  <a:pt x="4867517" y="2352675"/>
                  <a:pt x="4844466" y="2362654"/>
                </a:cubicBezTo>
                <a:cubicBezTo>
                  <a:pt x="4819340" y="2369004"/>
                  <a:pt x="4814729" y="2406197"/>
                  <a:pt x="4835245" y="2420484"/>
                </a:cubicBezTo>
                <a:cubicBezTo>
                  <a:pt x="4840201" y="2424169"/>
                  <a:pt x="4846324" y="2426395"/>
                  <a:pt x="4852721" y="2427217"/>
                </a:cubicBezTo>
                <a:close/>
                <a:moveTo>
                  <a:pt x="7218852" y="2427235"/>
                </a:moveTo>
                <a:cubicBezTo>
                  <a:pt x="7239689" y="2428062"/>
                  <a:pt x="7260845" y="2413327"/>
                  <a:pt x="7255418" y="2388925"/>
                </a:cubicBezTo>
                <a:cubicBezTo>
                  <a:pt x="7256097" y="2355931"/>
                  <a:pt x="7205221" y="2347912"/>
                  <a:pt x="7192107" y="2375407"/>
                </a:cubicBezTo>
                <a:cubicBezTo>
                  <a:pt x="7186454" y="2390300"/>
                  <a:pt x="7187585" y="2409317"/>
                  <a:pt x="7199116" y="2421003"/>
                </a:cubicBezTo>
                <a:cubicBezTo>
                  <a:pt x="7204995" y="2424955"/>
                  <a:pt x="7211906" y="2426960"/>
                  <a:pt x="7218852" y="2427235"/>
                </a:cubicBezTo>
                <a:close/>
                <a:moveTo>
                  <a:pt x="5585838" y="2427278"/>
                </a:moveTo>
                <a:cubicBezTo>
                  <a:pt x="5603086" y="2423976"/>
                  <a:pt x="5618045" y="2408843"/>
                  <a:pt x="5613402" y="2389863"/>
                </a:cubicBezTo>
                <a:cubicBezTo>
                  <a:pt x="5612256" y="2355892"/>
                  <a:pt x="5559297" y="2347912"/>
                  <a:pt x="5546229" y="2378007"/>
                </a:cubicBezTo>
                <a:cubicBezTo>
                  <a:pt x="5535454" y="2396702"/>
                  <a:pt x="5547605" y="2421782"/>
                  <a:pt x="5568468" y="2426341"/>
                </a:cubicBezTo>
                <a:cubicBezTo>
                  <a:pt x="5574085" y="2428165"/>
                  <a:pt x="5580088" y="2428379"/>
                  <a:pt x="5585838" y="2427278"/>
                </a:cubicBezTo>
                <a:close/>
                <a:moveTo>
                  <a:pt x="5486212" y="2427312"/>
                </a:moveTo>
                <a:cubicBezTo>
                  <a:pt x="5496841" y="2424897"/>
                  <a:pt x="5505936" y="2417996"/>
                  <a:pt x="5508438" y="2406036"/>
                </a:cubicBezTo>
                <a:cubicBezTo>
                  <a:pt x="5519579" y="2380505"/>
                  <a:pt x="5493886" y="2352674"/>
                  <a:pt x="5467965" y="2360034"/>
                </a:cubicBezTo>
                <a:cubicBezTo>
                  <a:pt x="5439770" y="2362564"/>
                  <a:pt x="5432266" y="2406726"/>
                  <a:pt x="5454777" y="2421677"/>
                </a:cubicBezTo>
                <a:cubicBezTo>
                  <a:pt x="5463417" y="2427657"/>
                  <a:pt x="5475582" y="2429727"/>
                  <a:pt x="5486212" y="2427312"/>
                </a:cubicBezTo>
                <a:close/>
                <a:moveTo>
                  <a:pt x="5176795" y="2427405"/>
                </a:moveTo>
                <a:cubicBezTo>
                  <a:pt x="5194181" y="2422359"/>
                  <a:pt x="5206412" y="2403081"/>
                  <a:pt x="5200361" y="2383933"/>
                </a:cubicBezTo>
                <a:cubicBezTo>
                  <a:pt x="5197826" y="2360932"/>
                  <a:pt x="5168320" y="2354262"/>
                  <a:pt x="5150109" y="2362542"/>
                </a:cubicBezTo>
                <a:cubicBezTo>
                  <a:pt x="5124291" y="2374963"/>
                  <a:pt x="5128441" y="2422575"/>
                  <a:pt x="5158177" y="2427175"/>
                </a:cubicBezTo>
                <a:cubicBezTo>
                  <a:pt x="5164631" y="2429187"/>
                  <a:pt x="5170999" y="2429087"/>
                  <a:pt x="5176795" y="2427405"/>
                </a:cubicBezTo>
                <a:close/>
                <a:moveTo>
                  <a:pt x="6712240" y="2427441"/>
                </a:moveTo>
                <a:cubicBezTo>
                  <a:pt x="6730480" y="2425631"/>
                  <a:pt x="6746501" y="2410315"/>
                  <a:pt x="6741090" y="2389445"/>
                </a:cubicBezTo>
                <a:cubicBezTo>
                  <a:pt x="6742443" y="2359150"/>
                  <a:pt x="6697579" y="2349500"/>
                  <a:pt x="6682024" y="2372390"/>
                </a:cubicBezTo>
                <a:cubicBezTo>
                  <a:pt x="6672104" y="2388548"/>
                  <a:pt x="6673457" y="2417272"/>
                  <a:pt x="6693972" y="2424453"/>
                </a:cubicBezTo>
                <a:cubicBezTo>
                  <a:pt x="6699834" y="2427146"/>
                  <a:pt x="6706160" y="2428044"/>
                  <a:pt x="6712240" y="2427441"/>
                </a:cubicBezTo>
                <a:close/>
                <a:moveTo>
                  <a:pt x="6502190" y="2427555"/>
                </a:moveTo>
                <a:cubicBezTo>
                  <a:pt x="6521812" y="2427341"/>
                  <a:pt x="6540504" y="2411955"/>
                  <a:pt x="6536226" y="2389499"/>
                </a:cubicBezTo>
                <a:cubicBezTo>
                  <a:pt x="6536911" y="2359328"/>
                  <a:pt x="6495165" y="2349499"/>
                  <a:pt x="6476688" y="2368927"/>
                </a:cubicBezTo>
                <a:cubicBezTo>
                  <a:pt x="6464141" y="2384241"/>
                  <a:pt x="6465966" y="2410984"/>
                  <a:pt x="6483075" y="2422412"/>
                </a:cubicBezTo>
                <a:cubicBezTo>
                  <a:pt x="6489006" y="2426012"/>
                  <a:pt x="6495650" y="2427626"/>
                  <a:pt x="6502190" y="2427555"/>
                </a:cubicBezTo>
                <a:close/>
                <a:moveTo>
                  <a:pt x="6397835" y="2427558"/>
                </a:moveTo>
                <a:cubicBezTo>
                  <a:pt x="6417972" y="2427978"/>
                  <a:pt x="6438908" y="2413370"/>
                  <a:pt x="6434644" y="2390617"/>
                </a:cubicBezTo>
                <a:cubicBezTo>
                  <a:pt x="6435099" y="2364417"/>
                  <a:pt x="6402579" y="2351087"/>
                  <a:pt x="6382112" y="2363268"/>
                </a:cubicBezTo>
                <a:cubicBezTo>
                  <a:pt x="6359826" y="2373150"/>
                  <a:pt x="6357779" y="2409463"/>
                  <a:pt x="6378928" y="2421873"/>
                </a:cubicBezTo>
                <a:cubicBezTo>
                  <a:pt x="6384500" y="2425608"/>
                  <a:pt x="6391123" y="2427418"/>
                  <a:pt x="6397835" y="2427558"/>
                </a:cubicBezTo>
                <a:close/>
                <a:moveTo>
                  <a:pt x="5367049" y="2427596"/>
                </a:moveTo>
                <a:cubicBezTo>
                  <a:pt x="5385494" y="2430043"/>
                  <a:pt x="5406484" y="2418359"/>
                  <a:pt x="5405975" y="2397492"/>
                </a:cubicBezTo>
                <a:cubicBezTo>
                  <a:pt x="5411629" y="2373118"/>
                  <a:pt x="5387205" y="2354262"/>
                  <a:pt x="5365042" y="2359551"/>
                </a:cubicBezTo>
                <a:cubicBezTo>
                  <a:pt x="5336999" y="2362310"/>
                  <a:pt x="5330666" y="2403930"/>
                  <a:pt x="5350342" y="2420256"/>
                </a:cubicBezTo>
                <a:cubicBezTo>
                  <a:pt x="5355034" y="2424395"/>
                  <a:pt x="5360900" y="2426781"/>
                  <a:pt x="5367049" y="2427596"/>
                </a:cubicBezTo>
                <a:close/>
                <a:moveTo>
                  <a:pt x="1773561" y="2427658"/>
                </a:moveTo>
                <a:cubicBezTo>
                  <a:pt x="1793923" y="2427976"/>
                  <a:pt x="1814412" y="2413344"/>
                  <a:pt x="1809621" y="2390441"/>
                </a:cubicBezTo>
                <a:cubicBezTo>
                  <a:pt x="1809621" y="2357416"/>
                  <a:pt x="1761028" y="2349499"/>
                  <a:pt x="1745515" y="2375964"/>
                </a:cubicBezTo>
                <a:cubicBezTo>
                  <a:pt x="1740724" y="2391120"/>
                  <a:pt x="1739812" y="2411930"/>
                  <a:pt x="1754184" y="2422109"/>
                </a:cubicBezTo>
                <a:cubicBezTo>
                  <a:pt x="1760001" y="2425785"/>
                  <a:pt x="1766774" y="2427552"/>
                  <a:pt x="1773561" y="2427658"/>
                </a:cubicBezTo>
                <a:close/>
                <a:moveTo>
                  <a:pt x="7324586" y="2427877"/>
                </a:moveTo>
                <a:cubicBezTo>
                  <a:pt x="7336897" y="2427934"/>
                  <a:pt x="7349122" y="2422573"/>
                  <a:pt x="7354632" y="2411510"/>
                </a:cubicBezTo>
                <a:cubicBezTo>
                  <a:pt x="7362667" y="2396682"/>
                  <a:pt x="7354861" y="2380258"/>
                  <a:pt x="7350499" y="2365658"/>
                </a:cubicBezTo>
                <a:cubicBezTo>
                  <a:pt x="7334658" y="2362236"/>
                  <a:pt x="7316522" y="2355849"/>
                  <a:pt x="7301599" y="2366114"/>
                </a:cubicBezTo>
                <a:cubicBezTo>
                  <a:pt x="7288054" y="2377292"/>
                  <a:pt x="7288743" y="2396910"/>
                  <a:pt x="7294023" y="2411738"/>
                </a:cubicBezTo>
                <a:cubicBezTo>
                  <a:pt x="7299878" y="2422345"/>
                  <a:pt x="7312275" y="2427820"/>
                  <a:pt x="7324586" y="2427877"/>
                </a:cubicBezTo>
                <a:close/>
                <a:moveTo>
                  <a:pt x="6085279" y="2428020"/>
                </a:moveTo>
                <a:cubicBezTo>
                  <a:pt x="6106264" y="2430670"/>
                  <a:pt x="6129411" y="2415180"/>
                  <a:pt x="6125341" y="2390604"/>
                </a:cubicBezTo>
                <a:cubicBezTo>
                  <a:pt x="6127150" y="2357143"/>
                  <a:pt x="6077182" y="2347912"/>
                  <a:pt x="6061807" y="2374219"/>
                </a:cubicBezTo>
                <a:cubicBezTo>
                  <a:pt x="6056833" y="2388527"/>
                  <a:pt x="6056154" y="2406526"/>
                  <a:pt x="6066103" y="2418988"/>
                </a:cubicBezTo>
                <a:cubicBezTo>
                  <a:pt x="6071529" y="2424237"/>
                  <a:pt x="6078284" y="2427136"/>
                  <a:pt x="6085279" y="2428020"/>
                </a:cubicBezTo>
                <a:close/>
                <a:moveTo>
                  <a:pt x="4652039" y="2428286"/>
                </a:moveTo>
                <a:cubicBezTo>
                  <a:pt x="4671497" y="2428083"/>
                  <a:pt x="4691116" y="2411798"/>
                  <a:pt x="4686985" y="2390653"/>
                </a:cubicBezTo>
                <a:cubicBezTo>
                  <a:pt x="4689050" y="2360641"/>
                  <a:pt x="4645223" y="2349500"/>
                  <a:pt x="4626866" y="2369508"/>
                </a:cubicBezTo>
                <a:cubicBezTo>
                  <a:pt x="4614704" y="2384969"/>
                  <a:pt x="4616081" y="2411344"/>
                  <a:pt x="4633520" y="2422712"/>
                </a:cubicBezTo>
                <a:cubicBezTo>
                  <a:pt x="4639085" y="2426634"/>
                  <a:pt x="4645553" y="2428353"/>
                  <a:pt x="4652039" y="2428286"/>
                </a:cubicBezTo>
                <a:close/>
                <a:moveTo>
                  <a:pt x="5988405" y="2428288"/>
                </a:moveTo>
                <a:cubicBezTo>
                  <a:pt x="6008266" y="2428299"/>
                  <a:pt x="6027674" y="2414073"/>
                  <a:pt x="6023199" y="2391105"/>
                </a:cubicBezTo>
                <a:cubicBezTo>
                  <a:pt x="6023887" y="2358425"/>
                  <a:pt x="5973852" y="2347912"/>
                  <a:pt x="5959622" y="2376250"/>
                </a:cubicBezTo>
                <a:cubicBezTo>
                  <a:pt x="5955032" y="2391334"/>
                  <a:pt x="5952966" y="2414416"/>
                  <a:pt x="5969262" y="2423329"/>
                </a:cubicBezTo>
                <a:cubicBezTo>
                  <a:pt x="5975115" y="2426699"/>
                  <a:pt x="5981785" y="2428285"/>
                  <a:pt x="5988405" y="2428288"/>
                </a:cubicBezTo>
                <a:close/>
                <a:moveTo>
                  <a:pt x="4758520" y="2428335"/>
                </a:moveTo>
                <a:cubicBezTo>
                  <a:pt x="4779493" y="2426650"/>
                  <a:pt x="4797927" y="2406170"/>
                  <a:pt x="4790382" y="2382837"/>
                </a:cubicBezTo>
                <a:cubicBezTo>
                  <a:pt x="4783295" y="2354262"/>
                  <a:pt x="4749914" y="2357027"/>
                  <a:pt x="4728651" y="2365323"/>
                </a:cubicBezTo>
                <a:cubicBezTo>
                  <a:pt x="4722706" y="2384681"/>
                  <a:pt x="4716304" y="2410721"/>
                  <a:pt x="4737567" y="2423165"/>
                </a:cubicBezTo>
                <a:cubicBezTo>
                  <a:pt x="4744255" y="2427370"/>
                  <a:pt x="4751528" y="2428897"/>
                  <a:pt x="4758520" y="2428335"/>
                </a:cubicBezTo>
                <a:close/>
                <a:moveTo>
                  <a:pt x="5069150" y="2428427"/>
                </a:moveTo>
                <a:cubicBezTo>
                  <a:pt x="5084035" y="2426281"/>
                  <a:pt x="5097265" y="2414445"/>
                  <a:pt x="5097774" y="2397796"/>
                </a:cubicBezTo>
                <a:cubicBezTo>
                  <a:pt x="5103654" y="2371898"/>
                  <a:pt x="5074253" y="2351087"/>
                  <a:pt x="5051636" y="2361493"/>
                </a:cubicBezTo>
                <a:cubicBezTo>
                  <a:pt x="5021104" y="2368661"/>
                  <a:pt x="5023592" y="2421844"/>
                  <a:pt x="5054124" y="2427163"/>
                </a:cubicBezTo>
                <a:cubicBezTo>
                  <a:pt x="5059043" y="2428781"/>
                  <a:pt x="5064189" y="2429142"/>
                  <a:pt x="5069150" y="2428427"/>
                </a:cubicBezTo>
                <a:close/>
                <a:moveTo>
                  <a:pt x="4348110" y="2430462"/>
                </a:moveTo>
                <a:cubicBezTo>
                  <a:pt x="4373082" y="2422978"/>
                  <a:pt x="4389279" y="2391455"/>
                  <a:pt x="4370607" y="2369456"/>
                </a:cubicBezTo>
                <a:cubicBezTo>
                  <a:pt x="4349460" y="2346324"/>
                  <a:pt x="4305141" y="2364240"/>
                  <a:pt x="4310765" y="2396898"/>
                </a:cubicBezTo>
                <a:cubicBezTo>
                  <a:pt x="4310765" y="2417762"/>
                  <a:pt x="4332587" y="2423885"/>
                  <a:pt x="4348110" y="2430462"/>
                </a:cubicBezTo>
                <a:close/>
                <a:moveTo>
                  <a:pt x="7542083" y="2528954"/>
                </a:moveTo>
                <a:cubicBezTo>
                  <a:pt x="7552146" y="2525580"/>
                  <a:pt x="7560424" y="2518046"/>
                  <a:pt x="7562692" y="2506689"/>
                </a:cubicBezTo>
                <a:cubicBezTo>
                  <a:pt x="7572217" y="2480826"/>
                  <a:pt x="7544776" y="2455862"/>
                  <a:pt x="7519149" y="2464633"/>
                </a:cubicBezTo>
                <a:cubicBezTo>
                  <a:pt x="7491481" y="2470480"/>
                  <a:pt x="7488079" y="2512536"/>
                  <a:pt x="7510758" y="2526255"/>
                </a:cubicBezTo>
                <a:cubicBezTo>
                  <a:pt x="7520170" y="2531540"/>
                  <a:pt x="7532019" y="2532327"/>
                  <a:pt x="7542083" y="2528954"/>
                </a:cubicBezTo>
                <a:close/>
                <a:moveTo>
                  <a:pt x="5379036" y="2530234"/>
                </a:moveTo>
                <a:cubicBezTo>
                  <a:pt x="5416391" y="2527277"/>
                  <a:pt x="5415930" y="2463595"/>
                  <a:pt x="5377653" y="2462913"/>
                </a:cubicBezTo>
                <a:cubicBezTo>
                  <a:pt x="5348368" y="2455862"/>
                  <a:pt x="5333841" y="2486338"/>
                  <a:pt x="5337300" y="2510674"/>
                </a:cubicBezTo>
                <a:cubicBezTo>
                  <a:pt x="5348829" y="2520454"/>
                  <a:pt x="5361742" y="2535237"/>
                  <a:pt x="5379036" y="2530234"/>
                </a:cubicBezTo>
                <a:close/>
                <a:moveTo>
                  <a:pt x="6710202" y="2530608"/>
                </a:moveTo>
                <a:cubicBezTo>
                  <a:pt x="6718797" y="2530352"/>
                  <a:pt x="6727278" y="2527167"/>
                  <a:pt x="6733611" y="2520912"/>
                </a:cubicBezTo>
                <a:cubicBezTo>
                  <a:pt x="6751479" y="2500441"/>
                  <a:pt x="6739039" y="2457450"/>
                  <a:pt x="6707375" y="2462682"/>
                </a:cubicBezTo>
                <a:cubicBezTo>
                  <a:pt x="6675257" y="2459497"/>
                  <a:pt x="6667341" y="2503398"/>
                  <a:pt x="6686114" y="2522732"/>
                </a:cubicBezTo>
                <a:cubicBezTo>
                  <a:pt x="6692899" y="2528191"/>
                  <a:pt x="6701607" y="2530864"/>
                  <a:pt x="6710202" y="2530608"/>
                </a:cubicBezTo>
                <a:close/>
                <a:moveTo>
                  <a:pt x="7319930" y="2530708"/>
                </a:moveTo>
                <a:cubicBezTo>
                  <a:pt x="7338052" y="2532540"/>
                  <a:pt x="7357810" y="2522124"/>
                  <a:pt x="7358324" y="2502065"/>
                </a:cubicBezTo>
                <a:cubicBezTo>
                  <a:pt x="7364254" y="2476690"/>
                  <a:pt x="7337568" y="2452687"/>
                  <a:pt x="7313390" y="2464117"/>
                </a:cubicBezTo>
                <a:cubicBezTo>
                  <a:pt x="7287160" y="2470747"/>
                  <a:pt x="7284879" y="2508694"/>
                  <a:pt x="7303126" y="2524696"/>
                </a:cubicBezTo>
                <a:cubicBezTo>
                  <a:pt x="7308030" y="2528125"/>
                  <a:pt x="7313889" y="2530097"/>
                  <a:pt x="7319930" y="2530708"/>
                </a:cubicBezTo>
                <a:close/>
                <a:moveTo>
                  <a:pt x="5575438" y="2530900"/>
                </a:moveTo>
                <a:cubicBezTo>
                  <a:pt x="5592420" y="2531768"/>
                  <a:pt x="5610001" y="2520581"/>
                  <a:pt x="5612189" y="2502065"/>
                </a:cubicBezTo>
                <a:cubicBezTo>
                  <a:pt x="5619591" y="2473261"/>
                  <a:pt x="5583924" y="2452687"/>
                  <a:pt x="5560595" y="2465717"/>
                </a:cubicBezTo>
                <a:cubicBezTo>
                  <a:pt x="5537041" y="2476462"/>
                  <a:pt x="5537266" y="2513266"/>
                  <a:pt x="5559249" y="2525839"/>
                </a:cubicBezTo>
                <a:cubicBezTo>
                  <a:pt x="5564184" y="2528982"/>
                  <a:pt x="5569778" y="2530611"/>
                  <a:pt x="5575438" y="2530900"/>
                </a:cubicBezTo>
                <a:close/>
                <a:moveTo>
                  <a:pt x="4444179" y="2530962"/>
                </a:moveTo>
                <a:cubicBezTo>
                  <a:pt x="4464737" y="2532209"/>
                  <a:pt x="4486204" y="2516862"/>
                  <a:pt x="4481703" y="2493842"/>
                </a:cubicBezTo>
                <a:cubicBezTo>
                  <a:pt x="4484473" y="2461785"/>
                  <a:pt x="4436461" y="2451099"/>
                  <a:pt x="4419149" y="2474972"/>
                </a:cubicBezTo>
                <a:cubicBezTo>
                  <a:pt x="4409916" y="2489750"/>
                  <a:pt x="4411070" y="2512258"/>
                  <a:pt x="4424920" y="2523853"/>
                </a:cubicBezTo>
                <a:cubicBezTo>
                  <a:pt x="4430575" y="2528287"/>
                  <a:pt x="4437327" y="2530546"/>
                  <a:pt x="4444179" y="2530962"/>
                </a:cubicBezTo>
                <a:close/>
                <a:moveTo>
                  <a:pt x="7425936" y="2531015"/>
                </a:moveTo>
                <a:cubicBezTo>
                  <a:pt x="7444763" y="2531068"/>
                  <a:pt x="7463303" y="2516594"/>
                  <a:pt x="7460412" y="2495663"/>
                </a:cubicBezTo>
                <a:cubicBezTo>
                  <a:pt x="7464267" y="2462128"/>
                  <a:pt x="7412333" y="2451100"/>
                  <a:pt x="7397592" y="2478783"/>
                </a:cubicBezTo>
                <a:cubicBezTo>
                  <a:pt x="7393963" y="2494537"/>
                  <a:pt x="7392829" y="2515243"/>
                  <a:pt x="7407797" y="2525821"/>
                </a:cubicBezTo>
                <a:cubicBezTo>
                  <a:pt x="7413353" y="2529366"/>
                  <a:pt x="7419661" y="2530998"/>
                  <a:pt x="7425936" y="2531015"/>
                </a:cubicBezTo>
                <a:close/>
                <a:moveTo>
                  <a:pt x="1665032" y="2531062"/>
                </a:moveTo>
                <a:cubicBezTo>
                  <a:pt x="1680617" y="2534451"/>
                  <a:pt x="1698545" y="2527030"/>
                  <a:pt x="1703508" y="2510729"/>
                </a:cubicBezTo>
                <a:cubicBezTo>
                  <a:pt x="1706247" y="2497459"/>
                  <a:pt x="1708072" y="2479842"/>
                  <a:pt x="1695521" y="2470920"/>
                </a:cubicBezTo>
                <a:cubicBezTo>
                  <a:pt x="1682058" y="2460624"/>
                  <a:pt x="1661520" y="2461997"/>
                  <a:pt x="1647829" y="2471148"/>
                </a:cubicBezTo>
                <a:cubicBezTo>
                  <a:pt x="1635050" y="2485333"/>
                  <a:pt x="1635734" y="2511644"/>
                  <a:pt x="1650795" y="2523998"/>
                </a:cubicBezTo>
                <a:cubicBezTo>
                  <a:pt x="1654902" y="2527602"/>
                  <a:pt x="1659838" y="2529933"/>
                  <a:pt x="1665032" y="2531062"/>
                </a:cubicBezTo>
                <a:close/>
                <a:moveTo>
                  <a:pt x="4551292" y="2531119"/>
                </a:moveTo>
                <a:cubicBezTo>
                  <a:pt x="4558824" y="2530863"/>
                  <a:pt x="4566327" y="2528532"/>
                  <a:pt x="4572921" y="2524324"/>
                </a:cubicBezTo>
                <a:cubicBezTo>
                  <a:pt x="4594067" y="2505215"/>
                  <a:pt x="4582926" y="2459265"/>
                  <a:pt x="4549956" y="2464042"/>
                </a:cubicBezTo>
                <a:cubicBezTo>
                  <a:pt x="4517214" y="2459037"/>
                  <a:pt x="4506754" y="2507945"/>
                  <a:pt x="4529492" y="2525461"/>
                </a:cubicBezTo>
                <a:cubicBezTo>
                  <a:pt x="4536200" y="2529555"/>
                  <a:pt x="4543760" y="2531375"/>
                  <a:pt x="4551292" y="2531119"/>
                </a:cubicBezTo>
                <a:close/>
                <a:moveTo>
                  <a:pt x="1366194" y="2531147"/>
                </a:moveTo>
                <a:cubicBezTo>
                  <a:pt x="1387113" y="2530055"/>
                  <a:pt x="1407297" y="2510035"/>
                  <a:pt x="1400283" y="2487980"/>
                </a:cubicBezTo>
                <a:cubicBezTo>
                  <a:pt x="1392530" y="2458347"/>
                  <a:pt x="1348289" y="2454275"/>
                  <a:pt x="1333008" y="2480063"/>
                </a:cubicBezTo>
                <a:cubicBezTo>
                  <a:pt x="1328674" y="2495671"/>
                  <a:pt x="1329587" y="2516935"/>
                  <a:pt x="1346008" y="2525305"/>
                </a:cubicBezTo>
                <a:cubicBezTo>
                  <a:pt x="1352166" y="2529772"/>
                  <a:pt x="1359221" y="2531511"/>
                  <a:pt x="1366194" y="2531147"/>
                </a:cubicBezTo>
                <a:close/>
                <a:moveTo>
                  <a:pt x="1771743" y="2531158"/>
                </a:moveTo>
                <a:cubicBezTo>
                  <a:pt x="1789678" y="2532615"/>
                  <a:pt x="1808848" y="2522367"/>
                  <a:pt x="1809542" y="2502807"/>
                </a:cubicBezTo>
                <a:cubicBezTo>
                  <a:pt x="1816018" y="2476726"/>
                  <a:pt x="1786872" y="2454274"/>
                  <a:pt x="1762353" y="2464706"/>
                </a:cubicBezTo>
                <a:cubicBezTo>
                  <a:pt x="1736677" y="2472644"/>
                  <a:pt x="1735059" y="2510971"/>
                  <a:pt x="1754951" y="2525712"/>
                </a:cubicBezTo>
                <a:cubicBezTo>
                  <a:pt x="1759924" y="2528887"/>
                  <a:pt x="1765766" y="2530673"/>
                  <a:pt x="1771743" y="2531158"/>
                </a:cubicBezTo>
                <a:close/>
                <a:moveTo>
                  <a:pt x="5679877" y="2531236"/>
                </a:moveTo>
                <a:cubicBezTo>
                  <a:pt x="5699428" y="2530665"/>
                  <a:pt x="5718689" y="2515690"/>
                  <a:pt x="5715944" y="2494877"/>
                </a:cubicBezTo>
                <a:cubicBezTo>
                  <a:pt x="5716630" y="2462389"/>
                  <a:pt x="5668584" y="2452687"/>
                  <a:pt x="5650968" y="2477054"/>
                </a:cubicBezTo>
                <a:cubicBezTo>
                  <a:pt x="5641816" y="2492847"/>
                  <a:pt x="5644104" y="2516536"/>
                  <a:pt x="5661034" y="2526689"/>
                </a:cubicBezTo>
                <a:cubicBezTo>
                  <a:pt x="5666811" y="2530017"/>
                  <a:pt x="5673360" y="2531427"/>
                  <a:pt x="5679877" y="2531236"/>
                </a:cubicBezTo>
                <a:close/>
                <a:moveTo>
                  <a:pt x="2080641" y="2531277"/>
                </a:moveTo>
                <a:cubicBezTo>
                  <a:pt x="2101133" y="2532356"/>
                  <a:pt x="2122950" y="2517313"/>
                  <a:pt x="2119816" y="2495090"/>
                </a:cubicBezTo>
                <a:cubicBezTo>
                  <a:pt x="2121439" y="2459760"/>
                  <a:pt x="2065941" y="2451099"/>
                  <a:pt x="2051086" y="2480502"/>
                </a:cubicBezTo>
                <a:cubicBezTo>
                  <a:pt x="2046209" y="2495545"/>
                  <a:pt x="2047138" y="2514919"/>
                  <a:pt x="2061538" y="2524492"/>
                </a:cubicBezTo>
                <a:cubicBezTo>
                  <a:pt x="2067105" y="2528766"/>
                  <a:pt x="2073801" y="2530917"/>
                  <a:pt x="2080641" y="2531277"/>
                </a:cubicBezTo>
                <a:close/>
                <a:moveTo>
                  <a:pt x="5065098" y="2531331"/>
                </a:moveTo>
                <a:cubicBezTo>
                  <a:pt x="5085647" y="2529860"/>
                  <a:pt x="5104292" y="2509525"/>
                  <a:pt x="5096682" y="2487016"/>
                </a:cubicBezTo>
                <a:cubicBezTo>
                  <a:pt x="5092172" y="2454275"/>
                  <a:pt x="5036925" y="2455185"/>
                  <a:pt x="5031062" y="2486334"/>
                </a:cubicBezTo>
                <a:cubicBezTo>
                  <a:pt x="5027454" y="2500658"/>
                  <a:pt x="5031964" y="2517710"/>
                  <a:pt x="5044818" y="2525895"/>
                </a:cubicBezTo>
                <a:cubicBezTo>
                  <a:pt x="5051188" y="2530215"/>
                  <a:pt x="5058249" y="2531821"/>
                  <a:pt x="5065098" y="2531331"/>
                </a:cubicBezTo>
                <a:close/>
                <a:moveTo>
                  <a:pt x="5472674" y="2531336"/>
                </a:moveTo>
                <a:cubicBezTo>
                  <a:pt x="5491855" y="2531272"/>
                  <a:pt x="5510843" y="2515070"/>
                  <a:pt x="5509817" y="2494496"/>
                </a:cubicBezTo>
                <a:cubicBezTo>
                  <a:pt x="5511641" y="2469807"/>
                  <a:pt x="5481305" y="2455862"/>
                  <a:pt x="5461005" y="2464549"/>
                </a:cubicBezTo>
                <a:cubicBezTo>
                  <a:pt x="5435231" y="2472093"/>
                  <a:pt x="5432266" y="2511869"/>
                  <a:pt x="5454163" y="2525585"/>
                </a:cubicBezTo>
                <a:cubicBezTo>
                  <a:pt x="5459865" y="2529586"/>
                  <a:pt x="5466280" y="2531357"/>
                  <a:pt x="5472674" y="2531336"/>
                </a:cubicBezTo>
                <a:close/>
                <a:moveTo>
                  <a:pt x="5788993" y="2531466"/>
                </a:moveTo>
                <a:cubicBezTo>
                  <a:pt x="5798724" y="2530098"/>
                  <a:pt x="5807936" y="2525081"/>
                  <a:pt x="5813579" y="2516758"/>
                </a:cubicBezTo>
                <a:cubicBezTo>
                  <a:pt x="5822791" y="2496690"/>
                  <a:pt x="5817033" y="2465221"/>
                  <a:pt x="5790317" y="2463397"/>
                </a:cubicBezTo>
                <a:cubicBezTo>
                  <a:pt x="5755310" y="2454275"/>
                  <a:pt x="5733891" y="2503760"/>
                  <a:pt x="5761298" y="2524283"/>
                </a:cubicBezTo>
                <a:cubicBezTo>
                  <a:pt x="5769014" y="2530554"/>
                  <a:pt x="5779263" y="2532834"/>
                  <a:pt x="5788993" y="2531466"/>
                </a:cubicBezTo>
                <a:close/>
                <a:moveTo>
                  <a:pt x="6190742" y="2531548"/>
                </a:moveTo>
                <a:cubicBezTo>
                  <a:pt x="6212383" y="2531915"/>
                  <a:pt x="6234855" y="2512018"/>
                  <a:pt x="6228032" y="2488366"/>
                </a:cubicBezTo>
                <a:cubicBezTo>
                  <a:pt x="6224621" y="2456831"/>
                  <a:pt x="6173678" y="2452687"/>
                  <a:pt x="6162079" y="2480310"/>
                </a:cubicBezTo>
                <a:cubicBezTo>
                  <a:pt x="6156166" y="2494581"/>
                  <a:pt x="6157758" y="2514147"/>
                  <a:pt x="6170494" y="2523815"/>
                </a:cubicBezTo>
                <a:cubicBezTo>
                  <a:pt x="6176407" y="2529052"/>
                  <a:pt x="6183528" y="2531426"/>
                  <a:pt x="6190742" y="2531548"/>
                </a:cubicBezTo>
                <a:close/>
                <a:moveTo>
                  <a:pt x="1467187" y="2531564"/>
                </a:moveTo>
                <a:cubicBezTo>
                  <a:pt x="1486320" y="2531649"/>
                  <a:pt x="1505031" y="2515875"/>
                  <a:pt x="1500720" y="2494899"/>
                </a:cubicBezTo>
                <a:cubicBezTo>
                  <a:pt x="1504628" y="2470991"/>
                  <a:pt x="1477497" y="2459037"/>
                  <a:pt x="1457260" y="2465127"/>
                </a:cubicBezTo>
                <a:cubicBezTo>
                  <a:pt x="1428518" y="2469187"/>
                  <a:pt x="1423920" y="2513394"/>
                  <a:pt x="1448751" y="2525799"/>
                </a:cubicBezTo>
                <a:cubicBezTo>
                  <a:pt x="1454386" y="2529746"/>
                  <a:pt x="1460809" y="2531536"/>
                  <a:pt x="1467187" y="2531564"/>
                </a:cubicBezTo>
                <a:close/>
                <a:moveTo>
                  <a:pt x="6499655" y="2531589"/>
                </a:moveTo>
                <a:cubicBezTo>
                  <a:pt x="6516942" y="2532596"/>
                  <a:pt x="6535030" y="2522350"/>
                  <a:pt x="6535543" y="2502974"/>
                </a:cubicBezTo>
                <a:cubicBezTo>
                  <a:pt x="6541929" y="2476909"/>
                  <a:pt x="6515018" y="2454274"/>
                  <a:pt x="6490387" y="2464791"/>
                </a:cubicBezTo>
                <a:cubicBezTo>
                  <a:pt x="6462563" y="2470050"/>
                  <a:pt x="6460966" y="2514634"/>
                  <a:pt x="6483317" y="2526752"/>
                </a:cubicBezTo>
                <a:cubicBezTo>
                  <a:pt x="6488220" y="2529667"/>
                  <a:pt x="6493893" y="2531253"/>
                  <a:pt x="6499655" y="2531589"/>
                </a:cubicBezTo>
                <a:close/>
                <a:moveTo>
                  <a:pt x="6296725" y="2531609"/>
                </a:moveTo>
                <a:cubicBezTo>
                  <a:pt x="6318831" y="2531095"/>
                  <a:pt x="6340519" y="2510144"/>
                  <a:pt x="6331604" y="2486493"/>
                </a:cubicBezTo>
                <a:cubicBezTo>
                  <a:pt x="6325660" y="2457016"/>
                  <a:pt x="6277883" y="2454274"/>
                  <a:pt x="6265996" y="2480552"/>
                </a:cubicBezTo>
                <a:cubicBezTo>
                  <a:pt x="6257766" y="2494948"/>
                  <a:pt x="6262567" y="2514599"/>
                  <a:pt x="6275597" y="2524654"/>
                </a:cubicBezTo>
                <a:cubicBezTo>
                  <a:pt x="6281941" y="2529681"/>
                  <a:pt x="6289356" y="2531780"/>
                  <a:pt x="6296725" y="2531609"/>
                </a:cubicBezTo>
                <a:close/>
                <a:moveTo>
                  <a:pt x="4239364" y="2531651"/>
                </a:moveTo>
                <a:cubicBezTo>
                  <a:pt x="4256707" y="2532247"/>
                  <a:pt x="4274275" y="2519703"/>
                  <a:pt x="4277004" y="2501673"/>
                </a:cubicBezTo>
                <a:cubicBezTo>
                  <a:pt x="4282916" y="2474686"/>
                  <a:pt x="4246758" y="2454275"/>
                  <a:pt x="4224472" y="2467202"/>
                </a:cubicBezTo>
                <a:cubicBezTo>
                  <a:pt x="4200821" y="2476727"/>
                  <a:pt x="4200366" y="2515280"/>
                  <a:pt x="4222652" y="2526393"/>
                </a:cubicBezTo>
                <a:cubicBezTo>
                  <a:pt x="4227826" y="2529795"/>
                  <a:pt x="4233582" y="2531453"/>
                  <a:pt x="4239364" y="2531651"/>
                </a:cubicBezTo>
                <a:close/>
                <a:moveTo>
                  <a:pt x="5987253" y="2531667"/>
                </a:moveTo>
                <a:cubicBezTo>
                  <a:pt x="6006559" y="2531903"/>
                  <a:pt x="6026153" y="2516391"/>
                  <a:pt x="6021875" y="2494966"/>
                </a:cubicBezTo>
                <a:cubicBezTo>
                  <a:pt x="6025069" y="2463428"/>
                  <a:pt x="5980347" y="2452687"/>
                  <a:pt x="5962550" y="2474169"/>
                </a:cubicBezTo>
                <a:cubicBezTo>
                  <a:pt x="5952966" y="2489710"/>
                  <a:pt x="5953651" y="2514163"/>
                  <a:pt x="5968938" y="2525818"/>
                </a:cubicBezTo>
                <a:cubicBezTo>
                  <a:pt x="5974415" y="2529760"/>
                  <a:pt x="5980818" y="2531589"/>
                  <a:pt x="5987253" y="2531667"/>
                </a:cubicBezTo>
                <a:close/>
                <a:moveTo>
                  <a:pt x="6806421" y="2531675"/>
                </a:moveTo>
                <a:cubicBezTo>
                  <a:pt x="6824167" y="2533620"/>
                  <a:pt x="6843453" y="2522602"/>
                  <a:pt x="6844650" y="2502899"/>
                </a:cubicBezTo>
                <a:cubicBezTo>
                  <a:pt x="6851492" y="2477089"/>
                  <a:pt x="6822528" y="2454275"/>
                  <a:pt x="6799037" y="2464184"/>
                </a:cubicBezTo>
                <a:cubicBezTo>
                  <a:pt x="6772810" y="2471328"/>
                  <a:pt x="6770529" y="2509351"/>
                  <a:pt x="6789915" y="2525252"/>
                </a:cubicBezTo>
                <a:cubicBezTo>
                  <a:pt x="6794761" y="2528939"/>
                  <a:pt x="6800506" y="2531027"/>
                  <a:pt x="6806421" y="2531675"/>
                </a:cubicBezTo>
                <a:close/>
                <a:moveTo>
                  <a:pt x="6398101" y="2531711"/>
                </a:moveTo>
                <a:cubicBezTo>
                  <a:pt x="6417566" y="2532323"/>
                  <a:pt x="6437788" y="2517247"/>
                  <a:pt x="6434929" y="2495083"/>
                </a:cubicBezTo>
                <a:cubicBezTo>
                  <a:pt x="6435826" y="2463699"/>
                  <a:pt x="6392327" y="2451099"/>
                  <a:pt x="6374165" y="2474237"/>
                </a:cubicBezTo>
                <a:cubicBezTo>
                  <a:pt x="6359366" y="2488211"/>
                  <a:pt x="6363851" y="2514784"/>
                  <a:pt x="6379771" y="2525551"/>
                </a:cubicBezTo>
                <a:cubicBezTo>
                  <a:pt x="6385208" y="2529560"/>
                  <a:pt x="6391612" y="2531507"/>
                  <a:pt x="6398101" y="2531711"/>
                </a:cubicBezTo>
                <a:close/>
                <a:moveTo>
                  <a:pt x="1877987" y="2531738"/>
                </a:moveTo>
                <a:cubicBezTo>
                  <a:pt x="1896933" y="2531620"/>
                  <a:pt x="1914660" y="2515811"/>
                  <a:pt x="1913974" y="2494846"/>
                </a:cubicBezTo>
                <a:cubicBezTo>
                  <a:pt x="1916036" y="2463227"/>
                  <a:pt x="1870948" y="2452687"/>
                  <a:pt x="1851718" y="2472621"/>
                </a:cubicBezTo>
                <a:cubicBezTo>
                  <a:pt x="1841416" y="2488660"/>
                  <a:pt x="1841416" y="2516154"/>
                  <a:pt x="1859269" y="2526236"/>
                </a:cubicBezTo>
                <a:cubicBezTo>
                  <a:pt x="1865218" y="2530074"/>
                  <a:pt x="1871673" y="2531778"/>
                  <a:pt x="1877987" y="2531738"/>
                </a:cubicBezTo>
                <a:close/>
                <a:moveTo>
                  <a:pt x="7216847" y="2531776"/>
                </a:moveTo>
                <a:cubicBezTo>
                  <a:pt x="7234759" y="2534027"/>
                  <a:pt x="7254490" y="2523481"/>
                  <a:pt x="7255850" y="2503418"/>
                </a:cubicBezTo>
                <a:cubicBezTo>
                  <a:pt x="7262654" y="2478954"/>
                  <a:pt x="7237027" y="2455862"/>
                  <a:pt x="7213895" y="2464779"/>
                </a:cubicBezTo>
                <a:cubicBezTo>
                  <a:pt x="7185093" y="2467751"/>
                  <a:pt x="7181691" y="2508448"/>
                  <a:pt x="7200288" y="2525139"/>
                </a:cubicBezTo>
                <a:cubicBezTo>
                  <a:pt x="7205107" y="2528854"/>
                  <a:pt x="7210876" y="2531026"/>
                  <a:pt x="7216847" y="2531776"/>
                </a:cubicBezTo>
                <a:close/>
                <a:moveTo>
                  <a:pt x="5881552" y="2531786"/>
                </a:moveTo>
                <a:cubicBezTo>
                  <a:pt x="5899086" y="2533449"/>
                  <a:pt x="5917956" y="2522321"/>
                  <a:pt x="5919652" y="2503391"/>
                </a:cubicBezTo>
                <a:cubicBezTo>
                  <a:pt x="5927567" y="2477469"/>
                  <a:pt x="5897489" y="2454275"/>
                  <a:pt x="5873969" y="2465417"/>
                </a:cubicBezTo>
                <a:cubicBezTo>
                  <a:pt x="5848866" y="2472693"/>
                  <a:pt x="5846604" y="2510440"/>
                  <a:pt x="5865149" y="2525675"/>
                </a:cubicBezTo>
                <a:cubicBezTo>
                  <a:pt x="5870011" y="2529256"/>
                  <a:pt x="5875707" y="2531231"/>
                  <a:pt x="5881552" y="2531786"/>
                </a:cubicBezTo>
                <a:close/>
                <a:moveTo>
                  <a:pt x="4757838" y="2531786"/>
                </a:moveTo>
                <a:cubicBezTo>
                  <a:pt x="4778086" y="2530009"/>
                  <a:pt x="4796859" y="2509981"/>
                  <a:pt x="4790872" y="2488273"/>
                </a:cubicBezTo>
                <a:cubicBezTo>
                  <a:pt x="4786995" y="2461396"/>
                  <a:pt x="4748452" y="2454275"/>
                  <a:pt x="4730435" y="2471504"/>
                </a:cubicBezTo>
                <a:cubicBezTo>
                  <a:pt x="4717891" y="2488273"/>
                  <a:pt x="4719944" y="2514920"/>
                  <a:pt x="4737961" y="2526865"/>
                </a:cubicBezTo>
                <a:cubicBezTo>
                  <a:pt x="4744176" y="2530943"/>
                  <a:pt x="4751089" y="2532378"/>
                  <a:pt x="4757838" y="2531786"/>
                </a:cubicBezTo>
                <a:close/>
                <a:moveTo>
                  <a:pt x="1983014" y="2531792"/>
                </a:moveTo>
                <a:cubicBezTo>
                  <a:pt x="2003397" y="2530285"/>
                  <a:pt x="2022025" y="2510563"/>
                  <a:pt x="2016147" y="2488515"/>
                </a:cubicBezTo>
                <a:cubicBezTo>
                  <a:pt x="2010844" y="2457051"/>
                  <a:pt x="1960132" y="2452687"/>
                  <a:pt x="1948373" y="2481395"/>
                </a:cubicBezTo>
                <a:cubicBezTo>
                  <a:pt x="1939852" y="2497931"/>
                  <a:pt x="1947222" y="2517682"/>
                  <a:pt x="1962899" y="2526639"/>
                </a:cubicBezTo>
                <a:cubicBezTo>
                  <a:pt x="1969234" y="2530773"/>
                  <a:pt x="1976221" y="2532295"/>
                  <a:pt x="1983014" y="2531792"/>
                </a:cubicBezTo>
                <a:close/>
                <a:moveTo>
                  <a:pt x="4338693" y="2531842"/>
                </a:moveTo>
                <a:cubicBezTo>
                  <a:pt x="4357113" y="2534578"/>
                  <a:pt x="4378092" y="2522589"/>
                  <a:pt x="4378604" y="2501737"/>
                </a:cubicBezTo>
                <a:cubicBezTo>
                  <a:pt x="4384516" y="2477178"/>
                  <a:pt x="4358364" y="2455862"/>
                  <a:pt x="4335850" y="2463508"/>
                </a:cubicBezTo>
                <a:cubicBezTo>
                  <a:pt x="4307879" y="2466983"/>
                  <a:pt x="4301966" y="2507297"/>
                  <a:pt x="4321978" y="2523979"/>
                </a:cubicBezTo>
                <a:cubicBezTo>
                  <a:pt x="4326697" y="2528381"/>
                  <a:pt x="4332553" y="2530929"/>
                  <a:pt x="4338693" y="2531842"/>
                </a:cubicBezTo>
                <a:close/>
                <a:moveTo>
                  <a:pt x="7120990" y="2531936"/>
                </a:moveTo>
                <a:cubicBezTo>
                  <a:pt x="7141325" y="2530508"/>
                  <a:pt x="7160324" y="2511031"/>
                  <a:pt x="7153369" y="2488698"/>
                </a:cubicBezTo>
                <a:cubicBezTo>
                  <a:pt x="7149524" y="2458920"/>
                  <a:pt x="7105419" y="2452687"/>
                  <a:pt x="7090491" y="2476232"/>
                </a:cubicBezTo>
                <a:cubicBezTo>
                  <a:pt x="7078504" y="2491929"/>
                  <a:pt x="7084158" y="2517552"/>
                  <a:pt x="7101122" y="2526786"/>
                </a:cubicBezTo>
                <a:cubicBezTo>
                  <a:pt x="7107285" y="2530883"/>
                  <a:pt x="7114212" y="2532412"/>
                  <a:pt x="7120990" y="2531936"/>
                </a:cubicBezTo>
                <a:close/>
                <a:moveTo>
                  <a:pt x="6912494" y="2532010"/>
                </a:moveTo>
                <a:cubicBezTo>
                  <a:pt x="6931157" y="2531497"/>
                  <a:pt x="6949189" y="2515593"/>
                  <a:pt x="6947676" y="2495072"/>
                </a:cubicBezTo>
                <a:cubicBezTo>
                  <a:pt x="6949917" y="2470218"/>
                  <a:pt x="6920551" y="2457449"/>
                  <a:pt x="6900599" y="2465202"/>
                </a:cubicBezTo>
                <a:cubicBezTo>
                  <a:pt x="6874819" y="2472498"/>
                  <a:pt x="6872129" y="2513541"/>
                  <a:pt x="6894322" y="2526994"/>
                </a:cubicBezTo>
                <a:cubicBezTo>
                  <a:pt x="6899983" y="2530642"/>
                  <a:pt x="6906274" y="2532181"/>
                  <a:pt x="6912494" y="2532010"/>
                </a:cubicBezTo>
                <a:close/>
                <a:moveTo>
                  <a:pt x="7016531" y="2532047"/>
                </a:moveTo>
                <a:cubicBezTo>
                  <a:pt x="7035981" y="2531629"/>
                  <a:pt x="7055302" y="2515812"/>
                  <a:pt x="7052369" y="2494724"/>
                </a:cubicBezTo>
                <a:cubicBezTo>
                  <a:pt x="7053979" y="2467978"/>
                  <a:pt x="7019938" y="2455862"/>
                  <a:pt x="6999237" y="2467292"/>
                </a:cubicBezTo>
                <a:cubicBezTo>
                  <a:pt x="6975316" y="2477351"/>
                  <a:pt x="6975776" y="2515298"/>
                  <a:pt x="6997857" y="2526957"/>
                </a:cubicBezTo>
                <a:cubicBezTo>
                  <a:pt x="7003550" y="2530614"/>
                  <a:pt x="7010048" y="2532186"/>
                  <a:pt x="7016531" y="2532047"/>
                </a:cubicBezTo>
                <a:close/>
                <a:moveTo>
                  <a:pt x="6091116" y="2532076"/>
                </a:moveTo>
                <a:cubicBezTo>
                  <a:pt x="6109989" y="2531895"/>
                  <a:pt x="6128381" y="2516461"/>
                  <a:pt x="6125986" y="2495655"/>
                </a:cubicBezTo>
                <a:cubicBezTo>
                  <a:pt x="6126898" y="2469960"/>
                  <a:pt x="6094962" y="2455862"/>
                  <a:pt x="6074203" y="2467231"/>
                </a:cubicBezTo>
                <a:cubicBezTo>
                  <a:pt x="6051391" y="2477464"/>
                  <a:pt x="6052532" y="2514983"/>
                  <a:pt x="6072834" y="2526807"/>
                </a:cubicBezTo>
                <a:cubicBezTo>
                  <a:pt x="6078480" y="2530502"/>
                  <a:pt x="6084825" y="2532136"/>
                  <a:pt x="6091116" y="2532076"/>
                </a:cubicBezTo>
                <a:close/>
                <a:moveTo>
                  <a:pt x="5270621" y="2532094"/>
                </a:moveTo>
                <a:cubicBezTo>
                  <a:pt x="5288983" y="2531547"/>
                  <a:pt x="5306001" y="2515691"/>
                  <a:pt x="5303442" y="2495066"/>
                </a:cubicBezTo>
                <a:cubicBezTo>
                  <a:pt x="5304579" y="2464816"/>
                  <a:pt x="5264316" y="2454274"/>
                  <a:pt x="5244525" y="2472378"/>
                </a:cubicBezTo>
                <a:cubicBezTo>
                  <a:pt x="5232241" y="2489108"/>
                  <a:pt x="5235426" y="2514774"/>
                  <a:pt x="5252487" y="2527150"/>
                </a:cubicBezTo>
                <a:cubicBezTo>
                  <a:pt x="5258231" y="2530759"/>
                  <a:pt x="5264501" y="2532277"/>
                  <a:pt x="5270621" y="2532094"/>
                </a:cubicBezTo>
                <a:close/>
                <a:moveTo>
                  <a:pt x="4652865" y="2532169"/>
                </a:moveTo>
                <a:cubicBezTo>
                  <a:pt x="4671798" y="2531881"/>
                  <a:pt x="4689997" y="2516406"/>
                  <a:pt x="4687276" y="2495432"/>
                </a:cubicBezTo>
                <a:cubicBezTo>
                  <a:pt x="4689090" y="2463828"/>
                  <a:pt x="4644867" y="2452687"/>
                  <a:pt x="4626270" y="2474060"/>
                </a:cubicBezTo>
                <a:cubicBezTo>
                  <a:pt x="4614704" y="2490202"/>
                  <a:pt x="4617199" y="2515895"/>
                  <a:pt x="4634435" y="2527036"/>
                </a:cubicBezTo>
                <a:cubicBezTo>
                  <a:pt x="4640161" y="2530673"/>
                  <a:pt x="4646554" y="2532265"/>
                  <a:pt x="4652865" y="2532169"/>
                </a:cubicBezTo>
                <a:close/>
                <a:moveTo>
                  <a:pt x="6604119" y="2532260"/>
                </a:moveTo>
                <a:cubicBezTo>
                  <a:pt x="6621659" y="2532811"/>
                  <a:pt x="6639391" y="2520752"/>
                  <a:pt x="6639901" y="2501043"/>
                </a:cubicBezTo>
                <a:cubicBezTo>
                  <a:pt x="6645117" y="2475917"/>
                  <a:pt x="6618130" y="2455862"/>
                  <a:pt x="6595451" y="2463700"/>
                </a:cubicBezTo>
                <a:cubicBezTo>
                  <a:pt x="6567783" y="2470154"/>
                  <a:pt x="6564154" y="2513030"/>
                  <a:pt x="6587287" y="2527322"/>
                </a:cubicBezTo>
                <a:cubicBezTo>
                  <a:pt x="6592446" y="2530491"/>
                  <a:pt x="6598272" y="2532076"/>
                  <a:pt x="6604119" y="2532260"/>
                </a:cubicBezTo>
                <a:close/>
                <a:moveTo>
                  <a:pt x="1568433" y="2532332"/>
                </a:moveTo>
                <a:cubicBezTo>
                  <a:pt x="1590839" y="2532440"/>
                  <a:pt x="1612888" y="2511012"/>
                  <a:pt x="1603550" y="2486201"/>
                </a:cubicBezTo>
                <a:cubicBezTo>
                  <a:pt x="1597785" y="2457977"/>
                  <a:pt x="1557434" y="2454275"/>
                  <a:pt x="1541524" y="2475327"/>
                </a:cubicBezTo>
                <a:cubicBezTo>
                  <a:pt x="1533454" y="2490596"/>
                  <a:pt x="1534146" y="2511880"/>
                  <a:pt x="1547058" y="2524372"/>
                </a:cubicBezTo>
                <a:cubicBezTo>
                  <a:pt x="1553456" y="2529867"/>
                  <a:pt x="1560965" y="2532296"/>
                  <a:pt x="1568433" y="2532332"/>
                </a:cubicBezTo>
                <a:close/>
                <a:moveTo>
                  <a:pt x="2184982" y="2532499"/>
                </a:moveTo>
                <a:cubicBezTo>
                  <a:pt x="2204730" y="2533294"/>
                  <a:pt x="2224509" y="2517399"/>
                  <a:pt x="2221251" y="2495059"/>
                </a:cubicBezTo>
                <a:cubicBezTo>
                  <a:pt x="2223084" y="2462524"/>
                  <a:pt x="2177999" y="2454275"/>
                  <a:pt x="2159234" y="2474438"/>
                </a:cubicBezTo>
                <a:cubicBezTo>
                  <a:pt x="2149395" y="2490018"/>
                  <a:pt x="2149624" y="2514535"/>
                  <a:pt x="2166098" y="2525762"/>
                </a:cubicBezTo>
                <a:cubicBezTo>
                  <a:pt x="2171820" y="2530115"/>
                  <a:pt x="2178398" y="2532234"/>
                  <a:pt x="2184982" y="2532499"/>
                </a:cubicBezTo>
                <a:close/>
                <a:moveTo>
                  <a:pt x="7631492" y="2535237"/>
                </a:moveTo>
                <a:cubicBezTo>
                  <a:pt x="7650932" y="2527861"/>
                  <a:pt x="7675404" y="2512647"/>
                  <a:pt x="7667399" y="2487521"/>
                </a:cubicBezTo>
                <a:cubicBezTo>
                  <a:pt x="7660767" y="2451099"/>
                  <a:pt x="7594898" y="2455709"/>
                  <a:pt x="7598786" y="2494666"/>
                </a:cubicBezTo>
                <a:cubicBezTo>
                  <a:pt x="7594441" y="2516796"/>
                  <a:pt x="7614110" y="2528552"/>
                  <a:pt x="7631492" y="2535237"/>
                </a:cubicBezTo>
                <a:close/>
                <a:moveTo>
                  <a:pt x="4960766" y="2535237"/>
                </a:moveTo>
                <a:cubicBezTo>
                  <a:pt x="4979695" y="2528552"/>
                  <a:pt x="5003642" y="2512416"/>
                  <a:pt x="4995432" y="2488673"/>
                </a:cubicBezTo>
                <a:cubicBezTo>
                  <a:pt x="4988590" y="2451099"/>
                  <a:pt x="4923820" y="2455940"/>
                  <a:pt x="4926100" y="2495358"/>
                </a:cubicBezTo>
                <a:cubicBezTo>
                  <a:pt x="4922679" y="2517948"/>
                  <a:pt x="4943661" y="2528322"/>
                  <a:pt x="4960766" y="2535237"/>
                </a:cubicBezTo>
                <a:close/>
                <a:moveTo>
                  <a:pt x="8037668" y="2620055"/>
                </a:moveTo>
                <a:cubicBezTo>
                  <a:pt x="8064293" y="2632075"/>
                  <a:pt x="8078629" y="2582182"/>
                  <a:pt x="8049729" y="2579007"/>
                </a:cubicBezTo>
                <a:cubicBezTo>
                  <a:pt x="8023332" y="2570162"/>
                  <a:pt x="8011954" y="2613025"/>
                  <a:pt x="8037668" y="2620055"/>
                </a:cubicBezTo>
                <a:close/>
                <a:moveTo>
                  <a:pt x="5384540" y="2621981"/>
                </a:moveTo>
                <a:cubicBezTo>
                  <a:pt x="5392514" y="2618114"/>
                  <a:pt x="5398116" y="2610439"/>
                  <a:pt x="5396859" y="2599785"/>
                </a:cubicBezTo>
                <a:cubicBezTo>
                  <a:pt x="5400517" y="2572519"/>
                  <a:pt x="5360960" y="2563812"/>
                  <a:pt x="5348613" y="2585808"/>
                </a:cubicBezTo>
                <a:cubicBezTo>
                  <a:pt x="5347241" y="2597493"/>
                  <a:pt x="5344954" y="2615823"/>
                  <a:pt x="5357988" y="2621322"/>
                </a:cubicBezTo>
                <a:cubicBezTo>
                  <a:pt x="5366219" y="2625905"/>
                  <a:pt x="5376566" y="2625847"/>
                  <a:pt x="5384540" y="2621981"/>
                </a:cubicBezTo>
                <a:close/>
                <a:moveTo>
                  <a:pt x="7440624" y="2631921"/>
                </a:moveTo>
                <a:cubicBezTo>
                  <a:pt x="7450973" y="2628116"/>
                  <a:pt x="7459126" y="2620053"/>
                  <a:pt x="7459924" y="2607762"/>
                </a:cubicBezTo>
                <a:cubicBezTo>
                  <a:pt x="7465854" y="2585435"/>
                  <a:pt x="7446468" y="2559049"/>
                  <a:pt x="7422066" y="2564236"/>
                </a:cubicBezTo>
                <a:cubicBezTo>
                  <a:pt x="7392873" y="2569198"/>
                  <a:pt x="7384891" y="2614528"/>
                  <a:pt x="7408154" y="2630540"/>
                </a:cubicBezTo>
                <a:cubicBezTo>
                  <a:pt x="7417733" y="2635276"/>
                  <a:pt x="7430276" y="2635727"/>
                  <a:pt x="7440624" y="2631921"/>
                </a:cubicBezTo>
                <a:close/>
                <a:moveTo>
                  <a:pt x="6103781" y="2632624"/>
                </a:moveTo>
                <a:cubicBezTo>
                  <a:pt x="6113417" y="2629967"/>
                  <a:pt x="6121661" y="2623680"/>
                  <a:pt x="6124617" y="2613279"/>
                </a:cubicBezTo>
                <a:cubicBezTo>
                  <a:pt x="6133941" y="2587905"/>
                  <a:pt x="6108926" y="2552700"/>
                  <a:pt x="6081182" y="2565045"/>
                </a:cubicBezTo>
                <a:cubicBezTo>
                  <a:pt x="6052756" y="2571903"/>
                  <a:pt x="6051391" y="2616708"/>
                  <a:pt x="6074587" y="2630196"/>
                </a:cubicBezTo>
                <a:cubicBezTo>
                  <a:pt x="6083115" y="2634310"/>
                  <a:pt x="6094144" y="2635282"/>
                  <a:pt x="6103781" y="2632624"/>
                </a:cubicBezTo>
                <a:close/>
                <a:moveTo>
                  <a:pt x="1476923" y="2632686"/>
                </a:moveTo>
                <a:cubicBezTo>
                  <a:pt x="1487980" y="2630263"/>
                  <a:pt x="1497515" y="2623023"/>
                  <a:pt x="1500042" y="2611051"/>
                </a:cubicBezTo>
                <a:cubicBezTo>
                  <a:pt x="1506475" y="2590756"/>
                  <a:pt x="1494988" y="2564759"/>
                  <a:pt x="1471781" y="2562935"/>
                </a:cubicBezTo>
                <a:cubicBezTo>
                  <a:pt x="1438925" y="2557462"/>
                  <a:pt x="1419166" y="2605350"/>
                  <a:pt x="1444666" y="2625418"/>
                </a:cubicBezTo>
                <a:cubicBezTo>
                  <a:pt x="1453285" y="2632715"/>
                  <a:pt x="1465864" y="2635109"/>
                  <a:pt x="1476923" y="2632686"/>
                </a:cubicBezTo>
                <a:close/>
                <a:moveTo>
                  <a:pt x="1887415" y="2632710"/>
                </a:moveTo>
                <a:cubicBezTo>
                  <a:pt x="1896150" y="2630844"/>
                  <a:pt x="1903951" y="2625982"/>
                  <a:pt x="1908365" y="2617389"/>
                </a:cubicBezTo>
                <a:cubicBezTo>
                  <a:pt x="1923985" y="2594549"/>
                  <a:pt x="1901802" y="2557462"/>
                  <a:pt x="1873983" y="2563794"/>
                </a:cubicBezTo>
                <a:cubicBezTo>
                  <a:pt x="1842765" y="2566508"/>
                  <a:pt x="1835074" y="2615354"/>
                  <a:pt x="1860863" y="2630053"/>
                </a:cubicBezTo>
                <a:cubicBezTo>
                  <a:pt x="1869006" y="2633445"/>
                  <a:pt x="1878675" y="2634576"/>
                  <a:pt x="1887415" y="2632710"/>
                </a:cubicBezTo>
                <a:close/>
                <a:moveTo>
                  <a:pt x="5484670" y="2632886"/>
                </a:moveTo>
                <a:cubicBezTo>
                  <a:pt x="5494404" y="2630127"/>
                  <a:pt x="5502904" y="2623460"/>
                  <a:pt x="5506924" y="2613345"/>
                </a:cubicBezTo>
                <a:cubicBezTo>
                  <a:pt x="5521166" y="2589437"/>
                  <a:pt x="5494060" y="2555874"/>
                  <a:pt x="5467872" y="2563690"/>
                </a:cubicBezTo>
                <a:cubicBezTo>
                  <a:pt x="5437550" y="2567828"/>
                  <a:pt x="5432266" y="2612886"/>
                  <a:pt x="5455008" y="2628978"/>
                </a:cubicBezTo>
                <a:cubicBezTo>
                  <a:pt x="5463967" y="2634495"/>
                  <a:pt x="5474936" y="2635644"/>
                  <a:pt x="5484670" y="2632886"/>
                </a:cubicBezTo>
                <a:close/>
                <a:moveTo>
                  <a:pt x="2300581" y="2633166"/>
                </a:moveTo>
                <a:cubicBezTo>
                  <a:pt x="2310519" y="2630158"/>
                  <a:pt x="2318881" y="2623168"/>
                  <a:pt x="2321631" y="2612054"/>
                </a:cubicBezTo>
                <a:cubicBezTo>
                  <a:pt x="2333547" y="2585928"/>
                  <a:pt x="2303530" y="2552699"/>
                  <a:pt x="2276721" y="2566449"/>
                </a:cubicBezTo>
                <a:cubicBezTo>
                  <a:pt x="2250815" y="2575387"/>
                  <a:pt x="2247834" y="2616179"/>
                  <a:pt x="2270072" y="2630387"/>
                </a:cubicBezTo>
                <a:cubicBezTo>
                  <a:pt x="2279127" y="2635200"/>
                  <a:pt x="2290640" y="2636173"/>
                  <a:pt x="2300581" y="2633166"/>
                </a:cubicBezTo>
                <a:close/>
                <a:moveTo>
                  <a:pt x="6000319" y="2633388"/>
                </a:moveTo>
                <a:cubicBezTo>
                  <a:pt x="6009991" y="2630377"/>
                  <a:pt x="6018032" y="2623380"/>
                  <a:pt x="6020619" y="2612024"/>
                </a:cubicBezTo>
                <a:cubicBezTo>
                  <a:pt x="6029166" y="2588625"/>
                  <a:pt x="6009822" y="2560637"/>
                  <a:pt x="5984630" y="2563619"/>
                </a:cubicBezTo>
                <a:cubicBezTo>
                  <a:pt x="5954714" y="2567749"/>
                  <a:pt x="5946616" y="2613860"/>
                  <a:pt x="5970234" y="2630836"/>
                </a:cubicBezTo>
                <a:cubicBezTo>
                  <a:pt x="5979344" y="2635424"/>
                  <a:pt x="5990647" y="2636399"/>
                  <a:pt x="6000319" y="2633388"/>
                </a:cubicBezTo>
                <a:close/>
                <a:moveTo>
                  <a:pt x="7952734" y="2633492"/>
                </a:moveTo>
                <a:cubicBezTo>
                  <a:pt x="7962341" y="2630706"/>
                  <a:pt x="7970413" y="2623928"/>
                  <a:pt x="7972914" y="2612899"/>
                </a:cubicBezTo>
                <a:cubicBezTo>
                  <a:pt x="7984966" y="2587165"/>
                  <a:pt x="7956315" y="2552699"/>
                  <a:pt x="7929484" y="2566026"/>
                </a:cubicBezTo>
                <a:cubicBezTo>
                  <a:pt x="7903107" y="2573838"/>
                  <a:pt x="7899241" y="2617265"/>
                  <a:pt x="7923344" y="2630132"/>
                </a:cubicBezTo>
                <a:cubicBezTo>
                  <a:pt x="7931985" y="2635072"/>
                  <a:pt x="7943126" y="2636278"/>
                  <a:pt x="7952734" y="2633492"/>
                </a:cubicBezTo>
                <a:close/>
                <a:moveTo>
                  <a:pt x="1771420" y="2633648"/>
                </a:moveTo>
                <a:cubicBezTo>
                  <a:pt x="1788356" y="2635572"/>
                  <a:pt x="1806834" y="2625183"/>
                  <a:pt x="1808720" y="2606714"/>
                </a:cubicBezTo>
                <a:cubicBezTo>
                  <a:pt x="1814437" y="2583912"/>
                  <a:pt x="1792942" y="2557462"/>
                  <a:pt x="1768705" y="2563619"/>
                </a:cubicBezTo>
                <a:cubicBezTo>
                  <a:pt x="1738293" y="2566355"/>
                  <a:pt x="1731890" y="2612186"/>
                  <a:pt x="1755671" y="2627463"/>
                </a:cubicBezTo>
                <a:cubicBezTo>
                  <a:pt x="1760302" y="2630997"/>
                  <a:pt x="1765775" y="2633007"/>
                  <a:pt x="1771420" y="2633648"/>
                </a:cubicBezTo>
                <a:close/>
                <a:moveTo>
                  <a:pt x="5892228" y="2633662"/>
                </a:moveTo>
                <a:cubicBezTo>
                  <a:pt x="5901419" y="2632546"/>
                  <a:pt x="5909895" y="2628256"/>
                  <a:pt x="5914706" y="2619675"/>
                </a:cubicBezTo>
                <a:cubicBezTo>
                  <a:pt x="5930742" y="2597936"/>
                  <a:pt x="5914477" y="2562468"/>
                  <a:pt x="5886529" y="2562697"/>
                </a:cubicBezTo>
                <a:cubicBezTo>
                  <a:pt x="5853312" y="2560637"/>
                  <a:pt x="5840254" y="2610064"/>
                  <a:pt x="5865453" y="2628599"/>
                </a:cubicBezTo>
                <a:cubicBezTo>
                  <a:pt x="5873128" y="2632718"/>
                  <a:pt x="5883036" y="2634778"/>
                  <a:pt x="5892228" y="2633662"/>
                </a:cubicBezTo>
                <a:close/>
                <a:moveTo>
                  <a:pt x="1257629" y="2633779"/>
                </a:moveTo>
                <a:cubicBezTo>
                  <a:pt x="1274637" y="2635550"/>
                  <a:pt x="1293302" y="2625202"/>
                  <a:pt x="1296024" y="2607221"/>
                </a:cubicBezTo>
                <a:cubicBezTo>
                  <a:pt x="1301693" y="2583925"/>
                  <a:pt x="1278562" y="2557462"/>
                  <a:pt x="1254299" y="2564926"/>
                </a:cubicBezTo>
                <a:cubicBezTo>
                  <a:pt x="1224589" y="2568997"/>
                  <a:pt x="1215974" y="2612423"/>
                  <a:pt x="1241827" y="2627803"/>
                </a:cubicBezTo>
                <a:cubicBezTo>
                  <a:pt x="1246475" y="2631253"/>
                  <a:pt x="1251961" y="2633189"/>
                  <a:pt x="1257629" y="2633779"/>
                </a:cubicBezTo>
                <a:close/>
                <a:moveTo>
                  <a:pt x="6605333" y="2634042"/>
                </a:moveTo>
                <a:cubicBezTo>
                  <a:pt x="6624169" y="2633308"/>
                  <a:pt x="6642033" y="2619658"/>
                  <a:pt x="6638926" y="2598737"/>
                </a:cubicBezTo>
                <a:cubicBezTo>
                  <a:pt x="6643529" y="2568348"/>
                  <a:pt x="6603254" y="2554287"/>
                  <a:pt x="6581851" y="2571069"/>
                </a:cubicBezTo>
                <a:cubicBezTo>
                  <a:pt x="6565741" y="2587398"/>
                  <a:pt x="6567352" y="2617561"/>
                  <a:pt x="6586914" y="2630261"/>
                </a:cubicBezTo>
                <a:cubicBezTo>
                  <a:pt x="6592668" y="2633096"/>
                  <a:pt x="6599054" y="2634286"/>
                  <a:pt x="6605333" y="2634042"/>
                </a:cubicBezTo>
                <a:close/>
                <a:moveTo>
                  <a:pt x="6715868" y="2634149"/>
                </a:moveTo>
                <a:cubicBezTo>
                  <a:pt x="6723996" y="2632848"/>
                  <a:pt x="6731420" y="2628975"/>
                  <a:pt x="6736144" y="2621113"/>
                </a:cubicBezTo>
                <a:cubicBezTo>
                  <a:pt x="6746717" y="2600765"/>
                  <a:pt x="6740868" y="2566542"/>
                  <a:pt x="6714322" y="2563999"/>
                </a:cubicBezTo>
                <a:cubicBezTo>
                  <a:pt x="6677652" y="2554287"/>
                  <a:pt x="6662579" y="2613714"/>
                  <a:pt x="6691375" y="2631750"/>
                </a:cubicBezTo>
                <a:cubicBezTo>
                  <a:pt x="6698911" y="2634178"/>
                  <a:pt x="6707742" y="2635450"/>
                  <a:pt x="6715868" y="2634149"/>
                </a:cubicBezTo>
                <a:close/>
                <a:moveTo>
                  <a:pt x="6911904" y="2634155"/>
                </a:moveTo>
                <a:cubicBezTo>
                  <a:pt x="6930225" y="2634476"/>
                  <a:pt x="6948483" y="2618449"/>
                  <a:pt x="6947628" y="2598961"/>
                </a:cubicBezTo>
                <a:cubicBezTo>
                  <a:pt x="6951504" y="2574345"/>
                  <a:pt x="6921175" y="2554287"/>
                  <a:pt x="6899968" y="2565912"/>
                </a:cubicBezTo>
                <a:cubicBezTo>
                  <a:pt x="6873971" y="2575257"/>
                  <a:pt x="6868954" y="2614688"/>
                  <a:pt x="6894267" y="2627908"/>
                </a:cubicBezTo>
                <a:cubicBezTo>
                  <a:pt x="6899683" y="2632125"/>
                  <a:pt x="6905797" y="2634048"/>
                  <a:pt x="6911904" y="2634155"/>
                </a:cubicBezTo>
                <a:close/>
                <a:moveTo>
                  <a:pt x="7014770" y="2634168"/>
                </a:moveTo>
                <a:cubicBezTo>
                  <a:pt x="7031446" y="2634595"/>
                  <a:pt x="7048251" y="2623127"/>
                  <a:pt x="7051680" y="2605905"/>
                </a:cubicBezTo>
                <a:cubicBezTo>
                  <a:pt x="7059454" y="2577940"/>
                  <a:pt x="7022415" y="2551112"/>
                  <a:pt x="6998865" y="2568619"/>
                </a:cubicBezTo>
                <a:cubicBezTo>
                  <a:pt x="6975774" y="2580441"/>
                  <a:pt x="6975316" y="2617955"/>
                  <a:pt x="6998637" y="2629550"/>
                </a:cubicBezTo>
                <a:cubicBezTo>
                  <a:pt x="7003667" y="2632563"/>
                  <a:pt x="7009211" y="2634026"/>
                  <a:pt x="7014770" y="2634168"/>
                </a:cubicBezTo>
                <a:close/>
                <a:moveTo>
                  <a:pt x="1681186" y="2634191"/>
                </a:moveTo>
                <a:cubicBezTo>
                  <a:pt x="1691308" y="2632098"/>
                  <a:pt x="1700280" y="2625904"/>
                  <a:pt x="1703196" y="2615236"/>
                </a:cubicBezTo>
                <a:cubicBezTo>
                  <a:pt x="1712841" y="2593442"/>
                  <a:pt x="1698934" y="2560637"/>
                  <a:pt x="1672241" y="2564996"/>
                </a:cubicBezTo>
                <a:cubicBezTo>
                  <a:pt x="1639268" y="2561325"/>
                  <a:pt x="1630295" y="2609960"/>
                  <a:pt x="1652278" y="2628542"/>
                </a:cubicBezTo>
                <a:cubicBezTo>
                  <a:pt x="1659792" y="2634277"/>
                  <a:pt x="1671064" y="2636284"/>
                  <a:pt x="1681186" y="2634191"/>
                </a:cubicBezTo>
                <a:close/>
                <a:moveTo>
                  <a:pt x="7223142" y="2634221"/>
                </a:moveTo>
                <a:cubicBezTo>
                  <a:pt x="7241134" y="2633362"/>
                  <a:pt x="7258453" y="2617967"/>
                  <a:pt x="7255374" y="2598628"/>
                </a:cubicBezTo>
                <a:cubicBezTo>
                  <a:pt x="7256970" y="2576236"/>
                  <a:pt x="7233708" y="2557462"/>
                  <a:pt x="7212270" y="2564474"/>
                </a:cubicBezTo>
                <a:cubicBezTo>
                  <a:pt x="7183533" y="2572164"/>
                  <a:pt x="7178516" y="2616949"/>
                  <a:pt x="7205656" y="2629842"/>
                </a:cubicBezTo>
                <a:cubicBezTo>
                  <a:pt x="7211073" y="2633178"/>
                  <a:pt x="7217145" y="2634507"/>
                  <a:pt x="7223142" y="2634221"/>
                </a:cubicBezTo>
                <a:close/>
                <a:moveTo>
                  <a:pt x="7123482" y="2634225"/>
                </a:moveTo>
                <a:cubicBezTo>
                  <a:pt x="7144189" y="2630834"/>
                  <a:pt x="7162397" y="2607844"/>
                  <a:pt x="7152139" y="2586663"/>
                </a:cubicBezTo>
                <a:cubicBezTo>
                  <a:pt x="7145073" y="2561405"/>
                  <a:pt x="7108601" y="2554287"/>
                  <a:pt x="7092417" y="2574952"/>
                </a:cubicBezTo>
                <a:cubicBezTo>
                  <a:pt x="7076916" y="2591714"/>
                  <a:pt x="7083071" y="2619957"/>
                  <a:pt x="7102902" y="2630289"/>
                </a:cubicBezTo>
                <a:cubicBezTo>
                  <a:pt x="7109399" y="2634307"/>
                  <a:pt x="7116579" y="2635355"/>
                  <a:pt x="7123482" y="2634225"/>
                </a:cubicBezTo>
                <a:close/>
                <a:moveTo>
                  <a:pt x="1364156" y="2634267"/>
                </a:moveTo>
                <a:cubicBezTo>
                  <a:pt x="1382748" y="2633871"/>
                  <a:pt x="1401917" y="2619086"/>
                  <a:pt x="1399860" y="2599429"/>
                </a:cubicBezTo>
                <a:cubicBezTo>
                  <a:pt x="1403290" y="2569801"/>
                  <a:pt x="1361204" y="2551112"/>
                  <a:pt x="1341305" y="2573447"/>
                </a:cubicBezTo>
                <a:cubicBezTo>
                  <a:pt x="1323919" y="2588489"/>
                  <a:pt x="1326665" y="2617889"/>
                  <a:pt x="1346567" y="2629513"/>
                </a:cubicBezTo>
                <a:cubicBezTo>
                  <a:pt x="1351826" y="2632931"/>
                  <a:pt x="1357960" y="2634398"/>
                  <a:pt x="1364156" y="2634267"/>
                </a:cubicBezTo>
                <a:close/>
                <a:moveTo>
                  <a:pt x="2186368" y="2634320"/>
                </a:moveTo>
                <a:cubicBezTo>
                  <a:pt x="2214946" y="2638425"/>
                  <a:pt x="2220842" y="2604447"/>
                  <a:pt x="2220616" y="2583012"/>
                </a:cubicBezTo>
                <a:cubicBezTo>
                  <a:pt x="2207462" y="2571838"/>
                  <a:pt x="2189997" y="2555875"/>
                  <a:pt x="2172079" y="2567049"/>
                </a:cubicBezTo>
                <a:cubicBezTo>
                  <a:pt x="2139879" y="2580503"/>
                  <a:pt x="2149630" y="2637285"/>
                  <a:pt x="2186368" y="2634320"/>
                </a:cubicBezTo>
                <a:close/>
                <a:moveTo>
                  <a:pt x="5679359" y="2634332"/>
                </a:moveTo>
                <a:cubicBezTo>
                  <a:pt x="5695817" y="2634268"/>
                  <a:pt x="5711885" y="2622504"/>
                  <a:pt x="5716227" y="2606135"/>
                </a:cubicBezTo>
                <a:cubicBezTo>
                  <a:pt x="5725954" y="2576127"/>
                  <a:pt x="5680098" y="2547937"/>
                  <a:pt x="5658096" y="2572262"/>
                </a:cubicBezTo>
                <a:cubicBezTo>
                  <a:pt x="5638641" y="2587266"/>
                  <a:pt x="5641652" y="2618639"/>
                  <a:pt x="5663191" y="2630233"/>
                </a:cubicBezTo>
                <a:cubicBezTo>
                  <a:pt x="5668344" y="2633075"/>
                  <a:pt x="5673873" y="2634354"/>
                  <a:pt x="5679359" y="2634332"/>
                </a:cubicBezTo>
                <a:close/>
                <a:moveTo>
                  <a:pt x="6502696" y="2634448"/>
                </a:moveTo>
                <a:cubicBezTo>
                  <a:pt x="6521285" y="2634320"/>
                  <a:pt x="6538900" y="2619997"/>
                  <a:pt x="6536649" y="2599535"/>
                </a:cubicBezTo>
                <a:cubicBezTo>
                  <a:pt x="6540342" y="2573161"/>
                  <a:pt x="6506180" y="2552699"/>
                  <a:pt x="6484713" y="2568614"/>
                </a:cubicBezTo>
                <a:cubicBezTo>
                  <a:pt x="6463247" y="2581573"/>
                  <a:pt x="6462554" y="2616814"/>
                  <a:pt x="6484483" y="2629546"/>
                </a:cubicBezTo>
                <a:cubicBezTo>
                  <a:pt x="6490196" y="2632956"/>
                  <a:pt x="6496500" y="2634491"/>
                  <a:pt x="6502696" y="2634448"/>
                </a:cubicBezTo>
                <a:close/>
                <a:moveTo>
                  <a:pt x="4347496" y="2634448"/>
                </a:moveTo>
                <a:cubicBezTo>
                  <a:pt x="4366702" y="2631986"/>
                  <a:pt x="4382769" y="2612547"/>
                  <a:pt x="4377526" y="2591574"/>
                </a:cubicBezTo>
                <a:cubicBezTo>
                  <a:pt x="4375722" y="2559744"/>
                  <a:pt x="4326112" y="2554287"/>
                  <a:pt x="4314612" y="2581797"/>
                </a:cubicBezTo>
                <a:cubicBezTo>
                  <a:pt x="4305141" y="2598849"/>
                  <a:pt x="4311906" y="2620448"/>
                  <a:pt x="4327916" y="2630679"/>
                </a:cubicBezTo>
                <a:cubicBezTo>
                  <a:pt x="4334343" y="2634203"/>
                  <a:pt x="4341094" y="2635269"/>
                  <a:pt x="4347496" y="2634448"/>
                </a:cubicBezTo>
                <a:close/>
                <a:moveTo>
                  <a:pt x="6819765" y="2634464"/>
                </a:moveTo>
                <a:cubicBezTo>
                  <a:pt x="6830247" y="2632500"/>
                  <a:pt x="6839577" y="2626374"/>
                  <a:pt x="6842688" y="2615510"/>
                </a:cubicBezTo>
                <a:cubicBezTo>
                  <a:pt x="6854667" y="2590546"/>
                  <a:pt x="6831169" y="2555874"/>
                  <a:pt x="6803063" y="2564195"/>
                </a:cubicBezTo>
                <a:cubicBezTo>
                  <a:pt x="6773805" y="2569281"/>
                  <a:pt x="6767354" y="2611581"/>
                  <a:pt x="6789931" y="2628455"/>
                </a:cubicBezTo>
                <a:cubicBezTo>
                  <a:pt x="6797649" y="2634233"/>
                  <a:pt x="6809283" y="2636429"/>
                  <a:pt x="6819765" y="2634464"/>
                </a:cubicBezTo>
                <a:close/>
                <a:moveTo>
                  <a:pt x="1570834" y="2634468"/>
                </a:moveTo>
                <a:cubicBezTo>
                  <a:pt x="1588883" y="2633107"/>
                  <a:pt x="1606127" y="2619375"/>
                  <a:pt x="1605097" y="2599684"/>
                </a:cubicBezTo>
                <a:cubicBezTo>
                  <a:pt x="1608072" y="2572737"/>
                  <a:pt x="1575813" y="2552700"/>
                  <a:pt x="1553621" y="2567440"/>
                </a:cubicBezTo>
                <a:cubicBezTo>
                  <a:pt x="1530516" y="2580337"/>
                  <a:pt x="1530285" y="2618108"/>
                  <a:pt x="1553164" y="2631466"/>
                </a:cubicBezTo>
                <a:cubicBezTo>
                  <a:pt x="1558713" y="2634000"/>
                  <a:pt x="1564818" y="2634921"/>
                  <a:pt x="1570834" y="2634468"/>
                </a:cubicBezTo>
                <a:close/>
                <a:moveTo>
                  <a:pt x="6193675" y="2634652"/>
                </a:moveTo>
                <a:cubicBezTo>
                  <a:pt x="6209093" y="2634728"/>
                  <a:pt x="6224448" y="2623560"/>
                  <a:pt x="6226985" y="2607238"/>
                </a:cubicBezTo>
                <a:cubicBezTo>
                  <a:pt x="6238716" y="2579060"/>
                  <a:pt x="6201268" y="2551112"/>
                  <a:pt x="6177355" y="2567835"/>
                </a:cubicBezTo>
                <a:cubicBezTo>
                  <a:pt x="6153217" y="2580435"/>
                  <a:pt x="6152991" y="2619608"/>
                  <a:pt x="6178709" y="2630604"/>
                </a:cubicBezTo>
                <a:cubicBezTo>
                  <a:pt x="6183390" y="2633353"/>
                  <a:pt x="6188536" y="2634627"/>
                  <a:pt x="6193675" y="2634652"/>
                </a:cubicBezTo>
                <a:close/>
                <a:moveTo>
                  <a:pt x="6292796" y="2634684"/>
                </a:moveTo>
                <a:cubicBezTo>
                  <a:pt x="6310267" y="2636928"/>
                  <a:pt x="6329625" y="2626131"/>
                  <a:pt x="6332353" y="2606878"/>
                </a:cubicBezTo>
                <a:cubicBezTo>
                  <a:pt x="6341904" y="2575889"/>
                  <a:pt x="6300063" y="2549524"/>
                  <a:pt x="6276640" y="2570569"/>
                </a:cubicBezTo>
                <a:cubicBezTo>
                  <a:pt x="6257766" y="2583752"/>
                  <a:pt x="6258221" y="2614510"/>
                  <a:pt x="6276640" y="2627924"/>
                </a:cubicBezTo>
                <a:cubicBezTo>
                  <a:pt x="6281359" y="2631739"/>
                  <a:pt x="6286973" y="2633936"/>
                  <a:pt x="6292796" y="2634684"/>
                </a:cubicBezTo>
                <a:close/>
                <a:moveTo>
                  <a:pt x="2080177" y="2634714"/>
                </a:moveTo>
                <a:cubicBezTo>
                  <a:pt x="2099485" y="2635865"/>
                  <a:pt x="2120433" y="2621359"/>
                  <a:pt x="2119247" y="2600010"/>
                </a:cubicBezTo>
                <a:cubicBezTo>
                  <a:pt x="2122412" y="2568559"/>
                  <a:pt x="2078552" y="2551112"/>
                  <a:pt x="2059553" y="2575217"/>
                </a:cubicBezTo>
                <a:cubicBezTo>
                  <a:pt x="2044627" y="2589450"/>
                  <a:pt x="2046210" y="2615620"/>
                  <a:pt x="2062267" y="2628017"/>
                </a:cubicBezTo>
                <a:cubicBezTo>
                  <a:pt x="2067464" y="2632206"/>
                  <a:pt x="2073730" y="2634330"/>
                  <a:pt x="2080177" y="2634714"/>
                </a:cubicBezTo>
                <a:close/>
                <a:moveTo>
                  <a:pt x="7323155" y="2634792"/>
                </a:moveTo>
                <a:cubicBezTo>
                  <a:pt x="7342271" y="2634952"/>
                  <a:pt x="7360481" y="2621302"/>
                  <a:pt x="7358755" y="2599871"/>
                </a:cubicBezTo>
                <a:cubicBezTo>
                  <a:pt x="7362667" y="2575151"/>
                  <a:pt x="7332749" y="2555874"/>
                  <a:pt x="7310885" y="2566760"/>
                </a:cubicBezTo>
                <a:cubicBezTo>
                  <a:pt x="7286720" y="2576965"/>
                  <a:pt x="7284879" y="2613932"/>
                  <a:pt x="7304441" y="2629807"/>
                </a:cubicBezTo>
                <a:cubicBezTo>
                  <a:pt x="7310310" y="2633152"/>
                  <a:pt x="7316783" y="2634739"/>
                  <a:pt x="7323155" y="2634792"/>
                </a:cubicBezTo>
                <a:close/>
                <a:moveTo>
                  <a:pt x="4650475" y="2634814"/>
                </a:moveTo>
                <a:cubicBezTo>
                  <a:pt x="4667163" y="2635812"/>
                  <a:pt x="4684909" y="2625742"/>
                  <a:pt x="4686106" y="2607337"/>
                </a:cubicBezTo>
                <a:cubicBezTo>
                  <a:pt x="4692492" y="2581639"/>
                  <a:pt x="4665809" y="2552700"/>
                  <a:pt x="4640265" y="2565202"/>
                </a:cubicBezTo>
                <a:cubicBezTo>
                  <a:pt x="4613354" y="2573305"/>
                  <a:pt x="4611529" y="2616365"/>
                  <a:pt x="4634792" y="2630025"/>
                </a:cubicBezTo>
                <a:cubicBezTo>
                  <a:pt x="4639467" y="2632918"/>
                  <a:pt x="4644912" y="2634481"/>
                  <a:pt x="4650475" y="2634814"/>
                </a:cubicBezTo>
                <a:close/>
                <a:moveTo>
                  <a:pt x="6397695" y="2634842"/>
                </a:moveTo>
                <a:cubicBezTo>
                  <a:pt x="6416799" y="2635078"/>
                  <a:pt x="6436354" y="2619697"/>
                  <a:pt x="6435325" y="2599303"/>
                </a:cubicBezTo>
                <a:cubicBezTo>
                  <a:pt x="6437154" y="2575767"/>
                  <a:pt x="6406507" y="2554287"/>
                  <a:pt x="6385466" y="2567083"/>
                </a:cubicBezTo>
                <a:cubicBezTo>
                  <a:pt x="6361680" y="2578052"/>
                  <a:pt x="6356191" y="2614384"/>
                  <a:pt x="6379520" y="2629008"/>
                </a:cubicBezTo>
                <a:cubicBezTo>
                  <a:pt x="6385009" y="2632950"/>
                  <a:pt x="6391327" y="2634764"/>
                  <a:pt x="6397695" y="2634842"/>
                </a:cubicBezTo>
                <a:close/>
                <a:moveTo>
                  <a:pt x="2392700" y="2634906"/>
                </a:moveTo>
                <a:cubicBezTo>
                  <a:pt x="2411285" y="2634142"/>
                  <a:pt x="2429171" y="2619584"/>
                  <a:pt x="2425519" y="2599082"/>
                </a:cubicBezTo>
                <a:cubicBezTo>
                  <a:pt x="2428066" y="2576570"/>
                  <a:pt x="2403236" y="2554287"/>
                  <a:pt x="2381180" y="2565543"/>
                </a:cubicBezTo>
                <a:cubicBezTo>
                  <a:pt x="2353331" y="2572664"/>
                  <a:pt x="2351018" y="2617459"/>
                  <a:pt x="2374685" y="2630782"/>
                </a:cubicBezTo>
                <a:cubicBezTo>
                  <a:pt x="2380253" y="2633883"/>
                  <a:pt x="2386514" y="2635161"/>
                  <a:pt x="2392700" y="2634906"/>
                </a:cubicBezTo>
                <a:close/>
                <a:moveTo>
                  <a:pt x="7528900" y="2634963"/>
                </a:moveTo>
                <a:cubicBezTo>
                  <a:pt x="7544631" y="2636330"/>
                  <a:pt x="7560851" y="2629149"/>
                  <a:pt x="7564187" y="2611935"/>
                </a:cubicBezTo>
                <a:cubicBezTo>
                  <a:pt x="7570629" y="2589592"/>
                  <a:pt x="7552913" y="2570669"/>
                  <a:pt x="7534738" y="2560637"/>
                </a:cubicBezTo>
                <a:cubicBezTo>
                  <a:pt x="7512881" y="2565653"/>
                  <a:pt x="7491254" y="2581840"/>
                  <a:pt x="7496546" y="2606692"/>
                </a:cubicBezTo>
                <a:cubicBezTo>
                  <a:pt x="7497926" y="2623677"/>
                  <a:pt x="7513169" y="2633595"/>
                  <a:pt x="7528900" y="2634963"/>
                </a:cubicBezTo>
                <a:close/>
                <a:moveTo>
                  <a:pt x="4444048" y="2635165"/>
                </a:moveTo>
                <a:cubicBezTo>
                  <a:pt x="4454424" y="2635906"/>
                  <a:pt x="4465253" y="2632370"/>
                  <a:pt x="4472056" y="2624728"/>
                </a:cubicBezTo>
                <a:cubicBezTo>
                  <a:pt x="4484529" y="2613551"/>
                  <a:pt x="4483622" y="2592792"/>
                  <a:pt x="4476138" y="2578877"/>
                </a:cubicBezTo>
                <a:cubicBezTo>
                  <a:pt x="4467067" y="2562224"/>
                  <a:pt x="4445295" y="2567471"/>
                  <a:pt x="4429647" y="2564733"/>
                </a:cubicBezTo>
                <a:cubicBezTo>
                  <a:pt x="4417174" y="2579789"/>
                  <a:pt x="4408329" y="2601460"/>
                  <a:pt x="4418761" y="2619938"/>
                </a:cubicBezTo>
                <a:cubicBezTo>
                  <a:pt x="4423751" y="2629405"/>
                  <a:pt x="4433673" y="2634423"/>
                  <a:pt x="4444048" y="2635165"/>
                </a:cubicBezTo>
                <a:close/>
                <a:moveTo>
                  <a:pt x="5784295" y="2635228"/>
                </a:moveTo>
                <a:cubicBezTo>
                  <a:pt x="5802178" y="2634678"/>
                  <a:pt x="5819254" y="2618885"/>
                  <a:pt x="5816846" y="2599209"/>
                </a:cubicBezTo>
                <a:cubicBezTo>
                  <a:pt x="5821204" y="2570443"/>
                  <a:pt x="5781517" y="2551112"/>
                  <a:pt x="5761329" y="2570903"/>
                </a:cubicBezTo>
                <a:cubicBezTo>
                  <a:pt x="5741829" y="2585632"/>
                  <a:pt x="5745500" y="2619231"/>
                  <a:pt x="5766835" y="2630277"/>
                </a:cubicBezTo>
                <a:cubicBezTo>
                  <a:pt x="5772283" y="2633901"/>
                  <a:pt x="5778334" y="2635412"/>
                  <a:pt x="5784295" y="2635228"/>
                </a:cubicBezTo>
                <a:close/>
                <a:moveTo>
                  <a:pt x="4548064" y="2635327"/>
                </a:moveTo>
                <a:cubicBezTo>
                  <a:pt x="4566702" y="2635348"/>
                  <a:pt x="4584410" y="2620265"/>
                  <a:pt x="4583383" y="2599525"/>
                </a:cubicBezTo>
                <a:cubicBezTo>
                  <a:pt x="4587717" y="2574844"/>
                  <a:pt x="4557378" y="2555875"/>
                  <a:pt x="4536619" y="2566616"/>
                </a:cubicBezTo>
                <a:cubicBezTo>
                  <a:pt x="4513123" y="2577586"/>
                  <a:pt x="4509929" y="2614151"/>
                  <a:pt x="4529775" y="2629920"/>
                </a:cubicBezTo>
                <a:cubicBezTo>
                  <a:pt x="4535535" y="2633634"/>
                  <a:pt x="4541851" y="2635319"/>
                  <a:pt x="4548064" y="2635327"/>
                </a:cubicBezTo>
                <a:close/>
                <a:moveTo>
                  <a:pt x="1982408" y="2635350"/>
                </a:moveTo>
                <a:cubicBezTo>
                  <a:pt x="2000456" y="2634497"/>
                  <a:pt x="2017525" y="2618520"/>
                  <a:pt x="2017182" y="2599174"/>
                </a:cubicBezTo>
                <a:cubicBezTo>
                  <a:pt x="2015805" y="2577755"/>
                  <a:pt x="1992413" y="2555875"/>
                  <a:pt x="1970850" y="2565318"/>
                </a:cubicBezTo>
                <a:cubicBezTo>
                  <a:pt x="1940351" y="2572227"/>
                  <a:pt x="1936683" y="2617829"/>
                  <a:pt x="1964658" y="2630726"/>
                </a:cubicBezTo>
                <a:cubicBezTo>
                  <a:pt x="1970275" y="2634238"/>
                  <a:pt x="1976397" y="2635635"/>
                  <a:pt x="1982408" y="2635350"/>
                </a:cubicBezTo>
                <a:close/>
                <a:moveTo>
                  <a:pt x="5580456" y="2635546"/>
                </a:moveTo>
                <a:cubicBezTo>
                  <a:pt x="5602000" y="2633335"/>
                  <a:pt x="5621032" y="2609289"/>
                  <a:pt x="5611065" y="2586790"/>
                </a:cubicBezTo>
                <a:cubicBezTo>
                  <a:pt x="5602358" y="2558851"/>
                  <a:pt x="5559283" y="2555874"/>
                  <a:pt x="5547140" y="2583126"/>
                </a:cubicBezTo>
                <a:cubicBezTo>
                  <a:pt x="5535454" y="2598469"/>
                  <a:pt x="5544161" y="2620225"/>
                  <a:pt x="5559054" y="2629614"/>
                </a:cubicBezTo>
                <a:cubicBezTo>
                  <a:pt x="5565813" y="2634594"/>
                  <a:pt x="5573274" y="2636283"/>
                  <a:pt x="5580456" y="2635546"/>
                </a:cubicBezTo>
                <a:close/>
                <a:moveTo>
                  <a:pt x="1687548" y="2735012"/>
                </a:moveTo>
                <a:cubicBezTo>
                  <a:pt x="1697086" y="2731146"/>
                  <a:pt x="1704577" y="2723413"/>
                  <a:pt x="1705729" y="2712269"/>
                </a:cubicBezTo>
                <a:cubicBezTo>
                  <a:pt x="1711262" y="2691572"/>
                  <a:pt x="1696510" y="2663825"/>
                  <a:pt x="1672076" y="2667464"/>
                </a:cubicBezTo>
                <a:cubicBezTo>
                  <a:pt x="1636117" y="2663825"/>
                  <a:pt x="1627128" y="2721139"/>
                  <a:pt x="1657093" y="2734558"/>
                </a:cubicBezTo>
                <a:cubicBezTo>
                  <a:pt x="1666429" y="2738879"/>
                  <a:pt x="1678012" y="2738879"/>
                  <a:pt x="1687548" y="2735012"/>
                </a:cubicBezTo>
                <a:close/>
                <a:moveTo>
                  <a:pt x="1991460" y="2735794"/>
                </a:moveTo>
                <a:cubicBezTo>
                  <a:pt x="2010291" y="2728884"/>
                  <a:pt x="2023590" y="2703796"/>
                  <a:pt x="2012850" y="2685597"/>
                </a:cubicBezTo>
                <a:cubicBezTo>
                  <a:pt x="2003983" y="2665413"/>
                  <a:pt x="1973511" y="2660650"/>
                  <a:pt x="1958285" y="2676072"/>
                </a:cubicBezTo>
                <a:cubicBezTo>
                  <a:pt x="1936690" y="2691493"/>
                  <a:pt x="1945551" y="2730500"/>
                  <a:pt x="1971468" y="2735716"/>
                </a:cubicBezTo>
                <a:cubicBezTo>
                  <a:pt x="1978286" y="2738381"/>
                  <a:pt x="1985184" y="2738097"/>
                  <a:pt x="1991460" y="2735794"/>
                </a:cubicBezTo>
                <a:close/>
                <a:moveTo>
                  <a:pt x="2075687" y="2736027"/>
                </a:moveTo>
                <a:cubicBezTo>
                  <a:pt x="2105294" y="2746375"/>
                  <a:pt x="2133534" y="2707231"/>
                  <a:pt x="2113333" y="2683384"/>
                </a:cubicBezTo>
                <a:cubicBezTo>
                  <a:pt x="2100928" y="2662237"/>
                  <a:pt x="2066269" y="2662687"/>
                  <a:pt x="2054336" y="2684059"/>
                </a:cubicBezTo>
                <a:cubicBezTo>
                  <a:pt x="2039872" y="2702731"/>
                  <a:pt x="2054107" y="2730627"/>
                  <a:pt x="2075687" y="2736027"/>
                </a:cubicBezTo>
                <a:close/>
                <a:moveTo>
                  <a:pt x="1374142" y="2736052"/>
                </a:moveTo>
                <a:cubicBezTo>
                  <a:pt x="1397576" y="2731929"/>
                  <a:pt x="1400793" y="2706735"/>
                  <a:pt x="1401712" y="2687495"/>
                </a:cubicBezTo>
                <a:cubicBezTo>
                  <a:pt x="1386547" y="2671233"/>
                  <a:pt x="1358978" y="2655887"/>
                  <a:pt x="1340368" y="2676272"/>
                </a:cubicBezTo>
                <a:cubicBezTo>
                  <a:pt x="1314402" y="2698718"/>
                  <a:pt x="1341057" y="2747962"/>
                  <a:pt x="1374142" y="2736052"/>
                </a:cubicBezTo>
                <a:close/>
                <a:moveTo>
                  <a:pt x="1268907" y="2736236"/>
                </a:moveTo>
                <a:cubicBezTo>
                  <a:pt x="1288662" y="2731214"/>
                  <a:pt x="1304860" y="2708816"/>
                  <a:pt x="1295286" y="2688469"/>
                </a:cubicBezTo>
                <a:cubicBezTo>
                  <a:pt x="1286854" y="2665444"/>
                  <a:pt x="1254032" y="2659061"/>
                  <a:pt x="1237620" y="2677299"/>
                </a:cubicBezTo>
                <a:cubicBezTo>
                  <a:pt x="1219157" y="2693941"/>
                  <a:pt x="1226449" y="2725629"/>
                  <a:pt x="1248790" y="2734748"/>
                </a:cubicBezTo>
                <a:cubicBezTo>
                  <a:pt x="1255342" y="2737654"/>
                  <a:pt x="1262322" y="2737911"/>
                  <a:pt x="1268907" y="2736236"/>
                </a:cubicBezTo>
                <a:close/>
                <a:moveTo>
                  <a:pt x="2296736" y="2737535"/>
                </a:moveTo>
                <a:cubicBezTo>
                  <a:pt x="2315985" y="2733230"/>
                  <a:pt x="2330639" y="2711429"/>
                  <a:pt x="2321897" y="2691410"/>
                </a:cubicBezTo>
                <a:cubicBezTo>
                  <a:pt x="2316642" y="2666527"/>
                  <a:pt x="2281450" y="2659062"/>
                  <a:pt x="2264762" y="2676933"/>
                </a:cubicBezTo>
                <a:cubicBezTo>
                  <a:pt x="2247841" y="2694124"/>
                  <a:pt x="2254701" y="2725567"/>
                  <a:pt x="2276652" y="2735294"/>
                </a:cubicBezTo>
                <a:cubicBezTo>
                  <a:pt x="2283392" y="2738461"/>
                  <a:pt x="2290320" y="2738970"/>
                  <a:pt x="2296736" y="2737535"/>
                </a:cubicBezTo>
                <a:close/>
                <a:moveTo>
                  <a:pt x="7741454" y="2737575"/>
                </a:moveTo>
                <a:cubicBezTo>
                  <a:pt x="7761798" y="2733418"/>
                  <a:pt x="7778509" y="2709792"/>
                  <a:pt x="7768740" y="2689602"/>
                </a:cubicBezTo>
                <a:cubicBezTo>
                  <a:pt x="7761426" y="2668563"/>
                  <a:pt x="7732174" y="2659062"/>
                  <a:pt x="7714577" y="2673540"/>
                </a:cubicBezTo>
                <a:cubicBezTo>
                  <a:pt x="7692866" y="2687792"/>
                  <a:pt x="7695380" y="2726023"/>
                  <a:pt x="7720747" y="2734393"/>
                </a:cubicBezTo>
                <a:cubicBezTo>
                  <a:pt x="7727489" y="2738183"/>
                  <a:pt x="7734673" y="2738960"/>
                  <a:pt x="7741454" y="2737575"/>
                </a:cubicBezTo>
                <a:close/>
                <a:moveTo>
                  <a:pt x="6609251" y="2737642"/>
                </a:moveTo>
                <a:cubicBezTo>
                  <a:pt x="6629005" y="2734662"/>
                  <a:pt x="6645825" y="2712563"/>
                  <a:pt x="6638424" y="2691864"/>
                </a:cubicBezTo>
                <a:cubicBezTo>
                  <a:pt x="6633266" y="2666754"/>
                  <a:pt x="6599176" y="2659062"/>
                  <a:pt x="6581907" y="2675802"/>
                </a:cubicBezTo>
                <a:cubicBezTo>
                  <a:pt x="6567329" y="2692316"/>
                  <a:pt x="6569123" y="2722404"/>
                  <a:pt x="6589308" y="2733489"/>
                </a:cubicBezTo>
                <a:cubicBezTo>
                  <a:pt x="6595756" y="2737504"/>
                  <a:pt x="6602667" y="2738635"/>
                  <a:pt x="6609251" y="2737642"/>
                </a:cubicBezTo>
                <a:close/>
                <a:moveTo>
                  <a:pt x="6917172" y="2737704"/>
                </a:moveTo>
                <a:cubicBezTo>
                  <a:pt x="6933941" y="2735758"/>
                  <a:pt x="6949462" y="2721598"/>
                  <a:pt x="6948098" y="2703739"/>
                </a:cubicBezTo>
                <a:cubicBezTo>
                  <a:pt x="6949917" y="2677205"/>
                  <a:pt x="6916713" y="2655887"/>
                  <a:pt x="6894653" y="2672896"/>
                </a:cubicBezTo>
                <a:cubicBezTo>
                  <a:pt x="6868954" y="2686957"/>
                  <a:pt x="6875095" y="2725057"/>
                  <a:pt x="6900566" y="2735262"/>
                </a:cubicBezTo>
                <a:cubicBezTo>
                  <a:pt x="6905854" y="2737643"/>
                  <a:pt x="6911582" y="2738352"/>
                  <a:pt x="6917172" y="2737704"/>
                </a:cubicBezTo>
                <a:close/>
                <a:moveTo>
                  <a:pt x="2193548" y="2737753"/>
                </a:moveTo>
                <a:cubicBezTo>
                  <a:pt x="2213068" y="2733291"/>
                  <a:pt x="2227482" y="2709494"/>
                  <a:pt x="2218809" y="2689241"/>
                </a:cubicBezTo>
                <a:cubicBezTo>
                  <a:pt x="2213367" y="2666963"/>
                  <a:pt x="2183652" y="2662237"/>
                  <a:pt x="2166190" y="2673039"/>
                </a:cubicBezTo>
                <a:cubicBezTo>
                  <a:pt x="2146235" y="2689016"/>
                  <a:pt x="2149637" y="2724121"/>
                  <a:pt x="2172994" y="2734923"/>
                </a:cubicBezTo>
                <a:cubicBezTo>
                  <a:pt x="2179968" y="2738580"/>
                  <a:pt x="2187041" y="2739241"/>
                  <a:pt x="2193548" y="2737753"/>
                </a:cubicBezTo>
                <a:close/>
                <a:moveTo>
                  <a:pt x="5985808" y="2737851"/>
                </a:moveTo>
                <a:cubicBezTo>
                  <a:pt x="6001924" y="2739106"/>
                  <a:pt x="6019189" y="2727422"/>
                  <a:pt x="6021910" y="2711055"/>
                </a:cubicBezTo>
                <a:cubicBezTo>
                  <a:pt x="6029167" y="2688333"/>
                  <a:pt x="6008076" y="2662237"/>
                  <a:pt x="5983810" y="2668086"/>
                </a:cubicBezTo>
                <a:cubicBezTo>
                  <a:pt x="5952513" y="2669661"/>
                  <a:pt x="5948204" y="2716229"/>
                  <a:pt x="5970656" y="2731977"/>
                </a:cubicBezTo>
                <a:cubicBezTo>
                  <a:pt x="5975192" y="2735577"/>
                  <a:pt x="5980437" y="2737433"/>
                  <a:pt x="5985808" y="2737851"/>
                </a:cubicBezTo>
                <a:close/>
                <a:moveTo>
                  <a:pt x="7121683" y="2737852"/>
                </a:moveTo>
                <a:cubicBezTo>
                  <a:pt x="7140723" y="2736111"/>
                  <a:pt x="7158384" y="2717992"/>
                  <a:pt x="7155134" y="2697822"/>
                </a:cubicBezTo>
                <a:cubicBezTo>
                  <a:pt x="7151713" y="2671841"/>
                  <a:pt x="7115907" y="2655887"/>
                  <a:pt x="7096749" y="2675943"/>
                </a:cubicBezTo>
                <a:cubicBezTo>
                  <a:pt x="7078504" y="2690985"/>
                  <a:pt x="7080329" y="2723804"/>
                  <a:pt x="7102907" y="2733604"/>
                </a:cubicBezTo>
                <a:cubicBezTo>
                  <a:pt x="7108837" y="2737193"/>
                  <a:pt x="7115337" y="2738433"/>
                  <a:pt x="7121683" y="2737852"/>
                </a:cubicBezTo>
                <a:close/>
                <a:moveTo>
                  <a:pt x="5577395" y="2737857"/>
                </a:moveTo>
                <a:cubicBezTo>
                  <a:pt x="5595582" y="2738126"/>
                  <a:pt x="5614602" y="2722706"/>
                  <a:pt x="5613920" y="2703291"/>
                </a:cubicBezTo>
                <a:cubicBezTo>
                  <a:pt x="5614829" y="2679466"/>
                  <a:pt x="5588902" y="2657474"/>
                  <a:pt x="5565931" y="2668241"/>
                </a:cubicBezTo>
                <a:cubicBezTo>
                  <a:pt x="5537956" y="2676259"/>
                  <a:pt x="5535454" y="2718181"/>
                  <a:pt x="5560245" y="2731926"/>
                </a:cubicBezTo>
                <a:cubicBezTo>
                  <a:pt x="5565362" y="2735935"/>
                  <a:pt x="5571332" y="2737768"/>
                  <a:pt x="5577395" y="2737857"/>
                </a:cubicBezTo>
                <a:close/>
                <a:moveTo>
                  <a:pt x="5892430" y="2737864"/>
                </a:moveTo>
                <a:cubicBezTo>
                  <a:pt x="5912474" y="2733055"/>
                  <a:pt x="5927688" y="2708933"/>
                  <a:pt x="5918525" y="2688539"/>
                </a:cubicBezTo>
                <a:cubicBezTo>
                  <a:pt x="5910687" y="2662490"/>
                  <a:pt x="5868964" y="2659062"/>
                  <a:pt x="5856516" y="2683055"/>
                </a:cubicBezTo>
                <a:cubicBezTo>
                  <a:pt x="5846604" y="2700879"/>
                  <a:pt x="5853059" y="2725557"/>
                  <a:pt x="5871500" y="2735383"/>
                </a:cubicBezTo>
                <a:cubicBezTo>
                  <a:pt x="5878531" y="2738925"/>
                  <a:pt x="5885749" y="2739467"/>
                  <a:pt x="5892430" y="2737864"/>
                </a:cubicBezTo>
                <a:close/>
                <a:moveTo>
                  <a:pt x="5060751" y="2738050"/>
                </a:moveTo>
                <a:cubicBezTo>
                  <a:pt x="5077170" y="2739297"/>
                  <a:pt x="5094756" y="2727785"/>
                  <a:pt x="5097176" y="2710901"/>
                </a:cubicBezTo>
                <a:cubicBezTo>
                  <a:pt x="5105241" y="2688161"/>
                  <a:pt x="5083580" y="2662237"/>
                  <a:pt x="5059153" y="2667467"/>
                </a:cubicBezTo>
                <a:cubicBezTo>
                  <a:pt x="5026890" y="2669287"/>
                  <a:pt x="5019516" y="2716358"/>
                  <a:pt x="5045326" y="2732276"/>
                </a:cubicBezTo>
                <a:cubicBezTo>
                  <a:pt x="5049935" y="2735801"/>
                  <a:pt x="5055278" y="2737634"/>
                  <a:pt x="5060751" y="2738050"/>
                </a:cubicBezTo>
                <a:close/>
                <a:moveTo>
                  <a:pt x="7322529" y="2738084"/>
                </a:moveTo>
                <a:cubicBezTo>
                  <a:pt x="7340968" y="2738773"/>
                  <a:pt x="7359922" y="2724099"/>
                  <a:pt x="7358550" y="2704082"/>
                </a:cubicBezTo>
                <a:cubicBezTo>
                  <a:pt x="7362667" y="2681689"/>
                  <a:pt x="7340482" y="2662237"/>
                  <a:pt x="7318526" y="2667892"/>
                </a:cubicBezTo>
                <a:cubicBezTo>
                  <a:pt x="7288108" y="2671511"/>
                  <a:pt x="7281704" y="2715844"/>
                  <a:pt x="7305032" y="2731903"/>
                </a:cubicBezTo>
                <a:cubicBezTo>
                  <a:pt x="7310292" y="2735918"/>
                  <a:pt x="7316382" y="2737854"/>
                  <a:pt x="7322529" y="2738084"/>
                </a:cubicBezTo>
                <a:close/>
                <a:moveTo>
                  <a:pt x="6297002" y="2738091"/>
                </a:moveTo>
                <a:cubicBezTo>
                  <a:pt x="6312272" y="2737933"/>
                  <a:pt x="6327218" y="2727017"/>
                  <a:pt x="6331537" y="2712293"/>
                </a:cubicBezTo>
                <a:cubicBezTo>
                  <a:pt x="6341904" y="2684311"/>
                  <a:pt x="6304353" y="2654299"/>
                  <a:pt x="6279011" y="2671675"/>
                </a:cubicBezTo>
                <a:cubicBezTo>
                  <a:pt x="6254591" y="2684537"/>
                  <a:pt x="6255513" y="2724027"/>
                  <a:pt x="6282006" y="2734407"/>
                </a:cubicBezTo>
                <a:cubicBezTo>
                  <a:pt x="6286787" y="2737002"/>
                  <a:pt x="6291912" y="2738144"/>
                  <a:pt x="6297002" y="2738091"/>
                </a:cubicBezTo>
                <a:close/>
                <a:moveTo>
                  <a:pt x="1578648" y="2738092"/>
                </a:moveTo>
                <a:cubicBezTo>
                  <a:pt x="1595330" y="2733642"/>
                  <a:pt x="1608143" y="2714672"/>
                  <a:pt x="1603576" y="2696482"/>
                </a:cubicBezTo>
                <a:cubicBezTo>
                  <a:pt x="1601321" y="2672228"/>
                  <a:pt x="1573129" y="2659062"/>
                  <a:pt x="1553056" y="2670842"/>
                </a:cubicBezTo>
                <a:cubicBezTo>
                  <a:pt x="1527119" y="2684240"/>
                  <a:pt x="1532080" y="2730668"/>
                  <a:pt x="1561174" y="2737136"/>
                </a:cubicBezTo>
                <a:cubicBezTo>
                  <a:pt x="1567096" y="2739445"/>
                  <a:pt x="1573086" y="2739575"/>
                  <a:pt x="1578648" y="2738092"/>
                </a:cubicBezTo>
                <a:close/>
                <a:moveTo>
                  <a:pt x="7012631" y="2738123"/>
                </a:moveTo>
                <a:cubicBezTo>
                  <a:pt x="7027492" y="2739743"/>
                  <a:pt x="7043034" y="2731259"/>
                  <a:pt x="7049251" y="2717277"/>
                </a:cubicBezTo>
                <a:cubicBezTo>
                  <a:pt x="7064217" y="2690449"/>
                  <a:pt x="7028528" y="2654299"/>
                  <a:pt x="7001359" y="2670441"/>
                </a:cubicBezTo>
                <a:cubicBezTo>
                  <a:pt x="6975571" y="2680445"/>
                  <a:pt x="6973729" y="2720460"/>
                  <a:pt x="6998366" y="2732965"/>
                </a:cubicBezTo>
                <a:cubicBezTo>
                  <a:pt x="7002798" y="2735920"/>
                  <a:pt x="7007677" y="2737583"/>
                  <a:pt x="7012631" y="2738123"/>
                </a:cubicBezTo>
                <a:close/>
                <a:moveTo>
                  <a:pt x="1773323" y="2738133"/>
                </a:moveTo>
                <a:cubicBezTo>
                  <a:pt x="1791565" y="2738661"/>
                  <a:pt x="1810884" y="2723847"/>
                  <a:pt x="1809024" y="2703866"/>
                </a:cubicBezTo>
                <a:cubicBezTo>
                  <a:pt x="1812857" y="2678374"/>
                  <a:pt x="1784448" y="2657474"/>
                  <a:pt x="1762128" y="2669187"/>
                </a:cubicBezTo>
                <a:cubicBezTo>
                  <a:pt x="1738004" y="2678833"/>
                  <a:pt x="1735072" y="2717876"/>
                  <a:pt x="1756266" y="2732115"/>
                </a:cubicBezTo>
                <a:cubicBezTo>
                  <a:pt x="1761282" y="2736077"/>
                  <a:pt x="1767243" y="2737957"/>
                  <a:pt x="1773323" y="2738133"/>
                </a:cubicBezTo>
                <a:close/>
                <a:moveTo>
                  <a:pt x="4343641" y="2738148"/>
                </a:moveTo>
                <a:cubicBezTo>
                  <a:pt x="4359503" y="2738447"/>
                  <a:pt x="4376141" y="2727976"/>
                  <a:pt x="4378037" y="2711735"/>
                </a:cubicBezTo>
                <a:cubicBezTo>
                  <a:pt x="4387692" y="2685293"/>
                  <a:pt x="4357347" y="2655887"/>
                  <a:pt x="4331600" y="2669564"/>
                </a:cubicBezTo>
                <a:cubicBezTo>
                  <a:pt x="4304244" y="2678910"/>
                  <a:pt x="4303554" y="2721308"/>
                  <a:pt x="4328612" y="2734074"/>
                </a:cubicBezTo>
                <a:cubicBezTo>
                  <a:pt x="4333152" y="2736752"/>
                  <a:pt x="4338353" y="2738048"/>
                  <a:pt x="4343641" y="2738148"/>
                </a:cubicBezTo>
                <a:close/>
                <a:moveTo>
                  <a:pt x="8151477" y="2738227"/>
                </a:moveTo>
                <a:cubicBezTo>
                  <a:pt x="8170338" y="2735717"/>
                  <a:pt x="8186336" y="2716982"/>
                  <a:pt x="8180846" y="2696040"/>
                </a:cubicBezTo>
                <a:cubicBezTo>
                  <a:pt x="8180846" y="2666502"/>
                  <a:pt x="8138299" y="2655887"/>
                  <a:pt x="8122058" y="2678271"/>
                </a:cubicBezTo>
                <a:cubicBezTo>
                  <a:pt x="8108791" y="2694656"/>
                  <a:pt x="8112451" y="2725347"/>
                  <a:pt x="8132352" y="2734809"/>
                </a:cubicBezTo>
                <a:cubicBezTo>
                  <a:pt x="8138585" y="2738097"/>
                  <a:pt x="8145190" y="2739063"/>
                  <a:pt x="8151477" y="2738227"/>
                </a:cubicBezTo>
                <a:close/>
                <a:moveTo>
                  <a:pt x="6502148" y="2738267"/>
                </a:moveTo>
                <a:cubicBezTo>
                  <a:pt x="6519934" y="2738457"/>
                  <a:pt x="6537911" y="2723481"/>
                  <a:pt x="6536046" y="2704189"/>
                </a:cubicBezTo>
                <a:cubicBezTo>
                  <a:pt x="6540342" y="2678918"/>
                  <a:pt x="6509815" y="2659062"/>
                  <a:pt x="6487654" y="2670118"/>
                </a:cubicBezTo>
                <a:cubicBezTo>
                  <a:pt x="6462554" y="2680046"/>
                  <a:pt x="6463685" y="2719307"/>
                  <a:pt x="6485167" y="2732619"/>
                </a:cubicBezTo>
                <a:cubicBezTo>
                  <a:pt x="6490312" y="2736455"/>
                  <a:pt x="6496219" y="2738203"/>
                  <a:pt x="6502148" y="2738267"/>
                </a:cubicBezTo>
                <a:close/>
                <a:moveTo>
                  <a:pt x="6711739" y="2738277"/>
                </a:moveTo>
                <a:cubicBezTo>
                  <a:pt x="6730502" y="2735448"/>
                  <a:pt x="6746490" y="2716420"/>
                  <a:pt x="6741047" y="2695849"/>
                </a:cubicBezTo>
                <a:cubicBezTo>
                  <a:pt x="6740367" y="2671163"/>
                  <a:pt x="6710658" y="2660649"/>
                  <a:pt x="6690927" y="2670478"/>
                </a:cubicBezTo>
                <a:cubicBezTo>
                  <a:pt x="6668929" y="2684649"/>
                  <a:pt x="6671424" y="2721677"/>
                  <a:pt x="6692742" y="2735162"/>
                </a:cubicBezTo>
                <a:cubicBezTo>
                  <a:pt x="6698922" y="2738362"/>
                  <a:pt x="6705484" y="2739219"/>
                  <a:pt x="6711739" y="2738277"/>
                </a:cubicBezTo>
                <a:close/>
                <a:moveTo>
                  <a:pt x="6404781" y="2738317"/>
                </a:moveTo>
                <a:cubicBezTo>
                  <a:pt x="6423618" y="2735169"/>
                  <a:pt x="6440160" y="2715828"/>
                  <a:pt x="6434887" y="2695579"/>
                </a:cubicBezTo>
                <a:cubicBezTo>
                  <a:pt x="6430578" y="2669041"/>
                  <a:pt x="6392704" y="2655887"/>
                  <a:pt x="6375242" y="2677579"/>
                </a:cubicBezTo>
                <a:cubicBezTo>
                  <a:pt x="6357779" y="2694425"/>
                  <a:pt x="6363676" y="2726501"/>
                  <a:pt x="6385901" y="2735501"/>
                </a:cubicBezTo>
                <a:cubicBezTo>
                  <a:pt x="6391967" y="2738616"/>
                  <a:pt x="6398502" y="2739366"/>
                  <a:pt x="6404781" y="2738317"/>
                </a:cubicBezTo>
                <a:close/>
                <a:moveTo>
                  <a:pt x="5170801" y="2738321"/>
                </a:moveTo>
                <a:cubicBezTo>
                  <a:pt x="5191447" y="2735004"/>
                  <a:pt x="5208468" y="2711169"/>
                  <a:pt x="5199059" y="2689525"/>
                </a:cubicBezTo>
                <a:cubicBezTo>
                  <a:pt x="5190848" y="2659978"/>
                  <a:pt x="5142493" y="2659062"/>
                  <a:pt x="5134738" y="2689525"/>
                </a:cubicBezTo>
                <a:cubicBezTo>
                  <a:pt x="5132457" y="2705100"/>
                  <a:pt x="5132229" y="2726859"/>
                  <a:pt x="5149792" y="2733959"/>
                </a:cubicBezTo>
                <a:cubicBezTo>
                  <a:pt x="5156635" y="2738253"/>
                  <a:pt x="5163919" y="2739427"/>
                  <a:pt x="5170801" y="2738321"/>
                </a:cubicBezTo>
                <a:close/>
                <a:moveTo>
                  <a:pt x="1880468" y="2738325"/>
                </a:moveTo>
                <a:cubicBezTo>
                  <a:pt x="1901046" y="2735997"/>
                  <a:pt x="1919608" y="2713478"/>
                  <a:pt x="1911222" y="2692113"/>
                </a:cubicBezTo>
                <a:cubicBezTo>
                  <a:pt x="1905974" y="2667729"/>
                  <a:pt x="1870178" y="2657474"/>
                  <a:pt x="1854217" y="2676845"/>
                </a:cubicBezTo>
                <a:cubicBezTo>
                  <a:pt x="1838257" y="2691886"/>
                  <a:pt x="1842132" y="2721283"/>
                  <a:pt x="1860145" y="2733134"/>
                </a:cubicBezTo>
                <a:cubicBezTo>
                  <a:pt x="1866531" y="2737635"/>
                  <a:pt x="1873613" y="2739102"/>
                  <a:pt x="1880468" y="2738325"/>
                </a:cubicBezTo>
                <a:close/>
                <a:moveTo>
                  <a:pt x="6095795" y="2738411"/>
                </a:moveTo>
                <a:cubicBezTo>
                  <a:pt x="6116303" y="2734718"/>
                  <a:pt x="6132728" y="2710539"/>
                  <a:pt x="6124323" y="2689067"/>
                </a:cubicBezTo>
                <a:cubicBezTo>
                  <a:pt x="6117690" y="2662269"/>
                  <a:pt x="6076522" y="2659062"/>
                  <a:pt x="6063257" y="2681737"/>
                </a:cubicBezTo>
                <a:cubicBezTo>
                  <a:pt x="6054566" y="2698915"/>
                  <a:pt x="6056625" y="2723881"/>
                  <a:pt x="6074693" y="2734417"/>
                </a:cubicBezTo>
                <a:cubicBezTo>
                  <a:pt x="6081668" y="2738597"/>
                  <a:pt x="6088958" y="2739642"/>
                  <a:pt x="6095795" y="2738411"/>
                </a:cubicBezTo>
                <a:close/>
                <a:moveTo>
                  <a:pt x="7426913" y="2738441"/>
                </a:moveTo>
                <a:cubicBezTo>
                  <a:pt x="7445096" y="2738494"/>
                  <a:pt x="7463700" y="2723526"/>
                  <a:pt x="7461455" y="2703966"/>
                </a:cubicBezTo>
                <a:cubicBezTo>
                  <a:pt x="7467441" y="2672216"/>
                  <a:pt x="7423471" y="2655887"/>
                  <a:pt x="7402521" y="2676751"/>
                </a:cubicBezTo>
                <a:cubicBezTo>
                  <a:pt x="7391241" y="2693534"/>
                  <a:pt x="7391932" y="2720748"/>
                  <a:pt x="7409658" y="2732994"/>
                </a:cubicBezTo>
                <a:cubicBezTo>
                  <a:pt x="7414838" y="2736736"/>
                  <a:pt x="7420852" y="2738423"/>
                  <a:pt x="7426913" y="2738441"/>
                </a:cubicBezTo>
                <a:close/>
                <a:moveTo>
                  <a:pt x="4239639" y="2738495"/>
                </a:moveTo>
                <a:cubicBezTo>
                  <a:pt x="4256393" y="2739534"/>
                  <a:pt x="4274281" y="2728266"/>
                  <a:pt x="4276874" y="2710957"/>
                </a:cubicBezTo>
                <a:cubicBezTo>
                  <a:pt x="4286091" y="2682622"/>
                  <a:pt x="4248529" y="2655887"/>
                  <a:pt x="4223871" y="2672339"/>
                </a:cubicBezTo>
                <a:cubicBezTo>
                  <a:pt x="4200827" y="2684679"/>
                  <a:pt x="4200366" y="2721011"/>
                  <a:pt x="4223871" y="2733122"/>
                </a:cubicBezTo>
                <a:cubicBezTo>
                  <a:pt x="4228595" y="2736435"/>
                  <a:pt x="4234054" y="2738149"/>
                  <a:pt x="4239639" y="2738495"/>
                </a:cubicBezTo>
                <a:close/>
                <a:moveTo>
                  <a:pt x="5679700" y="2738563"/>
                </a:moveTo>
                <a:cubicBezTo>
                  <a:pt x="5695676" y="2739463"/>
                  <a:pt x="5712251" y="2728152"/>
                  <a:pt x="5714944" y="2711185"/>
                </a:cubicBezTo>
                <a:cubicBezTo>
                  <a:pt x="5724367" y="2682394"/>
                  <a:pt x="5686898" y="2655887"/>
                  <a:pt x="5662890" y="2672339"/>
                </a:cubicBezTo>
                <a:cubicBezTo>
                  <a:pt x="5640229" y="2685136"/>
                  <a:pt x="5640678" y="2721925"/>
                  <a:pt x="5664461" y="2733350"/>
                </a:cubicBezTo>
                <a:cubicBezTo>
                  <a:pt x="5669117" y="2736606"/>
                  <a:pt x="5674375" y="2738263"/>
                  <a:pt x="5679700" y="2738563"/>
                </a:cubicBezTo>
                <a:close/>
                <a:moveTo>
                  <a:pt x="6817272" y="2738738"/>
                </a:moveTo>
                <a:cubicBezTo>
                  <a:pt x="6837120" y="2734258"/>
                  <a:pt x="6851832" y="2709547"/>
                  <a:pt x="6843328" y="2688492"/>
                </a:cubicBezTo>
                <a:cubicBezTo>
                  <a:pt x="6838792" y="2664825"/>
                  <a:pt x="6806815" y="2660649"/>
                  <a:pt x="6790487" y="2673874"/>
                </a:cubicBezTo>
                <a:cubicBezTo>
                  <a:pt x="6770529" y="2688724"/>
                  <a:pt x="6773704" y="2725383"/>
                  <a:pt x="6796383" y="2735592"/>
                </a:cubicBezTo>
                <a:cubicBezTo>
                  <a:pt x="6803470" y="2739478"/>
                  <a:pt x="6810656" y="2740232"/>
                  <a:pt x="6817272" y="2738738"/>
                </a:cubicBezTo>
                <a:close/>
                <a:moveTo>
                  <a:pt x="5272120" y="2738755"/>
                </a:moveTo>
                <a:cubicBezTo>
                  <a:pt x="5291192" y="2736587"/>
                  <a:pt x="5308158" y="2717013"/>
                  <a:pt x="5302545" y="2696670"/>
                </a:cubicBezTo>
                <a:cubicBezTo>
                  <a:pt x="5301865" y="2668407"/>
                  <a:pt x="5265579" y="2659062"/>
                  <a:pt x="5246302" y="2675017"/>
                </a:cubicBezTo>
                <a:cubicBezTo>
                  <a:pt x="5232241" y="2692340"/>
                  <a:pt x="5233375" y="2722199"/>
                  <a:pt x="5253106" y="2734507"/>
                </a:cubicBezTo>
                <a:cubicBezTo>
                  <a:pt x="5259172" y="2738268"/>
                  <a:pt x="5265763" y="2739478"/>
                  <a:pt x="5272120" y="2738755"/>
                </a:cubicBezTo>
                <a:close/>
                <a:moveTo>
                  <a:pt x="5481724" y="2738777"/>
                </a:moveTo>
                <a:cubicBezTo>
                  <a:pt x="5501550" y="2734203"/>
                  <a:pt x="5517709" y="2709577"/>
                  <a:pt x="5507333" y="2689601"/>
                </a:cubicBezTo>
                <a:cubicBezTo>
                  <a:pt x="5499396" y="2666639"/>
                  <a:pt x="5465831" y="2659062"/>
                  <a:pt x="5450410" y="2678350"/>
                </a:cubicBezTo>
                <a:cubicBezTo>
                  <a:pt x="5430679" y="2694193"/>
                  <a:pt x="5440204" y="2726798"/>
                  <a:pt x="5461522" y="2735753"/>
                </a:cubicBezTo>
                <a:cubicBezTo>
                  <a:pt x="5468099" y="2739599"/>
                  <a:pt x="5475115" y="2740302"/>
                  <a:pt x="5481724" y="2738777"/>
                </a:cubicBezTo>
                <a:close/>
                <a:moveTo>
                  <a:pt x="1470461" y="2738809"/>
                </a:moveTo>
                <a:cubicBezTo>
                  <a:pt x="1490501" y="2736010"/>
                  <a:pt x="1507214" y="2713532"/>
                  <a:pt x="1499880" y="2692337"/>
                </a:cubicBezTo>
                <a:cubicBezTo>
                  <a:pt x="1494650" y="2664988"/>
                  <a:pt x="1454625" y="2659062"/>
                  <a:pt x="1439390" y="2680941"/>
                </a:cubicBezTo>
                <a:cubicBezTo>
                  <a:pt x="1427110" y="2698034"/>
                  <a:pt x="1432567" y="2723104"/>
                  <a:pt x="1450077" y="2734272"/>
                </a:cubicBezTo>
                <a:cubicBezTo>
                  <a:pt x="1456730" y="2738488"/>
                  <a:pt x="1463779" y="2739742"/>
                  <a:pt x="1470461" y="2738809"/>
                </a:cubicBezTo>
                <a:close/>
                <a:moveTo>
                  <a:pt x="5375424" y="2738919"/>
                </a:moveTo>
                <a:cubicBezTo>
                  <a:pt x="5393751" y="2736027"/>
                  <a:pt x="5408848" y="2715850"/>
                  <a:pt x="5405266" y="2696316"/>
                </a:cubicBezTo>
                <a:cubicBezTo>
                  <a:pt x="5405721" y="2666843"/>
                  <a:pt x="5362050" y="2657475"/>
                  <a:pt x="5346129" y="2679180"/>
                </a:cubicBezTo>
                <a:cubicBezTo>
                  <a:pt x="5332254" y="2695402"/>
                  <a:pt x="5335893" y="2726474"/>
                  <a:pt x="5356591" y="2735385"/>
                </a:cubicBezTo>
                <a:cubicBezTo>
                  <a:pt x="5362846" y="2738926"/>
                  <a:pt x="5369314" y="2739883"/>
                  <a:pt x="5375424" y="2738919"/>
                </a:cubicBezTo>
                <a:close/>
                <a:moveTo>
                  <a:pt x="7226124" y="2739021"/>
                </a:moveTo>
                <a:cubicBezTo>
                  <a:pt x="7243867" y="2735939"/>
                  <a:pt x="7258408" y="2715695"/>
                  <a:pt x="7255196" y="2696490"/>
                </a:cubicBezTo>
                <a:cubicBezTo>
                  <a:pt x="7255872" y="2663962"/>
                  <a:pt x="7204922" y="2655887"/>
                  <a:pt x="7192973" y="2683801"/>
                </a:cubicBezTo>
                <a:cubicBezTo>
                  <a:pt x="7183279" y="2701565"/>
                  <a:pt x="7190042" y="2726019"/>
                  <a:pt x="7207852" y="2735708"/>
                </a:cubicBezTo>
                <a:cubicBezTo>
                  <a:pt x="7213939" y="2739169"/>
                  <a:pt x="7220209" y="2740048"/>
                  <a:pt x="7226124" y="2739021"/>
                </a:cubicBezTo>
                <a:close/>
                <a:moveTo>
                  <a:pt x="6197073" y="2739022"/>
                </a:moveTo>
                <a:cubicBezTo>
                  <a:pt x="6216579" y="2736998"/>
                  <a:pt x="6234963" y="2717868"/>
                  <a:pt x="6228465" y="2696919"/>
                </a:cubicBezTo>
                <a:cubicBezTo>
                  <a:pt x="6225728" y="2672681"/>
                  <a:pt x="6197682" y="2659062"/>
                  <a:pt x="6177161" y="2671066"/>
                </a:cubicBezTo>
                <a:cubicBezTo>
                  <a:pt x="6152991" y="2683531"/>
                  <a:pt x="6153219" y="2723235"/>
                  <a:pt x="6178073" y="2734777"/>
                </a:cubicBezTo>
                <a:cubicBezTo>
                  <a:pt x="6183945" y="2738470"/>
                  <a:pt x="6190571" y="2739696"/>
                  <a:pt x="6197073" y="2739022"/>
                </a:cubicBezTo>
                <a:close/>
                <a:moveTo>
                  <a:pt x="7534249" y="2739075"/>
                </a:moveTo>
                <a:cubicBezTo>
                  <a:pt x="7554965" y="2735618"/>
                  <a:pt x="7571261" y="2710581"/>
                  <a:pt x="7563633" y="2689280"/>
                </a:cubicBezTo>
                <a:cubicBezTo>
                  <a:pt x="7558086" y="2665231"/>
                  <a:pt x="7522258" y="2660650"/>
                  <a:pt x="7506309" y="2676912"/>
                </a:cubicBezTo>
                <a:cubicBezTo>
                  <a:pt x="7489666" y="2692029"/>
                  <a:pt x="7493133" y="2723408"/>
                  <a:pt x="7512781" y="2734402"/>
                </a:cubicBezTo>
                <a:cubicBezTo>
                  <a:pt x="7519947" y="2738982"/>
                  <a:pt x="7527343" y="2740228"/>
                  <a:pt x="7534249" y="2739075"/>
                </a:cubicBezTo>
                <a:close/>
                <a:moveTo>
                  <a:pt x="7132792" y="2836012"/>
                </a:moveTo>
                <a:cubicBezTo>
                  <a:pt x="7142052" y="2832610"/>
                  <a:pt x="7149746" y="2825750"/>
                  <a:pt x="7152139" y="2815771"/>
                </a:cubicBezTo>
                <a:cubicBezTo>
                  <a:pt x="7165816" y="2788330"/>
                  <a:pt x="7129344" y="2760662"/>
                  <a:pt x="7104270" y="2772682"/>
                </a:cubicBezTo>
                <a:cubicBezTo>
                  <a:pt x="7077372" y="2782207"/>
                  <a:pt x="7076916" y="2825750"/>
                  <a:pt x="7104042" y="2835501"/>
                </a:cubicBezTo>
                <a:cubicBezTo>
                  <a:pt x="7112704" y="2839357"/>
                  <a:pt x="7123532" y="2839413"/>
                  <a:pt x="7132792" y="2836012"/>
                </a:cubicBezTo>
                <a:close/>
                <a:moveTo>
                  <a:pt x="5283369" y="2836033"/>
                </a:moveTo>
                <a:cubicBezTo>
                  <a:pt x="5292427" y="2832641"/>
                  <a:pt x="5299856" y="2825801"/>
                  <a:pt x="5302028" y="2815852"/>
                </a:cubicBezTo>
                <a:cubicBezTo>
                  <a:pt x="5310029" y="2794824"/>
                  <a:pt x="5292884" y="2767012"/>
                  <a:pt x="5268653" y="2770630"/>
                </a:cubicBezTo>
                <a:cubicBezTo>
                  <a:pt x="5234820" y="2769273"/>
                  <a:pt x="5224304" y="2823993"/>
                  <a:pt x="5254937" y="2835524"/>
                </a:cubicBezTo>
                <a:cubicBezTo>
                  <a:pt x="5263624" y="2839368"/>
                  <a:pt x="5274311" y="2839425"/>
                  <a:pt x="5283369" y="2836033"/>
                </a:cubicBezTo>
                <a:close/>
                <a:moveTo>
                  <a:pt x="5977055" y="2836323"/>
                </a:moveTo>
                <a:cubicBezTo>
                  <a:pt x="5989134" y="2839413"/>
                  <a:pt x="6004088" y="2837542"/>
                  <a:pt x="6015132" y="2833460"/>
                </a:cubicBezTo>
                <a:cubicBezTo>
                  <a:pt x="6020884" y="2815090"/>
                  <a:pt x="6029166" y="2788783"/>
                  <a:pt x="6008920" y="2775856"/>
                </a:cubicBezTo>
                <a:cubicBezTo>
                  <a:pt x="5985222" y="2760661"/>
                  <a:pt x="5949791" y="2780392"/>
                  <a:pt x="5956233" y="2809420"/>
                </a:cubicBezTo>
                <a:cubicBezTo>
                  <a:pt x="5955773" y="2825182"/>
                  <a:pt x="5964976" y="2833233"/>
                  <a:pt x="5977055" y="2836323"/>
                </a:cubicBezTo>
                <a:close/>
                <a:moveTo>
                  <a:pt x="7029263" y="2836846"/>
                </a:moveTo>
                <a:cubicBezTo>
                  <a:pt x="7038760" y="2833216"/>
                  <a:pt x="7046641" y="2825782"/>
                  <a:pt x="7049703" y="2815063"/>
                </a:cubicBezTo>
                <a:cubicBezTo>
                  <a:pt x="7061042" y="2788784"/>
                  <a:pt x="7028838" y="2760661"/>
                  <a:pt x="7004118" y="2771726"/>
                </a:cubicBezTo>
                <a:cubicBezTo>
                  <a:pt x="6976224" y="2779794"/>
                  <a:pt x="6973729" y="2823361"/>
                  <a:pt x="6999129" y="2835809"/>
                </a:cubicBezTo>
                <a:cubicBezTo>
                  <a:pt x="7008654" y="2840304"/>
                  <a:pt x="7019767" y="2840477"/>
                  <a:pt x="7029263" y="2836846"/>
                </a:cubicBezTo>
                <a:close/>
                <a:moveTo>
                  <a:pt x="7209290" y="2837171"/>
                </a:moveTo>
                <a:cubicBezTo>
                  <a:pt x="7228677" y="2844799"/>
                  <a:pt x="7258557" y="2833473"/>
                  <a:pt x="7256504" y="2808740"/>
                </a:cubicBezTo>
                <a:cubicBezTo>
                  <a:pt x="7261066" y="2782851"/>
                  <a:pt x="7232099" y="2760661"/>
                  <a:pt x="7209062" y="2772450"/>
                </a:cubicBezTo>
                <a:cubicBezTo>
                  <a:pt x="7181691" y="2781233"/>
                  <a:pt x="7181691" y="2828619"/>
                  <a:pt x="7209290" y="2837171"/>
                </a:cubicBezTo>
                <a:close/>
                <a:moveTo>
                  <a:pt x="7436532" y="2837418"/>
                </a:moveTo>
                <a:cubicBezTo>
                  <a:pt x="7443855" y="2835954"/>
                  <a:pt x="7450561" y="2832269"/>
                  <a:pt x="7455186" y="2825976"/>
                </a:cubicBezTo>
                <a:cubicBezTo>
                  <a:pt x="7467441" y="2811235"/>
                  <a:pt x="7457729" y="2792185"/>
                  <a:pt x="7454723" y="2776083"/>
                </a:cubicBezTo>
                <a:cubicBezTo>
                  <a:pt x="7431369" y="2765424"/>
                  <a:pt x="7393909" y="2768826"/>
                  <a:pt x="7393447" y="2801029"/>
                </a:cubicBezTo>
                <a:cubicBezTo>
                  <a:pt x="7387030" y="2826203"/>
                  <a:pt x="7414561" y="2841808"/>
                  <a:pt x="7436532" y="2837418"/>
                </a:cubicBezTo>
                <a:close/>
                <a:moveTo>
                  <a:pt x="2384317" y="2837582"/>
                </a:moveTo>
                <a:cubicBezTo>
                  <a:pt x="2390588" y="2839024"/>
                  <a:pt x="2397152" y="2838911"/>
                  <a:pt x="2403393" y="2836197"/>
                </a:cubicBezTo>
                <a:cubicBezTo>
                  <a:pt x="2438337" y="2830092"/>
                  <a:pt x="2430932" y="2771303"/>
                  <a:pt x="2396219" y="2770399"/>
                </a:cubicBezTo>
                <a:cubicBezTo>
                  <a:pt x="2363359" y="2765424"/>
                  <a:pt x="2347848" y="2807255"/>
                  <a:pt x="2366828" y="2829640"/>
                </a:cubicBezTo>
                <a:cubicBezTo>
                  <a:pt x="2372031" y="2833145"/>
                  <a:pt x="2378046" y="2836141"/>
                  <a:pt x="2384317" y="2837582"/>
                </a:cubicBezTo>
                <a:close/>
                <a:moveTo>
                  <a:pt x="1785482" y="2837705"/>
                </a:moveTo>
                <a:cubicBezTo>
                  <a:pt x="1794433" y="2835468"/>
                  <a:pt x="1802440" y="2830018"/>
                  <a:pt x="1806443" y="2821413"/>
                </a:cubicBezTo>
                <a:cubicBezTo>
                  <a:pt x="1814451" y="2806498"/>
                  <a:pt x="1805986" y="2789977"/>
                  <a:pt x="1802325" y="2775062"/>
                </a:cubicBezTo>
                <a:cubicBezTo>
                  <a:pt x="1786083" y="2771849"/>
                  <a:pt x="1767781" y="2765424"/>
                  <a:pt x="1753139" y="2776668"/>
                </a:cubicBezTo>
                <a:cubicBezTo>
                  <a:pt x="1737582" y="2791353"/>
                  <a:pt x="1736667" y="2825543"/>
                  <a:pt x="1758858" y="2834722"/>
                </a:cubicBezTo>
                <a:cubicBezTo>
                  <a:pt x="1766636" y="2838967"/>
                  <a:pt x="1776531" y="2839942"/>
                  <a:pt x="1785482" y="2837705"/>
                </a:cubicBezTo>
                <a:close/>
                <a:moveTo>
                  <a:pt x="4443492" y="2837835"/>
                </a:moveTo>
                <a:cubicBezTo>
                  <a:pt x="4450906" y="2839036"/>
                  <a:pt x="4458264" y="2838979"/>
                  <a:pt x="4465108" y="2834745"/>
                </a:cubicBezTo>
                <a:cubicBezTo>
                  <a:pt x="4489291" y="2822846"/>
                  <a:pt x="4487238" y="2779140"/>
                  <a:pt x="4460089" y="2771818"/>
                </a:cubicBezTo>
                <a:cubicBezTo>
                  <a:pt x="4447541" y="2767012"/>
                  <a:pt x="4434537" y="2773419"/>
                  <a:pt x="4422217" y="2775250"/>
                </a:cubicBezTo>
                <a:cubicBezTo>
                  <a:pt x="4413091" y="2793785"/>
                  <a:pt x="4413548" y="2814380"/>
                  <a:pt x="4421533" y="2833372"/>
                </a:cubicBezTo>
                <a:cubicBezTo>
                  <a:pt x="4428605" y="2834173"/>
                  <a:pt x="4436077" y="2836633"/>
                  <a:pt x="4443492" y="2837835"/>
                </a:cubicBezTo>
                <a:close/>
                <a:moveTo>
                  <a:pt x="4352801" y="2837984"/>
                </a:moveTo>
                <a:cubicBezTo>
                  <a:pt x="4363772" y="2835617"/>
                  <a:pt x="4373233" y="2828489"/>
                  <a:pt x="4376082" y="2816284"/>
                </a:cubicBezTo>
                <a:cubicBezTo>
                  <a:pt x="4384517" y="2794157"/>
                  <a:pt x="4366508" y="2767011"/>
                  <a:pt x="4342115" y="2769749"/>
                </a:cubicBezTo>
                <a:cubicBezTo>
                  <a:pt x="4311566" y="2768836"/>
                  <a:pt x="4297204" y="2812863"/>
                  <a:pt x="4320457" y="2831112"/>
                </a:cubicBezTo>
                <a:cubicBezTo>
                  <a:pt x="4329348" y="2837956"/>
                  <a:pt x="4341830" y="2840351"/>
                  <a:pt x="4352801" y="2837984"/>
                </a:cubicBezTo>
                <a:close/>
                <a:moveTo>
                  <a:pt x="7827183" y="2838132"/>
                </a:moveTo>
                <a:cubicBezTo>
                  <a:pt x="7847033" y="2844799"/>
                  <a:pt x="7872071" y="2832845"/>
                  <a:pt x="7873425" y="2809857"/>
                </a:cubicBezTo>
                <a:cubicBezTo>
                  <a:pt x="7880192" y="2782730"/>
                  <a:pt x="7845003" y="2760661"/>
                  <a:pt x="7822671" y="2774224"/>
                </a:cubicBezTo>
                <a:cubicBezTo>
                  <a:pt x="7796054" y="2785259"/>
                  <a:pt x="7798310" y="2831926"/>
                  <a:pt x="7827183" y="2838132"/>
                </a:cubicBezTo>
                <a:close/>
                <a:moveTo>
                  <a:pt x="1375376" y="2838181"/>
                </a:moveTo>
                <a:cubicBezTo>
                  <a:pt x="1395430" y="2831870"/>
                  <a:pt x="1409770" y="2806365"/>
                  <a:pt x="1395819" y="2787064"/>
                </a:cubicBezTo>
                <a:cubicBezTo>
                  <a:pt x="1382040" y="2762249"/>
                  <a:pt x="1339784" y="2765006"/>
                  <a:pt x="1331516" y="2792579"/>
                </a:cubicBezTo>
                <a:cubicBezTo>
                  <a:pt x="1323936" y="2811190"/>
                  <a:pt x="1334502" y="2832789"/>
                  <a:pt x="1354252" y="2837154"/>
                </a:cubicBezTo>
                <a:cubicBezTo>
                  <a:pt x="1361371" y="2840256"/>
                  <a:pt x="1368692" y="2840285"/>
                  <a:pt x="1375376" y="2838181"/>
                </a:cubicBezTo>
                <a:close/>
                <a:moveTo>
                  <a:pt x="4966344" y="2838415"/>
                </a:moveTo>
                <a:cubicBezTo>
                  <a:pt x="4983766" y="2835701"/>
                  <a:pt x="4999234" y="2819201"/>
                  <a:pt x="4995535" y="2799881"/>
                </a:cubicBezTo>
                <a:cubicBezTo>
                  <a:pt x="4994190" y="2767737"/>
                  <a:pt x="4945769" y="2759074"/>
                  <a:pt x="4930301" y="2785291"/>
                </a:cubicBezTo>
                <a:cubicBezTo>
                  <a:pt x="4922679" y="2803756"/>
                  <a:pt x="4927611" y="2830429"/>
                  <a:pt x="4948907" y="2836128"/>
                </a:cubicBezTo>
                <a:cubicBezTo>
                  <a:pt x="4954512" y="2838693"/>
                  <a:pt x="4960536" y="2839320"/>
                  <a:pt x="4966344" y="2838415"/>
                </a:cubicBezTo>
                <a:close/>
                <a:moveTo>
                  <a:pt x="1573983" y="2838421"/>
                </a:moveTo>
                <a:cubicBezTo>
                  <a:pt x="1592535" y="2835912"/>
                  <a:pt x="1609532" y="2819626"/>
                  <a:pt x="1604342" y="2799896"/>
                </a:cubicBezTo>
                <a:cubicBezTo>
                  <a:pt x="1603650" y="2771548"/>
                  <a:pt x="1565593" y="2760662"/>
                  <a:pt x="1545987" y="2778125"/>
                </a:cubicBezTo>
                <a:cubicBezTo>
                  <a:pt x="1530302" y="2794226"/>
                  <a:pt x="1532376" y="2827564"/>
                  <a:pt x="1555675" y="2835955"/>
                </a:cubicBezTo>
                <a:cubicBezTo>
                  <a:pt x="1561441" y="2838563"/>
                  <a:pt x="1567798" y="2839257"/>
                  <a:pt x="1573983" y="2838421"/>
                </a:cubicBezTo>
                <a:close/>
                <a:moveTo>
                  <a:pt x="1984637" y="2838629"/>
                </a:moveTo>
                <a:cubicBezTo>
                  <a:pt x="2003386" y="2836672"/>
                  <a:pt x="2020895" y="2821233"/>
                  <a:pt x="2016327" y="2800592"/>
                </a:cubicBezTo>
                <a:cubicBezTo>
                  <a:pt x="2015200" y="2772619"/>
                  <a:pt x="1975948" y="2760662"/>
                  <a:pt x="1957680" y="2780063"/>
                </a:cubicBezTo>
                <a:cubicBezTo>
                  <a:pt x="1938282" y="2794050"/>
                  <a:pt x="1944822" y="2827663"/>
                  <a:pt x="1966250" y="2835784"/>
                </a:cubicBezTo>
                <a:cubicBezTo>
                  <a:pt x="1972002" y="2838435"/>
                  <a:pt x="1978386" y="2839281"/>
                  <a:pt x="1984637" y="2838629"/>
                </a:cubicBezTo>
                <a:close/>
                <a:moveTo>
                  <a:pt x="6300491" y="2838632"/>
                </a:moveTo>
                <a:cubicBezTo>
                  <a:pt x="6316490" y="2837471"/>
                  <a:pt x="6331756" y="2825615"/>
                  <a:pt x="6332606" y="2808569"/>
                </a:cubicBezTo>
                <a:cubicBezTo>
                  <a:pt x="6338729" y="2779089"/>
                  <a:pt x="6296547" y="2757486"/>
                  <a:pt x="6275456" y="2778639"/>
                </a:cubicBezTo>
                <a:cubicBezTo>
                  <a:pt x="6254591" y="2792816"/>
                  <a:pt x="6259581" y="2830172"/>
                  <a:pt x="6284754" y="2836023"/>
                </a:cubicBezTo>
                <a:cubicBezTo>
                  <a:pt x="6289743" y="2838217"/>
                  <a:pt x="6295158" y="2839019"/>
                  <a:pt x="6300491" y="2838632"/>
                </a:cubicBezTo>
                <a:close/>
                <a:moveTo>
                  <a:pt x="5367895" y="2838638"/>
                </a:moveTo>
                <a:cubicBezTo>
                  <a:pt x="5375370" y="2839587"/>
                  <a:pt x="5382788" y="2839185"/>
                  <a:pt x="5389688" y="2835157"/>
                </a:cubicBezTo>
                <a:cubicBezTo>
                  <a:pt x="5417979" y="2822499"/>
                  <a:pt x="5410159" y="2773019"/>
                  <a:pt x="5378878" y="2770717"/>
                </a:cubicBezTo>
                <a:cubicBezTo>
                  <a:pt x="5360937" y="2765424"/>
                  <a:pt x="5348747" y="2781994"/>
                  <a:pt x="5337016" y="2792121"/>
                </a:cubicBezTo>
                <a:cubicBezTo>
                  <a:pt x="5339776" y="2806159"/>
                  <a:pt x="5342536" y="2819968"/>
                  <a:pt x="5345757" y="2834006"/>
                </a:cubicBezTo>
                <a:cubicBezTo>
                  <a:pt x="5352887" y="2835387"/>
                  <a:pt x="5360420" y="2837689"/>
                  <a:pt x="5367895" y="2838638"/>
                </a:cubicBezTo>
                <a:close/>
                <a:moveTo>
                  <a:pt x="1669785" y="2838649"/>
                </a:moveTo>
                <a:cubicBezTo>
                  <a:pt x="1678519" y="2839279"/>
                  <a:pt x="1687591" y="2837047"/>
                  <a:pt x="1694805" y="2832471"/>
                </a:cubicBezTo>
                <a:cubicBezTo>
                  <a:pt x="1709456" y="2818284"/>
                  <a:pt x="1709682" y="2791053"/>
                  <a:pt x="1695030" y="2776866"/>
                </a:cubicBezTo>
                <a:cubicBezTo>
                  <a:pt x="1681280" y="2765424"/>
                  <a:pt x="1663474" y="2772747"/>
                  <a:pt x="1648146" y="2775264"/>
                </a:cubicBezTo>
                <a:cubicBezTo>
                  <a:pt x="1643187" y="2791968"/>
                  <a:pt x="1635072" y="2811876"/>
                  <a:pt x="1646793" y="2827666"/>
                </a:cubicBezTo>
                <a:cubicBezTo>
                  <a:pt x="1652654" y="2834530"/>
                  <a:pt x="1661050" y="2838020"/>
                  <a:pt x="1669785" y="2838649"/>
                </a:cubicBezTo>
                <a:close/>
                <a:moveTo>
                  <a:pt x="6509239" y="2838656"/>
                </a:moveTo>
                <a:cubicBezTo>
                  <a:pt x="6526093" y="2835236"/>
                  <a:pt x="6540496" y="2820270"/>
                  <a:pt x="6536197" y="2801573"/>
                </a:cubicBezTo>
                <a:cubicBezTo>
                  <a:pt x="6536655" y="2778474"/>
                  <a:pt x="6510973" y="2763836"/>
                  <a:pt x="6490565" y="2772527"/>
                </a:cubicBezTo>
                <a:cubicBezTo>
                  <a:pt x="6459379" y="2779160"/>
                  <a:pt x="6460755" y="2832678"/>
                  <a:pt x="6492170" y="2837938"/>
                </a:cubicBezTo>
                <a:cubicBezTo>
                  <a:pt x="6497731" y="2839653"/>
                  <a:pt x="6503621" y="2839796"/>
                  <a:pt x="6509239" y="2838656"/>
                </a:cubicBezTo>
                <a:close/>
                <a:moveTo>
                  <a:pt x="1267597" y="2838712"/>
                </a:moveTo>
                <a:cubicBezTo>
                  <a:pt x="1285177" y="2835854"/>
                  <a:pt x="1300565" y="2819612"/>
                  <a:pt x="1297125" y="2800712"/>
                </a:cubicBezTo>
                <a:cubicBezTo>
                  <a:pt x="1295750" y="2771237"/>
                  <a:pt x="1253801" y="2760662"/>
                  <a:pt x="1235461" y="2782262"/>
                </a:cubicBezTo>
                <a:cubicBezTo>
                  <a:pt x="1217581" y="2798012"/>
                  <a:pt x="1226290" y="2831537"/>
                  <a:pt x="1249904" y="2836712"/>
                </a:cubicBezTo>
                <a:cubicBezTo>
                  <a:pt x="1255635" y="2839131"/>
                  <a:pt x="1261738" y="2839665"/>
                  <a:pt x="1267597" y="2838712"/>
                </a:cubicBezTo>
                <a:close/>
                <a:moveTo>
                  <a:pt x="5073605" y="2838727"/>
                </a:moveTo>
                <a:cubicBezTo>
                  <a:pt x="5091881" y="2834084"/>
                  <a:pt x="5105558" y="2813443"/>
                  <a:pt x="5096983" y="2793965"/>
                </a:cubicBezTo>
                <a:cubicBezTo>
                  <a:pt x="5091266" y="2762249"/>
                  <a:pt x="5039586" y="2762709"/>
                  <a:pt x="5031812" y="2792816"/>
                </a:cubicBezTo>
                <a:cubicBezTo>
                  <a:pt x="5025866" y="2810972"/>
                  <a:pt x="5034327" y="2833725"/>
                  <a:pt x="5054450" y="2837402"/>
                </a:cubicBezTo>
                <a:cubicBezTo>
                  <a:pt x="5060910" y="2840045"/>
                  <a:pt x="5067513" y="2840275"/>
                  <a:pt x="5073605" y="2838727"/>
                </a:cubicBezTo>
                <a:close/>
                <a:moveTo>
                  <a:pt x="6920002" y="2838733"/>
                </a:moveTo>
                <a:cubicBezTo>
                  <a:pt x="6937004" y="2835829"/>
                  <a:pt x="6951671" y="2819584"/>
                  <a:pt x="6947407" y="2800896"/>
                </a:cubicBezTo>
                <a:cubicBezTo>
                  <a:pt x="6946725" y="2773921"/>
                  <a:pt x="6911023" y="2760662"/>
                  <a:pt x="6891239" y="2777121"/>
                </a:cubicBezTo>
                <a:cubicBezTo>
                  <a:pt x="6868954" y="2792666"/>
                  <a:pt x="6874867" y="2831757"/>
                  <a:pt x="6902837" y="2836786"/>
                </a:cubicBezTo>
                <a:cubicBezTo>
                  <a:pt x="6908408" y="2839186"/>
                  <a:pt x="6914335" y="2839701"/>
                  <a:pt x="6920002" y="2838733"/>
                </a:cubicBezTo>
                <a:close/>
                <a:moveTo>
                  <a:pt x="6195310" y="2838745"/>
                </a:moveTo>
                <a:cubicBezTo>
                  <a:pt x="6211779" y="2838149"/>
                  <a:pt x="6228152" y="2827065"/>
                  <a:pt x="6229175" y="2809330"/>
                </a:cubicBezTo>
                <a:cubicBezTo>
                  <a:pt x="6235542" y="2778863"/>
                  <a:pt x="6191427" y="2755899"/>
                  <a:pt x="6170506" y="2779773"/>
                </a:cubicBezTo>
                <a:cubicBezTo>
                  <a:pt x="6151404" y="2793642"/>
                  <a:pt x="6157771" y="2827747"/>
                  <a:pt x="6179374" y="2835704"/>
                </a:cubicBezTo>
                <a:cubicBezTo>
                  <a:pt x="6184320" y="2837978"/>
                  <a:pt x="6189821" y="2838944"/>
                  <a:pt x="6195310" y="2838745"/>
                </a:cubicBezTo>
                <a:close/>
                <a:moveTo>
                  <a:pt x="6712468" y="2838768"/>
                </a:moveTo>
                <a:cubicBezTo>
                  <a:pt x="6730019" y="2836262"/>
                  <a:pt x="6745242" y="2820405"/>
                  <a:pt x="6740820" y="2800529"/>
                </a:cubicBezTo>
                <a:cubicBezTo>
                  <a:pt x="6742634" y="2771954"/>
                  <a:pt x="6703627" y="2760662"/>
                  <a:pt x="6685031" y="2777485"/>
                </a:cubicBezTo>
                <a:cubicBezTo>
                  <a:pt x="6671423" y="2794537"/>
                  <a:pt x="6670516" y="2828643"/>
                  <a:pt x="6694782" y="2836478"/>
                </a:cubicBezTo>
                <a:cubicBezTo>
                  <a:pt x="6700509" y="2838955"/>
                  <a:pt x="6706618" y="2839603"/>
                  <a:pt x="6712468" y="2838768"/>
                </a:cubicBezTo>
                <a:close/>
                <a:moveTo>
                  <a:pt x="2190906" y="2838783"/>
                </a:moveTo>
                <a:cubicBezTo>
                  <a:pt x="2207001" y="2836988"/>
                  <a:pt x="2221887" y="2824391"/>
                  <a:pt x="2220867" y="2806505"/>
                </a:cubicBezTo>
                <a:cubicBezTo>
                  <a:pt x="2224034" y="2781511"/>
                  <a:pt x="2197345" y="2762249"/>
                  <a:pt x="2174958" y="2771192"/>
                </a:cubicBezTo>
                <a:cubicBezTo>
                  <a:pt x="2146239" y="2779906"/>
                  <a:pt x="2144654" y="2829436"/>
                  <a:pt x="2174958" y="2836773"/>
                </a:cubicBezTo>
                <a:cubicBezTo>
                  <a:pt x="2180044" y="2838780"/>
                  <a:pt x="2185543" y="2839382"/>
                  <a:pt x="2190906" y="2838783"/>
                </a:cubicBezTo>
                <a:close/>
                <a:moveTo>
                  <a:pt x="4243596" y="2838838"/>
                </a:moveTo>
                <a:cubicBezTo>
                  <a:pt x="4262890" y="2837531"/>
                  <a:pt x="4281609" y="2821117"/>
                  <a:pt x="4277686" y="2800203"/>
                </a:cubicBezTo>
                <a:cubicBezTo>
                  <a:pt x="4274502" y="2775518"/>
                  <a:pt x="4243347" y="2760661"/>
                  <a:pt x="4222652" y="2774832"/>
                </a:cubicBezTo>
                <a:cubicBezTo>
                  <a:pt x="4200366" y="2786489"/>
                  <a:pt x="4201958" y="2824660"/>
                  <a:pt x="4224927" y="2834717"/>
                </a:cubicBezTo>
                <a:cubicBezTo>
                  <a:pt x="4230669" y="2838031"/>
                  <a:pt x="4237164" y="2839274"/>
                  <a:pt x="4243596" y="2838838"/>
                </a:cubicBezTo>
                <a:close/>
                <a:moveTo>
                  <a:pt x="2293850" y="2838862"/>
                </a:moveTo>
                <a:cubicBezTo>
                  <a:pt x="2309075" y="2837167"/>
                  <a:pt x="2322679" y="2825016"/>
                  <a:pt x="2324040" y="2808645"/>
                </a:cubicBezTo>
                <a:cubicBezTo>
                  <a:pt x="2328800" y="2780676"/>
                  <a:pt x="2292755" y="2759074"/>
                  <a:pt x="2270079" y="2774991"/>
                </a:cubicBezTo>
                <a:cubicBezTo>
                  <a:pt x="2247850" y="2788862"/>
                  <a:pt x="2251933" y="2830246"/>
                  <a:pt x="2278470" y="2836841"/>
                </a:cubicBezTo>
                <a:cubicBezTo>
                  <a:pt x="2283517" y="2838830"/>
                  <a:pt x="2288773" y="2839427"/>
                  <a:pt x="2293850" y="2838862"/>
                </a:cubicBezTo>
                <a:close/>
                <a:moveTo>
                  <a:pt x="6086391" y="2838874"/>
                </a:moveTo>
                <a:cubicBezTo>
                  <a:pt x="6107340" y="2841193"/>
                  <a:pt x="6129736" y="2824965"/>
                  <a:pt x="6126647" y="2800968"/>
                </a:cubicBezTo>
                <a:cubicBezTo>
                  <a:pt x="6127105" y="2771044"/>
                  <a:pt x="6085458" y="2759074"/>
                  <a:pt x="6066694" y="2779331"/>
                </a:cubicBezTo>
                <a:cubicBezTo>
                  <a:pt x="6055939" y="2794293"/>
                  <a:pt x="6054566" y="2815470"/>
                  <a:pt x="6066923" y="2829972"/>
                </a:cubicBezTo>
                <a:cubicBezTo>
                  <a:pt x="6072587" y="2835266"/>
                  <a:pt x="6079409" y="2838100"/>
                  <a:pt x="6086391" y="2838874"/>
                </a:cubicBezTo>
                <a:close/>
                <a:moveTo>
                  <a:pt x="7322428" y="2838916"/>
                </a:moveTo>
                <a:cubicBezTo>
                  <a:pt x="7335879" y="2840235"/>
                  <a:pt x="7349926" y="2834904"/>
                  <a:pt x="7355386" y="2821833"/>
                </a:cubicBezTo>
                <a:cubicBezTo>
                  <a:pt x="7362666" y="2806699"/>
                  <a:pt x="7355614" y="2790189"/>
                  <a:pt x="7352201" y="2775284"/>
                </a:cubicBezTo>
                <a:cubicBezTo>
                  <a:pt x="7337642" y="2773221"/>
                  <a:pt x="7321945" y="2765424"/>
                  <a:pt x="7308068" y="2773679"/>
                </a:cubicBezTo>
                <a:cubicBezTo>
                  <a:pt x="7292371" y="2780788"/>
                  <a:pt x="7289641" y="2800966"/>
                  <a:pt x="7293053" y="2816101"/>
                </a:cubicBezTo>
                <a:cubicBezTo>
                  <a:pt x="7296125" y="2829630"/>
                  <a:pt x="7308978" y="2837598"/>
                  <a:pt x="7322428" y="2838916"/>
                </a:cubicBezTo>
                <a:close/>
                <a:moveTo>
                  <a:pt x="5174992" y="2838923"/>
                </a:moveTo>
                <a:cubicBezTo>
                  <a:pt x="5191773" y="2835369"/>
                  <a:pt x="5205240" y="2818561"/>
                  <a:pt x="5200436" y="2800068"/>
                </a:cubicBezTo>
                <a:cubicBezTo>
                  <a:pt x="5199064" y="2771032"/>
                  <a:pt x="5161549" y="2760662"/>
                  <a:pt x="5141420" y="2778637"/>
                </a:cubicBezTo>
                <a:cubicBezTo>
                  <a:pt x="5127466" y="2797303"/>
                  <a:pt x="5130440" y="2833943"/>
                  <a:pt x="5157661" y="2837630"/>
                </a:cubicBezTo>
                <a:cubicBezTo>
                  <a:pt x="5163437" y="2839820"/>
                  <a:pt x="5169398" y="2840108"/>
                  <a:pt x="5174992" y="2838923"/>
                </a:cubicBezTo>
                <a:close/>
                <a:moveTo>
                  <a:pt x="6818104" y="2838928"/>
                </a:moveTo>
                <a:cubicBezTo>
                  <a:pt x="6836521" y="2834382"/>
                  <a:pt x="6850605" y="2813993"/>
                  <a:pt x="6843184" y="2793605"/>
                </a:cubicBezTo>
                <a:cubicBezTo>
                  <a:pt x="6837561" y="2765038"/>
                  <a:pt x="6793032" y="2760661"/>
                  <a:pt x="6781562" y="2786694"/>
                </a:cubicBezTo>
                <a:cubicBezTo>
                  <a:pt x="6772116" y="2804663"/>
                  <a:pt x="6777739" y="2831848"/>
                  <a:pt x="6798879" y="2837607"/>
                </a:cubicBezTo>
                <a:cubicBezTo>
                  <a:pt x="6805345" y="2840199"/>
                  <a:pt x="6811965" y="2840444"/>
                  <a:pt x="6818104" y="2838928"/>
                </a:cubicBezTo>
                <a:close/>
                <a:moveTo>
                  <a:pt x="7741701" y="2838944"/>
                </a:moveTo>
                <a:cubicBezTo>
                  <a:pt x="7759221" y="2836039"/>
                  <a:pt x="7774614" y="2820094"/>
                  <a:pt x="7772206" y="2801604"/>
                </a:cubicBezTo>
                <a:cubicBezTo>
                  <a:pt x="7770371" y="2777177"/>
                  <a:pt x="7739415" y="2762249"/>
                  <a:pt x="7718778" y="2775141"/>
                </a:cubicBezTo>
                <a:cubicBezTo>
                  <a:pt x="7692866" y="2786224"/>
                  <a:pt x="7695388" y="2831233"/>
                  <a:pt x="7724052" y="2837114"/>
                </a:cubicBezTo>
                <a:cubicBezTo>
                  <a:pt x="7729785" y="2839432"/>
                  <a:pt x="7735861" y="2839913"/>
                  <a:pt x="7741701" y="2838944"/>
                </a:cubicBezTo>
                <a:close/>
                <a:moveTo>
                  <a:pt x="1161282" y="2838993"/>
                </a:moveTo>
                <a:cubicBezTo>
                  <a:pt x="1177727" y="2837882"/>
                  <a:pt x="1193590" y="2826451"/>
                  <a:pt x="1193935" y="2808678"/>
                </a:cubicBezTo>
                <a:cubicBezTo>
                  <a:pt x="1198533" y="2784520"/>
                  <a:pt x="1173473" y="2765424"/>
                  <a:pt x="1150945" y="2770026"/>
                </a:cubicBezTo>
                <a:cubicBezTo>
                  <a:pt x="1119683" y="2774167"/>
                  <a:pt x="1114397" y="2828694"/>
                  <a:pt x="1145198" y="2836517"/>
                </a:cubicBezTo>
                <a:cubicBezTo>
                  <a:pt x="1150255" y="2838587"/>
                  <a:pt x="1155800" y="2839364"/>
                  <a:pt x="1161282" y="2838993"/>
                </a:cubicBezTo>
                <a:close/>
                <a:moveTo>
                  <a:pt x="1470057" y="2839126"/>
                </a:moveTo>
                <a:cubicBezTo>
                  <a:pt x="1488682" y="2837758"/>
                  <a:pt x="1505354" y="2821643"/>
                  <a:pt x="1501943" y="2800784"/>
                </a:cubicBezTo>
                <a:cubicBezTo>
                  <a:pt x="1501261" y="2773655"/>
                  <a:pt x="1467373" y="2760661"/>
                  <a:pt x="1447131" y="2775935"/>
                </a:cubicBezTo>
                <a:cubicBezTo>
                  <a:pt x="1427119" y="2789386"/>
                  <a:pt x="1428710" y="2825177"/>
                  <a:pt x="1451454" y="2835208"/>
                </a:cubicBezTo>
                <a:cubicBezTo>
                  <a:pt x="1457423" y="2838399"/>
                  <a:pt x="1463848" y="2839582"/>
                  <a:pt x="1470057" y="2839126"/>
                </a:cubicBezTo>
                <a:close/>
                <a:moveTo>
                  <a:pt x="6404242" y="2839158"/>
                </a:moveTo>
                <a:cubicBezTo>
                  <a:pt x="6419763" y="2837272"/>
                  <a:pt x="6434263" y="2825206"/>
                  <a:pt x="6435113" y="2808487"/>
                </a:cubicBezTo>
                <a:cubicBezTo>
                  <a:pt x="6440329" y="2782057"/>
                  <a:pt x="6405858" y="2759074"/>
                  <a:pt x="6383859" y="2774702"/>
                </a:cubicBezTo>
                <a:cubicBezTo>
                  <a:pt x="6356191" y="2785504"/>
                  <a:pt x="6360500" y="2830780"/>
                  <a:pt x="6388849" y="2837445"/>
                </a:cubicBezTo>
                <a:cubicBezTo>
                  <a:pt x="6393781" y="2839283"/>
                  <a:pt x="6399068" y="2839786"/>
                  <a:pt x="6404242" y="2839158"/>
                </a:cubicBezTo>
                <a:close/>
                <a:moveTo>
                  <a:pt x="2499236" y="2839205"/>
                </a:moveTo>
                <a:cubicBezTo>
                  <a:pt x="2517597" y="2837175"/>
                  <a:pt x="2533613" y="2820335"/>
                  <a:pt x="2528894" y="2799649"/>
                </a:cubicBezTo>
                <a:cubicBezTo>
                  <a:pt x="2529343" y="2766596"/>
                  <a:pt x="2477641" y="2759074"/>
                  <a:pt x="2465727" y="2787568"/>
                </a:cubicBezTo>
                <a:cubicBezTo>
                  <a:pt x="2458984" y="2804208"/>
                  <a:pt x="2461457" y="2829510"/>
                  <a:pt x="2480783" y="2835893"/>
                </a:cubicBezTo>
                <a:cubicBezTo>
                  <a:pt x="2486739" y="2838913"/>
                  <a:pt x="2493118" y="2839882"/>
                  <a:pt x="2499236" y="2839205"/>
                </a:cubicBezTo>
                <a:close/>
                <a:moveTo>
                  <a:pt x="1880046" y="2839273"/>
                </a:moveTo>
                <a:cubicBezTo>
                  <a:pt x="1898930" y="2838042"/>
                  <a:pt x="1916508" y="2822237"/>
                  <a:pt x="1913093" y="2800991"/>
                </a:cubicBezTo>
                <a:cubicBezTo>
                  <a:pt x="1912637" y="2771281"/>
                  <a:pt x="1872149" y="2759074"/>
                  <a:pt x="1853496" y="2779572"/>
                </a:cubicBezTo>
                <a:cubicBezTo>
                  <a:pt x="1839852" y="2794772"/>
                  <a:pt x="1840307" y="2827476"/>
                  <a:pt x="1861460" y="2835307"/>
                </a:cubicBezTo>
                <a:cubicBezTo>
                  <a:pt x="1867317" y="2838474"/>
                  <a:pt x="1873758" y="2839683"/>
                  <a:pt x="1880046" y="2839273"/>
                </a:cubicBezTo>
                <a:close/>
                <a:moveTo>
                  <a:pt x="7637459" y="2839365"/>
                </a:moveTo>
                <a:cubicBezTo>
                  <a:pt x="7655737" y="2836760"/>
                  <a:pt x="7672234" y="2819440"/>
                  <a:pt x="7667484" y="2799125"/>
                </a:cubicBezTo>
                <a:cubicBezTo>
                  <a:pt x="7664091" y="2769492"/>
                  <a:pt x="7622475" y="2759074"/>
                  <a:pt x="7605738" y="2783151"/>
                </a:cubicBezTo>
                <a:cubicBezTo>
                  <a:pt x="7589679" y="2799820"/>
                  <a:pt x="7598726" y="2829222"/>
                  <a:pt x="7619308" y="2836630"/>
                </a:cubicBezTo>
                <a:cubicBezTo>
                  <a:pt x="7625076" y="2839466"/>
                  <a:pt x="7631366" y="2840233"/>
                  <a:pt x="7637459" y="2839365"/>
                </a:cubicBezTo>
                <a:close/>
                <a:moveTo>
                  <a:pt x="5891623" y="2839481"/>
                </a:moveTo>
                <a:cubicBezTo>
                  <a:pt x="5909466" y="2836761"/>
                  <a:pt x="5924656" y="2819531"/>
                  <a:pt x="5920686" y="2799839"/>
                </a:cubicBezTo>
                <a:cubicBezTo>
                  <a:pt x="5919075" y="2770359"/>
                  <a:pt x="5876959" y="2759074"/>
                  <a:pt x="5859238" y="2780954"/>
                </a:cubicBezTo>
                <a:cubicBezTo>
                  <a:pt x="5848191" y="2798457"/>
                  <a:pt x="5849572" y="2830931"/>
                  <a:pt x="5873507" y="2836919"/>
                </a:cubicBezTo>
                <a:cubicBezTo>
                  <a:pt x="5879433" y="2839683"/>
                  <a:pt x="5885676" y="2840388"/>
                  <a:pt x="5891623" y="2839481"/>
                </a:cubicBezTo>
                <a:close/>
                <a:moveTo>
                  <a:pt x="5577213" y="2839506"/>
                </a:moveTo>
                <a:cubicBezTo>
                  <a:pt x="5594567" y="2839538"/>
                  <a:pt x="5611921" y="2828027"/>
                  <a:pt x="5612774" y="2809099"/>
                </a:cubicBezTo>
                <a:cubicBezTo>
                  <a:pt x="5618004" y="2777723"/>
                  <a:pt x="5573204" y="2757487"/>
                  <a:pt x="5552737" y="2781361"/>
                </a:cubicBezTo>
                <a:cubicBezTo>
                  <a:pt x="5535454" y="2795230"/>
                  <a:pt x="5540002" y="2827288"/>
                  <a:pt x="5560469" y="2835474"/>
                </a:cubicBezTo>
                <a:cubicBezTo>
                  <a:pt x="5565643" y="2838202"/>
                  <a:pt x="5571428" y="2839495"/>
                  <a:pt x="5577213" y="2839506"/>
                </a:cubicBezTo>
                <a:close/>
                <a:moveTo>
                  <a:pt x="7533407" y="2839517"/>
                </a:moveTo>
                <a:cubicBezTo>
                  <a:pt x="7552957" y="2836652"/>
                  <a:pt x="7569885" y="2817049"/>
                  <a:pt x="7562892" y="2796025"/>
                </a:cubicBezTo>
                <a:cubicBezTo>
                  <a:pt x="7559481" y="2772129"/>
                  <a:pt x="7527189" y="2762249"/>
                  <a:pt x="7509223" y="2776265"/>
                </a:cubicBezTo>
                <a:cubicBezTo>
                  <a:pt x="7489666" y="2789822"/>
                  <a:pt x="7490803" y="2827504"/>
                  <a:pt x="7513772" y="2836235"/>
                </a:cubicBezTo>
                <a:cubicBezTo>
                  <a:pt x="7520082" y="2839567"/>
                  <a:pt x="7526890" y="2840472"/>
                  <a:pt x="7533407" y="2839517"/>
                </a:cubicBezTo>
                <a:close/>
                <a:moveTo>
                  <a:pt x="5683289" y="2839525"/>
                </a:moveTo>
                <a:cubicBezTo>
                  <a:pt x="5702197" y="2837668"/>
                  <a:pt x="5719819" y="2821431"/>
                  <a:pt x="5715703" y="2800530"/>
                </a:cubicBezTo>
                <a:cubicBezTo>
                  <a:pt x="5715017" y="2769438"/>
                  <a:pt x="5669054" y="2759074"/>
                  <a:pt x="5652361" y="2783717"/>
                </a:cubicBezTo>
                <a:cubicBezTo>
                  <a:pt x="5638641" y="2800530"/>
                  <a:pt x="5644815" y="2827476"/>
                  <a:pt x="5664710" y="2836228"/>
                </a:cubicBezTo>
                <a:cubicBezTo>
                  <a:pt x="5670541" y="2839165"/>
                  <a:pt x="5676987" y="2840144"/>
                  <a:pt x="5683289" y="2839525"/>
                </a:cubicBezTo>
                <a:close/>
                <a:moveTo>
                  <a:pt x="2087875" y="2839553"/>
                </a:moveTo>
                <a:cubicBezTo>
                  <a:pt x="2106047" y="2837296"/>
                  <a:pt x="2122764" y="2820714"/>
                  <a:pt x="2119010" y="2800746"/>
                </a:cubicBezTo>
                <a:cubicBezTo>
                  <a:pt x="2117417" y="2770187"/>
                  <a:pt x="2074902" y="2759074"/>
                  <a:pt x="2056931" y="2781994"/>
                </a:cubicBezTo>
                <a:cubicBezTo>
                  <a:pt x="2041467" y="2799125"/>
                  <a:pt x="2047607" y="2829685"/>
                  <a:pt x="2069893" y="2836630"/>
                </a:cubicBezTo>
                <a:cubicBezTo>
                  <a:pt x="2075583" y="2839466"/>
                  <a:pt x="2081817" y="2840305"/>
                  <a:pt x="2087875" y="2839553"/>
                </a:cubicBezTo>
                <a:close/>
                <a:moveTo>
                  <a:pt x="6605644" y="2839814"/>
                </a:moveTo>
                <a:cubicBezTo>
                  <a:pt x="6622668" y="2839510"/>
                  <a:pt x="6639629" y="2827895"/>
                  <a:pt x="6638780" y="2808479"/>
                </a:cubicBezTo>
                <a:cubicBezTo>
                  <a:pt x="6643529" y="2783284"/>
                  <a:pt x="6616619" y="2762249"/>
                  <a:pt x="6594231" y="2771726"/>
                </a:cubicBezTo>
                <a:cubicBezTo>
                  <a:pt x="6565737" y="2778661"/>
                  <a:pt x="6564154" y="2823966"/>
                  <a:pt x="6589256" y="2836217"/>
                </a:cubicBezTo>
                <a:cubicBezTo>
                  <a:pt x="6594287" y="2838759"/>
                  <a:pt x="6599969" y="2839915"/>
                  <a:pt x="6605644" y="2839814"/>
                </a:cubicBezTo>
                <a:close/>
                <a:moveTo>
                  <a:pt x="2403512" y="2941132"/>
                </a:moveTo>
                <a:cubicBezTo>
                  <a:pt x="2413288" y="2938235"/>
                  <a:pt x="2421572" y="2931351"/>
                  <a:pt x="2424291" y="2920452"/>
                </a:cubicBezTo>
                <a:cubicBezTo>
                  <a:pt x="2426108" y="2906684"/>
                  <a:pt x="2427239" y="2888786"/>
                  <a:pt x="2414317" y="2879837"/>
                </a:cubicBezTo>
                <a:cubicBezTo>
                  <a:pt x="2398448" y="2870199"/>
                  <a:pt x="2371901" y="2871805"/>
                  <a:pt x="2363060" y="2890392"/>
                </a:cubicBezTo>
                <a:cubicBezTo>
                  <a:pt x="2357391" y="2905995"/>
                  <a:pt x="2358530" y="2928024"/>
                  <a:pt x="2373712" y="2937891"/>
                </a:cubicBezTo>
                <a:cubicBezTo>
                  <a:pt x="2382441" y="2942939"/>
                  <a:pt x="2393715" y="2944029"/>
                  <a:pt x="2403512" y="2941132"/>
                </a:cubicBezTo>
                <a:close/>
                <a:moveTo>
                  <a:pt x="2594451" y="2941325"/>
                </a:moveTo>
                <a:cubicBezTo>
                  <a:pt x="2614851" y="2942601"/>
                  <a:pt x="2636624" y="2928313"/>
                  <a:pt x="2631349" y="2905351"/>
                </a:cubicBezTo>
                <a:cubicBezTo>
                  <a:pt x="2634299" y="2870426"/>
                  <a:pt x="2579191" y="2862262"/>
                  <a:pt x="2566945" y="2891971"/>
                </a:cubicBezTo>
                <a:cubicBezTo>
                  <a:pt x="2562183" y="2906259"/>
                  <a:pt x="2562410" y="2924855"/>
                  <a:pt x="2575562" y="2934607"/>
                </a:cubicBezTo>
                <a:cubicBezTo>
                  <a:pt x="2581005" y="2938746"/>
                  <a:pt x="2587652" y="2940900"/>
                  <a:pt x="2594451" y="2941325"/>
                </a:cubicBezTo>
                <a:close/>
                <a:moveTo>
                  <a:pt x="4455521" y="2941394"/>
                </a:moveTo>
                <a:cubicBezTo>
                  <a:pt x="4487686" y="2938892"/>
                  <a:pt x="4490879" y="2886341"/>
                  <a:pt x="4461908" y="2876104"/>
                </a:cubicBezTo>
                <a:cubicBezTo>
                  <a:pt x="4447765" y="2873374"/>
                  <a:pt x="4429744" y="2873374"/>
                  <a:pt x="4420391" y="2885886"/>
                </a:cubicBezTo>
                <a:cubicBezTo>
                  <a:pt x="4414004" y="2896806"/>
                  <a:pt x="4415372" y="2910228"/>
                  <a:pt x="4413091" y="2922512"/>
                </a:cubicBezTo>
                <a:cubicBezTo>
                  <a:pt x="4424497" y="2933660"/>
                  <a:pt x="4437728" y="2946399"/>
                  <a:pt x="4455521" y="2941394"/>
                </a:cubicBezTo>
                <a:close/>
                <a:moveTo>
                  <a:pt x="4957224" y="2941500"/>
                </a:moveTo>
                <a:cubicBezTo>
                  <a:pt x="4975386" y="2943178"/>
                  <a:pt x="4994744" y="2932195"/>
                  <a:pt x="4997159" y="2912877"/>
                </a:cubicBezTo>
                <a:cubicBezTo>
                  <a:pt x="5006816" y="2875725"/>
                  <a:pt x="4946341" y="2859086"/>
                  <a:pt x="4929785" y="2890312"/>
                </a:cubicBezTo>
                <a:cubicBezTo>
                  <a:pt x="4924266" y="2904900"/>
                  <a:pt x="4924726" y="2926781"/>
                  <a:pt x="4940132" y="2935443"/>
                </a:cubicBezTo>
                <a:cubicBezTo>
                  <a:pt x="4945249" y="2938975"/>
                  <a:pt x="4951170" y="2940941"/>
                  <a:pt x="4957224" y="2941500"/>
                </a:cubicBezTo>
                <a:close/>
                <a:moveTo>
                  <a:pt x="6292922" y="2941506"/>
                </a:moveTo>
                <a:cubicBezTo>
                  <a:pt x="6311151" y="2943136"/>
                  <a:pt x="6330413" y="2932009"/>
                  <a:pt x="6332481" y="2912057"/>
                </a:cubicBezTo>
                <a:cubicBezTo>
                  <a:pt x="6341904" y="2879314"/>
                  <a:pt x="6295939" y="2862261"/>
                  <a:pt x="6273646" y="2881588"/>
                </a:cubicBezTo>
                <a:cubicBezTo>
                  <a:pt x="6256179" y="2894321"/>
                  <a:pt x="6257788" y="2923880"/>
                  <a:pt x="6275714" y="2935477"/>
                </a:cubicBezTo>
                <a:cubicBezTo>
                  <a:pt x="6280885" y="2939001"/>
                  <a:pt x="6286846" y="2940962"/>
                  <a:pt x="6292922" y="2941506"/>
                </a:cubicBezTo>
                <a:close/>
                <a:moveTo>
                  <a:pt x="1668981" y="2941584"/>
                </a:moveTo>
                <a:cubicBezTo>
                  <a:pt x="1688462" y="2942642"/>
                  <a:pt x="1708717" y="2928536"/>
                  <a:pt x="1705799" y="2906480"/>
                </a:cubicBezTo>
                <a:cubicBezTo>
                  <a:pt x="1709690" y="2875476"/>
                  <a:pt x="1668037" y="2863849"/>
                  <a:pt x="1647897" y="2881403"/>
                </a:cubicBezTo>
                <a:cubicBezTo>
                  <a:pt x="1636225" y="2896677"/>
                  <a:pt x="1635081" y="2922210"/>
                  <a:pt x="1650643" y="2935204"/>
                </a:cubicBezTo>
                <a:cubicBezTo>
                  <a:pt x="1656079" y="2939194"/>
                  <a:pt x="1662487" y="2941231"/>
                  <a:pt x="1668981" y="2941584"/>
                </a:cubicBezTo>
                <a:close/>
                <a:moveTo>
                  <a:pt x="2184168" y="2941668"/>
                </a:moveTo>
                <a:cubicBezTo>
                  <a:pt x="2204402" y="2942310"/>
                  <a:pt x="2225278" y="2927707"/>
                  <a:pt x="2219461" y="2905149"/>
                </a:cubicBezTo>
                <a:cubicBezTo>
                  <a:pt x="2222654" y="2871705"/>
                  <a:pt x="2169274" y="2863849"/>
                  <a:pt x="2155584" y="2890784"/>
                </a:cubicBezTo>
                <a:cubicBezTo>
                  <a:pt x="2150107" y="2905373"/>
                  <a:pt x="2149424" y="2926921"/>
                  <a:pt x="2165162" y="2935675"/>
                </a:cubicBezTo>
                <a:cubicBezTo>
                  <a:pt x="2170754" y="2939546"/>
                  <a:pt x="2177426" y="2941454"/>
                  <a:pt x="2184168" y="2941668"/>
                </a:cubicBezTo>
                <a:close/>
                <a:moveTo>
                  <a:pt x="6912744" y="2941727"/>
                </a:moveTo>
                <a:cubicBezTo>
                  <a:pt x="6931801" y="2941578"/>
                  <a:pt x="6950605" y="2926227"/>
                  <a:pt x="6947907" y="2905025"/>
                </a:cubicBezTo>
                <a:cubicBezTo>
                  <a:pt x="6949705" y="2880373"/>
                  <a:pt x="6921148" y="2868612"/>
                  <a:pt x="6900911" y="2876076"/>
                </a:cubicBezTo>
                <a:cubicBezTo>
                  <a:pt x="6874828" y="2882408"/>
                  <a:pt x="6872129" y="2923796"/>
                  <a:pt x="6894390" y="2936461"/>
                </a:cubicBezTo>
                <a:cubicBezTo>
                  <a:pt x="6900012" y="2940136"/>
                  <a:pt x="6906392" y="2941776"/>
                  <a:pt x="6912744" y="2941727"/>
                </a:cubicBezTo>
                <a:close/>
                <a:moveTo>
                  <a:pt x="7943192" y="2941757"/>
                </a:moveTo>
                <a:cubicBezTo>
                  <a:pt x="7964076" y="2940201"/>
                  <a:pt x="7982443" y="2920802"/>
                  <a:pt x="7974872" y="2897951"/>
                </a:cubicBezTo>
                <a:cubicBezTo>
                  <a:pt x="7970284" y="2865436"/>
                  <a:pt x="7912932" y="2865436"/>
                  <a:pt x="7908803" y="2897724"/>
                </a:cubicBezTo>
                <a:cubicBezTo>
                  <a:pt x="7905591" y="2911594"/>
                  <a:pt x="7908114" y="2929557"/>
                  <a:pt x="7922338" y="2936833"/>
                </a:cubicBezTo>
                <a:cubicBezTo>
                  <a:pt x="7928991" y="2940812"/>
                  <a:pt x="7936231" y="2942275"/>
                  <a:pt x="7943192" y="2941757"/>
                </a:cubicBezTo>
                <a:close/>
                <a:moveTo>
                  <a:pt x="7112785" y="2941836"/>
                </a:moveTo>
                <a:cubicBezTo>
                  <a:pt x="7131299" y="2944897"/>
                  <a:pt x="7152700" y="2933926"/>
                  <a:pt x="7154053" y="2913516"/>
                </a:cubicBezTo>
                <a:cubicBezTo>
                  <a:pt x="7159467" y="2888796"/>
                  <a:pt x="7132173" y="2868612"/>
                  <a:pt x="7109841" y="2875642"/>
                </a:cubicBezTo>
                <a:cubicBezTo>
                  <a:pt x="7082773" y="2878591"/>
                  <a:pt x="7075329" y="2918505"/>
                  <a:pt x="7096082" y="2933926"/>
                </a:cubicBezTo>
                <a:cubicBezTo>
                  <a:pt x="7100762" y="2938235"/>
                  <a:pt x="7106613" y="2940815"/>
                  <a:pt x="7112785" y="2941836"/>
                </a:cubicBezTo>
                <a:close/>
                <a:moveTo>
                  <a:pt x="6191948" y="2941848"/>
                </a:moveTo>
                <a:cubicBezTo>
                  <a:pt x="6214125" y="2942383"/>
                  <a:pt x="6237432" y="2921644"/>
                  <a:pt x="6228816" y="2898333"/>
                </a:cubicBezTo>
                <a:cubicBezTo>
                  <a:pt x="6223991" y="2874337"/>
                  <a:pt x="6192971" y="2867024"/>
                  <a:pt x="6174130" y="2879136"/>
                </a:cubicBezTo>
                <a:cubicBezTo>
                  <a:pt x="6157127" y="2891249"/>
                  <a:pt x="6152991" y="2920730"/>
                  <a:pt x="6171373" y="2933528"/>
                </a:cubicBezTo>
                <a:cubicBezTo>
                  <a:pt x="6177289" y="2939127"/>
                  <a:pt x="6184556" y="2941669"/>
                  <a:pt x="6191948" y="2941848"/>
                </a:cubicBezTo>
                <a:close/>
                <a:moveTo>
                  <a:pt x="1779749" y="2941901"/>
                </a:moveTo>
                <a:cubicBezTo>
                  <a:pt x="1788175" y="2941138"/>
                  <a:pt x="1796148" y="2937577"/>
                  <a:pt x="1801351" y="2930568"/>
                </a:cubicBezTo>
                <a:cubicBezTo>
                  <a:pt x="1819220" y="2910445"/>
                  <a:pt x="1805875" y="2871330"/>
                  <a:pt x="1776243" y="2874947"/>
                </a:cubicBezTo>
                <a:cubicBezTo>
                  <a:pt x="1742540" y="2870199"/>
                  <a:pt x="1730325" y="2918811"/>
                  <a:pt x="1755433" y="2936446"/>
                </a:cubicBezTo>
                <a:cubicBezTo>
                  <a:pt x="1762445" y="2940629"/>
                  <a:pt x="1771323" y="2942664"/>
                  <a:pt x="1779749" y="2941901"/>
                </a:cubicBezTo>
                <a:close/>
                <a:moveTo>
                  <a:pt x="7525151" y="2941977"/>
                </a:moveTo>
                <a:cubicBezTo>
                  <a:pt x="7546236" y="2943678"/>
                  <a:pt x="7568938" y="2928540"/>
                  <a:pt x="7563865" y="2904217"/>
                </a:cubicBezTo>
                <a:cubicBezTo>
                  <a:pt x="7564316" y="2872467"/>
                  <a:pt x="7517192" y="2863849"/>
                  <a:pt x="7501409" y="2887888"/>
                </a:cubicBezTo>
                <a:cubicBezTo>
                  <a:pt x="7492841" y="2902403"/>
                  <a:pt x="7495998" y="2921226"/>
                  <a:pt x="7505693" y="2934379"/>
                </a:cubicBezTo>
                <a:cubicBezTo>
                  <a:pt x="7511274" y="2938972"/>
                  <a:pt x="7518122" y="2941410"/>
                  <a:pt x="7525151" y="2941977"/>
                </a:cubicBezTo>
                <a:close/>
                <a:moveTo>
                  <a:pt x="1268735" y="2941979"/>
                </a:moveTo>
                <a:cubicBezTo>
                  <a:pt x="1278264" y="2940353"/>
                  <a:pt x="1287022" y="2935448"/>
                  <a:pt x="1292286" y="2926779"/>
                </a:cubicBezTo>
                <a:cubicBezTo>
                  <a:pt x="1306483" y="2905333"/>
                  <a:pt x="1289769" y="2870199"/>
                  <a:pt x="1261838" y="2874990"/>
                </a:cubicBezTo>
                <a:cubicBezTo>
                  <a:pt x="1228869" y="2872481"/>
                  <a:pt x="1211242" y="2919934"/>
                  <a:pt x="1240548" y="2937502"/>
                </a:cubicBezTo>
                <a:cubicBezTo>
                  <a:pt x="1248904" y="2941950"/>
                  <a:pt x="1259205" y="2943604"/>
                  <a:pt x="1268735" y="2941979"/>
                </a:cubicBezTo>
                <a:close/>
                <a:moveTo>
                  <a:pt x="5576716" y="2942033"/>
                </a:moveTo>
                <a:cubicBezTo>
                  <a:pt x="5596703" y="2942065"/>
                  <a:pt x="5616915" y="2927259"/>
                  <a:pt x="5613646" y="2905494"/>
                </a:cubicBezTo>
                <a:cubicBezTo>
                  <a:pt x="5614564" y="2876923"/>
                  <a:pt x="5575803" y="2867024"/>
                  <a:pt x="5554931" y="2880522"/>
                </a:cubicBezTo>
                <a:cubicBezTo>
                  <a:pt x="5537041" y="2894020"/>
                  <a:pt x="5537500" y="2925516"/>
                  <a:pt x="5557683" y="2936764"/>
                </a:cubicBezTo>
                <a:cubicBezTo>
                  <a:pt x="5563417" y="2940364"/>
                  <a:pt x="5570054" y="2942023"/>
                  <a:pt x="5576716" y="2942033"/>
                </a:cubicBezTo>
                <a:close/>
                <a:moveTo>
                  <a:pt x="6086363" y="2942036"/>
                </a:moveTo>
                <a:cubicBezTo>
                  <a:pt x="6107209" y="2944337"/>
                  <a:pt x="6129687" y="2930129"/>
                  <a:pt x="6126445" y="2906378"/>
                </a:cubicBezTo>
                <a:cubicBezTo>
                  <a:pt x="6127355" y="2874937"/>
                  <a:pt x="6085499" y="2865436"/>
                  <a:pt x="6065481" y="2884211"/>
                </a:cubicBezTo>
                <a:cubicBezTo>
                  <a:pt x="6056154" y="2898914"/>
                  <a:pt x="6056382" y="2920176"/>
                  <a:pt x="6067073" y="2933975"/>
                </a:cubicBezTo>
                <a:cubicBezTo>
                  <a:pt x="6072646" y="2938668"/>
                  <a:pt x="6079414" y="2941269"/>
                  <a:pt x="6086363" y="2942036"/>
                </a:cubicBezTo>
                <a:close/>
                <a:moveTo>
                  <a:pt x="6396685" y="2942047"/>
                </a:moveTo>
                <a:cubicBezTo>
                  <a:pt x="6414793" y="2943510"/>
                  <a:pt x="6434352" y="2932950"/>
                  <a:pt x="6435727" y="2913612"/>
                </a:cubicBezTo>
                <a:cubicBezTo>
                  <a:pt x="6441917" y="2885792"/>
                  <a:pt x="6406841" y="2865436"/>
                  <a:pt x="6383456" y="2878328"/>
                </a:cubicBezTo>
                <a:cubicBezTo>
                  <a:pt x="6360530" y="2887828"/>
                  <a:pt x="6357779" y="2924695"/>
                  <a:pt x="6379788" y="2936456"/>
                </a:cubicBezTo>
                <a:cubicBezTo>
                  <a:pt x="6384775" y="2939735"/>
                  <a:pt x="6390649" y="2941559"/>
                  <a:pt x="6396685" y="2942047"/>
                </a:cubicBezTo>
                <a:close/>
                <a:moveTo>
                  <a:pt x="6808386" y="2942127"/>
                </a:moveTo>
                <a:cubicBezTo>
                  <a:pt x="6827867" y="2942918"/>
                  <a:pt x="6847412" y="2927102"/>
                  <a:pt x="6844698" y="2904875"/>
                </a:cubicBezTo>
                <a:cubicBezTo>
                  <a:pt x="6846055" y="2875467"/>
                  <a:pt x="6807842" y="2865436"/>
                  <a:pt x="6787944" y="2881394"/>
                </a:cubicBezTo>
                <a:cubicBezTo>
                  <a:pt x="6772116" y="2894844"/>
                  <a:pt x="6773699" y="2923113"/>
                  <a:pt x="6789753" y="2935423"/>
                </a:cubicBezTo>
                <a:cubicBezTo>
                  <a:pt x="6795406" y="2939755"/>
                  <a:pt x="6801893" y="2941863"/>
                  <a:pt x="6808386" y="2942127"/>
                </a:cubicBezTo>
                <a:close/>
                <a:moveTo>
                  <a:pt x="5473250" y="2942140"/>
                </a:moveTo>
                <a:cubicBezTo>
                  <a:pt x="5492437" y="2942372"/>
                  <a:pt x="5511023" y="2927984"/>
                  <a:pt x="5510517" y="2906380"/>
                </a:cubicBezTo>
                <a:cubicBezTo>
                  <a:pt x="5511641" y="2872400"/>
                  <a:pt x="5460167" y="2863849"/>
                  <a:pt x="5445332" y="2891078"/>
                </a:cubicBezTo>
                <a:cubicBezTo>
                  <a:pt x="5435441" y="2905705"/>
                  <a:pt x="5441735" y="2925958"/>
                  <a:pt x="5454547" y="2936760"/>
                </a:cubicBezTo>
                <a:cubicBezTo>
                  <a:pt x="5460391" y="2940360"/>
                  <a:pt x="5466854" y="2942062"/>
                  <a:pt x="5473250" y="2942140"/>
                </a:cubicBezTo>
                <a:close/>
                <a:moveTo>
                  <a:pt x="5990692" y="2942163"/>
                </a:moveTo>
                <a:cubicBezTo>
                  <a:pt x="5998318" y="2941817"/>
                  <a:pt x="6005915" y="2939514"/>
                  <a:pt x="6012591" y="2935598"/>
                </a:cubicBezTo>
                <a:cubicBezTo>
                  <a:pt x="6029166" y="2919472"/>
                  <a:pt x="6027094" y="2884457"/>
                  <a:pt x="6003843" y="2875703"/>
                </a:cubicBezTo>
                <a:cubicBezTo>
                  <a:pt x="5990030" y="2873169"/>
                  <a:pt x="5972304" y="2871787"/>
                  <a:pt x="5962635" y="2883996"/>
                </a:cubicBezTo>
                <a:cubicBezTo>
                  <a:pt x="5952966" y="2900122"/>
                  <a:pt x="5952966" y="2925001"/>
                  <a:pt x="5968621" y="2936980"/>
                </a:cubicBezTo>
                <a:cubicBezTo>
                  <a:pt x="5975412" y="2940896"/>
                  <a:pt x="5983066" y="2942508"/>
                  <a:pt x="5990692" y="2942163"/>
                </a:cubicBezTo>
                <a:close/>
                <a:moveTo>
                  <a:pt x="4855233" y="2942167"/>
                </a:moveTo>
                <a:cubicBezTo>
                  <a:pt x="4875686" y="2943546"/>
                  <a:pt x="4896591" y="2928416"/>
                  <a:pt x="4894526" y="2905336"/>
                </a:cubicBezTo>
                <a:cubicBezTo>
                  <a:pt x="4895673" y="2872967"/>
                  <a:pt x="4848415" y="2863849"/>
                  <a:pt x="4830522" y="2886188"/>
                </a:cubicBezTo>
                <a:cubicBezTo>
                  <a:pt x="4817904" y="2899865"/>
                  <a:pt x="4821575" y="2923800"/>
                  <a:pt x="4835798" y="2934969"/>
                </a:cubicBezTo>
                <a:cubicBezTo>
                  <a:pt x="4841648" y="2939414"/>
                  <a:pt x="4848416" y="2941708"/>
                  <a:pt x="4855233" y="2942167"/>
                </a:cubicBezTo>
                <a:close/>
                <a:moveTo>
                  <a:pt x="6504701" y="2942176"/>
                </a:moveTo>
                <a:cubicBezTo>
                  <a:pt x="6512421" y="2941977"/>
                  <a:pt x="6519941" y="2939823"/>
                  <a:pt x="6526256" y="2934834"/>
                </a:cubicBezTo>
                <a:cubicBezTo>
                  <a:pt x="6546691" y="2916464"/>
                  <a:pt x="6535670" y="2873375"/>
                  <a:pt x="6504902" y="2874962"/>
                </a:cubicBezTo>
                <a:cubicBezTo>
                  <a:pt x="6470000" y="2868612"/>
                  <a:pt x="6454616" y="2919866"/>
                  <a:pt x="6481940" y="2937782"/>
                </a:cubicBezTo>
                <a:cubicBezTo>
                  <a:pt x="6489058" y="2940617"/>
                  <a:pt x="6496980" y="2942374"/>
                  <a:pt x="6504701" y="2942176"/>
                </a:cubicBezTo>
                <a:close/>
                <a:moveTo>
                  <a:pt x="2697824" y="2942188"/>
                </a:moveTo>
                <a:cubicBezTo>
                  <a:pt x="2717396" y="2942422"/>
                  <a:pt x="2737252" y="2928140"/>
                  <a:pt x="2735880" y="2906823"/>
                </a:cubicBezTo>
                <a:cubicBezTo>
                  <a:pt x="2738395" y="2874991"/>
                  <a:pt x="2692646" y="2863849"/>
                  <a:pt x="2673891" y="2885223"/>
                </a:cubicBezTo>
                <a:cubicBezTo>
                  <a:pt x="2659019" y="2899093"/>
                  <a:pt x="2662451" y="2925923"/>
                  <a:pt x="2679148" y="2936837"/>
                </a:cubicBezTo>
                <a:cubicBezTo>
                  <a:pt x="2684809" y="2940418"/>
                  <a:pt x="2691302" y="2942110"/>
                  <a:pt x="2697824" y="2942188"/>
                </a:cubicBezTo>
                <a:close/>
                <a:moveTo>
                  <a:pt x="7638882" y="2942267"/>
                </a:moveTo>
                <a:cubicBezTo>
                  <a:pt x="7664589" y="2940201"/>
                  <a:pt x="7676991" y="2904157"/>
                  <a:pt x="7660530" y="2885102"/>
                </a:cubicBezTo>
                <a:cubicBezTo>
                  <a:pt x="7648804" y="2871786"/>
                  <a:pt x="7628284" y="2871786"/>
                  <a:pt x="7613852" y="2879362"/>
                </a:cubicBezTo>
                <a:cubicBezTo>
                  <a:pt x="7598292" y="2887627"/>
                  <a:pt x="7600547" y="2907371"/>
                  <a:pt x="7597616" y="2922293"/>
                </a:cubicBezTo>
                <a:cubicBezTo>
                  <a:pt x="7609116" y="2932395"/>
                  <a:pt x="7621970" y="2946399"/>
                  <a:pt x="7638882" y="2942267"/>
                </a:cubicBezTo>
                <a:close/>
                <a:moveTo>
                  <a:pt x="4651718" y="2942279"/>
                </a:moveTo>
                <a:cubicBezTo>
                  <a:pt x="4671410" y="2942204"/>
                  <a:pt x="4691071" y="2927502"/>
                  <a:pt x="4686806" y="2905214"/>
                </a:cubicBezTo>
                <a:cubicBezTo>
                  <a:pt x="4687488" y="2877096"/>
                  <a:pt x="4651551" y="2865437"/>
                  <a:pt x="4631308" y="2880068"/>
                </a:cubicBezTo>
                <a:cubicBezTo>
                  <a:pt x="4614704" y="2894012"/>
                  <a:pt x="4614704" y="2924873"/>
                  <a:pt x="4632900" y="2937218"/>
                </a:cubicBezTo>
                <a:cubicBezTo>
                  <a:pt x="4638587" y="2940704"/>
                  <a:pt x="4645154" y="2942304"/>
                  <a:pt x="4651718" y="2942279"/>
                </a:cubicBezTo>
                <a:close/>
                <a:moveTo>
                  <a:pt x="5779833" y="2942333"/>
                </a:moveTo>
                <a:cubicBezTo>
                  <a:pt x="5800212" y="2943779"/>
                  <a:pt x="5821260" y="2928867"/>
                  <a:pt x="5816668" y="2905214"/>
                </a:cubicBezTo>
                <a:cubicBezTo>
                  <a:pt x="5818709" y="2872762"/>
                  <a:pt x="5771538" y="2863849"/>
                  <a:pt x="5755209" y="2887160"/>
                </a:cubicBezTo>
                <a:cubicBezTo>
                  <a:pt x="5746818" y="2901786"/>
                  <a:pt x="5746591" y="2923954"/>
                  <a:pt x="5760652" y="2935152"/>
                </a:cubicBezTo>
                <a:cubicBezTo>
                  <a:pt x="5766322" y="2939551"/>
                  <a:pt x="5773040" y="2941851"/>
                  <a:pt x="5779833" y="2942333"/>
                </a:cubicBezTo>
                <a:close/>
                <a:moveTo>
                  <a:pt x="7322985" y="2942409"/>
                </a:moveTo>
                <a:cubicBezTo>
                  <a:pt x="7342657" y="2942813"/>
                  <a:pt x="7362815" y="2926952"/>
                  <a:pt x="7358499" y="2905351"/>
                </a:cubicBezTo>
                <a:cubicBezTo>
                  <a:pt x="7361491" y="2871560"/>
                  <a:pt x="7308543" y="2863849"/>
                  <a:pt x="7294039" y="2890383"/>
                </a:cubicBezTo>
                <a:cubicBezTo>
                  <a:pt x="7288054" y="2905578"/>
                  <a:pt x="7288975" y="2926669"/>
                  <a:pt x="7304399" y="2936194"/>
                </a:cubicBezTo>
                <a:cubicBezTo>
                  <a:pt x="7309924" y="2940333"/>
                  <a:pt x="7316427" y="2942274"/>
                  <a:pt x="7322985" y="2942409"/>
                </a:cubicBezTo>
                <a:close/>
                <a:moveTo>
                  <a:pt x="6702911" y="2942438"/>
                </a:moveTo>
                <a:cubicBezTo>
                  <a:pt x="6721418" y="2945118"/>
                  <a:pt x="6742716" y="2934357"/>
                  <a:pt x="6741690" y="2913437"/>
                </a:cubicBezTo>
                <a:cubicBezTo>
                  <a:pt x="6748304" y="2889202"/>
                  <a:pt x="6723671" y="2867024"/>
                  <a:pt x="6700406" y="2875484"/>
                </a:cubicBezTo>
                <a:cubicBezTo>
                  <a:pt x="6673035" y="2878913"/>
                  <a:pt x="6668929" y="2918239"/>
                  <a:pt x="6686264" y="2935158"/>
                </a:cubicBezTo>
                <a:cubicBezTo>
                  <a:pt x="6690883" y="2939159"/>
                  <a:pt x="6696742" y="2941545"/>
                  <a:pt x="6702911" y="2942438"/>
                </a:cubicBezTo>
                <a:close/>
                <a:moveTo>
                  <a:pt x="6609551" y="2942464"/>
                </a:moveTo>
                <a:cubicBezTo>
                  <a:pt x="6640793" y="2942005"/>
                  <a:pt x="6643529" y="2904850"/>
                  <a:pt x="6634864" y="2882143"/>
                </a:cubicBezTo>
                <a:cubicBezTo>
                  <a:pt x="6617761" y="2876180"/>
                  <a:pt x="6595413" y="2868611"/>
                  <a:pt x="6580591" y="2883519"/>
                </a:cubicBezTo>
                <a:cubicBezTo>
                  <a:pt x="6560979" y="2905767"/>
                  <a:pt x="6576258" y="2949574"/>
                  <a:pt x="6609551" y="2942464"/>
                </a:cubicBezTo>
                <a:close/>
                <a:moveTo>
                  <a:pt x="7430136" y="2942468"/>
                </a:moveTo>
                <a:cubicBezTo>
                  <a:pt x="7437563" y="2942092"/>
                  <a:pt x="7444877" y="2939603"/>
                  <a:pt x="7450887" y="2934857"/>
                </a:cubicBezTo>
                <a:cubicBezTo>
                  <a:pt x="7470617" y="2916105"/>
                  <a:pt x="7461772" y="2869571"/>
                  <a:pt x="7429569" y="2873738"/>
                </a:cubicBezTo>
                <a:cubicBezTo>
                  <a:pt x="7394870" y="2867024"/>
                  <a:pt x="7383304" y="2920272"/>
                  <a:pt x="7408704" y="2937404"/>
                </a:cubicBezTo>
                <a:cubicBezTo>
                  <a:pt x="7415168" y="2941108"/>
                  <a:pt x="7422708" y="2942844"/>
                  <a:pt x="7430136" y="2942468"/>
                </a:cubicBezTo>
                <a:close/>
                <a:moveTo>
                  <a:pt x="7732520" y="2942479"/>
                </a:moveTo>
                <a:cubicBezTo>
                  <a:pt x="7753062" y="2942857"/>
                  <a:pt x="7774276" y="2928822"/>
                  <a:pt x="7770855" y="2905330"/>
                </a:cubicBezTo>
                <a:cubicBezTo>
                  <a:pt x="7769486" y="2871475"/>
                  <a:pt x="7719300" y="2862262"/>
                  <a:pt x="7703788" y="2890130"/>
                </a:cubicBezTo>
                <a:cubicBezTo>
                  <a:pt x="7697629" y="2905561"/>
                  <a:pt x="7698541" y="2926519"/>
                  <a:pt x="7713141" y="2937113"/>
                </a:cubicBezTo>
                <a:cubicBezTo>
                  <a:pt x="7718901" y="2940625"/>
                  <a:pt x="7725673" y="2942353"/>
                  <a:pt x="7732520" y="2942479"/>
                </a:cubicBezTo>
                <a:close/>
                <a:moveTo>
                  <a:pt x="2078406" y="2942523"/>
                </a:moveTo>
                <a:cubicBezTo>
                  <a:pt x="2097012" y="2944902"/>
                  <a:pt x="2118068" y="2933876"/>
                  <a:pt x="2118578" y="2913029"/>
                </a:cubicBezTo>
                <a:cubicBezTo>
                  <a:pt x="2125608" y="2880869"/>
                  <a:pt x="2081855" y="2862262"/>
                  <a:pt x="2059850" y="2882018"/>
                </a:cubicBezTo>
                <a:cubicBezTo>
                  <a:pt x="2043062" y="2894882"/>
                  <a:pt x="2044877" y="2923367"/>
                  <a:pt x="2061439" y="2935541"/>
                </a:cubicBezTo>
                <a:cubicBezTo>
                  <a:pt x="2066250" y="2939447"/>
                  <a:pt x="2072194" y="2941729"/>
                  <a:pt x="2078406" y="2942523"/>
                </a:cubicBezTo>
                <a:close/>
                <a:moveTo>
                  <a:pt x="4546367" y="2942524"/>
                </a:moveTo>
                <a:cubicBezTo>
                  <a:pt x="4564103" y="2944122"/>
                  <a:pt x="4583089" y="2934205"/>
                  <a:pt x="4583603" y="2913848"/>
                </a:cubicBezTo>
                <a:cubicBezTo>
                  <a:pt x="4589304" y="2890418"/>
                  <a:pt x="4568322" y="2868611"/>
                  <a:pt x="4545060" y="2873483"/>
                </a:cubicBezTo>
                <a:cubicBezTo>
                  <a:pt x="4514271" y="2875107"/>
                  <a:pt x="4508341" y="2920112"/>
                  <a:pt x="4529779" y="2937047"/>
                </a:cubicBezTo>
                <a:cubicBezTo>
                  <a:pt x="4534683" y="2940179"/>
                  <a:pt x="4540456" y="2941991"/>
                  <a:pt x="4546367" y="2942524"/>
                </a:cubicBezTo>
                <a:close/>
                <a:moveTo>
                  <a:pt x="2490595" y="2942546"/>
                </a:moveTo>
                <a:cubicBezTo>
                  <a:pt x="2510908" y="2944191"/>
                  <a:pt x="2532366" y="2927782"/>
                  <a:pt x="2528634" y="2904230"/>
                </a:cubicBezTo>
                <a:cubicBezTo>
                  <a:pt x="2528181" y="2876752"/>
                  <a:pt x="2494933" y="2865437"/>
                  <a:pt x="2474808" y="2879753"/>
                </a:cubicBezTo>
                <a:cubicBezTo>
                  <a:pt x="2455821" y="2890837"/>
                  <a:pt x="2456949" y="2920163"/>
                  <a:pt x="2471646" y="2934479"/>
                </a:cubicBezTo>
                <a:cubicBezTo>
                  <a:pt x="2477183" y="2939443"/>
                  <a:pt x="2483823" y="2941998"/>
                  <a:pt x="2490595" y="2942546"/>
                </a:cubicBezTo>
                <a:close/>
                <a:moveTo>
                  <a:pt x="1878038" y="2942556"/>
                </a:moveTo>
                <a:cubicBezTo>
                  <a:pt x="1897670" y="2942244"/>
                  <a:pt x="1916641" y="2927553"/>
                  <a:pt x="1913604" y="2904978"/>
                </a:cubicBezTo>
                <a:cubicBezTo>
                  <a:pt x="1913154" y="2874419"/>
                  <a:pt x="1871790" y="2863849"/>
                  <a:pt x="1853133" y="2884529"/>
                </a:cubicBezTo>
                <a:cubicBezTo>
                  <a:pt x="1841445" y="2899923"/>
                  <a:pt x="1842569" y="2926347"/>
                  <a:pt x="1858977" y="2937835"/>
                </a:cubicBezTo>
                <a:cubicBezTo>
                  <a:pt x="1864880" y="2941167"/>
                  <a:pt x="1871497" y="2942661"/>
                  <a:pt x="1878038" y="2942556"/>
                </a:cubicBezTo>
                <a:close/>
                <a:moveTo>
                  <a:pt x="7838084" y="2942588"/>
                </a:moveTo>
                <a:cubicBezTo>
                  <a:pt x="7858080" y="2942469"/>
                  <a:pt x="7878491" y="2926102"/>
                  <a:pt x="7873388" y="2904049"/>
                </a:cubicBezTo>
                <a:cubicBezTo>
                  <a:pt x="7871801" y="2873727"/>
                  <a:pt x="7830072" y="2863849"/>
                  <a:pt x="7811249" y="2884294"/>
                </a:cubicBezTo>
                <a:cubicBezTo>
                  <a:pt x="7799229" y="2899915"/>
                  <a:pt x="7801043" y="2926791"/>
                  <a:pt x="7819186" y="2936899"/>
                </a:cubicBezTo>
                <a:cubicBezTo>
                  <a:pt x="7824799" y="2940861"/>
                  <a:pt x="7831418" y="2942627"/>
                  <a:pt x="7838084" y="2942588"/>
                </a:cubicBezTo>
                <a:close/>
                <a:moveTo>
                  <a:pt x="7222022" y="2942676"/>
                </a:moveTo>
                <a:cubicBezTo>
                  <a:pt x="7229609" y="2942849"/>
                  <a:pt x="7237281" y="2941118"/>
                  <a:pt x="7244038" y="2937423"/>
                </a:cubicBezTo>
                <a:cubicBezTo>
                  <a:pt x="7269004" y="2918719"/>
                  <a:pt x="7255261" y="2868612"/>
                  <a:pt x="7221134" y="2873692"/>
                </a:cubicBezTo>
                <a:cubicBezTo>
                  <a:pt x="7189068" y="2871845"/>
                  <a:pt x="7176929" y="2918258"/>
                  <a:pt x="7200520" y="2936499"/>
                </a:cubicBezTo>
                <a:cubicBezTo>
                  <a:pt x="7206933" y="2940425"/>
                  <a:pt x="7214435" y="2942503"/>
                  <a:pt x="7222022" y="2942676"/>
                </a:cubicBezTo>
                <a:close/>
                <a:moveTo>
                  <a:pt x="1155475" y="2942691"/>
                </a:moveTo>
                <a:cubicBezTo>
                  <a:pt x="1175981" y="2943930"/>
                  <a:pt x="1197349" y="2929270"/>
                  <a:pt x="1193767" y="2906020"/>
                </a:cubicBezTo>
                <a:cubicBezTo>
                  <a:pt x="1194676" y="2873879"/>
                  <a:pt x="1146680" y="2863849"/>
                  <a:pt x="1130533" y="2888240"/>
                </a:cubicBezTo>
                <a:cubicBezTo>
                  <a:pt x="1122344" y="2903056"/>
                  <a:pt x="1122572" y="2924256"/>
                  <a:pt x="1136218" y="2935881"/>
                </a:cubicBezTo>
                <a:cubicBezTo>
                  <a:pt x="1141904" y="2940098"/>
                  <a:pt x="1148642" y="2942278"/>
                  <a:pt x="1155475" y="2942691"/>
                </a:cubicBezTo>
                <a:close/>
                <a:moveTo>
                  <a:pt x="7017483" y="2942706"/>
                </a:moveTo>
                <a:cubicBezTo>
                  <a:pt x="7038564" y="2941065"/>
                  <a:pt x="7058584" y="2920769"/>
                  <a:pt x="7051211" y="2898141"/>
                </a:cubicBezTo>
                <a:cubicBezTo>
                  <a:pt x="7045723" y="2867280"/>
                  <a:pt x="6995652" y="2865437"/>
                  <a:pt x="6984221" y="2892614"/>
                </a:cubicBezTo>
                <a:cubicBezTo>
                  <a:pt x="6976904" y="2908275"/>
                  <a:pt x="6982163" y="2928312"/>
                  <a:pt x="6997024" y="2937524"/>
                </a:cubicBezTo>
                <a:cubicBezTo>
                  <a:pt x="7003312" y="2941727"/>
                  <a:pt x="7010456" y="2943253"/>
                  <a:pt x="7017483" y="2942706"/>
                </a:cubicBezTo>
                <a:close/>
                <a:moveTo>
                  <a:pt x="5883288" y="2942723"/>
                </a:moveTo>
                <a:cubicBezTo>
                  <a:pt x="5902492" y="2943580"/>
                  <a:pt x="5922275" y="2928756"/>
                  <a:pt x="5920044" y="2907505"/>
                </a:cubicBezTo>
                <a:cubicBezTo>
                  <a:pt x="5924392" y="2872315"/>
                  <a:pt x="5869462" y="2862261"/>
                  <a:pt x="5855501" y="2890824"/>
                </a:cubicBezTo>
                <a:cubicBezTo>
                  <a:pt x="5849779" y="2905906"/>
                  <a:pt x="5849779" y="2926700"/>
                  <a:pt x="5865114" y="2936297"/>
                </a:cubicBezTo>
                <a:cubicBezTo>
                  <a:pt x="5870549" y="2940410"/>
                  <a:pt x="5876886" y="2942438"/>
                  <a:pt x="5883288" y="2942723"/>
                </a:cubicBezTo>
                <a:close/>
                <a:moveTo>
                  <a:pt x="1461991" y="2942839"/>
                </a:moveTo>
                <a:cubicBezTo>
                  <a:pt x="1482423" y="2944976"/>
                  <a:pt x="1503957" y="2929545"/>
                  <a:pt x="1501092" y="2905779"/>
                </a:cubicBezTo>
                <a:cubicBezTo>
                  <a:pt x="1501990" y="2877511"/>
                  <a:pt x="1466476" y="2867024"/>
                  <a:pt x="1446022" y="2880474"/>
                </a:cubicBezTo>
                <a:cubicBezTo>
                  <a:pt x="1429837" y="2892785"/>
                  <a:pt x="1428715" y="2919913"/>
                  <a:pt x="1442875" y="2934504"/>
                </a:cubicBezTo>
                <a:cubicBezTo>
                  <a:pt x="1448493" y="2939462"/>
                  <a:pt x="1455180" y="2942126"/>
                  <a:pt x="1461991" y="2942839"/>
                </a:cubicBezTo>
                <a:close/>
                <a:moveTo>
                  <a:pt x="1364843" y="2942887"/>
                </a:moveTo>
                <a:cubicBezTo>
                  <a:pt x="1386076" y="2941789"/>
                  <a:pt x="1406897" y="2922407"/>
                  <a:pt x="1398584" y="2899665"/>
                </a:cubicBezTo>
                <a:cubicBezTo>
                  <a:pt x="1392704" y="2870031"/>
                  <a:pt x="1348156" y="2865437"/>
                  <a:pt x="1333454" y="2890017"/>
                </a:cubicBezTo>
                <a:cubicBezTo>
                  <a:pt x="1327121" y="2905637"/>
                  <a:pt x="1328478" y="2928150"/>
                  <a:pt x="1344537" y="2937338"/>
                </a:cubicBezTo>
                <a:cubicBezTo>
                  <a:pt x="1350644" y="2941588"/>
                  <a:pt x="1357767" y="2943253"/>
                  <a:pt x="1364843" y="2942887"/>
                </a:cubicBezTo>
                <a:close/>
                <a:moveTo>
                  <a:pt x="5168163" y="2942958"/>
                </a:moveTo>
                <a:cubicBezTo>
                  <a:pt x="5188643" y="2941263"/>
                  <a:pt x="5207386" y="2921310"/>
                  <a:pt x="5199494" y="2899312"/>
                </a:cubicBezTo>
                <a:cubicBezTo>
                  <a:pt x="5195605" y="2869980"/>
                  <a:pt x="5150771" y="2867024"/>
                  <a:pt x="5136817" y="2890444"/>
                </a:cubicBezTo>
                <a:cubicBezTo>
                  <a:pt x="5130641" y="2906360"/>
                  <a:pt x="5131327" y="2928643"/>
                  <a:pt x="5148026" y="2937966"/>
                </a:cubicBezTo>
                <a:cubicBezTo>
                  <a:pt x="5154316" y="2942059"/>
                  <a:pt x="5161336" y="2943522"/>
                  <a:pt x="5168163" y="2942958"/>
                </a:cubicBezTo>
                <a:close/>
                <a:moveTo>
                  <a:pt x="1565812" y="2942963"/>
                </a:moveTo>
                <a:cubicBezTo>
                  <a:pt x="1586246" y="2944534"/>
                  <a:pt x="1608315" y="2928633"/>
                  <a:pt x="1604209" y="2905551"/>
                </a:cubicBezTo>
                <a:cubicBezTo>
                  <a:pt x="1605349" y="2877739"/>
                  <a:pt x="1569765" y="2867024"/>
                  <a:pt x="1549692" y="2880702"/>
                </a:cubicBezTo>
                <a:cubicBezTo>
                  <a:pt x="1532127" y="2892329"/>
                  <a:pt x="1531899" y="2921281"/>
                  <a:pt x="1546954" y="2935188"/>
                </a:cubicBezTo>
                <a:cubicBezTo>
                  <a:pt x="1552372" y="2939975"/>
                  <a:pt x="1559002" y="2942440"/>
                  <a:pt x="1565812" y="2942963"/>
                </a:cubicBezTo>
                <a:close/>
                <a:moveTo>
                  <a:pt x="1976918" y="2942971"/>
                </a:moveTo>
                <a:cubicBezTo>
                  <a:pt x="1997281" y="2944610"/>
                  <a:pt x="2018626" y="2928798"/>
                  <a:pt x="2016755" y="2905659"/>
                </a:cubicBezTo>
                <a:cubicBezTo>
                  <a:pt x="2017208" y="2875264"/>
                  <a:pt x="1975933" y="2865437"/>
                  <a:pt x="1956431" y="2883948"/>
                </a:cubicBezTo>
                <a:cubicBezTo>
                  <a:pt x="1941469" y="2896518"/>
                  <a:pt x="1942149" y="2923256"/>
                  <a:pt x="1957793" y="2935140"/>
                </a:cubicBezTo>
                <a:cubicBezTo>
                  <a:pt x="1963462" y="2939939"/>
                  <a:pt x="1970133" y="2942425"/>
                  <a:pt x="1976918" y="2942971"/>
                </a:cubicBezTo>
                <a:close/>
                <a:moveTo>
                  <a:pt x="5064266" y="2943013"/>
                </a:moveTo>
                <a:cubicBezTo>
                  <a:pt x="5085516" y="2941861"/>
                  <a:pt x="5105534" y="2922521"/>
                  <a:pt x="5096887" y="2899435"/>
                </a:cubicBezTo>
                <a:cubicBezTo>
                  <a:pt x="5093198" y="2869802"/>
                  <a:pt x="5046850" y="2865437"/>
                  <a:pt x="5034167" y="2890476"/>
                </a:cubicBezTo>
                <a:cubicBezTo>
                  <a:pt x="5025866" y="2905408"/>
                  <a:pt x="5026097" y="2929298"/>
                  <a:pt x="5043621" y="2937568"/>
                </a:cubicBezTo>
                <a:cubicBezTo>
                  <a:pt x="5049962" y="2941760"/>
                  <a:pt x="5057183" y="2943397"/>
                  <a:pt x="5064266" y="2943013"/>
                </a:cubicBezTo>
                <a:close/>
                <a:moveTo>
                  <a:pt x="2687305" y="3034348"/>
                </a:moveTo>
                <a:cubicBezTo>
                  <a:pt x="2704474" y="3040062"/>
                  <a:pt x="2730460" y="3032748"/>
                  <a:pt x="2726979" y="3010350"/>
                </a:cubicBezTo>
                <a:cubicBezTo>
                  <a:pt x="2728372" y="2991152"/>
                  <a:pt x="2705634" y="2981324"/>
                  <a:pt x="2689624" y="2988409"/>
                </a:cubicBezTo>
                <a:cubicBezTo>
                  <a:pt x="2670136" y="2994809"/>
                  <a:pt x="2670600" y="3024749"/>
                  <a:pt x="2687305" y="3034348"/>
                </a:cubicBezTo>
                <a:close/>
                <a:moveTo>
                  <a:pt x="3013795" y="3034860"/>
                </a:moveTo>
                <a:cubicBezTo>
                  <a:pt x="3020570" y="3034149"/>
                  <a:pt x="3026637" y="3031303"/>
                  <a:pt x="3030152" y="3024133"/>
                </a:cubicBezTo>
                <a:cubicBezTo>
                  <a:pt x="3041491" y="3005694"/>
                  <a:pt x="3021534" y="2978149"/>
                  <a:pt x="3000670" y="2987482"/>
                </a:cubicBezTo>
                <a:cubicBezTo>
                  <a:pt x="2981620" y="2993173"/>
                  <a:pt x="2981166" y="3019808"/>
                  <a:pt x="2993186" y="3032783"/>
                </a:cubicBezTo>
                <a:cubicBezTo>
                  <a:pt x="2999536" y="3034149"/>
                  <a:pt x="3007020" y="3035572"/>
                  <a:pt x="3013795" y="3034860"/>
                </a:cubicBezTo>
                <a:close/>
                <a:moveTo>
                  <a:pt x="7852255" y="3041492"/>
                </a:moveTo>
                <a:cubicBezTo>
                  <a:pt x="7862660" y="3037894"/>
                  <a:pt x="7871176" y="3030024"/>
                  <a:pt x="7873207" y="3018107"/>
                </a:cubicBezTo>
                <a:cubicBezTo>
                  <a:pt x="7881779" y="2991349"/>
                  <a:pt x="7849068" y="2970212"/>
                  <a:pt x="7825381" y="2979881"/>
                </a:cubicBezTo>
                <a:cubicBezTo>
                  <a:pt x="7798536" y="2985278"/>
                  <a:pt x="7796054" y="3028001"/>
                  <a:pt x="7819967" y="3039244"/>
                </a:cubicBezTo>
                <a:cubicBezTo>
                  <a:pt x="7829554" y="3044415"/>
                  <a:pt x="7841849" y="3045090"/>
                  <a:pt x="7852255" y="3041492"/>
                </a:cubicBezTo>
                <a:close/>
                <a:moveTo>
                  <a:pt x="5797805" y="3041924"/>
                </a:moveTo>
                <a:cubicBezTo>
                  <a:pt x="5807772" y="3038150"/>
                  <a:pt x="5815769" y="3030487"/>
                  <a:pt x="5817391" y="3018935"/>
                </a:cubicBezTo>
                <a:cubicBezTo>
                  <a:pt x="5825967" y="2990799"/>
                  <a:pt x="5791663" y="2970212"/>
                  <a:pt x="5767326" y="2980048"/>
                </a:cubicBezTo>
                <a:cubicBezTo>
                  <a:pt x="5741829" y="2989656"/>
                  <a:pt x="5742293" y="3030601"/>
                  <a:pt x="5766398" y="3041581"/>
                </a:cubicBezTo>
                <a:cubicBezTo>
                  <a:pt x="5775901" y="3045584"/>
                  <a:pt x="5787839" y="3045698"/>
                  <a:pt x="5797805" y="3041924"/>
                </a:cubicBezTo>
                <a:close/>
                <a:moveTo>
                  <a:pt x="7441740" y="3042178"/>
                </a:moveTo>
                <a:cubicBezTo>
                  <a:pt x="7452459" y="3038157"/>
                  <a:pt x="7460872" y="3029537"/>
                  <a:pt x="7461218" y="3016693"/>
                </a:cubicBezTo>
                <a:cubicBezTo>
                  <a:pt x="7467442" y="2993783"/>
                  <a:pt x="7445774" y="2971799"/>
                  <a:pt x="7422722" y="2977353"/>
                </a:cubicBezTo>
                <a:cubicBezTo>
                  <a:pt x="7391372" y="2977353"/>
                  <a:pt x="7383304" y="3025950"/>
                  <a:pt x="7408430" y="3040066"/>
                </a:cubicBezTo>
                <a:cubicBezTo>
                  <a:pt x="7417997" y="3045620"/>
                  <a:pt x="7431021" y="3046199"/>
                  <a:pt x="7441740" y="3042178"/>
                </a:cubicBezTo>
                <a:close/>
                <a:moveTo>
                  <a:pt x="5689981" y="3042472"/>
                </a:moveTo>
                <a:cubicBezTo>
                  <a:pt x="5699019" y="3040686"/>
                  <a:pt x="5707173" y="3035980"/>
                  <a:pt x="5711849" y="3027589"/>
                </a:cubicBezTo>
                <a:cubicBezTo>
                  <a:pt x="5719604" y="3011714"/>
                  <a:pt x="5716183" y="2987221"/>
                  <a:pt x="5697936" y="2980417"/>
                </a:cubicBezTo>
                <a:cubicBezTo>
                  <a:pt x="5680601" y="2973387"/>
                  <a:pt x="5655055" y="2977016"/>
                  <a:pt x="5647756" y="2996292"/>
                </a:cubicBezTo>
                <a:cubicBezTo>
                  <a:pt x="5640229" y="3011941"/>
                  <a:pt x="5646844" y="3032805"/>
                  <a:pt x="5662810" y="3039835"/>
                </a:cubicBezTo>
                <a:cubicBezTo>
                  <a:pt x="5671021" y="3043124"/>
                  <a:pt x="5680943" y="3044258"/>
                  <a:pt x="5689981" y="3042472"/>
                </a:cubicBezTo>
                <a:close/>
                <a:moveTo>
                  <a:pt x="5179032" y="3042515"/>
                </a:moveTo>
                <a:cubicBezTo>
                  <a:pt x="5188756" y="3039744"/>
                  <a:pt x="5196863" y="3033221"/>
                  <a:pt x="5199358" y="3021906"/>
                </a:cubicBezTo>
                <a:cubicBezTo>
                  <a:pt x="5208429" y="2998354"/>
                  <a:pt x="5188019" y="2971799"/>
                  <a:pt x="5162845" y="2976879"/>
                </a:cubicBezTo>
                <a:cubicBezTo>
                  <a:pt x="5130869" y="2975955"/>
                  <a:pt x="5122704" y="3026755"/>
                  <a:pt x="5149011" y="3040610"/>
                </a:cubicBezTo>
                <a:cubicBezTo>
                  <a:pt x="5157969" y="3044305"/>
                  <a:pt x="5169309" y="3045286"/>
                  <a:pt x="5179032" y="3042515"/>
                </a:cubicBezTo>
                <a:close/>
                <a:moveTo>
                  <a:pt x="4456944" y="3042719"/>
                </a:moveTo>
                <a:cubicBezTo>
                  <a:pt x="4462135" y="3041550"/>
                  <a:pt x="4467138" y="3039098"/>
                  <a:pt x="4471661" y="3035072"/>
                </a:cubicBezTo>
                <a:cubicBezTo>
                  <a:pt x="4492467" y="3014888"/>
                  <a:pt x="4477315" y="2973386"/>
                  <a:pt x="4446332" y="2977015"/>
                </a:cubicBezTo>
                <a:cubicBezTo>
                  <a:pt x="4418289" y="2974974"/>
                  <a:pt x="4411504" y="3004456"/>
                  <a:pt x="4413087" y="3026454"/>
                </a:cubicBezTo>
                <a:cubicBezTo>
                  <a:pt x="4424112" y="3038190"/>
                  <a:pt x="4441371" y="3046227"/>
                  <a:pt x="4456944" y="3042719"/>
                </a:cubicBezTo>
                <a:close/>
                <a:moveTo>
                  <a:pt x="2277844" y="3042752"/>
                </a:moveTo>
                <a:cubicBezTo>
                  <a:pt x="2294980" y="3047999"/>
                  <a:pt x="2317598" y="3042067"/>
                  <a:pt x="2322394" y="3022675"/>
                </a:cubicBezTo>
                <a:cubicBezTo>
                  <a:pt x="2331990" y="2999405"/>
                  <a:pt x="2309828" y="2971799"/>
                  <a:pt x="2284699" y="2978187"/>
                </a:cubicBezTo>
                <a:cubicBezTo>
                  <a:pt x="2250180" y="2977731"/>
                  <a:pt x="2244693" y="3035908"/>
                  <a:pt x="2277844" y="3042752"/>
                </a:cubicBezTo>
                <a:close/>
                <a:moveTo>
                  <a:pt x="5381880" y="3042763"/>
                </a:moveTo>
                <a:cubicBezTo>
                  <a:pt x="5387211" y="3041759"/>
                  <a:pt x="5392398" y="3039469"/>
                  <a:pt x="5397181" y="3035568"/>
                </a:cubicBezTo>
                <a:cubicBezTo>
                  <a:pt x="5421154" y="3013629"/>
                  <a:pt x="5398333" y="2967036"/>
                  <a:pt x="5364678" y="2978119"/>
                </a:cubicBezTo>
                <a:cubicBezTo>
                  <a:pt x="5339552" y="2980154"/>
                  <a:pt x="5337938" y="3006843"/>
                  <a:pt x="5337016" y="3025842"/>
                </a:cubicBezTo>
                <a:cubicBezTo>
                  <a:pt x="5348600" y="3037208"/>
                  <a:pt x="5365888" y="3045774"/>
                  <a:pt x="5381880" y="3042763"/>
                </a:cubicBezTo>
                <a:close/>
                <a:moveTo>
                  <a:pt x="1369496" y="3043057"/>
                </a:moveTo>
                <a:cubicBezTo>
                  <a:pt x="1381381" y="3041479"/>
                  <a:pt x="1393066" y="3035391"/>
                  <a:pt x="1401504" y="3026823"/>
                </a:cubicBezTo>
                <a:cubicBezTo>
                  <a:pt x="1403327" y="3004501"/>
                  <a:pt x="1395347" y="2976092"/>
                  <a:pt x="1367530" y="2977670"/>
                </a:cubicBezTo>
                <a:cubicBezTo>
                  <a:pt x="1336974" y="2973386"/>
                  <a:pt x="1320782" y="3008785"/>
                  <a:pt x="1336290" y="3032234"/>
                </a:cubicBezTo>
                <a:cubicBezTo>
                  <a:pt x="1345526" y="3041704"/>
                  <a:pt x="1357610" y="3044635"/>
                  <a:pt x="1369496" y="3043057"/>
                </a:cubicBezTo>
                <a:close/>
                <a:moveTo>
                  <a:pt x="6904795" y="3043123"/>
                </a:moveTo>
                <a:cubicBezTo>
                  <a:pt x="6920667" y="3046128"/>
                  <a:pt x="6938244" y="3038002"/>
                  <a:pt x="6949904" y="3026541"/>
                </a:cubicBezTo>
                <a:cubicBezTo>
                  <a:pt x="6951504" y="3003960"/>
                  <a:pt x="6943731" y="2975449"/>
                  <a:pt x="6915608" y="2977045"/>
                </a:cubicBezTo>
                <a:cubicBezTo>
                  <a:pt x="6883371" y="2971799"/>
                  <a:pt x="6867366" y="3015592"/>
                  <a:pt x="6889773" y="3036120"/>
                </a:cubicBezTo>
                <a:cubicBezTo>
                  <a:pt x="6894403" y="3039884"/>
                  <a:pt x="6899504" y="3042122"/>
                  <a:pt x="6904795" y="3043123"/>
                </a:cubicBezTo>
                <a:close/>
                <a:moveTo>
                  <a:pt x="6605244" y="3043451"/>
                </a:moveTo>
                <a:cubicBezTo>
                  <a:pt x="6611453" y="3043394"/>
                  <a:pt x="6617691" y="3042192"/>
                  <a:pt x="6623643" y="3040018"/>
                </a:cubicBezTo>
                <a:cubicBezTo>
                  <a:pt x="6640354" y="3031321"/>
                  <a:pt x="6640125" y="3010035"/>
                  <a:pt x="6637149" y="2993785"/>
                </a:cubicBezTo>
                <a:cubicBezTo>
                  <a:pt x="6625017" y="2970211"/>
                  <a:pt x="6581751" y="2970211"/>
                  <a:pt x="6573739" y="2996761"/>
                </a:cubicBezTo>
                <a:cubicBezTo>
                  <a:pt x="6567329" y="3011637"/>
                  <a:pt x="6572137" y="3032236"/>
                  <a:pt x="6587016" y="3040018"/>
                </a:cubicBezTo>
                <a:cubicBezTo>
                  <a:pt x="6592854" y="3042421"/>
                  <a:pt x="6599035" y="3043508"/>
                  <a:pt x="6605244" y="3043451"/>
                </a:cubicBezTo>
                <a:close/>
                <a:moveTo>
                  <a:pt x="5584195" y="3043558"/>
                </a:moveTo>
                <a:cubicBezTo>
                  <a:pt x="5591768" y="3042546"/>
                  <a:pt x="5598898" y="3039226"/>
                  <a:pt x="5604170" y="3033126"/>
                </a:cubicBezTo>
                <a:cubicBezTo>
                  <a:pt x="5618004" y="3019445"/>
                  <a:pt x="5610294" y="2999380"/>
                  <a:pt x="5605758" y="2983647"/>
                </a:cubicBezTo>
                <a:cubicBezTo>
                  <a:pt x="5583760" y="2973842"/>
                  <a:pt x="5548154" y="2973386"/>
                  <a:pt x="5542258" y="3003028"/>
                </a:cubicBezTo>
                <a:cubicBezTo>
                  <a:pt x="5534774" y="3028851"/>
                  <a:pt x="5561478" y="3046593"/>
                  <a:pt x="5584195" y="3043558"/>
                </a:cubicBezTo>
                <a:close/>
                <a:moveTo>
                  <a:pt x="4860597" y="3043567"/>
                </a:moveTo>
                <a:cubicBezTo>
                  <a:pt x="4878697" y="3043441"/>
                  <a:pt x="4896324" y="3030533"/>
                  <a:pt x="4893456" y="3009780"/>
                </a:cubicBezTo>
                <a:cubicBezTo>
                  <a:pt x="4896605" y="2976485"/>
                  <a:pt x="4847802" y="2967036"/>
                  <a:pt x="4830485" y="2990883"/>
                </a:cubicBezTo>
                <a:cubicBezTo>
                  <a:pt x="4816316" y="3005731"/>
                  <a:pt x="4823963" y="3032727"/>
                  <a:pt x="4843079" y="3039251"/>
                </a:cubicBezTo>
                <a:cubicBezTo>
                  <a:pt x="4848477" y="3042232"/>
                  <a:pt x="4854563" y="3043610"/>
                  <a:pt x="4860597" y="3043567"/>
                </a:cubicBezTo>
                <a:close/>
                <a:moveTo>
                  <a:pt x="2905600" y="3043610"/>
                </a:moveTo>
                <a:cubicBezTo>
                  <a:pt x="2923815" y="3042828"/>
                  <a:pt x="2941869" y="3029294"/>
                  <a:pt x="2939645" y="3009669"/>
                </a:cubicBezTo>
                <a:cubicBezTo>
                  <a:pt x="2943067" y="2976510"/>
                  <a:pt x="2892641" y="2967036"/>
                  <a:pt x="2876440" y="2991623"/>
                </a:cubicBezTo>
                <a:cubicBezTo>
                  <a:pt x="2868454" y="3007413"/>
                  <a:pt x="2869595" y="3031775"/>
                  <a:pt x="2888077" y="3039896"/>
                </a:cubicBezTo>
                <a:cubicBezTo>
                  <a:pt x="2893440" y="3042715"/>
                  <a:pt x="2899529" y="3043871"/>
                  <a:pt x="2905600" y="3043610"/>
                </a:cubicBezTo>
                <a:close/>
                <a:moveTo>
                  <a:pt x="7537087" y="3043637"/>
                </a:moveTo>
                <a:cubicBezTo>
                  <a:pt x="7545565" y="3042579"/>
                  <a:pt x="7553412" y="3038975"/>
                  <a:pt x="7558453" y="3031538"/>
                </a:cubicBezTo>
                <a:cubicBezTo>
                  <a:pt x="7573804" y="3008427"/>
                  <a:pt x="7556849" y="2970212"/>
                  <a:pt x="7526146" y="2977306"/>
                </a:cubicBezTo>
                <a:cubicBezTo>
                  <a:pt x="7493611" y="2977992"/>
                  <a:pt x="7484904" y="3025818"/>
                  <a:pt x="7511941" y="3040463"/>
                </a:cubicBezTo>
                <a:cubicBezTo>
                  <a:pt x="7519502" y="3043208"/>
                  <a:pt x="7528609" y="3044696"/>
                  <a:pt x="7537087" y="3043637"/>
                </a:cubicBezTo>
                <a:close/>
                <a:moveTo>
                  <a:pt x="1676071" y="3043641"/>
                </a:moveTo>
                <a:cubicBezTo>
                  <a:pt x="1684363" y="3043165"/>
                  <a:pt x="1692455" y="3040254"/>
                  <a:pt x="1698496" y="3034767"/>
                </a:cubicBezTo>
                <a:cubicBezTo>
                  <a:pt x="1716049" y="3014612"/>
                  <a:pt x="1704651" y="2975198"/>
                  <a:pt x="1673648" y="2977661"/>
                </a:cubicBezTo>
                <a:cubicBezTo>
                  <a:pt x="1641279" y="2974974"/>
                  <a:pt x="1628741" y="3020211"/>
                  <a:pt x="1652449" y="3037902"/>
                </a:cubicBezTo>
                <a:cubicBezTo>
                  <a:pt x="1659287" y="3042157"/>
                  <a:pt x="1667779" y="3044117"/>
                  <a:pt x="1676071" y="3043641"/>
                </a:cubicBezTo>
                <a:close/>
                <a:moveTo>
                  <a:pt x="1984033" y="3043672"/>
                </a:moveTo>
                <a:cubicBezTo>
                  <a:pt x="2003992" y="3041695"/>
                  <a:pt x="2022009" y="3024396"/>
                  <a:pt x="2015977" y="3002911"/>
                </a:cubicBezTo>
                <a:cubicBezTo>
                  <a:pt x="2010457" y="2971782"/>
                  <a:pt x="1960346" y="2968624"/>
                  <a:pt x="1948387" y="2996369"/>
                </a:cubicBezTo>
                <a:cubicBezTo>
                  <a:pt x="1939893" y="3012385"/>
                  <a:pt x="1947009" y="3033363"/>
                  <a:pt x="1964253" y="3040130"/>
                </a:cubicBezTo>
                <a:cubicBezTo>
                  <a:pt x="1970514" y="3043288"/>
                  <a:pt x="1977379" y="3044331"/>
                  <a:pt x="1984033" y="3043672"/>
                </a:cubicBezTo>
                <a:close/>
                <a:moveTo>
                  <a:pt x="5473526" y="3043704"/>
                </a:moveTo>
                <a:cubicBezTo>
                  <a:pt x="5492238" y="3043737"/>
                  <a:pt x="5510856" y="3031170"/>
                  <a:pt x="5510519" y="3010139"/>
                </a:cubicBezTo>
                <a:cubicBezTo>
                  <a:pt x="5511642" y="2975488"/>
                  <a:pt x="5459075" y="2963861"/>
                  <a:pt x="5444473" y="2993725"/>
                </a:cubicBezTo>
                <a:cubicBezTo>
                  <a:pt x="5440204" y="3008999"/>
                  <a:pt x="5440654" y="3029745"/>
                  <a:pt x="5455480" y="3039320"/>
                </a:cubicBezTo>
                <a:cubicBezTo>
                  <a:pt x="5461040" y="3042283"/>
                  <a:pt x="5467288" y="3043694"/>
                  <a:pt x="5473526" y="3043704"/>
                </a:cubicBezTo>
                <a:close/>
                <a:moveTo>
                  <a:pt x="8044464" y="3043740"/>
                </a:moveTo>
                <a:cubicBezTo>
                  <a:pt x="8062969" y="3043099"/>
                  <a:pt x="8080828" y="3029808"/>
                  <a:pt x="8077902" y="3009450"/>
                </a:cubicBezTo>
                <a:cubicBezTo>
                  <a:pt x="8080427" y="2979167"/>
                  <a:pt x="8037966" y="2968624"/>
                  <a:pt x="8018227" y="2986570"/>
                </a:cubicBezTo>
                <a:cubicBezTo>
                  <a:pt x="8005604" y="3001824"/>
                  <a:pt x="8006063" y="3031434"/>
                  <a:pt x="8026490" y="3039958"/>
                </a:cubicBezTo>
                <a:cubicBezTo>
                  <a:pt x="8032056" y="3042762"/>
                  <a:pt x="8038296" y="3043954"/>
                  <a:pt x="8044464" y="3043740"/>
                </a:cubicBezTo>
                <a:close/>
                <a:moveTo>
                  <a:pt x="7120416" y="3043759"/>
                </a:moveTo>
                <a:cubicBezTo>
                  <a:pt x="7139030" y="3042956"/>
                  <a:pt x="7157197" y="3029465"/>
                  <a:pt x="7155150" y="3008997"/>
                </a:cubicBezTo>
                <a:cubicBezTo>
                  <a:pt x="7154467" y="2978548"/>
                  <a:pt x="7112392" y="2968624"/>
                  <a:pt x="7092150" y="2987119"/>
                </a:cubicBezTo>
                <a:cubicBezTo>
                  <a:pt x="7078504" y="3003133"/>
                  <a:pt x="7081461" y="3031777"/>
                  <a:pt x="7102385" y="3040122"/>
                </a:cubicBezTo>
                <a:cubicBezTo>
                  <a:pt x="7107957" y="3042885"/>
                  <a:pt x="7114211" y="3044027"/>
                  <a:pt x="7120416" y="3043759"/>
                </a:cubicBezTo>
                <a:close/>
                <a:moveTo>
                  <a:pt x="6709821" y="3043814"/>
                </a:moveTo>
                <a:cubicBezTo>
                  <a:pt x="6728092" y="3042910"/>
                  <a:pt x="6745474" y="3029346"/>
                  <a:pt x="6741743" y="3008765"/>
                </a:cubicBezTo>
                <a:cubicBezTo>
                  <a:pt x="6744004" y="2978602"/>
                  <a:pt x="6703306" y="2967036"/>
                  <a:pt x="6684088" y="2986086"/>
                </a:cubicBezTo>
                <a:cubicBezTo>
                  <a:pt x="6672104" y="3001961"/>
                  <a:pt x="6673235" y="3030310"/>
                  <a:pt x="6692001" y="3040288"/>
                </a:cubicBezTo>
                <a:cubicBezTo>
                  <a:pt x="6697541" y="3043010"/>
                  <a:pt x="6703730" y="3044115"/>
                  <a:pt x="6709821" y="3043814"/>
                </a:cubicBezTo>
                <a:close/>
                <a:moveTo>
                  <a:pt x="6808427" y="3043818"/>
                </a:moveTo>
                <a:cubicBezTo>
                  <a:pt x="6827826" y="3045035"/>
                  <a:pt x="6848292" y="3032005"/>
                  <a:pt x="6846220" y="3010347"/>
                </a:cubicBezTo>
                <a:cubicBezTo>
                  <a:pt x="6849904" y="2974474"/>
                  <a:pt x="6794405" y="2965449"/>
                  <a:pt x="6779667" y="2995005"/>
                </a:cubicBezTo>
                <a:cubicBezTo>
                  <a:pt x="6776443" y="3009670"/>
                  <a:pt x="6775291" y="3028621"/>
                  <a:pt x="6790260" y="3037646"/>
                </a:cubicBezTo>
                <a:cubicBezTo>
                  <a:pt x="6795614" y="3041425"/>
                  <a:pt x="6801961" y="3043413"/>
                  <a:pt x="6808427" y="3043818"/>
                </a:cubicBezTo>
                <a:close/>
                <a:moveTo>
                  <a:pt x="1152540" y="3043828"/>
                </a:moveTo>
                <a:cubicBezTo>
                  <a:pt x="1170261" y="3045944"/>
                  <a:pt x="1189993" y="3036546"/>
                  <a:pt x="1192885" y="3017837"/>
                </a:cubicBezTo>
                <a:cubicBezTo>
                  <a:pt x="1200143" y="2993117"/>
                  <a:pt x="1172926" y="2971799"/>
                  <a:pt x="1149794" y="2978149"/>
                </a:cubicBezTo>
                <a:cubicBezTo>
                  <a:pt x="1122130" y="2981551"/>
                  <a:pt x="1117594" y="3021465"/>
                  <a:pt x="1136189" y="3037794"/>
                </a:cubicBezTo>
                <a:cubicBezTo>
                  <a:pt x="1140950" y="3041139"/>
                  <a:pt x="1146633" y="3043123"/>
                  <a:pt x="1152540" y="3043828"/>
                </a:cubicBezTo>
                <a:close/>
                <a:moveTo>
                  <a:pt x="7732872" y="3043877"/>
                </a:moveTo>
                <a:cubicBezTo>
                  <a:pt x="7752619" y="3045060"/>
                  <a:pt x="7773429" y="3032014"/>
                  <a:pt x="7772227" y="3010015"/>
                </a:cubicBezTo>
                <a:cubicBezTo>
                  <a:pt x="7773143" y="2974544"/>
                  <a:pt x="7719597" y="2965449"/>
                  <a:pt x="7703579" y="2993871"/>
                </a:cubicBezTo>
                <a:cubicBezTo>
                  <a:pt x="7697629" y="3008651"/>
                  <a:pt x="7699002" y="3029115"/>
                  <a:pt x="7714334" y="3037755"/>
                </a:cubicBezTo>
                <a:cubicBezTo>
                  <a:pt x="7719826" y="3041507"/>
                  <a:pt x="7726290" y="3043482"/>
                  <a:pt x="7732872" y="3043877"/>
                </a:cubicBezTo>
                <a:close/>
                <a:moveTo>
                  <a:pt x="5269273" y="3043883"/>
                </a:moveTo>
                <a:cubicBezTo>
                  <a:pt x="5287321" y="3043670"/>
                  <a:pt x="5304701" y="3031049"/>
                  <a:pt x="5303005" y="3010242"/>
                </a:cubicBezTo>
                <a:cubicBezTo>
                  <a:pt x="5305040" y="2979088"/>
                  <a:pt x="5264571" y="2967036"/>
                  <a:pt x="5244224" y="2985683"/>
                </a:cubicBezTo>
                <a:cubicBezTo>
                  <a:pt x="5232693" y="3001374"/>
                  <a:pt x="5232241" y="3030481"/>
                  <a:pt x="5251684" y="3039804"/>
                </a:cubicBezTo>
                <a:cubicBezTo>
                  <a:pt x="5257167" y="3042647"/>
                  <a:pt x="5263257" y="3043954"/>
                  <a:pt x="5269273" y="3043883"/>
                </a:cubicBezTo>
                <a:close/>
                <a:moveTo>
                  <a:pt x="4548494" y="3043925"/>
                </a:moveTo>
                <a:cubicBezTo>
                  <a:pt x="4567357" y="3044626"/>
                  <a:pt x="4586474" y="3031104"/>
                  <a:pt x="4584100" y="3009673"/>
                </a:cubicBezTo>
                <a:cubicBezTo>
                  <a:pt x="4587717" y="2975201"/>
                  <a:pt x="4533913" y="2965449"/>
                  <a:pt x="4520801" y="2994251"/>
                </a:cubicBezTo>
                <a:cubicBezTo>
                  <a:pt x="4516279" y="3008765"/>
                  <a:pt x="4516279" y="3029176"/>
                  <a:pt x="4530522" y="3038248"/>
                </a:cubicBezTo>
                <a:cubicBezTo>
                  <a:pt x="4535948" y="3041876"/>
                  <a:pt x="4542207" y="3043691"/>
                  <a:pt x="4548494" y="3043925"/>
                </a:cubicBezTo>
                <a:close/>
                <a:moveTo>
                  <a:pt x="7016882" y="3043946"/>
                </a:moveTo>
                <a:cubicBezTo>
                  <a:pt x="7035929" y="3043337"/>
                  <a:pt x="7054231" y="3030256"/>
                  <a:pt x="7052849" y="3009224"/>
                </a:cubicBezTo>
                <a:cubicBezTo>
                  <a:pt x="7053080" y="2972289"/>
                  <a:pt x="6995066" y="2965449"/>
                  <a:pt x="6982175" y="2997596"/>
                </a:cubicBezTo>
                <a:cubicBezTo>
                  <a:pt x="6978491" y="3013099"/>
                  <a:pt x="6981714" y="3033391"/>
                  <a:pt x="6998289" y="3040231"/>
                </a:cubicBezTo>
                <a:cubicBezTo>
                  <a:pt x="7004102" y="3042966"/>
                  <a:pt x="7010534" y="3044149"/>
                  <a:pt x="7016882" y="3043946"/>
                </a:cubicBezTo>
                <a:close/>
                <a:moveTo>
                  <a:pt x="2184544" y="3043947"/>
                </a:moveTo>
                <a:cubicBezTo>
                  <a:pt x="2197775" y="3043787"/>
                  <a:pt x="2210247" y="3035087"/>
                  <a:pt x="2220424" y="3026387"/>
                </a:cubicBezTo>
                <a:cubicBezTo>
                  <a:pt x="2220876" y="3005007"/>
                  <a:pt x="2214996" y="2974074"/>
                  <a:pt x="2186720" y="2976803"/>
                </a:cubicBezTo>
                <a:cubicBezTo>
                  <a:pt x="2150990" y="2971799"/>
                  <a:pt x="2138325" y="3029572"/>
                  <a:pt x="2171119" y="3040944"/>
                </a:cubicBezTo>
                <a:cubicBezTo>
                  <a:pt x="2175639" y="3043105"/>
                  <a:pt x="2180134" y="3044000"/>
                  <a:pt x="2184544" y="3043947"/>
                </a:cubicBezTo>
                <a:close/>
                <a:moveTo>
                  <a:pt x="6397839" y="3043975"/>
                </a:moveTo>
                <a:cubicBezTo>
                  <a:pt x="6417444" y="3044852"/>
                  <a:pt x="6437824" y="3031555"/>
                  <a:pt x="6435760" y="3009663"/>
                </a:cubicBezTo>
                <a:cubicBezTo>
                  <a:pt x="6438741" y="2984351"/>
                  <a:pt x="6406868" y="2970212"/>
                  <a:pt x="6386001" y="2979790"/>
                </a:cubicBezTo>
                <a:cubicBezTo>
                  <a:pt x="6360548" y="2986175"/>
                  <a:pt x="6356191" y="3026310"/>
                  <a:pt x="6379351" y="3038168"/>
                </a:cubicBezTo>
                <a:cubicBezTo>
                  <a:pt x="6384855" y="3041816"/>
                  <a:pt x="6391304" y="3043683"/>
                  <a:pt x="6397839" y="3043975"/>
                </a:cubicBezTo>
                <a:close/>
                <a:moveTo>
                  <a:pt x="4752462" y="3044011"/>
                </a:moveTo>
                <a:cubicBezTo>
                  <a:pt x="4774030" y="3044834"/>
                  <a:pt x="4796486" y="3027090"/>
                  <a:pt x="4789381" y="3002804"/>
                </a:cubicBezTo>
                <a:cubicBezTo>
                  <a:pt x="4783968" y="2973387"/>
                  <a:pt x="4749460" y="2974299"/>
                  <a:pt x="4727807" y="2983421"/>
                </a:cubicBezTo>
                <a:cubicBezTo>
                  <a:pt x="4723747" y="3000524"/>
                  <a:pt x="4716304" y="3023328"/>
                  <a:pt x="4732318" y="3036554"/>
                </a:cubicBezTo>
                <a:cubicBezTo>
                  <a:pt x="4738182" y="3041400"/>
                  <a:pt x="4745273" y="3043737"/>
                  <a:pt x="4752462" y="3044011"/>
                </a:cubicBezTo>
                <a:close/>
                <a:moveTo>
                  <a:pt x="7323734" y="3044016"/>
                </a:moveTo>
                <a:cubicBezTo>
                  <a:pt x="7337009" y="3043868"/>
                  <a:pt x="7349450" y="3035311"/>
                  <a:pt x="7359711" y="3026880"/>
                </a:cubicBezTo>
                <a:cubicBezTo>
                  <a:pt x="7361079" y="3005073"/>
                  <a:pt x="7354239" y="2975621"/>
                  <a:pt x="7325964" y="2977644"/>
                </a:cubicBezTo>
                <a:cubicBezTo>
                  <a:pt x="7289482" y="2971799"/>
                  <a:pt x="7276941" y="3030028"/>
                  <a:pt x="7310231" y="3041044"/>
                </a:cubicBezTo>
                <a:cubicBezTo>
                  <a:pt x="7314791" y="3043180"/>
                  <a:pt x="7319309" y="3044065"/>
                  <a:pt x="7323734" y="3044016"/>
                </a:cubicBezTo>
                <a:close/>
                <a:moveTo>
                  <a:pt x="2495524" y="3044101"/>
                </a:moveTo>
                <a:cubicBezTo>
                  <a:pt x="2513843" y="3043295"/>
                  <a:pt x="2531237" y="3030144"/>
                  <a:pt x="2528857" y="3008999"/>
                </a:cubicBezTo>
                <a:cubicBezTo>
                  <a:pt x="2532032" y="2975534"/>
                  <a:pt x="2481903" y="2965449"/>
                  <a:pt x="2465578" y="2990433"/>
                </a:cubicBezTo>
                <a:cubicBezTo>
                  <a:pt x="2455828" y="3006707"/>
                  <a:pt x="2459913" y="3032150"/>
                  <a:pt x="2477598" y="3040630"/>
                </a:cubicBezTo>
                <a:cubicBezTo>
                  <a:pt x="2483205" y="3043266"/>
                  <a:pt x="2489419" y="3044369"/>
                  <a:pt x="2495524" y="3044101"/>
                </a:cubicBezTo>
                <a:close/>
                <a:moveTo>
                  <a:pt x="7633845" y="3044193"/>
                </a:moveTo>
                <a:cubicBezTo>
                  <a:pt x="7652103" y="3043342"/>
                  <a:pt x="7670070" y="3030364"/>
                  <a:pt x="7668355" y="3010014"/>
                </a:cubicBezTo>
                <a:cubicBezTo>
                  <a:pt x="7670185" y="2982421"/>
                  <a:pt x="7634963" y="2968624"/>
                  <a:pt x="7613465" y="2981501"/>
                </a:cubicBezTo>
                <a:cubicBezTo>
                  <a:pt x="7589679" y="2992078"/>
                  <a:pt x="7591737" y="3032319"/>
                  <a:pt x="7616209" y="3040827"/>
                </a:cubicBezTo>
                <a:cubicBezTo>
                  <a:pt x="7621641" y="3043413"/>
                  <a:pt x="7627759" y="3044477"/>
                  <a:pt x="7633845" y="3044193"/>
                </a:cubicBezTo>
                <a:close/>
                <a:moveTo>
                  <a:pt x="4347745" y="3044249"/>
                </a:moveTo>
                <a:cubicBezTo>
                  <a:pt x="4367452" y="3041862"/>
                  <a:pt x="4385092" y="3022721"/>
                  <a:pt x="4377289" y="3001117"/>
                </a:cubicBezTo>
                <a:cubicBezTo>
                  <a:pt x="4372540" y="2970237"/>
                  <a:pt x="4321882" y="2968624"/>
                  <a:pt x="4313062" y="2996969"/>
                </a:cubicBezTo>
                <a:cubicBezTo>
                  <a:pt x="4306729" y="3012639"/>
                  <a:pt x="4312609" y="3033609"/>
                  <a:pt x="4328214" y="3040523"/>
                </a:cubicBezTo>
                <a:cubicBezTo>
                  <a:pt x="4334377" y="3043979"/>
                  <a:pt x="4341175" y="3045045"/>
                  <a:pt x="4347745" y="3044249"/>
                </a:cubicBezTo>
                <a:close/>
                <a:moveTo>
                  <a:pt x="1878813" y="3044250"/>
                </a:moveTo>
                <a:cubicBezTo>
                  <a:pt x="1897430" y="3043475"/>
                  <a:pt x="1915507" y="3030547"/>
                  <a:pt x="1913804" y="3009346"/>
                </a:cubicBezTo>
                <a:cubicBezTo>
                  <a:pt x="1914712" y="2978090"/>
                  <a:pt x="1869351" y="2965449"/>
                  <a:pt x="1851435" y="2988202"/>
                </a:cubicBezTo>
                <a:cubicBezTo>
                  <a:pt x="1841454" y="3004290"/>
                  <a:pt x="1843044" y="3030720"/>
                  <a:pt x="1860733" y="3040832"/>
                </a:cubicBezTo>
                <a:cubicBezTo>
                  <a:pt x="1866345" y="3043417"/>
                  <a:pt x="1872611" y="3044509"/>
                  <a:pt x="1878813" y="3044250"/>
                </a:cubicBezTo>
                <a:close/>
                <a:moveTo>
                  <a:pt x="1770824" y="3044258"/>
                </a:moveTo>
                <a:cubicBezTo>
                  <a:pt x="1785657" y="3045940"/>
                  <a:pt x="1800714" y="3037657"/>
                  <a:pt x="1811293" y="3026786"/>
                </a:cubicBezTo>
                <a:cubicBezTo>
                  <a:pt x="1808790" y="3012982"/>
                  <a:pt x="1811293" y="2995727"/>
                  <a:pt x="1800600" y="2984913"/>
                </a:cubicBezTo>
                <a:cubicBezTo>
                  <a:pt x="1783539" y="2971799"/>
                  <a:pt x="1755784" y="2975250"/>
                  <a:pt x="1744864" y="2994346"/>
                </a:cubicBezTo>
                <a:cubicBezTo>
                  <a:pt x="1741679" y="3009761"/>
                  <a:pt x="1739859" y="3030698"/>
                  <a:pt x="1756239" y="3038980"/>
                </a:cubicBezTo>
                <a:cubicBezTo>
                  <a:pt x="1760959" y="3042029"/>
                  <a:pt x="1765879" y="3043697"/>
                  <a:pt x="1770824" y="3044258"/>
                </a:cubicBezTo>
                <a:close/>
                <a:moveTo>
                  <a:pt x="4657936" y="3044281"/>
                </a:moveTo>
                <a:cubicBezTo>
                  <a:pt x="4674930" y="3042266"/>
                  <a:pt x="4690036" y="3028128"/>
                  <a:pt x="4687432" y="3009335"/>
                </a:cubicBezTo>
                <a:cubicBezTo>
                  <a:pt x="4690441" y="2976232"/>
                  <a:pt x="4644370" y="2967036"/>
                  <a:pt x="4624692" y="2987726"/>
                </a:cubicBezTo>
                <a:cubicBezTo>
                  <a:pt x="4613116" y="3005427"/>
                  <a:pt x="4616589" y="3037611"/>
                  <a:pt x="4640898" y="3041979"/>
                </a:cubicBezTo>
                <a:cubicBezTo>
                  <a:pt x="4646396" y="3044277"/>
                  <a:pt x="4652271" y="3044953"/>
                  <a:pt x="4657936" y="3044281"/>
                </a:cubicBezTo>
                <a:close/>
                <a:moveTo>
                  <a:pt x="5882414" y="3044322"/>
                </a:moveTo>
                <a:cubicBezTo>
                  <a:pt x="5901531" y="3045171"/>
                  <a:pt x="5921832" y="3032405"/>
                  <a:pt x="5919615" y="3011370"/>
                </a:cubicBezTo>
                <a:cubicBezTo>
                  <a:pt x="5924391" y="2977894"/>
                  <a:pt x="5875714" y="2967037"/>
                  <a:pt x="5857517" y="2989882"/>
                </a:cubicBezTo>
                <a:cubicBezTo>
                  <a:pt x="5848191" y="3004810"/>
                  <a:pt x="5849329" y="3028108"/>
                  <a:pt x="5864569" y="3038739"/>
                </a:cubicBezTo>
                <a:cubicBezTo>
                  <a:pt x="5869800" y="3042244"/>
                  <a:pt x="5876041" y="3044040"/>
                  <a:pt x="5882414" y="3044322"/>
                </a:cubicBezTo>
                <a:close/>
                <a:moveTo>
                  <a:pt x="1470951" y="3044328"/>
                </a:moveTo>
                <a:cubicBezTo>
                  <a:pt x="1478243" y="3043981"/>
                  <a:pt x="1485365" y="3041898"/>
                  <a:pt x="1491355" y="3037383"/>
                </a:cubicBezTo>
                <a:cubicBezTo>
                  <a:pt x="1503336" y="3023955"/>
                  <a:pt x="1502884" y="3002425"/>
                  <a:pt x="1494295" y="2987377"/>
                </a:cubicBezTo>
                <a:cubicBezTo>
                  <a:pt x="1477112" y="2968624"/>
                  <a:pt x="1437773" y="2974875"/>
                  <a:pt x="1433928" y="3002656"/>
                </a:cubicBezTo>
                <a:cubicBezTo>
                  <a:pt x="1430313" y="3016779"/>
                  <a:pt x="1436190" y="3034142"/>
                  <a:pt x="1449527" y="3040856"/>
                </a:cubicBezTo>
                <a:cubicBezTo>
                  <a:pt x="1456198" y="3043287"/>
                  <a:pt x="1463660" y="3044676"/>
                  <a:pt x="1470951" y="3044328"/>
                </a:cubicBezTo>
                <a:close/>
                <a:moveTo>
                  <a:pt x="1567818" y="3044377"/>
                </a:moveTo>
                <a:cubicBezTo>
                  <a:pt x="1589888" y="3044548"/>
                  <a:pt x="1611605" y="3026329"/>
                  <a:pt x="1603055" y="3001293"/>
                </a:cubicBezTo>
                <a:cubicBezTo>
                  <a:pt x="1597583" y="2971799"/>
                  <a:pt x="1562014" y="2974771"/>
                  <a:pt x="1541265" y="2984145"/>
                </a:cubicBezTo>
                <a:cubicBezTo>
                  <a:pt x="1536478" y="3001522"/>
                  <a:pt x="1530321" y="3024157"/>
                  <a:pt x="1546738" y="3037646"/>
                </a:cubicBezTo>
                <a:cubicBezTo>
                  <a:pt x="1553066" y="3042219"/>
                  <a:pt x="1560461" y="3044320"/>
                  <a:pt x="1567818" y="3044377"/>
                </a:cubicBezTo>
                <a:close/>
                <a:moveTo>
                  <a:pt x="4964218" y="3044395"/>
                </a:moveTo>
                <a:cubicBezTo>
                  <a:pt x="4982260" y="3043302"/>
                  <a:pt x="4999723" y="3030314"/>
                  <a:pt x="4997491" y="3010255"/>
                </a:cubicBezTo>
                <a:cubicBezTo>
                  <a:pt x="4998864" y="2975965"/>
                  <a:pt x="4945319" y="2965449"/>
                  <a:pt x="4929529" y="2994024"/>
                </a:cubicBezTo>
                <a:cubicBezTo>
                  <a:pt x="4924266" y="3011398"/>
                  <a:pt x="4925868" y="3035401"/>
                  <a:pt x="4946691" y="3041344"/>
                </a:cubicBezTo>
                <a:cubicBezTo>
                  <a:pt x="4952126" y="3043802"/>
                  <a:pt x="4958204" y="3044759"/>
                  <a:pt x="4964218" y="3044395"/>
                </a:cubicBezTo>
                <a:close/>
                <a:moveTo>
                  <a:pt x="5061997" y="3044401"/>
                </a:moveTo>
                <a:cubicBezTo>
                  <a:pt x="5078808" y="3045190"/>
                  <a:pt x="5096036" y="3034913"/>
                  <a:pt x="5098423" y="3016833"/>
                </a:cubicBezTo>
                <a:cubicBezTo>
                  <a:pt x="5103654" y="2991589"/>
                  <a:pt x="5074999" y="2970211"/>
                  <a:pt x="5051802" y="2980218"/>
                </a:cubicBezTo>
                <a:cubicBezTo>
                  <a:pt x="5025420" y="2986131"/>
                  <a:pt x="5022691" y="3027977"/>
                  <a:pt x="5045889" y="3039803"/>
                </a:cubicBezTo>
                <a:cubicBezTo>
                  <a:pt x="5050835" y="3042646"/>
                  <a:pt x="5056393" y="3044138"/>
                  <a:pt x="5061997" y="3044401"/>
                </a:cubicBezTo>
                <a:close/>
                <a:moveTo>
                  <a:pt x="5989746" y="3044502"/>
                </a:moveTo>
                <a:cubicBezTo>
                  <a:pt x="6009327" y="3043277"/>
                  <a:pt x="6027213" y="3025875"/>
                  <a:pt x="6021349" y="3003703"/>
                </a:cubicBezTo>
                <a:cubicBezTo>
                  <a:pt x="6019338" y="2972994"/>
                  <a:pt x="5971532" y="2967036"/>
                  <a:pt x="5959692" y="2993849"/>
                </a:cubicBezTo>
                <a:cubicBezTo>
                  <a:pt x="5954554" y="3009203"/>
                  <a:pt x="5955448" y="3030516"/>
                  <a:pt x="5970415" y="3039912"/>
                </a:cubicBezTo>
                <a:cubicBezTo>
                  <a:pt x="5976503" y="3043521"/>
                  <a:pt x="5983218" y="3044910"/>
                  <a:pt x="5989746" y="3044502"/>
                </a:cubicBezTo>
                <a:close/>
                <a:moveTo>
                  <a:pt x="1260203" y="3044527"/>
                </a:moveTo>
                <a:cubicBezTo>
                  <a:pt x="1279912" y="3045174"/>
                  <a:pt x="1300647" y="3032240"/>
                  <a:pt x="1297397" y="3009992"/>
                </a:cubicBezTo>
                <a:cubicBezTo>
                  <a:pt x="1300590" y="2984239"/>
                  <a:pt x="1267757" y="2970212"/>
                  <a:pt x="1247464" y="2980100"/>
                </a:cubicBezTo>
                <a:cubicBezTo>
                  <a:pt x="1222379" y="2986538"/>
                  <a:pt x="1219189" y="3027928"/>
                  <a:pt x="1241764" y="3039195"/>
                </a:cubicBezTo>
                <a:cubicBezTo>
                  <a:pt x="1247179" y="3042587"/>
                  <a:pt x="1253634" y="3044312"/>
                  <a:pt x="1260203" y="3044527"/>
                </a:cubicBezTo>
                <a:close/>
                <a:moveTo>
                  <a:pt x="6296230" y="3044582"/>
                </a:moveTo>
                <a:cubicBezTo>
                  <a:pt x="6317846" y="3044336"/>
                  <a:pt x="6339303" y="3025991"/>
                  <a:pt x="6331501" y="3001988"/>
                </a:cubicBezTo>
                <a:cubicBezTo>
                  <a:pt x="6325394" y="2970669"/>
                  <a:pt x="6279483" y="2970212"/>
                  <a:pt x="6264782" y="2994901"/>
                </a:cubicBezTo>
                <a:cubicBezTo>
                  <a:pt x="6259354" y="3009760"/>
                  <a:pt x="6261164" y="3029191"/>
                  <a:pt x="6275638" y="3038335"/>
                </a:cubicBezTo>
                <a:cubicBezTo>
                  <a:pt x="6281801" y="3042735"/>
                  <a:pt x="6289024" y="3044664"/>
                  <a:pt x="6296230" y="3044582"/>
                </a:cubicBezTo>
                <a:close/>
                <a:moveTo>
                  <a:pt x="6501606" y="3044623"/>
                </a:moveTo>
                <a:cubicBezTo>
                  <a:pt x="6519873" y="3044505"/>
                  <a:pt x="6537918" y="3030991"/>
                  <a:pt x="6536059" y="3010697"/>
                </a:cubicBezTo>
                <a:cubicBezTo>
                  <a:pt x="6540341" y="2975454"/>
                  <a:pt x="6483995" y="2965449"/>
                  <a:pt x="6471373" y="2995690"/>
                </a:cubicBezTo>
                <a:cubicBezTo>
                  <a:pt x="6467316" y="3010925"/>
                  <a:pt x="6467992" y="3032298"/>
                  <a:pt x="6483995" y="3040029"/>
                </a:cubicBezTo>
                <a:cubicBezTo>
                  <a:pt x="6489404" y="3043212"/>
                  <a:pt x="6495518" y="3044662"/>
                  <a:pt x="6501606" y="3044623"/>
                </a:cubicBezTo>
                <a:close/>
                <a:moveTo>
                  <a:pt x="7218578" y="3044626"/>
                </a:moveTo>
                <a:cubicBezTo>
                  <a:pt x="7238032" y="3045750"/>
                  <a:pt x="7258678" y="3031610"/>
                  <a:pt x="7256274" y="3010013"/>
                </a:cubicBezTo>
                <a:cubicBezTo>
                  <a:pt x="7259021" y="2974819"/>
                  <a:pt x="7203394" y="2965449"/>
                  <a:pt x="7190346" y="2995844"/>
                </a:cubicBezTo>
                <a:cubicBezTo>
                  <a:pt x="7187599" y="3010013"/>
                  <a:pt x="7186454" y="3029210"/>
                  <a:pt x="7200418" y="3038123"/>
                </a:cubicBezTo>
                <a:cubicBezTo>
                  <a:pt x="7205740" y="3042180"/>
                  <a:pt x="7212093" y="3044251"/>
                  <a:pt x="7218578" y="3044626"/>
                </a:cubicBezTo>
                <a:close/>
                <a:moveTo>
                  <a:pt x="2392356" y="3044626"/>
                </a:moveTo>
                <a:cubicBezTo>
                  <a:pt x="2410890" y="3044305"/>
                  <a:pt x="2429050" y="3030420"/>
                  <a:pt x="2424930" y="3009334"/>
                </a:cubicBezTo>
                <a:cubicBezTo>
                  <a:pt x="2429965" y="2974363"/>
                  <a:pt x="2373419" y="2965449"/>
                  <a:pt x="2361295" y="2995392"/>
                </a:cubicBezTo>
                <a:cubicBezTo>
                  <a:pt x="2357399" y="3010706"/>
                  <a:pt x="2357861" y="3032648"/>
                  <a:pt x="2374562" y="3040191"/>
                </a:cubicBezTo>
                <a:cubicBezTo>
                  <a:pt x="2379996" y="3043334"/>
                  <a:pt x="2386201" y="3044734"/>
                  <a:pt x="2392356" y="3044626"/>
                </a:cubicBezTo>
                <a:close/>
                <a:moveTo>
                  <a:pt x="6195315" y="3044654"/>
                </a:moveTo>
                <a:cubicBezTo>
                  <a:pt x="6214110" y="3043861"/>
                  <a:pt x="6232650" y="3031307"/>
                  <a:pt x="6228738" y="3009238"/>
                </a:cubicBezTo>
                <a:cubicBezTo>
                  <a:pt x="6232594" y="2973558"/>
                  <a:pt x="6176350" y="2965449"/>
                  <a:pt x="6163650" y="2994874"/>
                </a:cubicBezTo>
                <a:cubicBezTo>
                  <a:pt x="6159341" y="3011324"/>
                  <a:pt x="6160248" y="3033102"/>
                  <a:pt x="6177257" y="3041443"/>
                </a:cubicBezTo>
                <a:cubicBezTo>
                  <a:pt x="6182757" y="3043876"/>
                  <a:pt x="6189050" y="3044918"/>
                  <a:pt x="6195315" y="3044654"/>
                </a:cubicBezTo>
                <a:close/>
                <a:moveTo>
                  <a:pt x="6091600" y="3044701"/>
                </a:moveTo>
                <a:cubicBezTo>
                  <a:pt x="6110027" y="3044519"/>
                  <a:pt x="6127814" y="3030934"/>
                  <a:pt x="6125767" y="3010020"/>
                </a:cubicBezTo>
                <a:cubicBezTo>
                  <a:pt x="6129179" y="2974363"/>
                  <a:pt x="6073899" y="2965449"/>
                  <a:pt x="6060704" y="2995163"/>
                </a:cubicBezTo>
                <a:cubicBezTo>
                  <a:pt x="6056382" y="3010477"/>
                  <a:pt x="6056154" y="3032877"/>
                  <a:pt x="6073671" y="3040191"/>
                </a:cubicBezTo>
                <a:cubicBezTo>
                  <a:pt x="6079245" y="3043334"/>
                  <a:pt x="6085458" y="3044762"/>
                  <a:pt x="6091600" y="3044701"/>
                </a:cubicBezTo>
                <a:close/>
                <a:moveTo>
                  <a:pt x="2594200" y="3044822"/>
                </a:moveTo>
                <a:cubicBezTo>
                  <a:pt x="2614041" y="3045867"/>
                  <a:pt x="2635550" y="3031808"/>
                  <a:pt x="2631788" y="3009727"/>
                </a:cubicBezTo>
                <a:cubicBezTo>
                  <a:pt x="2634980" y="2987187"/>
                  <a:pt x="2608754" y="2973386"/>
                  <a:pt x="2589595" y="2977756"/>
                </a:cubicBezTo>
                <a:cubicBezTo>
                  <a:pt x="2561773" y="2980976"/>
                  <a:pt x="2555844" y="3022608"/>
                  <a:pt x="2575912" y="3038479"/>
                </a:cubicBezTo>
                <a:cubicBezTo>
                  <a:pt x="2581157" y="3042446"/>
                  <a:pt x="2587585" y="3044473"/>
                  <a:pt x="2594200" y="3044822"/>
                </a:cubicBezTo>
                <a:close/>
                <a:moveTo>
                  <a:pt x="7942590" y="3044879"/>
                </a:moveTo>
                <a:cubicBezTo>
                  <a:pt x="7962455" y="3043103"/>
                  <a:pt x="7980132" y="3025476"/>
                  <a:pt x="7975155" y="3003301"/>
                </a:cubicBezTo>
                <a:cubicBezTo>
                  <a:pt x="7970350" y="2972349"/>
                  <a:pt x="7922067" y="2967036"/>
                  <a:pt x="7909710" y="2994524"/>
                </a:cubicBezTo>
                <a:cubicBezTo>
                  <a:pt x="7906277" y="3010924"/>
                  <a:pt x="7905591" y="3032174"/>
                  <a:pt x="7922753" y="3040952"/>
                </a:cubicBezTo>
                <a:cubicBezTo>
                  <a:pt x="7929103" y="3044301"/>
                  <a:pt x="7935968" y="3045471"/>
                  <a:pt x="7942590" y="3044879"/>
                </a:cubicBezTo>
                <a:close/>
                <a:moveTo>
                  <a:pt x="8553616" y="3143685"/>
                </a:moveTo>
                <a:cubicBezTo>
                  <a:pt x="8571912" y="3145657"/>
                  <a:pt x="8591246" y="3129362"/>
                  <a:pt x="8586045" y="3107920"/>
                </a:cubicBezTo>
                <a:cubicBezTo>
                  <a:pt x="8584927" y="3080475"/>
                  <a:pt x="8543772" y="3074986"/>
                  <a:pt x="8533035" y="3098314"/>
                </a:cubicBezTo>
                <a:cubicBezTo>
                  <a:pt x="8529457" y="3109979"/>
                  <a:pt x="8527891" y="3125531"/>
                  <a:pt x="8536614" y="3135137"/>
                </a:cubicBezTo>
                <a:cubicBezTo>
                  <a:pt x="8541535" y="3140340"/>
                  <a:pt x="8547518" y="3143027"/>
                  <a:pt x="8553616" y="3143685"/>
                </a:cubicBezTo>
                <a:close/>
                <a:moveTo>
                  <a:pt x="1248146" y="3144858"/>
                </a:moveTo>
                <a:cubicBezTo>
                  <a:pt x="1269401" y="3152774"/>
                  <a:pt x="1299024" y="3140787"/>
                  <a:pt x="1296535" y="3114776"/>
                </a:cubicBezTo>
                <a:cubicBezTo>
                  <a:pt x="1300155" y="3084016"/>
                  <a:pt x="1257643" y="3068636"/>
                  <a:pt x="1237066" y="3088766"/>
                </a:cubicBezTo>
                <a:cubicBezTo>
                  <a:pt x="1219200" y="3104825"/>
                  <a:pt x="1224850" y="3137168"/>
                  <a:pt x="1248146" y="3144858"/>
                </a:cubicBezTo>
                <a:close/>
                <a:moveTo>
                  <a:pt x="5767993" y="3145291"/>
                </a:moveTo>
                <a:cubicBezTo>
                  <a:pt x="5786713" y="3151187"/>
                  <a:pt x="5812425" y="3145971"/>
                  <a:pt x="5816034" y="3123066"/>
                </a:cubicBezTo>
                <a:cubicBezTo>
                  <a:pt x="5824379" y="3097666"/>
                  <a:pt x="5798667" y="3071812"/>
                  <a:pt x="5773631" y="3081564"/>
                </a:cubicBezTo>
                <a:cubicBezTo>
                  <a:pt x="5742957" y="3086100"/>
                  <a:pt x="5741829" y="3133951"/>
                  <a:pt x="5767993" y="3145291"/>
                </a:cubicBezTo>
                <a:close/>
                <a:moveTo>
                  <a:pt x="7337163" y="3145525"/>
                </a:moveTo>
                <a:cubicBezTo>
                  <a:pt x="7347509" y="3142312"/>
                  <a:pt x="7355910" y="3134693"/>
                  <a:pt x="7357488" y="3122298"/>
                </a:cubicBezTo>
                <a:cubicBezTo>
                  <a:pt x="7364254" y="3098417"/>
                  <a:pt x="7342378" y="3073399"/>
                  <a:pt x="7318022" y="3080222"/>
                </a:cubicBezTo>
                <a:cubicBezTo>
                  <a:pt x="7287576" y="3081814"/>
                  <a:pt x="7283291" y="3126846"/>
                  <a:pt x="7305167" y="3142312"/>
                </a:cubicBezTo>
                <a:cubicBezTo>
                  <a:pt x="7314526" y="3147543"/>
                  <a:pt x="7326817" y="3148737"/>
                  <a:pt x="7337163" y="3145525"/>
                </a:cubicBezTo>
                <a:close/>
                <a:moveTo>
                  <a:pt x="5897662" y="3145543"/>
                </a:moveTo>
                <a:cubicBezTo>
                  <a:pt x="5905985" y="3143289"/>
                  <a:pt x="5913308" y="3138444"/>
                  <a:pt x="5917541" y="3130218"/>
                </a:cubicBezTo>
                <a:cubicBezTo>
                  <a:pt x="5922804" y="3113542"/>
                  <a:pt x="5920287" y="3091006"/>
                  <a:pt x="5901981" y="3083344"/>
                </a:cubicBezTo>
                <a:cubicBezTo>
                  <a:pt x="5887107" y="3078612"/>
                  <a:pt x="5864911" y="3078161"/>
                  <a:pt x="5856902" y="3093936"/>
                </a:cubicBezTo>
                <a:cubicBezTo>
                  <a:pt x="5846604" y="3111289"/>
                  <a:pt x="5851638" y="3137430"/>
                  <a:pt x="5871775" y="3145317"/>
                </a:cubicBezTo>
                <a:cubicBezTo>
                  <a:pt x="5880013" y="3147458"/>
                  <a:pt x="5889338" y="3147796"/>
                  <a:pt x="5897662" y="3145543"/>
                </a:cubicBezTo>
                <a:close/>
                <a:moveTo>
                  <a:pt x="6719700" y="3145812"/>
                </a:moveTo>
                <a:cubicBezTo>
                  <a:pt x="6728687" y="3143834"/>
                  <a:pt x="6736511" y="3138747"/>
                  <a:pt x="6740139" y="3129252"/>
                </a:cubicBezTo>
                <a:cubicBezTo>
                  <a:pt x="6742861" y="3113652"/>
                  <a:pt x="6743541" y="3093530"/>
                  <a:pt x="6727893" y="3084035"/>
                </a:cubicBezTo>
                <a:cubicBezTo>
                  <a:pt x="6712018" y="3076574"/>
                  <a:pt x="6688659" y="3077705"/>
                  <a:pt x="6680268" y="3095339"/>
                </a:cubicBezTo>
                <a:cubicBezTo>
                  <a:pt x="6673918" y="3110939"/>
                  <a:pt x="6673691" y="3136260"/>
                  <a:pt x="6692288" y="3143721"/>
                </a:cubicBezTo>
                <a:cubicBezTo>
                  <a:pt x="6700565" y="3146660"/>
                  <a:pt x="6710714" y="3147790"/>
                  <a:pt x="6719700" y="3145812"/>
                </a:cubicBezTo>
                <a:close/>
                <a:moveTo>
                  <a:pt x="5280068" y="3145966"/>
                </a:moveTo>
                <a:cubicBezTo>
                  <a:pt x="5289216" y="3143878"/>
                  <a:pt x="5297139" y="3138730"/>
                  <a:pt x="5300445" y="3129005"/>
                </a:cubicBezTo>
                <a:cubicBezTo>
                  <a:pt x="5311616" y="3105664"/>
                  <a:pt x="5293149" y="3073399"/>
                  <a:pt x="5265334" y="3079349"/>
                </a:cubicBezTo>
                <a:cubicBezTo>
                  <a:pt x="5232959" y="3079578"/>
                  <a:pt x="5225891" y="3130378"/>
                  <a:pt x="5252338" y="3144565"/>
                </a:cubicBezTo>
                <a:cubicBezTo>
                  <a:pt x="5260546" y="3147082"/>
                  <a:pt x="5270920" y="3148054"/>
                  <a:pt x="5280068" y="3145966"/>
                </a:cubicBezTo>
                <a:close/>
                <a:moveTo>
                  <a:pt x="7542085" y="3146141"/>
                </a:moveTo>
                <a:cubicBezTo>
                  <a:pt x="7551578" y="3143590"/>
                  <a:pt x="7559593" y="3137580"/>
                  <a:pt x="7562208" y="3127148"/>
                </a:cubicBezTo>
                <a:cubicBezTo>
                  <a:pt x="7573804" y="3103562"/>
                  <a:pt x="7551521" y="3074987"/>
                  <a:pt x="7525827" y="3080203"/>
                </a:cubicBezTo>
                <a:cubicBezTo>
                  <a:pt x="7492858" y="3079750"/>
                  <a:pt x="7486491" y="3131003"/>
                  <a:pt x="7513094" y="3144384"/>
                </a:cubicBezTo>
                <a:cubicBezTo>
                  <a:pt x="7521620" y="3147785"/>
                  <a:pt x="7532592" y="3148692"/>
                  <a:pt x="7542085" y="3146141"/>
                </a:cubicBezTo>
                <a:close/>
                <a:moveTo>
                  <a:pt x="2405513" y="3146206"/>
                </a:moveTo>
                <a:cubicBezTo>
                  <a:pt x="2415688" y="3142965"/>
                  <a:pt x="2423689" y="3135564"/>
                  <a:pt x="2424032" y="3123173"/>
                </a:cubicBezTo>
                <a:cubicBezTo>
                  <a:pt x="2430431" y="3100686"/>
                  <a:pt x="2412594" y="3074986"/>
                  <a:pt x="2387879" y="3080264"/>
                </a:cubicBezTo>
                <a:cubicBezTo>
                  <a:pt x="2355888" y="3079346"/>
                  <a:pt x="2347883" y="3130975"/>
                  <a:pt x="2373943" y="3144284"/>
                </a:cubicBezTo>
                <a:cubicBezTo>
                  <a:pt x="2382973" y="3148529"/>
                  <a:pt x="2395328" y="3149447"/>
                  <a:pt x="2405513" y="3146206"/>
                </a:cubicBezTo>
                <a:close/>
                <a:moveTo>
                  <a:pt x="1581025" y="3146338"/>
                </a:moveTo>
                <a:cubicBezTo>
                  <a:pt x="1589883" y="3144029"/>
                  <a:pt x="1597615" y="3138602"/>
                  <a:pt x="1601309" y="3129482"/>
                </a:cubicBezTo>
                <a:cubicBezTo>
                  <a:pt x="1614465" y="3107314"/>
                  <a:pt x="1594153" y="3074987"/>
                  <a:pt x="1568301" y="3079143"/>
                </a:cubicBezTo>
                <a:cubicBezTo>
                  <a:pt x="1533445" y="3076834"/>
                  <a:pt x="1523983" y="3131329"/>
                  <a:pt x="1553990" y="3144491"/>
                </a:cubicBezTo>
                <a:cubicBezTo>
                  <a:pt x="1562184" y="3147839"/>
                  <a:pt x="1572164" y="3148647"/>
                  <a:pt x="1581025" y="3146338"/>
                </a:cubicBezTo>
                <a:close/>
                <a:moveTo>
                  <a:pt x="5996171" y="3146555"/>
                </a:moveTo>
                <a:cubicBezTo>
                  <a:pt x="6004884" y="3145541"/>
                  <a:pt x="6012949" y="3141820"/>
                  <a:pt x="6017912" y="3134042"/>
                </a:cubicBezTo>
                <a:cubicBezTo>
                  <a:pt x="6033929" y="3110818"/>
                  <a:pt x="6012724" y="3071811"/>
                  <a:pt x="5982945" y="3080605"/>
                </a:cubicBezTo>
                <a:cubicBezTo>
                  <a:pt x="5953167" y="3082183"/>
                  <a:pt x="5948204" y="3128405"/>
                  <a:pt x="5970538" y="3142835"/>
                </a:cubicBezTo>
                <a:cubicBezTo>
                  <a:pt x="5978095" y="3145879"/>
                  <a:pt x="5987457" y="3147570"/>
                  <a:pt x="5996171" y="3146555"/>
                </a:cubicBezTo>
                <a:close/>
                <a:moveTo>
                  <a:pt x="5172835" y="3146599"/>
                </a:moveTo>
                <a:cubicBezTo>
                  <a:pt x="5180811" y="3144984"/>
                  <a:pt x="5188844" y="3141694"/>
                  <a:pt x="5196303" y="3139617"/>
                </a:cubicBezTo>
                <a:cubicBezTo>
                  <a:pt x="5198828" y="3125075"/>
                  <a:pt x="5205254" y="3109379"/>
                  <a:pt x="5197451" y="3095530"/>
                </a:cubicBezTo>
                <a:cubicBezTo>
                  <a:pt x="5188499" y="3075217"/>
                  <a:pt x="5158662" y="3074986"/>
                  <a:pt x="5142596" y="3086758"/>
                </a:cubicBezTo>
                <a:cubicBezTo>
                  <a:pt x="5129054" y="3102223"/>
                  <a:pt x="5129743" y="3133154"/>
                  <a:pt x="5149711" y="3143541"/>
                </a:cubicBezTo>
                <a:cubicBezTo>
                  <a:pt x="5156941" y="3148158"/>
                  <a:pt x="5164859" y="3148215"/>
                  <a:pt x="5172835" y="3146599"/>
                </a:cubicBezTo>
                <a:close/>
                <a:moveTo>
                  <a:pt x="5074431" y="3146667"/>
                </a:moveTo>
                <a:cubicBezTo>
                  <a:pt x="5084313" y="3144477"/>
                  <a:pt x="5092735" y="3138677"/>
                  <a:pt x="5095371" y="3127987"/>
                </a:cubicBezTo>
                <a:cubicBezTo>
                  <a:pt x="5106829" y="3104787"/>
                  <a:pt x="5085058" y="3073399"/>
                  <a:pt x="5058475" y="3080678"/>
                </a:cubicBezTo>
                <a:cubicBezTo>
                  <a:pt x="5025933" y="3080905"/>
                  <a:pt x="5019516" y="3128897"/>
                  <a:pt x="5044725" y="3143681"/>
                </a:cubicBezTo>
                <a:cubicBezTo>
                  <a:pt x="5053204" y="3147434"/>
                  <a:pt x="5064548" y="3148856"/>
                  <a:pt x="5074431" y="3146667"/>
                </a:cubicBezTo>
                <a:close/>
                <a:moveTo>
                  <a:pt x="5372231" y="3146668"/>
                </a:moveTo>
                <a:cubicBezTo>
                  <a:pt x="5406532" y="3152774"/>
                  <a:pt x="5419566" y="3101893"/>
                  <a:pt x="5393269" y="3085158"/>
                </a:cubicBezTo>
                <a:cubicBezTo>
                  <a:pt x="5374061" y="3073399"/>
                  <a:pt x="5352108" y="3083349"/>
                  <a:pt x="5338388" y="3098048"/>
                </a:cubicBezTo>
                <a:cubicBezTo>
                  <a:pt x="5337016" y="3119305"/>
                  <a:pt x="5344334" y="3150513"/>
                  <a:pt x="5372231" y="3146668"/>
                </a:cubicBezTo>
                <a:close/>
                <a:moveTo>
                  <a:pt x="4965228" y="3146752"/>
                </a:moveTo>
                <a:cubicBezTo>
                  <a:pt x="4984287" y="3143588"/>
                  <a:pt x="5001646" y="3126829"/>
                  <a:pt x="4995660" y="3106479"/>
                </a:cubicBezTo>
                <a:cubicBezTo>
                  <a:pt x="4992011" y="3076837"/>
                  <a:pt x="4948228" y="3070224"/>
                  <a:pt x="4931581" y="3092570"/>
                </a:cubicBezTo>
                <a:cubicBezTo>
                  <a:pt x="4921091" y="3110127"/>
                  <a:pt x="4924968" y="3137945"/>
                  <a:pt x="4946404" y="3145013"/>
                </a:cubicBezTo>
                <a:cubicBezTo>
                  <a:pt x="4952333" y="3147350"/>
                  <a:pt x="4958875" y="3147807"/>
                  <a:pt x="4965228" y="3146752"/>
                </a:cubicBezTo>
                <a:close/>
                <a:moveTo>
                  <a:pt x="2194939" y="3146788"/>
                </a:moveTo>
                <a:cubicBezTo>
                  <a:pt x="2202806" y="3145697"/>
                  <a:pt x="2210016" y="3142369"/>
                  <a:pt x="2214707" y="3135139"/>
                </a:cubicBezTo>
                <a:cubicBezTo>
                  <a:pt x="2220888" y="3123205"/>
                  <a:pt x="2218826" y="3109204"/>
                  <a:pt x="2220888" y="3096580"/>
                </a:cubicBezTo>
                <a:cubicBezTo>
                  <a:pt x="2207385" y="3084646"/>
                  <a:pt x="2189759" y="3073399"/>
                  <a:pt x="2171225" y="3082350"/>
                </a:cubicBezTo>
                <a:cubicBezTo>
                  <a:pt x="2144681" y="3091072"/>
                  <a:pt x="2146284" y="3135139"/>
                  <a:pt x="2171225" y="3145009"/>
                </a:cubicBezTo>
                <a:cubicBezTo>
                  <a:pt x="2178547" y="3146730"/>
                  <a:pt x="2187072" y="3147878"/>
                  <a:pt x="2194939" y="3146788"/>
                </a:cubicBezTo>
                <a:close/>
                <a:moveTo>
                  <a:pt x="2086016" y="3146935"/>
                </a:moveTo>
                <a:cubicBezTo>
                  <a:pt x="2103396" y="3145364"/>
                  <a:pt x="2119343" y="3133051"/>
                  <a:pt x="2119514" y="3113555"/>
                </a:cubicBezTo>
                <a:cubicBezTo>
                  <a:pt x="2122453" y="3084825"/>
                  <a:pt x="2083578" y="3068636"/>
                  <a:pt x="2062528" y="3085737"/>
                </a:cubicBezTo>
                <a:cubicBezTo>
                  <a:pt x="2041495" y="3099418"/>
                  <a:pt x="2045792" y="3135445"/>
                  <a:pt x="2068633" y="3144794"/>
                </a:cubicBezTo>
                <a:cubicBezTo>
                  <a:pt x="2074236" y="3146789"/>
                  <a:pt x="2080206" y="3147458"/>
                  <a:pt x="2086016" y="3146935"/>
                </a:cubicBezTo>
                <a:close/>
                <a:moveTo>
                  <a:pt x="5577764" y="3146974"/>
                </a:moveTo>
                <a:cubicBezTo>
                  <a:pt x="5596346" y="3147346"/>
                  <a:pt x="5615342" y="3135312"/>
                  <a:pt x="5613476" y="3114221"/>
                </a:cubicBezTo>
                <a:cubicBezTo>
                  <a:pt x="5616416" y="3081337"/>
                  <a:pt x="5567796" y="3067049"/>
                  <a:pt x="5549705" y="3091996"/>
                </a:cubicBezTo>
                <a:cubicBezTo>
                  <a:pt x="5537041" y="3107644"/>
                  <a:pt x="5541790" y="3133271"/>
                  <a:pt x="5560107" y="3142342"/>
                </a:cubicBezTo>
                <a:cubicBezTo>
                  <a:pt x="5565422" y="3145347"/>
                  <a:pt x="5571570" y="3146850"/>
                  <a:pt x="5577764" y="3146974"/>
                </a:cubicBezTo>
                <a:close/>
                <a:moveTo>
                  <a:pt x="6403220" y="3147065"/>
                </a:moveTo>
                <a:cubicBezTo>
                  <a:pt x="6420182" y="3145163"/>
                  <a:pt x="6435531" y="3132703"/>
                  <a:pt x="6435531" y="3113994"/>
                </a:cubicBezTo>
                <a:cubicBezTo>
                  <a:pt x="6438741" y="3086099"/>
                  <a:pt x="6401364" y="3070224"/>
                  <a:pt x="6379810" y="3085192"/>
                </a:cubicBezTo>
                <a:cubicBezTo>
                  <a:pt x="6356191" y="3097892"/>
                  <a:pt x="6360319" y="3137806"/>
                  <a:pt x="6386230" y="3145290"/>
                </a:cubicBezTo>
                <a:cubicBezTo>
                  <a:pt x="6391734" y="3147161"/>
                  <a:pt x="6397567" y="3147700"/>
                  <a:pt x="6403220" y="3147065"/>
                </a:cubicBezTo>
                <a:close/>
                <a:moveTo>
                  <a:pt x="6299562" y="3147103"/>
                </a:moveTo>
                <a:cubicBezTo>
                  <a:pt x="6316299" y="3145485"/>
                  <a:pt x="6331647" y="3133430"/>
                  <a:pt x="6331984" y="3114649"/>
                </a:cubicBezTo>
                <a:cubicBezTo>
                  <a:pt x="6337142" y="3080810"/>
                  <a:pt x="6284886" y="3067049"/>
                  <a:pt x="6268290" y="3093895"/>
                </a:cubicBezTo>
                <a:cubicBezTo>
                  <a:pt x="6256179" y="3111265"/>
                  <a:pt x="6263356" y="3136757"/>
                  <a:pt x="6282868" y="3145104"/>
                </a:cubicBezTo>
                <a:cubicBezTo>
                  <a:pt x="6288250" y="3147021"/>
                  <a:pt x="6293983" y="3147642"/>
                  <a:pt x="6299562" y="3147103"/>
                </a:cubicBezTo>
                <a:close/>
                <a:moveTo>
                  <a:pt x="2296568" y="3147105"/>
                </a:moveTo>
                <a:cubicBezTo>
                  <a:pt x="2314213" y="3143557"/>
                  <a:pt x="2328868" y="3126922"/>
                  <a:pt x="2324240" y="3107713"/>
                </a:cubicBezTo>
                <a:cubicBezTo>
                  <a:pt x="2320812" y="3083703"/>
                  <a:pt x="2291102" y="3071812"/>
                  <a:pt x="2271210" y="3084160"/>
                </a:cubicBezTo>
                <a:cubicBezTo>
                  <a:pt x="2247879" y="3097652"/>
                  <a:pt x="2251539" y="3139270"/>
                  <a:pt x="2278528" y="3145901"/>
                </a:cubicBezTo>
                <a:cubicBezTo>
                  <a:pt x="2284472" y="3148016"/>
                  <a:pt x="2290684" y="3148288"/>
                  <a:pt x="2296568" y="3147105"/>
                </a:cubicBezTo>
                <a:close/>
                <a:moveTo>
                  <a:pt x="5682622" y="3147199"/>
                </a:moveTo>
                <a:cubicBezTo>
                  <a:pt x="5701805" y="3145543"/>
                  <a:pt x="5719791" y="3129174"/>
                  <a:pt x="5715588" y="3108249"/>
                </a:cubicBezTo>
                <a:cubicBezTo>
                  <a:pt x="5712002" y="3075624"/>
                  <a:pt x="5660231" y="3070224"/>
                  <a:pt x="5648577" y="3100149"/>
                </a:cubicBezTo>
                <a:cubicBezTo>
                  <a:pt x="5644991" y="3115674"/>
                  <a:pt x="5646336" y="3137274"/>
                  <a:pt x="5663817" y="3143574"/>
                </a:cubicBezTo>
                <a:cubicBezTo>
                  <a:pt x="5669700" y="3146668"/>
                  <a:pt x="5676228" y="3147751"/>
                  <a:pt x="5682622" y="3147199"/>
                </a:cubicBezTo>
                <a:close/>
                <a:moveTo>
                  <a:pt x="7634401" y="3147267"/>
                </a:moveTo>
                <a:cubicBezTo>
                  <a:pt x="7651914" y="3146537"/>
                  <a:pt x="7669172" y="3133720"/>
                  <a:pt x="7667476" y="3114432"/>
                </a:cubicBezTo>
                <a:cubicBezTo>
                  <a:pt x="7670642" y="3083301"/>
                  <a:pt x="7626768" y="3068637"/>
                  <a:pt x="7607093" y="3090068"/>
                </a:cubicBezTo>
                <a:cubicBezTo>
                  <a:pt x="7589679" y="3104957"/>
                  <a:pt x="7597368" y="3135412"/>
                  <a:pt x="7617496" y="3143759"/>
                </a:cubicBezTo>
                <a:cubicBezTo>
                  <a:pt x="7622697" y="3146410"/>
                  <a:pt x="7628563" y="3147510"/>
                  <a:pt x="7634401" y="3147267"/>
                </a:cubicBezTo>
                <a:close/>
                <a:moveTo>
                  <a:pt x="4862145" y="3147352"/>
                </a:moveTo>
                <a:cubicBezTo>
                  <a:pt x="4881946" y="3145459"/>
                  <a:pt x="4899743" y="3128878"/>
                  <a:pt x="4892848" y="3107221"/>
                </a:cubicBezTo>
                <a:cubicBezTo>
                  <a:pt x="4888941" y="3077217"/>
                  <a:pt x="4843666" y="3070224"/>
                  <a:pt x="4828037" y="3094362"/>
                </a:cubicBezTo>
                <a:cubicBezTo>
                  <a:pt x="4816316" y="3110831"/>
                  <a:pt x="4822751" y="3136999"/>
                  <a:pt x="4842516" y="3143993"/>
                </a:cubicBezTo>
                <a:cubicBezTo>
                  <a:pt x="4848722" y="3146982"/>
                  <a:pt x="4855545" y="3147983"/>
                  <a:pt x="4862145" y="3147352"/>
                </a:cubicBezTo>
                <a:close/>
                <a:moveTo>
                  <a:pt x="7119870" y="3147713"/>
                </a:moveTo>
                <a:cubicBezTo>
                  <a:pt x="7137964" y="3146885"/>
                  <a:pt x="7155085" y="3134424"/>
                  <a:pt x="7155085" y="3114487"/>
                </a:cubicBezTo>
                <a:cubicBezTo>
                  <a:pt x="7159466" y="3082174"/>
                  <a:pt x="7111273" y="3067049"/>
                  <a:pt x="7092365" y="3090653"/>
                </a:cubicBezTo>
                <a:cubicBezTo>
                  <a:pt x="7076916" y="3105779"/>
                  <a:pt x="7081989" y="3135800"/>
                  <a:pt x="7102050" y="3144508"/>
                </a:cubicBezTo>
                <a:cubicBezTo>
                  <a:pt x="7107699" y="3146971"/>
                  <a:pt x="7113839" y="3147988"/>
                  <a:pt x="7119870" y="3147713"/>
                </a:cubicBezTo>
                <a:close/>
                <a:moveTo>
                  <a:pt x="2706409" y="3147728"/>
                </a:moveTo>
                <a:cubicBezTo>
                  <a:pt x="2725264" y="3144685"/>
                  <a:pt x="2741297" y="3127182"/>
                  <a:pt x="2735655" y="3106039"/>
                </a:cubicBezTo>
                <a:cubicBezTo>
                  <a:pt x="2729954" y="3076232"/>
                  <a:pt x="2688229" y="3070224"/>
                  <a:pt x="2670670" y="3092637"/>
                </a:cubicBezTo>
                <a:cubicBezTo>
                  <a:pt x="2659042" y="3110429"/>
                  <a:pt x="2666336" y="3138850"/>
                  <a:pt x="2687311" y="3145551"/>
                </a:cubicBezTo>
                <a:cubicBezTo>
                  <a:pt x="2693529" y="3148151"/>
                  <a:pt x="2700125" y="3148743"/>
                  <a:pt x="2706409" y="3147728"/>
                </a:cubicBezTo>
                <a:close/>
                <a:moveTo>
                  <a:pt x="2597009" y="3147728"/>
                </a:moveTo>
                <a:cubicBezTo>
                  <a:pt x="2634352" y="3154362"/>
                  <a:pt x="2646341" y="3093973"/>
                  <a:pt x="2612914" y="3082536"/>
                </a:cubicBezTo>
                <a:cubicBezTo>
                  <a:pt x="2594010" y="3074987"/>
                  <a:pt x="2576264" y="3085509"/>
                  <a:pt x="2562664" y="3097404"/>
                </a:cubicBezTo>
                <a:cubicBezTo>
                  <a:pt x="2562204" y="3118678"/>
                  <a:pt x="2568196" y="3151388"/>
                  <a:pt x="2597009" y="3147728"/>
                </a:cubicBezTo>
                <a:close/>
                <a:moveTo>
                  <a:pt x="5480129" y="3147772"/>
                </a:moveTo>
                <a:cubicBezTo>
                  <a:pt x="5498871" y="3144745"/>
                  <a:pt x="5514647" y="3127336"/>
                  <a:pt x="5509374" y="3106307"/>
                </a:cubicBezTo>
                <a:cubicBezTo>
                  <a:pt x="5505519" y="3076200"/>
                  <a:pt x="5460842" y="3070224"/>
                  <a:pt x="5445647" y="3093666"/>
                </a:cubicBezTo>
                <a:cubicBezTo>
                  <a:pt x="5437029" y="3111823"/>
                  <a:pt x="5439751" y="3138253"/>
                  <a:pt x="5461069" y="3145607"/>
                </a:cubicBezTo>
                <a:cubicBezTo>
                  <a:pt x="5467305" y="3148192"/>
                  <a:pt x="5473882" y="3148781"/>
                  <a:pt x="5480129" y="3147772"/>
                </a:cubicBezTo>
                <a:close/>
                <a:moveTo>
                  <a:pt x="8046884" y="3147859"/>
                </a:moveTo>
                <a:cubicBezTo>
                  <a:pt x="8066154" y="3146053"/>
                  <a:pt x="8082944" y="3128186"/>
                  <a:pt x="8076838" y="3106472"/>
                </a:cubicBezTo>
                <a:cubicBezTo>
                  <a:pt x="8074577" y="3075923"/>
                  <a:pt x="8027543" y="3070224"/>
                  <a:pt x="8014427" y="3095301"/>
                </a:cubicBezTo>
                <a:cubicBezTo>
                  <a:pt x="8007191" y="3111487"/>
                  <a:pt x="8009226" y="3136336"/>
                  <a:pt x="8027543" y="3143859"/>
                </a:cubicBezTo>
                <a:cubicBezTo>
                  <a:pt x="8033761" y="3147278"/>
                  <a:pt x="8040460" y="3148461"/>
                  <a:pt x="8046884" y="3147859"/>
                </a:cubicBezTo>
                <a:close/>
                <a:moveTo>
                  <a:pt x="7839474" y="3147865"/>
                </a:moveTo>
                <a:cubicBezTo>
                  <a:pt x="7859890" y="3146234"/>
                  <a:pt x="7879887" y="3128567"/>
                  <a:pt x="7874210" y="3106624"/>
                </a:cubicBezTo>
                <a:cubicBezTo>
                  <a:pt x="7869623" y="3073449"/>
                  <a:pt x="7817788" y="3070224"/>
                  <a:pt x="7805632" y="3099943"/>
                </a:cubicBezTo>
                <a:cubicBezTo>
                  <a:pt x="7800816" y="3115148"/>
                  <a:pt x="7803339" y="3136803"/>
                  <a:pt x="7819853" y="3143714"/>
                </a:cubicBezTo>
                <a:cubicBezTo>
                  <a:pt x="7825816" y="3147170"/>
                  <a:pt x="7832668" y="3148408"/>
                  <a:pt x="7839474" y="3147865"/>
                </a:cubicBezTo>
                <a:close/>
                <a:moveTo>
                  <a:pt x="4758079" y="3147885"/>
                </a:moveTo>
                <a:cubicBezTo>
                  <a:pt x="4777680" y="3146439"/>
                  <a:pt x="4795608" y="3129084"/>
                  <a:pt x="4790633" y="3107488"/>
                </a:cubicBezTo>
                <a:cubicBezTo>
                  <a:pt x="4788574" y="3073665"/>
                  <a:pt x="4731159" y="3068637"/>
                  <a:pt x="4723610" y="3101318"/>
                </a:cubicBezTo>
                <a:cubicBezTo>
                  <a:pt x="4717891" y="3116629"/>
                  <a:pt x="4723839" y="3136055"/>
                  <a:pt x="4738707" y="3143597"/>
                </a:cubicBezTo>
                <a:cubicBezTo>
                  <a:pt x="4744826" y="3147082"/>
                  <a:pt x="4751546" y="3148367"/>
                  <a:pt x="4758079" y="3147885"/>
                </a:cubicBezTo>
                <a:close/>
                <a:moveTo>
                  <a:pt x="6608152" y="3147923"/>
                </a:moveTo>
                <a:cubicBezTo>
                  <a:pt x="6627440" y="3146197"/>
                  <a:pt x="6644731" y="3128546"/>
                  <a:pt x="6638813" y="3107059"/>
                </a:cubicBezTo>
                <a:cubicBezTo>
                  <a:pt x="6636558" y="3076591"/>
                  <a:pt x="6590336" y="3070224"/>
                  <a:pt x="6576357" y="3094554"/>
                </a:cubicBezTo>
                <a:cubicBezTo>
                  <a:pt x="6568916" y="3110470"/>
                  <a:pt x="6571171" y="3135936"/>
                  <a:pt x="6588983" y="3143894"/>
                </a:cubicBezTo>
                <a:cubicBezTo>
                  <a:pt x="6595071" y="3147305"/>
                  <a:pt x="6601722" y="3148499"/>
                  <a:pt x="6608152" y="3147923"/>
                </a:cubicBezTo>
                <a:close/>
                <a:moveTo>
                  <a:pt x="7740327" y="3147937"/>
                </a:moveTo>
                <a:cubicBezTo>
                  <a:pt x="7759821" y="3145190"/>
                  <a:pt x="7776689" y="3128255"/>
                  <a:pt x="7770980" y="3106537"/>
                </a:cubicBezTo>
                <a:cubicBezTo>
                  <a:pt x="7768212" y="3070224"/>
                  <a:pt x="7703165" y="3070224"/>
                  <a:pt x="7701089" y="3106537"/>
                </a:cubicBezTo>
                <a:cubicBezTo>
                  <a:pt x="7697629" y="3122854"/>
                  <a:pt x="7705241" y="3138942"/>
                  <a:pt x="7720695" y="3145607"/>
                </a:cubicBezTo>
                <a:cubicBezTo>
                  <a:pt x="7727038" y="3148192"/>
                  <a:pt x="7733828" y="3148853"/>
                  <a:pt x="7740327" y="3147937"/>
                </a:cubicBezTo>
                <a:close/>
                <a:moveTo>
                  <a:pt x="2495588" y="3147994"/>
                </a:moveTo>
                <a:cubicBezTo>
                  <a:pt x="2513265" y="3147362"/>
                  <a:pt x="2530015" y="3135448"/>
                  <a:pt x="2529337" y="3115048"/>
                </a:cubicBezTo>
                <a:cubicBezTo>
                  <a:pt x="2535218" y="3079620"/>
                  <a:pt x="2482294" y="3067049"/>
                  <a:pt x="2466015" y="3094706"/>
                </a:cubicBezTo>
                <a:cubicBezTo>
                  <a:pt x="2457425" y="3110477"/>
                  <a:pt x="2459913" y="3136762"/>
                  <a:pt x="2478228" y="3144762"/>
                </a:cubicBezTo>
                <a:cubicBezTo>
                  <a:pt x="2483705" y="3147162"/>
                  <a:pt x="2489704" y="3148205"/>
                  <a:pt x="2495588" y="3147994"/>
                </a:cubicBezTo>
                <a:close/>
                <a:moveTo>
                  <a:pt x="1365180" y="3147994"/>
                </a:moveTo>
                <a:cubicBezTo>
                  <a:pt x="1385311" y="3146651"/>
                  <a:pt x="1404869" y="3129513"/>
                  <a:pt x="1399938" y="3107514"/>
                </a:cubicBezTo>
                <a:cubicBezTo>
                  <a:pt x="1396763" y="3077500"/>
                  <a:pt x="1352092" y="3070224"/>
                  <a:pt x="1336217" y="3093871"/>
                </a:cubicBezTo>
                <a:cubicBezTo>
                  <a:pt x="1325557" y="3108878"/>
                  <a:pt x="1328051" y="3134572"/>
                  <a:pt x="1345743" y="3143667"/>
                </a:cubicBezTo>
                <a:cubicBezTo>
                  <a:pt x="1351696" y="3147135"/>
                  <a:pt x="1358469" y="3148442"/>
                  <a:pt x="1365180" y="3147994"/>
                </a:cubicBezTo>
                <a:close/>
                <a:moveTo>
                  <a:pt x="7238309" y="3148012"/>
                </a:moveTo>
                <a:cubicBezTo>
                  <a:pt x="7256732" y="3132909"/>
                  <a:pt x="7265829" y="3100416"/>
                  <a:pt x="7243313" y="3084855"/>
                </a:cubicBezTo>
                <a:cubicBezTo>
                  <a:pt x="7224208" y="3071812"/>
                  <a:pt x="7202829" y="3083025"/>
                  <a:pt x="7188273" y="3096526"/>
                </a:cubicBezTo>
                <a:cubicBezTo>
                  <a:pt x="7190775" y="3111857"/>
                  <a:pt x="7186454" y="3132223"/>
                  <a:pt x="7201692" y="3142063"/>
                </a:cubicBezTo>
                <a:cubicBezTo>
                  <a:pt x="7213064" y="3147326"/>
                  <a:pt x="7226028" y="3146181"/>
                  <a:pt x="7238309" y="3148012"/>
                </a:cubicBezTo>
                <a:close/>
                <a:moveTo>
                  <a:pt x="4533263" y="3148012"/>
                </a:moveTo>
                <a:cubicBezTo>
                  <a:pt x="4552697" y="3147557"/>
                  <a:pt x="4580362" y="3147102"/>
                  <a:pt x="4583105" y="3121858"/>
                </a:cubicBezTo>
                <a:cubicBezTo>
                  <a:pt x="4592479" y="3091838"/>
                  <a:pt x="4554526" y="3067049"/>
                  <a:pt x="4530062" y="3085698"/>
                </a:cubicBezTo>
                <a:cubicBezTo>
                  <a:pt x="4508341" y="3101163"/>
                  <a:pt x="4516344" y="3132320"/>
                  <a:pt x="4533263" y="3148012"/>
                </a:cubicBezTo>
                <a:close/>
                <a:moveTo>
                  <a:pt x="7017860" y="3148066"/>
                </a:moveTo>
                <a:cubicBezTo>
                  <a:pt x="7037515" y="3146773"/>
                  <a:pt x="7056274" y="3129829"/>
                  <a:pt x="7051499" y="3108099"/>
                </a:cubicBezTo>
                <a:cubicBezTo>
                  <a:pt x="7048998" y="3085565"/>
                  <a:pt x="7024895" y="3074987"/>
                  <a:pt x="7005112" y="3080506"/>
                </a:cubicBezTo>
                <a:cubicBezTo>
                  <a:pt x="6976689" y="3086024"/>
                  <a:pt x="6972141" y="3132013"/>
                  <a:pt x="6998745" y="3143740"/>
                </a:cubicBezTo>
                <a:cubicBezTo>
                  <a:pt x="7004657" y="3147189"/>
                  <a:pt x="7011308" y="3148497"/>
                  <a:pt x="7017860" y="3148066"/>
                </a:cubicBezTo>
                <a:close/>
                <a:moveTo>
                  <a:pt x="6912979" y="3148091"/>
                </a:moveTo>
                <a:cubicBezTo>
                  <a:pt x="6931624" y="3148416"/>
                  <a:pt x="6951001" y="3135687"/>
                  <a:pt x="6948117" y="3114385"/>
                </a:cubicBezTo>
                <a:cubicBezTo>
                  <a:pt x="6953092" y="3079980"/>
                  <a:pt x="6902213" y="3067049"/>
                  <a:pt x="6884802" y="3092680"/>
                </a:cubicBezTo>
                <a:cubicBezTo>
                  <a:pt x="6875304" y="3108382"/>
                  <a:pt x="6877113" y="3134705"/>
                  <a:pt x="6895430" y="3143249"/>
                </a:cubicBezTo>
                <a:cubicBezTo>
                  <a:pt x="6900631" y="3146424"/>
                  <a:pt x="6906764" y="3147983"/>
                  <a:pt x="6912979" y="3148091"/>
                </a:cubicBezTo>
                <a:close/>
                <a:moveTo>
                  <a:pt x="6501982" y="3148097"/>
                </a:moveTo>
                <a:cubicBezTo>
                  <a:pt x="6520225" y="3147859"/>
                  <a:pt x="6538180" y="3134473"/>
                  <a:pt x="6535792" y="3113572"/>
                </a:cubicBezTo>
                <a:cubicBezTo>
                  <a:pt x="6540341" y="3079716"/>
                  <a:pt x="6491209" y="3067049"/>
                  <a:pt x="6473695" y="3091923"/>
                </a:cubicBezTo>
                <a:cubicBezTo>
                  <a:pt x="6464141" y="3108044"/>
                  <a:pt x="6466416" y="3134530"/>
                  <a:pt x="6484385" y="3143743"/>
                </a:cubicBezTo>
                <a:cubicBezTo>
                  <a:pt x="6489788" y="3146794"/>
                  <a:pt x="6495901" y="3148176"/>
                  <a:pt x="6501982" y="3148097"/>
                </a:cubicBezTo>
                <a:close/>
                <a:moveTo>
                  <a:pt x="1163378" y="3148112"/>
                </a:moveTo>
                <a:cubicBezTo>
                  <a:pt x="1182971" y="3145348"/>
                  <a:pt x="1199839" y="3128631"/>
                  <a:pt x="1194129" y="3107029"/>
                </a:cubicBezTo>
                <a:cubicBezTo>
                  <a:pt x="1190671" y="3076854"/>
                  <a:pt x="1144305" y="3070224"/>
                  <a:pt x="1129315" y="3094456"/>
                </a:cubicBezTo>
                <a:cubicBezTo>
                  <a:pt x="1120781" y="3111829"/>
                  <a:pt x="1124932" y="3136747"/>
                  <a:pt x="1143613" y="3145891"/>
                </a:cubicBezTo>
                <a:cubicBezTo>
                  <a:pt x="1150013" y="3148405"/>
                  <a:pt x="1156846" y="3149034"/>
                  <a:pt x="1163378" y="3148112"/>
                </a:cubicBezTo>
                <a:close/>
                <a:moveTo>
                  <a:pt x="6812523" y="3148121"/>
                </a:moveTo>
                <a:cubicBezTo>
                  <a:pt x="6830272" y="3146774"/>
                  <a:pt x="6846830" y="3134089"/>
                  <a:pt x="6845114" y="3113585"/>
                </a:cubicBezTo>
                <a:cubicBezTo>
                  <a:pt x="6848317" y="3081843"/>
                  <a:pt x="6805305" y="3068637"/>
                  <a:pt x="6785172" y="3088099"/>
                </a:cubicBezTo>
                <a:cubicBezTo>
                  <a:pt x="6770529" y="3104781"/>
                  <a:pt x="6773275" y="3136754"/>
                  <a:pt x="6795010" y="3145558"/>
                </a:cubicBezTo>
                <a:cubicBezTo>
                  <a:pt x="6800558" y="3147759"/>
                  <a:pt x="6806606" y="3148570"/>
                  <a:pt x="6812523" y="3148121"/>
                </a:cubicBezTo>
                <a:close/>
                <a:moveTo>
                  <a:pt x="7942709" y="3148182"/>
                </a:moveTo>
                <a:cubicBezTo>
                  <a:pt x="7962361" y="3146764"/>
                  <a:pt x="7980023" y="3129745"/>
                  <a:pt x="7974720" y="3107569"/>
                </a:cubicBezTo>
                <a:cubicBezTo>
                  <a:pt x="7972439" y="3079147"/>
                  <a:pt x="7936173" y="3071812"/>
                  <a:pt x="7916329" y="3087169"/>
                </a:cubicBezTo>
                <a:cubicBezTo>
                  <a:pt x="7902416" y="3102526"/>
                  <a:pt x="7902644" y="3134387"/>
                  <a:pt x="7923172" y="3144014"/>
                </a:cubicBezTo>
                <a:cubicBezTo>
                  <a:pt x="7929388" y="3147394"/>
                  <a:pt x="7936159" y="3148655"/>
                  <a:pt x="7942709" y="3148182"/>
                </a:cubicBezTo>
                <a:close/>
                <a:moveTo>
                  <a:pt x="1466746" y="3148211"/>
                </a:moveTo>
                <a:cubicBezTo>
                  <a:pt x="1484596" y="3147763"/>
                  <a:pt x="1501633" y="3134462"/>
                  <a:pt x="1501460" y="3115021"/>
                </a:cubicBezTo>
                <a:cubicBezTo>
                  <a:pt x="1506521" y="3081597"/>
                  <a:pt x="1458436" y="3068636"/>
                  <a:pt x="1438880" y="3091374"/>
                </a:cubicBezTo>
                <a:cubicBezTo>
                  <a:pt x="1427149" y="3107290"/>
                  <a:pt x="1430139" y="3135030"/>
                  <a:pt x="1449235" y="3144125"/>
                </a:cubicBezTo>
                <a:cubicBezTo>
                  <a:pt x="1454756" y="3147081"/>
                  <a:pt x="1460796" y="3148360"/>
                  <a:pt x="1466746" y="3148211"/>
                </a:cubicBezTo>
                <a:close/>
                <a:moveTo>
                  <a:pt x="1690073" y="3148235"/>
                </a:moveTo>
                <a:cubicBezTo>
                  <a:pt x="1705812" y="3132997"/>
                  <a:pt x="1712884" y="3107071"/>
                  <a:pt x="1698057" y="3088877"/>
                </a:cubicBezTo>
                <a:cubicBezTo>
                  <a:pt x="1677756" y="3068636"/>
                  <a:pt x="1635101" y="3083419"/>
                  <a:pt x="1640347" y="3114803"/>
                </a:cubicBezTo>
                <a:cubicBezTo>
                  <a:pt x="1636926" y="3143686"/>
                  <a:pt x="1667947" y="3149599"/>
                  <a:pt x="1690073" y="3148235"/>
                </a:cubicBezTo>
                <a:close/>
                <a:moveTo>
                  <a:pt x="2803095" y="3148261"/>
                </a:moveTo>
                <a:cubicBezTo>
                  <a:pt x="2821125" y="3147940"/>
                  <a:pt x="2839931" y="3134858"/>
                  <a:pt x="2839419" y="3115362"/>
                </a:cubicBezTo>
                <a:cubicBezTo>
                  <a:pt x="2841466" y="3088228"/>
                  <a:pt x="2806896" y="3071811"/>
                  <a:pt x="2785198" y="3084808"/>
                </a:cubicBezTo>
                <a:cubicBezTo>
                  <a:pt x="2763365" y="3096893"/>
                  <a:pt x="2762227" y="3132919"/>
                  <a:pt x="2785880" y="3144092"/>
                </a:cubicBezTo>
                <a:cubicBezTo>
                  <a:pt x="2791055" y="3147056"/>
                  <a:pt x="2797040" y="3148368"/>
                  <a:pt x="2803095" y="3148261"/>
                </a:cubicBezTo>
                <a:close/>
                <a:moveTo>
                  <a:pt x="4652937" y="3148435"/>
                </a:moveTo>
                <a:cubicBezTo>
                  <a:pt x="4671341" y="3148262"/>
                  <a:pt x="4689938" y="3135394"/>
                  <a:pt x="4687037" y="3114493"/>
                </a:cubicBezTo>
                <a:cubicBezTo>
                  <a:pt x="4690904" y="3080637"/>
                  <a:pt x="4643361" y="3067049"/>
                  <a:pt x="4624935" y="3092383"/>
                </a:cubicBezTo>
                <a:cubicBezTo>
                  <a:pt x="4616291" y="3108966"/>
                  <a:pt x="4617201" y="3134761"/>
                  <a:pt x="4635399" y="3144203"/>
                </a:cubicBezTo>
                <a:cubicBezTo>
                  <a:pt x="4640688" y="3147140"/>
                  <a:pt x="4646802" y="3148493"/>
                  <a:pt x="4652937" y="3148435"/>
                </a:cubicBezTo>
                <a:close/>
                <a:moveTo>
                  <a:pt x="6093253" y="3148503"/>
                </a:moveTo>
                <a:cubicBezTo>
                  <a:pt x="6112904" y="3147157"/>
                  <a:pt x="6130752" y="3130660"/>
                  <a:pt x="6125947" y="3108608"/>
                </a:cubicBezTo>
                <a:cubicBezTo>
                  <a:pt x="6124574" y="3075069"/>
                  <a:pt x="6069655" y="3068637"/>
                  <a:pt x="6059587" y="3099649"/>
                </a:cubicBezTo>
                <a:cubicBezTo>
                  <a:pt x="6057298" y="3115269"/>
                  <a:pt x="6056154" y="3137552"/>
                  <a:pt x="6073774" y="3144443"/>
                </a:cubicBezTo>
                <a:cubicBezTo>
                  <a:pt x="6079953" y="3147717"/>
                  <a:pt x="6086703" y="3148951"/>
                  <a:pt x="6093253" y="3148503"/>
                </a:cubicBezTo>
                <a:close/>
                <a:moveTo>
                  <a:pt x="1983848" y="3148539"/>
                </a:moveTo>
                <a:cubicBezTo>
                  <a:pt x="2003684" y="3147149"/>
                  <a:pt x="2022182" y="3130691"/>
                  <a:pt x="2016636" y="3108975"/>
                </a:cubicBezTo>
                <a:cubicBezTo>
                  <a:pt x="2012941" y="3082528"/>
                  <a:pt x="1978278" y="3071812"/>
                  <a:pt x="1957950" y="3087316"/>
                </a:cubicBezTo>
                <a:cubicBezTo>
                  <a:pt x="1938306" y="3101451"/>
                  <a:pt x="1941084" y="3135422"/>
                  <a:pt x="1964416" y="3144542"/>
                </a:cubicBezTo>
                <a:cubicBezTo>
                  <a:pt x="1970478" y="3147790"/>
                  <a:pt x="1977237" y="3149002"/>
                  <a:pt x="1983848" y="3148539"/>
                </a:cubicBezTo>
                <a:close/>
                <a:moveTo>
                  <a:pt x="1760321" y="3149136"/>
                </a:moveTo>
                <a:cubicBezTo>
                  <a:pt x="1781884" y="3149599"/>
                  <a:pt x="1812623" y="3143341"/>
                  <a:pt x="1809870" y="3114831"/>
                </a:cubicBezTo>
                <a:cubicBezTo>
                  <a:pt x="1816063" y="3077514"/>
                  <a:pt x="1756421" y="3065461"/>
                  <a:pt x="1744493" y="3098606"/>
                </a:cubicBezTo>
                <a:cubicBezTo>
                  <a:pt x="1736694" y="3117845"/>
                  <a:pt x="1747016" y="3136156"/>
                  <a:pt x="1760321" y="3149136"/>
                </a:cubicBezTo>
                <a:close/>
                <a:moveTo>
                  <a:pt x="1864900" y="3149370"/>
                </a:moveTo>
                <a:cubicBezTo>
                  <a:pt x="1886507" y="3149599"/>
                  <a:pt x="1913802" y="3142032"/>
                  <a:pt x="1914030" y="3115433"/>
                </a:cubicBezTo>
                <a:cubicBezTo>
                  <a:pt x="1917673" y="3081495"/>
                  <a:pt x="1868994" y="3067049"/>
                  <a:pt x="1850117" y="3092731"/>
                </a:cubicBezTo>
                <a:cubicBezTo>
                  <a:pt x="1838290" y="3112910"/>
                  <a:pt x="1848073" y="3135841"/>
                  <a:pt x="1864900" y="3149370"/>
                </a:cubicBezTo>
                <a:close/>
                <a:moveTo>
                  <a:pt x="4359040" y="3149371"/>
                </a:moveTo>
                <a:cubicBezTo>
                  <a:pt x="4374178" y="3135687"/>
                  <a:pt x="4386104" y="3112653"/>
                  <a:pt x="4373260" y="3093495"/>
                </a:cubicBezTo>
                <a:cubicBezTo>
                  <a:pt x="4354453" y="3068636"/>
                  <a:pt x="4305141" y="3080267"/>
                  <a:pt x="4309040" y="3114933"/>
                </a:cubicBezTo>
                <a:cubicBezTo>
                  <a:pt x="4307435" y="3142757"/>
                  <a:pt x="4336793" y="3149599"/>
                  <a:pt x="4359040" y="3149371"/>
                </a:cubicBezTo>
                <a:close/>
                <a:moveTo>
                  <a:pt x="7412689" y="3149599"/>
                </a:moveTo>
                <a:cubicBezTo>
                  <a:pt x="7425923" y="3146861"/>
                  <a:pt x="7441896" y="3148458"/>
                  <a:pt x="7452848" y="3138647"/>
                </a:cubicBezTo>
                <a:cubicBezTo>
                  <a:pt x="7465854" y="3122446"/>
                  <a:pt x="7462203" y="3095065"/>
                  <a:pt x="7444862" y="3083429"/>
                </a:cubicBezTo>
                <a:cubicBezTo>
                  <a:pt x="7425695" y="3074986"/>
                  <a:pt x="7396033" y="3083429"/>
                  <a:pt x="7395576" y="3107387"/>
                </a:cubicBezTo>
                <a:cubicBezTo>
                  <a:pt x="7391241" y="3124728"/>
                  <a:pt x="7401052" y="3138419"/>
                  <a:pt x="7412689" y="3149599"/>
                </a:cubicBezTo>
                <a:close/>
                <a:moveTo>
                  <a:pt x="6208168" y="3149599"/>
                </a:moveTo>
                <a:cubicBezTo>
                  <a:pt x="6222535" y="3136851"/>
                  <a:pt x="6237129" y="3116686"/>
                  <a:pt x="6224359" y="3097447"/>
                </a:cubicBezTo>
                <a:cubicBezTo>
                  <a:pt x="6210221" y="3065461"/>
                  <a:pt x="6154579" y="3078905"/>
                  <a:pt x="6158684" y="3114368"/>
                </a:cubicBezTo>
                <a:cubicBezTo>
                  <a:pt x="6157544" y="3141950"/>
                  <a:pt x="6186505" y="3149599"/>
                  <a:pt x="6208168" y="3149599"/>
                </a:cubicBezTo>
                <a:close/>
                <a:moveTo>
                  <a:pt x="7545678" y="3249051"/>
                </a:moveTo>
                <a:cubicBezTo>
                  <a:pt x="7555512" y="3244947"/>
                  <a:pt x="7563322" y="3236854"/>
                  <a:pt x="7564691" y="3225177"/>
                </a:cubicBezTo>
                <a:cubicBezTo>
                  <a:pt x="7572216" y="3199047"/>
                  <a:pt x="7544851" y="3174999"/>
                  <a:pt x="7519995" y="3183786"/>
                </a:cubicBezTo>
                <a:cubicBezTo>
                  <a:pt x="7491034" y="3190954"/>
                  <a:pt x="7489666" y="3235813"/>
                  <a:pt x="7514522" y="3248994"/>
                </a:cubicBezTo>
                <a:cubicBezTo>
                  <a:pt x="7523986" y="3253271"/>
                  <a:pt x="7535844" y="3253156"/>
                  <a:pt x="7545678" y="3249051"/>
                </a:cubicBezTo>
                <a:close/>
                <a:moveTo>
                  <a:pt x="4348195" y="3249259"/>
                </a:moveTo>
                <a:cubicBezTo>
                  <a:pt x="4365799" y="3247127"/>
                  <a:pt x="4381451" y="3229007"/>
                  <a:pt x="4377015" y="3210246"/>
                </a:cubicBezTo>
                <a:cubicBezTo>
                  <a:pt x="4376788" y="3179547"/>
                  <a:pt x="4329248" y="3174999"/>
                  <a:pt x="4316055" y="3198876"/>
                </a:cubicBezTo>
                <a:cubicBezTo>
                  <a:pt x="4306729" y="3215022"/>
                  <a:pt x="4313326" y="3237762"/>
                  <a:pt x="4330613" y="3245493"/>
                </a:cubicBezTo>
                <a:cubicBezTo>
                  <a:pt x="4336243" y="3248904"/>
                  <a:pt x="4342327" y="3249970"/>
                  <a:pt x="4348195" y="3249259"/>
                </a:cubicBezTo>
                <a:close/>
                <a:moveTo>
                  <a:pt x="6510274" y="3249772"/>
                </a:moveTo>
                <a:cubicBezTo>
                  <a:pt x="6517157" y="3248898"/>
                  <a:pt x="6523909" y="3246826"/>
                  <a:pt x="6529652" y="3243780"/>
                </a:cubicBezTo>
                <a:cubicBezTo>
                  <a:pt x="6533063" y="3227989"/>
                  <a:pt x="6540341" y="3209265"/>
                  <a:pt x="6529424" y="3194827"/>
                </a:cubicBezTo>
                <a:cubicBezTo>
                  <a:pt x="6510775" y="3170237"/>
                  <a:pt x="6460966" y="3186029"/>
                  <a:pt x="6468472" y="3219191"/>
                </a:cubicBezTo>
                <a:cubicBezTo>
                  <a:pt x="6467789" y="3244231"/>
                  <a:pt x="6489623" y="3252395"/>
                  <a:pt x="6510274" y="3249772"/>
                </a:cubicBezTo>
                <a:close/>
                <a:moveTo>
                  <a:pt x="2695748" y="3250534"/>
                </a:moveTo>
                <a:cubicBezTo>
                  <a:pt x="2723697" y="3255962"/>
                  <a:pt x="2747950" y="3221357"/>
                  <a:pt x="2731318" y="3197835"/>
                </a:cubicBezTo>
                <a:cubicBezTo>
                  <a:pt x="2716540" y="3171824"/>
                  <a:pt x="2667106" y="3180193"/>
                  <a:pt x="2665258" y="3211179"/>
                </a:cubicBezTo>
                <a:cubicBezTo>
                  <a:pt x="2660639" y="3230630"/>
                  <a:pt x="2676573" y="3248046"/>
                  <a:pt x="2695748" y="3250534"/>
                </a:cubicBezTo>
                <a:close/>
                <a:moveTo>
                  <a:pt x="6709763" y="3250548"/>
                </a:moveTo>
                <a:cubicBezTo>
                  <a:pt x="6719164" y="3250576"/>
                  <a:pt x="6728137" y="3247684"/>
                  <a:pt x="6734995" y="3239407"/>
                </a:cubicBezTo>
                <a:cubicBezTo>
                  <a:pt x="6754654" y="3214687"/>
                  <a:pt x="6731794" y="3173412"/>
                  <a:pt x="6698647" y="3183617"/>
                </a:cubicBezTo>
                <a:cubicBezTo>
                  <a:pt x="6668929" y="3188380"/>
                  <a:pt x="6675101" y="3223532"/>
                  <a:pt x="6681959" y="3244169"/>
                </a:cubicBezTo>
                <a:cubicBezTo>
                  <a:pt x="6690532" y="3247571"/>
                  <a:pt x="6700362" y="3250519"/>
                  <a:pt x="6709763" y="3250548"/>
                </a:cubicBezTo>
                <a:close/>
                <a:moveTo>
                  <a:pt x="7123194" y="3250606"/>
                </a:moveTo>
                <a:cubicBezTo>
                  <a:pt x="7143677" y="3247294"/>
                  <a:pt x="7162617" y="3227087"/>
                  <a:pt x="7153018" y="3206499"/>
                </a:cubicBezTo>
                <a:cubicBezTo>
                  <a:pt x="7147305" y="3180399"/>
                  <a:pt x="7107997" y="3174999"/>
                  <a:pt x="7092228" y="3195024"/>
                </a:cubicBezTo>
                <a:cubicBezTo>
                  <a:pt x="7076916" y="3210099"/>
                  <a:pt x="7083772" y="3239349"/>
                  <a:pt x="7103197" y="3247674"/>
                </a:cubicBezTo>
                <a:cubicBezTo>
                  <a:pt x="7109368" y="3250937"/>
                  <a:pt x="7116366" y="3251710"/>
                  <a:pt x="7123194" y="3250606"/>
                </a:cubicBezTo>
                <a:close/>
                <a:moveTo>
                  <a:pt x="1986149" y="3250669"/>
                </a:moveTo>
                <a:cubicBezTo>
                  <a:pt x="2007174" y="3246607"/>
                  <a:pt x="2024654" y="3221472"/>
                  <a:pt x="2012206" y="3201162"/>
                </a:cubicBezTo>
                <a:cubicBezTo>
                  <a:pt x="2000158" y="3171824"/>
                  <a:pt x="1947855" y="3179497"/>
                  <a:pt x="1945584" y="3211317"/>
                </a:cubicBezTo>
                <a:cubicBezTo>
                  <a:pt x="1941499" y="3226212"/>
                  <a:pt x="1951947" y="3240429"/>
                  <a:pt x="1964911" y="3246748"/>
                </a:cubicBezTo>
                <a:cubicBezTo>
                  <a:pt x="1971731" y="3251036"/>
                  <a:pt x="1979128" y="3252023"/>
                  <a:pt x="1986149" y="3250669"/>
                </a:cubicBezTo>
                <a:close/>
                <a:moveTo>
                  <a:pt x="5683563" y="3250702"/>
                </a:moveTo>
                <a:cubicBezTo>
                  <a:pt x="5702928" y="3248237"/>
                  <a:pt x="5721222" y="3231309"/>
                  <a:pt x="5716551" y="3210909"/>
                </a:cubicBezTo>
                <a:cubicBezTo>
                  <a:pt x="5714245" y="3178910"/>
                  <a:pt x="5664652" y="3171824"/>
                  <a:pt x="5649659" y="3198109"/>
                </a:cubicBezTo>
                <a:cubicBezTo>
                  <a:pt x="5641816" y="3215023"/>
                  <a:pt x="5645738" y="3239937"/>
                  <a:pt x="5664652" y="3247937"/>
                </a:cubicBezTo>
                <a:cubicBezTo>
                  <a:pt x="5670534" y="3250737"/>
                  <a:pt x="5677108" y="3251523"/>
                  <a:pt x="5683563" y="3250702"/>
                </a:cubicBezTo>
                <a:close/>
                <a:moveTo>
                  <a:pt x="6805092" y="3250716"/>
                </a:moveTo>
                <a:cubicBezTo>
                  <a:pt x="6828184" y="3255962"/>
                  <a:pt x="6849904" y="3234522"/>
                  <a:pt x="6845103" y="3211257"/>
                </a:cubicBezTo>
                <a:cubicBezTo>
                  <a:pt x="6844646" y="3187992"/>
                  <a:pt x="6814923" y="3176587"/>
                  <a:pt x="6795946" y="3186167"/>
                </a:cubicBezTo>
                <a:cubicBezTo>
                  <a:pt x="6765766" y="3196431"/>
                  <a:pt x="6773311" y="3248435"/>
                  <a:pt x="6805092" y="3250716"/>
                </a:cubicBezTo>
                <a:close/>
                <a:moveTo>
                  <a:pt x="5175651" y="3250799"/>
                </a:moveTo>
                <a:cubicBezTo>
                  <a:pt x="5193631" y="3245648"/>
                  <a:pt x="5206061" y="3223504"/>
                  <a:pt x="5198958" y="3204182"/>
                </a:cubicBezTo>
                <a:cubicBezTo>
                  <a:pt x="5191742" y="3174999"/>
                  <a:pt x="5143261" y="3175227"/>
                  <a:pt x="5135143" y="3203726"/>
                </a:cubicBezTo>
                <a:cubicBezTo>
                  <a:pt x="5129054" y="3220826"/>
                  <a:pt x="5136496" y="3245905"/>
                  <a:pt x="5156339" y="3249553"/>
                </a:cubicBezTo>
                <a:cubicBezTo>
                  <a:pt x="5163048" y="3252345"/>
                  <a:pt x="5169658" y="3252516"/>
                  <a:pt x="5175651" y="3250799"/>
                </a:cubicBezTo>
                <a:close/>
                <a:moveTo>
                  <a:pt x="6394579" y="3250931"/>
                </a:moveTo>
                <a:cubicBezTo>
                  <a:pt x="6419264" y="3255962"/>
                  <a:pt x="6445092" y="3227831"/>
                  <a:pt x="6432978" y="3204045"/>
                </a:cubicBezTo>
                <a:cubicBezTo>
                  <a:pt x="6424293" y="3174999"/>
                  <a:pt x="6376065" y="3174999"/>
                  <a:pt x="6367379" y="3203816"/>
                </a:cubicBezTo>
                <a:cubicBezTo>
                  <a:pt x="6357779" y="3224172"/>
                  <a:pt x="6373779" y="3247271"/>
                  <a:pt x="6394579" y="3250931"/>
                </a:cubicBezTo>
                <a:close/>
                <a:moveTo>
                  <a:pt x="4955009" y="3250963"/>
                </a:moveTo>
                <a:cubicBezTo>
                  <a:pt x="4974913" y="3254374"/>
                  <a:pt x="4995495" y="3239821"/>
                  <a:pt x="4996852" y="3219127"/>
                </a:cubicBezTo>
                <a:cubicBezTo>
                  <a:pt x="5002054" y="3187973"/>
                  <a:pt x="4955462" y="3170236"/>
                  <a:pt x="4935558" y="3192749"/>
                </a:cubicBezTo>
                <a:cubicBezTo>
                  <a:pt x="4917916" y="3211623"/>
                  <a:pt x="4928094" y="3247780"/>
                  <a:pt x="4955009" y="3250963"/>
                </a:cubicBezTo>
                <a:close/>
                <a:moveTo>
                  <a:pt x="1887071" y="3250996"/>
                </a:moveTo>
                <a:cubicBezTo>
                  <a:pt x="1906580" y="3245939"/>
                  <a:pt x="1921024" y="3224039"/>
                  <a:pt x="1911974" y="3203811"/>
                </a:cubicBezTo>
                <a:cubicBezTo>
                  <a:pt x="1903620" y="3176154"/>
                  <a:pt x="1853328" y="3173411"/>
                  <a:pt x="1846607" y="3203582"/>
                </a:cubicBezTo>
                <a:cubicBezTo>
                  <a:pt x="1839889" y="3220953"/>
                  <a:pt x="1848004" y="3243810"/>
                  <a:pt x="1866544" y="3249753"/>
                </a:cubicBezTo>
                <a:cubicBezTo>
                  <a:pt x="1873497" y="3252496"/>
                  <a:pt x="1880560" y="3252681"/>
                  <a:pt x="1887071" y="3250996"/>
                </a:cubicBezTo>
                <a:close/>
                <a:moveTo>
                  <a:pt x="5364669" y="3251083"/>
                </a:moveTo>
                <a:cubicBezTo>
                  <a:pt x="5400849" y="3262312"/>
                  <a:pt x="5422741" y="3208458"/>
                  <a:pt x="5393936" y="3188291"/>
                </a:cubicBezTo>
                <a:cubicBezTo>
                  <a:pt x="5373887" y="3174999"/>
                  <a:pt x="5351304" y="3186687"/>
                  <a:pt x="5337016" y="3202041"/>
                </a:cubicBezTo>
                <a:cubicBezTo>
                  <a:pt x="5338629" y="3221062"/>
                  <a:pt x="5340473" y="3247875"/>
                  <a:pt x="5364669" y="3251083"/>
                </a:cubicBezTo>
                <a:close/>
                <a:moveTo>
                  <a:pt x="6196342" y="3251141"/>
                </a:moveTo>
                <a:cubicBezTo>
                  <a:pt x="6215113" y="3248362"/>
                  <a:pt x="6232472" y="3231601"/>
                  <a:pt x="6228025" y="3211249"/>
                </a:cubicBezTo>
                <a:cubicBezTo>
                  <a:pt x="6227797" y="3185937"/>
                  <a:pt x="6195416" y="3176587"/>
                  <a:pt x="6176032" y="3186393"/>
                </a:cubicBezTo>
                <a:cubicBezTo>
                  <a:pt x="6151404" y="3197795"/>
                  <a:pt x="6153001" y="3239070"/>
                  <a:pt x="6177857" y="3248875"/>
                </a:cubicBezTo>
                <a:cubicBezTo>
                  <a:pt x="6183672" y="3251441"/>
                  <a:pt x="6190085" y="3252068"/>
                  <a:pt x="6196342" y="3251141"/>
                </a:cubicBezTo>
                <a:close/>
                <a:moveTo>
                  <a:pt x="2809391" y="3251151"/>
                </a:moveTo>
                <a:cubicBezTo>
                  <a:pt x="2826910" y="3247881"/>
                  <a:pt x="2841750" y="3230698"/>
                  <a:pt x="2837838" y="3211719"/>
                </a:cubicBezTo>
                <a:cubicBezTo>
                  <a:pt x="2836024" y="3179119"/>
                  <a:pt x="2783784" y="3171824"/>
                  <a:pt x="2771538" y="3201004"/>
                </a:cubicBezTo>
                <a:cubicBezTo>
                  <a:pt x="2760651" y="3219014"/>
                  <a:pt x="2772444" y="3243407"/>
                  <a:pt x="2791720" y="3249334"/>
                </a:cubicBezTo>
                <a:cubicBezTo>
                  <a:pt x="2797558" y="3251785"/>
                  <a:pt x="2803551" y="3252241"/>
                  <a:pt x="2809391" y="3251151"/>
                </a:cubicBezTo>
                <a:close/>
                <a:moveTo>
                  <a:pt x="7742204" y="3251207"/>
                </a:moveTo>
                <a:cubicBezTo>
                  <a:pt x="7761655" y="3246653"/>
                  <a:pt x="7777386" y="3223679"/>
                  <a:pt x="7769007" y="3203791"/>
                </a:cubicBezTo>
                <a:cubicBezTo>
                  <a:pt x="7761256" y="3179330"/>
                  <a:pt x="7725689" y="3176587"/>
                  <a:pt x="7708817" y="3192589"/>
                </a:cubicBezTo>
                <a:cubicBezTo>
                  <a:pt x="7694454" y="3209963"/>
                  <a:pt x="7699242" y="3241281"/>
                  <a:pt x="7722269" y="3248825"/>
                </a:cubicBezTo>
                <a:cubicBezTo>
                  <a:pt x="7728824" y="3252196"/>
                  <a:pt x="7735720" y="3252725"/>
                  <a:pt x="7742204" y="3251207"/>
                </a:cubicBezTo>
                <a:close/>
                <a:moveTo>
                  <a:pt x="7014863" y="3251229"/>
                </a:moveTo>
                <a:cubicBezTo>
                  <a:pt x="7030658" y="3251605"/>
                  <a:pt x="7046774" y="3241659"/>
                  <a:pt x="7050355" y="3225540"/>
                </a:cubicBezTo>
                <a:cubicBezTo>
                  <a:pt x="7061042" y="3199018"/>
                  <a:pt x="7028982" y="3173411"/>
                  <a:pt x="7004425" y="3184157"/>
                </a:cubicBezTo>
                <a:cubicBezTo>
                  <a:pt x="6975094" y="3189873"/>
                  <a:pt x="6973729" y="3236286"/>
                  <a:pt x="6999650" y="3247261"/>
                </a:cubicBezTo>
                <a:cubicBezTo>
                  <a:pt x="7004368" y="3249833"/>
                  <a:pt x="7009598" y="3251104"/>
                  <a:pt x="7014863" y="3251229"/>
                </a:cubicBezTo>
                <a:close/>
                <a:moveTo>
                  <a:pt x="7433900" y="3251231"/>
                </a:moveTo>
                <a:cubicBezTo>
                  <a:pt x="7450866" y="3247621"/>
                  <a:pt x="7464397" y="3230090"/>
                  <a:pt x="7460027" y="3211012"/>
                </a:cubicBezTo>
                <a:cubicBezTo>
                  <a:pt x="7458458" y="3180762"/>
                  <a:pt x="7413859" y="3171824"/>
                  <a:pt x="7398619" y="3196116"/>
                </a:cubicBezTo>
                <a:cubicBezTo>
                  <a:pt x="7389654" y="3214679"/>
                  <a:pt x="7394360" y="3243783"/>
                  <a:pt x="7416324" y="3249741"/>
                </a:cubicBezTo>
                <a:cubicBezTo>
                  <a:pt x="7422207" y="3252090"/>
                  <a:pt x="7428244" y="3252434"/>
                  <a:pt x="7433900" y="3251231"/>
                </a:cubicBezTo>
                <a:close/>
                <a:moveTo>
                  <a:pt x="5788627" y="3251311"/>
                </a:moveTo>
                <a:cubicBezTo>
                  <a:pt x="5808485" y="3247678"/>
                  <a:pt x="5824557" y="3225833"/>
                  <a:pt x="5815567" y="3204630"/>
                </a:cubicBezTo>
                <a:cubicBezTo>
                  <a:pt x="5809686" y="3178411"/>
                  <a:pt x="5773724" y="3176587"/>
                  <a:pt x="5756987" y="3192775"/>
                </a:cubicBezTo>
                <a:cubicBezTo>
                  <a:pt x="5743416" y="3209190"/>
                  <a:pt x="5747940" y="3239513"/>
                  <a:pt x="5768296" y="3248177"/>
                </a:cubicBezTo>
                <a:cubicBezTo>
                  <a:pt x="5774968" y="3251710"/>
                  <a:pt x="5782008" y="3252523"/>
                  <a:pt x="5788627" y="3251311"/>
                </a:cubicBezTo>
                <a:close/>
                <a:moveTo>
                  <a:pt x="1059532" y="3251322"/>
                </a:moveTo>
                <a:cubicBezTo>
                  <a:pt x="1078106" y="3249345"/>
                  <a:pt x="1094090" y="3231789"/>
                  <a:pt x="1090178" y="3211314"/>
                </a:cubicBezTo>
                <a:cubicBezTo>
                  <a:pt x="1089952" y="3181533"/>
                  <a:pt x="1045958" y="3173411"/>
                  <a:pt x="1029404" y="3194393"/>
                </a:cubicBezTo>
                <a:cubicBezTo>
                  <a:pt x="1017611" y="3211089"/>
                  <a:pt x="1021919" y="3237711"/>
                  <a:pt x="1040741" y="3247638"/>
                </a:cubicBezTo>
                <a:cubicBezTo>
                  <a:pt x="1046866" y="3250910"/>
                  <a:pt x="1053342" y="3251981"/>
                  <a:pt x="1059532" y="3251322"/>
                </a:cubicBezTo>
                <a:close/>
                <a:moveTo>
                  <a:pt x="8047698" y="3251350"/>
                </a:moveTo>
                <a:cubicBezTo>
                  <a:pt x="8066371" y="3248897"/>
                  <a:pt x="8082070" y="3230839"/>
                  <a:pt x="8078102" y="3210878"/>
                </a:cubicBezTo>
                <a:cubicBezTo>
                  <a:pt x="8078102" y="3188549"/>
                  <a:pt x="8052111" y="3178174"/>
                  <a:pt x="8033020" y="3184941"/>
                </a:cubicBezTo>
                <a:cubicBezTo>
                  <a:pt x="8004039" y="3191030"/>
                  <a:pt x="8002429" y="3237493"/>
                  <a:pt x="8028650" y="3248094"/>
                </a:cubicBezTo>
                <a:cubicBezTo>
                  <a:pt x="8034918" y="3251251"/>
                  <a:pt x="8041473" y="3252167"/>
                  <a:pt x="8047698" y="3251350"/>
                </a:cubicBezTo>
                <a:close/>
                <a:moveTo>
                  <a:pt x="5062663" y="3251490"/>
                </a:moveTo>
                <a:cubicBezTo>
                  <a:pt x="5080382" y="3252319"/>
                  <a:pt x="5098131" y="3238669"/>
                  <a:pt x="5097794" y="3218769"/>
                </a:cubicBezTo>
                <a:cubicBezTo>
                  <a:pt x="5102066" y="3193596"/>
                  <a:pt x="5073060" y="3174999"/>
                  <a:pt x="5051248" y="3185204"/>
                </a:cubicBezTo>
                <a:cubicBezTo>
                  <a:pt x="5024940" y="3191554"/>
                  <a:pt x="5022691" y="3233737"/>
                  <a:pt x="5045627" y="3245529"/>
                </a:cubicBezTo>
                <a:cubicBezTo>
                  <a:pt x="5050855" y="3249328"/>
                  <a:pt x="5056757" y="3251213"/>
                  <a:pt x="5062663" y="3251490"/>
                </a:cubicBezTo>
                <a:close/>
                <a:moveTo>
                  <a:pt x="2397516" y="3251515"/>
                </a:moveTo>
                <a:cubicBezTo>
                  <a:pt x="2412780" y="3249197"/>
                  <a:pt x="2426303" y="3236043"/>
                  <a:pt x="2424773" y="3219138"/>
                </a:cubicBezTo>
                <a:cubicBezTo>
                  <a:pt x="2430439" y="3194067"/>
                  <a:pt x="2403228" y="3176586"/>
                  <a:pt x="2381446" y="3184176"/>
                </a:cubicBezTo>
                <a:cubicBezTo>
                  <a:pt x="2351058" y="3190387"/>
                  <a:pt x="2352869" y="3243979"/>
                  <a:pt x="2382124" y="3249959"/>
                </a:cubicBezTo>
                <a:cubicBezTo>
                  <a:pt x="2387108" y="3251856"/>
                  <a:pt x="2392384" y="3252288"/>
                  <a:pt x="2397516" y="3251515"/>
                </a:cubicBezTo>
                <a:close/>
                <a:moveTo>
                  <a:pt x="2088417" y="3251553"/>
                </a:moveTo>
                <a:cubicBezTo>
                  <a:pt x="2107066" y="3249095"/>
                  <a:pt x="2124091" y="3231310"/>
                  <a:pt x="2119448" y="3211473"/>
                </a:cubicBezTo>
                <a:cubicBezTo>
                  <a:pt x="2117842" y="3187759"/>
                  <a:pt x="2087823" y="3176586"/>
                  <a:pt x="2067868" y="3186391"/>
                </a:cubicBezTo>
                <a:cubicBezTo>
                  <a:pt x="2041504" y="3195739"/>
                  <a:pt x="2043569" y="3239747"/>
                  <a:pt x="2069932" y="3248411"/>
                </a:cubicBezTo>
                <a:cubicBezTo>
                  <a:pt x="2075783" y="3251489"/>
                  <a:pt x="2082197" y="3252373"/>
                  <a:pt x="2088417" y="3251553"/>
                </a:cubicBezTo>
                <a:close/>
                <a:moveTo>
                  <a:pt x="1163108" y="3251564"/>
                </a:moveTo>
                <a:cubicBezTo>
                  <a:pt x="1181834" y="3249274"/>
                  <a:pt x="1198561" y="3231717"/>
                  <a:pt x="1193744" y="3211870"/>
                </a:cubicBezTo>
                <a:cubicBezTo>
                  <a:pt x="1193057" y="3187669"/>
                  <a:pt x="1161181" y="3176586"/>
                  <a:pt x="1141922" y="3187216"/>
                </a:cubicBezTo>
                <a:cubicBezTo>
                  <a:pt x="1117617" y="3198525"/>
                  <a:pt x="1120370" y="3238559"/>
                  <a:pt x="1144443" y="3248284"/>
                </a:cubicBezTo>
                <a:cubicBezTo>
                  <a:pt x="1150405" y="3251394"/>
                  <a:pt x="1156867" y="3252327"/>
                  <a:pt x="1163108" y="3251564"/>
                </a:cubicBezTo>
                <a:close/>
                <a:moveTo>
                  <a:pt x="1372384" y="3251565"/>
                </a:moveTo>
                <a:cubicBezTo>
                  <a:pt x="1390181" y="3248266"/>
                  <a:pt x="1405104" y="3229470"/>
                  <a:pt x="1400839" y="3210023"/>
                </a:cubicBezTo>
                <a:cubicBezTo>
                  <a:pt x="1395836" y="3180853"/>
                  <a:pt x="1351959" y="3171824"/>
                  <a:pt x="1336041" y="3196827"/>
                </a:cubicBezTo>
                <a:cubicBezTo>
                  <a:pt x="1320805" y="3215117"/>
                  <a:pt x="1333993" y="3242435"/>
                  <a:pt x="1354232" y="3249149"/>
                </a:cubicBezTo>
                <a:cubicBezTo>
                  <a:pt x="1360200" y="3252042"/>
                  <a:pt x="1366451" y="3252665"/>
                  <a:pt x="1372384" y="3251565"/>
                </a:cubicBezTo>
                <a:close/>
                <a:moveTo>
                  <a:pt x="7226085" y="3251567"/>
                </a:moveTo>
                <a:cubicBezTo>
                  <a:pt x="7244141" y="3249059"/>
                  <a:pt x="7259606" y="3231242"/>
                  <a:pt x="7255224" y="3211511"/>
                </a:cubicBezTo>
                <a:cubicBezTo>
                  <a:pt x="7254774" y="3177040"/>
                  <a:pt x="7199938" y="3173411"/>
                  <a:pt x="7190050" y="3203574"/>
                </a:cubicBezTo>
                <a:cubicBezTo>
                  <a:pt x="7186454" y="3220129"/>
                  <a:pt x="7189376" y="3242354"/>
                  <a:pt x="7207804" y="3248478"/>
                </a:cubicBezTo>
                <a:cubicBezTo>
                  <a:pt x="7213759" y="3251539"/>
                  <a:pt x="7220066" y="3252404"/>
                  <a:pt x="7226085" y="3251567"/>
                </a:cubicBezTo>
                <a:close/>
                <a:moveTo>
                  <a:pt x="5990105" y="3251585"/>
                </a:moveTo>
                <a:cubicBezTo>
                  <a:pt x="6009576" y="3250672"/>
                  <a:pt x="6027575" y="3232588"/>
                  <a:pt x="6022798" y="3210768"/>
                </a:cubicBezTo>
                <a:cubicBezTo>
                  <a:pt x="6020751" y="3179842"/>
                  <a:pt x="5973890" y="3171824"/>
                  <a:pt x="5960014" y="3197940"/>
                </a:cubicBezTo>
                <a:cubicBezTo>
                  <a:pt x="5954554" y="3213746"/>
                  <a:pt x="5954782" y="3236884"/>
                  <a:pt x="5970933" y="3246276"/>
                </a:cubicBezTo>
                <a:cubicBezTo>
                  <a:pt x="5976961" y="3250285"/>
                  <a:pt x="5983615" y="3251889"/>
                  <a:pt x="5990105" y="3251585"/>
                </a:cubicBezTo>
                <a:close/>
                <a:moveTo>
                  <a:pt x="6289927" y="3251603"/>
                </a:moveTo>
                <a:cubicBezTo>
                  <a:pt x="6315232" y="3257549"/>
                  <a:pt x="6341904" y="3228960"/>
                  <a:pt x="6330050" y="3204031"/>
                </a:cubicBezTo>
                <a:cubicBezTo>
                  <a:pt x="6320475" y="3177958"/>
                  <a:pt x="6280580" y="3176586"/>
                  <a:pt x="6265990" y="3198542"/>
                </a:cubicBezTo>
                <a:cubicBezTo>
                  <a:pt x="6254591" y="3218669"/>
                  <a:pt x="6265534" y="3249087"/>
                  <a:pt x="6289927" y="3251603"/>
                </a:cubicBezTo>
                <a:close/>
                <a:moveTo>
                  <a:pt x="1775826" y="3251611"/>
                </a:moveTo>
                <a:cubicBezTo>
                  <a:pt x="1795587" y="3250946"/>
                  <a:pt x="1814269" y="3233223"/>
                  <a:pt x="1808858" y="3211448"/>
                </a:cubicBezTo>
                <a:cubicBezTo>
                  <a:pt x="1807957" y="3180389"/>
                  <a:pt x="1761294" y="3173412"/>
                  <a:pt x="1746190" y="3197944"/>
                </a:cubicBezTo>
                <a:cubicBezTo>
                  <a:pt x="1739878" y="3213248"/>
                  <a:pt x="1741005" y="3236430"/>
                  <a:pt x="1756559" y="3246108"/>
                </a:cubicBezTo>
                <a:cubicBezTo>
                  <a:pt x="1762534" y="3250159"/>
                  <a:pt x="1769240" y="3251833"/>
                  <a:pt x="1775826" y="3251611"/>
                </a:cubicBezTo>
                <a:close/>
                <a:moveTo>
                  <a:pt x="5879881" y="3251612"/>
                </a:moveTo>
                <a:cubicBezTo>
                  <a:pt x="5905973" y="3259137"/>
                  <a:pt x="5927566" y="3229036"/>
                  <a:pt x="5917894" y="3204864"/>
                </a:cubicBezTo>
                <a:cubicBezTo>
                  <a:pt x="5911146" y="3180464"/>
                  <a:pt x="5876732" y="3176587"/>
                  <a:pt x="5860537" y="3193690"/>
                </a:cubicBezTo>
                <a:cubicBezTo>
                  <a:pt x="5845016" y="3212389"/>
                  <a:pt x="5852889" y="3249560"/>
                  <a:pt x="5879881" y="3251612"/>
                </a:cubicBezTo>
                <a:close/>
                <a:moveTo>
                  <a:pt x="2601403" y="3251648"/>
                </a:moveTo>
                <a:cubicBezTo>
                  <a:pt x="2619048" y="3248813"/>
                  <a:pt x="2634271" y="3230818"/>
                  <a:pt x="2631375" y="3212055"/>
                </a:cubicBezTo>
                <a:cubicBezTo>
                  <a:pt x="2632512" y="3190677"/>
                  <a:pt x="2607570" y="3179761"/>
                  <a:pt x="2589650" y="3183855"/>
                </a:cubicBezTo>
                <a:cubicBezTo>
                  <a:pt x="2557679" y="3187039"/>
                  <a:pt x="2555865" y="3238209"/>
                  <a:pt x="2583529" y="3248898"/>
                </a:cubicBezTo>
                <a:cubicBezTo>
                  <a:pt x="2589367" y="3251855"/>
                  <a:pt x="2595519" y="3252594"/>
                  <a:pt x="2601403" y="3251648"/>
                </a:cubicBezTo>
                <a:close/>
                <a:moveTo>
                  <a:pt x="4859500" y="3251650"/>
                </a:moveTo>
                <a:cubicBezTo>
                  <a:pt x="4876613" y="3250576"/>
                  <a:pt x="4893118" y="3236969"/>
                  <a:pt x="4892947" y="3218769"/>
                </a:cubicBezTo>
                <a:cubicBezTo>
                  <a:pt x="4897279" y="3192008"/>
                  <a:pt x="4863073" y="3174999"/>
                  <a:pt x="4841410" y="3186565"/>
                </a:cubicBezTo>
                <a:cubicBezTo>
                  <a:pt x="4814729" y="3196544"/>
                  <a:pt x="4817010" y="3238726"/>
                  <a:pt x="4842778" y="3248251"/>
                </a:cubicBezTo>
                <a:cubicBezTo>
                  <a:pt x="4848023" y="3250973"/>
                  <a:pt x="4853795" y="3252007"/>
                  <a:pt x="4859500" y="3251650"/>
                </a:cubicBezTo>
                <a:close/>
                <a:moveTo>
                  <a:pt x="5584436" y="3251666"/>
                </a:moveTo>
                <a:cubicBezTo>
                  <a:pt x="5601988" y="3248093"/>
                  <a:pt x="5616700" y="3231072"/>
                  <a:pt x="5612788" y="3211323"/>
                </a:cubicBezTo>
                <a:cubicBezTo>
                  <a:pt x="5610747" y="3178754"/>
                  <a:pt x="5558133" y="3171824"/>
                  <a:pt x="5546340" y="3201159"/>
                </a:cubicBezTo>
                <a:cubicBezTo>
                  <a:pt x="5535454" y="3219407"/>
                  <a:pt x="5547247" y="3244585"/>
                  <a:pt x="5566524" y="3250360"/>
                </a:cubicBezTo>
                <a:cubicBezTo>
                  <a:pt x="5572420" y="3252554"/>
                  <a:pt x="5578586" y="3252857"/>
                  <a:pt x="5584436" y="3251666"/>
                </a:cubicBezTo>
                <a:close/>
                <a:moveTo>
                  <a:pt x="7636481" y="3251679"/>
                </a:moveTo>
                <a:cubicBezTo>
                  <a:pt x="7654661" y="3249483"/>
                  <a:pt x="7671155" y="3232214"/>
                  <a:pt x="7667932" y="3212503"/>
                </a:cubicBezTo>
                <a:cubicBezTo>
                  <a:pt x="7667706" y="3176852"/>
                  <a:pt x="7609136" y="3171824"/>
                  <a:pt x="7600317" y="3204733"/>
                </a:cubicBezTo>
                <a:cubicBezTo>
                  <a:pt x="7592854" y="3221416"/>
                  <a:pt x="7602352" y="3241527"/>
                  <a:pt x="7618408" y="3248383"/>
                </a:cubicBezTo>
                <a:cubicBezTo>
                  <a:pt x="7624175" y="3251468"/>
                  <a:pt x="7630422" y="3252411"/>
                  <a:pt x="7636481" y="3251679"/>
                </a:cubicBezTo>
                <a:close/>
                <a:moveTo>
                  <a:pt x="2499150" y="3251681"/>
                </a:moveTo>
                <a:cubicBezTo>
                  <a:pt x="2517764" y="3249426"/>
                  <a:pt x="2533753" y="3231946"/>
                  <a:pt x="2529330" y="3211259"/>
                </a:cubicBezTo>
                <a:cubicBezTo>
                  <a:pt x="2527289" y="3180030"/>
                  <a:pt x="2479424" y="3171824"/>
                  <a:pt x="2465599" y="3198722"/>
                </a:cubicBezTo>
                <a:cubicBezTo>
                  <a:pt x="2459022" y="3215362"/>
                  <a:pt x="2460611" y="3241348"/>
                  <a:pt x="2480334" y="3248415"/>
                </a:cubicBezTo>
                <a:cubicBezTo>
                  <a:pt x="2486459" y="3251492"/>
                  <a:pt x="2492952" y="3252432"/>
                  <a:pt x="2499150" y="3251681"/>
                </a:cubicBezTo>
                <a:close/>
                <a:moveTo>
                  <a:pt x="1469520" y="3251756"/>
                </a:moveTo>
                <a:cubicBezTo>
                  <a:pt x="1488368" y="3249924"/>
                  <a:pt x="1504897" y="3232953"/>
                  <a:pt x="1499993" y="3211353"/>
                </a:cubicBezTo>
                <a:cubicBezTo>
                  <a:pt x="1499317" y="3180954"/>
                  <a:pt x="1456473" y="3173411"/>
                  <a:pt x="1439336" y="3194211"/>
                </a:cubicBezTo>
                <a:cubicBezTo>
                  <a:pt x="1427161" y="3210896"/>
                  <a:pt x="1431893" y="3238324"/>
                  <a:pt x="1450610" y="3248153"/>
                </a:cubicBezTo>
                <a:cubicBezTo>
                  <a:pt x="1456698" y="3251296"/>
                  <a:pt x="1463237" y="3252367"/>
                  <a:pt x="1469520" y="3251756"/>
                </a:cubicBezTo>
                <a:close/>
                <a:moveTo>
                  <a:pt x="1255810" y="3251757"/>
                </a:moveTo>
                <a:cubicBezTo>
                  <a:pt x="1283547" y="3257549"/>
                  <a:pt x="1308103" y="3221869"/>
                  <a:pt x="1292186" y="3197542"/>
                </a:cubicBezTo>
                <a:cubicBezTo>
                  <a:pt x="1276726" y="3171824"/>
                  <a:pt x="1229662" y="3179470"/>
                  <a:pt x="1226475" y="3211211"/>
                </a:cubicBezTo>
                <a:cubicBezTo>
                  <a:pt x="1222384" y="3230210"/>
                  <a:pt x="1238076" y="3248282"/>
                  <a:pt x="1255810" y="3251757"/>
                </a:cubicBezTo>
                <a:close/>
                <a:moveTo>
                  <a:pt x="6907273" y="3251768"/>
                </a:moveTo>
                <a:cubicBezTo>
                  <a:pt x="6935778" y="3257549"/>
                  <a:pt x="6949916" y="3226102"/>
                  <a:pt x="6949688" y="3202053"/>
                </a:cubicBezTo>
                <a:cubicBezTo>
                  <a:pt x="6935550" y="3186561"/>
                  <a:pt x="6913202" y="3174999"/>
                  <a:pt x="6893363" y="3187023"/>
                </a:cubicBezTo>
                <a:cubicBezTo>
                  <a:pt x="6867366" y="3203209"/>
                  <a:pt x="6876488" y="3248300"/>
                  <a:pt x="6907273" y="3251768"/>
                </a:cubicBezTo>
                <a:close/>
                <a:moveTo>
                  <a:pt x="4759613" y="3251795"/>
                </a:moveTo>
                <a:cubicBezTo>
                  <a:pt x="4778306" y="3249024"/>
                  <a:pt x="4794650" y="3231110"/>
                  <a:pt x="4791561" y="3211004"/>
                </a:cubicBezTo>
                <a:cubicBezTo>
                  <a:pt x="4788816" y="3180073"/>
                  <a:pt x="4738711" y="3171824"/>
                  <a:pt x="4725441" y="3199090"/>
                </a:cubicBezTo>
                <a:cubicBezTo>
                  <a:pt x="4717891" y="3216274"/>
                  <a:pt x="4721094" y="3241707"/>
                  <a:pt x="4740770" y="3249039"/>
                </a:cubicBezTo>
                <a:cubicBezTo>
                  <a:pt x="4746890" y="3251960"/>
                  <a:pt x="4753382" y="3252719"/>
                  <a:pt x="4759613" y="3251795"/>
                </a:cubicBezTo>
                <a:close/>
                <a:moveTo>
                  <a:pt x="5271046" y="3251836"/>
                </a:moveTo>
                <a:cubicBezTo>
                  <a:pt x="5287674" y="3250867"/>
                  <a:pt x="5303243" y="3237651"/>
                  <a:pt x="5303414" y="3219575"/>
                </a:cubicBezTo>
                <a:cubicBezTo>
                  <a:pt x="5310029" y="3186607"/>
                  <a:pt x="5261896" y="3170237"/>
                  <a:pt x="5242735" y="3194565"/>
                </a:cubicBezTo>
                <a:cubicBezTo>
                  <a:pt x="5232241" y="3211845"/>
                  <a:pt x="5235435" y="3238674"/>
                  <a:pt x="5254597" y="3248451"/>
                </a:cubicBezTo>
                <a:cubicBezTo>
                  <a:pt x="5259843" y="3251122"/>
                  <a:pt x="5265504" y="3252160"/>
                  <a:pt x="5271046" y="3251836"/>
                </a:cubicBezTo>
                <a:close/>
                <a:moveTo>
                  <a:pt x="2186459" y="3251892"/>
                </a:moveTo>
                <a:cubicBezTo>
                  <a:pt x="2214055" y="3253022"/>
                  <a:pt x="2220896" y="3224076"/>
                  <a:pt x="2220896" y="3202367"/>
                </a:cubicBezTo>
                <a:cubicBezTo>
                  <a:pt x="2207898" y="3189703"/>
                  <a:pt x="2189881" y="3176587"/>
                  <a:pt x="2171187" y="3186763"/>
                </a:cubicBezTo>
                <a:cubicBezTo>
                  <a:pt x="2136754" y="3196940"/>
                  <a:pt x="2150661" y="3255962"/>
                  <a:pt x="2186459" y="3251892"/>
                </a:cubicBezTo>
                <a:close/>
                <a:moveTo>
                  <a:pt x="1675094" y="3251900"/>
                </a:moveTo>
                <a:cubicBezTo>
                  <a:pt x="1691911" y="3250601"/>
                  <a:pt x="1708048" y="3237022"/>
                  <a:pt x="1706664" y="3218804"/>
                </a:cubicBezTo>
                <a:cubicBezTo>
                  <a:pt x="1712893" y="3186491"/>
                  <a:pt x="1666286" y="3171824"/>
                  <a:pt x="1646675" y="3193366"/>
                </a:cubicBezTo>
                <a:cubicBezTo>
                  <a:pt x="1633524" y="3210095"/>
                  <a:pt x="1637907" y="3240116"/>
                  <a:pt x="1658673" y="3248825"/>
                </a:cubicBezTo>
                <a:cubicBezTo>
                  <a:pt x="1663806" y="3251403"/>
                  <a:pt x="1669488" y="3252334"/>
                  <a:pt x="1675094" y="3251900"/>
                </a:cubicBezTo>
                <a:close/>
                <a:moveTo>
                  <a:pt x="1571686" y="3251919"/>
                </a:moveTo>
                <a:cubicBezTo>
                  <a:pt x="1588845" y="3251218"/>
                  <a:pt x="1604799" y="3238327"/>
                  <a:pt x="1604626" y="3219357"/>
                </a:cubicBezTo>
                <a:cubicBezTo>
                  <a:pt x="1609712" y="3194983"/>
                  <a:pt x="1581736" y="3176587"/>
                  <a:pt x="1559770" y="3183485"/>
                </a:cubicBezTo>
                <a:cubicBezTo>
                  <a:pt x="1529710" y="3189004"/>
                  <a:pt x="1527166" y="3237982"/>
                  <a:pt x="1554683" y="3248330"/>
                </a:cubicBezTo>
                <a:cubicBezTo>
                  <a:pt x="1560117" y="3251031"/>
                  <a:pt x="1565970" y="3252152"/>
                  <a:pt x="1571686" y="3251919"/>
                </a:cubicBezTo>
                <a:close/>
                <a:moveTo>
                  <a:pt x="4659116" y="3251975"/>
                </a:moveTo>
                <a:cubicBezTo>
                  <a:pt x="4676722" y="3248683"/>
                  <a:pt x="4690997" y="3230515"/>
                  <a:pt x="4686512" y="3211706"/>
                </a:cubicBezTo>
                <a:cubicBezTo>
                  <a:pt x="4685822" y="3182751"/>
                  <a:pt x="4646491" y="3174999"/>
                  <a:pt x="4627170" y="3191643"/>
                </a:cubicBezTo>
                <a:cubicBezTo>
                  <a:pt x="4611529" y="3209198"/>
                  <a:pt x="4616589" y="3242941"/>
                  <a:pt x="4640970" y="3249781"/>
                </a:cubicBezTo>
                <a:cubicBezTo>
                  <a:pt x="4647008" y="3252516"/>
                  <a:pt x="4653247" y="3253072"/>
                  <a:pt x="4659116" y="3251975"/>
                </a:cubicBezTo>
                <a:close/>
                <a:moveTo>
                  <a:pt x="4245936" y="3251983"/>
                </a:moveTo>
                <a:cubicBezTo>
                  <a:pt x="4267128" y="3249063"/>
                  <a:pt x="4285993" y="3226893"/>
                  <a:pt x="4276172" y="3205236"/>
                </a:cubicBezTo>
                <a:cubicBezTo>
                  <a:pt x="4268362" y="3181816"/>
                  <a:pt x="4235053" y="3176586"/>
                  <a:pt x="4217825" y="3192275"/>
                </a:cubicBezTo>
                <a:cubicBezTo>
                  <a:pt x="4200366" y="3206373"/>
                  <a:pt x="4204042" y="3238660"/>
                  <a:pt x="4224946" y="3247755"/>
                </a:cubicBezTo>
                <a:cubicBezTo>
                  <a:pt x="4231550" y="3251791"/>
                  <a:pt x="4238872" y="3252957"/>
                  <a:pt x="4245936" y="3251983"/>
                </a:cubicBezTo>
                <a:close/>
                <a:moveTo>
                  <a:pt x="5472350" y="3252035"/>
                </a:moveTo>
                <a:cubicBezTo>
                  <a:pt x="5490244" y="3252544"/>
                  <a:pt x="5508138" y="3239256"/>
                  <a:pt x="5509694" y="3219866"/>
                </a:cubicBezTo>
                <a:cubicBezTo>
                  <a:pt x="5517992" y="3186856"/>
                  <a:pt x="5469354" y="3170236"/>
                  <a:pt x="5448607" y="3191704"/>
                </a:cubicBezTo>
                <a:cubicBezTo>
                  <a:pt x="5433854" y="3206247"/>
                  <a:pt x="5436620" y="3236025"/>
                  <a:pt x="5455062" y="3246643"/>
                </a:cubicBezTo>
                <a:cubicBezTo>
                  <a:pt x="5460421" y="3250163"/>
                  <a:pt x="5466386" y="3251866"/>
                  <a:pt x="5472350" y="3252035"/>
                </a:cubicBezTo>
                <a:close/>
                <a:moveTo>
                  <a:pt x="6095165" y="3252041"/>
                </a:moveTo>
                <a:cubicBezTo>
                  <a:pt x="6130350" y="3252502"/>
                  <a:pt x="6137116" y="3192299"/>
                  <a:pt x="6102608" y="3184687"/>
                </a:cubicBezTo>
                <a:cubicBezTo>
                  <a:pt x="6080279" y="3174999"/>
                  <a:pt x="6062460" y="3193914"/>
                  <a:pt x="6054566" y="3213289"/>
                </a:cubicBezTo>
                <a:cubicBezTo>
                  <a:pt x="6059528" y="3233126"/>
                  <a:pt x="6071031" y="3255962"/>
                  <a:pt x="6095165" y="3252041"/>
                </a:cubicBezTo>
                <a:close/>
                <a:moveTo>
                  <a:pt x="7842583" y="3252201"/>
                </a:moveTo>
                <a:cubicBezTo>
                  <a:pt x="7859430" y="3250178"/>
                  <a:pt x="7874778" y="3236111"/>
                  <a:pt x="7875126" y="3218279"/>
                </a:cubicBezTo>
                <a:cubicBezTo>
                  <a:pt x="7878604" y="3184808"/>
                  <a:pt x="7825039" y="3168649"/>
                  <a:pt x="7808808" y="3197735"/>
                </a:cubicBezTo>
                <a:cubicBezTo>
                  <a:pt x="7796054" y="3215740"/>
                  <a:pt x="7805097" y="3242517"/>
                  <a:pt x="7825735" y="3249904"/>
                </a:cubicBezTo>
                <a:cubicBezTo>
                  <a:pt x="7831184" y="3252212"/>
                  <a:pt x="7836967" y="3252876"/>
                  <a:pt x="7842583" y="3252201"/>
                </a:cubicBezTo>
                <a:close/>
                <a:moveTo>
                  <a:pt x="6610301" y="3252311"/>
                </a:moveTo>
                <a:cubicBezTo>
                  <a:pt x="6630959" y="3249118"/>
                  <a:pt x="6648227" y="3225036"/>
                  <a:pt x="6638505" y="3203783"/>
                </a:cubicBezTo>
                <a:cubicBezTo>
                  <a:pt x="6630546" y="3178872"/>
                  <a:pt x="6593480" y="3176587"/>
                  <a:pt x="6578699" y="3196013"/>
                </a:cubicBezTo>
                <a:cubicBezTo>
                  <a:pt x="6567329" y="3212010"/>
                  <a:pt x="6571195" y="3238749"/>
                  <a:pt x="6589387" y="3247661"/>
                </a:cubicBezTo>
                <a:cubicBezTo>
                  <a:pt x="6596152" y="3252118"/>
                  <a:pt x="6603415" y="3253375"/>
                  <a:pt x="6610301" y="3252311"/>
                </a:cubicBezTo>
                <a:close/>
                <a:moveTo>
                  <a:pt x="8558426" y="3252386"/>
                </a:moveTo>
                <a:cubicBezTo>
                  <a:pt x="8574441" y="3252041"/>
                  <a:pt x="8590294" y="3240579"/>
                  <a:pt x="8593059" y="3224204"/>
                </a:cubicBezTo>
                <a:cubicBezTo>
                  <a:pt x="8602504" y="3195705"/>
                  <a:pt x="8564492" y="3173412"/>
                  <a:pt x="8540993" y="3186512"/>
                </a:cubicBezTo>
                <a:cubicBezTo>
                  <a:pt x="8515191" y="3196854"/>
                  <a:pt x="8517956" y="3238683"/>
                  <a:pt x="8542836" y="3248795"/>
                </a:cubicBezTo>
                <a:cubicBezTo>
                  <a:pt x="8547732" y="3251380"/>
                  <a:pt x="8553088" y="3252501"/>
                  <a:pt x="8558426" y="3252386"/>
                </a:cubicBezTo>
                <a:close/>
                <a:moveTo>
                  <a:pt x="7325434" y="3252503"/>
                </a:moveTo>
                <a:cubicBezTo>
                  <a:pt x="7345201" y="3251904"/>
                  <a:pt x="7364136" y="3233357"/>
                  <a:pt x="7359018" y="3211475"/>
                </a:cubicBezTo>
                <a:cubicBezTo>
                  <a:pt x="7358791" y="3180249"/>
                  <a:pt x="7311936" y="3173411"/>
                  <a:pt x="7296925" y="3197572"/>
                </a:cubicBezTo>
                <a:cubicBezTo>
                  <a:pt x="7288054" y="3213299"/>
                  <a:pt x="7290101" y="3236320"/>
                  <a:pt x="7306250" y="3246576"/>
                </a:cubicBezTo>
                <a:cubicBezTo>
                  <a:pt x="7312164" y="3250907"/>
                  <a:pt x="7318845" y="3252702"/>
                  <a:pt x="7325434" y="3252503"/>
                </a:cubicBezTo>
                <a:close/>
                <a:moveTo>
                  <a:pt x="7941023" y="3252562"/>
                </a:moveTo>
                <a:cubicBezTo>
                  <a:pt x="7958897" y="3252498"/>
                  <a:pt x="7976252" y="3239130"/>
                  <a:pt x="7975560" y="3219593"/>
                </a:cubicBezTo>
                <a:cubicBezTo>
                  <a:pt x="7981792" y="3185774"/>
                  <a:pt x="7929395" y="3170236"/>
                  <a:pt x="7912083" y="3197428"/>
                </a:cubicBezTo>
                <a:cubicBezTo>
                  <a:pt x="7904004" y="3213195"/>
                  <a:pt x="7904466" y="3239930"/>
                  <a:pt x="7923624" y="3247928"/>
                </a:cubicBezTo>
                <a:cubicBezTo>
                  <a:pt x="7929048" y="3251127"/>
                  <a:pt x="7935064" y="3252584"/>
                  <a:pt x="7941023" y="3252562"/>
                </a:cubicBezTo>
                <a:close/>
                <a:moveTo>
                  <a:pt x="854592" y="3346254"/>
                </a:moveTo>
                <a:cubicBezTo>
                  <a:pt x="868702" y="3344428"/>
                  <a:pt x="881666" y="3331418"/>
                  <a:pt x="878617" y="3315684"/>
                </a:cubicBezTo>
                <a:cubicBezTo>
                  <a:pt x="878617" y="3288482"/>
                  <a:pt x="834099" y="3282949"/>
                  <a:pt x="827094" y="3308768"/>
                </a:cubicBezTo>
                <a:cubicBezTo>
                  <a:pt x="820766" y="3321217"/>
                  <a:pt x="826641" y="3340351"/>
                  <a:pt x="840653" y="3344039"/>
                </a:cubicBezTo>
                <a:cubicBezTo>
                  <a:pt x="845058" y="3346229"/>
                  <a:pt x="849889" y="3346863"/>
                  <a:pt x="854592" y="3346254"/>
                </a:cubicBezTo>
                <a:close/>
                <a:moveTo>
                  <a:pt x="1996346" y="3350992"/>
                </a:moveTo>
                <a:cubicBezTo>
                  <a:pt x="2005747" y="3347212"/>
                  <a:pt x="2013522" y="3339822"/>
                  <a:pt x="2016036" y="3329590"/>
                </a:cubicBezTo>
                <a:cubicBezTo>
                  <a:pt x="2025636" y="3302077"/>
                  <a:pt x="1992264" y="3271836"/>
                  <a:pt x="1966198" y="3287070"/>
                </a:cubicBezTo>
                <a:cubicBezTo>
                  <a:pt x="1939922" y="3298439"/>
                  <a:pt x="1940150" y="3339822"/>
                  <a:pt x="1966883" y="3350736"/>
                </a:cubicBezTo>
                <a:cubicBezTo>
                  <a:pt x="1975909" y="3354943"/>
                  <a:pt x="1986951" y="3354772"/>
                  <a:pt x="1996346" y="3350992"/>
                </a:cubicBezTo>
                <a:close/>
                <a:moveTo>
                  <a:pt x="5282976" y="3351665"/>
                </a:moveTo>
                <a:cubicBezTo>
                  <a:pt x="5291966" y="3348150"/>
                  <a:pt x="5299400" y="3341233"/>
                  <a:pt x="5301936" y="3331481"/>
                </a:cubicBezTo>
                <a:cubicBezTo>
                  <a:pt x="5311617" y="3306761"/>
                  <a:pt x="5286261" y="3275011"/>
                  <a:pt x="5259521" y="3284990"/>
                </a:cubicBezTo>
                <a:cubicBezTo>
                  <a:pt x="5230245" y="3292474"/>
                  <a:pt x="5227479" y="3340326"/>
                  <a:pt x="5254680" y="3351438"/>
                </a:cubicBezTo>
                <a:cubicBezTo>
                  <a:pt x="5263440" y="3355294"/>
                  <a:pt x="5273986" y="3355180"/>
                  <a:pt x="5282976" y="3351665"/>
                </a:cubicBezTo>
                <a:close/>
                <a:moveTo>
                  <a:pt x="7543778" y="3352217"/>
                </a:moveTo>
                <a:cubicBezTo>
                  <a:pt x="7553175" y="3348924"/>
                  <a:pt x="7560968" y="3342050"/>
                  <a:pt x="7563260" y="3331652"/>
                </a:cubicBezTo>
                <a:cubicBezTo>
                  <a:pt x="7573804" y="3306466"/>
                  <a:pt x="7547215" y="3273424"/>
                  <a:pt x="7520398" y="3284515"/>
                </a:cubicBezTo>
                <a:cubicBezTo>
                  <a:pt x="7490830" y="3291216"/>
                  <a:pt x="7488079" y="3338815"/>
                  <a:pt x="7514668" y="3351293"/>
                </a:cubicBezTo>
                <a:cubicBezTo>
                  <a:pt x="7523378" y="3355221"/>
                  <a:pt x="7534380" y="3355510"/>
                  <a:pt x="7543778" y="3352217"/>
                </a:cubicBezTo>
                <a:close/>
                <a:moveTo>
                  <a:pt x="4666506" y="3352687"/>
                </a:moveTo>
                <a:cubicBezTo>
                  <a:pt x="4676228" y="3349164"/>
                  <a:pt x="4684187" y="3341601"/>
                  <a:pt x="4686120" y="3330487"/>
                </a:cubicBezTo>
                <a:cubicBezTo>
                  <a:pt x="4694079" y="3305049"/>
                  <a:pt x="4667927" y="3273424"/>
                  <a:pt x="4641320" y="3285570"/>
                </a:cubicBezTo>
                <a:cubicBezTo>
                  <a:pt x="4613576" y="3293591"/>
                  <a:pt x="4611529" y="3338049"/>
                  <a:pt x="4636317" y="3350654"/>
                </a:cubicBezTo>
                <a:cubicBezTo>
                  <a:pt x="4645300" y="3355695"/>
                  <a:pt x="4656784" y="3356211"/>
                  <a:pt x="4666506" y="3352687"/>
                </a:cubicBezTo>
                <a:close/>
                <a:moveTo>
                  <a:pt x="2709727" y="3352926"/>
                </a:moveTo>
                <a:cubicBezTo>
                  <a:pt x="2730016" y="3346756"/>
                  <a:pt x="2744782" y="3321950"/>
                  <a:pt x="2730488" y="3302712"/>
                </a:cubicBezTo>
                <a:cubicBezTo>
                  <a:pt x="2719240" y="3278412"/>
                  <a:pt x="2681809" y="3278187"/>
                  <a:pt x="2669644" y="3301812"/>
                </a:cubicBezTo>
                <a:cubicBezTo>
                  <a:pt x="2657474" y="3320037"/>
                  <a:pt x="2668265" y="3345012"/>
                  <a:pt x="2688468" y="3351987"/>
                </a:cubicBezTo>
                <a:cubicBezTo>
                  <a:pt x="2695586" y="3354968"/>
                  <a:pt x="2702963" y="3354982"/>
                  <a:pt x="2709727" y="3352926"/>
                </a:cubicBezTo>
                <a:close/>
                <a:moveTo>
                  <a:pt x="6618384" y="3353036"/>
                </a:moveTo>
                <a:cubicBezTo>
                  <a:pt x="6627597" y="3349530"/>
                  <a:pt x="6635138" y="3342231"/>
                  <a:pt x="6637179" y="3331542"/>
                </a:cubicBezTo>
                <a:cubicBezTo>
                  <a:pt x="6648291" y="3306254"/>
                  <a:pt x="6621757" y="3276599"/>
                  <a:pt x="6595677" y="3284415"/>
                </a:cubicBezTo>
                <a:cubicBezTo>
                  <a:pt x="6567329" y="3292691"/>
                  <a:pt x="6562566" y="3338438"/>
                  <a:pt x="6589554" y="3351772"/>
                </a:cubicBezTo>
                <a:cubicBezTo>
                  <a:pt x="6598285" y="3356254"/>
                  <a:pt x="6609171" y="3356542"/>
                  <a:pt x="6618384" y="3353036"/>
                </a:cubicBezTo>
                <a:close/>
                <a:moveTo>
                  <a:pt x="7950951" y="3353048"/>
                </a:moveTo>
                <a:cubicBezTo>
                  <a:pt x="7968623" y="3348242"/>
                  <a:pt x="7981253" y="3327480"/>
                  <a:pt x="7974873" y="3308893"/>
                </a:cubicBezTo>
                <a:cubicBezTo>
                  <a:pt x="7970965" y="3282973"/>
                  <a:pt x="7931655" y="3273424"/>
                  <a:pt x="7916253" y="3294797"/>
                </a:cubicBezTo>
                <a:cubicBezTo>
                  <a:pt x="7899241" y="3312986"/>
                  <a:pt x="7907517" y="3345726"/>
                  <a:pt x="7932115" y="3351865"/>
                </a:cubicBezTo>
                <a:cubicBezTo>
                  <a:pt x="7938609" y="3354480"/>
                  <a:pt x="7945060" y="3354651"/>
                  <a:pt x="7950951" y="3353048"/>
                </a:cubicBezTo>
                <a:close/>
                <a:moveTo>
                  <a:pt x="1066495" y="3353548"/>
                </a:moveTo>
                <a:cubicBezTo>
                  <a:pt x="1074943" y="3351739"/>
                  <a:pt x="1082480" y="3347047"/>
                  <a:pt x="1086333" y="3338794"/>
                </a:cubicBezTo>
                <a:cubicBezTo>
                  <a:pt x="1098581" y="3316407"/>
                  <a:pt x="1082253" y="3279774"/>
                  <a:pt x="1053906" y="3284071"/>
                </a:cubicBezTo>
                <a:cubicBezTo>
                  <a:pt x="1019663" y="3284071"/>
                  <a:pt x="1011273" y="3337437"/>
                  <a:pt x="1041208" y="3351004"/>
                </a:cubicBezTo>
                <a:cubicBezTo>
                  <a:pt x="1048691" y="3354283"/>
                  <a:pt x="1058045" y="3355357"/>
                  <a:pt x="1066495" y="3353548"/>
                </a:cubicBezTo>
                <a:close/>
                <a:moveTo>
                  <a:pt x="5072859" y="3353585"/>
                </a:moveTo>
                <a:cubicBezTo>
                  <a:pt x="5091045" y="3348710"/>
                  <a:pt x="5104519" y="3328439"/>
                  <a:pt x="5097587" y="3309068"/>
                </a:cubicBezTo>
                <a:cubicBezTo>
                  <a:pt x="5094583" y="3284611"/>
                  <a:pt x="5059230" y="3275011"/>
                  <a:pt x="5042362" y="3291468"/>
                </a:cubicBezTo>
                <a:cubicBezTo>
                  <a:pt x="5021104" y="3307011"/>
                  <a:pt x="5026881" y="3346553"/>
                  <a:pt x="5053684" y="3352724"/>
                </a:cubicBezTo>
                <a:cubicBezTo>
                  <a:pt x="5060212" y="3355124"/>
                  <a:pt x="5066797" y="3355210"/>
                  <a:pt x="5072859" y="3353585"/>
                </a:cubicBezTo>
                <a:close/>
                <a:moveTo>
                  <a:pt x="5482968" y="3353689"/>
                </a:moveTo>
                <a:cubicBezTo>
                  <a:pt x="5501520" y="3348491"/>
                  <a:pt x="5515861" y="3327956"/>
                  <a:pt x="5509468" y="3308709"/>
                </a:cubicBezTo>
                <a:cubicBezTo>
                  <a:pt x="5503248" y="3282360"/>
                  <a:pt x="5464314" y="3273424"/>
                  <a:pt x="5448418" y="3295878"/>
                </a:cubicBezTo>
                <a:cubicBezTo>
                  <a:pt x="5430679" y="3314208"/>
                  <a:pt x="5440816" y="3344682"/>
                  <a:pt x="5463623" y="3353159"/>
                </a:cubicBezTo>
                <a:cubicBezTo>
                  <a:pt x="5470131" y="3355450"/>
                  <a:pt x="5476783" y="3355422"/>
                  <a:pt x="5482968" y="3353689"/>
                </a:cubicBezTo>
                <a:close/>
                <a:moveTo>
                  <a:pt x="7843160" y="3353861"/>
                </a:moveTo>
                <a:cubicBezTo>
                  <a:pt x="7858533" y="3351661"/>
                  <a:pt x="7872444" y="3339688"/>
                  <a:pt x="7873632" y="3323273"/>
                </a:cubicBezTo>
                <a:cubicBezTo>
                  <a:pt x="7880191" y="3293715"/>
                  <a:pt x="7838346" y="3270249"/>
                  <a:pt x="7816632" y="3291684"/>
                </a:cubicBezTo>
                <a:cubicBezTo>
                  <a:pt x="7794466" y="3307479"/>
                  <a:pt x="7801930" y="3344934"/>
                  <a:pt x="7827716" y="3352606"/>
                </a:cubicBezTo>
                <a:cubicBezTo>
                  <a:pt x="7832749" y="3354241"/>
                  <a:pt x="7838035" y="3354594"/>
                  <a:pt x="7843160" y="3353861"/>
                </a:cubicBezTo>
                <a:close/>
                <a:moveTo>
                  <a:pt x="8647582" y="3353879"/>
                </a:moveTo>
                <a:cubicBezTo>
                  <a:pt x="8668047" y="3360737"/>
                  <a:pt x="8694261" y="3347936"/>
                  <a:pt x="8694491" y="3324618"/>
                </a:cubicBezTo>
                <a:cubicBezTo>
                  <a:pt x="8700929" y="3298101"/>
                  <a:pt x="8670116" y="3275012"/>
                  <a:pt x="8646432" y="3286899"/>
                </a:cubicBezTo>
                <a:cubicBezTo>
                  <a:pt x="8619529" y="3298558"/>
                  <a:pt x="8618379" y="3344049"/>
                  <a:pt x="8647582" y="3353879"/>
                </a:cubicBezTo>
                <a:close/>
                <a:moveTo>
                  <a:pt x="7224216" y="3353898"/>
                </a:moveTo>
                <a:cubicBezTo>
                  <a:pt x="7240148" y="3352744"/>
                  <a:pt x="7255413" y="3340049"/>
                  <a:pt x="7255413" y="3323122"/>
                </a:cubicBezTo>
                <a:cubicBezTo>
                  <a:pt x="7261066" y="3297361"/>
                  <a:pt x="7231442" y="3273424"/>
                  <a:pt x="7208375" y="3285735"/>
                </a:cubicBezTo>
                <a:cubicBezTo>
                  <a:pt x="7182143" y="3296449"/>
                  <a:pt x="7181691" y="3341360"/>
                  <a:pt x="7208602" y="3350934"/>
                </a:cubicBezTo>
                <a:cubicBezTo>
                  <a:pt x="7213521" y="3353385"/>
                  <a:pt x="7218905" y="3354283"/>
                  <a:pt x="7224216" y="3353898"/>
                </a:cubicBezTo>
                <a:close/>
                <a:moveTo>
                  <a:pt x="2088501" y="3353933"/>
                </a:moveTo>
                <a:cubicBezTo>
                  <a:pt x="2106350" y="3351212"/>
                  <a:pt x="2122761" y="3334203"/>
                  <a:pt x="2118869" y="3315152"/>
                </a:cubicBezTo>
                <a:cubicBezTo>
                  <a:pt x="2117968" y="3288392"/>
                  <a:pt x="2078964" y="3271836"/>
                  <a:pt x="2061142" y="3293608"/>
                </a:cubicBezTo>
                <a:cubicBezTo>
                  <a:pt x="2041511" y="3309483"/>
                  <a:pt x="2047827" y="3342367"/>
                  <a:pt x="2070838" y="3351438"/>
                </a:cubicBezTo>
                <a:cubicBezTo>
                  <a:pt x="2076419" y="3354160"/>
                  <a:pt x="2082552" y="3354840"/>
                  <a:pt x="2088501" y="3353933"/>
                </a:cubicBezTo>
                <a:close/>
                <a:moveTo>
                  <a:pt x="1273096" y="3353960"/>
                </a:moveTo>
                <a:cubicBezTo>
                  <a:pt x="1294049" y="3346794"/>
                  <a:pt x="1306967" y="3315931"/>
                  <a:pt x="1289240" y="3296820"/>
                </a:cubicBezTo>
                <a:cubicBezTo>
                  <a:pt x="1273482" y="3275011"/>
                  <a:pt x="1235668" y="3281439"/>
                  <a:pt x="1229140" y="3308298"/>
                </a:cubicBezTo>
                <a:cubicBezTo>
                  <a:pt x="1220811" y="3325975"/>
                  <a:pt x="1233644" y="3346177"/>
                  <a:pt x="1250300" y="3351916"/>
                </a:cubicBezTo>
                <a:cubicBezTo>
                  <a:pt x="1258234" y="3356105"/>
                  <a:pt x="1266111" y="3356349"/>
                  <a:pt x="1273096" y="3353960"/>
                </a:cubicBezTo>
                <a:close/>
                <a:moveTo>
                  <a:pt x="7743181" y="3354004"/>
                </a:moveTo>
                <a:cubicBezTo>
                  <a:pt x="7762178" y="3349536"/>
                  <a:pt x="7777571" y="3328166"/>
                  <a:pt x="7769747" y="3307962"/>
                </a:cubicBezTo>
                <a:cubicBezTo>
                  <a:pt x="7763850" y="3282174"/>
                  <a:pt x="7724390" y="3273424"/>
                  <a:pt x="7709422" y="3295989"/>
                </a:cubicBezTo>
                <a:cubicBezTo>
                  <a:pt x="7691279" y="3313027"/>
                  <a:pt x="7701258" y="3345032"/>
                  <a:pt x="7723709" y="3352169"/>
                </a:cubicBezTo>
                <a:cubicBezTo>
                  <a:pt x="7730116" y="3355105"/>
                  <a:pt x="7736848" y="3355494"/>
                  <a:pt x="7743181" y="3354004"/>
                </a:cubicBezTo>
                <a:close/>
                <a:moveTo>
                  <a:pt x="1469716" y="3354170"/>
                </a:moveTo>
                <a:cubicBezTo>
                  <a:pt x="1488236" y="3352911"/>
                  <a:pt x="1504850" y="3335818"/>
                  <a:pt x="1499777" y="3315170"/>
                </a:cubicBezTo>
                <a:cubicBezTo>
                  <a:pt x="1502257" y="3288317"/>
                  <a:pt x="1465051" y="3273424"/>
                  <a:pt x="1446560" y="3291025"/>
                </a:cubicBezTo>
                <a:cubicBezTo>
                  <a:pt x="1427170" y="3304790"/>
                  <a:pt x="1429198" y="3339767"/>
                  <a:pt x="1451294" y="3349696"/>
                </a:cubicBezTo>
                <a:cubicBezTo>
                  <a:pt x="1457158" y="3353250"/>
                  <a:pt x="1463545" y="3354590"/>
                  <a:pt x="1469716" y="3354170"/>
                </a:cubicBezTo>
                <a:close/>
                <a:moveTo>
                  <a:pt x="6194856" y="3354205"/>
                </a:moveTo>
                <a:cubicBezTo>
                  <a:pt x="6199721" y="3354237"/>
                  <a:pt x="6204694" y="3352944"/>
                  <a:pt x="6209667" y="3349817"/>
                </a:cubicBezTo>
                <a:cubicBezTo>
                  <a:pt x="6240304" y="3337083"/>
                  <a:pt x="6232073" y="3286600"/>
                  <a:pt x="6199150" y="3283416"/>
                </a:cubicBezTo>
                <a:cubicBezTo>
                  <a:pt x="6170799" y="3278186"/>
                  <a:pt x="6156166" y="3308203"/>
                  <a:pt x="6156852" y="3331853"/>
                </a:cubicBezTo>
                <a:cubicBezTo>
                  <a:pt x="6166626" y="3342086"/>
                  <a:pt x="6180259" y="3354109"/>
                  <a:pt x="6194856" y="3354205"/>
                </a:cubicBezTo>
                <a:close/>
                <a:moveTo>
                  <a:pt x="1357175" y="3354238"/>
                </a:moveTo>
                <a:cubicBezTo>
                  <a:pt x="1361921" y="3355394"/>
                  <a:pt x="1367136" y="3355309"/>
                  <a:pt x="1372877" y="3353499"/>
                </a:cubicBezTo>
                <a:cubicBezTo>
                  <a:pt x="1407667" y="3347619"/>
                  <a:pt x="1408122" y="3291301"/>
                  <a:pt x="1373105" y="3285646"/>
                </a:cubicBezTo>
                <a:cubicBezTo>
                  <a:pt x="1347639" y="3276599"/>
                  <a:pt x="1332629" y="3303740"/>
                  <a:pt x="1325578" y="3323418"/>
                </a:cubicBezTo>
                <a:cubicBezTo>
                  <a:pt x="1332912" y="3336140"/>
                  <a:pt x="1342933" y="3350771"/>
                  <a:pt x="1357175" y="3354238"/>
                </a:cubicBezTo>
                <a:close/>
                <a:moveTo>
                  <a:pt x="7018873" y="3354284"/>
                </a:moveTo>
                <a:cubicBezTo>
                  <a:pt x="7037328" y="3352757"/>
                  <a:pt x="7054124" y="3335578"/>
                  <a:pt x="7052423" y="3315727"/>
                </a:cubicBezTo>
                <a:cubicBezTo>
                  <a:pt x="7050836" y="3289486"/>
                  <a:pt x="7015230" y="3273424"/>
                  <a:pt x="6995500" y="3291748"/>
                </a:cubicBezTo>
                <a:cubicBezTo>
                  <a:pt x="6975316" y="3304869"/>
                  <a:pt x="6977131" y="3341290"/>
                  <a:pt x="7000489" y="3350113"/>
                </a:cubicBezTo>
                <a:cubicBezTo>
                  <a:pt x="7006386" y="3353562"/>
                  <a:pt x="7012721" y="3354793"/>
                  <a:pt x="7018873" y="3354284"/>
                </a:cubicBezTo>
                <a:close/>
                <a:moveTo>
                  <a:pt x="1161048" y="3354311"/>
                </a:moveTo>
                <a:cubicBezTo>
                  <a:pt x="1177369" y="3353320"/>
                  <a:pt x="1193240" y="3341298"/>
                  <a:pt x="1193756" y="3323905"/>
                </a:cubicBezTo>
                <a:cubicBezTo>
                  <a:pt x="1200179" y="3296168"/>
                  <a:pt x="1162331" y="3270249"/>
                  <a:pt x="1139857" y="3290257"/>
                </a:cubicBezTo>
                <a:cubicBezTo>
                  <a:pt x="1119216" y="3304807"/>
                  <a:pt x="1120364" y="3341639"/>
                  <a:pt x="1145130" y="3351416"/>
                </a:cubicBezTo>
                <a:cubicBezTo>
                  <a:pt x="1150118" y="3353746"/>
                  <a:pt x="1155608" y="3354641"/>
                  <a:pt x="1161048" y="3354311"/>
                </a:cubicBezTo>
                <a:close/>
                <a:moveTo>
                  <a:pt x="6405675" y="3354442"/>
                </a:moveTo>
                <a:cubicBezTo>
                  <a:pt x="6422882" y="3351215"/>
                  <a:pt x="6437893" y="3334291"/>
                  <a:pt x="6435349" y="3315814"/>
                </a:cubicBezTo>
                <a:cubicBezTo>
                  <a:pt x="6434218" y="3288875"/>
                  <a:pt x="6398258" y="3271836"/>
                  <a:pt x="6378129" y="3290947"/>
                </a:cubicBezTo>
                <a:cubicBezTo>
                  <a:pt x="6356191" y="3306604"/>
                  <a:pt x="6362976" y="3344825"/>
                  <a:pt x="6388307" y="3352654"/>
                </a:cubicBezTo>
                <a:cubicBezTo>
                  <a:pt x="6393961" y="3355071"/>
                  <a:pt x="6399940" y="3355517"/>
                  <a:pt x="6405675" y="3354442"/>
                </a:cubicBezTo>
                <a:close/>
                <a:moveTo>
                  <a:pt x="6710128" y="3354468"/>
                </a:moveTo>
                <a:cubicBezTo>
                  <a:pt x="6726188" y="3353429"/>
                  <a:pt x="6741869" y="3341512"/>
                  <a:pt x="6740858" y="3323870"/>
                </a:cubicBezTo>
                <a:cubicBezTo>
                  <a:pt x="6745129" y="3301026"/>
                  <a:pt x="6722647" y="3276599"/>
                  <a:pt x="6699715" y="3285420"/>
                </a:cubicBezTo>
                <a:cubicBezTo>
                  <a:pt x="6670714" y="3292432"/>
                  <a:pt x="6667341" y="3340381"/>
                  <a:pt x="6694545" y="3351690"/>
                </a:cubicBezTo>
                <a:cubicBezTo>
                  <a:pt x="6699378" y="3353952"/>
                  <a:pt x="6704774" y="3354814"/>
                  <a:pt x="6710128" y="3354468"/>
                </a:cubicBezTo>
                <a:close/>
                <a:moveTo>
                  <a:pt x="6813650" y="3354488"/>
                </a:moveTo>
                <a:cubicBezTo>
                  <a:pt x="6829522" y="3353007"/>
                  <a:pt x="6843895" y="3340558"/>
                  <a:pt x="6844235" y="3322994"/>
                </a:cubicBezTo>
                <a:cubicBezTo>
                  <a:pt x="6849904" y="3296165"/>
                  <a:pt x="6816113" y="3271837"/>
                  <a:pt x="6793207" y="3288207"/>
                </a:cubicBezTo>
                <a:cubicBezTo>
                  <a:pt x="6768941" y="3301167"/>
                  <a:pt x="6771889" y="3343230"/>
                  <a:pt x="6797743" y="3352097"/>
                </a:cubicBezTo>
                <a:cubicBezTo>
                  <a:pt x="6802903" y="3354257"/>
                  <a:pt x="6808360" y="3354982"/>
                  <a:pt x="6813650" y="3354488"/>
                </a:cubicBezTo>
                <a:close/>
                <a:moveTo>
                  <a:pt x="5375114" y="3354519"/>
                </a:moveTo>
                <a:cubicBezTo>
                  <a:pt x="5391002" y="3353694"/>
                  <a:pt x="5406440" y="3342166"/>
                  <a:pt x="5406611" y="3324852"/>
                </a:cubicBezTo>
                <a:cubicBezTo>
                  <a:pt x="5411629" y="3299252"/>
                  <a:pt x="5382662" y="3273424"/>
                  <a:pt x="5358484" y="3285995"/>
                </a:cubicBezTo>
                <a:cubicBezTo>
                  <a:pt x="5332254" y="3296967"/>
                  <a:pt x="5332254" y="3341995"/>
                  <a:pt x="5359625" y="3351594"/>
                </a:cubicBezTo>
                <a:cubicBezTo>
                  <a:pt x="5364472" y="3353880"/>
                  <a:pt x="5369818" y="3354794"/>
                  <a:pt x="5375114" y="3354519"/>
                </a:cubicBezTo>
                <a:close/>
                <a:moveTo>
                  <a:pt x="8558892" y="3354583"/>
                </a:moveTo>
                <a:cubicBezTo>
                  <a:pt x="8574042" y="3354197"/>
                  <a:pt x="8588771" y="3343659"/>
                  <a:pt x="8593264" y="3328751"/>
                </a:cubicBezTo>
                <a:cubicBezTo>
                  <a:pt x="8604092" y="3299735"/>
                  <a:pt x="8561933" y="3268662"/>
                  <a:pt x="8537974" y="3290139"/>
                </a:cubicBezTo>
                <a:cubicBezTo>
                  <a:pt x="8516779" y="3304761"/>
                  <a:pt x="8517701" y="3342688"/>
                  <a:pt x="8543964" y="3351370"/>
                </a:cubicBezTo>
                <a:cubicBezTo>
                  <a:pt x="8548744" y="3353711"/>
                  <a:pt x="8553841" y="3354711"/>
                  <a:pt x="8558892" y="3354583"/>
                </a:cubicBezTo>
                <a:close/>
                <a:moveTo>
                  <a:pt x="1779651" y="3354646"/>
                </a:moveTo>
                <a:cubicBezTo>
                  <a:pt x="1795218" y="3352789"/>
                  <a:pt x="1809492" y="3340176"/>
                  <a:pt x="1809664" y="3323416"/>
                </a:cubicBezTo>
                <a:cubicBezTo>
                  <a:pt x="1814494" y="3297844"/>
                  <a:pt x="1785745" y="3273424"/>
                  <a:pt x="1761596" y="3285404"/>
                </a:cubicBezTo>
                <a:cubicBezTo>
                  <a:pt x="1733537" y="3296231"/>
                  <a:pt x="1734917" y="3343689"/>
                  <a:pt x="1764126" y="3352674"/>
                </a:cubicBezTo>
                <a:cubicBezTo>
                  <a:pt x="1769128" y="3354690"/>
                  <a:pt x="1774461" y="3355266"/>
                  <a:pt x="1779651" y="3354646"/>
                </a:cubicBezTo>
                <a:close/>
                <a:moveTo>
                  <a:pt x="1878736" y="3354754"/>
                </a:moveTo>
                <a:cubicBezTo>
                  <a:pt x="1895900" y="3354475"/>
                  <a:pt x="1913201" y="3341756"/>
                  <a:pt x="1913547" y="3323366"/>
                </a:cubicBezTo>
                <a:cubicBezTo>
                  <a:pt x="1917692" y="3298845"/>
                  <a:pt x="1891228" y="3275011"/>
                  <a:pt x="1867544" y="3285095"/>
                </a:cubicBezTo>
                <a:cubicBezTo>
                  <a:pt x="1839714" y="3293574"/>
                  <a:pt x="1836718" y="3337116"/>
                  <a:pt x="1862254" y="3350637"/>
                </a:cubicBezTo>
                <a:cubicBezTo>
                  <a:pt x="1867312" y="3353558"/>
                  <a:pt x="1873019" y="3354848"/>
                  <a:pt x="1878736" y="3354754"/>
                </a:cubicBezTo>
                <a:close/>
                <a:moveTo>
                  <a:pt x="1675221" y="3354792"/>
                </a:moveTo>
                <a:cubicBezTo>
                  <a:pt x="1691062" y="3353377"/>
                  <a:pt x="1705687" y="3341414"/>
                  <a:pt x="1705857" y="3323921"/>
                </a:cubicBezTo>
                <a:cubicBezTo>
                  <a:pt x="1711315" y="3300139"/>
                  <a:pt x="1688574" y="3278187"/>
                  <a:pt x="1665379" y="3283675"/>
                </a:cubicBezTo>
                <a:cubicBezTo>
                  <a:pt x="1634224" y="3289849"/>
                  <a:pt x="1630358" y="3341071"/>
                  <a:pt x="1659466" y="3352505"/>
                </a:cubicBezTo>
                <a:cubicBezTo>
                  <a:pt x="1664526" y="3354563"/>
                  <a:pt x="1669940" y="3355263"/>
                  <a:pt x="1675221" y="3354792"/>
                </a:cubicBezTo>
                <a:close/>
                <a:moveTo>
                  <a:pt x="5681714" y="3354806"/>
                </a:moveTo>
                <a:cubicBezTo>
                  <a:pt x="5698524" y="3354313"/>
                  <a:pt x="5715270" y="3341419"/>
                  <a:pt x="5715778" y="3323255"/>
                </a:cubicBezTo>
                <a:cubicBezTo>
                  <a:pt x="5721191" y="3294467"/>
                  <a:pt x="5681946" y="3270249"/>
                  <a:pt x="5659843" y="3291040"/>
                </a:cubicBezTo>
                <a:cubicBezTo>
                  <a:pt x="5638641" y="3305206"/>
                  <a:pt x="5642701" y="3340619"/>
                  <a:pt x="5665481" y="3350900"/>
                </a:cubicBezTo>
                <a:cubicBezTo>
                  <a:pt x="5670500" y="3353756"/>
                  <a:pt x="5676110" y="3354970"/>
                  <a:pt x="5681714" y="3354806"/>
                </a:cubicBezTo>
                <a:close/>
                <a:moveTo>
                  <a:pt x="5889254" y="3354812"/>
                </a:moveTo>
                <a:cubicBezTo>
                  <a:pt x="5905079" y="3353366"/>
                  <a:pt x="5919615" y="3341460"/>
                  <a:pt x="5920475" y="3324451"/>
                </a:cubicBezTo>
                <a:cubicBezTo>
                  <a:pt x="5925979" y="3299959"/>
                  <a:pt x="5897998" y="3275012"/>
                  <a:pt x="5874145" y="3286351"/>
                </a:cubicBezTo>
                <a:cubicBezTo>
                  <a:pt x="5845016" y="3294516"/>
                  <a:pt x="5845016" y="3343275"/>
                  <a:pt x="5873457" y="3352573"/>
                </a:cubicBezTo>
                <a:cubicBezTo>
                  <a:pt x="5878560" y="3354614"/>
                  <a:pt x="5883978" y="3355294"/>
                  <a:pt x="5889254" y="3354812"/>
                </a:cubicBezTo>
                <a:close/>
                <a:moveTo>
                  <a:pt x="7124560" y="3354813"/>
                </a:moveTo>
                <a:cubicBezTo>
                  <a:pt x="7144262" y="3351371"/>
                  <a:pt x="7161522" y="3330223"/>
                  <a:pt x="7153399" y="3309333"/>
                </a:cubicBezTo>
                <a:cubicBezTo>
                  <a:pt x="7147533" y="3284473"/>
                  <a:pt x="7111661" y="3273424"/>
                  <a:pt x="7095191" y="3293911"/>
                </a:cubicBezTo>
                <a:cubicBezTo>
                  <a:pt x="7076916" y="3310024"/>
                  <a:pt x="7083684" y="3342020"/>
                  <a:pt x="7104892" y="3351688"/>
                </a:cubicBezTo>
                <a:cubicBezTo>
                  <a:pt x="7111153" y="3355141"/>
                  <a:pt x="7117992" y="3355961"/>
                  <a:pt x="7124560" y="3354813"/>
                </a:cubicBezTo>
                <a:close/>
                <a:moveTo>
                  <a:pt x="7427333" y="3354854"/>
                </a:moveTo>
                <a:cubicBezTo>
                  <a:pt x="7444670" y="3354673"/>
                  <a:pt x="7461618" y="3342149"/>
                  <a:pt x="7461446" y="3323341"/>
                </a:cubicBezTo>
                <a:cubicBezTo>
                  <a:pt x="7467441" y="3298720"/>
                  <a:pt x="7440001" y="3275011"/>
                  <a:pt x="7416251" y="3285270"/>
                </a:cubicBezTo>
                <a:cubicBezTo>
                  <a:pt x="7388811" y="3294161"/>
                  <a:pt x="7384891" y="3337931"/>
                  <a:pt x="7410486" y="3350698"/>
                </a:cubicBezTo>
                <a:cubicBezTo>
                  <a:pt x="7415732" y="3353604"/>
                  <a:pt x="7421554" y="3354915"/>
                  <a:pt x="7427333" y="3354854"/>
                </a:cubicBezTo>
                <a:close/>
                <a:moveTo>
                  <a:pt x="2602755" y="3354900"/>
                </a:moveTo>
                <a:cubicBezTo>
                  <a:pt x="2619922" y="3351672"/>
                  <a:pt x="2634336" y="3335262"/>
                  <a:pt x="2631607" y="3316262"/>
                </a:cubicBezTo>
                <a:cubicBezTo>
                  <a:pt x="2633656" y="3290237"/>
                  <a:pt x="2597946" y="3273424"/>
                  <a:pt x="2578613" y="3289546"/>
                </a:cubicBezTo>
                <a:cubicBezTo>
                  <a:pt x="2557464" y="3304286"/>
                  <a:pt x="2559506" y="3344590"/>
                  <a:pt x="2585208" y="3353342"/>
                </a:cubicBezTo>
                <a:cubicBezTo>
                  <a:pt x="2591008" y="3355588"/>
                  <a:pt x="2597035" y="3355976"/>
                  <a:pt x="2602755" y="3354900"/>
                </a:cubicBezTo>
                <a:close/>
                <a:moveTo>
                  <a:pt x="7330831" y="3354950"/>
                </a:moveTo>
                <a:cubicBezTo>
                  <a:pt x="7347713" y="3351333"/>
                  <a:pt x="7361532" y="3334521"/>
                  <a:pt x="7358130" y="3315755"/>
                </a:cubicBezTo>
                <a:cubicBezTo>
                  <a:pt x="7359491" y="3291427"/>
                  <a:pt x="7331596" y="3276599"/>
                  <a:pt x="7311186" y="3285635"/>
                </a:cubicBezTo>
                <a:cubicBezTo>
                  <a:pt x="7283291" y="3296524"/>
                  <a:pt x="7285105" y="3344252"/>
                  <a:pt x="7313453" y="3353752"/>
                </a:cubicBezTo>
                <a:cubicBezTo>
                  <a:pt x="7319236" y="3355895"/>
                  <a:pt x="7325204" y="3356155"/>
                  <a:pt x="7330831" y="3354950"/>
                </a:cubicBezTo>
                <a:close/>
                <a:moveTo>
                  <a:pt x="2496256" y="3355002"/>
                </a:moveTo>
                <a:cubicBezTo>
                  <a:pt x="2512724" y="3354267"/>
                  <a:pt x="2528331" y="3341349"/>
                  <a:pt x="2528669" y="3323445"/>
                </a:cubicBezTo>
                <a:cubicBezTo>
                  <a:pt x="2532064" y="3298207"/>
                  <a:pt x="2502200" y="3273424"/>
                  <a:pt x="2479139" y="3287521"/>
                </a:cubicBezTo>
                <a:cubicBezTo>
                  <a:pt x="2454722" y="3299799"/>
                  <a:pt x="2454271" y="3341179"/>
                  <a:pt x="2480044" y="3351411"/>
                </a:cubicBezTo>
                <a:cubicBezTo>
                  <a:pt x="2485187" y="3354139"/>
                  <a:pt x="2490771" y="3355247"/>
                  <a:pt x="2496256" y="3355002"/>
                </a:cubicBezTo>
                <a:close/>
                <a:moveTo>
                  <a:pt x="953147" y="3355026"/>
                </a:moveTo>
                <a:cubicBezTo>
                  <a:pt x="969721" y="3354972"/>
                  <a:pt x="986296" y="3342890"/>
                  <a:pt x="986127" y="3324489"/>
                </a:cubicBezTo>
                <a:cubicBezTo>
                  <a:pt x="990637" y="3302246"/>
                  <a:pt x="971469" y="3279774"/>
                  <a:pt x="948693" y="3283672"/>
                </a:cubicBezTo>
                <a:cubicBezTo>
                  <a:pt x="917347" y="3285736"/>
                  <a:pt x="909681" y="3337330"/>
                  <a:pt x="937192" y="3350859"/>
                </a:cubicBezTo>
                <a:cubicBezTo>
                  <a:pt x="942097" y="3353725"/>
                  <a:pt x="947622" y="3355044"/>
                  <a:pt x="953147" y="3355026"/>
                </a:cubicBezTo>
                <a:close/>
                <a:moveTo>
                  <a:pt x="4860110" y="3355057"/>
                </a:moveTo>
                <a:cubicBezTo>
                  <a:pt x="4876227" y="3353543"/>
                  <a:pt x="4891192" y="3339831"/>
                  <a:pt x="4892727" y="3322875"/>
                </a:cubicBezTo>
                <a:cubicBezTo>
                  <a:pt x="4898867" y="3292423"/>
                  <a:pt x="4854524" y="3268661"/>
                  <a:pt x="4834513" y="3293346"/>
                </a:cubicBezTo>
                <a:cubicBezTo>
                  <a:pt x="4814729" y="3309033"/>
                  <a:pt x="4821551" y="3343176"/>
                  <a:pt x="4844064" y="3352173"/>
                </a:cubicBezTo>
                <a:cubicBezTo>
                  <a:pt x="4849237" y="3354711"/>
                  <a:pt x="4854737" y="3355562"/>
                  <a:pt x="4860110" y="3355057"/>
                </a:cubicBezTo>
                <a:close/>
                <a:moveTo>
                  <a:pt x="5988066" y="3355086"/>
                </a:moveTo>
                <a:cubicBezTo>
                  <a:pt x="6005064" y="3355043"/>
                  <a:pt x="6022125" y="3342947"/>
                  <a:pt x="6021285" y="3323797"/>
                </a:cubicBezTo>
                <a:cubicBezTo>
                  <a:pt x="6025991" y="3300088"/>
                  <a:pt x="6001114" y="3275011"/>
                  <a:pt x="5978254" y="3286182"/>
                </a:cubicBezTo>
                <a:cubicBezTo>
                  <a:pt x="5951584" y="3293933"/>
                  <a:pt x="5949791" y="3336791"/>
                  <a:pt x="5971755" y="3350926"/>
                </a:cubicBezTo>
                <a:cubicBezTo>
                  <a:pt x="5976741" y="3353775"/>
                  <a:pt x="5982400" y="3355100"/>
                  <a:pt x="5988066" y="3355086"/>
                </a:cubicBezTo>
                <a:close/>
                <a:moveTo>
                  <a:pt x="7637535" y="3355135"/>
                </a:moveTo>
                <a:cubicBezTo>
                  <a:pt x="7655532" y="3352386"/>
                  <a:pt x="7671265" y="3334818"/>
                  <a:pt x="7668374" y="3315575"/>
                </a:cubicBezTo>
                <a:cubicBezTo>
                  <a:pt x="7666333" y="3290147"/>
                  <a:pt x="7633675" y="3273424"/>
                  <a:pt x="7613265" y="3290376"/>
                </a:cubicBezTo>
                <a:cubicBezTo>
                  <a:pt x="7589679" y="3304121"/>
                  <a:pt x="7594668" y="3343295"/>
                  <a:pt x="7619388" y="3352458"/>
                </a:cubicBezTo>
                <a:cubicBezTo>
                  <a:pt x="7625284" y="3355321"/>
                  <a:pt x="7631535" y="3356052"/>
                  <a:pt x="7637535" y="3355135"/>
                </a:cubicBezTo>
                <a:close/>
                <a:moveTo>
                  <a:pt x="6502856" y="3355177"/>
                </a:moveTo>
                <a:cubicBezTo>
                  <a:pt x="6519694" y="3354971"/>
                  <a:pt x="6536564" y="3342812"/>
                  <a:pt x="6536057" y="3323879"/>
                </a:cubicBezTo>
                <a:cubicBezTo>
                  <a:pt x="6540341" y="3299329"/>
                  <a:pt x="6515311" y="3275011"/>
                  <a:pt x="6491859" y="3284970"/>
                </a:cubicBezTo>
                <a:cubicBezTo>
                  <a:pt x="6464349" y="3294002"/>
                  <a:pt x="6460966" y="3338006"/>
                  <a:pt x="6486673" y="3351207"/>
                </a:cubicBezTo>
                <a:cubicBezTo>
                  <a:pt x="6491634" y="3353986"/>
                  <a:pt x="6497243" y="3355246"/>
                  <a:pt x="6502856" y="3355177"/>
                </a:cubicBezTo>
                <a:close/>
                <a:moveTo>
                  <a:pt x="1573465" y="3355222"/>
                </a:moveTo>
                <a:cubicBezTo>
                  <a:pt x="1591876" y="3352720"/>
                  <a:pt x="1608294" y="3335433"/>
                  <a:pt x="1604007" y="3315157"/>
                </a:cubicBezTo>
                <a:cubicBezTo>
                  <a:pt x="1603550" y="3293206"/>
                  <a:pt x="1580459" y="3278187"/>
                  <a:pt x="1560112" y="3283733"/>
                </a:cubicBezTo>
                <a:cubicBezTo>
                  <a:pt x="1532220" y="3292975"/>
                  <a:pt x="1525591" y="3340575"/>
                  <a:pt x="1555083" y="3352359"/>
                </a:cubicBezTo>
                <a:cubicBezTo>
                  <a:pt x="1560969" y="3355247"/>
                  <a:pt x="1567328" y="3356056"/>
                  <a:pt x="1573465" y="3355222"/>
                </a:cubicBezTo>
                <a:close/>
                <a:moveTo>
                  <a:pt x="5785777" y="3355238"/>
                </a:moveTo>
                <a:cubicBezTo>
                  <a:pt x="5801684" y="3354259"/>
                  <a:pt x="5816433" y="3341429"/>
                  <a:pt x="5817290" y="3324208"/>
                </a:cubicBezTo>
                <a:cubicBezTo>
                  <a:pt x="5824379" y="3295736"/>
                  <a:pt x="5785963" y="3270249"/>
                  <a:pt x="5763782" y="3290455"/>
                </a:cubicBezTo>
                <a:cubicBezTo>
                  <a:pt x="5741829" y="3304462"/>
                  <a:pt x="5745259" y="3343266"/>
                  <a:pt x="5769956" y="3351992"/>
                </a:cubicBezTo>
                <a:cubicBezTo>
                  <a:pt x="5775044" y="3354575"/>
                  <a:pt x="5780474" y="3355565"/>
                  <a:pt x="5785777" y="3355238"/>
                </a:cubicBezTo>
                <a:close/>
                <a:moveTo>
                  <a:pt x="5166802" y="3355248"/>
                </a:moveTo>
                <a:cubicBezTo>
                  <a:pt x="5183720" y="3354598"/>
                  <a:pt x="5199967" y="3341990"/>
                  <a:pt x="5200478" y="3323274"/>
                </a:cubicBezTo>
                <a:cubicBezTo>
                  <a:pt x="5205254" y="3298088"/>
                  <a:pt x="5178646" y="3276599"/>
                  <a:pt x="5155448" y="3284224"/>
                </a:cubicBezTo>
                <a:cubicBezTo>
                  <a:pt x="5128157" y="3293698"/>
                  <a:pt x="5124291" y="3338524"/>
                  <a:pt x="5150218" y="3351695"/>
                </a:cubicBezTo>
                <a:cubicBezTo>
                  <a:pt x="5155448" y="3354352"/>
                  <a:pt x="5161163" y="3355464"/>
                  <a:pt x="5166802" y="3355248"/>
                </a:cubicBezTo>
                <a:close/>
                <a:moveTo>
                  <a:pt x="6910273" y="3355288"/>
                </a:moveTo>
                <a:cubicBezTo>
                  <a:pt x="6915643" y="3355971"/>
                  <a:pt x="6921330" y="3355123"/>
                  <a:pt x="6927217" y="3352194"/>
                </a:cubicBezTo>
                <a:cubicBezTo>
                  <a:pt x="6957854" y="3341624"/>
                  <a:pt x="6954196" y="3290156"/>
                  <a:pt x="6921958" y="3284411"/>
                </a:cubicBezTo>
                <a:cubicBezTo>
                  <a:pt x="6896123" y="3276599"/>
                  <a:pt x="6881490" y="3302793"/>
                  <a:pt x="6873716" y="3322783"/>
                </a:cubicBezTo>
                <a:cubicBezTo>
                  <a:pt x="6880918" y="3337431"/>
                  <a:pt x="6894165" y="3353242"/>
                  <a:pt x="6910273" y="3355288"/>
                </a:cubicBezTo>
                <a:close/>
                <a:moveTo>
                  <a:pt x="6095735" y="3355290"/>
                </a:moveTo>
                <a:cubicBezTo>
                  <a:pt x="6115784" y="3352850"/>
                  <a:pt x="6132581" y="3331451"/>
                  <a:pt x="6123736" y="3309796"/>
                </a:cubicBezTo>
                <a:cubicBezTo>
                  <a:pt x="6118067" y="3283197"/>
                  <a:pt x="6082007" y="3275012"/>
                  <a:pt x="6064772" y="3295473"/>
                </a:cubicBezTo>
                <a:cubicBezTo>
                  <a:pt x="6054566" y="3311842"/>
                  <a:pt x="6054793" y="3342534"/>
                  <a:pt x="6075431" y="3350718"/>
                </a:cubicBezTo>
                <a:cubicBezTo>
                  <a:pt x="6082007" y="3354810"/>
                  <a:pt x="6089052" y="3356103"/>
                  <a:pt x="6095735" y="3355290"/>
                </a:cubicBezTo>
                <a:close/>
                <a:moveTo>
                  <a:pt x="8045336" y="3355307"/>
                </a:moveTo>
                <a:cubicBezTo>
                  <a:pt x="8062049" y="3354284"/>
                  <a:pt x="8078088" y="3341309"/>
                  <a:pt x="8077916" y="3322848"/>
                </a:cubicBezTo>
                <a:cubicBezTo>
                  <a:pt x="8081804" y="3298929"/>
                  <a:pt x="8057332" y="3275011"/>
                  <a:pt x="8034233" y="3284300"/>
                </a:cubicBezTo>
                <a:cubicBezTo>
                  <a:pt x="8004500" y="3291498"/>
                  <a:pt x="8000841" y="3340960"/>
                  <a:pt x="8028972" y="3352107"/>
                </a:cubicBezTo>
                <a:cubicBezTo>
                  <a:pt x="8034118" y="3354661"/>
                  <a:pt x="8039764" y="3355648"/>
                  <a:pt x="8045336" y="3355307"/>
                </a:cubicBezTo>
                <a:close/>
                <a:moveTo>
                  <a:pt x="6300710" y="3355312"/>
                </a:moveTo>
                <a:cubicBezTo>
                  <a:pt x="6316306" y="3353704"/>
                  <a:pt x="6330338" y="3340278"/>
                  <a:pt x="6332379" y="3323872"/>
                </a:cubicBezTo>
                <a:cubicBezTo>
                  <a:pt x="6338729" y="3295091"/>
                  <a:pt x="6300856" y="3271836"/>
                  <a:pt x="6278404" y="3289565"/>
                </a:cubicBezTo>
                <a:cubicBezTo>
                  <a:pt x="6254591" y="3302920"/>
                  <a:pt x="6257539" y="3345746"/>
                  <a:pt x="6284981" y="3352654"/>
                </a:cubicBezTo>
                <a:cubicBezTo>
                  <a:pt x="6290140" y="3355071"/>
                  <a:pt x="6295512" y="3355848"/>
                  <a:pt x="6300710" y="3355312"/>
                </a:cubicBezTo>
                <a:close/>
                <a:moveTo>
                  <a:pt x="5576961" y="3355525"/>
                </a:moveTo>
                <a:cubicBezTo>
                  <a:pt x="5594207" y="3355407"/>
                  <a:pt x="5610545" y="3341920"/>
                  <a:pt x="5613138" y="3324052"/>
                </a:cubicBezTo>
                <a:cubicBezTo>
                  <a:pt x="5619592" y="3296562"/>
                  <a:pt x="5583171" y="3273424"/>
                  <a:pt x="5560119" y="3288773"/>
                </a:cubicBezTo>
                <a:cubicBezTo>
                  <a:pt x="5536376" y="3300227"/>
                  <a:pt x="5535454" y="3339858"/>
                  <a:pt x="5559889" y="3350854"/>
                </a:cubicBezTo>
                <a:cubicBezTo>
                  <a:pt x="5565363" y="3354119"/>
                  <a:pt x="5571213" y="3355565"/>
                  <a:pt x="5576961" y="3355525"/>
                </a:cubicBezTo>
                <a:close/>
                <a:moveTo>
                  <a:pt x="4662254" y="3455888"/>
                </a:moveTo>
                <a:cubicBezTo>
                  <a:pt x="4671891" y="3453869"/>
                  <a:pt x="4680317" y="3448354"/>
                  <a:pt x="4683664" y="3438688"/>
                </a:cubicBezTo>
                <a:cubicBezTo>
                  <a:pt x="4695667" y="3417991"/>
                  <a:pt x="4681817" y="3386378"/>
                  <a:pt x="4655732" y="3386605"/>
                </a:cubicBezTo>
                <a:cubicBezTo>
                  <a:pt x="4620645" y="3381374"/>
                  <a:pt x="4605179" y="3434821"/>
                  <a:pt x="4633572" y="3452107"/>
                </a:cubicBezTo>
                <a:cubicBezTo>
                  <a:pt x="4641767" y="3456428"/>
                  <a:pt x="4652616" y="3457906"/>
                  <a:pt x="4662254" y="3455888"/>
                </a:cubicBezTo>
                <a:close/>
                <a:moveTo>
                  <a:pt x="7008291" y="3456141"/>
                </a:moveTo>
                <a:cubicBezTo>
                  <a:pt x="7033664" y="3465512"/>
                  <a:pt x="7062629" y="3431455"/>
                  <a:pt x="7048034" y="3407227"/>
                </a:cubicBezTo>
                <a:cubicBezTo>
                  <a:pt x="7039726" y="3386428"/>
                  <a:pt x="7011210" y="3378199"/>
                  <a:pt x="6994595" y="3394199"/>
                </a:cubicBezTo>
                <a:cubicBezTo>
                  <a:pt x="6972141" y="3410427"/>
                  <a:pt x="6981123" y="3451341"/>
                  <a:pt x="7008291" y="3456141"/>
                </a:cubicBezTo>
                <a:close/>
                <a:moveTo>
                  <a:pt x="8447341" y="3456214"/>
                </a:moveTo>
                <a:cubicBezTo>
                  <a:pt x="8474236" y="3465512"/>
                  <a:pt x="8500904" y="3432628"/>
                  <a:pt x="8488140" y="3407681"/>
                </a:cubicBezTo>
                <a:cubicBezTo>
                  <a:pt x="8478795" y="3385230"/>
                  <a:pt x="8445289" y="3378199"/>
                  <a:pt x="8430018" y="3398610"/>
                </a:cubicBezTo>
                <a:cubicBezTo>
                  <a:pt x="8410416" y="3416073"/>
                  <a:pt x="8421129" y="3452132"/>
                  <a:pt x="8447341" y="3456214"/>
                </a:cubicBezTo>
                <a:close/>
                <a:moveTo>
                  <a:pt x="6598077" y="3456234"/>
                </a:moveTo>
                <a:cubicBezTo>
                  <a:pt x="6622276" y="3463924"/>
                  <a:pt x="6645117" y="3437008"/>
                  <a:pt x="6639237" y="3413711"/>
                </a:cubicBezTo>
                <a:cubicBezTo>
                  <a:pt x="6636071" y="3388830"/>
                  <a:pt x="6602148" y="3378199"/>
                  <a:pt x="6583830" y="3394032"/>
                </a:cubicBezTo>
                <a:cubicBezTo>
                  <a:pt x="6564154" y="3411449"/>
                  <a:pt x="6569582" y="3451936"/>
                  <a:pt x="6598077" y="3456234"/>
                </a:cubicBezTo>
                <a:close/>
                <a:moveTo>
                  <a:pt x="5688827" y="3456370"/>
                </a:moveTo>
                <a:cubicBezTo>
                  <a:pt x="5704221" y="3452393"/>
                  <a:pt x="5717343" y="3437246"/>
                  <a:pt x="5715324" y="3420706"/>
                </a:cubicBezTo>
                <a:cubicBezTo>
                  <a:pt x="5716222" y="3391902"/>
                  <a:pt x="5674274" y="3375024"/>
                  <a:pt x="5655879" y="3398203"/>
                </a:cubicBezTo>
                <a:cubicBezTo>
                  <a:pt x="5635466" y="3416205"/>
                  <a:pt x="5648028" y="3450635"/>
                  <a:pt x="5673152" y="3456261"/>
                </a:cubicBezTo>
                <a:cubicBezTo>
                  <a:pt x="5678312" y="3457780"/>
                  <a:pt x="5683695" y="3457696"/>
                  <a:pt x="5688827" y="3456370"/>
                </a:cubicBezTo>
                <a:close/>
                <a:moveTo>
                  <a:pt x="7952755" y="3456390"/>
                </a:moveTo>
                <a:cubicBezTo>
                  <a:pt x="7970543" y="3449887"/>
                  <a:pt x="7982172" y="3425163"/>
                  <a:pt x="7973792" y="3406994"/>
                </a:cubicBezTo>
                <a:cubicBezTo>
                  <a:pt x="7966267" y="3380713"/>
                  <a:pt x="7923624" y="3378199"/>
                  <a:pt x="7911994" y="3402195"/>
                </a:cubicBezTo>
                <a:cubicBezTo>
                  <a:pt x="7902416" y="3421621"/>
                  <a:pt x="7910169" y="3451330"/>
                  <a:pt x="7933429" y="3455901"/>
                </a:cubicBezTo>
                <a:cubicBezTo>
                  <a:pt x="7940213" y="3458700"/>
                  <a:pt x="7946826" y="3458558"/>
                  <a:pt x="7952755" y="3456390"/>
                </a:cubicBezTo>
                <a:close/>
                <a:moveTo>
                  <a:pt x="5157660" y="3456714"/>
                </a:moveTo>
                <a:cubicBezTo>
                  <a:pt x="5184639" y="3465512"/>
                  <a:pt x="5210017" y="3431899"/>
                  <a:pt x="5197900" y="3407986"/>
                </a:cubicBezTo>
                <a:cubicBezTo>
                  <a:pt x="5190126" y="3383397"/>
                  <a:pt x="5147828" y="3379787"/>
                  <a:pt x="5137082" y="3403474"/>
                </a:cubicBezTo>
                <a:cubicBezTo>
                  <a:pt x="5125879" y="3422650"/>
                  <a:pt x="5134339" y="3451751"/>
                  <a:pt x="5157660" y="3456714"/>
                </a:cubicBezTo>
                <a:close/>
                <a:moveTo>
                  <a:pt x="7331404" y="3456917"/>
                </a:moveTo>
                <a:cubicBezTo>
                  <a:pt x="7340993" y="3455487"/>
                  <a:pt x="7349459" y="3450454"/>
                  <a:pt x="7353606" y="3440158"/>
                </a:cubicBezTo>
                <a:cubicBezTo>
                  <a:pt x="7367429" y="3419110"/>
                  <a:pt x="7352685" y="3384563"/>
                  <a:pt x="7325500" y="3387079"/>
                </a:cubicBezTo>
                <a:cubicBezTo>
                  <a:pt x="7290483" y="3382961"/>
                  <a:pt x="7280116" y="3431922"/>
                  <a:pt x="7302463" y="3452055"/>
                </a:cubicBezTo>
                <a:cubicBezTo>
                  <a:pt x="7311102" y="3456173"/>
                  <a:pt x="7321815" y="3458347"/>
                  <a:pt x="7331404" y="3456917"/>
                </a:cubicBezTo>
                <a:close/>
                <a:moveTo>
                  <a:pt x="5893056" y="3456927"/>
                </a:moveTo>
                <a:cubicBezTo>
                  <a:pt x="5913520" y="3451757"/>
                  <a:pt x="5928531" y="3427017"/>
                  <a:pt x="5917135" y="3406211"/>
                </a:cubicBezTo>
                <a:cubicBezTo>
                  <a:pt x="5909651" y="3386137"/>
                  <a:pt x="5886518" y="3388167"/>
                  <a:pt x="5869282" y="3386588"/>
                </a:cubicBezTo>
                <a:cubicBezTo>
                  <a:pt x="5849325" y="3404406"/>
                  <a:pt x="5845016" y="3440494"/>
                  <a:pt x="5871550" y="3454703"/>
                </a:cubicBezTo>
                <a:cubicBezTo>
                  <a:pt x="5878808" y="3458199"/>
                  <a:pt x="5886235" y="3458650"/>
                  <a:pt x="5893056" y="3456927"/>
                </a:cubicBezTo>
                <a:close/>
                <a:moveTo>
                  <a:pt x="5485445" y="3456931"/>
                </a:moveTo>
                <a:cubicBezTo>
                  <a:pt x="5505632" y="3449457"/>
                  <a:pt x="5518899" y="3420073"/>
                  <a:pt x="5502571" y="3401740"/>
                </a:cubicBezTo>
                <a:cubicBezTo>
                  <a:pt x="5488510" y="3376611"/>
                  <a:pt x="5446101" y="3384835"/>
                  <a:pt x="5440885" y="3412706"/>
                </a:cubicBezTo>
                <a:cubicBezTo>
                  <a:pt x="5433854" y="3430981"/>
                  <a:pt x="5447235" y="3449257"/>
                  <a:pt x="5463790" y="3455882"/>
                </a:cubicBezTo>
                <a:cubicBezTo>
                  <a:pt x="5471217" y="3459480"/>
                  <a:pt x="5478716" y="3459423"/>
                  <a:pt x="5485445" y="3456931"/>
                </a:cubicBezTo>
                <a:close/>
                <a:moveTo>
                  <a:pt x="239990" y="3456985"/>
                </a:moveTo>
                <a:cubicBezTo>
                  <a:pt x="250043" y="3455845"/>
                  <a:pt x="259228" y="3451054"/>
                  <a:pt x="263504" y="3441587"/>
                </a:cubicBezTo>
                <a:cubicBezTo>
                  <a:pt x="276214" y="3419460"/>
                  <a:pt x="262579" y="3382961"/>
                  <a:pt x="233231" y="3386383"/>
                </a:cubicBezTo>
                <a:cubicBezTo>
                  <a:pt x="200185" y="3384786"/>
                  <a:pt x="190480" y="3430638"/>
                  <a:pt x="211277" y="3450484"/>
                </a:cubicBezTo>
                <a:cubicBezTo>
                  <a:pt x="219019" y="3455616"/>
                  <a:pt x="229938" y="3458126"/>
                  <a:pt x="239990" y="3456985"/>
                </a:cubicBezTo>
                <a:close/>
                <a:moveTo>
                  <a:pt x="1578950" y="3456986"/>
                </a:moveTo>
                <a:cubicBezTo>
                  <a:pt x="1589776" y="3454692"/>
                  <a:pt x="1599280" y="3447754"/>
                  <a:pt x="1602317" y="3436172"/>
                </a:cubicBezTo>
                <a:cubicBezTo>
                  <a:pt x="1611314" y="3413466"/>
                  <a:pt x="1592644" y="3382961"/>
                  <a:pt x="1567449" y="3387090"/>
                </a:cubicBezTo>
                <a:cubicBezTo>
                  <a:pt x="1536631" y="3386631"/>
                  <a:pt x="1527181" y="3430897"/>
                  <a:pt x="1547653" y="3449933"/>
                </a:cubicBezTo>
                <a:cubicBezTo>
                  <a:pt x="1555976" y="3456929"/>
                  <a:pt x="1568124" y="3459280"/>
                  <a:pt x="1578950" y="3456986"/>
                </a:cubicBezTo>
                <a:close/>
                <a:moveTo>
                  <a:pt x="5368952" y="3457034"/>
                </a:moveTo>
                <a:cubicBezTo>
                  <a:pt x="5388900" y="3457806"/>
                  <a:pt x="5408911" y="3442618"/>
                  <a:pt x="5405519" y="3419942"/>
                </a:cubicBezTo>
                <a:cubicBezTo>
                  <a:pt x="5408232" y="3392414"/>
                  <a:pt x="5372507" y="3378199"/>
                  <a:pt x="5352609" y="3393091"/>
                </a:cubicBezTo>
                <a:cubicBezTo>
                  <a:pt x="5334520" y="3406178"/>
                  <a:pt x="5333841" y="3435736"/>
                  <a:pt x="5349895" y="3450628"/>
                </a:cubicBezTo>
                <a:cubicBezTo>
                  <a:pt x="5355661" y="3454746"/>
                  <a:pt x="5362303" y="3456776"/>
                  <a:pt x="5368952" y="3457034"/>
                </a:cubicBezTo>
                <a:close/>
                <a:moveTo>
                  <a:pt x="8052145" y="3457073"/>
                </a:moveTo>
                <a:cubicBezTo>
                  <a:pt x="8063204" y="3454827"/>
                  <a:pt x="8072894" y="3447891"/>
                  <a:pt x="8075630" y="3436178"/>
                </a:cubicBezTo>
                <a:cubicBezTo>
                  <a:pt x="8084979" y="3413891"/>
                  <a:pt x="8067650" y="3382961"/>
                  <a:pt x="8041428" y="3388192"/>
                </a:cubicBezTo>
                <a:cubicBezTo>
                  <a:pt x="8010418" y="3387055"/>
                  <a:pt x="8000841" y="3431175"/>
                  <a:pt x="8020450" y="3449824"/>
                </a:cubicBezTo>
                <a:cubicBezTo>
                  <a:pt x="8028659" y="3456874"/>
                  <a:pt x="8041086" y="3459319"/>
                  <a:pt x="8052145" y="3457073"/>
                </a:cubicBezTo>
                <a:close/>
                <a:moveTo>
                  <a:pt x="6082872" y="3457099"/>
                </a:moveTo>
                <a:cubicBezTo>
                  <a:pt x="6110005" y="3465512"/>
                  <a:pt x="6135529" y="3432086"/>
                  <a:pt x="6123802" y="3407528"/>
                </a:cubicBezTo>
                <a:cubicBezTo>
                  <a:pt x="6116444" y="3380242"/>
                  <a:pt x="6071605" y="3379787"/>
                  <a:pt x="6061257" y="3405254"/>
                </a:cubicBezTo>
                <a:cubicBezTo>
                  <a:pt x="6052979" y="3424810"/>
                  <a:pt x="6060108" y="3451414"/>
                  <a:pt x="6082872" y="3457099"/>
                </a:cubicBezTo>
                <a:close/>
                <a:moveTo>
                  <a:pt x="6511532" y="3457251"/>
                </a:moveTo>
                <a:cubicBezTo>
                  <a:pt x="6528536" y="3451934"/>
                  <a:pt x="6540328" y="3431824"/>
                  <a:pt x="6535525" y="3413262"/>
                </a:cubicBezTo>
                <a:cubicBezTo>
                  <a:pt x="6532781" y="3384616"/>
                  <a:pt x="6491156" y="3378199"/>
                  <a:pt x="6474689" y="3398366"/>
                </a:cubicBezTo>
                <a:cubicBezTo>
                  <a:pt x="6460966" y="3418074"/>
                  <a:pt x="6469200" y="3450158"/>
                  <a:pt x="6493214" y="3457033"/>
                </a:cubicBezTo>
                <a:cubicBezTo>
                  <a:pt x="6499618" y="3459153"/>
                  <a:pt x="6505865" y="3459024"/>
                  <a:pt x="6511532" y="3457251"/>
                </a:cubicBezTo>
                <a:close/>
                <a:moveTo>
                  <a:pt x="6817881" y="3457333"/>
                </a:moveTo>
                <a:cubicBezTo>
                  <a:pt x="6835960" y="3452870"/>
                  <a:pt x="6849581" y="3431844"/>
                  <a:pt x="6843846" y="3412721"/>
                </a:cubicBezTo>
                <a:cubicBezTo>
                  <a:pt x="6840472" y="3384291"/>
                  <a:pt x="6798417" y="3378199"/>
                  <a:pt x="6784023" y="3400763"/>
                </a:cubicBezTo>
                <a:cubicBezTo>
                  <a:pt x="6770529" y="3418362"/>
                  <a:pt x="6777726" y="3448146"/>
                  <a:pt x="6798866" y="3455592"/>
                </a:cubicBezTo>
                <a:cubicBezTo>
                  <a:pt x="6805332" y="3458469"/>
                  <a:pt x="6811854" y="3458821"/>
                  <a:pt x="6817881" y="3457333"/>
                </a:cubicBezTo>
                <a:close/>
                <a:moveTo>
                  <a:pt x="8664911" y="3457461"/>
                </a:moveTo>
                <a:cubicBezTo>
                  <a:pt x="8686163" y="3453507"/>
                  <a:pt x="8703129" y="3426845"/>
                  <a:pt x="8690681" y="3405414"/>
                </a:cubicBezTo>
                <a:cubicBezTo>
                  <a:pt x="8682951" y="3386364"/>
                  <a:pt x="8660442" y="3387725"/>
                  <a:pt x="8643617" y="3386137"/>
                </a:cubicBezTo>
                <a:cubicBezTo>
                  <a:pt x="8623836" y="3403373"/>
                  <a:pt x="8618379" y="3437391"/>
                  <a:pt x="8643162" y="3452812"/>
                </a:cubicBezTo>
                <a:cubicBezTo>
                  <a:pt x="8650267" y="3457575"/>
                  <a:pt x="8657827" y="3458779"/>
                  <a:pt x="8664911" y="3457461"/>
                </a:cubicBezTo>
                <a:close/>
                <a:moveTo>
                  <a:pt x="6398266" y="3457467"/>
                </a:moveTo>
                <a:cubicBezTo>
                  <a:pt x="6418216" y="3457990"/>
                  <a:pt x="6439068" y="3441112"/>
                  <a:pt x="6435285" y="3419235"/>
                </a:cubicBezTo>
                <a:cubicBezTo>
                  <a:pt x="6434826" y="3389381"/>
                  <a:pt x="6389882" y="3375024"/>
                  <a:pt x="6372225" y="3399408"/>
                </a:cubicBezTo>
                <a:cubicBezTo>
                  <a:pt x="6357779" y="3414677"/>
                  <a:pt x="6363741" y="3439289"/>
                  <a:pt x="6379563" y="3450684"/>
                </a:cubicBezTo>
                <a:cubicBezTo>
                  <a:pt x="6385067" y="3455185"/>
                  <a:pt x="6391616" y="3457293"/>
                  <a:pt x="6398266" y="3457467"/>
                </a:cubicBezTo>
                <a:close/>
                <a:moveTo>
                  <a:pt x="2493959" y="3457529"/>
                </a:moveTo>
                <a:cubicBezTo>
                  <a:pt x="2515893" y="3457710"/>
                  <a:pt x="2537217" y="3436056"/>
                  <a:pt x="2528862" y="3411845"/>
                </a:cubicBezTo>
                <a:cubicBezTo>
                  <a:pt x="2524772" y="3383201"/>
                  <a:pt x="2481324" y="3378199"/>
                  <a:pt x="2467682" y="3401842"/>
                </a:cubicBezTo>
                <a:cubicBezTo>
                  <a:pt x="2457449" y="3415937"/>
                  <a:pt x="2460406" y="3437307"/>
                  <a:pt x="2472907" y="3449356"/>
                </a:cubicBezTo>
                <a:cubicBezTo>
                  <a:pt x="2479278" y="3454982"/>
                  <a:pt x="2486654" y="3457469"/>
                  <a:pt x="2493959" y="3457529"/>
                </a:cubicBezTo>
                <a:close/>
                <a:moveTo>
                  <a:pt x="849296" y="3457652"/>
                </a:moveTo>
                <a:cubicBezTo>
                  <a:pt x="868304" y="3457800"/>
                  <a:pt x="887977" y="3440878"/>
                  <a:pt x="884754" y="3420401"/>
                </a:cubicBezTo>
                <a:cubicBezTo>
                  <a:pt x="885433" y="3397161"/>
                  <a:pt x="858296" y="3379787"/>
                  <a:pt x="837265" y="3389489"/>
                </a:cubicBezTo>
                <a:cubicBezTo>
                  <a:pt x="812614" y="3399417"/>
                  <a:pt x="811257" y="3436421"/>
                  <a:pt x="831385" y="3451313"/>
                </a:cubicBezTo>
                <a:cubicBezTo>
                  <a:pt x="836699" y="3455657"/>
                  <a:pt x="842960" y="3457603"/>
                  <a:pt x="849296" y="3457652"/>
                </a:cubicBezTo>
                <a:close/>
                <a:moveTo>
                  <a:pt x="7433123" y="3457653"/>
                </a:moveTo>
                <a:cubicBezTo>
                  <a:pt x="7441891" y="3456793"/>
                  <a:pt x="7450085" y="3453066"/>
                  <a:pt x="7455013" y="3445382"/>
                </a:cubicBezTo>
                <a:cubicBezTo>
                  <a:pt x="7472204" y="3422676"/>
                  <a:pt x="7453867" y="3379786"/>
                  <a:pt x="7422236" y="3386896"/>
                </a:cubicBezTo>
                <a:cubicBezTo>
                  <a:pt x="7391063" y="3389878"/>
                  <a:pt x="7386479" y="3435749"/>
                  <a:pt x="7407796" y="3452722"/>
                </a:cubicBezTo>
                <a:cubicBezTo>
                  <a:pt x="7415016" y="3456506"/>
                  <a:pt x="7424356" y="3458513"/>
                  <a:pt x="7433123" y="3457653"/>
                </a:cubicBezTo>
                <a:close/>
                <a:moveTo>
                  <a:pt x="334586" y="3457723"/>
                </a:moveTo>
                <a:cubicBezTo>
                  <a:pt x="353833" y="3458460"/>
                  <a:pt x="373730" y="3442307"/>
                  <a:pt x="370967" y="3421282"/>
                </a:cubicBezTo>
                <a:cubicBezTo>
                  <a:pt x="373959" y="3394389"/>
                  <a:pt x="338744" y="3376612"/>
                  <a:pt x="317799" y="3392794"/>
                </a:cubicBezTo>
                <a:cubicBezTo>
                  <a:pt x="298004" y="3405101"/>
                  <a:pt x="296854" y="3437919"/>
                  <a:pt x="316418" y="3450910"/>
                </a:cubicBezTo>
                <a:cubicBezTo>
                  <a:pt x="321826" y="3455354"/>
                  <a:pt x="328171" y="3457477"/>
                  <a:pt x="334586" y="3457723"/>
                </a:cubicBezTo>
                <a:close/>
                <a:moveTo>
                  <a:pt x="5264183" y="3457743"/>
                </a:moveTo>
                <a:cubicBezTo>
                  <a:pt x="5270831" y="3459167"/>
                  <a:pt x="5278023" y="3458121"/>
                  <a:pt x="5285015" y="3453541"/>
                </a:cubicBezTo>
                <a:cubicBezTo>
                  <a:pt x="5310029" y="3438386"/>
                  <a:pt x="5306618" y="3402423"/>
                  <a:pt x="5284106" y="3386137"/>
                </a:cubicBezTo>
                <a:cubicBezTo>
                  <a:pt x="5267733" y="3388399"/>
                  <a:pt x="5243856" y="3386589"/>
                  <a:pt x="5239080" y="3406946"/>
                </a:cubicBezTo>
                <a:cubicBezTo>
                  <a:pt x="5229189" y="3426964"/>
                  <a:pt x="5244240" y="3453470"/>
                  <a:pt x="5264183" y="3457743"/>
                </a:cubicBezTo>
                <a:close/>
                <a:moveTo>
                  <a:pt x="1259392" y="3457773"/>
                </a:moveTo>
                <a:cubicBezTo>
                  <a:pt x="1278949" y="3458228"/>
                  <a:pt x="1299378" y="3439862"/>
                  <a:pt x="1296969" y="3419719"/>
                </a:cubicBezTo>
                <a:cubicBezTo>
                  <a:pt x="1297427" y="3391507"/>
                  <a:pt x="1257288" y="3376611"/>
                  <a:pt x="1238022" y="3396924"/>
                </a:cubicBezTo>
                <a:cubicBezTo>
                  <a:pt x="1220814" y="3410917"/>
                  <a:pt x="1222190" y="3438451"/>
                  <a:pt x="1241003" y="3450413"/>
                </a:cubicBezTo>
                <a:cubicBezTo>
                  <a:pt x="1246450" y="3455378"/>
                  <a:pt x="1252873" y="3457621"/>
                  <a:pt x="1259392" y="3457773"/>
                </a:cubicBezTo>
                <a:close/>
                <a:moveTo>
                  <a:pt x="6290653" y="3457832"/>
                </a:moveTo>
                <a:cubicBezTo>
                  <a:pt x="6306820" y="3460493"/>
                  <a:pt x="6324173" y="3451666"/>
                  <a:pt x="6330498" y="3435051"/>
                </a:cubicBezTo>
                <a:cubicBezTo>
                  <a:pt x="6343491" y="3407359"/>
                  <a:pt x="6309071" y="3373437"/>
                  <a:pt x="6282401" y="3389129"/>
                </a:cubicBezTo>
                <a:cubicBezTo>
                  <a:pt x="6258466" y="3399514"/>
                  <a:pt x="6254591" y="3435513"/>
                  <a:pt x="6275335" y="3451205"/>
                </a:cubicBezTo>
                <a:cubicBezTo>
                  <a:pt x="6280008" y="3454781"/>
                  <a:pt x="6285265" y="3456945"/>
                  <a:pt x="6290653" y="3457832"/>
                </a:cubicBezTo>
                <a:close/>
                <a:moveTo>
                  <a:pt x="5997852" y="3457841"/>
                </a:moveTo>
                <a:cubicBezTo>
                  <a:pt x="6014962" y="3452960"/>
                  <a:pt x="6027301" y="3432139"/>
                  <a:pt x="6021704" y="3413652"/>
                </a:cubicBezTo>
                <a:cubicBezTo>
                  <a:pt x="6019443" y="3393378"/>
                  <a:pt x="5994792" y="3379786"/>
                  <a:pt x="5976700" y="3388540"/>
                </a:cubicBezTo>
                <a:cubicBezTo>
                  <a:pt x="5948204" y="3398677"/>
                  <a:pt x="5950692" y="3449360"/>
                  <a:pt x="5979640" y="3456732"/>
                </a:cubicBezTo>
                <a:cubicBezTo>
                  <a:pt x="5985916" y="3459324"/>
                  <a:pt x="5992149" y="3459468"/>
                  <a:pt x="5997852" y="3457841"/>
                </a:cubicBezTo>
                <a:close/>
                <a:moveTo>
                  <a:pt x="2696801" y="3457884"/>
                </a:moveTo>
                <a:cubicBezTo>
                  <a:pt x="2714333" y="3458840"/>
                  <a:pt x="2732147" y="3447586"/>
                  <a:pt x="2735040" y="3428859"/>
                </a:cubicBezTo>
                <a:cubicBezTo>
                  <a:pt x="2743204" y="3399307"/>
                  <a:pt x="2705331" y="3375024"/>
                  <a:pt x="2681743" y="3392664"/>
                </a:cubicBezTo>
                <a:cubicBezTo>
                  <a:pt x="2660654" y="3405721"/>
                  <a:pt x="2660654" y="3438022"/>
                  <a:pt x="2679927" y="3452683"/>
                </a:cubicBezTo>
                <a:cubicBezTo>
                  <a:pt x="2685148" y="3455890"/>
                  <a:pt x="2690958" y="3457566"/>
                  <a:pt x="2696801" y="3457884"/>
                </a:cubicBezTo>
                <a:close/>
                <a:moveTo>
                  <a:pt x="1884543" y="3457918"/>
                </a:moveTo>
                <a:cubicBezTo>
                  <a:pt x="1898707" y="3454655"/>
                  <a:pt x="1908942" y="3438921"/>
                  <a:pt x="1916113" y="3426505"/>
                </a:cubicBezTo>
                <a:cubicBezTo>
                  <a:pt x="1910875" y="3409042"/>
                  <a:pt x="1904275" y="3387044"/>
                  <a:pt x="1881764" y="3387044"/>
                </a:cubicBezTo>
                <a:cubicBezTo>
                  <a:pt x="1841520" y="3379787"/>
                  <a:pt x="1830381" y="3448276"/>
                  <a:pt x="1869036" y="3456441"/>
                </a:cubicBezTo>
                <a:cubicBezTo>
                  <a:pt x="1874666" y="3458708"/>
                  <a:pt x="1879816" y="3459006"/>
                  <a:pt x="1884543" y="3457918"/>
                </a:cubicBezTo>
                <a:close/>
                <a:moveTo>
                  <a:pt x="8144464" y="3457958"/>
                </a:moveTo>
                <a:cubicBezTo>
                  <a:pt x="8148734" y="3458480"/>
                  <a:pt x="8153242" y="3457954"/>
                  <a:pt x="8158004" y="3455964"/>
                </a:cubicBezTo>
                <a:cubicBezTo>
                  <a:pt x="8192929" y="3446412"/>
                  <a:pt x="8184538" y="3382961"/>
                  <a:pt x="8146211" y="3386372"/>
                </a:cubicBezTo>
                <a:cubicBezTo>
                  <a:pt x="8118543" y="3384781"/>
                  <a:pt x="8111966" y="3414801"/>
                  <a:pt x="8111966" y="3436178"/>
                </a:cubicBezTo>
                <a:cubicBezTo>
                  <a:pt x="8120981" y="3445389"/>
                  <a:pt x="8131654" y="3456391"/>
                  <a:pt x="8144464" y="3457958"/>
                </a:cubicBezTo>
                <a:close/>
                <a:moveTo>
                  <a:pt x="7732923" y="3457987"/>
                </a:moveTo>
                <a:cubicBezTo>
                  <a:pt x="7752823" y="3458514"/>
                  <a:pt x="7772978" y="3442287"/>
                  <a:pt x="7770427" y="3420249"/>
                </a:cubicBezTo>
                <a:cubicBezTo>
                  <a:pt x="7770427" y="3394308"/>
                  <a:pt x="7736863" y="3375024"/>
                  <a:pt x="7716225" y="3392242"/>
                </a:cubicBezTo>
                <a:cubicBezTo>
                  <a:pt x="7695815" y="3404638"/>
                  <a:pt x="7694454" y="3437696"/>
                  <a:pt x="7713958" y="3451470"/>
                </a:cubicBezTo>
                <a:cubicBezTo>
                  <a:pt x="7719684" y="3455774"/>
                  <a:pt x="7726289" y="3457811"/>
                  <a:pt x="7732923" y="3457987"/>
                </a:cubicBezTo>
                <a:close/>
                <a:moveTo>
                  <a:pt x="5064118" y="3458028"/>
                </a:moveTo>
                <a:cubicBezTo>
                  <a:pt x="5085228" y="3457220"/>
                  <a:pt x="5105659" y="3435236"/>
                  <a:pt x="5097383" y="3413124"/>
                </a:cubicBezTo>
                <a:cubicBezTo>
                  <a:pt x="5093475" y="3388178"/>
                  <a:pt x="5059222" y="3378199"/>
                  <a:pt x="5040601" y="3394301"/>
                </a:cubicBezTo>
                <a:cubicBezTo>
                  <a:pt x="5024279" y="3408815"/>
                  <a:pt x="5025888" y="3438071"/>
                  <a:pt x="5043819" y="3450998"/>
                </a:cubicBezTo>
                <a:cubicBezTo>
                  <a:pt x="5049969" y="3456214"/>
                  <a:pt x="5057081" y="3458297"/>
                  <a:pt x="5064118" y="3458028"/>
                </a:cubicBezTo>
                <a:close/>
                <a:moveTo>
                  <a:pt x="6908534" y="3458032"/>
                </a:moveTo>
                <a:cubicBezTo>
                  <a:pt x="6923948" y="3459475"/>
                  <a:pt x="6939201" y="3448060"/>
                  <a:pt x="6949916" y="3436773"/>
                </a:cubicBezTo>
                <a:cubicBezTo>
                  <a:pt x="6949916" y="3415339"/>
                  <a:pt x="6941620" y="3386837"/>
                  <a:pt x="6915119" y="3386837"/>
                </a:cubicBezTo>
                <a:cubicBezTo>
                  <a:pt x="6879861" y="3382961"/>
                  <a:pt x="6864191" y="3433809"/>
                  <a:pt x="6893227" y="3451822"/>
                </a:cubicBezTo>
                <a:cubicBezTo>
                  <a:pt x="6898239" y="3455641"/>
                  <a:pt x="6903396" y="3457551"/>
                  <a:pt x="6908534" y="3458032"/>
                </a:cubicBezTo>
                <a:close/>
                <a:moveTo>
                  <a:pt x="7627203" y="3458036"/>
                </a:moveTo>
                <a:cubicBezTo>
                  <a:pt x="7644904" y="3460582"/>
                  <a:pt x="7664275" y="3447436"/>
                  <a:pt x="7667189" y="3428361"/>
                </a:cubicBezTo>
                <a:cubicBezTo>
                  <a:pt x="7673817" y="3403845"/>
                  <a:pt x="7647303" y="3379787"/>
                  <a:pt x="7623532" y="3388036"/>
                </a:cubicBezTo>
                <a:cubicBezTo>
                  <a:pt x="7596561" y="3394451"/>
                  <a:pt x="7586504" y="3433631"/>
                  <a:pt x="7610732" y="3449899"/>
                </a:cubicBezTo>
                <a:cubicBezTo>
                  <a:pt x="7615589" y="3454596"/>
                  <a:pt x="7621304" y="3457188"/>
                  <a:pt x="7627203" y="3458036"/>
                </a:cubicBezTo>
                <a:close/>
                <a:moveTo>
                  <a:pt x="1057352" y="3458054"/>
                </a:moveTo>
                <a:cubicBezTo>
                  <a:pt x="1076223" y="3457206"/>
                  <a:pt x="1094163" y="3441442"/>
                  <a:pt x="1090421" y="3420137"/>
                </a:cubicBezTo>
                <a:cubicBezTo>
                  <a:pt x="1093143" y="3394709"/>
                  <a:pt x="1060942" y="3376611"/>
                  <a:pt x="1040759" y="3391272"/>
                </a:cubicBezTo>
                <a:cubicBezTo>
                  <a:pt x="1017627" y="3402956"/>
                  <a:pt x="1017854" y="3439838"/>
                  <a:pt x="1038945" y="3453583"/>
                </a:cubicBezTo>
                <a:cubicBezTo>
                  <a:pt x="1044670" y="3456962"/>
                  <a:pt x="1051062" y="3458337"/>
                  <a:pt x="1057352" y="3458054"/>
                </a:cubicBezTo>
                <a:close/>
                <a:moveTo>
                  <a:pt x="6200414" y="3458077"/>
                </a:moveTo>
                <a:cubicBezTo>
                  <a:pt x="6205713" y="3457517"/>
                  <a:pt x="6211026" y="3455533"/>
                  <a:pt x="6216181" y="3451678"/>
                </a:cubicBezTo>
                <a:cubicBezTo>
                  <a:pt x="6246654" y="3431494"/>
                  <a:pt x="6221222" y="3376611"/>
                  <a:pt x="6186166" y="3388404"/>
                </a:cubicBezTo>
                <a:cubicBezTo>
                  <a:pt x="6162566" y="3392033"/>
                  <a:pt x="6159358" y="3417886"/>
                  <a:pt x="6157754" y="3436710"/>
                </a:cubicBezTo>
                <a:cubicBezTo>
                  <a:pt x="6168752" y="3448616"/>
                  <a:pt x="6184519" y="3459757"/>
                  <a:pt x="6200414" y="3458077"/>
                </a:cubicBezTo>
                <a:close/>
                <a:moveTo>
                  <a:pt x="1364955" y="3458094"/>
                </a:moveTo>
                <a:cubicBezTo>
                  <a:pt x="1384245" y="3458115"/>
                  <a:pt x="1403922" y="3439621"/>
                  <a:pt x="1400836" y="3419601"/>
                </a:cubicBezTo>
                <a:cubicBezTo>
                  <a:pt x="1399464" y="3397884"/>
                  <a:pt x="1373857" y="3379786"/>
                  <a:pt x="1352823" y="3389514"/>
                </a:cubicBezTo>
                <a:cubicBezTo>
                  <a:pt x="1326067" y="3396979"/>
                  <a:pt x="1322408" y="3438603"/>
                  <a:pt x="1346648" y="3451272"/>
                </a:cubicBezTo>
                <a:cubicBezTo>
                  <a:pt x="1352136" y="3456022"/>
                  <a:pt x="1358524" y="3458086"/>
                  <a:pt x="1364955" y="3458094"/>
                </a:cubicBezTo>
                <a:close/>
                <a:moveTo>
                  <a:pt x="5789528" y="3458126"/>
                </a:moveTo>
                <a:cubicBezTo>
                  <a:pt x="5808691" y="3454193"/>
                  <a:pt x="5823647" y="3432708"/>
                  <a:pt x="5816691" y="3412757"/>
                </a:cubicBezTo>
                <a:cubicBezTo>
                  <a:pt x="5812285" y="3381837"/>
                  <a:pt x="5760576" y="3378199"/>
                  <a:pt x="5751300" y="3407528"/>
                </a:cubicBezTo>
                <a:cubicBezTo>
                  <a:pt x="5743416" y="3425035"/>
                  <a:pt x="5751764" y="3447316"/>
                  <a:pt x="5769619" y="3455500"/>
                </a:cubicBezTo>
                <a:cubicBezTo>
                  <a:pt x="5776285" y="3458797"/>
                  <a:pt x="5783140" y="3459436"/>
                  <a:pt x="5789528" y="3458126"/>
                </a:cubicBezTo>
                <a:close/>
                <a:moveTo>
                  <a:pt x="1776792" y="3458143"/>
                </a:moveTo>
                <a:cubicBezTo>
                  <a:pt x="1797502" y="3456976"/>
                  <a:pt x="1816866" y="3436619"/>
                  <a:pt x="1809685" y="3413798"/>
                </a:cubicBezTo>
                <a:cubicBezTo>
                  <a:pt x="1806949" y="3388672"/>
                  <a:pt x="1780504" y="3386136"/>
                  <a:pt x="1760898" y="3386136"/>
                </a:cubicBezTo>
                <a:cubicBezTo>
                  <a:pt x="1742433" y="3402272"/>
                  <a:pt x="1733542" y="3435927"/>
                  <a:pt x="1756567" y="3452294"/>
                </a:cubicBezTo>
                <a:cubicBezTo>
                  <a:pt x="1762836" y="3456789"/>
                  <a:pt x="1769889" y="3458532"/>
                  <a:pt x="1776792" y="3458143"/>
                </a:cubicBezTo>
                <a:close/>
                <a:moveTo>
                  <a:pt x="1669902" y="3458196"/>
                </a:moveTo>
                <a:cubicBezTo>
                  <a:pt x="1689285" y="3459146"/>
                  <a:pt x="1708827" y="3443647"/>
                  <a:pt x="1706114" y="3421026"/>
                </a:cubicBezTo>
                <a:cubicBezTo>
                  <a:pt x="1708827" y="3392244"/>
                  <a:pt x="1673784" y="3378199"/>
                  <a:pt x="1652759" y="3392475"/>
                </a:cubicBezTo>
                <a:cubicBezTo>
                  <a:pt x="1635124" y="3406290"/>
                  <a:pt x="1636707" y="3435992"/>
                  <a:pt x="1651402" y="3451418"/>
                </a:cubicBezTo>
                <a:cubicBezTo>
                  <a:pt x="1656998" y="3455736"/>
                  <a:pt x="1663441" y="3457880"/>
                  <a:pt x="1669902" y="3458196"/>
                </a:cubicBezTo>
                <a:close/>
                <a:moveTo>
                  <a:pt x="5577598" y="3458237"/>
                </a:moveTo>
                <a:cubicBezTo>
                  <a:pt x="5596501" y="3458311"/>
                  <a:pt x="5615789" y="3440112"/>
                  <a:pt x="5613907" y="3420381"/>
                </a:cubicBezTo>
                <a:cubicBezTo>
                  <a:pt x="5613451" y="3393394"/>
                  <a:pt x="5575816" y="3375024"/>
                  <a:pt x="5555288" y="3394754"/>
                </a:cubicBezTo>
                <a:cubicBezTo>
                  <a:pt x="5537041" y="3409496"/>
                  <a:pt x="5540006" y="3439431"/>
                  <a:pt x="5559622" y="3451451"/>
                </a:cubicBezTo>
                <a:cubicBezTo>
                  <a:pt x="5565039" y="3456157"/>
                  <a:pt x="5571298" y="3458212"/>
                  <a:pt x="5577598" y="3458237"/>
                </a:cubicBezTo>
                <a:close/>
                <a:moveTo>
                  <a:pt x="4852497" y="3458274"/>
                </a:moveTo>
                <a:cubicBezTo>
                  <a:pt x="4869988" y="3460931"/>
                  <a:pt x="4889430" y="3448290"/>
                  <a:pt x="4892499" y="3429608"/>
                </a:cubicBezTo>
                <a:cubicBezTo>
                  <a:pt x="4898866" y="3405154"/>
                  <a:pt x="4872944" y="3379787"/>
                  <a:pt x="4848841" y="3388014"/>
                </a:cubicBezTo>
                <a:cubicBezTo>
                  <a:pt x="4820645" y="3392814"/>
                  <a:pt x="4813141" y="3434178"/>
                  <a:pt x="4836335" y="3450176"/>
                </a:cubicBezTo>
                <a:cubicBezTo>
                  <a:pt x="4841053" y="3454804"/>
                  <a:pt x="4846667" y="3457389"/>
                  <a:pt x="4852497" y="3458274"/>
                </a:cubicBezTo>
                <a:close/>
                <a:moveTo>
                  <a:pt x="6713150" y="3458404"/>
                </a:moveTo>
                <a:cubicBezTo>
                  <a:pt x="6731754" y="3454812"/>
                  <a:pt x="6746252" y="3432130"/>
                  <a:pt x="6740093" y="3412518"/>
                </a:cubicBezTo>
                <a:cubicBezTo>
                  <a:pt x="6738725" y="3388642"/>
                  <a:pt x="6709757" y="3384549"/>
                  <a:pt x="6691282" y="3389779"/>
                </a:cubicBezTo>
                <a:cubicBezTo>
                  <a:pt x="6668929" y="3403195"/>
                  <a:pt x="6669842" y="3443670"/>
                  <a:pt x="6693791" y="3454812"/>
                </a:cubicBezTo>
                <a:cubicBezTo>
                  <a:pt x="6700291" y="3458677"/>
                  <a:pt x="6706949" y="3459601"/>
                  <a:pt x="6713150" y="3458404"/>
                </a:cubicBezTo>
                <a:close/>
                <a:moveTo>
                  <a:pt x="7839741" y="3458542"/>
                </a:moveTo>
                <a:cubicBezTo>
                  <a:pt x="7861237" y="3457215"/>
                  <a:pt x="7882154" y="3435201"/>
                  <a:pt x="7873753" y="3412930"/>
                </a:cubicBezTo>
                <a:cubicBezTo>
                  <a:pt x="7866895" y="3390546"/>
                  <a:pt x="7834433" y="3376612"/>
                  <a:pt x="7817060" y="3396256"/>
                </a:cubicBezTo>
                <a:cubicBezTo>
                  <a:pt x="7799686" y="3409961"/>
                  <a:pt x="7799229" y="3440112"/>
                  <a:pt x="7819117" y="3452218"/>
                </a:cubicBezTo>
                <a:cubicBezTo>
                  <a:pt x="7825347" y="3457129"/>
                  <a:pt x="7832576" y="3458985"/>
                  <a:pt x="7839741" y="3458542"/>
                </a:cubicBezTo>
                <a:close/>
                <a:moveTo>
                  <a:pt x="956596" y="3458587"/>
                </a:moveTo>
                <a:cubicBezTo>
                  <a:pt x="977289" y="3455675"/>
                  <a:pt x="993852" y="3429736"/>
                  <a:pt x="984436" y="3408134"/>
                </a:cubicBezTo>
                <a:cubicBezTo>
                  <a:pt x="977710" y="3381374"/>
                  <a:pt x="933765" y="3379786"/>
                  <a:pt x="924573" y="3405640"/>
                </a:cubicBezTo>
                <a:cubicBezTo>
                  <a:pt x="917623" y="3420835"/>
                  <a:pt x="920538" y="3443513"/>
                  <a:pt x="935335" y="3452812"/>
                </a:cubicBezTo>
                <a:cubicBezTo>
                  <a:pt x="942341" y="3457971"/>
                  <a:pt x="949698" y="3459558"/>
                  <a:pt x="956596" y="3458587"/>
                </a:cubicBezTo>
                <a:close/>
                <a:moveTo>
                  <a:pt x="7223461" y="3458828"/>
                </a:moveTo>
                <a:cubicBezTo>
                  <a:pt x="7228165" y="3458807"/>
                  <a:pt x="7233012" y="3457441"/>
                  <a:pt x="7237931" y="3454222"/>
                </a:cubicBezTo>
                <a:cubicBezTo>
                  <a:pt x="7264242" y="3439736"/>
                  <a:pt x="7257150" y="3403405"/>
                  <a:pt x="7237931" y="3385929"/>
                </a:cubicBezTo>
                <a:cubicBezTo>
                  <a:pt x="7224204" y="3388688"/>
                  <a:pt x="7207274" y="3384549"/>
                  <a:pt x="7196978" y="3396046"/>
                </a:cubicBezTo>
                <a:cubicBezTo>
                  <a:pt x="7186454" y="3406854"/>
                  <a:pt x="7189199" y="3422950"/>
                  <a:pt x="7186912" y="3436517"/>
                </a:cubicBezTo>
                <a:cubicBezTo>
                  <a:pt x="7196521" y="3446864"/>
                  <a:pt x="7209347" y="3458893"/>
                  <a:pt x="7223461" y="3458828"/>
                </a:cubicBezTo>
                <a:close/>
                <a:moveTo>
                  <a:pt x="1150701" y="3458902"/>
                </a:moveTo>
                <a:cubicBezTo>
                  <a:pt x="1166892" y="3460749"/>
                  <a:pt x="1185593" y="3452667"/>
                  <a:pt x="1190611" y="3435811"/>
                </a:cubicBezTo>
                <a:cubicBezTo>
                  <a:pt x="1200189" y="3416876"/>
                  <a:pt x="1185365" y="3399558"/>
                  <a:pt x="1173962" y="3386165"/>
                </a:cubicBezTo>
                <a:cubicBezTo>
                  <a:pt x="1158910" y="3388936"/>
                  <a:pt x="1137478" y="3384549"/>
                  <a:pt x="1129726" y="3401867"/>
                </a:cubicBezTo>
                <a:cubicBezTo>
                  <a:pt x="1117640" y="3422418"/>
                  <a:pt x="1128130" y="3451513"/>
                  <a:pt x="1150701" y="3458902"/>
                </a:cubicBezTo>
                <a:close/>
                <a:moveTo>
                  <a:pt x="7533992" y="3462337"/>
                </a:moveTo>
                <a:cubicBezTo>
                  <a:pt x="7551055" y="3451822"/>
                  <a:pt x="7569041" y="3436277"/>
                  <a:pt x="7564890" y="3413874"/>
                </a:cubicBezTo>
                <a:cubicBezTo>
                  <a:pt x="7562585" y="3380956"/>
                  <a:pt x="7508627" y="3376612"/>
                  <a:pt x="7498943" y="3407473"/>
                </a:cubicBezTo>
                <a:cubicBezTo>
                  <a:pt x="7486491" y="3433534"/>
                  <a:pt x="7509088" y="3457308"/>
                  <a:pt x="7533992" y="3462337"/>
                </a:cubicBezTo>
                <a:close/>
                <a:moveTo>
                  <a:pt x="7122954" y="3462337"/>
                </a:moveTo>
                <a:cubicBezTo>
                  <a:pt x="7135427" y="3453184"/>
                  <a:pt x="7153570" y="3445175"/>
                  <a:pt x="7154931" y="3427326"/>
                </a:cubicBezTo>
                <a:cubicBezTo>
                  <a:pt x="7157879" y="3409935"/>
                  <a:pt x="7142684" y="3398265"/>
                  <a:pt x="7132706" y="3386595"/>
                </a:cubicBezTo>
                <a:cubicBezTo>
                  <a:pt x="7111161" y="3386137"/>
                  <a:pt x="7084627" y="3395061"/>
                  <a:pt x="7084400" y="3420919"/>
                </a:cubicBezTo>
                <a:cubicBezTo>
                  <a:pt x="7081679" y="3444717"/>
                  <a:pt x="7104584" y="3455472"/>
                  <a:pt x="7122954" y="3462337"/>
                </a:cubicBezTo>
                <a:close/>
                <a:moveTo>
                  <a:pt x="4753808" y="3462337"/>
                </a:moveTo>
                <a:cubicBezTo>
                  <a:pt x="4776662" y="3455654"/>
                  <a:pt x="4802029" y="3433762"/>
                  <a:pt x="4787174" y="3407952"/>
                </a:cubicBezTo>
                <a:cubicBezTo>
                  <a:pt x="4776890" y="3376612"/>
                  <a:pt x="4727298" y="3381451"/>
                  <a:pt x="4721585" y="3413022"/>
                </a:cubicBezTo>
                <a:cubicBezTo>
                  <a:pt x="4713129" y="3436988"/>
                  <a:pt x="4736897" y="3451737"/>
                  <a:pt x="4753808" y="3462337"/>
                </a:cubicBezTo>
                <a:close/>
                <a:moveTo>
                  <a:pt x="2389631" y="3462337"/>
                </a:moveTo>
                <a:cubicBezTo>
                  <a:pt x="2407695" y="3455516"/>
                  <a:pt x="2429108" y="3444147"/>
                  <a:pt x="2424828" y="3420727"/>
                </a:cubicBezTo>
                <a:cubicBezTo>
                  <a:pt x="2430462" y="3381845"/>
                  <a:pt x="2364409" y="3375024"/>
                  <a:pt x="2360808" y="3413224"/>
                </a:cubicBezTo>
                <a:cubicBezTo>
                  <a:pt x="2354265" y="3435961"/>
                  <a:pt x="2371840" y="3452560"/>
                  <a:pt x="2389631" y="3462337"/>
                </a:cubicBezTo>
                <a:close/>
                <a:moveTo>
                  <a:pt x="1465007" y="3462337"/>
                </a:moveTo>
                <a:cubicBezTo>
                  <a:pt x="1478386" y="3455225"/>
                  <a:pt x="1497300" y="3450637"/>
                  <a:pt x="1500529" y="3432973"/>
                </a:cubicBezTo>
                <a:cubicBezTo>
                  <a:pt x="1508139" y="3410262"/>
                  <a:pt x="1488768" y="3382962"/>
                  <a:pt x="1463854" y="3386633"/>
                </a:cubicBezTo>
                <a:cubicBezTo>
                  <a:pt x="1442406" y="3388927"/>
                  <a:pt x="1427182" y="3412097"/>
                  <a:pt x="1433866" y="3432514"/>
                </a:cubicBezTo>
                <a:cubicBezTo>
                  <a:pt x="1438019" y="3447655"/>
                  <a:pt x="1453474" y="3453849"/>
                  <a:pt x="1465007" y="3462337"/>
                </a:cubicBezTo>
                <a:close/>
                <a:moveTo>
                  <a:pt x="1361476" y="3554609"/>
                </a:moveTo>
                <a:cubicBezTo>
                  <a:pt x="1378645" y="3555596"/>
                  <a:pt x="1396208" y="3544093"/>
                  <a:pt x="1393767" y="3524349"/>
                </a:cubicBezTo>
                <a:cubicBezTo>
                  <a:pt x="1395627" y="3499397"/>
                  <a:pt x="1362856" y="3489324"/>
                  <a:pt x="1344727" y="3503059"/>
                </a:cubicBezTo>
                <a:cubicBezTo>
                  <a:pt x="1333102" y="3515650"/>
                  <a:pt x="1331941" y="3537168"/>
                  <a:pt x="1345192" y="3549301"/>
                </a:cubicBezTo>
                <a:cubicBezTo>
                  <a:pt x="1350073" y="3552563"/>
                  <a:pt x="1355753" y="3554280"/>
                  <a:pt x="1361476" y="3554609"/>
                </a:cubicBezTo>
                <a:close/>
                <a:moveTo>
                  <a:pt x="8877893" y="3555971"/>
                </a:moveTo>
                <a:cubicBezTo>
                  <a:pt x="8887464" y="3553519"/>
                  <a:pt x="8895521" y="3547530"/>
                  <a:pt x="8897921" y="3536807"/>
                </a:cubicBezTo>
                <a:cubicBezTo>
                  <a:pt x="8908892" y="3513536"/>
                  <a:pt x="8888092" y="3484562"/>
                  <a:pt x="8862036" y="3490038"/>
                </a:cubicBezTo>
                <a:cubicBezTo>
                  <a:pt x="8830036" y="3488669"/>
                  <a:pt x="8821579" y="3542054"/>
                  <a:pt x="8848779" y="3553918"/>
                </a:cubicBezTo>
                <a:cubicBezTo>
                  <a:pt x="8857236" y="3557340"/>
                  <a:pt x="8868321" y="3558424"/>
                  <a:pt x="8877893" y="3555971"/>
                </a:cubicBezTo>
                <a:close/>
                <a:moveTo>
                  <a:pt x="246128" y="3556040"/>
                </a:moveTo>
                <a:cubicBezTo>
                  <a:pt x="254742" y="3554024"/>
                  <a:pt x="262134" y="3549322"/>
                  <a:pt x="265091" y="3540364"/>
                </a:cubicBezTo>
                <a:cubicBezTo>
                  <a:pt x="274642" y="3518193"/>
                  <a:pt x="259860" y="3487737"/>
                  <a:pt x="232568" y="3490872"/>
                </a:cubicBezTo>
                <a:cubicBezTo>
                  <a:pt x="197090" y="3489305"/>
                  <a:pt x="190495" y="3542379"/>
                  <a:pt x="219833" y="3555592"/>
                </a:cubicBezTo>
                <a:cubicBezTo>
                  <a:pt x="227679" y="3557384"/>
                  <a:pt x="237514" y="3558055"/>
                  <a:pt x="246128" y="3556040"/>
                </a:cubicBezTo>
                <a:close/>
                <a:moveTo>
                  <a:pt x="8026952" y="3556367"/>
                </a:moveTo>
                <a:cubicBezTo>
                  <a:pt x="8046289" y="3562349"/>
                  <a:pt x="8074397" y="3557518"/>
                  <a:pt x="8077320" y="3532900"/>
                </a:cubicBezTo>
                <a:cubicBezTo>
                  <a:pt x="8083391" y="3507592"/>
                  <a:pt x="8058657" y="3482974"/>
                  <a:pt x="8034147" y="3491947"/>
                </a:cubicBezTo>
                <a:cubicBezTo>
                  <a:pt x="8005590" y="3497929"/>
                  <a:pt x="8004016" y="3542793"/>
                  <a:pt x="8026952" y="3556367"/>
                </a:cubicBezTo>
                <a:close/>
                <a:moveTo>
                  <a:pt x="4767762" y="3556487"/>
                </a:moveTo>
                <a:cubicBezTo>
                  <a:pt x="4777425" y="3554049"/>
                  <a:pt x="4785553" y="3548139"/>
                  <a:pt x="4788168" y="3537122"/>
                </a:cubicBezTo>
                <a:cubicBezTo>
                  <a:pt x="4798854" y="3514170"/>
                  <a:pt x="4777709" y="3484562"/>
                  <a:pt x="4752472" y="3489841"/>
                </a:cubicBezTo>
                <a:cubicBezTo>
                  <a:pt x="4719504" y="3489612"/>
                  <a:pt x="4709954" y="3540565"/>
                  <a:pt x="4738148" y="3555024"/>
                </a:cubicBezTo>
                <a:cubicBezTo>
                  <a:pt x="4746901" y="3557893"/>
                  <a:pt x="4758099" y="3558926"/>
                  <a:pt x="4767762" y="3556487"/>
                </a:cubicBezTo>
                <a:close/>
                <a:moveTo>
                  <a:pt x="5981323" y="3556615"/>
                </a:moveTo>
                <a:cubicBezTo>
                  <a:pt x="5989251" y="3557695"/>
                  <a:pt x="5997807" y="3556785"/>
                  <a:pt x="6005449" y="3555534"/>
                </a:cubicBezTo>
                <a:cubicBezTo>
                  <a:pt x="6023473" y="3544387"/>
                  <a:pt x="6027579" y="3517316"/>
                  <a:pt x="6015488" y="3500709"/>
                </a:cubicBezTo>
                <a:cubicBezTo>
                  <a:pt x="6003624" y="3486149"/>
                  <a:pt x="5983776" y="3491836"/>
                  <a:pt x="5967577" y="3491836"/>
                </a:cubicBezTo>
                <a:cubicBezTo>
                  <a:pt x="5959821" y="3508443"/>
                  <a:pt x="5951379" y="3527780"/>
                  <a:pt x="5960961" y="3545752"/>
                </a:cubicBezTo>
                <a:cubicBezTo>
                  <a:pt x="5966094" y="3552463"/>
                  <a:pt x="5973395" y="3555534"/>
                  <a:pt x="5981323" y="3556615"/>
                </a:cubicBezTo>
                <a:close/>
                <a:moveTo>
                  <a:pt x="7952167" y="3556777"/>
                </a:moveTo>
                <a:cubicBezTo>
                  <a:pt x="7961607" y="3553902"/>
                  <a:pt x="7969771" y="3547363"/>
                  <a:pt x="7973173" y="3537779"/>
                </a:cubicBezTo>
                <a:cubicBezTo>
                  <a:pt x="7981791" y="3515230"/>
                  <a:pt x="7963875" y="3484562"/>
                  <a:pt x="7937341" y="3490651"/>
                </a:cubicBezTo>
                <a:cubicBezTo>
                  <a:pt x="7904911" y="3489523"/>
                  <a:pt x="7896066" y="3540485"/>
                  <a:pt x="7923507" y="3553790"/>
                </a:cubicBezTo>
                <a:cubicBezTo>
                  <a:pt x="7932011" y="3558863"/>
                  <a:pt x="7942727" y="3559653"/>
                  <a:pt x="7952167" y="3556777"/>
                </a:cubicBezTo>
                <a:close/>
                <a:moveTo>
                  <a:pt x="5075030" y="3557133"/>
                </a:moveTo>
                <a:cubicBezTo>
                  <a:pt x="5084820" y="3554638"/>
                  <a:pt x="5093123" y="3548402"/>
                  <a:pt x="5095816" y="3537403"/>
                </a:cubicBezTo>
                <a:cubicBezTo>
                  <a:pt x="5105241" y="3513817"/>
                  <a:pt x="5083698" y="3484561"/>
                  <a:pt x="5058115" y="3491365"/>
                </a:cubicBezTo>
                <a:cubicBezTo>
                  <a:pt x="5027819" y="3493179"/>
                  <a:pt x="5019516" y="3540578"/>
                  <a:pt x="5045324" y="3554412"/>
                </a:cubicBezTo>
                <a:cubicBezTo>
                  <a:pt x="5053964" y="3558380"/>
                  <a:pt x="5065240" y="3559628"/>
                  <a:pt x="5075030" y="3557133"/>
                </a:cubicBezTo>
                <a:close/>
                <a:moveTo>
                  <a:pt x="7438711" y="3557286"/>
                </a:moveTo>
                <a:cubicBezTo>
                  <a:pt x="7448455" y="3554869"/>
                  <a:pt x="7456798" y="3548771"/>
                  <a:pt x="7459656" y="3537954"/>
                </a:cubicBezTo>
                <a:cubicBezTo>
                  <a:pt x="7469029" y="3514480"/>
                  <a:pt x="7449827" y="3484561"/>
                  <a:pt x="7423080" y="3490545"/>
                </a:cubicBezTo>
                <a:cubicBezTo>
                  <a:pt x="7392219" y="3491926"/>
                  <a:pt x="7383304" y="3539795"/>
                  <a:pt x="7409364" y="3554524"/>
                </a:cubicBezTo>
                <a:cubicBezTo>
                  <a:pt x="7417822" y="3558437"/>
                  <a:pt x="7428967" y="3559702"/>
                  <a:pt x="7438711" y="3557286"/>
                </a:cubicBezTo>
                <a:close/>
                <a:moveTo>
                  <a:pt x="760260" y="3557328"/>
                </a:moveTo>
                <a:cubicBezTo>
                  <a:pt x="771233" y="3553993"/>
                  <a:pt x="780300" y="3546078"/>
                  <a:pt x="781917" y="3533867"/>
                </a:cubicBezTo>
                <a:cubicBezTo>
                  <a:pt x="787462" y="3513063"/>
                  <a:pt x="771291" y="3488642"/>
                  <a:pt x="747959" y="3491129"/>
                </a:cubicBezTo>
                <a:cubicBezTo>
                  <a:pt x="714462" y="3487737"/>
                  <a:pt x="700139" y="3536128"/>
                  <a:pt x="727168" y="3553314"/>
                </a:cubicBezTo>
                <a:cubicBezTo>
                  <a:pt x="736408" y="3559420"/>
                  <a:pt x="749287" y="3560663"/>
                  <a:pt x="760260" y="3557328"/>
                </a:cubicBezTo>
                <a:close/>
                <a:moveTo>
                  <a:pt x="1476147" y="3557435"/>
                </a:moveTo>
                <a:cubicBezTo>
                  <a:pt x="1485083" y="3555985"/>
                  <a:pt x="1493000" y="3551550"/>
                  <a:pt x="1496845" y="3542338"/>
                </a:cubicBezTo>
                <a:cubicBezTo>
                  <a:pt x="1509737" y="3519364"/>
                  <a:pt x="1491417" y="3484562"/>
                  <a:pt x="1463139" y="3490704"/>
                </a:cubicBezTo>
                <a:cubicBezTo>
                  <a:pt x="1430566" y="3490249"/>
                  <a:pt x="1420845" y="3541200"/>
                  <a:pt x="1449340" y="3554621"/>
                </a:cubicBezTo>
                <a:cubicBezTo>
                  <a:pt x="1457257" y="3557350"/>
                  <a:pt x="1467211" y="3558885"/>
                  <a:pt x="1476147" y="3557435"/>
                </a:cubicBezTo>
                <a:close/>
                <a:moveTo>
                  <a:pt x="6308708" y="3557516"/>
                </a:moveTo>
                <a:cubicBezTo>
                  <a:pt x="6319736" y="3554117"/>
                  <a:pt x="6328864" y="3546052"/>
                  <a:pt x="6330792" y="3533262"/>
                </a:cubicBezTo>
                <a:cubicBezTo>
                  <a:pt x="6338729" y="3505378"/>
                  <a:pt x="6305618" y="3479799"/>
                  <a:pt x="6281125" y="3493856"/>
                </a:cubicBezTo>
                <a:cubicBezTo>
                  <a:pt x="6257313" y="3503304"/>
                  <a:pt x="6254591" y="3539484"/>
                  <a:pt x="6275229" y="3553772"/>
                </a:cubicBezTo>
                <a:cubicBezTo>
                  <a:pt x="6284754" y="3559648"/>
                  <a:pt x="6297681" y="3560915"/>
                  <a:pt x="6308708" y="3557516"/>
                </a:cubicBezTo>
                <a:close/>
                <a:moveTo>
                  <a:pt x="451075" y="3557546"/>
                </a:moveTo>
                <a:cubicBezTo>
                  <a:pt x="461008" y="3555158"/>
                  <a:pt x="469474" y="3549117"/>
                  <a:pt x="472468" y="3538185"/>
                </a:cubicBezTo>
                <a:cubicBezTo>
                  <a:pt x="484215" y="3514020"/>
                  <a:pt x="460720" y="3484562"/>
                  <a:pt x="434462" y="3490776"/>
                </a:cubicBezTo>
                <a:cubicBezTo>
                  <a:pt x="403596" y="3492157"/>
                  <a:pt x="395305" y="3540487"/>
                  <a:pt x="420873" y="3554986"/>
                </a:cubicBezTo>
                <a:cubicBezTo>
                  <a:pt x="429740" y="3558668"/>
                  <a:pt x="441142" y="3559934"/>
                  <a:pt x="451075" y="3557546"/>
                </a:cubicBezTo>
                <a:close/>
                <a:moveTo>
                  <a:pt x="7231794" y="3557775"/>
                </a:moveTo>
                <a:cubicBezTo>
                  <a:pt x="7236760" y="3556653"/>
                  <a:pt x="7241485" y="3554151"/>
                  <a:pt x="7245691" y="3549831"/>
                </a:cubicBezTo>
                <a:cubicBezTo>
                  <a:pt x="7270591" y="3527776"/>
                  <a:pt x="7246364" y="3479799"/>
                  <a:pt x="7213389" y="3491395"/>
                </a:cubicBezTo>
                <a:cubicBezTo>
                  <a:pt x="7188714" y="3495033"/>
                  <a:pt x="7189163" y="3523228"/>
                  <a:pt x="7188041" y="3542555"/>
                </a:cubicBezTo>
                <a:cubicBezTo>
                  <a:pt x="7199817" y="3552105"/>
                  <a:pt x="7216894" y="3561143"/>
                  <a:pt x="7231794" y="3557775"/>
                </a:cubicBezTo>
                <a:close/>
                <a:moveTo>
                  <a:pt x="954849" y="3557881"/>
                </a:moveTo>
                <a:cubicBezTo>
                  <a:pt x="974781" y="3556481"/>
                  <a:pt x="993136" y="3539687"/>
                  <a:pt x="986275" y="3517803"/>
                </a:cubicBezTo>
                <a:cubicBezTo>
                  <a:pt x="984903" y="3488399"/>
                  <a:pt x="942130" y="3481387"/>
                  <a:pt x="925891" y="3502649"/>
                </a:cubicBezTo>
                <a:cubicBezTo>
                  <a:pt x="917199" y="3518482"/>
                  <a:pt x="916055" y="3544946"/>
                  <a:pt x="935269" y="3553767"/>
                </a:cubicBezTo>
                <a:cubicBezTo>
                  <a:pt x="941386" y="3557103"/>
                  <a:pt x="948205" y="3558347"/>
                  <a:pt x="954849" y="3557881"/>
                </a:cubicBezTo>
                <a:close/>
                <a:moveTo>
                  <a:pt x="6710137" y="3558155"/>
                </a:moveTo>
                <a:cubicBezTo>
                  <a:pt x="6728242" y="3556983"/>
                  <a:pt x="6745505" y="3545068"/>
                  <a:pt x="6741871" y="3524250"/>
                </a:cubicBezTo>
                <a:cubicBezTo>
                  <a:pt x="6745563" y="3500850"/>
                  <a:pt x="6719950" y="3484562"/>
                  <a:pt x="6699184" y="3490986"/>
                </a:cubicBezTo>
                <a:cubicBezTo>
                  <a:pt x="6669879" y="3496950"/>
                  <a:pt x="6667341" y="3543061"/>
                  <a:pt x="6692492" y="3555678"/>
                </a:cubicBezTo>
                <a:cubicBezTo>
                  <a:pt x="6697972" y="3557743"/>
                  <a:pt x="6704101" y="3558546"/>
                  <a:pt x="6710137" y="3558155"/>
                </a:cubicBezTo>
                <a:close/>
                <a:moveTo>
                  <a:pt x="8549494" y="3558175"/>
                </a:moveTo>
                <a:cubicBezTo>
                  <a:pt x="8582488" y="3570287"/>
                  <a:pt x="8610441" y="3521152"/>
                  <a:pt x="8582030" y="3499898"/>
                </a:cubicBezTo>
                <a:cubicBezTo>
                  <a:pt x="8563012" y="3481387"/>
                  <a:pt x="8536434" y="3494185"/>
                  <a:pt x="8521541" y="3511097"/>
                </a:cubicBezTo>
                <a:cubicBezTo>
                  <a:pt x="8522228" y="3530065"/>
                  <a:pt x="8524290" y="3557261"/>
                  <a:pt x="8549494" y="3558175"/>
                </a:cubicBezTo>
                <a:close/>
                <a:moveTo>
                  <a:pt x="8163233" y="3558275"/>
                </a:moveTo>
                <a:cubicBezTo>
                  <a:pt x="8176500" y="3543656"/>
                  <a:pt x="8188166" y="3522741"/>
                  <a:pt x="8175127" y="3504074"/>
                </a:cubicBezTo>
                <a:cubicBezTo>
                  <a:pt x="8157971" y="3478211"/>
                  <a:pt x="8109935" y="3492605"/>
                  <a:pt x="8113366" y="3524540"/>
                </a:cubicBezTo>
                <a:cubicBezTo>
                  <a:pt x="8108791" y="3553777"/>
                  <a:pt x="8141502" y="3559174"/>
                  <a:pt x="8163233" y="3558275"/>
                </a:cubicBezTo>
                <a:close/>
                <a:moveTo>
                  <a:pt x="5175947" y="3558312"/>
                </a:moveTo>
                <a:cubicBezTo>
                  <a:pt x="5184854" y="3556606"/>
                  <a:pt x="5192816" y="3551773"/>
                  <a:pt x="5197169" y="3543016"/>
                </a:cubicBezTo>
                <a:cubicBezTo>
                  <a:pt x="5211604" y="3519816"/>
                  <a:pt x="5191670" y="3484561"/>
                  <a:pt x="5162801" y="3490930"/>
                </a:cubicBezTo>
                <a:cubicBezTo>
                  <a:pt x="5130265" y="3490475"/>
                  <a:pt x="5122704" y="3541196"/>
                  <a:pt x="5149053" y="3554843"/>
                </a:cubicBezTo>
                <a:cubicBezTo>
                  <a:pt x="5157187" y="3558596"/>
                  <a:pt x="5167040" y="3560018"/>
                  <a:pt x="5175947" y="3558312"/>
                </a:cubicBezTo>
                <a:close/>
                <a:moveTo>
                  <a:pt x="5577019" y="3558366"/>
                </a:moveTo>
                <a:cubicBezTo>
                  <a:pt x="5595507" y="3558547"/>
                  <a:pt x="5614377" y="3544653"/>
                  <a:pt x="5613020" y="3524473"/>
                </a:cubicBezTo>
                <a:cubicBezTo>
                  <a:pt x="5613246" y="3500303"/>
                  <a:pt x="5587012" y="3482974"/>
                  <a:pt x="5565075" y="3491867"/>
                </a:cubicBezTo>
                <a:cubicBezTo>
                  <a:pt x="5538389" y="3499619"/>
                  <a:pt x="5533866" y="3541346"/>
                  <a:pt x="5559422" y="3553203"/>
                </a:cubicBezTo>
                <a:cubicBezTo>
                  <a:pt x="5564736" y="3556680"/>
                  <a:pt x="5570857" y="3558305"/>
                  <a:pt x="5577019" y="3558366"/>
                </a:cubicBezTo>
                <a:close/>
                <a:moveTo>
                  <a:pt x="8244238" y="3558381"/>
                </a:moveTo>
                <a:cubicBezTo>
                  <a:pt x="8258577" y="3559810"/>
                  <a:pt x="8273367" y="3551196"/>
                  <a:pt x="8284545" y="3542327"/>
                </a:cubicBezTo>
                <a:cubicBezTo>
                  <a:pt x="8285004" y="3520267"/>
                  <a:pt x="8280647" y="3487290"/>
                  <a:pt x="8250379" y="3490474"/>
                </a:cubicBezTo>
                <a:cubicBezTo>
                  <a:pt x="8216212" y="3484561"/>
                  <a:pt x="8202454" y="3537551"/>
                  <a:pt x="8230200" y="3553243"/>
                </a:cubicBezTo>
                <a:cubicBezTo>
                  <a:pt x="8234729" y="3556313"/>
                  <a:pt x="8239458" y="3557905"/>
                  <a:pt x="8244238" y="3558381"/>
                </a:cubicBezTo>
                <a:close/>
                <a:moveTo>
                  <a:pt x="5368146" y="3558409"/>
                </a:moveTo>
                <a:cubicBezTo>
                  <a:pt x="5379968" y="3559968"/>
                  <a:pt x="5391934" y="3556567"/>
                  <a:pt x="5400143" y="3546021"/>
                </a:cubicBezTo>
                <a:cubicBezTo>
                  <a:pt x="5419566" y="3521301"/>
                  <a:pt x="5395287" y="3481387"/>
                  <a:pt x="5362914" y="3491592"/>
                </a:cubicBezTo>
                <a:cubicBezTo>
                  <a:pt x="5337941" y="3494541"/>
                  <a:pt x="5338635" y="3522435"/>
                  <a:pt x="5337016" y="3541032"/>
                </a:cubicBezTo>
                <a:cubicBezTo>
                  <a:pt x="5344647" y="3550330"/>
                  <a:pt x="5356324" y="3556850"/>
                  <a:pt x="5368146" y="3558409"/>
                </a:cubicBezTo>
                <a:close/>
                <a:moveTo>
                  <a:pt x="7738859" y="3558486"/>
                </a:moveTo>
                <a:cubicBezTo>
                  <a:pt x="7756377" y="3556915"/>
                  <a:pt x="7773039" y="3543060"/>
                  <a:pt x="7770671" y="3523560"/>
                </a:cubicBezTo>
                <a:cubicBezTo>
                  <a:pt x="7772250" y="3501666"/>
                  <a:pt x="7747891" y="3484561"/>
                  <a:pt x="7727818" y="3490719"/>
                </a:cubicBezTo>
                <a:cubicBezTo>
                  <a:pt x="7696692" y="3494596"/>
                  <a:pt x="7691279" y="3546595"/>
                  <a:pt x="7721728" y="3555717"/>
                </a:cubicBezTo>
                <a:cubicBezTo>
                  <a:pt x="7727085" y="3558169"/>
                  <a:pt x="7733019" y="3559010"/>
                  <a:pt x="7738859" y="3558486"/>
                </a:cubicBezTo>
                <a:close/>
                <a:moveTo>
                  <a:pt x="5493711" y="3558508"/>
                </a:moveTo>
                <a:cubicBezTo>
                  <a:pt x="5502428" y="3546785"/>
                  <a:pt x="5514816" y="3533709"/>
                  <a:pt x="5509540" y="3517702"/>
                </a:cubicBezTo>
                <a:cubicBezTo>
                  <a:pt x="5504264" y="3494933"/>
                  <a:pt x="5475358" y="3484562"/>
                  <a:pt x="5455170" y="3495158"/>
                </a:cubicBezTo>
                <a:cubicBezTo>
                  <a:pt x="5438653" y="3506205"/>
                  <a:pt x="5435441" y="3530327"/>
                  <a:pt x="5445994" y="3546334"/>
                </a:cubicBezTo>
                <a:cubicBezTo>
                  <a:pt x="5457235" y="3560762"/>
                  <a:pt x="5477652" y="3555802"/>
                  <a:pt x="5493711" y="3558508"/>
                </a:cubicBezTo>
                <a:close/>
                <a:moveTo>
                  <a:pt x="330354" y="3558562"/>
                </a:moveTo>
                <a:cubicBezTo>
                  <a:pt x="344452" y="3560507"/>
                  <a:pt x="359249" y="3552598"/>
                  <a:pt x="369225" y="3542393"/>
                </a:cubicBezTo>
                <a:cubicBezTo>
                  <a:pt x="369902" y="3530600"/>
                  <a:pt x="369902" y="3519034"/>
                  <a:pt x="369225" y="3507241"/>
                </a:cubicBezTo>
                <a:cubicBezTo>
                  <a:pt x="357952" y="3497716"/>
                  <a:pt x="344875" y="3486150"/>
                  <a:pt x="328867" y="3491139"/>
                </a:cubicBezTo>
                <a:cubicBezTo>
                  <a:pt x="300909" y="3495448"/>
                  <a:pt x="293693" y="3537857"/>
                  <a:pt x="316691" y="3553052"/>
                </a:cubicBezTo>
                <a:cubicBezTo>
                  <a:pt x="321031" y="3556170"/>
                  <a:pt x="325653" y="3557914"/>
                  <a:pt x="330354" y="3558562"/>
                </a:cubicBezTo>
                <a:close/>
                <a:moveTo>
                  <a:pt x="4652838" y="3558564"/>
                </a:moveTo>
                <a:cubicBezTo>
                  <a:pt x="4671253" y="3558702"/>
                  <a:pt x="4689990" y="3545005"/>
                  <a:pt x="4687246" y="3524821"/>
                </a:cubicBezTo>
                <a:cubicBezTo>
                  <a:pt x="4689761" y="3503789"/>
                  <a:pt x="4669409" y="3486149"/>
                  <a:pt x="4648829" y="3490446"/>
                </a:cubicBezTo>
                <a:cubicBezTo>
                  <a:pt x="4617272" y="3490446"/>
                  <a:pt x="4608354" y="3540200"/>
                  <a:pt x="4635337" y="3553543"/>
                </a:cubicBezTo>
                <a:cubicBezTo>
                  <a:pt x="4640597" y="3556935"/>
                  <a:pt x="4646700" y="3558518"/>
                  <a:pt x="4652838" y="3558564"/>
                </a:cubicBezTo>
                <a:close/>
                <a:moveTo>
                  <a:pt x="2497106" y="3558619"/>
                </a:moveTo>
                <a:cubicBezTo>
                  <a:pt x="2516559" y="3556376"/>
                  <a:pt x="2533601" y="3537527"/>
                  <a:pt x="2528622" y="3516499"/>
                </a:cubicBezTo>
                <a:cubicBezTo>
                  <a:pt x="2526330" y="3484586"/>
                  <a:pt x="2472779" y="3479799"/>
                  <a:pt x="2463629" y="3509432"/>
                </a:cubicBezTo>
                <a:cubicBezTo>
                  <a:pt x="2459051" y="3525161"/>
                  <a:pt x="2459968" y="3547044"/>
                  <a:pt x="2477586" y="3554794"/>
                </a:cubicBezTo>
                <a:cubicBezTo>
                  <a:pt x="2483870" y="3558270"/>
                  <a:pt x="2490626" y="3559367"/>
                  <a:pt x="2497106" y="3558619"/>
                </a:cubicBezTo>
                <a:close/>
                <a:moveTo>
                  <a:pt x="542851" y="3558643"/>
                </a:moveTo>
                <a:cubicBezTo>
                  <a:pt x="561471" y="3558472"/>
                  <a:pt x="580254" y="3544489"/>
                  <a:pt x="577825" y="3524367"/>
                </a:cubicBezTo>
                <a:cubicBezTo>
                  <a:pt x="581063" y="3492536"/>
                  <a:pt x="533637" y="3478212"/>
                  <a:pt x="514898" y="3502086"/>
                </a:cubicBezTo>
                <a:cubicBezTo>
                  <a:pt x="500092" y="3517546"/>
                  <a:pt x="503793" y="3545967"/>
                  <a:pt x="525077" y="3553925"/>
                </a:cubicBezTo>
                <a:cubicBezTo>
                  <a:pt x="530456" y="3557222"/>
                  <a:pt x="536644" y="3558699"/>
                  <a:pt x="542851" y="3558643"/>
                </a:cubicBezTo>
                <a:close/>
                <a:moveTo>
                  <a:pt x="2392213" y="3558643"/>
                </a:moveTo>
                <a:cubicBezTo>
                  <a:pt x="2409844" y="3558192"/>
                  <a:pt x="2426275" y="3545817"/>
                  <a:pt x="2424419" y="3525192"/>
                </a:cubicBezTo>
                <a:cubicBezTo>
                  <a:pt x="2430472" y="3491504"/>
                  <a:pt x="2382508" y="3478212"/>
                  <a:pt x="2365047" y="3502962"/>
                </a:cubicBezTo>
                <a:cubicBezTo>
                  <a:pt x="2357654" y="3519233"/>
                  <a:pt x="2355859" y="3546275"/>
                  <a:pt x="2374897" y="3554983"/>
                </a:cubicBezTo>
                <a:cubicBezTo>
                  <a:pt x="2380383" y="3557619"/>
                  <a:pt x="2386368" y="3558793"/>
                  <a:pt x="2392213" y="3558643"/>
                </a:cubicBezTo>
                <a:close/>
                <a:moveTo>
                  <a:pt x="1057733" y="3558810"/>
                </a:moveTo>
                <a:cubicBezTo>
                  <a:pt x="1075814" y="3558021"/>
                  <a:pt x="1093450" y="3545401"/>
                  <a:pt x="1090228" y="3524595"/>
                </a:cubicBezTo>
                <a:cubicBezTo>
                  <a:pt x="1095430" y="3495035"/>
                  <a:pt x="1054730" y="3479800"/>
                  <a:pt x="1034834" y="3497991"/>
                </a:cubicBezTo>
                <a:cubicBezTo>
                  <a:pt x="1017647" y="3512317"/>
                  <a:pt x="1019003" y="3545515"/>
                  <a:pt x="1040257" y="3555520"/>
                </a:cubicBezTo>
                <a:cubicBezTo>
                  <a:pt x="1045629" y="3558021"/>
                  <a:pt x="1051704" y="3559073"/>
                  <a:pt x="1057733" y="3558810"/>
                </a:cubicBezTo>
                <a:close/>
                <a:moveTo>
                  <a:pt x="1166159" y="3558829"/>
                </a:moveTo>
                <a:cubicBezTo>
                  <a:pt x="1181206" y="3555603"/>
                  <a:pt x="1192289" y="3540634"/>
                  <a:pt x="1197026" y="3525149"/>
                </a:cubicBezTo>
                <a:cubicBezTo>
                  <a:pt x="1190259" y="3507485"/>
                  <a:pt x="1179431" y="3486150"/>
                  <a:pt x="1156870" y="3490279"/>
                </a:cubicBezTo>
                <a:cubicBezTo>
                  <a:pt x="1120109" y="3488444"/>
                  <a:pt x="1112892" y="3553137"/>
                  <a:pt x="1149879" y="3557725"/>
                </a:cubicBezTo>
                <a:cubicBezTo>
                  <a:pt x="1155686" y="3559675"/>
                  <a:pt x="1161143" y="3559905"/>
                  <a:pt x="1166159" y="3558829"/>
                </a:cubicBezTo>
                <a:close/>
                <a:moveTo>
                  <a:pt x="5679647" y="3558835"/>
                </a:moveTo>
                <a:cubicBezTo>
                  <a:pt x="5696278" y="3559296"/>
                  <a:pt x="5713194" y="3548667"/>
                  <a:pt x="5714885" y="3530325"/>
                </a:cubicBezTo>
                <a:cubicBezTo>
                  <a:pt x="5722779" y="3500154"/>
                  <a:pt x="5680377" y="3478211"/>
                  <a:pt x="5658499" y="3496954"/>
                </a:cubicBezTo>
                <a:cubicBezTo>
                  <a:pt x="5640229" y="3511811"/>
                  <a:pt x="5640906" y="3544724"/>
                  <a:pt x="5663686" y="3554553"/>
                </a:cubicBezTo>
                <a:cubicBezTo>
                  <a:pt x="5668592" y="3557296"/>
                  <a:pt x="5674104" y="3558681"/>
                  <a:pt x="5679647" y="3558835"/>
                </a:cubicBezTo>
                <a:close/>
                <a:moveTo>
                  <a:pt x="6912078" y="3558880"/>
                </a:moveTo>
                <a:cubicBezTo>
                  <a:pt x="6930960" y="3559125"/>
                  <a:pt x="6950647" y="3545908"/>
                  <a:pt x="6948073" y="3525273"/>
                </a:cubicBezTo>
                <a:cubicBezTo>
                  <a:pt x="6951047" y="3498214"/>
                  <a:pt x="6915820" y="3481387"/>
                  <a:pt x="6894546" y="3495940"/>
                </a:cubicBezTo>
                <a:cubicBezTo>
                  <a:pt x="6872129" y="3506854"/>
                  <a:pt x="6872587" y="3542554"/>
                  <a:pt x="6894318" y="3553924"/>
                </a:cubicBezTo>
                <a:cubicBezTo>
                  <a:pt x="6899579" y="3557221"/>
                  <a:pt x="6905784" y="3558798"/>
                  <a:pt x="6912078" y="3558880"/>
                </a:cubicBezTo>
                <a:close/>
                <a:moveTo>
                  <a:pt x="1878395" y="3558884"/>
                </a:moveTo>
                <a:cubicBezTo>
                  <a:pt x="1896861" y="3558799"/>
                  <a:pt x="1915210" y="3545227"/>
                  <a:pt x="1913844" y="3525039"/>
                </a:cubicBezTo>
                <a:cubicBezTo>
                  <a:pt x="1916122" y="3495181"/>
                  <a:pt x="1876536" y="3479799"/>
                  <a:pt x="1855153" y="3498347"/>
                </a:cubicBezTo>
                <a:cubicBezTo>
                  <a:pt x="1841504" y="3513277"/>
                  <a:pt x="1839917" y="3544492"/>
                  <a:pt x="1860612" y="3554219"/>
                </a:cubicBezTo>
                <a:cubicBezTo>
                  <a:pt x="1866071" y="3557442"/>
                  <a:pt x="1872242" y="3558912"/>
                  <a:pt x="1878395" y="3558884"/>
                </a:cubicBezTo>
                <a:close/>
                <a:moveTo>
                  <a:pt x="8748031" y="3558933"/>
                </a:moveTo>
                <a:cubicBezTo>
                  <a:pt x="8769737" y="3560762"/>
                  <a:pt x="8800941" y="3553216"/>
                  <a:pt x="8795740" y="3524175"/>
                </a:cubicBezTo>
                <a:cubicBezTo>
                  <a:pt x="8800263" y="3491018"/>
                  <a:pt x="8751875" y="3478212"/>
                  <a:pt x="8735368" y="3504052"/>
                </a:cubicBezTo>
                <a:cubicBezTo>
                  <a:pt x="8724741" y="3523260"/>
                  <a:pt x="8733107" y="3545213"/>
                  <a:pt x="8748031" y="3558933"/>
                </a:cubicBezTo>
                <a:close/>
                <a:moveTo>
                  <a:pt x="5270730" y="3558935"/>
                </a:moveTo>
                <a:cubicBezTo>
                  <a:pt x="5288108" y="3558067"/>
                  <a:pt x="5304107" y="3545599"/>
                  <a:pt x="5303422" y="3525442"/>
                </a:cubicBezTo>
                <a:cubicBezTo>
                  <a:pt x="5308441" y="3494859"/>
                  <a:pt x="5269429" y="3479799"/>
                  <a:pt x="5247983" y="3496944"/>
                </a:cubicBezTo>
                <a:cubicBezTo>
                  <a:pt x="5232241" y="3512236"/>
                  <a:pt x="5232241" y="3545599"/>
                  <a:pt x="5253459" y="3555793"/>
                </a:cubicBezTo>
                <a:cubicBezTo>
                  <a:pt x="5258991" y="3558226"/>
                  <a:pt x="5264937" y="3559225"/>
                  <a:pt x="5270730" y="3558935"/>
                </a:cubicBezTo>
                <a:close/>
                <a:moveTo>
                  <a:pt x="6605535" y="3558941"/>
                </a:moveTo>
                <a:cubicBezTo>
                  <a:pt x="6623373" y="3558490"/>
                  <a:pt x="6640638" y="3546500"/>
                  <a:pt x="6638767" y="3525871"/>
                </a:cubicBezTo>
                <a:cubicBezTo>
                  <a:pt x="6643529" y="3495385"/>
                  <a:pt x="6603161" y="3479799"/>
                  <a:pt x="6582750" y="3498365"/>
                </a:cubicBezTo>
                <a:cubicBezTo>
                  <a:pt x="6565741" y="3513035"/>
                  <a:pt x="6567556" y="3545354"/>
                  <a:pt x="6588193" y="3555439"/>
                </a:cubicBezTo>
                <a:cubicBezTo>
                  <a:pt x="6593579" y="3557960"/>
                  <a:pt x="6599589" y="3559092"/>
                  <a:pt x="6605535" y="3558941"/>
                </a:cubicBezTo>
                <a:close/>
                <a:moveTo>
                  <a:pt x="1689997" y="3558945"/>
                </a:moveTo>
                <a:cubicBezTo>
                  <a:pt x="1706863" y="3541460"/>
                  <a:pt x="1714509" y="3503958"/>
                  <a:pt x="1687523" y="3492684"/>
                </a:cubicBezTo>
                <a:cubicBezTo>
                  <a:pt x="1662112" y="3479800"/>
                  <a:pt x="1633553" y="3505338"/>
                  <a:pt x="1640973" y="3533177"/>
                </a:cubicBezTo>
                <a:cubicBezTo>
                  <a:pt x="1642098" y="3559175"/>
                  <a:pt x="1671782" y="3557335"/>
                  <a:pt x="1689997" y="3558945"/>
                </a:cubicBezTo>
                <a:close/>
                <a:moveTo>
                  <a:pt x="6503213" y="3558976"/>
                </a:moveTo>
                <a:cubicBezTo>
                  <a:pt x="6522750" y="3558083"/>
                  <a:pt x="6540609" y="3541371"/>
                  <a:pt x="6536650" y="3519940"/>
                </a:cubicBezTo>
                <a:cubicBezTo>
                  <a:pt x="6536191" y="3486149"/>
                  <a:pt x="6481336" y="3479799"/>
                  <a:pt x="6470779" y="3510188"/>
                </a:cubicBezTo>
                <a:cubicBezTo>
                  <a:pt x="6465729" y="3525156"/>
                  <a:pt x="6466647" y="3547608"/>
                  <a:pt x="6483861" y="3554185"/>
                </a:cubicBezTo>
                <a:cubicBezTo>
                  <a:pt x="6490001" y="3557813"/>
                  <a:pt x="6496700" y="3559273"/>
                  <a:pt x="6503213" y="3558976"/>
                </a:cubicBezTo>
                <a:close/>
                <a:moveTo>
                  <a:pt x="7835340" y="3558981"/>
                </a:moveTo>
                <a:cubicBezTo>
                  <a:pt x="7852544" y="3559967"/>
                  <a:pt x="7870068" y="3550153"/>
                  <a:pt x="7873138" y="3531467"/>
                </a:cubicBezTo>
                <a:cubicBezTo>
                  <a:pt x="7881779" y="3502439"/>
                  <a:pt x="7841984" y="3478211"/>
                  <a:pt x="7819017" y="3496268"/>
                </a:cubicBezTo>
                <a:cubicBezTo>
                  <a:pt x="7797641" y="3507468"/>
                  <a:pt x="7798096" y="3542896"/>
                  <a:pt x="7818789" y="3554324"/>
                </a:cubicBezTo>
                <a:cubicBezTo>
                  <a:pt x="7823906" y="3557124"/>
                  <a:pt x="7829605" y="3558653"/>
                  <a:pt x="7835340" y="3558981"/>
                </a:cubicBezTo>
                <a:close/>
                <a:moveTo>
                  <a:pt x="856114" y="3559080"/>
                </a:moveTo>
                <a:cubicBezTo>
                  <a:pt x="874744" y="3556193"/>
                  <a:pt x="890187" y="3537283"/>
                  <a:pt x="884010" y="3517486"/>
                </a:cubicBezTo>
                <a:cubicBezTo>
                  <a:pt x="880808" y="3485674"/>
                  <a:pt x="829783" y="3481387"/>
                  <a:pt x="818571" y="3510040"/>
                </a:cubicBezTo>
                <a:cubicBezTo>
                  <a:pt x="814452" y="3527413"/>
                  <a:pt x="817426" y="3549748"/>
                  <a:pt x="837105" y="3556066"/>
                </a:cubicBezTo>
                <a:cubicBezTo>
                  <a:pt x="843339" y="3559224"/>
                  <a:pt x="849904" y="3560042"/>
                  <a:pt x="856114" y="3559080"/>
                </a:cubicBezTo>
                <a:close/>
                <a:moveTo>
                  <a:pt x="7119615" y="3559121"/>
                </a:moveTo>
                <a:cubicBezTo>
                  <a:pt x="7135978" y="3559217"/>
                  <a:pt x="7152438" y="3548628"/>
                  <a:pt x="7154661" y="3531279"/>
                </a:cubicBezTo>
                <a:cubicBezTo>
                  <a:pt x="7162642" y="3503838"/>
                  <a:pt x="7126387" y="3481386"/>
                  <a:pt x="7102902" y="3494313"/>
                </a:cubicBezTo>
                <a:cubicBezTo>
                  <a:pt x="7078504" y="3505426"/>
                  <a:pt x="7078732" y="3544887"/>
                  <a:pt x="7103814" y="3555319"/>
                </a:cubicBezTo>
                <a:cubicBezTo>
                  <a:pt x="7108716" y="3557870"/>
                  <a:pt x="7114160" y="3559089"/>
                  <a:pt x="7119615" y="3559121"/>
                </a:cubicBezTo>
                <a:close/>
                <a:moveTo>
                  <a:pt x="7649354" y="3559174"/>
                </a:moveTo>
                <a:cubicBezTo>
                  <a:pt x="7658134" y="3548515"/>
                  <a:pt x="7665297" y="3536949"/>
                  <a:pt x="7672229" y="3525156"/>
                </a:cubicBezTo>
                <a:cubicBezTo>
                  <a:pt x="7664604" y="3511322"/>
                  <a:pt x="7658596" y="3492499"/>
                  <a:pt x="7639649" y="3491138"/>
                </a:cubicBezTo>
                <a:cubicBezTo>
                  <a:pt x="7612845" y="3484561"/>
                  <a:pt x="7586504" y="3514951"/>
                  <a:pt x="7600599" y="3539217"/>
                </a:cubicBezTo>
                <a:cubicBezTo>
                  <a:pt x="7608455" y="3558721"/>
                  <a:pt x="7631793" y="3556906"/>
                  <a:pt x="7649354" y="3559174"/>
                </a:cubicBezTo>
                <a:close/>
                <a:moveTo>
                  <a:pt x="1775662" y="3559206"/>
                </a:moveTo>
                <a:cubicBezTo>
                  <a:pt x="1796283" y="3558373"/>
                  <a:pt x="1815457" y="3539847"/>
                  <a:pt x="1808766" y="3517397"/>
                </a:cubicBezTo>
                <a:cubicBezTo>
                  <a:pt x="1806020" y="3485888"/>
                  <a:pt x="1754547" y="3481387"/>
                  <a:pt x="1744253" y="3510195"/>
                </a:cubicBezTo>
                <a:cubicBezTo>
                  <a:pt x="1739906" y="3525049"/>
                  <a:pt x="1739906" y="3545080"/>
                  <a:pt x="1755462" y="3553632"/>
                </a:cubicBezTo>
                <a:cubicBezTo>
                  <a:pt x="1761753" y="3557796"/>
                  <a:pt x="1768788" y="3559484"/>
                  <a:pt x="1775662" y="3559206"/>
                </a:cubicBezTo>
                <a:close/>
                <a:moveTo>
                  <a:pt x="132742" y="3559213"/>
                </a:moveTo>
                <a:cubicBezTo>
                  <a:pt x="151030" y="3558948"/>
                  <a:pt x="168774" y="3545510"/>
                  <a:pt x="165533" y="3524930"/>
                </a:cubicBezTo>
                <a:cubicBezTo>
                  <a:pt x="169400" y="3493406"/>
                  <a:pt x="124357" y="3479799"/>
                  <a:pt x="105475" y="3501797"/>
                </a:cubicBezTo>
                <a:cubicBezTo>
                  <a:pt x="93646" y="3517673"/>
                  <a:pt x="94783" y="3546475"/>
                  <a:pt x="115030" y="3554866"/>
                </a:cubicBezTo>
                <a:cubicBezTo>
                  <a:pt x="120489" y="3557927"/>
                  <a:pt x="126645" y="3559302"/>
                  <a:pt x="132742" y="3559213"/>
                </a:cubicBezTo>
                <a:close/>
                <a:moveTo>
                  <a:pt x="8970389" y="3559216"/>
                </a:moveTo>
                <a:cubicBezTo>
                  <a:pt x="8988018" y="3557993"/>
                  <a:pt x="9005107" y="3545442"/>
                  <a:pt x="9003241" y="3525361"/>
                </a:cubicBezTo>
                <a:cubicBezTo>
                  <a:pt x="9005503" y="3504125"/>
                  <a:pt x="8986506" y="3487736"/>
                  <a:pt x="8966378" y="3490044"/>
                </a:cubicBezTo>
                <a:cubicBezTo>
                  <a:pt x="8932681" y="3488659"/>
                  <a:pt x="8924766" y="3543134"/>
                  <a:pt x="8953261" y="3556522"/>
                </a:cubicBezTo>
                <a:cubicBezTo>
                  <a:pt x="8958576" y="3558772"/>
                  <a:pt x="8964512" y="3559624"/>
                  <a:pt x="8970389" y="3559216"/>
                </a:cubicBezTo>
                <a:close/>
                <a:moveTo>
                  <a:pt x="8455042" y="3559247"/>
                </a:moveTo>
                <a:cubicBezTo>
                  <a:pt x="8473560" y="3559119"/>
                  <a:pt x="8492175" y="3545911"/>
                  <a:pt x="8489800" y="3525393"/>
                </a:cubicBezTo>
                <a:cubicBezTo>
                  <a:pt x="8492514" y="3495985"/>
                  <a:pt x="8452713" y="3479799"/>
                  <a:pt x="8432361" y="3498721"/>
                </a:cubicBezTo>
                <a:cubicBezTo>
                  <a:pt x="8413591" y="3512627"/>
                  <a:pt x="8415400" y="3544999"/>
                  <a:pt x="8437336" y="3554802"/>
                </a:cubicBezTo>
                <a:cubicBezTo>
                  <a:pt x="8442707" y="3557879"/>
                  <a:pt x="8448869" y="3559290"/>
                  <a:pt x="8455042" y="3559247"/>
                </a:cubicBezTo>
                <a:close/>
                <a:moveTo>
                  <a:pt x="8353649" y="3559260"/>
                </a:moveTo>
                <a:cubicBezTo>
                  <a:pt x="8373605" y="3558115"/>
                  <a:pt x="8392665" y="3539411"/>
                  <a:pt x="8387036" y="3518035"/>
                </a:cubicBezTo>
                <a:cubicBezTo>
                  <a:pt x="8382488" y="3491796"/>
                  <a:pt x="8348149" y="3482974"/>
                  <a:pt x="8328365" y="3498356"/>
                </a:cubicBezTo>
                <a:cubicBezTo>
                  <a:pt x="8311991" y="3513285"/>
                  <a:pt x="8312673" y="3543822"/>
                  <a:pt x="8334277" y="3554001"/>
                </a:cubicBezTo>
                <a:cubicBezTo>
                  <a:pt x="8340246" y="3558072"/>
                  <a:pt x="8346998" y="3559642"/>
                  <a:pt x="8353649" y="3559260"/>
                </a:cubicBezTo>
                <a:close/>
                <a:moveTo>
                  <a:pt x="7530874" y="3559288"/>
                </a:moveTo>
                <a:cubicBezTo>
                  <a:pt x="7548841" y="3558905"/>
                  <a:pt x="7566775" y="3545511"/>
                  <a:pt x="7564740" y="3525610"/>
                </a:cubicBezTo>
                <a:cubicBezTo>
                  <a:pt x="7567454" y="3498849"/>
                  <a:pt x="7536248" y="3482974"/>
                  <a:pt x="7514088" y="3494540"/>
                </a:cubicBezTo>
                <a:cubicBezTo>
                  <a:pt x="7492380" y="3506333"/>
                  <a:pt x="7489666" y="3544207"/>
                  <a:pt x="7513636" y="3555092"/>
                </a:cubicBezTo>
                <a:cubicBezTo>
                  <a:pt x="7518893" y="3558097"/>
                  <a:pt x="7524885" y="3559415"/>
                  <a:pt x="7530874" y="3559288"/>
                </a:cubicBezTo>
                <a:close/>
                <a:moveTo>
                  <a:pt x="4860646" y="3559336"/>
                </a:moveTo>
                <a:cubicBezTo>
                  <a:pt x="4878460" y="3558649"/>
                  <a:pt x="4895858" y="3544944"/>
                  <a:pt x="4894323" y="3525182"/>
                </a:cubicBezTo>
                <a:cubicBezTo>
                  <a:pt x="4897279" y="3494251"/>
                  <a:pt x="4852932" y="3478212"/>
                  <a:pt x="4833828" y="3500895"/>
                </a:cubicBezTo>
                <a:cubicBezTo>
                  <a:pt x="4816316" y="3516018"/>
                  <a:pt x="4821547" y="3547637"/>
                  <a:pt x="4843380" y="3555427"/>
                </a:cubicBezTo>
                <a:cubicBezTo>
                  <a:pt x="4848724" y="3558348"/>
                  <a:pt x="4854708" y="3559565"/>
                  <a:pt x="4860646" y="3559336"/>
                </a:cubicBezTo>
                <a:close/>
                <a:moveTo>
                  <a:pt x="5882972" y="3559382"/>
                </a:moveTo>
                <a:cubicBezTo>
                  <a:pt x="5901872" y="3560711"/>
                  <a:pt x="5922013" y="3547379"/>
                  <a:pt x="5919638" y="3525944"/>
                </a:cubicBezTo>
                <a:cubicBezTo>
                  <a:pt x="5922126" y="3503081"/>
                  <a:pt x="5899512" y="3484561"/>
                  <a:pt x="5877802" y="3490963"/>
                </a:cubicBezTo>
                <a:cubicBezTo>
                  <a:pt x="5850213" y="3495078"/>
                  <a:pt x="5843429" y="3537605"/>
                  <a:pt x="5865365" y="3552923"/>
                </a:cubicBezTo>
                <a:cubicBezTo>
                  <a:pt x="5870509" y="3556867"/>
                  <a:pt x="5876672" y="3558939"/>
                  <a:pt x="5882972" y="3559382"/>
                </a:cubicBezTo>
                <a:close/>
                <a:moveTo>
                  <a:pt x="6403878" y="3559476"/>
                </a:moveTo>
                <a:cubicBezTo>
                  <a:pt x="6420889" y="3557870"/>
                  <a:pt x="6436584" y="3543413"/>
                  <a:pt x="6436242" y="3525383"/>
                </a:cubicBezTo>
                <a:cubicBezTo>
                  <a:pt x="6437154" y="3496355"/>
                  <a:pt x="6396554" y="3479799"/>
                  <a:pt x="6375798" y="3499756"/>
                </a:cubicBezTo>
                <a:cubicBezTo>
                  <a:pt x="6357779" y="3516085"/>
                  <a:pt x="6363481" y="3548516"/>
                  <a:pt x="6386975" y="3556453"/>
                </a:cubicBezTo>
                <a:cubicBezTo>
                  <a:pt x="6392392" y="3559118"/>
                  <a:pt x="6398208" y="3560011"/>
                  <a:pt x="6403878" y="3559476"/>
                </a:cubicBezTo>
                <a:close/>
                <a:moveTo>
                  <a:pt x="6815337" y="3559494"/>
                </a:moveTo>
                <a:cubicBezTo>
                  <a:pt x="6834398" y="3556780"/>
                  <a:pt x="6850811" y="3538427"/>
                  <a:pt x="6844008" y="3517230"/>
                </a:cubicBezTo>
                <a:cubicBezTo>
                  <a:pt x="6841286" y="3489888"/>
                  <a:pt x="6803640" y="3481386"/>
                  <a:pt x="6786177" y="3499538"/>
                </a:cubicBezTo>
                <a:cubicBezTo>
                  <a:pt x="6770529" y="3515852"/>
                  <a:pt x="6774385" y="3547790"/>
                  <a:pt x="6796156" y="3556521"/>
                </a:cubicBezTo>
                <a:cubicBezTo>
                  <a:pt x="6802336" y="3559566"/>
                  <a:pt x="6808984" y="3560399"/>
                  <a:pt x="6815337" y="3559494"/>
                </a:cubicBezTo>
                <a:close/>
                <a:moveTo>
                  <a:pt x="6193625" y="3559503"/>
                </a:moveTo>
                <a:cubicBezTo>
                  <a:pt x="6215939" y="3558819"/>
                  <a:pt x="6238094" y="3536598"/>
                  <a:pt x="6226698" y="3512838"/>
                </a:cubicBezTo>
                <a:cubicBezTo>
                  <a:pt x="6215585" y="3481387"/>
                  <a:pt x="6174310" y="3487769"/>
                  <a:pt x="6157754" y="3511015"/>
                </a:cubicBezTo>
                <a:cubicBezTo>
                  <a:pt x="6160249" y="3525373"/>
                  <a:pt x="6158435" y="3543606"/>
                  <a:pt x="6172495" y="3552267"/>
                </a:cubicBezTo>
                <a:cubicBezTo>
                  <a:pt x="6178732" y="3557565"/>
                  <a:pt x="6186187" y="3559731"/>
                  <a:pt x="6193625" y="3559503"/>
                </a:cubicBezTo>
                <a:close/>
                <a:moveTo>
                  <a:pt x="648085" y="3559512"/>
                </a:moveTo>
                <a:cubicBezTo>
                  <a:pt x="667878" y="3557342"/>
                  <a:pt x="686962" y="3539768"/>
                  <a:pt x="680773" y="3518971"/>
                </a:cubicBezTo>
                <a:cubicBezTo>
                  <a:pt x="677106" y="3493304"/>
                  <a:pt x="643407" y="3481387"/>
                  <a:pt x="623693" y="3497658"/>
                </a:cubicBezTo>
                <a:cubicBezTo>
                  <a:pt x="603291" y="3510950"/>
                  <a:pt x="606271" y="3546700"/>
                  <a:pt x="628966" y="3556096"/>
                </a:cubicBezTo>
                <a:cubicBezTo>
                  <a:pt x="634811" y="3559247"/>
                  <a:pt x="641488" y="3560235"/>
                  <a:pt x="648085" y="3559512"/>
                </a:cubicBezTo>
                <a:close/>
                <a:moveTo>
                  <a:pt x="7309329" y="3559603"/>
                </a:moveTo>
                <a:cubicBezTo>
                  <a:pt x="7330781" y="3560762"/>
                  <a:pt x="7362613" y="3553577"/>
                  <a:pt x="7358922" y="3525067"/>
                </a:cubicBezTo>
                <a:cubicBezTo>
                  <a:pt x="7365842" y="3487750"/>
                  <a:pt x="7306100" y="3476624"/>
                  <a:pt x="7293875" y="3509074"/>
                </a:cubicBezTo>
                <a:cubicBezTo>
                  <a:pt x="7284879" y="3528080"/>
                  <a:pt x="7296182" y="3546391"/>
                  <a:pt x="7309329" y="3559603"/>
                </a:cubicBezTo>
                <a:close/>
                <a:moveTo>
                  <a:pt x="1264944" y="3559650"/>
                </a:moveTo>
                <a:cubicBezTo>
                  <a:pt x="1282626" y="3558586"/>
                  <a:pt x="1299568" y="3544821"/>
                  <a:pt x="1297675" y="3525193"/>
                </a:cubicBezTo>
                <a:cubicBezTo>
                  <a:pt x="1299969" y="3496706"/>
                  <a:pt x="1263508" y="3479799"/>
                  <a:pt x="1241723" y="3495779"/>
                </a:cubicBezTo>
                <a:cubicBezTo>
                  <a:pt x="1219246" y="3509212"/>
                  <a:pt x="1221767" y="3548353"/>
                  <a:pt x="1247685" y="3556227"/>
                </a:cubicBezTo>
                <a:cubicBezTo>
                  <a:pt x="1253074" y="3558948"/>
                  <a:pt x="1259051" y="3560005"/>
                  <a:pt x="1264944" y="3559650"/>
                </a:cubicBezTo>
                <a:close/>
                <a:moveTo>
                  <a:pt x="7017585" y="3559693"/>
                </a:moveTo>
                <a:cubicBezTo>
                  <a:pt x="7036442" y="3559747"/>
                  <a:pt x="7055299" y="3545267"/>
                  <a:pt x="7052358" y="3524470"/>
                </a:cubicBezTo>
                <a:cubicBezTo>
                  <a:pt x="7053972" y="3497199"/>
                  <a:pt x="7019603" y="3481386"/>
                  <a:pt x="6997921" y="3495595"/>
                </a:cubicBezTo>
                <a:cubicBezTo>
                  <a:pt x="6975316" y="3506824"/>
                  <a:pt x="6975316" y="3545095"/>
                  <a:pt x="6999536" y="3554491"/>
                </a:cubicBezTo>
                <a:cubicBezTo>
                  <a:pt x="7005014" y="3558043"/>
                  <a:pt x="7011300" y="3559676"/>
                  <a:pt x="7017585" y="3559693"/>
                </a:cubicBezTo>
                <a:close/>
                <a:moveTo>
                  <a:pt x="3214100" y="3559739"/>
                </a:moveTo>
                <a:cubicBezTo>
                  <a:pt x="3233985" y="3558973"/>
                  <a:pt x="3253775" y="3541268"/>
                  <a:pt x="3247685" y="3519158"/>
                </a:cubicBezTo>
                <a:cubicBezTo>
                  <a:pt x="3245881" y="3491060"/>
                  <a:pt x="3209121" y="3481387"/>
                  <a:pt x="3190402" y="3498891"/>
                </a:cubicBezTo>
                <a:cubicBezTo>
                  <a:pt x="3174841" y="3513631"/>
                  <a:pt x="3177548" y="3542650"/>
                  <a:pt x="3195138" y="3554396"/>
                </a:cubicBezTo>
                <a:cubicBezTo>
                  <a:pt x="3200833" y="3558368"/>
                  <a:pt x="3207472" y="3559995"/>
                  <a:pt x="3214100" y="3559739"/>
                </a:cubicBezTo>
                <a:close/>
                <a:moveTo>
                  <a:pt x="5798551" y="3559836"/>
                </a:moveTo>
                <a:cubicBezTo>
                  <a:pt x="5824379" y="3542936"/>
                  <a:pt x="5823694" y="3494318"/>
                  <a:pt x="5788951" y="3490383"/>
                </a:cubicBezTo>
                <a:cubicBezTo>
                  <a:pt x="5759237" y="3482974"/>
                  <a:pt x="5737066" y="3520711"/>
                  <a:pt x="5753752" y="3544788"/>
                </a:cubicBezTo>
                <a:cubicBezTo>
                  <a:pt x="5762894" y="3560762"/>
                  <a:pt x="5783237" y="3556826"/>
                  <a:pt x="5798551" y="3559836"/>
                </a:cubicBezTo>
                <a:close/>
                <a:moveTo>
                  <a:pt x="6093142" y="3559962"/>
                </a:moveTo>
                <a:cubicBezTo>
                  <a:pt x="6112263" y="3558348"/>
                  <a:pt x="6129366" y="3539970"/>
                  <a:pt x="6125163" y="3518771"/>
                </a:cubicBezTo>
                <a:cubicBezTo>
                  <a:pt x="6123146" y="3489593"/>
                  <a:pt x="6080564" y="3481387"/>
                  <a:pt x="6064876" y="3503270"/>
                </a:cubicBezTo>
                <a:cubicBezTo>
                  <a:pt x="6054566" y="3519227"/>
                  <a:pt x="6055239" y="3546353"/>
                  <a:pt x="6074064" y="3555470"/>
                </a:cubicBezTo>
                <a:cubicBezTo>
                  <a:pt x="6080171" y="3559174"/>
                  <a:pt x="6086769" y="3560499"/>
                  <a:pt x="6093142" y="3559962"/>
                </a:cubicBezTo>
                <a:close/>
                <a:moveTo>
                  <a:pt x="1573495" y="3560039"/>
                </a:moveTo>
                <a:cubicBezTo>
                  <a:pt x="1593359" y="3558019"/>
                  <a:pt x="1610733" y="3539169"/>
                  <a:pt x="1604180" y="3517626"/>
                </a:cubicBezTo>
                <a:cubicBezTo>
                  <a:pt x="1601422" y="3491637"/>
                  <a:pt x="1566472" y="3482974"/>
                  <a:pt x="1547849" y="3497792"/>
                </a:cubicBezTo>
                <a:cubicBezTo>
                  <a:pt x="1530374" y="3512838"/>
                  <a:pt x="1531753" y="3545666"/>
                  <a:pt x="1553596" y="3555925"/>
                </a:cubicBezTo>
                <a:cubicBezTo>
                  <a:pt x="1559977" y="3559515"/>
                  <a:pt x="1566875" y="3560712"/>
                  <a:pt x="1573495" y="3560039"/>
                </a:cubicBezTo>
                <a:close/>
                <a:moveTo>
                  <a:pt x="7030766" y="3658893"/>
                </a:moveTo>
                <a:cubicBezTo>
                  <a:pt x="7040858" y="3655005"/>
                  <a:pt x="7049022" y="3647002"/>
                  <a:pt x="7051063" y="3635111"/>
                </a:cubicBezTo>
                <a:cubicBezTo>
                  <a:pt x="7057867" y="3609272"/>
                  <a:pt x="7029292" y="3584575"/>
                  <a:pt x="7004799" y="3594865"/>
                </a:cubicBezTo>
                <a:cubicBezTo>
                  <a:pt x="6975770" y="3601268"/>
                  <a:pt x="6973729" y="3644944"/>
                  <a:pt x="6998902" y="3657978"/>
                </a:cubicBezTo>
                <a:cubicBezTo>
                  <a:pt x="7008654" y="3662552"/>
                  <a:pt x="7020674" y="3662780"/>
                  <a:pt x="7030766" y="3658893"/>
                </a:cubicBezTo>
                <a:close/>
                <a:moveTo>
                  <a:pt x="661617" y="3659972"/>
                </a:moveTo>
                <a:cubicBezTo>
                  <a:pt x="671499" y="3655930"/>
                  <a:pt x="679483" y="3647964"/>
                  <a:pt x="681437" y="3636845"/>
                </a:cubicBezTo>
                <a:cubicBezTo>
                  <a:pt x="690630" y="3607729"/>
                  <a:pt x="652482" y="3584574"/>
                  <a:pt x="627894" y="3597871"/>
                </a:cubicBezTo>
                <a:cubicBezTo>
                  <a:pt x="603306" y="3608876"/>
                  <a:pt x="605143" y="3650371"/>
                  <a:pt x="630421" y="3659542"/>
                </a:cubicBezTo>
                <a:cubicBezTo>
                  <a:pt x="639959" y="3664127"/>
                  <a:pt x="651735" y="3664012"/>
                  <a:pt x="661617" y="3659972"/>
                </a:cubicBezTo>
                <a:close/>
                <a:moveTo>
                  <a:pt x="1892756" y="3660194"/>
                </a:moveTo>
                <a:cubicBezTo>
                  <a:pt x="1902788" y="3656369"/>
                  <a:pt x="1910937" y="3648315"/>
                  <a:pt x="1912749" y="3636494"/>
                </a:cubicBezTo>
                <a:cubicBezTo>
                  <a:pt x="1920904" y="3610070"/>
                  <a:pt x="1892386" y="3584574"/>
                  <a:pt x="1867513" y="3595236"/>
                </a:cubicBezTo>
                <a:cubicBezTo>
                  <a:pt x="1840823" y="3601494"/>
                  <a:pt x="1836750" y="3647156"/>
                  <a:pt x="1861405" y="3658513"/>
                </a:cubicBezTo>
                <a:cubicBezTo>
                  <a:pt x="1870790" y="3663612"/>
                  <a:pt x="1882716" y="3664018"/>
                  <a:pt x="1892756" y="3660194"/>
                </a:cubicBezTo>
                <a:close/>
                <a:moveTo>
                  <a:pt x="7521845" y="3660576"/>
                </a:moveTo>
                <a:cubicBezTo>
                  <a:pt x="7542938" y="3663093"/>
                  <a:pt x="7565876" y="3654380"/>
                  <a:pt x="7564519" y="3629680"/>
                </a:cubicBezTo>
                <a:cubicBezTo>
                  <a:pt x="7569042" y="3599003"/>
                  <a:pt x="7528339" y="3582987"/>
                  <a:pt x="7507083" y="3602386"/>
                </a:cubicBezTo>
                <a:cubicBezTo>
                  <a:pt x="7491254" y="3615469"/>
                  <a:pt x="7498942" y="3637575"/>
                  <a:pt x="7502334" y="3654493"/>
                </a:cubicBezTo>
                <a:cubicBezTo>
                  <a:pt x="7507987" y="3657651"/>
                  <a:pt x="7514813" y="3659737"/>
                  <a:pt x="7521845" y="3660576"/>
                </a:cubicBezTo>
                <a:close/>
                <a:moveTo>
                  <a:pt x="1155378" y="3660588"/>
                </a:moveTo>
                <a:cubicBezTo>
                  <a:pt x="1163213" y="3661761"/>
                  <a:pt x="1171049" y="3661532"/>
                  <a:pt x="1178485" y="3657528"/>
                </a:cubicBezTo>
                <a:cubicBezTo>
                  <a:pt x="1199531" y="3645858"/>
                  <a:pt x="1200218" y="3611762"/>
                  <a:pt x="1180543" y="3598490"/>
                </a:cubicBezTo>
                <a:cubicBezTo>
                  <a:pt x="1164529" y="3589337"/>
                  <a:pt x="1139827" y="3591854"/>
                  <a:pt x="1129992" y="3609016"/>
                </a:cubicBezTo>
                <a:cubicBezTo>
                  <a:pt x="1120844" y="3623204"/>
                  <a:pt x="1129078" y="3640366"/>
                  <a:pt x="1132280" y="3655240"/>
                </a:cubicBezTo>
                <a:cubicBezTo>
                  <a:pt x="1139712" y="3656841"/>
                  <a:pt x="1147545" y="3659416"/>
                  <a:pt x="1155378" y="3660588"/>
                </a:cubicBezTo>
                <a:close/>
                <a:moveTo>
                  <a:pt x="2590431" y="3660775"/>
                </a:moveTo>
                <a:cubicBezTo>
                  <a:pt x="2613755" y="3667125"/>
                  <a:pt x="2638455" y="3645580"/>
                  <a:pt x="2631820" y="3621541"/>
                </a:cubicBezTo>
                <a:cubicBezTo>
                  <a:pt x="2630224" y="3592966"/>
                  <a:pt x="2588834" y="3584575"/>
                  <a:pt x="2571684" y="3604532"/>
                </a:cubicBezTo>
                <a:cubicBezTo>
                  <a:pt x="2555906" y="3622675"/>
                  <a:pt x="2563456" y="3658280"/>
                  <a:pt x="2590431" y="3660775"/>
                </a:cubicBezTo>
                <a:close/>
                <a:moveTo>
                  <a:pt x="3931764" y="3661202"/>
                </a:moveTo>
                <a:cubicBezTo>
                  <a:pt x="3940634" y="3662065"/>
                  <a:pt x="3949303" y="3660799"/>
                  <a:pt x="3956651" y="3654475"/>
                </a:cubicBezTo>
                <a:cubicBezTo>
                  <a:pt x="3968592" y="3645044"/>
                  <a:pt x="3967674" y="3628023"/>
                  <a:pt x="3965837" y="3614223"/>
                </a:cubicBezTo>
                <a:cubicBezTo>
                  <a:pt x="3958029" y="3588232"/>
                  <a:pt x="3916924" y="3586162"/>
                  <a:pt x="3903375" y="3608243"/>
                </a:cubicBezTo>
                <a:cubicBezTo>
                  <a:pt x="3895567" y="3623424"/>
                  <a:pt x="3901767" y="3640214"/>
                  <a:pt x="3905671" y="3655165"/>
                </a:cubicBezTo>
                <a:cubicBezTo>
                  <a:pt x="3913824" y="3657350"/>
                  <a:pt x="3922894" y="3660340"/>
                  <a:pt x="3931764" y="3661202"/>
                </a:cubicBezTo>
                <a:close/>
                <a:moveTo>
                  <a:pt x="859516" y="3661218"/>
                </a:moveTo>
                <a:cubicBezTo>
                  <a:pt x="866467" y="3660548"/>
                  <a:pt x="873282" y="3658700"/>
                  <a:pt x="879043" y="3655891"/>
                </a:cubicBezTo>
                <a:cubicBezTo>
                  <a:pt x="883376" y="3639385"/>
                  <a:pt x="890676" y="3619210"/>
                  <a:pt x="878358" y="3604308"/>
                </a:cubicBezTo>
                <a:cubicBezTo>
                  <a:pt x="858966" y="3582987"/>
                  <a:pt x="812881" y="3596743"/>
                  <a:pt x="818128" y="3629526"/>
                </a:cubicBezTo>
                <a:cubicBezTo>
                  <a:pt x="816588" y="3654630"/>
                  <a:pt x="838662" y="3663228"/>
                  <a:pt x="859516" y="3661218"/>
                </a:cubicBezTo>
                <a:close/>
                <a:moveTo>
                  <a:pt x="7636298" y="3661508"/>
                </a:moveTo>
                <a:cubicBezTo>
                  <a:pt x="7655112" y="3659262"/>
                  <a:pt x="7672168" y="3642179"/>
                  <a:pt x="7667222" y="3621932"/>
                </a:cubicBezTo>
                <a:cubicBezTo>
                  <a:pt x="7665630" y="3595386"/>
                  <a:pt x="7628562" y="3586162"/>
                  <a:pt x="7609915" y="3601910"/>
                </a:cubicBezTo>
                <a:cubicBezTo>
                  <a:pt x="7591267" y="3616083"/>
                  <a:pt x="7594906" y="3650277"/>
                  <a:pt x="7617647" y="3658377"/>
                </a:cubicBezTo>
                <a:cubicBezTo>
                  <a:pt x="7623560" y="3661358"/>
                  <a:pt x="7630026" y="3662257"/>
                  <a:pt x="7636298" y="3661508"/>
                </a:cubicBezTo>
                <a:close/>
                <a:moveTo>
                  <a:pt x="5786784" y="3661538"/>
                </a:moveTo>
                <a:cubicBezTo>
                  <a:pt x="5805743" y="3659215"/>
                  <a:pt x="5822309" y="3641990"/>
                  <a:pt x="5816097" y="3621184"/>
                </a:cubicBezTo>
                <a:cubicBezTo>
                  <a:pt x="5817017" y="3587304"/>
                  <a:pt x="5758579" y="3584575"/>
                  <a:pt x="5750296" y="3614590"/>
                </a:cubicBezTo>
                <a:cubicBezTo>
                  <a:pt x="5745004" y="3630962"/>
                  <a:pt x="5749376" y="3652564"/>
                  <a:pt x="5767781" y="3658476"/>
                </a:cubicBezTo>
                <a:cubicBezTo>
                  <a:pt x="5773878" y="3661432"/>
                  <a:pt x="5780464" y="3662313"/>
                  <a:pt x="5786784" y="3661538"/>
                </a:cubicBezTo>
                <a:close/>
                <a:moveTo>
                  <a:pt x="8972319" y="3661586"/>
                </a:moveTo>
                <a:cubicBezTo>
                  <a:pt x="8991390" y="3659785"/>
                  <a:pt x="9008468" y="3643163"/>
                  <a:pt x="9002396" y="3621454"/>
                </a:cubicBezTo>
                <a:cubicBezTo>
                  <a:pt x="9002171" y="3594996"/>
                  <a:pt x="8970685" y="3590925"/>
                  <a:pt x="8951119" y="3597031"/>
                </a:cubicBezTo>
                <a:cubicBezTo>
                  <a:pt x="8931103" y="3610147"/>
                  <a:pt x="8929529" y="3648591"/>
                  <a:pt x="8953368" y="3658088"/>
                </a:cubicBezTo>
                <a:cubicBezTo>
                  <a:pt x="8959384" y="3661141"/>
                  <a:pt x="8965962" y="3662187"/>
                  <a:pt x="8972319" y="3661586"/>
                </a:cubicBezTo>
                <a:close/>
                <a:moveTo>
                  <a:pt x="6507387" y="3661590"/>
                </a:moveTo>
                <a:cubicBezTo>
                  <a:pt x="6515208" y="3660936"/>
                  <a:pt x="6522716" y="3658036"/>
                  <a:pt x="6528517" y="3652350"/>
                </a:cubicBezTo>
                <a:cubicBezTo>
                  <a:pt x="6538755" y="3639385"/>
                  <a:pt x="6538755" y="3619142"/>
                  <a:pt x="6529655" y="3605495"/>
                </a:cubicBezTo>
                <a:cubicBezTo>
                  <a:pt x="6514639" y="3586162"/>
                  <a:pt x="6478920" y="3590711"/>
                  <a:pt x="6470275" y="3614139"/>
                </a:cubicBezTo>
                <a:cubicBezTo>
                  <a:pt x="6467317" y="3629150"/>
                  <a:pt x="6467545" y="3650758"/>
                  <a:pt x="6484380" y="3657354"/>
                </a:cubicBezTo>
                <a:cubicBezTo>
                  <a:pt x="6491433" y="3660652"/>
                  <a:pt x="6499567" y="3662244"/>
                  <a:pt x="6507387" y="3661590"/>
                </a:cubicBezTo>
                <a:close/>
                <a:moveTo>
                  <a:pt x="6194974" y="3661600"/>
                </a:moveTo>
                <a:cubicBezTo>
                  <a:pt x="6212459" y="3661186"/>
                  <a:pt x="6230040" y="3648812"/>
                  <a:pt x="6228664" y="3629932"/>
                </a:cubicBezTo>
                <a:cubicBezTo>
                  <a:pt x="6235542" y="3599089"/>
                  <a:pt x="6192671" y="3582987"/>
                  <a:pt x="6171808" y="3601810"/>
                </a:cubicBezTo>
                <a:cubicBezTo>
                  <a:pt x="6151404" y="3614964"/>
                  <a:pt x="6155760" y="3649435"/>
                  <a:pt x="6178228" y="3657826"/>
                </a:cubicBezTo>
                <a:cubicBezTo>
                  <a:pt x="6183329" y="3660547"/>
                  <a:pt x="6189146" y="3661738"/>
                  <a:pt x="6194974" y="3661600"/>
                </a:cubicBezTo>
                <a:close/>
                <a:moveTo>
                  <a:pt x="3105228" y="3661651"/>
                </a:moveTo>
                <a:cubicBezTo>
                  <a:pt x="3128823" y="3667125"/>
                  <a:pt x="3151030" y="3645000"/>
                  <a:pt x="3144785" y="3621735"/>
                </a:cubicBezTo>
                <a:cubicBezTo>
                  <a:pt x="3144785" y="3594593"/>
                  <a:pt x="3109623" y="3587750"/>
                  <a:pt x="3089961" y="3599155"/>
                </a:cubicBezTo>
                <a:cubicBezTo>
                  <a:pt x="3070067" y="3616946"/>
                  <a:pt x="3075388" y="3658002"/>
                  <a:pt x="3105228" y="3661651"/>
                </a:cubicBezTo>
                <a:close/>
                <a:moveTo>
                  <a:pt x="6808507" y="3661673"/>
                </a:moveTo>
                <a:cubicBezTo>
                  <a:pt x="6827621" y="3662358"/>
                  <a:pt x="6847711" y="3649161"/>
                  <a:pt x="6845979" y="3628249"/>
                </a:cubicBezTo>
                <a:cubicBezTo>
                  <a:pt x="6849904" y="3593512"/>
                  <a:pt x="6797950" y="3581400"/>
                  <a:pt x="6781093" y="3608139"/>
                </a:cubicBezTo>
                <a:cubicBezTo>
                  <a:pt x="6773704" y="3623451"/>
                  <a:pt x="6773935" y="3646761"/>
                  <a:pt x="6790561" y="3656131"/>
                </a:cubicBezTo>
                <a:cubicBezTo>
                  <a:pt x="6795872" y="3659673"/>
                  <a:pt x="6802135" y="3661444"/>
                  <a:pt x="6808507" y="3661673"/>
                </a:cubicBezTo>
                <a:close/>
                <a:moveTo>
                  <a:pt x="1266521" y="3661691"/>
                </a:moveTo>
                <a:cubicBezTo>
                  <a:pt x="1284980" y="3658728"/>
                  <a:pt x="1300540" y="3641054"/>
                  <a:pt x="1296755" y="3621482"/>
                </a:cubicBezTo>
                <a:cubicBezTo>
                  <a:pt x="1294693" y="3593811"/>
                  <a:pt x="1254352" y="3586162"/>
                  <a:pt x="1236014" y="3603710"/>
                </a:cubicBezTo>
                <a:cubicBezTo>
                  <a:pt x="1217675" y="3619007"/>
                  <a:pt x="1224089" y="3652527"/>
                  <a:pt x="1247705" y="3659277"/>
                </a:cubicBezTo>
                <a:cubicBezTo>
                  <a:pt x="1253894" y="3662032"/>
                  <a:pt x="1260368" y="3662679"/>
                  <a:pt x="1266521" y="3661691"/>
                </a:cubicBezTo>
                <a:close/>
                <a:moveTo>
                  <a:pt x="5265107" y="3661706"/>
                </a:moveTo>
                <a:cubicBezTo>
                  <a:pt x="5272729" y="3663111"/>
                  <a:pt x="5280350" y="3662997"/>
                  <a:pt x="5287517" y="3658868"/>
                </a:cubicBezTo>
                <a:cubicBezTo>
                  <a:pt x="5302988" y="3651070"/>
                  <a:pt x="5306855" y="3630428"/>
                  <a:pt x="5301850" y="3615061"/>
                </a:cubicBezTo>
                <a:cubicBezTo>
                  <a:pt x="5294797" y="3586162"/>
                  <a:pt x="5243380" y="3586850"/>
                  <a:pt x="5238830" y="3616896"/>
                </a:cubicBezTo>
                <a:cubicBezTo>
                  <a:pt x="5235417" y="3629740"/>
                  <a:pt x="5240877" y="3642584"/>
                  <a:pt x="5242698" y="3655428"/>
                </a:cubicBezTo>
                <a:cubicBezTo>
                  <a:pt x="5249864" y="3657377"/>
                  <a:pt x="5257486" y="3660301"/>
                  <a:pt x="5265107" y="3661706"/>
                </a:cubicBezTo>
                <a:close/>
                <a:moveTo>
                  <a:pt x="2186938" y="3661708"/>
                </a:moveTo>
                <a:cubicBezTo>
                  <a:pt x="2207354" y="3660987"/>
                  <a:pt x="2226701" y="3643725"/>
                  <a:pt x="2220180" y="3620992"/>
                </a:cubicBezTo>
                <a:cubicBezTo>
                  <a:pt x="2217664" y="3587741"/>
                  <a:pt x="2164806" y="3584574"/>
                  <a:pt x="2153826" y="3614206"/>
                </a:cubicBezTo>
                <a:cubicBezTo>
                  <a:pt x="2151084" y="3628909"/>
                  <a:pt x="2151084" y="3649041"/>
                  <a:pt x="2167095" y="3656505"/>
                </a:cubicBezTo>
                <a:cubicBezTo>
                  <a:pt x="2173218" y="3660351"/>
                  <a:pt x="2180134" y="3661948"/>
                  <a:pt x="2186938" y="3661708"/>
                </a:cubicBezTo>
                <a:close/>
                <a:moveTo>
                  <a:pt x="6608032" y="3661788"/>
                </a:moveTo>
                <a:cubicBezTo>
                  <a:pt x="6618435" y="3661529"/>
                  <a:pt x="6627928" y="3657565"/>
                  <a:pt x="6633726" y="3646419"/>
                </a:cubicBezTo>
                <a:cubicBezTo>
                  <a:pt x="6653054" y="3620679"/>
                  <a:pt x="6624403" y="3582987"/>
                  <a:pt x="6594616" y="3595398"/>
                </a:cubicBezTo>
                <a:cubicBezTo>
                  <a:pt x="6567329" y="3601143"/>
                  <a:pt x="6569603" y="3634238"/>
                  <a:pt x="6576880" y="3654922"/>
                </a:cubicBezTo>
                <a:cubicBezTo>
                  <a:pt x="6586316" y="3658600"/>
                  <a:pt x="6597629" y="3662047"/>
                  <a:pt x="6608032" y="3661788"/>
                </a:cubicBezTo>
                <a:close/>
                <a:moveTo>
                  <a:pt x="8455408" y="3661840"/>
                </a:moveTo>
                <a:cubicBezTo>
                  <a:pt x="8472967" y="3661218"/>
                  <a:pt x="8489726" y="3648858"/>
                  <a:pt x="8490238" y="3629792"/>
                </a:cubicBezTo>
                <a:cubicBezTo>
                  <a:pt x="8492967" y="3602572"/>
                  <a:pt x="8459534" y="3584574"/>
                  <a:pt x="8436790" y="3598522"/>
                </a:cubicBezTo>
                <a:cubicBezTo>
                  <a:pt x="8413592" y="3609771"/>
                  <a:pt x="8413592" y="3648915"/>
                  <a:pt x="8438155" y="3658363"/>
                </a:cubicBezTo>
                <a:cubicBezTo>
                  <a:pt x="8443613" y="3660950"/>
                  <a:pt x="8449555" y="3662047"/>
                  <a:pt x="8455408" y="3661840"/>
                </a:cubicBezTo>
                <a:close/>
                <a:moveTo>
                  <a:pt x="4867560" y="3661846"/>
                </a:moveTo>
                <a:cubicBezTo>
                  <a:pt x="4883900" y="3657409"/>
                  <a:pt x="4896316" y="3640304"/>
                  <a:pt x="4893425" y="3622299"/>
                </a:cubicBezTo>
                <a:cubicBezTo>
                  <a:pt x="4891837" y="3593262"/>
                  <a:pt x="4849655" y="3584574"/>
                  <a:pt x="4832192" y="3604923"/>
                </a:cubicBezTo>
                <a:cubicBezTo>
                  <a:pt x="4813142" y="3622070"/>
                  <a:pt x="4824708" y="3658880"/>
                  <a:pt x="4850335" y="3661624"/>
                </a:cubicBezTo>
                <a:cubicBezTo>
                  <a:pt x="4856232" y="3663396"/>
                  <a:pt x="4862114" y="3663325"/>
                  <a:pt x="4867560" y="3661846"/>
                </a:cubicBezTo>
                <a:close/>
                <a:moveTo>
                  <a:pt x="6290093" y="3661872"/>
                </a:moveTo>
                <a:cubicBezTo>
                  <a:pt x="6316916" y="3668712"/>
                  <a:pt x="6341905" y="3639757"/>
                  <a:pt x="6330672" y="3614450"/>
                </a:cubicBezTo>
                <a:cubicBezTo>
                  <a:pt x="6320126" y="3582987"/>
                  <a:pt x="6266479" y="3590055"/>
                  <a:pt x="6261894" y="3621974"/>
                </a:cubicBezTo>
                <a:cubicBezTo>
                  <a:pt x="6257767" y="3640441"/>
                  <a:pt x="6270835" y="3659820"/>
                  <a:pt x="6290093" y="3661872"/>
                </a:cubicBezTo>
                <a:close/>
                <a:moveTo>
                  <a:pt x="7231906" y="3661895"/>
                </a:moveTo>
                <a:cubicBezTo>
                  <a:pt x="7247931" y="3657306"/>
                  <a:pt x="7259702" y="3640112"/>
                  <a:pt x="7255608" y="3622402"/>
                </a:cubicBezTo>
                <a:cubicBezTo>
                  <a:pt x="7254926" y="3585262"/>
                  <a:pt x="7189416" y="3584574"/>
                  <a:pt x="7189189" y="3621943"/>
                </a:cubicBezTo>
                <a:cubicBezTo>
                  <a:pt x="7184867" y="3640284"/>
                  <a:pt x="7195785" y="3659542"/>
                  <a:pt x="7214892" y="3661834"/>
                </a:cubicBezTo>
                <a:cubicBezTo>
                  <a:pt x="7220749" y="3663553"/>
                  <a:pt x="7226564" y="3663424"/>
                  <a:pt x="7231906" y="3661895"/>
                </a:cubicBezTo>
                <a:close/>
                <a:moveTo>
                  <a:pt x="6405475" y="3661927"/>
                </a:moveTo>
                <a:cubicBezTo>
                  <a:pt x="6424470" y="3659068"/>
                  <a:pt x="6441489" y="3641706"/>
                  <a:pt x="6435442" y="3621249"/>
                </a:cubicBezTo>
                <a:cubicBezTo>
                  <a:pt x="6431756" y="3593514"/>
                  <a:pt x="6393283" y="3584575"/>
                  <a:pt x="6374392" y="3603141"/>
                </a:cubicBezTo>
                <a:cubicBezTo>
                  <a:pt x="6356192" y="3618728"/>
                  <a:pt x="6363795" y="3652650"/>
                  <a:pt x="6386602" y="3659527"/>
                </a:cubicBezTo>
                <a:cubicBezTo>
                  <a:pt x="6392592" y="3662220"/>
                  <a:pt x="6399143" y="3662879"/>
                  <a:pt x="6405475" y="3661927"/>
                </a:cubicBezTo>
                <a:close/>
                <a:moveTo>
                  <a:pt x="2498316" y="3661938"/>
                </a:moveTo>
                <a:cubicBezTo>
                  <a:pt x="2517381" y="3659989"/>
                  <a:pt x="2535020" y="3641777"/>
                  <a:pt x="2529501" y="3621381"/>
                </a:cubicBezTo>
                <a:cubicBezTo>
                  <a:pt x="2527430" y="3590300"/>
                  <a:pt x="2478669" y="3582987"/>
                  <a:pt x="2465572" y="3609497"/>
                </a:cubicBezTo>
                <a:cubicBezTo>
                  <a:pt x="2454304" y="3625951"/>
                  <a:pt x="2462352" y="3649033"/>
                  <a:pt x="2479593" y="3657946"/>
                </a:cubicBezTo>
                <a:cubicBezTo>
                  <a:pt x="2485454" y="3661431"/>
                  <a:pt x="2491965" y="3662588"/>
                  <a:pt x="2498316" y="3661938"/>
                </a:cubicBezTo>
                <a:close/>
                <a:moveTo>
                  <a:pt x="9075138" y="3661943"/>
                </a:moveTo>
                <a:cubicBezTo>
                  <a:pt x="9093633" y="3659057"/>
                  <a:pt x="9109538" y="3641744"/>
                  <a:pt x="9106638" y="3621738"/>
                </a:cubicBezTo>
                <a:cubicBezTo>
                  <a:pt x="9104819" y="3592327"/>
                  <a:pt x="9063203" y="3584575"/>
                  <a:pt x="9045465" y="3604638"/>
                </a:cubicBezTo>
                <a:cubicBezTo>
                  <a:pt x="9027954" y="3619458"/>
                  <a:pt x="9035004" y="3651832"/>
                  <a:pt x="9056380" y="3659584"/>
                </a:cubicBezTo>
                <a:cubicBezTo>
                  <a:pt x="9062520" y="3662263"/>
                  <a:pt x="9068973" y="3662904"/>
                  <a:pt x="9075138" y="3661943"/>
                </a:cubicBezTo>
                <a:close/>
                <a:moveTo>
                  <a:pt x="7434327" y="3661953"/>
                </a:moveTo>
                <a:cubicBezTo>
                  <a:pt x="7451964" y="3658612"/>
                  <a:pt x="7465741" y="3640737"/>
                  <a:pt x="7460638" y="3620800"/>
                </a:cubicBezTo>
                <a:cubicBezTo>
                  <a:pt x="7460185" y="3586883"/>
                  <a:pt x="7404622" y="3582987"/>
                  <a:pt x="7396231" y="3614154"/>
                </a:cubicBezTo>
                <a:cubicBezTo>
                  <a:pt x="7389654" y="3631112"/>
                  <a:pt x="7397138" y="3655175"/>
                  <a:pt x="7415961" y="3659987"/>
                </a:cubicBezTo>
                <a:cubicBezTo>
                  <a:pt x="7422141" y="3662565"/>
                  <a:pt x="7428449" y="3663067"/>
                  <a:pt x="7434327" y="3661953"/>
                </a:cubicBezTo>
                <a:close/>
                <a:moveTo>
                  <a:pt x="1059480" y="3661975"/>
                </a:moveTo>
                <a:cubicBezTo>
                  <a:pt x="1077980" y="3660100"/>
                  <a:pt x="1094136" y="3642055"/>
                  <a:pt x="1090214" y="3621824"/>
                </a:cubicBezTo>
                <a:cubicBezTo>
                  <a:pt x="1089532" y="3597135"/>
                  <a:pt x="1058376" y="3586162"/>
                  <a:pt x="1038818" y="3597364"/>
                </a:cubicBezTo>
                <a:cubicBezTo>
                  <a:pt x="1016076" y="3609251"/>
                  <a:pt x="1018123" y="3647427"/>
                  <a:pt x="1040864" y="3657942"/>
                </a:cubicBezTo>
                <a:cubicBezTo>
                  <a:pt x="1046892" y="3661428"/>
                  <a:pt x="1053316" y="3662600"/>
                  <a:pt x="1059480" y="3661975"/>
                </a:cubicBezTo>
                <a:close/>
                <a:moveTo>
                  <a:pt x="7944029" y="3661995"/>
                </a:moveTo>
                <a:cubicBezTo>
                  <a:pt x="7964599" y="3659747"/>
                  <a:pt x="7982075" y="3638923"/>
                  <a:pt x="7973401" y="3616699"/>
                </a:cubicBezTo>
                <a:cubicBezTo>
                  <a:pt x="7967051" y="3586162"/>
                  <a:pt x="7914210" y="3586162"/>
                  <a:pt x="7908540" y="3617151"/>
                </a:cubicBezTo>
                <a:cubicBezTo>
                  <a:pt x="7905592" y="3631628"/>
                  <a:pt x="7908087" y="3650629"/>
                  <a:pt x="7923281" y="3657415"/>
                </a:cubicBezTo>
                <a:cubicBezTo>
                  <a:pt x="7929971" y="3661430"/>
                  <a:pt x="7937172" y="3662745"/>
                  <a:pt x="7944029" y="3661995"/>
                </a:cubicBezTo>
                <a:close/>
                <a:moveTo>
                  <a:pt x="8139543" y="3662011"/>
                </a:moveTo>
                <a:cubicBezTo>
                  <a:pt x="8163059" y="3668712"/>
                  <a:pt x="8184992" y="3646299"/>
                  <a:pt x="8180018" y="3622268"/>
                </a:cubicBezTo>
                <a:cubicBezTo>
                  <a:pt x="8180244" y="3587377"/>
                  <a:pt x="8123037" y="3582987"/>
                  <a:pt x="8114897" y="3614643"/>
                </a:cubicBezTo>
                <a:cubicBezTo>
                  <a:pt x="8108792" y="3634052"/>
                  <a:pt x="8117384" y="3659701"/>
                  <a:pt x="8139543" y="3662011"/>
                </a:cubicBezTo>
                <a:close/>
                <a:moveTo>
                  <a:pt x="8769123" y="3662047"/>
                </a:moveTo>
                <a:cubicBezTo>
                  <a:pt x="8786877" y="3658843"/>
                  <a:pt x="8800824" y="3641272"/>
                  <a:pt x="8795706" y="3621387"/>
                </a:cubicBezTo>
                <a:cubicBezTo>
                  <a:pt x="8795933" y="3587558"/>
                  <a:pt x="8738836" y="3582987"/>
                  <a:pt x="8731557" y="3614758"/>
                </a:cubicBezTo>
                <a:cubicBezTo>
                  <a:pt x="8727917" y="3631672"/>
                  <a:pt x="8731329" y="3654986"/>
                  <a:pt x="8750665" y="3660015"/>
                </a:cubicBezTo>
                <a:cubicBezTo>
                  <a:pt x="8756864" y="3662586"/>
                  <a:pt x="8763205" y="3663114"/>
                  <a:pt x="8769123" y="3662047"/>
                </a:cubicBezTo>
                <a:close/>
                <a:moveTo>
                  <a:pt x="752281" y="3662103"/>
                </a:moveTo>
                <a:cubicBezTo>
                  <a:pt x="771471" y="3659484"/>
                  <a:pt x="788509" y="3642599"/>
                  <a:pt x="782076" y="3621738"/>
                </a:cubicBezTo>
                <a:cubicBezTo>
                  <a:pt x="779990" y="3593239"/>
                  <a:pt x="739887" y="3584575"/>
                  <a:pt x="721573" y="3603498"/>
                </a:cubicBezTo>
                <a:cubicBezTo>
                  <a:pt x="706505" y="3620370"/>
                  <a:pt x="710678" y="3651149"/>
                  <a:pt x="733164" y="3659584"/>
                </a:cubicBezTo>
                <a:cubicBezTo>
                  <a:pt x="739249" y="3662263"/>
                  <a:pt x="745885" y="3662976"/>
                  <a:pt x="752281" y="3662103"/>
                </a:cubicBezTo>
                <a:close/>
                <a:moveTo>
                  <a:pt x="5988213" y="3662237"/>
                </a:moveTo>
                <a:cubicBezTo>
                  <a:pt x="6007108" y="3662044"/>
                  <a:pt x="6025386" y="3648417"/>
                  <a:pt x="6023653" y="3627336"/>
                </a:cubicBezTo>
                <a:cubicBezTo>
                  <a:pt x="6027580" y="3592827"/>
                  <a:pt x="5976760" y="3581400"/>
                  <a:pt x="5959435" y="3607453"/>
                </a:cubicBezTo>
                <a:cubicBezTo>
                  <a:pt x="5952967" y="3624136"/>
                  <a:pt x="5954353" y="3646532"/>
                  <a:pt x="5969830" y="3657731"/>
                </a:cubicBezTo>
                <a:cubicBezTo>
                  <a:pt x="5975547" y="3660873"/>
                  <a:pt x="5981914" y="3662301"/>
                  <a:pt x="5988213" y="3662237"/>
                </a:cubicBezTo>
                <a:close/>
                <a:moveTo>
                  <a:pt x="446213" y="3662238"/>
                </a:moveTo>
                <a:cubicBezTo>
                  <a:pt x="464322" y="3658909"/>
                  <a:pt x="479328" y="3641457"/>
                  <a:pt x="474153" y="3621807"/>
                </a:cubicBezTo>
                <a:cubicBezTo>
                  <a:pt x="471624" y="3593998"/>
                  <a:pt x="433679" y="3584575"/>
                  <a:pt x="414821" y="3602502"/>
                </a:cubicBezTo>
                <a:cubicBezTo>
                  <a:pt x="398494" y="3619049"/>
                  <a:pt x="402633" y="3655361"/>
                  <a:pt x="427700" y="3660418"/>
                </a:cubicBezTo>
                <a:cubicBezTo>
                  <a:pt x="433794" y="3662888"/>
                  <a:pt x="440175" y="3663348"/>
                  <a:pt x="446213" y="3662238"/>
                </a:cubicBezTo>
                <a:close/>
                <a:moveTo>
                  <a:pt x="5576880" y="3662253"/>
                </a:moveTo>
                <a:cubicBezTo>
                  <a:pt x="5595147" y="3662242"/>
                  <a:pt x="5613219" y="3649095"/>
                  <a:pt x="5613393" y="3629586"/>
                </a:cubicBezTo>
                <a:cubicBezTo>
                  <a:pt x="5618004" y="3601087"/>
                  <a:pt x="5580188" y="3584575"/>
                  <a:pt x="5558282" y="3599503"/>
                </a:cubicBezTo>
                <a:cubicBezTo>
                  <a:pt x="5535454" y="3610813"/>
                  <a:pt x="5536377" y="3647229"/>
                  <a:pt x="5559205" y="3657633"/>
                </a:cubicBezTo>
                <a:cubicBezTo>
                  <a:pt x="5564681" y="3660800"/>
                  <a:pt x="5570792" y="3662256"/>
                  <a:pt x="5576880" y="3662253"/>
                </a:cubicBezTo>
                <a:close/>
                <a:moveTo>
                  <a:pt x="8659916" y="3662286"/>
                </a:moveTo>
                <a:cubicBezTo>
                  <a:pt x="8680575" y="3661883"/>
                  <a:pt x="8700396" y="3643731"/>
                  <a:pt x="8694033" y="3621000"/>
                </a:cubicBezTo>
                <a:cubicBezTo>
                  <a:pt x="8691510" y="3595214"/>
                  <a:pt x="8658490" y="3587750"/>
                  <a:pt x="8638770" y="3599738"/>
                </a:cubicBezTo>
                <a:cubicBezTo>
                  <a:pt x="8621801" y="3613083"/>
                  <a:pt x="8619967" y="3644523"/>
                  <a:pt x="8639917" y="3656285"/>
                </a:cubicBezTo>
                <a:cubicBezTo>
                  <a:pt x="8646051" y="3660582"/>
                  <a:pt x="8653030" y="3662420"/>
                  <a:pt x="8659916" y="3662286"/>
                </a:cubicBezTo>
                <a:close/>
                <a:moveTo>
                  <a:pt x="3220164" y="3662321"/>
                </a:moveTo>
                <a:cubicBezTo>
                  <a:pt x="3237999" y="3659167"/>
                  <a:pt x="3252796" y="3642013"/>
                  <a:pt x="3248532" y="3622137"/>
                </a:cubicBezTo>
                <a:cubicBezTo>
                  <a:pt x="3246485" y="3594023"/>
                  <a:pt x="3208505" y="3584575"/>
                  <a:pt x="3189856" y="3602319"/>
                </a:cubicBezTo>
                <a:cubicBezTo>
                  <a:pt x="3173254" y="3618681"/>
                  <a:pt x="3179167" y="3653247"/>
                  <a:pt x="3201910" y="3660391"/>
                </a:cubicBezTo>
                <a:cubicBezTo>
                  <a:pt x="3207937" y="3662868"/>
                  <a:pt x="3214219" y="3663372"/>
                  <a:pt x="3220164" y="3662321"/>
                </a:cubicBezTo>
                <a:close/>
                <a:moveTo>
                  <a:pt x="7330472" y="3662370"/>
                </a:moveTo>
                <a:cubicBezTo>
                  <a:pt x="7348417" y="3658684"/>
                  <a:pt x="7362877" y="3640982"/>
                  <a:pt x="7358746" y="3621608"/>
                </a:cubicBezTo>
                <a:cubicBezTo>
                  <a:pt x="7358516" y="3584575"/>
                  <a:pt x="7292185" y="3585718"/>
                  <a:pt x="7291956" y="3622066"/>
                </a:cubicBezTo>
                <a:cubicBezTo>
                  <a:pt x="7288054" y="3638067"/>
                  <a:pt x="7297694" y="3654069"/>
                  <a:pt x="7311924" y="3660927"/>
                </a:cubicBezTo>
                <a:cubicBezTo>
                  <a:pt x="7318121" y="3663271"/>
                  <a:pt x="7324490" y="3663599"/>
                  <a:pt x="7330472" y="3662370"/>
                </a:cubicBezTo>
                <a:close/>
                <a:moveTo>
                  <a:pt x="7735496" y="3662374"/>
                </a:moveTo>
                <a:cubicBezTo>
                  <a:pt x="7756250" y="3662074"/>
                  <a:pt x="7776716" y="3644157"/>
                  <a:pt x="7771088" y="3621354"/>
                </a:cubicBezTo>
                <a:cubicBezTo>
                  <a:pt x="7768814" y="3598494"/>
                  <a:pt x="7741298" y="3587750"/>
                  <a:pt x="7721969" y="3595980"/>
                </a:cubicBezTo>
                <a:cubicBezTo>
                  <a:pt x="7697183" y="3603752"/>
                  <a:pt x="7694454" y="3643071"/>
                  <a:pt x="7715602" y="3656330"/>
                </a:cubicBezTo>
                <a:cubicBezTo>
                  <a:pt x="7721628" y="3660616"/>
                  <a:pt x="7728578" y="3662474"/>
                  <a:pt x="7735496" y="3662374"/>
                </a:cubicBezTo>
                <a:close/>
                <a:moveTo>
                  <a:pt x="238182" y="3662374"/>
                </a:moveTo>
                <a:cubicBezTo>
                  <a:pt x="256735" y="3660209"/>
                  <a:pt x="272896" y="3642239"/>
                  <a:pt x="267622" y="3621555"/>
                </a:cubicBezTo>
                <a:cubicBezTo>
                  <a:pt x="267168" y="3593746"/>
                  <a:pt x="231786" y="3586162"/>
                  <a:pt x="212733" y="3599492"/>
                </a:cubicBezTo>
                <a:cubicBezTo>
                  <a:pt x="195268" y="3614431"/>
                  <a:pt x="197991" y="3649364"/>
                  <a:pt x="219538" y="3658787"/>
                </a:cubicBezTo>
                <a:cubicBezTo>
                  <a:pt x="225548" y="3662062"/>
                  <a:pt x="231998" y="3663096"/>
                  <a:pt x="238182" y="3662374"/>
                </a:cubicBezTo>
                <a:close/>
                <a:moveTo>
                  <a:pt x="5072143" y="3662383"/>
                </a:moveTo>
                <a:cubicBezTo>
                  <a:pt x="5090570" y="3658123"/>
                  <a:pt x="5104379" y="3637587"/>
                  <a:pt x="5097026" y="3617699"/>
                </a:cubicBezTo>
                <a:cubicBezTo>
                  <a:pt x="5092921" y="3593718"/>
                  <a:pt x="5063963" y="3589337"/>
                  <a:pt x="5045494" y="3598099"/>
                </a:cubicBezTo>
                <a:cubicBezTo>
                  <a:pt x="5022692" y="3611243"/>
                  <a:pt x="5025200" y="3655285"/>
                  <a:pt x="5052790" y="3660588"/>
                </a:cubicBezTo>
                <a:cubicBezTo>
                  <a:pt x="5059346" y="3663413"/>
                  <a:pt x="5066001" y="3663802"/>
                  <a:pt x="5072143" y="3662383"/>
                </a:cubicBezTo>
                <a:close/>
                <a:moveTo>
                  <a:pt x="7844895" y="3662419"/>
                </a:moveTo>
                <a:cubicBezTo>
                  <a:pt x="7863053" y="3658851"/>
                  <a:pt x="7878521" y="3641356"/>
                  <a:pt x="7873509" y="3621927"/>
                </a:cubicBezTo>
                <a:cubicBezTo>
                  <a:pt x="7870513" y="3597625"/>
                  <a:pt x="7838482" y="3586162"/>
                  <a:pt x="7818664" y="3599001"/>
                </a:cubicBezTo>
                <a:cubicBezTo>
                  <a:pt x="7794467" y="3612527"/>
                  <a:pt x="7800459" y="3652876"/>
                  <a:pt x="7826499" y="3660900"/>
                </a:cubicBezTo>
                <a:cubicBezTo>
                  <a:pt x="7832491" y="3663250"/>
                  <a:pt x="7838842" y="3663608"/>
                  <a:pt x="7844895" y="3662419"/>
                </a:cubicBezTo>
                <a:close/>
                <a:moveTo>
                  <a:pt x="960899" y="3662442"/>
                </a:moveTo>
                <a:cubicBezTo>
                  <a:pt x="977851" y="3659011"/>
                  <a:pt x="990900" y="3641773"/>
                  <a:pt x="986807" y="3622717"/>
                </a:cubicBezTo>
                <a:cubicBezTo>
                  <a:pt x="986124" y="3591765"/>
                  <a:pt x="940863" y="3582987"/>
                  <a:pt x="925397" y="3607241"/>
                </a:cubicBezTo>
                <a:cubicBezTo>
                  <a:pt x="916072" y="3625489"/>
                  <a:pt x="919484" y="3656671"/>
                  <a:pt x="943138" y="3660829"/>
                </a:cubicBezTo>
                <a:cubicBezTo>
                  <a:pt x="949165" y="3663197"/>
                  <a:pt x="955249" y="3663587"/>
                  <a:pt x="960899" y="3662442"/>
                </a:cubicBezTo>
                <a:close/>
                <a:moveTo>
                  <a:pt x="5890643" y="3662477"/>
                </a:moveTo>
                <a:cubicBezTo>
                  <a:pt x="5909165" y="3659125"/>
                  <a:pt x="5924484" y="3639918"/>
                  <a:pt x="5919997" y="3620324"/>
                </a:cubicBezTo>
                <a:cubicBezTo>
                  <a:pt x="5917005" y="3588241"/>
                  <a:pt x="5863842" y="3584574"/>
                  <a:pt x="5854406" y="3614137"/>
                </a:cubicBezTo>
                <a:cubicBezTo>
                  <a:pt x="5848192" y="3630866"/>
                  <a:pt x="5854176" y="3652866"/>
                  <a:pt x="5871667" y="3659970"/>
                </a:cubicBezTo>
                <a:cubicBezTo>
                  <a:pt x="5877938" y="3662949"/>
                  <a:pt x="5884468" y="3663593"/>
                  <a:pt x="5890643" y="3662477"/>
                </a:cubicBezTo>
                <a:close/>
                <a:moveTo>
                  <a:pt x="4960054" y="3662493"/>
                </a:moveTo>
                <a:cubicBezTo>
                  <a:pt x="4978820" y="3662900"/>
                  <a:pt x="4997326" y="3648455"/>
                  <a:pt x="4998879" y="3628224"/>
                </a:cubicBezTo>
                <a:cubicBezTo>
                  <a:pt x="4997269" y="3603536"/>
                  <a:pt x="4969430" y="3586162"/>
                  <a:pt x="4946653" y="3596449"/>
                </a:cubicBezTo>
                <a:cubicBezTo>
                  <a:pt x="4921115" y="3604679"/>
                  <a:pt x="4919504" y="3643998"/>
                  <a:pt x="4941821" y="3656799"/>
                </a:cubicBezTo>
                <a:cubicBezTo>
                  <a:pt x="4947515" y="3660571"/>
                  <a:pt x="4953799" y="3662357"/>
                  <a:pt x="4960054" y="3662493"/>
                </a:cubicBezTo>
                <a:close/>
                <a:moveTo>
                  <a:pt x="5371540" y="3662512"/>
                </a:moveTo>
                <a:cubicBezTo>
                  <a:pt x="5392263" y="3662285"/>
                  <a:pt x="5412632" y="3644574"/>
                  <a:pt x="5406114" y="3621305"/>
                </a:cubicBezTo>
                <a:cubicBezTo>
                  <a:pt x="5404971" y="3593726"/>
                  <a:pt x="5369292" y="3587750"/>
                  <a:pt x="5349852" y="3599471"/>
                </a:cubicBezTo>
                <a:cubicBezTo>
                  <a:pt x="5334757" y="3613720"/>
                  <a:pt x="5333842" y="3644057"/>
                  <a:pt x="5351682" y="3656468"/>
                </a:cubicBezTo>
                <a:cubicBezTo>
                  <a:pt x="5357685" y="3660719"/>
                  <a:pt x="5364632" y="3662587"/>
                  <a:pt x="5371540" y="3662512"/>
                </a:cubicBezTo>
                <a:close/>
                <a:moveTo>
                  <a:pt x="8357806" y="3662548"/>
                </a:moveTo>
                <a:cubicBezTo>
                  <a:pt x="8375333" y="3658735"/>
                  <a:pt x="8390173" y="3641149"/>
                  <a:pt x="8386591" y="3622137"/>
                </a:cubicBezTo>
                <a:cubicBezTo>
                  <a:pt x="8384771" y="3586880"/>
                  <a:pt x="8325866" y="3584575"/>
                  <a:pt x="8318588" y="3617989"/>
                </a:cubicBezTo>
                <a:cubicBezTo>
                  <a:pt x="8311992" y="3635733"/>
                  <a:pt x="8323136" y="3655090"/>
                  <a:pt x="8339967" y="3661312"/>
                </a:cubicBezTo>
                <a:cubicBezTo>
                  <a:pt x="8345823" y="3663559"/>
                  <a:pt x="8351964" y="3663819"/>
                  <a:pt x="8357806" y="3662548"/>
                </a:cubicBezTo>
                <a:close/>
                <a:moveTo>
                  <a:pt x="5478602" y="3662549"/>
                </a:moveTo>
                <a:cubicBezTo>
                  <a:pt x="5495404" y="3660743"/>
                  <a:pt x="5511182" y="3647845"/>
                  <a:pt x="5509818" y="3629271"/>
                </a:cubicBezTo>
                <a:cubicBezTo>
                  <a:pt x="5513229" y="3603131"/>
                  <a:pt x="5482753" y="3586162"/>
                  <a:pt x="5460919" y="3596710"/>
                </a:cubicBezTo>
                <a:cubicBezTo>
                  <a:pt x="5433854" y="3606341"/>
                  <a:pt x="5435219" y="3651284"/>
                  <a:pt x="5462056" y="3660457"/>
                </a:cubicBezTo>
                <a:cubicBezTo>
                  <a:pt x="5467287" y="3662521"/>
                  <a:pt x="5473002" y="3663151"/>
                  <a:pt x="5478602" y="3662549"/>
                </a:cubicBezTo>
                <a:close/>
                <a:moveTo>
                  <a:pt x="1573520" y="3662551"/>
                </a:moveTo>
                <a:cubicBezTo>
                  <a:pt x="1592105" y="3660344"/>
                  <a:pt x="1608122" y="3642516"/>
                  <a:pt x="1603219" y="3621602"/>
                </a:cubicBezTo>
                <a:cubicBezTo>
                  <a:pt x="1601416" y="3588231"/>
                  <a:pt x="1547996" y="3584574"/>
                  <a:pt x="1538304" y="3614517"/>
                </a:cubicBezTo>
                <a:cubicBezTo>
                  <a:pt x="1535150" y="3630516"/>
                  <a:pt x="1536727" y="3653144"/>
                  <a:pt x="1554759" y="3659087"/>
                </a:cubicBezTo>
                <a:cubicBezTo>
                  <a:pt x="1560844" y="3662287"/>
                  <a:pt x="1567325" y="3663287"/>
                  <a:pt x="1573520" y="3662551"/>
                </a:cubicBezTo>
                <a:close/>
                <a:moveTo>
                  <a:pt x="8252688" y="3662581"/>
                </a:moveTo>
                <a:cubicBezTo>
                  <a:pt x="8269865" y="3661087"/>
                  <a:pt x="8286464" y="3648533"/>
                  <a:pt x="8283375" y="3629271"/>
                </a:cubicBezTo>
                <a:cubicBezTo>
                  <a:pt x="8288179" y="3603360"/>
                  <a:pt x="8257527" y="3586162"/>
                  <a:pt x="8236025" y="3596710"/>
                </a:cubicBezTo>
                <a:cubicBezTo>
                  <a:pt x="8208804" y="3605424"/>
                  <a:pt x="8209033" y="3651514"/>
                  <a:pt x="8236025" y="3660228"/>
                </a:cubicBezTo>
                <a:cubicBezTo>
                  <a:pt x="8241172" y="3662348"/>
                  <a:pt x="8246962" y="3663080"/>
                  <a:pt x="8252688" y="3662581"/>
                </a:cubicBezTo>
                <a:close/>
                <a:moveTo>
                  <a:pt x="1780757" y="3662613"/>
                </a:moveTo>
                <a:cubicBezTo>
                  <a:pt x="1798574" y="3659580"/>
                  <a:pt x="1813160" y="3640968"/>
                  <a:pt x="1809066" y="3621449"/>
                </a:cubicBezTo>
                <a:cubicBezTo>
                  <a:pt x="1807246" y="3588054"/>
                  <a:pt x="1751973" y="3582987"/>
                  <a:pt x="1743330" y="3614770"/>
                </a:cubicBezTo>
                <a:cubicBezTo>
                  <a:pt x="1739918" y="3632043"/>
                  <a:pt x="1743558" y="3653922"/>
                  <a:pt x="1762437" y="3659911"/>
                </a:cubicBezTo>
                <a:cubicBezTo>
                  <a:pt x="1768521" y="3662905"/>
                  <a:pt x="1774819" y="3663624"/>
                  <a:pt x="1780757" y="3662613"/>
                </a:cubicBezTo>
                <a:close/>
                <a:moveTo>
                  <a:pt x="5681293" y="3662660"/>
                </a:moveTo>
                <a:cubicBezTo>
                  <a:pt x="5699050" y="3662262"/>
                  <a:pt x="5716549" y="3649171"/>
                  <a:pt x="5716377" y="3629879"/>
                </a:cubicBezTo>
                <a:cubicBezTo>
                  <a:pt x="5721192" y="3597956"/>
                  <a:pt x="5671433" y="3579812"/>
                  <a:pt x="5652859" y="3605075"/>
                </a:cubicBezTo>
                <a:cubicBezTo>
                  <a:pt x="5638642" y="3621381"/>
                  <a:pt x="5644146" y="3649400"/>
                  <a:pt x="5664095" y="3658587"/>
                </a:cubicBezTo>
                <a:cubicBezTo>
                  <a:pt x="5669427" y="3661515"/>
                  <a:pt x="5675374" y="3662793"/>
                  <a:pt x="5681293" y="3662660"/>
                </a:cubicBezTo>
                <a:close/>
                <a:moveTo>
                  <a:pt x="6712228" y="3662673"/>
                </a:moveTo>
                <a:cubicBezTo>
                  <a:pt x="6730542" y="3660340"/>
                  <a:pt x="6746440" y="3642543"/>
                  <a:pt x="6740844" y="3621881"/>
                </a:cubicBezTo>
                <a:cubicBezTo>
                  <a:pt x="6741974" y="3587386"/>
                  <a:pt x="6685223" y="3582987"/>
                  <a:pt x="6677536" y="3614241"/>
                </a:cubicBezTo>
                <a:cubicBezTo>
                  <a:pt x="6673692" y="3630678"/>
                  <a:pt x="6675727" y="3653366"/>
                  <a:pt x="6693815" y="3659385"/>
                </a:cubicBezTo>
                <a:cubicBezTo>
                  <a:pt x="6699750" y="3662511"/>
                  <a:pt x="6706124" y="3663451"/>
                  <a:pt x="6712228" y="3662673"/>
                </a:cubicBezTo>
                <a:close/>
                <a:moveTo>
                  <a:pt x="7124557" y="3662696"/>
                </a:moveTo>
                <a:cubicBezTo>
                  <a:pt x="7144799" y="3659469"/>
                  <a:pt x="7162796" y="3638481"/>
                  <a:pt x="7153733" y="3617622"/>
                </a:cubicBezTo>
                <a:cubicBezTo>
                  <a:pt x="7145526" y="3590494"/>
                  <a:pt x="7102891" y="3586162"/>
                  <a:pt x="7088528" y="3610327"/>
                </a:cubicBezTo>
                <a:cubicBezTo>
                  <a:pt x="7080092" y="3627425"/>
                  <a:pt x="7085108" y="3652502"/>
                  <a:pt x="7104487" y="3659341"/>
                </a:cubicBezTo>
                <a:cubicBezTo>
                  <a:pt x="7110814" y="3662874"/>
                  <a:pt x="7117810" y="3663772"/>
                  <a:pt x="7124557" y="3662696"/>
                </a:cubicBezTo>
                <a:close/>
                <a:moveTo>
                  <a:pt x="3318052" y="3662728"/>
                </a:moveTo>
                <a:cubicBezTo>
                  <a:pt x="3336272" y="3662586"/>
                  <a:pt x="3354908" y="3649730"/>
                  <a:pt x="3352178" y="3629161"/>
                </a:cubicBezTo>
                <a:cubicBezTo>
                  <a:pt x="3355817" y="3604291"/>
                  <a:pt x="3327615" y="3586162"/>
                  <a:pt x="3306009" y="3595227"/>
                </a:cubicBezTo>
                <a:cubicBezTo>
                  <a:pt x="3279171" y="3600805"/>
                  <a:pt x="3276442" y="3647754"/>
                  <a:pt x="3300778" y="3658446"/>
                </a:cubicBezTo>
                <a:cubicBezTo>
                  <a:pt x="3305952" y="3661409"/>
                  <a:pt x="3311979" y="3662775"/>
                  <a:pt x="3318052" y="3662728"/>
                </a:cubicBezTo>
                <a:close/>
                <a:moveTo>
                  <a:pt x="540510" y="3662749"/>
                </a:moveTo>
                <a:cubicBezTo>
                  <a:pt x="559982" y="3663046"/>
                  <a:pt x="578377" y="3644641"/>
                  <a:pt x="581078" y="3623946"/>
                </a:cubicBezTo>
                <a:cubicBezTo>
                  <a:pt x="572077" y="3608114"/>
                  <a:pt x="559250" y="3590924"/>
                  <a:pt x="538548" y="3595674"/>
                </a:cubicBezTo>
                <a:cubicBezTo>
                  <a:pt x="507944" y="3593864"/>
                  <a:pt x="495343" y="3640231"/>
                  <a:pt x="521221" y="3655611"/>
                </a:cubicBezTo>
                <a:cubicBezTo>
                  <a:pt x="527409" y="3660474"/>
                  <a:pt x="534019" y="3662650"/>
                  <a:pt x="540510" y="3662749"/>
                </a:cubicBezTo>
                <a:close/>
                <a:moveTo>
                  <a:pt x="6914411" y="3662783"/>
                </a:moveTo>
                <a:cubicBezTo>
                  <a:pt x="6934727" y="3661986"/>
                  <a:pt x="6954360" y="3644064"/>
                  <a:pt x="6948639" y="3622006"/>
                </a:cubicBezTo>
                <a:cubicBezTo>
                  <a:pt x="6948177" y="3593515"/>
                  <a:pt x="6907264" y="3586162"/>
                  <a:pt x="6889465" y="3603625"/>
                </a:cubicBezTo>
                <a:cubicBezTo>
                  <a:pt x="6872129" y="3617181"/>
                  <a:pt x="6875596" y="3647281"/>
                  <a:pt x="6894782" y="3657391"/>
                </a:cubicBezTo>
                <a:cubicBezTo>
                  <a:pt x="6900792" y="3661412"/>
                  <a:pt x="6907639" y="3663049"/>
                  <a:pt x="6914411" y="3662783"/>
                </a:cubicBezTo>
                <a:close/>
                <a:moveTo>
                  <a:pt x="8046366" y="3662792"/>
                </a:moveTo>
                <a:cubicBezTo>
                  <a:pt x="8065150" y="3660746"/>
                  <a:pt x="8081861" y="3643434"/>
                  <a:pt x="8077269" y="3622524"/>
                </a:cubicBezTo>
                <a:cubicBezTo>
                  <a:pt x="8075908" y="3591443"/>
                  <a:pt x="8028283" y="3582987"/>
                  <a:pt x="8013996" y="3609040"/>
                </a:cubicBezTo>
                <a:cubicBezTo>
                  <a:pt x="8007192" y="3625495"/>
                  <a:pt x="8008553" y="3651547"/>
                  <a:pt x="8027603" y="3659318"/>
                </a:cubicBezTo>
                <a:cubicBezTo>
                  <a:pt x="8033613" y="3662460"/>
                  <a:pt x="8040104" y="3663474"/>
                  <a:pt x="8046366" y="3662792"/>
                </a:cubicBezTo>
                <a:close/>
                <a:moveTo>
                  <a:pt x="2088459" y="3662799"/>
                </a:moveTo>
                <a:cubicBezTo>
                  <a:pt x="2107281" y="3660644"/>
                  <a:pt x="2124132" y="3643196"/>
                  <a:pt x="2119501" y="3622242"/>
                </a:cubicBezTo>
                <a:cubicBezTo>
                  <a:pt x="2117671" y="3588298"/>
                  <a:pt x="2062346" y="3582987"/>
                  <a:pt x="2051364" y="3613929"/>
                </a:cubicBezTo>
                <a:cubicBezTo>
                  <a:pt x="2043132" y="3631247"/>
                  <a:pt x="2052737" y="3652029"/>
                  <a:pt x="2069659" y="3659418"/>
                </a:cubicBezTo>
                <a:cubicBezTo>
                  <a:pt x="2075668" y="3662535"/>
                  <a:pt x="2082182" y="3663516"/>
                  <a:pt x="2088459" y="3662799"/>
                </a:cubicBezTo>
                <a:close/>
                <a:moveTo>
                  <a:pt x="4757834" y="3662836"/>
                </a:moveTo>
                <a:cubicBezTo>
                  <a:pt x="4776581" y="3661223"/>
                  <a:pt x="4793232" y="3642587"/>
                  <a:pt x="4790650" y="3622415"/>
                </a:cubicBezTo>
                <a:cubicBezTo>
                  <a:pt x="4789274" y="3590958"/>
                  <a:pt x="4737185" y="3584575"/>
                  <a:pt x="4725483" y="3611929"/>
                </a:cubicBezTo>
                <a:cubicBezTo>
                  <a:pt x="4716304" y="3627657"/>
                  <a:pt x="4721582" y="3650680"/>
                  <a:pt x="4739021" y="3658202"/>
                </a:cubicBezTo>
                <a:cubicBezTo>
                  <a:pt x="4745102" y="3662021"/>
                  <a:pt x="4751584" y="3663374"/>
                  <a:pt x="4757834" y="3662836"/>
                </a:cubicBezTo>
                <a:close/>
                <a:moveTo>
                  <a:pt x="1468867" y="3662879"/>
                </a:moveTo>
                <a:cubicBezTo>
                  <a:pt x="1488205" y="3661300"/>
                  <a:pt x="1506438" y="3644668"/>
                  <a:pt x="1501266" y="3623524"/>
                </a:cubicBezTo>
                <a:cubicBezTo>
                  <a:pt x="1500577" y="3597852"/>
                  <a:pt x="1468386" y="3586162"/>
                  <a:pt x="1448381" y="3598540"/>
                </a:cubicBezTo>
                <a:cubicBezTo>
                  <a:pt x="1425619" y="3610000"/>
                  <a:pt x="1426767" y="3648508"/>
                  <a:pt x="1449989" y="3659051"/>
                </a:cubicBezTo>
                <a:cubicBezTo>
                  <a:pt x="1455852" y="3662260"/>
                  <a:pt x="1462420" y="3663406"/>
                  <a:pt x="1468867" y="3662879"/>
                </a:cubicBezTo>
                <a:close/>
                <a:moveTo>
                  <a:pt x="1985248" y="3662882"/>
                </a:moveTo>
                <a:cubicBezTo>
                  <a:pt x="2005315" y="3659824"/>
                  <a:pt x="2022905" y="3639197"/>
                  <a:pt x="2014619" y="3617667"/>
                </a:cubicBezTo>
                <a:cubicBezTo>
                  <a:pt x="2006724" y="3582987"/>
                  <a:pt x="1950337" y="3588729"/>
                  <a:pt x="1946050" y="3622490"/>
                </a:cubicBezTo>
                <a:cubicBezTo>
                  <a:pt x="1943126" y="3637418"/>
                  <a:pt x="1951462" y="3653494"/>
                  <a:pt x="1965221" y="3659465"/>
                </a:cubicBezTo>
                <a:cubicBezTo>
                  <a:pt x="1971593" y="3662968"/>
                  <a:pt x="1978554" y="3663901"/>
                  <a:pt x="1985248" y="3662882"/>
                </a:cubicBezTo>
                <a:close/>
                <a:moveTo>
                  <a:pt x="6092558" y="3662982"/>
                </a:moveTo>
                <a:cubicBezTo>
                  <a:pt x="6111800" y="3661424"/>
                  <a:pt x="6129341" y="3644928"/>
                  <a:pt x="6125063" y="3623627"/>
                </a:cubicBezTo>
                <a:cubicBezTo>
                  <a:pt x="6125063" y="3588991"/>
                  <a:pt x="6067107" y="3582987"/>
                  <a:pt x="6058892" y="3615083"/>
                </a:cubicBezTo>
                <a:cubicBezTo>
                  <a:pt x="6056154" y="3631016"/>
                  <a:pt x="6056839" y="3651336"/>
                  <a:pt x="6073495" y="3659187"/>
                </a:cubicBezTo>
                <a:cubicBezTo>
                  <a:pt x="6079542" y="3662362"/>
                  <a:pt x="6086145" y="3663502"/>
                  <a:pt x="6092558" y="3662982"/>
                </a:cubicBezTo>
                <a:close/>
                <a:moveTo>
                  <a:pt x="1366660" y="3662985"/>
                </a:moveTo>
                <a:cubicBezTo>
                  <a:pt x="1393996" y="3663905"/>
                  <a:pt x="1401807" y="3634924"/>
                  <a:pt x="1401119" y="3612843"/>
                </a:cubicBezTo>
                <a:cubicBezTo>
                  <a:pt x="1385956" y="3599733"/>
                  <a:pt x="1364821" y="3586162"/>
                  <a:pt x="1345064" y="3599043"/>
                </a:cubicBezTo>
                <a:cubicBezTo>
                  <a:pt x="1314501" y="3615373"/>
                  <a:pt x="1332196" y="3667125"/>
                  <a:pt x="1366660" y="3662985"/>
                </a:cubicBezTo>
                <a:close/>
                <a:moveTo>
                  <a:pt x="8868232" y="3662995"/>
                </a:moveTo>
                <a:cubicBezTo>
                  <a:pt x="8887289" y="3661649"/>
                  <a:pt x="8904247" y="3643440"/>
                  <a:pt x="8899838" y="3622410"/>
                </a:cubicBezTo>
                <a:cubicBezTo>
                  <a:pt x="8898481" y="3592545"/>
                  <a:pt x="8854163" y="3586162"/>
                  <a:pt x="8838109" y="3606680"/>
                </a:cubicBezTo>
                <a:cubicBezTo>
                  <a:pt x="8830874" y="3623321"/>
                  <a:pt x="8829517" y="3649994"/>
                  <a:pt x="8849189" y="3658201"/>
                </a:cubicBezTo>
                <a:cubicBezTo>
                  <a:pt x="8855294" y="3662019"/>
                  <a:pt x="8861880" y="3663444"/>
                  <a:pt x="8868232" y="3662995"/>
                </a:cubicBezTo>
                <a:close/>
                <a:moveTo>
                  <a:pt x="8559073" y="3663020"/>
                </a:moveTo>
                <a:cubicBezTo>
                  <a:pt x="8576518" y="3662031"/>
                  <a:pt x="8593510" y="3648695"/>
                  <a:pt x="8593165" y="3629754"/>
                </a:cubicBezTo>
                <a:cubicBezTo>
                  <a:pt x="8596155" y="3602184"/>
                  <a:pt x="8562804" y="3584575"/>
                  <a:pt x="8540263" y="3597318"/>
                </a:cubicBezTo>
                <a:cubicBezTo>
                  <a:pt x="8515192" y="3608207"/>
                  <a:pt x="8517032" y="3649679"/>
                  <a:pt x="8542103" y="3659642"/>
                </a:cubicBezTo>
                <a:cubicBezTo>
                  <a:pt x="8547393" y="3662307"/>
                  <a:pt x="8553258" y="3663349"/>
                  <a:pt x="8559073" y="3663020"/>
                </a:cubicBezTo>
                <a:close/>
                <a:moveTo>
                  <a:pt x="342696" y="3663049"/>
                </a:moveTo>
                <a:cubicBezTo>
                  <a:pt x="360861" y="3659913"/>
                  <a:pt x="375961" y="3641694"/>
                  <a:pt x="370282" y="3621929"/>
                </a:cubicBezTo>
                <a:cubicBezTo>
                  <a:pt x="369594" y="3588470"/>
                  <a:pt x="313611" y="3584574"/>
                  <a:pt x="304894" y="3615283"/>
                </a:cubicBezTo>
                <a:cubicBezTo>
                  <a:pt x="298469" y="3632699"/>
                  <a:pt x="306040" y="3654012"/>
                  <a:pt x="324166" y="3660657"/>
                </a:cubicBezTo>
                <a:cubicBezTo>
                  <a:pt x="330245" y="3663465"/>
                  <a:pt x="336641" y="3664095"/>
                  <a:pt x="342696" y="3663049"/>
                </a:cubicBezTo>
                <a:close/>
                <a:moveTo>
                  <a:pt x="1669403" y="3663053"/>
                </a:moveTo>
                <a:cubicBezTo>
                  <a:pt x="1688168" y="3664235"/>
                  <a:pt x="1707749" y="3651426"/>
                  <a:pt x="1706705" y="3630620"/>
                </a:cubicBezTo>
                <a:cubicBezTo>
                  <a:pt x="1711346" y="3607236"/>
                  <a:pt x="1686979" y="3587749"/>
                  <a:pt x="1664700" y="3595085"/>
                </a:cubicBezTo>
                <a:cubicBezTo>
                  <a:pt x="1634996" y="3597837"/>
                  <a:pt x="1631978" y="3640708"/>
                  <a:pt x="1651704" y="3656985"/>
                </a:cubicBezTo>
                <a:cubicBezTo>
                  <a:pt x="1656984" y="3660711"/>
                  <a:pt x="1663148" y="3662659"/>
                  <a:pt x="1669403" y="3663053"/>
                </a:cubicBezTo>
                <a:close/>
                <a:moveTo>
                  <a:pt x="5169479" y="3663365"/>
                </a:moveTo>
                <a:cubicBezTo>
                  <a:pt x="5189706" y="3660721"/>
                  <a:pt x="5207134" y="3639190"/>
                  <a:pt x="5198483" y="3617530"/>
                </a:cubicBezTo>
                <a:cubicBezTo>
                  <a:pt x="5193734" y="3592317"/>
                  <a:pt x="5159811" y="3589337"/>
                  <a:pt x="5142397" y="3601944"/>
                </a:cubicBezTo>
                <a:cubicBezTo>
                  <a:pt x="5129054" y="3617759"/>
                  <a:pt x="5129054" y="3648702"/>
                  <a:pt x="5149182" y="3659017"/>
                </a:cubicBezTo>
                <a:cubicBezTo>
                  <a:pt x="5155684" y="3663028"/>
                  <a:pt x="5162737" y="3664246"/>
                  <a:pt x="5169479" y="3663365"/>
                </a:cubicBezTo>
                <a:close/>
                <a:moveTo>
                  <a:pt x="3002167" y="3755022"/>
                </a:moveTo>
                <a:cubicBezTo>
                  <a:pt x="3018387" y="3758701"/>
                  <a:pt x="3039216" y="3745027"/>
                  <a:pt x="3032387" y="3725234"/>
                </a:cubicBezTo>
                <a:cubicBezTo>
                  <a:pt x="3031021" y="3705787"/>
                  <a:pt x="3006891" y="3700462"/>
                  <a:pt x="2992549" y="3709259"/>
                </a:cubicBezTo>
                <a:cubicBezTo>
                  <a:pt x="2985492" y="3719677"/>
                  <a:pt x="2981167" y="3733800"/>
                  <a:pt x="2988679" y="3745143"/>
                </a:cubicBezTo>
                <a:cubicBezTo>
                  <a:pt x="2991866" y="3750642"/>
                  <a:pt x="2996761" y="3753796"/>
                  <a:pt x="3002167" y="3755022"/>
                </a:cubicBezTo>
                <a:close/>
                <a:moveTo>
                  <a:pt x="3099621" y="3761693"/>
                </a:moveTo>
                <a:cubicBezTo>
                  <a:pt x="3111760" y="3764857"/>
                  <a:pt x="3126811" y="3763032"/>
                  <a:pt x="3137882" y="3758928"/>
                </a:cubicBezTo>
                <a:cubicBezTo>
                  <a:pt x="3142265" y="3742965"/>
                  <a:pt x="3151030" y="3722897"/>
                  <a:pt x="3137882" y="3708303"/>
                </a:cubicBezTo>
                <a:cubicBezTo>
                  <a:pt x="3118276" y="3684587"/>
                  <a:pt x="3070067" y="3700778"/>
                  <a:pt x="3078832" y="3734527"/>
                </a:cubicBezTo>
                <a:cubicBezTo>
                  <a:pt x="3078256" y="3750376"/>
                  <a:pt x="3087483" y="3758528"/>
                  <a:pt x="3099621" y="3761693"/>
                </a:cubicBezTo>
                <a:close/>
                <a:moveTo>
                  <a:pt x="4949440" y="3761903"/>
                </a:moveTo>
                <a:cubicBezTo>
                  <a:pt x="4969624" y="3768725"/>
                  <a:pt x="4995251" y="3756901"/>
                  <a:pt x="4997065" y="3733935"/>
                </a:cubicBezTo>
                <a:cubicBezTo>
                  <a:pt x="5002054" y="3700054"/>
                  <a:pt x="4946945" y="3683000"/>
                  <a:pt x="4930844" y="3712333"/>
                </a:cubicBezTo>
                <a:cubicBezTo>
                  <a:pt x="4919504" y="3730069"/>
                  <a:pt x="4927895" y="3757355"/>
                  <a:pt x="4949440" y="3761903"/>
                </a:cubicBezTo>
                <a:close/>
                <a:moveTo>
                  <a:pt x="1563746" y="3761968"/>
                </a:moveTo>
                <a:cubicBezTo>
                  <a:pt x="1581902" y="3764953"/>
                  <a:pt x="1602631" y="3755017"/>
                  <a:pt x="1601614" y="3733695"/>
                </a:cubicBezTo>
                <a:cubicBezTo>
                  <a:pt x="1606587" y="3709814"/>
                  <a:pt x="1581943" y="3690937"/>
                  <a:pt x="1560012" y="3699125"/>
                </a:cubicBezTo>
                <a:cubicBezTo>
                  <a:pt x="1535594" y="3703901"/>
                  <a:pt x="1530392" y="3738926"/>
                  <a:pt x="1547351" y="3754619"/>
                </a:cubicBezTo>
                <a:cubicBezTo>
                  <a:pt x="1551929" y="3758542"/>
                  <a:pt x="1557695" y="3760973"/>
                  <a:pt x="1563746" y="3761968"/>
                </a:cubicBezTo>
                <a:close/>
                <a:moveTo>
                  <a:pt x="1474917" y="3762395"/>
                </a:moveTo>
                <a:cubicBezTo>
                  <a:pt x="1486573" y="3760342"/>
                  <a:pt x="1496803" y="3753441"/>
                  <a:pt x="1499076" y="3741123"/>
                </a:cubicBezTo>
                <a:cubicBezTo>
                  <a:pt x="1508170" y="3719223"/>
                  <a:pt x="1487937" y="3690937"/>
                  <a:pt x="1463604" y="3697324"/>
                </a:cubicBezTo>
                <a:cubicBezTo>
                  <a:pt x="1434722" y="3695728"/>
                  <a:pt x="1422453" y="3736561"/>
                  <a:pt x="1442231" y="3754582"/>
                </a:cubicBezTo>
                <a:cubicBezTo>
                  <a:pt x="1450187" y="3761653"/>
                  <a:pt x="1463263" y="3764447"/>
                  <a:pt x="1474917" y="3762395"/>
                </a:cubicBezTo>
                <a:close/>
                <a:moveTo>
                  <a:pt x="6292916" y="3762487"/>
                </a:moveTo>
                <a:cubicBezTo>
                  <a:pt x="6312070" y="3763953"/>
                  <a:pt x="6332887" y="3748680"/>
                  <a:pt x="6329645" y="3727587"/>
                </a:cubicBezTo>
                <a:cubicBezTo>
                  <a:pt x="6330555" y="3697212"/>
                  <a:pt x="6280503" y="3687762"/>
                  <a:pt x="6268444" y="3714087"/>
                </a:cubicBezTo>
                <a:cubicBezTo>
                  <a:pt x="6262984" y="3727362"/>
                  <a:pt x="6262529" y="3745362"/>
                  <a:pt x="6275270" y="3755037"/>
                </a:cubicBezTo>
                <a:cubicBezTo>
                  <a:pt x="6280332" y="3759650"/>
                  <a:pt x="6286532" y="3761998"/>
                  <a:pt x="6292916" y="3762487"/>
                </a:cubicBezTo>
                <a:close/>
                <a:moveTo>
                  <a:pt x="1989734" y="3762788"/>
                </a:moveTo>
                <a:cubicBezTo>
                  <a:pt x="2001016" y="3760697"/>
                  <a:pt x="2010819" y="3753913"/>
                  <a:pt x="2013885" y="3741588"/>
                </a:cubicBezTo>
                <a:cubicBezTo>
                  <a:pt x="2025676" y="3715356"/>
                  <a:pt x="1995512" y="3689350"/>
                  <a:pt x="1970106" y="3699074"/>
                </a:cubicBezTo>
                <a:cubicBezTo>
                  <a:pt x="1944264" y="3703370"/>
                  <a:pt x="1936788" y="3740457"/>
                  <a:pt x="1956729" y="3755835"/>
                </a:cubicBezTo>
                <a:cubicBezTo>
                  <a:pt x="1965689" y="3762280"/>
                  <a:pt x="1978444" y="3764880"/>
                  <a:pt x="1989734" y="3762788"/>
                </a:cubicBezTo>
                <a:close/>
                <a:moveTo>
                  <a:pt x="9266935" y="3762793"/>
                </a:moveTo>
                <a:cubicBezTo>
                  <a:pt x="9286773" y="3768725"/>
                  <a:pt x="9312539" y="3757546"/>
                  <a:pt x="9312083" y="3734275"/>
                </a:cubicBezTo>
                <a:cubicBezTo>
                  <a:pt x="9318467" y="3708267"/>
                  <a:pt x="9285405" y="3692525"/>
                  <a:pt x="9264199" y="3699598"/>
                </a:cubicBezTo>
                <a:cubicBezTo>
                  <a:pt x="9234329" y="3706898"/>
                  <a:pt x="9235697" y="3759143"/>
                  <a:pt x="9266935" y="3762793"/>
                </a:cubicBezTo>
                <a:close/>
                <a:moveTo>
                  <a:pt x="7216891" y="3762800"/>
                </a:moveTo>
                <a:cubicBezTo>
                  <a:pt x="7235644" y="3764517"/>
                  <a:pt x="7256514" y="3754087"/>
                  <a:pt x="7255830" y="3733227"/>
                </a:cubicBezTo>
                <a:cubicBezTo>
                  <a:pt x="7259479" y="3709484"/>
                  <a:pt x="7235073" y="3692524"/>
                  <a:pt x="7213177" y="3698177"/>
                </a:cubicBezTo>
                <a:cubicBezTo>
                  <a:pt x="7185122" y="3701343"/>
                  <a:pt x="7180104" y="3741368"/>
                  <a:pt x="7199720" y="3756970"/>
                </a:cubicBezTo>
                <a:cubicBezTo>
                  <a:pt x="7204624" y="3760305"/>
                  <a:pt x="7210640" y="3762228"/>
                  <a:pt x="7216891" y="3762800"/>
                </a:cubicBezTo>
                <a:close/>
                <a:moveTo>
                  <a:pt x="7845861" y="3762860"/>
                </a:moveTo>
                <a:cubicBezTo>
                  <a:pt x="7863338" y="3759597"/>
                  <a:pt x="7878816" y="3745139"/>
                  <a:pt x="7874689" y="3726089"/>
                </a:cubicBezTo>
                <a:cubicBezTo>
                  <a:pt x="7871478" y="3695246"/>
                  <a:pt x="7825617" y="3687762"/>
                  <a:pt x="7808190" y="3711121"/>
                </a:cubicBezTo>
                <a:cubicBezTo>
                  <a:pt x="7797642" y="3729491"/>
                  <a:pt x="7805209" y="3758292"/>
                  <a:pt x="7828369" y="3762148"/>
                </a:cubicBezTo>
                <a:cubicBezTo>
                  <a:pt x="7833987" y="3763792"/>
                  <a:pt x="7840035" y="3763948"/>
                  <a:pt x="7845861" y="3762860"/>
                </a:cubicBezTo>
                <a:close/>
                <a:moveTo>
                  <a:pt x="5897636" y="3762971"/>
                </a:moveTo>
                <a:cubicBezTo>
                  <a:pt x="5908295" y="3760324"/>
                  <a:pt x="5917153" y="3753421"/>
                  <a:pt x="5919096" y="3741108"/>
                </a:cubicBezTo>
                <a:cubicBezTo>
                  <a:pt x="5929154" y="3716023"/>
                  <a:pt x="5903551" y="3690937"/>
                  <a:pt x="5878862" y="3698302"/>
                </a:cubicBezTo>
                <a:cubicBezTo>
                  <a:pt x="5849830" y="3700373"/>
                  <a:pt x="5843429" y="3743640"/>
                  <a:pt x="5865375" y="3759289"/>
                </a:cubicBezTo>
                <a:cubicBezTo>
                  <a:pt x="5874519" y="3764007"/>
                  <a:pt x="5886978" y="3765618"/>
                  <a:pt x="5897636" y="3762971"/>
                </a:cubicBezTo>
                <a:close/>
                <a:moveTo>
                  <a:pt x="7526869" y="3763042"/>
                </a:moveTo>
                <a:cubicBezTo>
                  <a:pt x="7534428" y="3763803"/>
                  <a:pt x="7542213" y="3762619"/>
                  <a:pt x="7549209" y="3759689"/>
                </a:cubicBezTo>
                <a:cubicBezTo>
                  <a:pt x="7573805" y="3744812"/>
                  <a:pt x="7566810" y="3698150"/>
                  <a:pt x="7535218" y="3697925"/>
                </a:cubicBezTo>
                <a:cubicBezTo>
                  <a:pt x="7503626" y="3690937"/>
                  <a:pt x="7483317" y="3733315"/>
                  <a:pt x="7505883" y="3754730"/>
                </a:cubicBezTo>
                <a:cubicBezTo>
                  <a:pt x="7511976" y="3759576"/>
                  <a:pt x="7519309" y="3762281"/>
                  <a:pt x="7526869" y="3763042"/>
                </a:cubicBezTo>
                <a:close/>
                <a:moveTo>
                  <a:pt x="5279069" y="3763050"/>
                </a:moveTo>
                <a:cubicBezTo>
                  <a:pt x="5290361" y="3760854"/>
                  <a:pt x="5299967" y="3754010"/>
                  <a:pt x="5302254" y="3741347"/>
                </a:cubicBezTo>
                <a:cubicBezTo>
                  <a:pt x="5310030" y="3718989"/>
                  <a:pt x="5292648" y="3692525"/>
                  <a:pt x="5267490" y="3697544"/>
                </a:cubicBezTo>
                <a:cubicBezTo>
                  <a:pt x="5236157" y="3696404"/>
                  <a:pt x="5229067" y="3736785"/>
                  <a:pt x="5245763" y="3756862"/>
                </a:cubicBezTo>
                <a:cubicBezTo>
                  <a:pt x="5254797" y="3762793"/>
                  <a:pt x="5267776" y="3765246"/>
                  <a:pt x="5279069" y="3763050"/>
                </a:cubicBezTo>
                <a:close/>
                <a:moveTo>
                  <a:pt x="6707938" y="3763091"/>
                </a:moveTo>
                <a:cubicBezTo>
                  <a:pt x="6716120" y="3763176"/>
                  <a:pt x="6724417" y="3761028"/>
                  <a:pt x="6731169" y="3756959"/>
                </a:cubicBezTo>
                <a:cubicBezTo>
                  <a:pt x="6745130" y="3746785"/>
                  <a:pt x="6743528" y="3726212"/>
                  <a:pt x="6738722" y="3711516"/>
                </a:cubicBezTo>
                <a:cubicBezTo>
                  <a:pt x="6726591" y="3692525"/>
                  <a:pt x="6702102" y="3698629"/>
                  <a:pt x="6683563" y="3701568"/>
                </a:cubicBezTo>
                <a:cubicBezTo>
                  <a:pt x="6677383" y="3718751"/>
                  <a:pt x="6670517" y="3740907"/>
                  <a:pt x="6685394" y="3755828"/>
                </a:cubicBezTo>
                <a:cubicBezTo>
                  <a:pt x="6691688" y="3760689"/>
                  <a:pt x="6699756" y="3763006"/>
                  <a:pt x="6707938" y="3763091"/>
                </a:cubicBezTo>
                <a:close/>
                <a:moveTo>
                  <a:pt x="6497649" y="3763139"/>
                </a:moveTo>
                <a:cubicBezTo>
                  <a:pt x="6505305" y="3763713"/>
                  <a:pt x="6513306" y="3762565"/>
                  <a:pt x="6520674" y="3760958"/>
                </a:cubicBezTo>
                <a:cubicBezTo>
                  <a:pt x="6546692" y="3745347"/>
                  <a:pt x="6539785" y="3695988"/>
                  <a:pt x="6505708" y="3697365"/>
                </a:cubicBezTo>
                <a:cubicBezTo>
                  <a:pt x="6473243" y="3690937"/>
                  <a:pt x="6456204" y="3733180"/>
                  <a:pt x="6476696" y="3754989"/>
                </a:cubicBezTo>
                <a:cubicBezTo>
                  <a:pt x="6482683" y="3760270"/>
                  <a:pt x="6489993" y="3762565"/>
                  <a:pt x="6497649" y="3763139"/>
                </a:cubicBezTo>
                <a:close/>
                <a:moveTo>
                  <a:pt x="1765376" y="3763217"/>
                </a:moveTo>
                <a:cubicBezTo>
                  <a:pt x="1785270" y="3768725"/>
                  <a:pt x="1812250" y="3758626"/>
                  <a:pt x="1810193" y="3734068"/>
                </a:cubicBezTo>
                <a:cubicBezTo>
                  <a:pt x="1814536" y="3711116"/>
                  <a:pt x="1791672" y="3692525"/>
                  <a:pt x="1769721" y="3698033"/>
                </a:cubicBezTo>
                <a:cubicBezTo>
                  <a:pt x="1735424" y="3698722"/>
                  <a:pt x="1731994" y="3757938"/>
                  <a:pt x="1765376" y="3763217"/>
                </a:cubicBezTo>
                <a:close/>
                <a:moveTo>
                  <a:pt x="650348" y="3763283"/>
                </a:moveTo>
                <a:cubicBezTo>
                  <a:pt x="670073" y="3760313"/>
                  <a:pt x="688126" y="3742466"/>
                  <a:pt x="680580" y="3721828"/>
                </a:cubicBezTo>
                <a:cubicBezTo>
                  <a:pt x="673718" y="3690929"/>
                  <a:pt x="622032" y="3689350"/>
                  <a:pt x="611970" y="3718446"/>
                </a:cubicBezTo>
                <a:cubicBezTo>
                  <a:pt x="608083" y="3734459"/>
                  <a:pt x="612427" y="3756337"/>
                  <a:pt x="630952" y="3760848"/>
                </a:cubicBezTo>
                <a:cubicBezTo>
                  <a:pt x="637011" y="3763611"/>
                  <a:pt x="643774" y="3764273"/>
                  <a:pt x="650348" y="3763283"/>
                </a:cubicBezTo>
                <a:close/>
                <a:moveTo>
                  <a:pt x="6099916" y="3763284"/>
                </a:moveTo>
                <a:cubicBezTo>
                  <a:pt x="6116401" y="3759852"/>
                  <a:pt x="6129563" y="3743819"/>
                  <a:pt x="6125950" y="3725742"/>
                </a:cubicBezTo>
                <a:cubicBezTo>
                  <a:pt x="6126179" y="3691404"/>
                  <a:pt x="6068598" y="3686174"/>
                  <a:pt x="6059651" y="3718010"/>
                </a:cubicBezTo>
                <a:cubicBezTo>
                  <a:pt x="6051392" y="3735747"/>
                  <a:pt x="6062863" y="3758942"/>
                  <a:pt x="6082821" y="3762125"/>
                </a:cubicBezTo>
                <a:cubicBezTo>
                  <a:pt x="6088556" y="3764172"/>
                  <a:pt x="6094421" y="3764428"/>
                  <a:pt x="6099916" y="3763284"/>
                </a:cubicBezTo>
                <a:close/>
                <a:moveTo>
                  <a:pt x="535059" y="3763309"/>
                </a:moveTo>
                <a:cubicBezTo>
                  <a:pt x="554962" y="3766217"/>
                  <a:pt x="577568" y="3755768"/>
                  <a:pt x="577396" y="3733771"/>
                </a:cubicBezTo>
                <a:cubicBezTo>
                  <a:pt x="584259" y="3697447"/>
                  <a:pt x="526608" y="3684587"/>
                  <a:pt x="510594" y="3714142"/>
                </a:cubicBezTo>
                <a:cubicBezTo>
                  <a:pt x="504875" y="3727228"/>
                  <a:pt x="505102" y="3746180"/>
                  <a:pt x="517000" y="3755881"/>
                </a:cubicBezTo>
                <a:cubicBezTo>
                  <a:pt x="522090" y="3759886"/>
                  <a:pt x="528424" y="3762340"/>
                  <a:pt x="535059" y="3763309"/>
                </a:cubicBezTo>
                <a:close/>
                <a:moveTo>
                  <a:pt x="8567605" y="3763316"/>
                </a:moveTo>
                <a:cubicBezTo>
                  <a:pt x="8578576" y="3761030"/>
                  <a:pt x="8587956" y="3754261"/>
                  <a:pt x="8590912" y="3741649"/>
                </a:cubicBezTo>
                <a:cubicBezTo>
                  <a:pt x="8600917" y="3715963"/>
                  <a:pt x="8574313" y="3689350"/>
                  <a:pt x="8548845" y="3698144"/>
                </a:cubicBezTo>
                <a:cubicBezTo>
                  <a:pt x="8521104" y="3701615"/>
                  <a:pt x="8515192" y="3741418"/>
                  <a:pt x="8534747" y="3758080"/>
                </a:cubicBezTo>
                <a:cubicBezTo>
                  <a:pt x="8544070" y="3763402"/>
                  <a:pt x="8556633" y="3765601"/>
                  <a:pt x="8567605" y="3763316"/>
                </a:cubicBezTo>
                <a:close/>
                <a:moveTo>
                  <a:pt x="343990" y="3763331"/>
                </a:moveTo>
                <a:cubicBezTo>
                  <a:pt x="361711" y="3760523"/>
                  <a:pt x="376383" y="3745048"/>
                  <a:pt x="371935" y="3724813"/>
                </a:cubicBezTo>
                <a:cubicBezTo>
                  <a:pt x="371250" y="3690746"/>
                  <a:pt x="313073" y="3686174"/>
                  <a:pt x="305772" y="3718411"/>
                </a:cubicBezTo>
                <a:cubicBezTo>
                  <a:pt x="300067" y="3734873"/>
                  <a:pt x="306685" y="3758194"/>
                  <a:pt x="325849" y="3761624"/>
                </a:cubicBezTo>
                <a:cubicBezTo>
                  <a:pt x="331837" y="3763796"/>
                  <a:pt x="338083" y="3764267"/>
                  <a:pt x="343990" y="3763331"/>
                </a:cubicBezTo>
                <a:close/>
                <a:moveTo>
                  <a:pt x="1267363" y="3763368"/>
                </a:moveTo>
                <a:cubicBezTo>
                  <a:pt x="1284651" y="3760621"/>
                  <a:pt x="1299318" y="3745401"/>
                  <a:pt x="1296588" y="3726077"/>
                </a:cubicBezTo>
                <a:cubicBezTo>
                  <a:pt x="1296815" y="3690962"/>
                  <a:pt x="1236789" y="3686174"/>
                  <a:pt x="1228144" y="3719008"/>
                </a:cubicBezTo>
                <a:cubicBezTo>
                  <a:pt x="1219276" y="3736338"/>
                  <a:pt x="1232468" y="3756631"/>
                  <a:pt x="1249749" y="3761647"/>
                </a:cubicBezTo>
                <a:cubicBezTo>
                  <a:pt x="1255547" y="3763813"/>
                  <a:pt x="1261600" y="3764283"/>
                  <a:pt x="1267363" y="3763368"/>
                </a:cubicBezTo>
                <a:close/>
                <a:moveTo>
                  <a:pt x="2504649" y="3763376"/>
                </a:moveTo>
                <a:cubicBezTo>
                  <a:pt x="2515825" y="3761402"/>
                  <a:pt x="2525413" y="3754881"/>
                  <a:pt x="2527795" y="3742638"/>
                </a:cubicBezTo>
                <a:cubicBezTo>
                  <a:pt x="2536866" y="3719984"/>
                  <a:pt x="2518269" y="3692525"/>
                  <a:pt x="2493312" y="3697559"/>
                </a:cubicBezTo>
                <a:cubicBezTo>
                  <a:pt x="2462702" y="3696186"/>
                  <a:pt x="2451141" y="3737833"/>
                  <a:pt x="2471994" y="3756826"/>
                </a:cubicBezTo>
                <a:cubicBezTo>
                  <a:pt x="2480724" y="3762775"/>
                  <a:pt x="2493484" y="3765350"/>
                  <a:pt x="2504649" y="3763376"/>
                </a:cubicBezTo>
                <a:close/>
                <a:moveTo>
                  <a:pt x="7933803" y="3763385"/>
                </a:moveTo>
                <a:cubicBezTo>
                  <a:pt x="7952897" y="3766356"/>
                  <a:pt x="7974323" y="3756053"/>
                  <a:pt x="7974827" y="3733821"/>
                </a:cubicBezTo>
                <a:cubicBezTo>
                  <a:pt x="7980205" y="3701671"/>
                  <a:pt x="7938081" y="3687762"/>
                  <a:pt x="7916123" y="3705775"/>
                </a:cubicBezTo>
                <a:cubicBezTo>
                  <a:pt x="7905592" y="3719912"/>
                  <a:pt x="7906040" y="3741802"/>
                  <a:pt x="7916347" y="3755939"/>
                </a:cubicBezTo>
                <a:cubicBezTo>
                  <a:pt x="7921333" y="3759929"/>
                  <a:pt x="7927438" y="3762394"/>
                  <a:pt x="7933803" y="3763385"/>
                </a:cubicBezTo>
                <a:close/>
                <a:moveTo>
                  <a:pt x="8449009" y="3763399"/>
                </a:moveTo>
                <a:cubicBezTo>
                  <a:pt x="8468863" y="3766495"/>
                  <a:pt x="8491245" y="3756303"/>
                  <a:pt x="8491072" y="3733597"/>
                </a:cubicBezTo>
                <a:cubicBezTo>
                  <a:pt x="8496142" y="3707680"/>
                  <a:pt x="8466415" y="3690937"/>
                  <a:pt x="8444062" y="3698506"/>
                </a:cubicBezTo>
                <a:cubicBezTo>
                  <a:pt x="8417791" y="3702405"/>
                  <a:pt x="8410417" y="3740937"/>
                  <a:pt x="8430926" y="3755845"/>
                </a:cubicBezTo>
                <a:cubicBezTo>
                  <a:pt x="8436053" y="3759859"/>
                  <a:pt x="8442391" y="3762367"/>
                  <a:pt x="8449009" y="3763399"/>
                </a:cubicBezTo>
                <a:close/>
                <a:moveTo>
                  <a:pt x="7418310" y="3763406"/>
                </a:moveTo>
                <a:cubicBezTo>
                  <a:pt x="7437872" y="3768725"/>
                  <a:pt x="7463120" y="3757163"/>
                  <a:pt x="7461528" y="3733809"/>
                </a:cubicBezTo>
                <a:cubicBezTo>
                  <a:pt x="7467442" y="3700742"/>
                  <a:pt x="7423997" y="3686175"/>
                  <a:pt x="7402388" y="3706061"/>
                </a:cubicBezTo>
                <a:cubicBezTo>
                  <a:pt x="7391242" y="3724328"/>
                  <a:pt x="7393062" y="3759245"/>
                  <a:pt x="7418310" y="3763406"/>
                </a:cubicBezTo>
                <a:close/>
                <a:moveTo>
                  <a:pt x="5674294" y="3763432"/>
                </a:moveTo>
                <a:cubicBezTo>
                  <a:pt x="5693944" y="3765916"/>
                  <a:pt x="5716019" y="3755128"/>
                  <a:pt x="5716363" y="3733467"/>
                </a:cubicBezTo>
                <a:cubicBezTo>
                  <a:pt x="5721192" y="3705724"/>
                  <a:pt x="5683711" y="3689350"/>
                  <a:pt x="5661867" y="3701858"/>
                </a:cubicBezTo>
                <a:cubicBezTo>
                  <a:pt x="5641632" y="3711409"/>
                  <a:pt x="5638642" y="3742791"/>
                  <a:pt x="5656348" y="3756436"/>
                </a:cubicBezTo>
                <a:cubicBezTo>
                  <a:pt x="5661464" y="3760302"/>
                  <a:pt x="5667745" y="3762604"/>
                  <a:pt x="5674294" y="3763432"/>
                </a:cubicBezTo>
                <a:close/>
                <a:moveTo>
                  <a:pt x="1163736" y="3763443"/>
                </a:moveTo>
                <a:cubicBezTo>
                  <a:pt x="1182302" y="3761045"/>
                  <a:pt x="1198786" y="3746206"/>
                  <a:pt x="1194448" y="3725739"/>
                </a:cubicBezTo>
                <a:cubicBezTo>
                  <a:pt x="1191904" y="3696858"/>
                  <a:pt x="1150264" y="3687762"/>
                  <a:pt x="1131993" y="3707546"/>
                </a:cubicBezTo>
                <a:cubicBezTo>
                  <a:pt x="1119272" y="3724147"/>
                  <a:pt x="1123667" y="3754166"/>
                  <a:pt x="1145175" y="3761443"/>
                </a:cubicBezTo>
                <a:cubicBezTo>
                  <a:pt x="1151130" y="3763660"/>
                  <a:pt x="1157549" y="3764243"/>
                  <a:pt x="1163736" y="3763443"/>
                </a:cubicBezTo>
                <a:close/>
                <a:moveTo>
                  <a:pt x="7734049" y="3763445"/>
                </a:moveTo>
                <a:cubicBezTo>
                  <a:pt x="7755289" y="3763879"/>
                  <a:pt x="7776982" y="3750135"/>
                  <a:pt x="7772152" y="3726114"/>
                </a:cubicBezTo>
                <a:cubicBezTo>
                  <a:pt x="7768932" y="3693635"/>
                  <a:pt x="7721780" y="3689350"/>
                  <a:pt x="7704069" y="3712581"/>
                </a:cubicBezTo>
                <a:cubicBezTo>
                  <a:pt x="7697629" y="3727693"/>
                  <a:pt x="7698779" y="3748669"/>
                  <a:pt x="7713960" y="3758142"/>
                </a:cubicBezTo>
                <a:cubicBezTo>
                  <a:pt x="7719940" y="3761581"/>
                  <a:pt x="7726970" y="3763301"/>
                  <a:pt x="7734049" y="3763445"/>
                </a:cubicBezTo>
                <a:close/>
                <a:moveTo>
                  <a:pt x="449152" y="3763481"/>
                </a:moveTo>
                <a:cubicBezTo>
                  <a:pt x="467107" y="3758714"/>
                  <a:pt x="480471" y="3738999"/>
                  <a:pt x="473918" y="3719673"/>
                </a:cubicBezTo>
                <a:cubicBezTo>
                  <a:pt x="468630" y="3696206"/>
                  <a:pt x="437592" y="3692525"/>
                  <a:pt x="418968" y="3701728"/>
                </a:cubicBezTo>
                <a:cubicBezTo>
                  <a:pt x="398507" y="3717603"/>
                  <a:pt x="402644" y="3757405"/>
                  <a:pt x="430234" y="3762697"/>
                </a:cubicBezTo>
                <a:cubicBezTo>
                  <a:pt x="436672" y="3764997"/>
                  <a:pt x="443167" y="3765070"/>
                  <a:pt x="449152" y="3763481"/>
                </a:cubicBezTo>
                <a:close/>
                <a:moveTo>
                  <a:pt x="7024624" y="3763481"/>
                </a:moveTo>
                <a:cubicBezTo>
                  <a:pt x="7041214" y="3760437"/>
                  <a:pt x="7055211" y="3745048"/>
                  <a:pt x="7052007" y="3726185"/>
                </a:cubicBezTo>
                <a:cubicBezTo>
                  <a:pt x="7050658" y="3690290"/>
                  <a:pt x="6991745" y="3686174"/>
                  <a:pt x="6982975" y="3719555"/>
                </a:cubicBezTo>
                <a:cubicBezTo>
                  <a:pt x="6976904" y="3737846"/>
                  <a:pt x="6988597" y="3758880"/>
                  <a:pt x="7007710" y="3762081"/>
                </a:cubicBezTo>
                <a:cubicBezTo>
                  <a:pt x="7013275" y="3764138"/>
                  <a:pt x="7019093" y="3764496"/>
                  <a:pt x="7024624" y="3763481"/>
                </a:cubicBezTo>
                <a:close/>
                <a:moveTo>
                  <a:pt x="947452" y="3763484"/>
                </a:moveTo>
                <a:cubicBezTo>
                  <a:pt x="968881" y="3765726"/>
                  <a:pt x="991979" y="3750201"/>
                  <a:pt x="986333" y="3725665"/>
                </a:cubicBezTo>
                <a:cubicBezTo>
                  <a:pt x="985648" y="3694982"/>
                  <a:pt x="940023" y="3687762"/>
                  <a:pt x="924284" y="3711000"/>
                </a:cubicBezTo>
                <a:cubicBezTo>
                  <a:pt x="917669" y="3724988"/>
                  <a:pt x="918352" y="3742361"/>
                  <a:pt x="927705" y="3754995"/>
                </a:cubicBezTo>
                <a:cubicBezTo>
                  <a:pt x="933351" y="3760015"/>
                  <a:pt x="940308" y="3762737"/>
                  <a:pt x="947452" y="3763484"/>
                </a:cubicBezTo>
                <a:close/>
                <a:moveTo>
                  <a:pt x="5996121" y="3763484"/>
                </a:moveTo>
                <a:cubicBezTo>
                  <a:pt x="6012726" y="3760540"/>
                  <a:pt x="6026333" y="3745356"/>
                  <a:pt x="6022591" y="3727018"/>
                </a:cubicBezTo>
                <a:cubicBezTo>
                  <a:pt x="6024178" y="3695164"/>
                  <a:pt x="5974058" y="3687762"/>
                  <a:pt x="5960224" y="3713334"/>
                </a:cubicBezTo>
                <a:cubicBezTo>
                  <a:pt x="5952967" y="3730831"/>
                  <a:pt x="5956369" y="3758423"/>
                  <a:pt x="5979048" y="3762012"/>
                </a:cubicBezTo>
                <a:cubicBezTo>
                  <a:pt x="5984718" y="3764087"/>
                  <a:pt x="5990586" y="3764466"/>
                  <a:pt x="5996121" y="3763484"/>
                </a:cubicBezTo>
                <a:close/>
                <a:moveTo>
                  <a:pt x="8343890" y="3763506"/>
                </a:moveTo>
                <a:cubicBezTo>
                  <a:pt x="8363895" y="3766999"/>
                  <a:pt x="8387181" y="3757441"/>
                  <a:pt x="8387695" y="3734638"/>
                </a:cubicBezTo>
                <a:cubicBezTo>
                  <a:pt x="8392955" y="3702177"/>
                  <a:pt x="8348585" y="3686175"/>
                  <a:pt x="8327087" y="3706977"/>
                </a:cubicBezTo>
                <a:cubicBezTo>
                  <a:pt x="8311992" y="3718865"/>
                  <a:pt x="8314050" y="3742410"/>
                  <a:pt x="8325943" y="3755669"/>
                </a:cubicBezTo>
                <a:cubicBezTo>
                  <a:pt x="8330917" y="3759727"/>
                  <a:pt x="8337221" y="3762342"/>
                  <a:pt x="8343890" y="3763506"/>
                </a:cubicBezTo>
                <a:close/>
                <a:moveTo>
                  <a:pt x="3325284" y="3763507"/>
                </a:moveTo>
                <a:cubicBezTo>
                  <a:pt x="3342162" y="3760388"/>
                  <a:pt x="3355966" y="3744994"/>
                  <a:pt x="3351652" y="3726556"/>
                </a:cubicBezTo>
                <a:cubicBezTo>
                  <a:pt x="3351422" y="3696107"/>
                  <a:pt x="3303337" y="3687762"/>
                  <a:pt x="3288152" y="3711895"/>
                </a:cubicBezTo>
                <a:cubicBezTo>
                  <a:pt x="3278029" y="3729488"/>
                  <a:pt x="3283551" y="3760162"/>
                  <a:pt x="3307939" y="3762192"/>
                </a:cubicBezTo>
                <a:cubicBezTo>
                  <a:pt x="3313691" y="3764222"/>
                  <a:pt x="3319658" y="3764546"/>
                  <a:pt x="3325284" y="3763507"/>
                </a:cubicBezTo>
                <a:close/>
                <a:moveTo>
                  <a:pt x="5481444" y="3763516"/>
                </a:moveTo>
                <a:cubicBezTo>
                  <a:pt x="5498640" y="3760282"/>
                  <a:pt x="5513521" y="3744635"/>
                  <a:pt x="5509631" y="3725377"/>
                </a:cubicBezTo>
                <a:cubicBezTo>
                  <a:pt x="5506926" y="3694427"/>
                  <a:pt x="5459802" y="3686174"/>
                  <a:pt x="5445597" y="3712310"/>
                </a:cubicBezTo>
                <a:cubicBezTo>
                  <a:pt x="5437029" y="3729733"/>
                  <a:pt x="5441764" y="3758849"/>
                  <a:pt x="5464086" y="3762288"/>
                </a:cubicBezTo>
                <a:cubicBezTo>
                  <a:pt x="5469723" y="3764294"/>
                  <a:pt x="5475712" y="3764595"/>
                  <a:pt x="5481444" y="3763516"/>
                </a:cubicBezTo>
                <a:close/>
                <a:moveTo>
                  <a:pt x="8861139" y="3763521"/>
                </a:moveTo>
                <a:cubicBezTo>
                  <a:pt x="8882570" y="3765827"/>
                  <a:pt x="8905599" y="3750431"/>
                  <a:pt x="8900481" y="3725900"/>
                </a:cubicBezTo>
                <a:cubicBezTo>
                  <a:pt x="8899572" y="3699734"/>
                  <a:pt x="8867501" y="3690937"/>
                  <a:pt x="8847031" y="3702215"/>
                </a:cubicBezTo>
                <a:cubicBezTo>
                  <a:pt x="8830199" y="3713945"/>
                  <a:pt x="8829517" y="3739435"/>
                  <a:pt x="8841344" y="3754999"/>
                </a:cubicBezTo>
                <a:cubicBezTo>
                  <a:pt x="8847030" y="3760018"/>
                  <a:pt x="8853996" y="3762753"/>
                  <a:pt x="8861139" y="3763521"/>
                </a:cubicBezTo>
                <a:close/>
                <a:moveTo>
                  <a:pt x="9180757" y="3763539"/>
                </a:moveTo>
                <a:cubicBezTo>
                  <a:pt x="9198418" y="3760581"/>
                  <a:pt x="9214026" y="3745276"/>
                  <a:pt x="9210263" y="3725728"/>
                </a:cubicBezTo>
                <a:cubicBezTo>
                  <a:pt x="9209350" y="3690518"/>
                  <a:pt x="9149597" y="3686174"/>
                  <a:pt x="9140931" y="3718183"/>
                </a:cubicBezTo>
                <a:cubicBezTo>
                  <a:pt x="9134317" y="3735788"/>
                  <a:pt x="9143440" y="3758423"/>
                  <a:pt x="9163053" y="3762081"/>
                </a:cubicBezTo>
                <a:cubicBezTo>
                  <a:pt x="9168755" y="3764138"/>
                  <a:pt x="9174870" y="3764525"/>
                  <a:pt x="9180757" y="3763539"/>
                </a:cubicBezTo>
                <a:close/>
                <a:moveTo>
                  <a:pt x="9077002" y="3763564"/>
                </a:moveTo>
                <a:cubicBezTo>
                  <a:pt x="9095085" y="3761037"/>
                  <a:pt x="9110949" y="3746237"/>
                  <a:pt x="9107519" y="3726109"/>
                </a:cubicBezTo>
                <a:cubicBezTo>
                  <a:pt x="9105003" y="3696791"/>
                  <a:pt x="9063385" y="3689349"/>
                  <a:pt x="9044177" y="3707616"/>
                </a:cubicBezTo>
                <a:cubicBezTo>
                  <a:pt x="9029542" y="3724305"/>
                  <a:pt x="9035259" y="3756330"/>
                  <a:pt x="9058812" y="3761742"/>
                </a:cubicBezTo>
                <a:cubicBezTo>
                  <a:pt x="9064700" y="3763884"/>
                  <a:pt x="9070974" y="3764406"/>
                  <a:pt x="9077002" y="3763564"/>
                </a:cubicBezTo>
                <a:close/>
                <a:moveTo>
                  <a:pt x="2088277" y="3763567"/>
                </a:moveTo>
                <a:cubicBezTo>
                  <a:pt x="2106816" y="3761304"/>
                  <a:pt x="2124095" y="3746799"/>
                  <a:pt x="2119303" y="3726330"/>
                </a:cubicBezTo>
                <a:cubicBezTo>
                  <a:pt x="2119079" y="3691596"/>
                  <a:pt x="2060246" y="3687762"/>
                  <a:pt x="2050665" y="3718887"/>
                </a:cubicBezTo>
                <a:cubicBezTo>
                  <a:pt x="2044733" y="3734675"/>
                  <a:pt x="2052031" y="3757230"/>
                  <a:pt x="2070050" y="3761516"/>
                </a:cubicBezTo>
                <a:cubicBezTo>
                  <a:pt x="2075758" y="3763714"/>
                  <a:pt x="2082099" y="3764321"/>
                  <a:pt x="2088277" y="3763567"/>
                </a:cubicBezTo>
                <a:close/>
                <a:moveTo>
                  <a:pt x="5159122" y="3763601"/>
                </a:moveTo>
                <a:cubicBezTo>
                  <a:pt x="5178673" y="3767127"/>
                  <a:pt x="5201538" y="3755765"/>
                  <a:pt x="5201366" y="3733469"/>
                </a:cubicBezTo>
                <a:cubicBezTo>
                  <a:pt x="5205255" y="3708087"/>
                  <a:pt x="5177801" y="3690937"/>
                  <a:pt x="5155151" y="3699169"/>
                </a:cubicBezTo>
                <a:cubicBezTo>
                  <a:pt x="5130441" y="3703285"/>
                  <a:pt x="5127467" y="3739187"/>
                  <a:pt x="5141652" y="3754964"/>
                </a:cubicBezTo>
                <a:cubicBezTo>
                  <a:pt x="5146457" y="3759595"/>
                  <a:pt x="5152605" y="3762425"/>
                  <a:pt x="5159122" y="3763601"/>
                </a:cubicBezTo>
                <a:close/>
                <a:moveTo>
                  <a:pt x="7113573" y="3763670"/>
                </a:moveTo>
                <a:cubicBezTo>
                  <a:pt x="7133347" y="3766236"/>
                  <a:pt x="7155674" y="3755799"/>
                  <a:pt x="7156019" y="3733719"/>
                </a:cubicBezTo>
                <a:cubicBezTo>
                  <a:pt x="7159467" y="3707957"/>
                  <a:pt x="7131881" y="3690937"/>
                  <a:pt x="7109122" y="3698297"/>
                </a:cubicBezTo>
                <a:cubicBezTo>
                  <a:pt x="7082915" y="3702667"/>
                  <a:pt x="7075329" y="3740849"/>
                  <a:pt x="7095559" y="3756719"/>
                </a:cubicBezTo>
                <a:cubicBezTo>
                  <a:pt x="7100674" y="3760515"/>
                  <a:pt x="7106982" y="3762815"/>
                  <a:pt x="7113573" y="3763670"/>
                </a:cubicBezTo>
                <a:close/>
                <a:moveTo>
                  <a:pt x="1049699" y="3763685"/>
                </a:moveTo>
                <a:cubicBezTo>
                  <a:pt x="1068869" y="3766515"/>
                  <a:pt x="1090804" y="3756467"/>
                  <a:pt x="1089784" y="3734589"/>
                </a:cubicBezTo>
                <a:cubicBezTo>
                  <a:pt x="1093866" y="3713333"/>
                  <a:pt x="1073914" y="3694112"/>
                  <a:pt x="1052593" y="3698182"/>
                </a:cubicBezTo>
                <a:cubicBezTo>
                  <a:pt x="1022888" y="3697278"/>
                  <a:pt x="1012909" y="3738433"/>
                  <a:pt x="1032412" y="3756523"/>
                </a:cubicBezTo>
                <a:cubicBezTo>
                  <a:pt x="1037229" y="3760367"/>
                  <a:pt x="1043310" y="3762742"/>
                  <a:pt x="1049699" y="3763685"/>
                </a:cubicBezTo>
                <a:close/>
                <a:moveTo>
                  <a:pt x="3221425" y="3763692"/>
                </a:moveTo>
                <a:cubicBezTo>
                  <a:pt x="3238616" y="3760721"/>
                  <a:pt x="3252894" y="3745629"/>
                  <a:pt x="3248926" y="3726305"/>
                </a:cubicBezTo>
                <a:cubicBezTo>
                  <a:pt x="3248926" y="3691874"/>
                  <a:pt x="3189797" y="3686174"/>
                  <a:pt x="3181974" y="3718324"/>
                </a:cubicBezTo>
                <a:cubicBezTo>
                  <a:pt x="3174842" y="3735654"/>
                  <a:pt x="3184045" y="3759139"/>
                  <a:pt x="3203831" y="3762331"/>
                </a:cubicBezTo>
                <a:cubicBezTo>
                  <a:pt x="3209641" y="3764326"/>
                  <a:pt x="3215695" y="3764683"/>
                  <a:pt x="3221425" y="3763692"/>
                </a:cubicBezTo>
                <a:close/>
                <a:moveTo>
                  <a:pt x="8972648" y="3763787"/>
                </a:moveTo>
                <a:cubicBezTo>
                  <a:pt x="8990805" y="3761911"/>
                  <a:pt x="9007431" y="3746178"/>
                  <a:pt x="9003009" y="3725944"/>
                </a:cubicBezTo>
                <a:cubicBezTo>
                  <a:pt x="9003009" y="3695078"/>
                  <a:pt x="8958558" y="3687762"/>
                  <a:pt x="8942003" y="3709025"/>
                </a:cubicBezTo>
                <a:cubicBezTo>
                  <a:pt x="8931117" y="3725944"/>
                  <a:pt x="8934065" y="3752923"/>
                  <a:pt x="8954703" y="3760697"/>
                </a:cubicBezTo>
                <a:cubicBezTo>
                  <a:pt x="8960373" y="3763497"/>
                  <a:pt x="8966595" y="3764412"/>
                  <a:pt x="8972648" y="3763787"/>
                </a:cubicBezTo>
                <a:close/>
                <a:moveTo>
                  <a:pt x="1361448" y="3763803"/>
                </a:moveTo>
                <a:cubicBezTo>
                  <a:pt x="1380096" y="3765594"/>
                  <a:pt x="1400140" y="3756416"/>
                  <a:pt x="1399126" y="3734627"/>
                </a:cubicBezTo>
                <a:cubicBezTo>
                  <a:pt x="1404989" y="3708093"/>
                  <a:pt x="1374092" y="3690937"/>
                  <a:pt x="1351991" y="3699629"/>
                </a:cubicBezTo>
                <a:cubicBezTo>
                  <a:pt x="1326273" y="3705576"/>
                  <a:pt x="1320860" y="3745607"/>
                  <a:pt x="1344095" y="3758417"/>
                </a:cubicBezTo>
                <a:cubicBezTo>
                  <a:pt x="1349172" y="3761391"/>
                  <a:pt x="1355232" y="3763207"/>
                  <a:pt x="1361448" y="3763803"/>
                </a:cubicBezTo>
                <a:close/>
                <a:moveTo>
                  <a:pt x="5377202" y="3763816"/>
                </a:moveTo>
                <a:cubicBezTo>
                  <a:pt x="5395059" y="3761395"/>
                  <a:pt x="5410369" y="3745064"/>
                  <a:pt x="5406584" y="3725278"/>
                </a:cubicBezTo>
                <a:cubicBezTo>
                  <a:pt x="5408190" y="3700034"/>
                  <a:pt x="5375621" y="3690937"/>
                  <a:pt x="5356585" y="3700716"/>
                </a:cubicBezTo>
                <a:cubicBezTo>
                  <a:pt x="5330667" y="3709813"/>
                  <a:pt x="5333420" y="3753706"/>
                  <a:pt x="5359108" y="3761211"/>
                </a:cubicBezTo>
                <a:cubicBezTo>
                  <a:pt x="5365014" y="3763883"/>
                  <a:pt x="5371249" y="3764622"/>
                  <a:pt x="5377202" y="3763816"/>
                </a:cubicBezTo>
                <a:close/>
                <a:moveTo>
                  <a:pt x="5071408" y="3763820"/>
                </a:moveTo>
                <a:cubicBezTo>
                  <a:pt x="5087795" y="3760547"/>
                  <a:pt x="5101271" y="3745410"/>
                  <a:pt x="5098883" y="3727331"/>
                </a:cubicBezTo>
                <a:cubicBezTo>
                  <a:pt x="5097518" y="3696176"/>
                  <a:pt x="5051573" y="3687762"/>
                  <a:pt x="5034969" y="3710958"/>
                </a:cubicBezTo>
                <a:cubicBezTo>
                  <a:pt x="5024279" y="3729378"/>
                  <a:pt x="5031330" y="3758714"/>
                  <a:pt x="5054530" y="3762807"/>
                </a:cubicBezTo>
                <a:cubicBezTo>
                  <a:pt x="5060160" y="3764683"/>
                  <a:pt x="5065945" y="3764911"/>
                  <a:pt x="5071408" y="3763820"/>
                </a:cubicBezTo>
                <a:close/>
                <a:moveTo>
                  <a:pt x="2706495" y="3763852"/>
                </a:moveTo>
                <a:cubicBezTo>
                  <a:pt x="2723301" y="3761396"/>
                  <a:pt x="2737800" y="3747236"/>
                  <a:pt x="2735747" y="3728356"/>
                </a:cubicBezTo>
                <a:cubicBezTo>
                  <a:pt x="2736204" y="3692297"/>
                  <a:pt x="2676209" y="3686174"/>
                  <a:pt x="2666863" y="3719512"/>
                </a:cubicBezTo>
                <a:cubicBezTo>
                  <a:pt x="2659110" y="3737201"/>
                  <a:pt x="2670286" y="3758746"/>
                  <a:pt x="2689446" y="3762147"/>
                </a:cubicBezTo>
                <a:cubicBezTo>
                  <a:pt x="2695033" y="3764189"/>
                  <a:pt x="2700891" y="3764670"/>
                  <a:pt x="2706495" y="3763852"/>
                </a:cubicBezTo>
                <a:close/>
                <a:moveTo>
                  <a:pt x="857483" y="3763870"/>
                </a:moveTo>
                <a:cubicBezTo>
                  <a:pt x="874630" y="3760405"/>
                  <a:pt x="889305" y="3745012"/>
                  <a:pt x="885150" y="3726421"/>
                </a:cubicBezTo>
                <a:cubicBezTo>
                  <a:pt x="886073" y="3688671"/>
                  <a:pt x="815178" y="3687762"/>
                  <a:pt x="817257" y="3726194"/>
                </a:cubicBezTo>
                <a:cubicBezTo>
                  <a:pt x="814485" y="3742340"/>
                  <a:pt x="822336" y="3760306"/>
                  <a:pt x="840120" y="3763035"/>
                </a:cubicBezTo>
                <a:cubicBezTo>
                  <a:pt x="845777" y="3764854"/>
                  <a:pt x="851767" y="3765024"/>
                  <a:pt x="857483" y="3763870"/>
                </a:cubicBezTo>
                <a:close/>
                <a:moveTo>
                  <a:pt x="3421239" y="3763895"/>
                </a:moveTo>
                <a:cubicBezTo>
                  <a:pt x="3430361" y="3763694"/>
                  <a:pt x="3439482" y="3760710"/>
                  <a:pt x="3446824" y="3755202"/>
                </a:cubicBezTo>
                <a:cubicBezTo>
                  <a:pt x="3460592" y="3738218"/>
                  <a:pt x="3457609" y="3704249"/>
                  <a:pt x="3433516" y="3698740"/>
                </a:cubicBezTo>
                <a:cubicBezTo>
                  <a:pt x="3413782" y="3690937"/>
                  <a:pt x="3397260" y="3705167"/>
                  <a:pt x="3382804" y="3716414"/>
                </a:cubicBezTo>
                <a:cubicBezTo>
                  <a:pt x="3386476" y="3729496"/>
                  <a:pt x="3383722" y="3746480"/>
                  <a:pt x="3395654" y="3755890"/>
                </a:cubicBezTo>
                <a:cubicBezTo>
                  <a:pt x="3402997" y="3761513"/>
                  <a:pt x="3412118" y="3764095"/>
                  <a:pt x="3421239" y="3763895"/>
                </a:cubicBezTo>
                <a:close/>
                <a:moveTo>
                  <a:pt x="8256088" y="3763933"/>
                </a:moveTo>
                <a:cubicBezTo>
                  <a:pt x="8273448" y="3761086"/>
                  <a:pt x="8288114" y="3746372"/>
                  <a:pt x="8283154" y="3726414"/>
                </a:cubicBezTo>
                <a:cubicBezTo>
                  <a:pt x="8285434" y="3701622"/>
                  <a:pt x="8254421" y="3692524"/>
                  <a:pt x="8235494" y="3700484"/>
                </a:cubicBezTo>
                <a:cubicBezTo>
                  <a:pt x="8207217" y="3708900"/>
                  <a:pt x="8209953" y="3756437"/>
                  <a:pt x="8238458" y="3762579"/>
                </a:cubicBezTo>
                <a:cubicBezTo>
                  <a:pt x="8244216" y="3764512"/>
                  <a:pt x="8250302" y="3764882"/>
                  <a:pt x="8256088" y="3763933"/>
                </a:cubicBezTo>
                <a:close/>
                <a:moveTo>
                  <a:pt x="1875675" y="3763980"/>
                </a:moveTo>
                <a:cubicBezTo>
                  <a:pt x="1899186" y="3767137"/>
                  <a:pt x="1920918" y="3742110"/>
                  <a:pt x="1911405" y="3719788"/>
                </a:cubicBezTo>
                <a:cubicBezTo>
                  <a:pt x="1903480" y="3691829"/>
                  <a:pt x="1854866" y="3689349"/>
                  <a:pt x="1846952" y="3718210"/>
                </a:cubicBezTo>
                <a:cubicBezTo>
                  <a:pt x="1839942" y="3738728"/>
                  <a:pt x="1851698" y="3764882"/>
                  <a:pt x="1875675" y="3763980"/>
                </a:cubicBezTo>
                <a:close/>
                <a:moveTo>
                  <a:pt x="4862612" y="3763983"/>
                </a:moveTo>
                <a:cubicBezTo>
                  <a:pt x="4880931" y="3761610"/>
                  <a:pt x="4897341" y="3745450"/>
                  <a:pt x="4892761" y="3724928"/>
                </a:cubicBezTo>
                <a:cubicBezTo>
                  <a:pt x="4890273" y="3690498"/>
                  <a:pt x="4833735" y="3687762"/>
                  <a:pt x="4824463" y="3719228"/>
                </a:cubicBezTo>
                <a:cubicBezTo>
                  <a:pt x="4817904" y="3735873"/>
                  <a:pt x="4827629" y="3755483"/>
                  <a:pt x="4844364" y="3761411"/>
                </a:cubicBezTo>
                <a:cubicBezTo>
                  <a:pt x="4850188" y="3764033"/>
                  <a:pt x="4856506" y="3764774"/>
                  <a:pt x="4862612" y="3763983"/>
                </a:cubicBezTo>
                <a:close/>
                <a:moveTo>
                  <a:pt x="8665757" y="3763991"/>
                </a:moveTo>
                <a:cubicBezTo>
                  <a:pt x="8682523" y="3761575"/>
                  <a:pt x="8697068" y="3747679"/>
                  <a:pt x="8695008" y="3729037"/>
                </a:cubicBezTo>
                <a:cubicBezTo>
                  <a:pt x="8696610" y="3698024"/>
                  <a:pt x="8653590" y="3687762"/>
                  <a:pt x="8634368" y="3707145"/>
                </a:cubicBezTo>
                <a:cubicBezTo>
                  <a:pt x="8621554" y="3724476"/>
                  <a:pt x="8624529" y="3756858"/>
                  <a:pt x="8648785" y="3762331"/>
                </a:cubicBezTo>
                <a:cubicBezTo>
                  <a:pt x="8654334" y="3764326"/>
                  <a:pt x="8660169" y="3764796"/>
                  <a:pt x="8665757" y="3763991"/>
                </a:cubicBezTo>
                <a:close/>
                <a:moveTo>
                  <a:pt x="7330764" y="3764001"/>
                </a:moveTo>
                <a:cubicBezTo>
                  <a:pt x="7347959" y="3760761"/>
                  <a:pt x="7362715" y="3745752"/>
                  <a:pt x="7358096" y="3726649"/>
                </a:cubicBezTo>
                <a:cubicBezTo>
                  <a:pt x="7358324" y="3694357"/>
                  <a:pt x="7308594" y="3687762"/>
                  <a:pt x="7294451" y="3713232"/>
                </a:cubicBezTo>
                <a:cubicBezTo>
                  <a:pt x="7286467" y="3731197"/>
                  <a:pt x="7290573" y="3758942"/>
                  <a:pt x="7313385" y="3763035"/>
                </a:cubicBezTo>
                <a:cubicBezTo>
                  <a:pt x="7319031" y="3764854"/>
                  <a:pt x="7325033" y="3765081"/>
                  <a:pt x="7330764" y="3764001"/>
                </a:cubicBezTo>
                <a:close/>
                <a:moveTo>
                  <a:pt x="8038147" y="3764079"/>
                </a:moveTo>
                <a:cubicBezTo>
                  <a:pt x="8057329" y="3766609"/>
                  <a:pt x="8078474" y="3756618"/>
                  <a:pt x="8078131" y="3734301"/>
                </a:cubicBezTo>
                <a:cubicBezTo>
                  <a:pt x="8083392" y="3708467"/>
                  <a:pt x="8056171" y="3690937"/>
                  <a:pt x="8033525" y="3698780"/>
                </a:cubicBezTo>
                <a:cubicBezTo>
                  <a:pt x="8007677" y="3703854"/>
                  <a:pt x="8004017" y="3740530"/>
                  <a:pt x="8020487" y="3757368"/>
                </a:cubicBezTo>
                <a:cubicBezTo>
                  <a:pt x="8025576" y="3761001"/>
                  <a:pt x="8031753" y="3763236"/>
                  <a:pt x="8038147" y="3764079"/>
                </a:cubicBezTo>
                <a:close/>
                <a:moveTo>
                  <a:pt x="6598107" y="3764138"/>
                </a:moveTo>
                <a:cubicBezTo>
                  <a:pt x="6617348" y="3767880"/>
                  <a:pt x="6639539" y="3757428"/>
                  <a:pt x="6638512" y="3734717"/>
                </a:cubicBezTo>
                <a:cubicBezTo>
                  <a:pt x="6643529" y="3712694"/>
                  <a:pt x="6623462" y="3694112"/>
                  <a:pt x="6602254" y="3697782"/>
                </a:cubicBezTo>
                <a:cubicBezTo>
                  <a:pt x="6572837" y="3695718"/>
                  <a:pt x="6560979" y="3737699"/>
                  <a:pt x="6580819" y="3755593"/>
                </a:cubicBezTo>
                <a:cubicBezTo>
                  <a:pt x="6585607" y="3760066"/>
                  <a:pt x="6591693" y="3762891"/>
                  <a:pt x="6598107" y="3764138"/>
                </a:cubicBezTo>
                <a:close/>
                <a:moveTo>
                  <a:pt x="752847" y="3764154"/>
                </a:moveTo>
                <a:cubicBezTo>
                  <a:pt x="770705" y="3761736"/>
                  <a:pt x="785888" y="3745835"/>
                  <a:pt x="781071" y="3725989"/>
                </a:cubicBezTo>
                <a:cubicBezTo>
                  <a:pt x="780383" y="3696361"/>
                  <a:pt x="739324" y="3689350"/>
                  <a:pt x="721203" y="3708800"/>
                </a:cubicBezTo>
                <a:cubicBezTo>
                  <a:pt x="706518" y="3724179"/>
                  <a:pt x="711797" y="3756747"/>
                  <a:pt x="734735" y="3761723"/>
                </a:cubicBezTo>
                <a:cubicBezTo>
                  <a:pt x="740643" y="3764267"/>
                  <a:pt x="746894" y="3764960"/>
                  <a:pt x="752847" y="3764154"/>
                </a:cubicBezTo>
                <a:close/>
                <a:moveTo>
                  <a:pt x="6909749" y="3764201"/>
                </a:moveTo>
                <a:cubicBezTo>
                  <a:pt x="6927656" y="3765735"/>
                  <a:pt x="6946793" y="3754899"/>
                  <a:pt x="6948139" y="3734533"/>
                </a:cubicBezTo>
                <a:cubicBezTo>
                  <a:pt x="6951504" y="3711092"/>
                  <a:pt x="6929297" y="3692525"/>
                  <a:pt x="6907986" y="3697167"/>
                </a:cubicBezTo>
                <a:cubicBezTo>
                  <a:pt x="6878600" y="3697631"/>
                  <a:pt x="6868954" y="3743585"/>
                  <a:pt x="6892957" y="3758439"/>
                </a:cubicBezTo>
                <a:cubicBezTo>
                  <a:pt x="6897948" y="3761804"/>
                  <a:pt x="6903780" y="3763690"/>
                  <a:pt x="6909749" y="3764201"/>
                </a:cubicBezTo>
                <a:close/>
                <a:moveTo>
                  <a:pt x="5786990" y="3764256"/>
                </a:moveTo>
                <a:cubicBezTo>
                  <a:pt x="5804744" y="3762165"/>
                  <a:pt x="5820401" y="3746856"/>
                  <a:pt x="5817993" y="3727301"/>
                </a:cubicBezTo>
                <a:cubicBezTo>
                  <a:pt x="5816616" y="3701915"/>
                  <a:pt x="5787252" y="3690937"/>
                  <a:pt x="5766376" y="3700543"/>
                </a:cubicBezTo>
                <a:cubicBezTo>
                  <a:pt x="5741829" y="3711063"/>
                  <a:pt x="5743665" y="3753146"/>
                  <a:pt x="5769129" y="3761608"/>
                </a:cubicBezTo>
                <a:cubicBezTo>
                  <a:pt x="5774921" y="3764181"/>
                  <a:pt x="5781072" y="3764953"/>
                  <a:pt x="5786990" y="3764256"/>
                </a:cubicBezTo>
                <a:close/>
                <a:moveTo>
                  <a:pt x="8767762" y="3764292"/>
                </a:moveTo>
                <a:cubicBezTo>
                  <a:pt x="8780987" y="3762933"/>
                  <a:pt x="8793103" y="3755122"/>
                  <a:pt x="8795264" y="3740659"/>
                </a:cubicBezTo>
                <a:cubicBezTo>
                  <a:pt x="8797767" y="3727006"/>
                  <a:pt x="8792306" y="3713815"/>
                  <a:pt x="8788666" y="3701087"/>
                </a:cubicBezTo>
                <a:cubicBezTo>
                  <a:pt x="8771829" y="3699236"/>
                  <a:pt x="8752035" y="3692525"/>
                  <a:pt x="8737928" y="3705947"/>
                </a:cubicBezTo>
                <a:cubicBezTo>
                  <a:pt x="8727917" y="3717518"/>
                  <a:pt x="8729282" y="3735337"/>
                  <a:pt x="8733605" y="3749221"/>
                </a:cubicBezTo>
                <a:cubicBezTo>
                  <a:pt x="8740204" y="3760560"/>
                  <a:pt x="8754538" y="3765652"/>
                  <a:pt x="8767762" y="3764292"/>
                </a:cubicBezTo>
                <a:close/>
                <a:moveTo>
                  <a:pt x="6404208" y="3764292"/>
                </a:moveTo>
                <a:cubicBezTo>
                  <a:pt x="6420371" y="3763255"/>
                  <a:pt x="6435631" y="3751665"/>
                  <a:pt x="6435287" y="3734046"/>
                </a:cubicBezTo>
                <a:cubicBezTo>
                  <a:pt x="6440330" y="3707587"/>
                  <a:pt x="6408463" y="3690937"/>
                  <a:pt x="6385996" y="3700060"/>
                </a:cubicBezTo>
                <a:cubicBezTo>
                  <a:pt x="6356192" y="3707131"/>
                  <a:pt x="6357568" y="3757083"/>
                  <a:pt x="6388288" y="3761645"/>
                </a:cubicBezTo>
                <a:cubicBezTo>
                  <a:pt x="6393332" y="3763811"/>
                  <a:pt x="6398820" y="3764638"/>
                  <a:pt x="6404208" y="3764292"/>
                </a:cubicBezTo>
                <a:close/>
                <a:moveTo>
                  <a:pt x="6816249" y="3764324"/>
                </a:moveTo>
                <a:cubicBezTo>
                  <a:pt x="6833522" y="3761905"/>
                  <a:pt x="6848612" y="3746263"/>
                  <a:pt x="6844734" y="3726733"/>
                </a:cubicBezTo>
                <a:cubicBezTo>
                  <a:pt x="6845184" y="3693779"/>
                  <a:pt x="6795723" y="3686175"/>
                  <a:pt x="6782009" y="3712906"/>
                </a:cubicBezTo>
                <a:cubicBezTo>
                  <a:pt x="6772117" y="3730189"/>
                  <a:pt x="6778862" y="3756460"/>
                  <a:pt x="6798871" y="3761991"/>
                </a:cubicBezTo>
                <a:cubicBezTo>
                  <a:pt x="6804491" y="3764468"/>
                  <a:pt x="6810491" y="3765131"/>
                  <a:pt x="6816249" y="3764324"/>
                </a:cubicBezTo>
                <a:close/>
                <a:moveTo>
                  <a:pt x="1676796" y="3764345"/>
                </a:moveTo>
                <a:cubicBezTo>
                  <a:pt x="1693419" y="3762820"/>
                  <a:pt x="1708906" y="3750581"/>
                  <a:pt x="1707002" y="3732328"/>
                </a:cubicBezTo>
                <a:cubicBezTo>
                  <a:pt x="1709771" y="3709355"/>
                  <a:pt x="1686699" y="3692524"/>
                  <a:pt x="1664781" y="3698210"/>
                </a:cubicBezTo>
                <a:cubicBezTo>
                  <a:pt x="1633404" y="3701850"/>
                  <a:pt x="1630404" y="3754845"/>
                  <a:pt x="1660397" y="3762124"/>
                </a:cubicBezTo>
                <a:cubicBezTo>
                  <a:pt x="1665588" y="3764170"/>
                  <a:pt x="1671256" y="3764853"/>
                  <a:pt x="1676796" y="3764345"/>
                </a:cubicBezTo>
                <a:close/>
                <a:moveTo>
                  <a:pt x="6199186" y="3764356"/>
                </a:moveTo>
                <a:cubicBezTo>
                  <a:pt x="6218505" y="3761183"/>
                  <a:pt x="6235186" y="3742450"/>
                  <a:pt x="6229354" y="3722044"/>
                </a:cubicBezTo>
                <a:cubicBezTo>
                  <a:pt x="6222493" y="3693007"/>
                  <a:pt x="6178123" y="3689349"/>
                  <a:pt x="6163943" y="3713813"/>
                </a:cubicBezTo>
                <a:cubicBezTo>
                  <a:pt x="6156167" y="3730275"/>
                  <a:pt x="6160970" y="3755425"/>
                  <a:pt x="6179724" y="3761827"/>
                </a:cubicBezTo>
                <a:cubicBezTo>
                  <a:pt x="6186014" y="3764742"/>
                  <a:pt x="6192746" y="3765413"/>
                  <a:pt x="6199186" y="3764356"/>
                </a:cubicBezTo>
                <a:close/>
                <a:moveTo>
                  <a:pt x="2191922" y="3764406"/>
                </a:moveTo>
                <a:cubicBezTo>
                  <a:pt x="2209216" y="3761387"/>
                  <a:pt x="2224278" y="3745140"/>
                  <a:pt x="2219976" y="3726026"/>
                </a:cubicBezTo>
                <a:cubicBezTo>
                  <a:pt x="2221583" y="3686175"/>
                  <a:pt x="2151352" y="3688028"/>
                  <a:pt x="2152492" y="3726721"/>
                </a:cubicBezTo>
                <a:cubicBezTo>
                  <a:pt x="2149507" y="3742012"/>
                  <a:pt x="2159376" y="3758925"/>
                  <a:pt x="2174526" y="3762632"/>
                </a:cubicBezTo>
                <a:cubicBezTo>
                  <a:pt x="2180146" y="3764949"/>
                  <a:pt x="2186161" y="3765413"/>
                  <a:pt x="2191922" y="3764406"/>
                </a:cubicBezTo>
                <a:close/>
                <a:moveTo>
                  <a:pt x="8151060" y="3764426"/>
                </a:moveTo>
                <a:cubicBezTo>
                  <a:pt x="8169112" y="3762195"/>
                  <a:pt x="8184982" y="3746772"/>
                  <a:pt x="8180191" y="3726149"/>
                </a:cubicBezTo>
                <a:cubicBezTo>
                  <a:pt x="8180875" y="3690796"/>
                  <a:pt x="8122927" y="3686175"/>
                  <a:pt x="8114257" y="3718293"/>
                </a:cubicBezTo>
                <a:cubicBezTo>
                  <a:pt x="8110379" y="3734468"/>
                  <a:pt x="8113801" y="3758498"/>
                  <a:pt x="8132965" y="3761964"/>
                </a:cubicBezTo>
                <a:cubicBezTo>
                  <a:pt x="8138783" y="3764448"/>
                  <a:pt x="8145042" y="3765170"/>
                  <a:pt x="8151060" y="3764426"/>
                </a:cubicBezTo>
                <a:close/>
                <a:moveTo>
                  <a:pt x="2602480" y="3764522"/>
                </a:moveTo>
                <a:cubicBezTo>
                  <a:pt x="2620543" y="3762053"/>
                  <a:pt x="2636879" y="3746536"/>
                  <a:pt x="2632099" y="3726530"/>
                </a:cubicBezTo>
                <a:cubicBezTo>
                  <a:pt x="2631418" y="3692331"/>
                  <a:pt x="2572732" y="3686175"/>
                  <a:pt x="2565912" y="3719690"/>
                </a:cubicBezTo>
                <a:cubicBezTo>
                  <a:pt x="2562274" y="3735421"/>
                  <a:pt x="2565912" y="3758676"/>
                  <a:pt x="2584560" y="3762324"/>
                </a:cubicBezTo>
                <a:cubicBezTo>
                  <a:pt x="2590242" y="3764718"/>
                  <a:pt x="2596456" y="3765345"/>
                  <a:pt x="2602480" y="3764522"/>
                </a:cubicBezTo>
                <a:close/>
                <a:moveTo>
                  <a:pt x="238803" y="3764576"/>
                </a:moveTo>
                <a:cubicBezTo>
                  <a:pt x="257026" y="3762048"/>
                  <a:pt x="272873" y="3746493"/>
                  <a:pt x="267487" y="3726272"/>
                </a:cubicBezTo>
                <a:cubicBezTo>
                  <a:pt x="268415" y="3690784"/>
                  <a:pt x="208909" y="3686175"/>
                  <a:pt x="202193" y="3719359"/>
                </a:cubicBezTo>
                <a:cubicBezTo>
                  <a:pt x="196869" y="3735260"/>
                  <a:pt x="202657" y="3757613"/>
                  <a:pt x="220485" y="3762452"/>
                </a:cubicBezTo>
                <a:cubicBezTo>
                  <a:pt x="226389" y="3764814"/>
                  <a:pt x="232727" y="3765419"/>
                  <a:pt x="238803" y="3764576"/>
                </a:cubicBezTo>
                <a:close/>
                <a:moveTo>
                  <a:pt x="7637238" y="3764629"/>
                </a:moveTo>
                <a:cubicBezTo>
                  <a:pt x="7655049" y="3762173"/>
                  <a:pt x="7670989" y="3746785"/>
                  <a:pt x="7667268" y="3726612"/>
                </a:cubicBezTo>
                <a:cubicBezTo>
                  <a:pt x="7666141" y="3693509"/>
                  <a:pt x="7616080" y="3687762"/>
                  <a:pt x="7601197" y="3713739"/>
                </a:cubicBezTo>
                <a:cubicBezTo>
                  <a:pt x="7592854" y="3730980"/>
                  <a:pt x="7598717" y="3758337"/>
                  <a:pt x="7619463" y="3762474"/>
                </a:cubicBezTo>
                <a:cubicBezTo>
                  <a:pt x="7625157" y="3764831"/>
                  <a:pt x="7631301" y="3765448"/>
                  <a:pt x="7637238" y="3764629"/>
                </a:cubicBezTo>
                <a:close/>
                <a:moveTo>
                  <a:pt x="9393149" y="3765550"/>
                </a:moveTo>
                <a:cubicBezTo>
                  <a:pt x="9397043" y="3761200"/>
                  <a:pt x="9404832" y="3752502"/>
                  <a:pt x="9408955" y="3748381"/>
                </a:cubicBezTo>
                <a:lnTo>
                  <a:pt x="9408955" y="3706718"/>
                </a:lnTo>
                <a:cubicBezTo>
                  <a:pt x="9386735" y="3694127"/>
                  <a:pt x="9346877" y="3692525"/>
                  <a:pt x="9345961" y="3726634"/>
                </a:cubicBezTo>
                <a:cubicBezTo>
                  <a:pt x="9340692" y="3755248"/>
                  <a:pt x="9370700" y="3763719"/>
                  <a:pt x="9393149" y="3765550"/>
                </a:cubicBezTo>
                <a:close/>
                <a:moveTo>
                  <a:pt x="5995634" y="3856168"/>
                </a:moveTo>
                <a:cubicBezTo>
                  <a:pt x="6012504" y="3849408"/>
                  <a:pt x="6020163" y="3819389"/>
                  <a:pt x="5997913" y="3811787"/>
                </a:cubicBezTo>
                <a:cubicBezTo>
                  <a:pt x="5972126" y="3798887"/>
                  <a:pt x="5954554" y="3839200"/>
                  <a:pt x="5976462" y="3853483"/>
                </a:cubicBezTo>
                <a:cubicBezTo>
                  <a:pt x="5983365" y="3858090"/>
                  <a:pt x="5990011" y="3858421"/>
                  <a:pt x="5995634" y="3856168"/>
                </a:cubicBezTo>
                <a:close/>
                <a:moveTo>
                  <a:pt x="17142" y="3862217"/>
                </a:moveTo>
                <a:cubicBezTo>
                  <a:pt x="33139" y="3868737"/>
                  <a:pt x="46852" y="3855698"/>
                  <a:pt x="60336" y="3849179"/>
                </a:cubicBezTo>
                <a:cubicBezTo>
                  <a:pt x="54850" y="3834277"/>
                  <a:pt x="57134" y="3810762"/>
                  <a:pt x="38851" y="3804940"/>
                </a:cubicBezTo>
                <a:cubicBezTo>
                  <a:pt x="23083" y="3798887"/>
                  <a:pt x="10055" y="3810762"/>
                  <a:pt x="0" y="3821239"/>
                </a:cubicBezTo>
                <a:lnTo>
                  <a:pt x="0" y="3839400"/>
                </a:lnTo>
                <a:cubicBezTo>
                  <a:pt x="4802" y="3847549"/>
                  <a:pt x="7315" y="3858958"/>
                  <a:pt x="17142" y="3862217"/>
                </a:cubicBezTo>
                <a:close/>
                <a:moveTo>
                  <a:pt x="3225605" y="3865635"/>
                </a:moveTo>
                <a:cubicBezTo>
                  <a:pt x="3236201" y="3862889"/>
                  <a:pt x="3245118" y="3856107"/>
                  <a:pt x="3247202" y="3844787"/>
                </a:cubicBezTo>
                <a:cubicBezTo>
                  <a:pt x="3257392" y="3821249"/>
                  <a:pt x="3233538" y="3794124"/>
                  <a:pt x="3207830" y="3800849"/>
                </a:cubicBezTo>
                <a:cubicBezTo>
                  <a:pt x="3176796" y="3801522"/>
                  <a:pt x="3170079" y="3848149"/>
                  <a:pt x="3193934" y="3862273"/>
                </a:cubicBezTo>
                <a:cubicBezTo>
                  <a:pt x="3202735" y="3867092"/>
                  <a:pt x="3215010" y="3868381"/>
                  <a:pt x="3225605" y="3865635"/>
                </a:cubicBezTo>
                <a:close/>
                <a:moveTo>
                  <a:pt x="1683302" y="3866310"/>
                </a:moveTo>
                <a:cubicBezTo>
                  <a:pt x="1694048" y="3864121"/>
                  <a:pt x="1703186" y="3857581"/>
                  <a:pt x="1705370" y="3845754"/>
                </a:cubicBezTo>
                <a:cubicBezTo>
                  <a:pt x="1712955" y="3824372"/>
                  <a:pt x="1698243" y="3796167"/>
                  <a:pt x="1672960" y="3799579"/>
                </a:cubicBezTo>
                <a:cubicBezTo>
                  <a:pt x="1640549" y="3795712"/>
                  <a:pt x="1628825" y="3842797"/>
                  <a:pt x="1651583" y="3860766"/>
                </a:cubicBezTo>
                <a:cubicBezTo>
                  <a:pt x="1660201" y="3866339"/>
                  <a:pt x="1672557" y="3868500"/>
                  <a:pt x="1683302" y="3866310"/>
                </a:cubicBezTo>
                <a:close/>
                <a:moveTo>
                  <a:pt x="2504482" y="3866312"/>
                </a:moveTo>
                <a:cubicBezTo>
                  <a:pt x="2515496" y="3864184"/>
                  <a:pt x="2525001" y="3857688"/>
                  <a:pt x="2527743" y="3845927"/>
                </a:cubicBezTo>
                <a:cubicBezTo>
                  <a:pt x="2535296" y="3827559"/>
                  <a:pt x="2522260" y="3810759"/>
                  <a:pt x="2508977" y="3798887"/>
                </a:cubicBezTo>
                <a:cubicBezTo>
                  <a:pt x="2496159" y="3801799"/>
                  <a:pt x="2481288" y="3800007"/>
                  <a:pt x="2470315" y="3808071"/>
                </a:cubicBezTo>
                <a:cubicBezTo>
                  <a:pt x="2457500" y="3822407"/>
                  <a:pt x="2457730" y="3847496"/>
                  <a:pt x="2472138" y="3860488"/>
                </a:cubicBezTo>
                <a:cubicBezTo>
                  <a:pt x="2480945" y="3866200"/>
                  <a:pt x="2493472" y="3868440"/>
                  <a:pt x="2504482" y="3866312"/>
                </a:cubicBezTo>
                <a:close/>
                <a:moveTo>
                  <a:pt x="7538483" y="3866659"/>
                </a:moveTo>
                <a:cubicBezTo>
                  <a:pt x="7549708" y="3864285"/>
                  <a:pt x="7559517" y="3857219"/>
                  <a:pt x="7562692" y="3845234"/>
                </a:cubicBezTo>
                <a:cubicBezTo>
                  <a:pt x="7572217" y="3822395"/>
                  <a:pt x="7551806" y="3795712"/>
                  <a:pt x="7527086" y="3800460"/>
                </a:cubicBezTo>
                <a:cubicBezTo>
                  <a:pt x="7495790" y="3798878"/>
                  <a:pt x="7488079" y="3840259"/>
                  <a:pt x="7505768" y="3859932"/>
                </a:cubicBezTo>
                <a:cubicBezTo>
                  <a:pt x="7514613" y="3866716"/>
                  <a:pt x="7527257" y="3869034"/>
                  <a:pt x="7538483" y="3866659"/>
                </a:cubicBezTo>
                <a:close/>
                <a:moveTo>
                  <a:pt x="640666" y="3866672"/>
                </a:moveTo>
                <a:cubicBezTo>
                  <a:pt x="653297" y="3868467"/>
                  <a:pt x="666155" y="3864591"/>
                  <a:pt x="674613" y="3852508"/>
                </a:cubicBezTo>
                <a:cubicBezTo>
                  <a:pt x="695414" y="3827657"/>
                  <a:pt x="665242" y="3790950"/>
                  <a:pt x="635980" y="3800298"/>
                </a:cubicBezTo>
                <a:cubicBezTo>
                  <a:pt x="612663" y="3802806"/>
                  <a:pt x="610377" y="3828568"/>
                  <a:pt x="608092" y="3846808"/>
                </a:cubicBezTo>
                <a:cubicBezTo>
                  <a:pt x="615634" y="3857409"/>
                  <a:pt x="628037" y="3864876"/>
                  <a:pt x="640666" y="3866672"/>
                </a:cubicBezTo>
                <a:close/>
                <a:moveTo>
                  <a:pt x="3415580" y="3866776"/>
                </a:moveTo>
                <a:cubicBezTo>
                  <a:pt x="3428010" y="3869062"/>
                  <a:pt x="3440526" y="3865919"/>
                  <a:pt x="3448870" y="3853576"/>
                </a:cubicBezTo>
                <a:cubicBezTo>
                  <a:pt x="3468529" y="3828434"/>
                  <a:pt x="3440411" y="3790949"/>
                  <a:pt x="3410465" y="3800320"/>
                </a:cubicBezTo>
                <a:cubicBezTo>
                  <a:pt x="3386005" y="3801692"/>
                  <a:pt x="3383947" y="3828662"/>
                  <a:pt x="3382804" y="3847405"/>
                </a:cubicBezTo>
                <a:cubicBezTo>
                  <a:pt x="3390805" y="3856776"/>
                  <a:pt x="3403150" y="3864490"/>
                  <a:pt x="3415580" y="3866776"/>
                </a:cubicBezTo>
                <a:close/>
                <a:moveTo>
                  <a:pt x="5074424" y="3866790"/>
                </a:moveTo>
                <a:cubicBezTo>
                  <a:pt x="5084376" y="3864004"/>
                  <a:pt x="5092802" y="3857125"/>
                  <a:pt x="5095742" y="3845980"/>
                </a:cubicBezTo>
                <a:cubicBezTo>
                  <a:pt x="5105242" y="3822554"/>
                  <a:pt x="5082850" y="3794125"/>
                  <a:pt x="5057517" y="3800948"/>
                </a:cubicBezTo>
                <a:cubicBezTo>
                  <a:pt x="5026529" y="3800948"/>
                  <a:pt x="5019517" y="3849164"/>
                  <a:pt x="5043945" y="3863038"/>
                </a:cubicBezTo>
                <a:cubicBezTo>
                  <a:pt x="5052993" y="3868269"/>
                  <a:pt x="5064472" y="3869576"/>
                  <a:pt x="5074424" y="3866790"/>
                </a:cubicBezTo>
                <a:close/>
                <a:moveTo>
                  <a:pt x="1154203" y="3866924"/>
                </a:moveTo>
                <a:cubicBezTo>
                  <a:pt x="1172490" y="3868918"/>
                  <a:pt x="1192621" y="3858087"/>
                  <a:pt x="1193468" y="3837789"/>
                </a:cubicBezTo>
                <a:cubicBezTo>
                  <a:pt x="1198655" y="3813682"/>
                  <a:pt x="1173845" y="3794124"/>
                  <a:pt x="1151517" y="3800037"/>
                </a:cubicBezTo>
                <a:cubicBezTo>
                  <a:pt x="1122882" y="3802539"/>
                  <a:pt x="1117695" y="3844157"/>
                  <a:pt x="1137313" y="3860532"/>
                </a:cubicBezTo>
                <a:cubicBezTo>
                  <a:pt x="1142216" y="3864170"/>
                  <a:pt x="1148108" y="3866260"/>
                  <a:pt x="1154203" y="3866924"/>
                </a:cubicBezTo>
                <a:close/>
                <a:moveTo>
                  <a:pt x="1991077" y="3866987"/>
                </a:moveTo>
                <a:cubicBezTo>
                  <a:pt x="1996802" y="3865964"/>
                  <a:pt x="2002284" y="3863626"/>
                  <a:pt x="2006971" y="3859806"/>
                </a:cubicBezTo>
                <a:cubicBezTo>
                  <a:pt x="2020468" y="3844982"/>
                  <a:pt x="2020927" y="3818299"/>
                  <a:pt x="2003312" y="3806440"/>
                </a:cubicBezTo>
                <a:cubicBezTo>
                  <a:pt x="1988674" y="3794124"/>
                  <a:pt x="1968990" y="3803018"/>
                  <a:pt x="1952741" y="3805983"/>
                </a:cubicBezTo>
                <a:cubicBezTo>
                  <a:pt x="1949544" y="3818755"/>
                  <a:pt x="1943149" y="3831754"/>
                  <a:pt x="1947026" y="3845210"/>
                </a:cubicBezTo>
                <a:cubicBezTo>
                  <a:pt x="1954410" y="3861289"/>
                  <a:pt x="1973880" y="3870055"/>
                  <a:pt x="1991077" y="3866987"/>
                </a:cubicBezTo>
                <a:close/>
                <a:moveTo>
                  <a:pt x="6292127" y="3866997"/>
                </a:moveTo>
                <a:cubicBezTo>
                  <a:pt x="6310524" y="3869250"/>
                  <a:pt x="6330748" y="3858844"/>
                  <a:pt x="6332116" y="3838541"/>
                </a:cubicBezTo>
                <a:cubicBezTo>
                  <a:pt x="6338729" y="3809665"/>
                  <a:pt x="6301331" y="3789362"/>
                  <a:pt x="6278071" y="3804702"/>
                </a:cubicBezTo>
                <a:cubicBezTo>
                  <a:pt x="6257319" y="3815080"/>
                  <a:pt x="6256179" y="3847565"/>
                  <a:pt x="6275106" y="3860423"/>
                </a:cubicBezTo>
                <a:cubicBezTo>
                  <a:pt x="6280066" y="3864089"/>
                  <a:pt x="6285995" y="3866246"/>
                  <a:pt x="6292127" y="3866997"/>
                </a:cubicBezTo>
                <a:close/>
                <a:moveTo>
                  <a:pt x="6086267" y="3867007"/>
                </a:moveTo>
                <a:cubicBezTo>
                  <a:pt x="6107081" y="3869571"/>
                  <a:pt x="6129687" y="3854954"/>
                  <a:pt x="6126445" y="3830849"/>
                </a:cubicBezTo>
                <a:cubicBezTo>
                  <a:pt x="6127583" y="3799163"/>
                  <a:pt x="6085044" y="3789362"/>
                  <a:pt x="6065253" y="3808966"/>
                </a:cubicBezTo>
                <a:cubicBezTo>
                  <a:pt x="6056154" y="3823554"/>
                  <a:pt x="6056609" y="3844753"/>
                  <a:pt x="6067073" y="3858430"/>
                </a:cubicBezTo>
                <a:cubicBezTo>
                  <a:pt x="6072590" y="3863388"/>
                  <a:pt x="6079329" y="3866152"/>
                  <a:pt x="6086267" y="3867007"/>
                </a:cubicBezTo>
                <a:close/>
                <a:moveTo>
                  <a:pt x="7114401" y="3867015"/>
                </a:moveTo>
                <a:cubicBezTo>
                  <a:pt x="7133366" y="3868796"/>
                  <a:pt x="7153835" y="3857727"/>
                  <a:pt x="7155369" y="3836861"/>
                </a:cubicBezTo>
                <a:cubicBezTo>
                  <a:pt x="7161055" y="3807909"/>
                  <a:pt x="7121938" y="3789362"/>
                  <a:pt x="7099423" y="3805421"/>
                </a:cubicBezTo>
                <a:cubicBezTo>
                  <a:pt x="7080319" y="3817409"/>
                  <a:pt x="7080092" y="3846587"/>
                  <a:pt x="7096694" y="3860837"/>
                </a:cubicBezTo>
                <a:cubicBezTo>
                  <a:pt x="7101925" y="3864399"/>
                  <a:pt x="7108079" y="3866421"/>
                  <a:pt x="7114401" y="3867015"/>
                </a:cubicBezTo>
                <a:close/>
                <a:moveTo>
                  <a:pt x="442816" y="3867056"/>
                </a:moveTo>
                <a:cubicBezTo>
                  <a:pt x="450520" y="3866380"/>
                  <a:pt x="458138" y="3863788"/>
                  <a:pt x="464718" y="3859956"/>
                </a:cubicBezTo>
                <a:cubicBezTo>
                  <a:pt x="478106" y="3846882"/>
                  <a:pt x="479491" y="3822988"/>
                  <a:pt x="466796" y="3809012"/>
                </a:cubicBezTo>
                <a:cubicBezTo>
                  <a:pt x="450405" y="3795712"/>
                  <a:pt x="422010" y="3797064"/>
                  <a:pt x="410235" y="3815549"/>
                </a:cubicBezTo>
                <a:cubicBezTo>
                  <a:pt x="401693" y="3830200"/>
                  <a:pt x="404695" y="3853644"/>
                  <a:pt x="420394" y="3862661"/>
                </a:cubicBezTo>
                <a:cubicBezTo>
                  <a:pt x="427318" y="3866493"/>
                  <a:pt x="435110" y="3867732"/>
                  <a:pt x="442816" y="3867056"/>
                </a:cubicBezTo>
                <a:close/>
                <a:moveTo>
                  <a:pt x="9068491" y="3867075"/>
                </a:moveTo>
                <a:cubicBezTo>
                  <a:pt x="9088568" y="3868503"/>
                  <a:pt x="9109479" y="3852765"/>
                  <a:pt x="9106400" y="3830428"/>
                </a:cubicBezTo>
                <a:cubicBezTo>
                  <a:pt x="9105031" y="3799967"/>
                  <a:pt x="9061015" y="3789362"/>
                  <a:pt x="9043226" y="3811926"/>
                </a:cubicBezTo>
                <a:cubicBezTo>
                  <a:pt x="9029542" y="3825463"/>
                  <a:pt x="9034331" y="3849381"/>
                  <a:pt x="9049612" y="3859534"/>
                </a:cubicBezTo>
                <a:cubicBezTo>
                  <a:pt x="9055199" y="3864216"/>
                  <a:pt x="9061799" y="3866600"/>
                  <a:pt x="9068491" y="3867075"/>
                </a:cubicBezTo>
                <a:close/>
                <a:moveTo>
                  <a:pt x="7629460" y="3867078"/>
                </a:moveTo>
                <a:cubicBezTo>
                  <a:pt x="7649940" y="3868446"/>
                  <a:pt x="7671092" y="3852503"/>
                  <a:pt x="7667680" y="3829253"/>
                </a:cubicBezTo>
                <a:cubicBezTo>
                  <a:pt x="7667908" y="3797568"/>
                  <a:pt x="7621966" y="3789362"/>
                  <a:pt x="7604453" y="3811473"/>
                </a:cubicBezTo>
                <a:cubicBezTo>
                  <a:pt x="7592854" y="3825378"/>
                  <a:pt x="7596493" y="3848401"/>
                  <a:pt x="7610139" y="3859570"/>
                </a:cubicBezTo>
                <a:cubicBezTo>
                  <a:pt x="7615882" y="3864243"/>
                  <a:pt x="7622634" y="3866622"/>
                  <a:pt x="7629460" y="3867078"/>
                </a:cubicBezTo>
                <a:close/>
                <a:moveTo>
                  <a:pt x="537415" y="3867097"/>
                </a:moveTo>
                <a:cubicBezTo>
                  <a:pt x="558655" y="3869212"/>
                  <a:pt x="581543" y="3854185"/>
                  <a:pt x="578100" y="3830444"/>
                </a:cubicBezTo>
                <a:cubicBezTo>
                  <a:pt x="578330" y="3796995"/>
                  <a:pt x="524644" y="3789362"/>
                  <a:pt x="510880" y="3817648"/>
                </a:cubicBezTo>
                <a:cubicBezTo>
                  <a:pt x="503307" y="3831343"/>
                  <a:pt x="507895" y="3847955"/>
                  <a:pt x="517761" y="3858955"/>
                </a:cubicBezTo>
                <a:cubicBezTo>
                  <a:pt x="523438" y="3863782"/>
                  <a:pt x="530337" y="3866392"/>
                  <a:pt x="537415" y="3867097"/>
                </a:cubicBezTo>
                <a:close/>
                <a:moveTo>
                  <a:pt x="8259793" y="3867142"/>
                </a:moveTo>
                <a:cubicBezTo>
                  <a:pt x="8269900" y="3864605"/>
                  <a:pt x="8278715" y="3858104"/>
                  <a:pt x="8282084" y="3847498"/>
                </a:cubicBezTo>
                <a:cubicBezTo>
                  <a:pt x="8283207" y="3834497"/>
                  <a:pt x="8285004" y="3818074"/>
                  <a:pt x="8273999" y="3808494"/>
                </a:cubicBezTo>
                <a:cubicBezTo>
                  <a:pt x="8256705" y="3794125"/>
                  <a:pt x="8223015" y="3798459"/>
                  <a:pt x="8217625" y="3823092"/>
                </a:cubicBezTo>
                <a:cubicBezTo>
                  <a:pt x="8215154" y="3837006"/>
                  <a:pt x="8216951" y="3854797"/>
                  <a:pt x="8229753" y="3863008"/>
                </a:cubicBezTo>
                <a:cubicBezTo>
                  <a:pt x="8238288" y="3868254"/>
                  <a:pt x="8249686" y="3869679"/>
                  <a:pt x="8259793" y="3867142"/>
                </a:cubicBezTo>
                <a:close/>
                <a:moveTo>
                  <a:pt x="4958307" y="3867163"/>
                </a:moveTo>
                <a:cubicBezTo>
                  <a:pt x="4977641" y="3867683"/>
                  <a:pt x="4997292" y="3853093"/>
                  <a:pt x="4997292" y="3831886"/>
                </a:cubicBezTo>
                <a:cubicBezTo>
                  <a:pt x="4995489" y="3799085"/>
                  <a:pt x="4945228" y="3787775"/>
                  <a:pt x="4929902" y="3816277"/>
                </a:cubicBezTo>
                <a:cubicBezTo>
                  <a:pt x="4924718" y="3831207"/>
                  <a:pt x="4924267" y="3852470"/>
                  <a:pt x="4939819" y="3861293"/>
                </a:cubicBezTo>
                <a:cubicBezTo>
                  <a:pt x="4945453" y="3865138"/>
                  <a:pt x="4951863" y="3866990"/>
                  <a:pt x="4958307" y="3867163"/>
                </a:cubicBezTo>
                <a:close/>
                <a:moveTo>
                  <a:pt x="6605214" y="3867177"/>
                </a:moveTo>
                <a:cubicBezTo>
                  <a:pt x="6624551" y="3866996"/>
                  <a:pt x="6643473" y="3851434"/>
                  <a:pt x="6638540" y="3829603"/>
                </a:cubicBezTo>
                <a:cubicBezTo>
                  <a:pt x="6639221" y="3804589"/>
                  <a:pt x="6609965" y="3792537"/>
                  <a:pt x="6589782" y="3802315"/>
                </a:cubicBezTo>
                <a:cubicBezTo>
                  <a:pt x="6565742" y="3811183"/>
                  <a:pt x="6565969" y="3849614"/>
                  <a:pt x="6586607" y="3861894"/>
                </a:cubicBezTo>
                <a:cubicBezTo>
                  <a:pt x="6592276" y="3865589"/>
                  <a:pt x="6598768" y="3867238"/>
                  <a:pt x="6605214" y="3867177"/>
                </a:cubicBezTo>
                <a:close/>
                <a:moveTo>
                  <a:pt x="8654845" y="3867179"/>
                </a:moveTo>
                <a:cubicBezTo>
                  <a:pt x="8673049" y="3869023"/>
                  <a:pt x="8693382" y="3858466"/>
                  <a:pt x="8694757" y="3839130"/>
                </a:cubicBezTo>
                <a:cubicBezTo>
                  <a:pt x="8699342" y="3818552"/>
                  <a:pt x="8682377" y="3796616"/>
                  <a:pt x="8660139" y="3800234"/>
                </a:cubicBezTo>
                <a:cubicBezTo>
                  <a:pt x="8626896" y="3795712"/>
                  <a:pt x="8615204" y="3842975"/>
                  <a:pt x="8638130" y="3861066"/>
                </a:cubicBezTo>
                <a:cubicBezTo>
                  <a:pt x="8642945" y="3864571"/>
                  <a:pt x="8648776" y="3866564"/>
                  <a:pt x="8654845" y="3867179"/>
                </a:cubicBezTo>
                <a:close/>
                <a:moveTo>
                  <a:pt x="6702704" y="3867189"/>
                </a:moveTo>
                <a:cubicBezTo>
                  <a:pt x="6721211" y="3869157"/>
                  <a:pt x="6741584" y="3858550"/>
                  <a:pt x="6741241" y="3837680"/>
                </a:cubicBezTo>
                <a:cubicBezTo>
                  <a:pt x="6745129" y="3817609"/>
                  <a:pt x="6728431" y="3795712"/>
                  <a:pt x="6706700" y="3799590"/>
                </a:cubicBezTo>
                <a:cubicBezTo>
                  <a:pt x="6675590" y="3797993"/>
                  <a:pt x="6665754" y="3841786"/>
                  <a:pt x="6685655" y="3860945"/>
                </a:cubicBezTo>
                <a:cubicBezTo>
                  <a:pt x="6690573" y="3864481"/>
                  <a:pt x="6696535" y="3866533"/>
                  <a:pt x="6702704" y="3867189"/>
                </a:cubicBezTo>
                <a:close/>
                <a:moveTo>
                  <a:pt x="8972702" y="3867238"/>
                </a:moveTo>
                <a:cubicBezTo>
                  <a:pt x="8982508" y="3866269"/>
                  <a:pt x="8991944" y="3861765"/>
                  <a:pt x="8998197" y="3853898"/>
                </a:cubicBezTo>
                <a:cubicBezTo>
                  <a:pt x="9016842" y="3823573"/>
                  <a:pt x="8985919" y="3787774"/>
                  <a:pt x="8953404" y="3801683"/>
                </a:cubicBezTo>
                <a:cubicBezTo>
                  <a:pt x="8932712" y="3811944"/>
                  <a:pt x="8929529" y="3843410"/>
                  <a:pt x="8944991" y="3859371"/>
                </a:cubicBezTo>
                <a:cubicBezTo>
                  <a:pt x="8952722" y="3865641"/>
                  <a:pt x="8962897" y="3868207"/>
                  <a:pt x="8972702" y="3867238"/>
                </a:cubicBezTo>
                <a:close/>
                <a:moveTo>
                  <a:pt x="7322620" y="3867301"/>
                </a:moveTo>
                <a:cubicBezTo>
                  <a:pt x="7331453" y="3867668"/>
                  <a:pt x="7340628" y="3865351"/>
                  <a:pt x="7347581" y="3861055"/>
                </a:cubicBezTo>
                <a:cubicBezTo>
                  <a:pt x="7370604" y="3842740"/>
                  <a:pt x="7357611" y="3795712"/>
                  <a:pt x="7325242" y="3800234"/>
                </a:cubicBezTo>
                <a:cubicBezTo>
                  <a:pt x="7294241" y="3796390"/>
                  <a:pt x="7281704" y="3836862"/>
                  <a:pt x="7299712" y="3857437"/>
                </a:cubicBezTo>
                <a:cubicBezTo>
                  <a:pt x="7305296" y="3863881"/>
                  <a:pt x="7313787" y="3866933"/>
                  <a:pt x="7322620" y="3867301"/>
                </a:cubicBezTo>
                <a:close/>
                <a:moveTo>
                  <a:pt x="7949590" y="3867403"/>
                </a:moveTo>
                <a:cubicBezTo>
                  <a:pt x="7961256" y="3865332"/>
                  <a:pt x="7971281" y="3858315"/>
                  <a:pt x="7973470" y="3845431"/>
                </a:cubicBezTo>
                <a:cubicBezTo>
                  <a:pt x="7983379" y="3821964"/>
                  <a:pt x="7962409" y="3794125"/>
                  <a:pt x="7936829" y="3800107"/>
                </a:cubicBezTo>
                <a:cubicBezTo>
                  <a:pt x="7906872" y="3800337"/>
                  <a:pt x="7897654" y="3839909"/>
                  <a:pt x="7915859" y="3859696"/>
                </a:cubicBezTo>
                <a:cubicBezTo>
                  <a:pt x="7924616" y="3866597"/>
                  <a:pt x="7937924" y="3869474"/>
                  <a:pt x="7949590" y="3867403"/>
                </a:cubicBezTo>
                <a:close/>
                <a:moveTo>
                  <a:pt x="6913057" y="3867405"/>
                </a:moveTo>
                <a:cubicBezTo>
                  <a:pt x="6932723" y="3867542"/>
                  <a:pt x="6953092" y="3852699"/>
                  <a:pt x="6948329" y="3830985"/>
                </a:cubicBezTo>
                <a:cubicBezTo>
                  <a:pt x="6950144" y="3802712"/>
                  <a:pt x="6911590" y="3790950"/>
                  <a:pt x="6891860" y="3807009"/>
                </a:cubicBezTo>
                <a:cubicBezTo>
                  <a:pt x="6872129" y="3819450"/>
                  <a:pt x="6875985" y="3850437"/>
                  <a:pt x="6894581" y="3861973"/>
                </a:cubicBezTo>
                <a:cubicBezTo>
                  <a:pt x="6900024" y="3865648"/>
                  <a:pt x="6906502" y="3867359"/>
                  <a:pt x="6913057" y="3867405"/>
                </a:cubicBezTo>
                <a:close/>
                <a:moveTo>
                  <a:pt x="9172255" y="3867454"/>
                </a:moveTo>
                <a:cubicBezTo>
                  <a:pt x="9192396" y="3867401"/>
                  <a:pt x="9212666" y="3852303"/>
                  <a:pt x="9209587" y="3830080"/>
                </a:cubicBezTo>
                <a:cubicBezTo>
                  <a:pt x="9209131" y="3802937"/>
                  <a:pt x="9172640" y="3790950"/>
                  <a:pt x="9152571" y="3806105"/>
                </a:cubicBezTo>
                <a:cubicBezTo>
                  <a:pt x="9132729" y="3818545"/>
                  <a:pt x="9135694" y="3848854"/>
                  <a:pt x="9153027" y="3862199"/>
                </a:cubicBezTo>
                <a:cubicBezTo>
                  <a:pt x="9158842" y="3865818"/>
                  <a:pt x="9165542" y="3867472"/>
                  <a:pt x="9172255" y="3867454"/>
                </a:cubicBezTo>
                <a:close/>
                <a:moveTo>
                  <a:pt x="7837288" y="3867456"/>
                </a:moveTo>
                <a:cubicBezTo>
                  <a:pt x="7856724" y="3867765"/>
                  <a:pt x="7876002" y="3853141"/>
                  <a:pt x="7872958" y="3830972"/>
                </a:cubicBezTo>
                <a:cubicBezTo>
                  <a:pt x="7875439" y="3800276"/>
                  <a:pt x="7831021" y="3789362"/>
                  <a:pt x="7813208" y="3810281"/>
                </a:cubicBezTo>
                <a:cubicBezTo>
                  <a:pt x="7799229" y="3823468"/>
                  <a:pt x="7801258" y="3852346"/>
                  <a:pt x="7818620" y="3861895"/>
                </a:cubicBezTo>
                <a:cubicBezTo>
                  <a:pt x="7824313" y="3865590"/>
                  <a:pt x="7830809" y="3867352"/>
                  <a:pt x="7837288" y="3867456"/>
                </a:cubicBezTo>
                <a:close/>
                <a:moveTo>
                  <a:pt x="1363193" y="3867468"/>
                </a:moveTo>
                <a:cubicBezTo>
                  <a:pt x="1382421" y="3867308"/>
                  <a:pt x="1401489" y="3852342"/>
                  <a:pt x="1401833" y="3831875"/>
                </a:cubicBezTo>
                <a:cubicBezTo>
                  <a:pt x="1400235" y="3808225"/>
                  <a:pt x="1374013" y="3794125"/>
                  <a:pt x="1352578" y="3801174"/>
                </a:cubicBezTo>
                <a:cubicBezTo>
                  <a:pt x="1326350" y="3808225"/>
                  <a:pt x="1320876" y="3848931"/>
                  <a:pt x="1344597" y="3862348"/>
                </a:cubicBezTo>
                <a:cubicBezTo>
                  <a:pt x="1350355" y="3865930"/>
                  <a:pt x="1356783" y="3867522"/>
                  <a:pt x="1363193" y="3867468"/>
                </a:cubicBezTo>
                <a:close/>
                <a:moveTo>
                  <a:pt x="6501187" y="3867505"/>
                </a:moveTo>
                <a:cubicBezTo>
                  <a:pt x="6520407" y="3867462"/>
                  <a:pt x="6539215" y="3852507"/>
                  <a:pt x="6535834" y="3830740"/>
                </a:cubicBezTo>
                <a:cubicBezTo>
                  <a:pt x="6537637" y="3797373"/>
                  <a:pt x="6487144" y="3787775"/>
                  <a:pt x="6472943" y="3814970"/>
                </a:cubicBezTo>
                <a:cubicBezTo>
                  <a:pt x="6465729" y="3830054"/>
                  <a:pt x="6467758" y="3852450"/>
                  <a:pt x="6482636" y="3862277"/>
                </a:cubicBezTo>
                <a:cubicBezTo>
                  <a:pt x="6488328" y="3865877"/>
                  <a:pt x="6494780" y="3867519"/>
                  <a:pt x="6501187" y="3867505"/>
                </a:cubicBezTo>
                <a:close/>
                <a:moveTo>
                  <a:pt x="8351417" y="3867529"/>
                </a:moveTo>
                <a:cubicBezTo>
                  <a:pt x="8371345" y="3867359"/>
                  <a:pt x="8391629" y="3852304"/>
                  <a:pt x="8387650" y="3830761"/>
                </a:cubicBezTo>
                <a:cubicBezTo>
                  <a:pt x="8386496" y="3805882"/>
                  <a:pt x="8355587" y="3792537"/>
                  <a:pt x="8334366" y="3803619"/>
                </a:cubicBezTo>
                <a:cubicBezTo>
                  <a:pt x="8311992" y="3814250"/>
                  <a:pt x="8312223" y="3849986"/>
                  <a:pt x="8332521" y="3862426"/>
                </a:cubicBezTo>
                <a:cubicBezTo>
                  <a:pt x="8338172" y="3865988"/>
                  <a:pt x="8344775" y="3867585"/>
                  <a:pt x="8351417" y="3867529"/>
                </a:cubicBezTo>
                <a:close/>
                <a:moveTo>
                  <a:pt x="6807996" y="3867532"/>
                </a:moveTo>
                <a:cubicBezTo>
                  <a:pt x="6828157" y="3868269"/>
                  <a:pt x="6848642" y="3854165"/>
                  <a:pt x="6844855" y="3831085"/>
                </a:cubicBezTo>
                <a:cubicBezTo>
                  <a:pt x="6847150" y="3797121"/>
                  <a:pt x="6793443" y="3787775"/>
                  <a:pt x="6779672" y="3816041"/>
                </a:cubicBezTo>
                <a:cubicBezTo>
                  <a:pt x="6773704" y="3830629"/>
                  <a:pt x="6775081" y="3851601"/>
                  <a:pt x="6788852" y="3861630"/>
                </a:cubicBezTo>
                <a:cubicBezTo>
                  <a:pt x="6794590" y="3865392"/>
                  <a:pt x="6801275" y="3867286"/>
                  <a:pt x="6807996" y="3867532"/>
                </a:cubicBezTo>
                <a:close/>
                <a:moveTo>
                  <a:pt x="2187163" y="3867541"/>
                </a:moveTo>
                <a:cubicBezTo>
                  <a:pt x="2216196" y="3869841"/>
                  <a:pt x="2220964" y="3837861"/>
                  <a:pt x="2220278" y="3815774"/>
                </a:cubicBezTo>
                <a:cubicBezTo>
                  <a:pt x="2205539" y="3800820"/>
                  <a:pt x="2181489" y="3792537"/>
                  <a:pt x="2163123" y="3806341"/>
                </a:cubicBezTo>
                <a:cubicBezTo>
                  <a:pt x="2139993" y="3825897"/>
                  <a:pt x="2154280" y="3871912"/>
                  <a:pt x="2187163" y="3867541"/>
                </a:cubicBezTo>
                <a:close/>
                <a:moveTo>
                  <a:pt x="3727413" y="3867543"/>
                </a:moveTo>
                <a:cubicBezTo>
                  <a:pt x="3746699" y="3867448"/>
                  <a:pt x="3765664" y="3852522"/>
                  <a:pt x="3761716" y="3831091"/>
                </a:cubicBezTo>
                <a:cubicBezTo>
                  <a:pt x="3764233" y="3797980"/>
                  <a:pt x="3711374" y="3787775"/>
                  <a:pt x="3697873" y="3815896"/>
                </a:cubicBezTo>
                <a:cubicBezTo>
                  <a:pt x="3690779" y="3831091"/>
                  <a:pt x="3692381" y="3853996"/>
                  <a:pt x="3708857" y="3862388"/>
                </a:cubicBezTo>
                <a:cubicBezTo>
                  <a:pt x="3714520" y="3865959"/>
                  <a:pt x="3720985" y="3867575"/>
                  <a:pt x="3727413" y="3867543"/>
                </a:cubicBezTo>
                <a:close/>
                <a:moveTo>
                  <a:pt x="7425561" y="3867549"/>
                </a:moveTo>
                <a:cubicBezTo>
                  <a:pt x="7445169" y="3867528"/>
                  <a:pt x="7464489" y="3852567"/>
                  <a:pt x="7460395" y="3830169"/>
                </a:cubicBezTo>
                <a:cubicBezTo>
                  <a:pt x="7461532" y="3800304"/>
                  <a:pt x="7419679" y="3789362"/>
                  <a:pt x="7401482" y="3809423"/>
                </a:cubicBezTo>
                <a:cubicBezTo>
                  <a:pt x="7389654" y="3824469"/>
                  <a:pt x="7390336" y="3850686"/>
                  <a:pt x="7406714" y="3862313"/>
                </a:cubicBezTo>
                <a:cubicBezTo>
                  <a:pt x="7412457" y="3865903"/>
                  <a:pt x="7419025" y="3867556"/>
                  <a:pt x="7425561" y="3867549"/>
                </a:cubicBezTo>
                <a:close/>
                <a:moveTo>
                  <a:pt x="848682" y="3867579"/>
                </a:moveTo>
                <a:cubicBezTo>
                  <a:pt x="868488" y="3867927"/>
                  <a:pt x="887972" y="3853496"/>
                  <a:pt x="884540" y="3831218"/>
                </a:cubicBezTo>
                <a:cubicBezTo>
                  <a:pt x="886600" y="3797913"/>
                  <a:pt x="835327" y="3789362"/>
                  <a:pt x="819763" y="3815466"/>
                </a:cubicBezTo>
                <a:cubicBezTo>
                  <a:pt x="815183" y="3831218"/>
                  <a:pt x="814499" y="3851471"/>
                  <a:pt x="829605" y="3862048"/>
                </a:cubicBezTo>
                <a:cubicBezTo>
                  <a:pt x="835443" y="3865705"/>
                  <a:pt x="842081" y="3867463"/>
                  <a:pt x="848682" y="3867579"/>
                </a:cubicBezTo>
                <a:close/>
                <a:moveTo>
                  <a:pt x="8865672" y="3867582"/>
                </a:moveTo>
                <a:cubicBezTo>
                  <a:pt x="8884678" y="3867306"/>
                  <a:pt x="8903332" y="3852295"/>
                  <a:pt x="8900936" y="3831544"/>
                </a:cubicBezTo>
                <a:cubicBezTo>
                  <a:pt x="8902989" y="3800701"/>
                  <a:pt x="8859408" y="3789362"/>
                  <a:pt x="8841154" y="3810226"/>
                </a:cubicBezTo>
                <a:cubicBezTo>
                  <a:pt x="8829517" y="3825421"/>
                  <a:pt x="8830430" y="3851728"/>
                  <a:pt x="8847315" y="3862614"/>
                </a:cubicBezTo>
                <a:cubicBezTo>
                  <a:pt x="8852962" y="3866129"/>
                  <a:pt x="8859337" y="3867674"/>
                  <a:pt x="8865672" y="3867582"/>
                </a:cubicBezTo>
                <a:close/>
                <a:moveTo>
                  <a:pt x="952749" y="3867638"/>
                </a:moveTo>
                <a:cubicBezTo>
                  <a:pt x="972334" y="3867703"/>
                  <a:pt x="991135" y="3853032"/>
                  <a:pt x="987661" y="3831091"/>
                </a:cubicBezTo>
                <a:cubicBezTo>
                  <a:pt x="989283" y="3800475"/>
                  <a:pt x="946671" y="3789362"/>
                  <a:pt x="927448" y="3809773"/>
                </a:cubicBezTo>
                <a:cubicBezTo>
                  <a:pt x="916796" y="3825194"/>
                  <a:pt x="916100" y="3851275"/>
                  <a:pt x="933702" y="3862387"/>
                </a:cubicBezTo>
                <a:cubicBezTo>
                  <a:pt x="939607" y="3865959"/>
                  <a:pt x="946222" y="3867617"/>
                  <a:pt x="952749" y="3867638"/>
                </a:cubicBezTo>
                <a:close/>
                <a:moveTo>
                  <a:pt x="2594874" y="3867642"/>
                </a:moveTo>
                <a:cubicBezTo>
                  <a:pt x="2614950" y="3868433"/>
                  <a:pt x="2635640" y="3852620"/>
                  <a:pt x="2631883" y="3830396"/>
                </a:cubicBezTo>
                <a:cubicBezTo>
                  <a:pt x="2635528" y="3796891"/>
                  <a:pt x="2579338" y="3787774"/>
                  <a:pt x="2567515" y="3816949"/>
                </a:cubicBezTo>
                <a:cubicBezTo>
                  <a:pt x="2562279" y="3831309"/>
                  <a:pt x="2563190" y="3850455"/>
                  <a:pt x="2575926" y="3860939"/>
                </a:cubicBezTo>
                <a:cubicBezTo>
                  <a:pt x="2581548" y="3865270"/>
                  <a:pt x="2588179" y="3867378"/>
                  <a:pt x="2594874" y="3867642"/>
                </a:cubicBezTo>
                <a:close/>
                <a:moveTo>
                  <a:pt x="124764" y="3867650"/>
                </a:moveTo>
                <a:cubicBezTo>
                  <a:pt x="143795" y="3871023"/>
                  <a:pt x="165714" y="3860644"/>
                  <a:pt x="165714" y="3838846"/>
                </a:cubicBezTo>
                <a:cubicBezTo>
                  <a:pt x="171476" y="3816933"/>
                  <a:pt x="150726" y="3795712"/>
                  <a:pt x="128825" y="3799864"/>
                </a:cubicBezTo>
                <a:cubicBezTo>
                  <a:pt x="98393" y="3798249"/>
                  <a:pt x="87326" y="3841153"/>
                  <a:pt x="107615" y="3859606"/>
                </a:cubicBezTo>
                <a:cubicBezTo>
                  <a:pt x="112397" y="3863873"/>
                  <a:pt x="118421" y="3866526"/>
                  <a:pt x="124764" y="3867650"/>
                </a:cubicBezTo>
                <a:close/>
                <a:moveTo>
                  <a:pt x="3520690" y="3867670"/>
                </a:moveTo>
                <a:cubicBezTo>
                  <a:pt x="3540755" y="3868503"/>
                  <a:pt x="3561396" y="3852731"/>
                  <a:pt x="3559008" y="3830165"/>
                </a:cubicBezTo>
                <a:cubicBezTo>
                  <a:pt x="3557416" y="3799392"/>
                  <a:pt x="3513745" y="3789362"/>
                  <a:pt x="3495094" y="3810789"/>
                </a:cubicBezTo>
                <a:cubicBezTo>
                  <a:pt x="3484404" y="3825833"/>
                  <a:pt x="3484632" y="3850452"/>
                  <a:pt x="3501690" y="3860938"/>
                </a:cubicBezTo>
                <a:cubicBezTo>
                  <a:pt x="3507377" y="3865269"/>
                  <a:pt x="3514001" y="3867391"/>
                  <a:pt x="3520690" y="3867670"/>
                </a:cubicBezTo>
                <a:close/>
                <a:moveTo>
                  <a:pt x="746018" y="3867677"/>
                </a:moveTo>
                <a:cubicBezTo>
                  <a:pt x="765163" y="3868289"/>
                  <a:pt x="783770" y="3852379"/>
                  <a:pt x="782091" y="3830774"/>
                </a:cubicBezTo>
                <a:cubicBezTo>
                  <a:pt x="783434" y="3797014"/>
                  <a:pt x="731012" y="3789362"/>
                  <a:pt x="717124" y="3816820"/>
                </a:cubicBezTo>
                <a:cubicBezTo>
                  <a:pt x="711298" y="3831674"/>
                  <a:pt x="712867" y="3851930"/>
                  <a:pt x="727427" y="3861157"/>
                </a:cubicBezTo>
                <a:cubicBezTo>
                  <a:pt x="733196" y="3865433"/>
                  <a:pt x="739638" y="3867473"/>
                  <a:pt x="746018" y="3867677"/>
                </a:cubicBezTo>
                <a:close/>
                <a:moveTo>
                  <a:pt x="3316141" y="3867687"/>
                </a:moveTo>
                <a:cubicBezTo>
                  <a:pt x="3334878" y="3867493"/>
                  <a:pt x="3353331" y="3852669"/>
                  <a:pt x="3351308" y="3831529"/>
                </a:cubicBezTo>
                <a:cubicBezTo>
                  <a:pt x="3354229" y="3800132"/>
                  <a:pt x="3309515" y="3789362"/>
                  <a:pt x="3290641" y="3809071"/>
                </a:cubicBezTo>
                <a:cubicBezTo>
                  <a:pt x="3281654" y="3825800"/>
                  <a:pt x="3281204" y="3850779"/>
                  <a:pt x="3298056" y="3862696"/>
                </a:cubicBezTo>
                <a:cubicBezTo>
                  <a:pt x="3303618" y="3866191"/>
                  <a:pt x="3309895" y="3867751"/>
                  <a:pt x="3316141" y="3867687"/>
                </a:cubicBezTo>
                <a:close/>
                <a:moveTo>
                  <a:pt x="3625934" y="3867725"/>
                </a:moveTo>
                <a:cubicBezTo>
                  <a:pt x="3633529" y="3867725"/>
                  <a:pt x="3641008" y="3865803"/>
                  <a:pt x="3647222" y="3861282"/>
                </a:cubicBezTo>
                <a:cubicBezTo>
                  <a:pt x="3663332" y="3846812"/>
                  <a:pt x="3663792" y="3817195"/>
                  <a:pt x="3645151" y="3804760"/>
                </a:cubicBezTo>
                <a:cubicBezTo>
                  <a:pt x="3628581" y="3797300"/>
                  <a:pt x="3603955" y="3798656"/>
                  <a:pt x="3593829" y="3815613"/>
                </a:cubicBezTo>
                <a:cubicBezTo>
                  <a:pt x="3586004" y="3831438"/>
                  <a:pt x="3589687" y="3851786"/>
                  <a:pt x="3603955" y="3862638"/>
                </a:cubicBezTo>
                <a:cubicBezTo>
                  <a:pt x="3610630" y="3865803"/>
                  <a:pt x="3618339" y="3867725"/>
                  <a:pt x="3625934" y="3867725"/>
                </a:cubicBezTo>
                <a:close/>
                <a:moveTo>
                  <a:pt x="8037414" y="3867891"/>
                </a:moveTo>
                <a:cubicBezTo>
                  <a:pt x="8056201" y="3871257"/>
                  <a:pt x="8078439" y="3861180"/>
                  <a:pt x="8076546" y="3839395"/>
                </a:cubicBezTo>
                <a:cubicBezTo>
                  <a:pt x="8080217" y="3819269"/>
                  <a:pt x="8063929" y="3795712"/>
                  <a:pt x="8041677" y="3800515"/>
                </a:cubicBezTo>
                <a:cubicBezTo>
                  <a:pt x="8011395" y="3799142"/>
                  <a:pt x="8000842" y="3841454"/>
                  <a:pt x="8020800" y="3859979"/>
                </a:cubicBezTo>
                <a:cubicBezTo>
                  <a:pt x="8025274" y="3864153"/>
                  <a:pt x="8031152" y="3866769"/>
                  <a:pt x="8037414" y="3867891"/>
                </a:cubicBezTo>
                <a:close/>
                <a:moveTo>
                  <a:pt x="8764616" y="3867923"/>
                </a:moveTo>
                <a:cubicBezTo>
                  <a:pt x="8772080" y="3867866"/>
                  <a:pt x="8779516" y="3865864"/>
                  <a:pt x="8785825" y="3861402"/>
                </a:cubicBezTo>
                <a:cubicBezTo>
                  <a:pt x="8796640" y="3850191"/>
                  <a:pt x="8797767" y="3832117"/>
                  <a:pt x="8792585" y="3817704"/>
                </a:cubicBezTo>
                <a:cubicBezTo>
                  <a:pt x="8782670" y="3794367"/>
                  <a:pt x="8744816" y="3792537"/>
                  <a:pt x="8734001" y="3816102"/>
                </a:cubicBezTo>
                <a:cubicBezTo>
                  <a:pt x="8727917" y="3831431"/>
                  <a:pt x="8729044" y="3852479"/>
                  <a:pt x="8743239" y="3862775"/>
                </a:cubicBezTo>
                <a:cubicBezTo>
                  <a:pt x="8749660" y="3866092"/>
                  <a:pt x="8757152" y="3867980"/>
                  <a:pt x="8764616" y="3867923"/>
                </a:cubicBezTo>
                <a:close/>
                <a:moveTo>
                  <a:pt x="5165895" y="3867935"/>
                </a:moveTo>
                <a:cubicBezTo>
                  <a:pt x="5185420" y="3867967"/>
                  <a:pt x="5204325" y="3853717"/>
                  <a:pt x="5201537" y="3832342"/>
                </a:cubicBezTo>
                <a:cubicBezTo>
                  <a:pt x="5203396" y="3800902"/>
                  <a:pt x="5159952" y="3790950"/>
                  <a:pt x="5139509" y="3809723"/>
                </a:cubicBezTo>
                <a:cubicBezTo>
                  <a:pt x="5129054" y="3825783"/>
                  <a:pt x="5129984" y="3851342"/>
                  <a:pt x="5146943" y="3862877"/>
                </a:cubicBezTo>
                <a:cubicBezTo>
                  <a:pt x="5152809" y="3866327"/>
                  <a:pt x="5159386" y="3867924"/>
                  <a:pt x="5165895" y="3867935"/>
                </a:cubicBezTo>
                <a:close/>
                <a:moveTo>
                  <a:pt x="8553841" y="3867975"/>
                </a:moveTo>
                <a:cubicBezTo>
                  <a:pt x="8574581" y="3869389"/>
                  <a:pt x="8596438" y="3854602"/>
                  <a:pt x="8592526" y="3830941"/>
                </a:cubicBezTo>
                <a:cubicBezTo>
                  <a:pt x="8593887" y="3802824"/>
                  <a:pt x="8557828" y="3792537"/>
                  <a:pt x="8537644" y="3805339"/>
                </a:cubicBezTo>
                <a:cubicBezTo>
                  <a:pt x="8518367" y="3816083"/>
                  <a:pt x="8519047" y="3847172"/>
                  <a:pt x="8534469" y="3860888"/>
                </a:cubicBezTo>
                <a:cubicBezTo>
                  <a:pt x="8540139" y="3865232"/>
                  <a:pt x="8546928" y="3867503"/>
                  <a:pt x="8553841" y="3867975"/>
                </a:cubicBezTo>
                <a:close/>
                <a:moveTo>
                  <a:pt x="3108279" y="3867997"/>
                </a:moveTo>
                <a:cubicBezTo>
                  <a:pt x="3128994" y="3868555"/>
                  <a:pt x="3149417" y="3854679"/>
                  <a:pt x="3144581" y="3830621"/>
                </a:cubicBezTo>
                <a:cubicBezTo>
                  <a:pt x="3147114" y="3796482"/>
                  <a:pt x="3093918" y="3787775"/>
                  <a:pt x="3081252" y="3816415"/>
                </a:cubicBezTo>
                <a:cubicBezTo>
                  <a:pt x="3076416" y="3831537"/>
                  <a:pt x="3077107" y="3850097"/>
                  <a:pt x="3088391" y="3862469"/>
                </a:cubicBezTo>
                <a:cubicBezTo>
                  <a:pt x="3094436" y="3866021"/>
                  <a:pt x="3101374" y="3867810"/>
                  <a:pt x="3108279" y="3867997"/>
                </a:cubicBezTo>
                <a:close/>
                <a:moveTo>
                  <a:pt x="1876388" y="3868014"/>
                </a:moveTo>
                <a:cubicBezTo>
                  <a:pt x="1894249" y="3868992"/>
                  <a:pt x="1913016" y="3858361"/>
                  <a:pt x="1913872" y="3838801"/>
                </a:cubicBezTo>
                <a:cubicBezTo>
                  <a:pt x="1919337" y="3816349"/>
                  <a:pt x="1896579" y="3797299"/>
                  <a:pt x="1874982" y="3800474"/>
                </a:cubicBezTo>
                <a:cubicBezTo>
                  <a:pt x="1843598" y="3799794"/>
                  <a:pt x="1835184" y="3847872"/>
                  <a:pt x="1859516" y="3863067"/>
                </a:cubicBezTo>
                <a:cubicBezTo>
                  <a:pt x="1864576" y="3866072"/>
                  <a:pt x="1870434" y="3867688"/>
                  <a:pt x="1876388" y="3868014"/>
                </a:cubicBezTo>
                <a:close/>
                <a:moveTo>
                  <a:pt x="8144216" y="3868036"/>
                </a:moveTo>
                <a:cubicBezTo>
                  <a:pt x="8163958" y="3868832"/>
                  <a:pt x="8183764" y="3853436"/>
                  <a:pt x="8180079" y="3830532"/>
                </a:cubicBezTo>
                <a:cubicBezTo>
                  <a:pt x="8181642" y="3797053"/>
                  <a:pt x="8129386" y="3789362"/>
                  <a:pt x="8117327" y="3817412"/>
                </a:cubicBezTo>
                <a:cubicBezTo>
                  <a:pt x="8111967" y="3831889"/>
                  <a:pt x="8112637" y="3851569"/>
                  <a:pt x="8125366" y="3861522"/>
                </a:cubicBezTo>
                <a:cubicBezTo>
                  <a:pt x="8131061" y="3865707"/>
                  <a:pt x="8137635" y="3867772"/>
                  <a:pt x="8144216" y="3868036"/>
                </a:cubicBezTo>
                <a:close/>
                <a:moveTo>
                  <a:pt x="1259984" y="3868104"/>
                </a:moveTo>
                <a:cubicBezTo>
                  <a:pt x="1279530" y="3868660"/>
                  <a:pt x="1299271" y="3853187"/>
                  <a:pt x="1296369" y="3831304"/>
                </a:cubicBezTo>
                <a:cubicBezTo>
                  <a:pt x="1296598" y="3800759"/>
                  <a:pt x="1252715" y="3789362"/>
                  <a:pt x="1234298" y="3810789"/>
                </a:cubicBezTo>
                <a:cubicBezTo>
                  <a:pt x="1219285" y="3825150"/>
                  <a:pt x="1224285" y="3851592"/>
                  <a:pt x="1241346" y="3861850"/>
                </a:cubicBezTo>
                <a:cubicBezTo>
                  <a:pt x="1246973" y="3865953"/>
                  <a:pt x="1253468" y="3867919"/>
                  <a:pt x="1259984" y="3868104"/>
                </a:cubicBezTo>
                <a:close/>
                <a:moveTo>
                  <a:pt x="335083" y="3868113"/>
                </a:moveTo>
                <a:cubicBezTo>
                  <a:pt x="354821" y="3868768"/>
                  <a:pt x="374875" y="3853345"/>
                  <a:pt x="370637" y="3830833"/>
                </a:cubicBezTo>
                <a:cubicBezTo>
                  <a:pt x="371994" y="3799673"/>
                  <a:pt x="328349" y="3789362"/>
                  <a:pt x="310709" y="3811129"/>
                </a:cubicBezTo>
                <a:cubicBezTo>
                  <a:pt x="300306" y="3826021"/>
                  <a:pt x="300080" y="3851225"/>
                  <a:pt x="316363" y="3861765"/>
                </a:cubicBezTo>
                <a:cubicBezTo>
                  <a:pt x="321960" y="3865889"/>
                  <a:pt x="328504" y="3867894"/>
                  <a:pt x="335083" y="3868113"/>
                </a:cubicBezTo>
                <a:close/>
                <a:moveTo>
                  <a:pt x="5263355" y="3868117"/>
                </a:moveTo>
                <a:cubicBezTo>
                  <a:pt x="5281852" y="3870969"/>
                  <a:pt x="5303283" y="3860596"/>
                  <a:pt x="5302773" y="3839332"/>
                </a:cubicBezTo>
                <a:cubicBezTo>
                  <a:pt x="5308442" y="3814436"/>
                  <a:pt x="5282815" y="3792537"/>
                  <a:pt x="5259910" y="3800836"/>
                </a:cubicBezTo>
                <a:cubicBezTo>
                  <a:pt x="5234510" y="3805907"/>
                  <a:pt x="5229067" y="3844172"/>
                  <a:pt x="5246757" y="3860770"/>
                </a:cubicBezTo>
                <a:cubicBezTo>
                  <a:pt x="5251349" y="3864746"/>
                  <a:pt x="5257189" y="3867166"/>
                  <a:pt x="5263355" y="3868117"/>
                </a:cubicBezTo>
                <a:close/>
                <a:moveTo>
                  <a:pt x="8449098" y="3868180"/>
                </a:moveTo>
                <a:cubicBezTo>
                  <a:pt x="8469551" y="3870402"/>
                  <a:pt x="8492173" y="3854942"/>
                  <a:pt x="8489792" y="3831751"/>
                </a:cubicBezTo>
                <a:cubicBezTo>
                  <a:pt x="8492060" y="3796479"/>
                  <a:pt x="8435817" y="3787775"/>
                  <a:pt x="8423117" y="3818009"/>
                </a:cubicBezTo>
                <a:cubicBezTo>
                  <a:pt x="8415179" y="3831293"/>
                  <a:pt x="8419488" y="3849387"/>
                  <a:pt x="8430374" y="3859694"/>
                </a:cubicBezTo>
                <a:cubicBezTo>
                  <a:pt x="8435703" y="3864733"/>
                  <a:pt x="8442280" y="3867439"/>
                  <a:pt x="8449098" y="3868180"/>
                </a:cubicBezTo>
                <a:close/>
                <a:moveTo>
                  <a:pt x="7219683" y="3868181"/>
                </a:moveTo>
                <a:cubicBezTo>
                  <a:pt x="7239630" y="3869276"/>
                  <a:pt x="7259767" y="3854392"/>
                  <a:pt x="7255867" y="3831091"/>
                </a:cubicBezTo>
                <a:cubicBezTo>
                  <a:pt x="7256997" y="3797299"/>
                  <a:pt x="7205446" y="3789362"/>
                  <a:pt x="7191880" y="3817030"/>
                </a:cubicBezTo>
                <a:cubicBezTo>
                  <a:pt x="7187358" y="3831771"/>
                  <a:pt x="7186454" y="3851501"/>
                  <a:pt x="7200698" y="3861480"/>
                </a:cubicBezTo>
                <a:cubicBezTo>
                  <a:pt x="7206407" y="3865675"/>
                  <a:pt x="7213035" y="3867815"/>
                  <a:pt x="7219683" y="3868181"/>
                </a:cubicBezTo>
                <a:close/>
                <a:moveTo>
                  <a:pt x="1468729" y="3868186"/>
                </a:moveTo>
                <a:cubicBezTo>
                  <a:pt x="1489011" y="3866621"/>
                  <a:pt x="1507486" y="3846479"/>
                  <a:pt x="1500628" y="3824537"/>
                </a:cubicBezTo>
                <a:cubicBezTo>
                  <a:pt x="1497198" y="3797566"/>
                  <a:pt x="1459240" y="3792537"/>
                  <a:pt x="1441408" y="3808536"/>
                </a:cubicBezTo>
                <a:cubicBezTo>
                  <a:pt x="1427229" y="3823851"/>
                  <a:pt x="1429741" y="3852422"/>
                  <a:pt x="1448721" y="3862936"/>
                </a:cubicBezTo>
                <a:cubicBezTo>
                  <a:pt x="1455008" y="3867164"/>
                  <a:pt x="1461969" y="3868707"/>
                  <a:pt x="1468729" y="3868186"/>
                </a:cubicBezTo>
                <a:close/>
                <a:moveTo>
                  <a:pt x="230344" y="3868213"/>
                </a:moveTo>
                <a:cubicBezTo>
                  <a:pt x="250687" y="3869361"/>
                  <a:pt x="271505" y="3854563"/>
                  <a:pt x="266756" y="3831090"/>
                </a:cubicBezTo>
                <a:cubicBezTo>
                  <a:pt x="268339" y="3801834"/>
                  <a:pt x="228765" y="3790949"/>
                  <a:pt x="209993" y="3808638"/>
                </a:cubicBezTo>
                <a:cubicBezTo>
                  <a:pt x="196877" y="3823380"/>
                  <a:pt x="198008" y="3847419"/>
                  <a:pt x="211125" y="3861480"/>
                </a:cubicBezTo>
                <a:cubicBezTo>
                  <a:pt x="216835" y="3865675"/>
                  <a:pt x="223563" y="3867829"/>
                  <a:pt x="230344" y="3868213"/>
                </a:cubicBezTo>
                <a:close/>
                <a:moveTo>
                  <a:pt x="1054302" y="3868221"/>
                </a:moveTo>
                <a:cubicBezTo>
                  <a:pt x="1071743" y="3869235"/>
                  <a:pt x="1090042" y="3858924"/>
                  <a:pt x="1090214" y="3839425"/>
                </a:cubicBezTo>
                <a:cubicBezTo>
                  <a:pt x="1095472" y="3817569"/>
                  <a:pt x="1075584" y="3795712"/>
                  <a:pt x="1053634" y="3800083"/>
                </a:cubicBezTo>
                <a:cubicBezTo>
                  <a:pt x="1020714" y="3798243"/>
                  <a:pt x="1011340" y="3848398"/>
                  <a:pt x="1037860" y="3863353"/>
                </a:cubicBezTo>
                <a:cubicBezTo>
                  <a:pt x="1042777" y="3866286"/>
                  <a:pt x="1048492" y="3867883"/>
                  <a:pt x="1054302" y="3868221"/>
                </a:cubicBezTo>
                <a:close/>
                <a:moveTo>
                  <a:pt x="5369095" y="3868229"/>
                </a:moveTo>
                <a:cubicBezTo>
                  <a:pt x="5389147" y="3869391"/>
                  <a:pt x="5410217" y="3854664"/>
                  <a:pt x="5405978" y="3831410"/>
                </a:cubicBezTo>
                <a:cubicBezTo>
                  <a:pt x="5408465" y="3796731"/>
                  <a:pt x="5354653" y="3787774"/>
                  <a:pt x="5341765" y="3816712"/>
                </a:cubicBezTo>
                <a:cubicBezTo>
                  <a:pt x="5337017" y="3831640"/>
                  <a:pt x="5337243" y="3850932"/>
                  <a:pt x="5350357" y="3861497"/>
                </a:cubicBezTo>
                <a:cubicBezTo>
                  <a:pt x="5355840" y="3865688"/>
                  <a:pt x="5362411" y="3867841"/>
                  <a:pt x="5369095" y="3868229"/>
                </a:cubicBezTo>
                <a:close/>
                <a:moveTo>
                  <a:pt x="2081208" y="3868277"/>
                </a:moveTo>
                <a:cubicBezTo>
                  <a:pt x="2101714" y="3868696"/>
                  <a:pt x="2123071" y="3853230"/>
                  <a:pt x="2119945" y="3831062"/>
                </a:cubicBezTo>
                <a:cubicBezTo>
                  <a:pt x="2118791" y="3800589"/>
                  <a:pt x="2073908" y="3789362"/>
                  <a:pt x="2055621" y="3811816"/>
                </a:cubicBezTo>
                <a:cubicBezTo>
                  <a:pt x="2045435" y="3826709"/>
                  <a:pt x="2044743" y="3851684"/>
                  <a:pt x="2061877" y="3862223"/>
                </a:cubicBezTo>
                <a:cubicBezTo>
                  <a:pt x="2067597" y="3866233"/>
                  <a:pt x="2074357" y="3868138"/>
                  <a:pt x="2081208" y="3868277"/>
                </a:cubicBezTo>
                <a:close/>
                <a:moveTo>
                  <a:pt x="7011157" y="3868389"/>
                </a:moveTo>
                <a:cubicBezTo>
                  <a:pt x="7032094" y="3870171"/>
                  <a:pt x="7054122" y="3854365"/>
                  <a:pt x="7052411" y="3830826"/>
                </a:cubicBezTo>
                <a:cubicBezTo>
                  <a:pt x="7051726" y="3798984"/>
                  <a:pt x="7004050" y="3789362"/>
                  <a:pt x="6986941" y="3813416"/>
                </a:cubicBezTo>
                <a:cubicBezTo>
                  <a:pt x="6976904" y="3827390"/>
                  <a:pt x="6981010" y="3847778"/>
                  <a:pt x="6991504" y="3860378"/>
                </a:cubicBezTo>
                <a:cubicBezTo>
                  <a:pt x="6997321" y="3865246"/>
                  <a:pt x="7004178" y="3867794"/>
                  <a:pt x="7011157" y="3868389"/>
                </a:cubicBezTo>
                <a:close/>
                <a:moveTo>
                  <a:pt x="7733049" y="3868473"/>
                </a:moveTo>
                <a:cubicBezTo>
                  <a:pt x="7752547" y="3869291"/>
                  <a:pt x="7772014" y="3854606"/>
                  <a:pt x="7771329" y="3832559"/>
                </a:cubicBezTo>
                <a:cubicBezTo>
                  <a:pt x="7772014" y="3797190"/>
                  <a:pt x="7719534" y="3787774"/>
                  <a:pt x="7703790" y="3816023"/>
                </a:cubicBezTo>
                <a:cubicBezTo>
                  <a:pt x="7697629" y="3831180"/>
                  <a:pt x="7698314" y="3853228"/>
                  <a:pt x="7714286" y="3862185"/>
                </a:cubicBezTo>
                <a:cubicBezTo>
                  <a:pt x="7720047" y="3866205"/>
                  <a:pt x="7726550" y="3868199"/>
                  <a:pt x="7733049" y="3868473"/>
                </a:cubicBezTo>
                <a:close/>
                <a:moveTo>
                  <a:pt x="6823742" y="3968998"/>
                </a:moveTo>
                <a:cubicBezTo>
                  <a:pt x="6834870" y="3965539"/>
                  <a:pt x="6843830" y="3957364"/>
                  <a:pt x="6844986" y="3943987"/>
                </a:cubicBezTo>
                <a:cubicBezTo>
                  <a:pt x="6853079" y="3916546"/>
                  <a:pt x="6820938" y="3894137"/>
                  <a:pt x="6796196" y="3905342"/>
                </a:cubicBezTo>
                <a:cubicBezTo>
                  <a:pt x="6770529" y="3913574"/>
                  <a:pt x="6770992" y="3950390"/>
                  <a:pt x="6789490" y="3965711"/>
                </a:cubicBezTo>
                <a:cubicBezTo>
                  <a:pt x="6799318" y="3971199"/>
                  <a:pt x="6812614" y="3972456"/>
                  <a:pt x="6823742" y="3968998"/>
                </a:cubicBezTo>
                <a:close/>
                <a:moveTo>
                  <a:pt x="7543901" y="3969107"/>
                </a:moveTo>
                <a:cubicBezTo>
                  <a:pt x="7553736" y="3966111"/>
                  <a:pt x="7561752" y="3959270"/>
                  <a:pt x="7563571" y="3947737"/>
                </a:cubicBezTo>
                <a:cubicBezTo>
                  <a:pt x="7573804" y="3921957"/>
                  <a:pt x="7546516" y="3895725"/>
                  <a:pt x="7520592" y="3904771"/>
                </a:cubicBezTo>
                <a:cubicBezTo>
                  <a:pt x="7491258" y="3910198"/>
                  <a:pt x="7489666" y="3954069"/>
                  <a:pt x="7513316" y="3967411"/>
                </a:cubicBezTo>
                <a:cubicBezTo>
                  <a:pt x="7522412" y="3971256"/>
                  <a:pt x="7534066" y="3972104"/>
                  <a:pt x="7543901" y="3969107"/>
                </a:cubicBezTo>
                <a:close/>
                <a:moveTo>
                  <a:pt x="6716225" y="3970676"/>
                </a:moveTo>
                <a:cubicBezTo>
                  <a:pt x="6726696" y="3968614"/>
                  <a:pt x="6736017" y="3962167"/>
                  <a:pt x="6739274" y="3950900"/>
                </a:cubicBezTo>
                <a:cubicBezTo>
                  <a:pt x="6743541" y="3933941"/>
                  <a:pt x="6740397" y="3910941"/>
                  <a:pt x="6722429" y="3904204"/>
                </a:cubicBezTo>
                <a:cubicBezTo>
                  <a:pt x="6708279" y="3900487"/>
                  <a:pt x="6688739" y="3900487"/>
                  <a:pt x="6680654" y="3915123"/>
                </a:cubicBezTo>
                <a:cubicBezTo>
                  <a:pt x="6673691" y="3930688"/>
                  <a:pt x="6674814" y="3951132"/>
                  <a:pt x="6686269" y="3964142"/>
                </a:cubicBezTo>
                <a:cubicBezTo>
                  <a:pt x="6694130" y="3970414"/>
                  <a:pt x="6705753" y="3972738"/>
                  <a:pt x="6716225" y="3970676"/>
                </a:cubicBezTo>
                <a:close/>
                <a:moveTo>
                  <a:pt x="7625712" y="3970808"/>
                </a:moveTo>
                <a:cubicBezTo>
                  <a:pt x="7636599" y="3973136"/>
                  <a:pt x="7648060" y="3970894"/>
                  <a:pt x="7657458" y="3961926"/>
                </a:cubicBezTo>
                <a:cubicBezTo>
                  <a:pt x="7681754" y="3941921"/>
                  <a:pt x="7663417" y="3897312"/>
                  <a:pt x="7631328" y="3902830"/>
                </a:cubicBezTo>
                <a:cubicBezTo>
                  <a:pt x="7603135" y="3900531"/>
                  <a:pt x="7596029" y="3930424"/>
                  <a:pt x="7597404" y="3952269"/>
                </a:cubicBezTo>
                <a:cubicBezTo>
                  <a:pt x="7604510" y="3961581"/>
                  <a:pt x="7614824" y="3968479"/>
                  <a:pt x="7625712" y="3970808"/>
                </a:cubicBezTo>
                <a:close/>
                <a:moveTo>
                  <a:pt x="1362930" y="3970809"/>
                </a:moveTo>
                <a:cubicBezTo>
                  <a:pt x="1381807" y="3970937"/>
                  <a:pt x="1400976" y="3956612"/>
                  <a:pt x="1400462" y="3936660"/>
                </a:cubicBezTo>
                <a:cubicBezTo>
                  <a:pt x="1401833" y="3907329"/>
                  <a:pt x="1361811" y="3892549"/>
                  <a:pt x="1340769" y="3910512"/>
                </a:cubicBezTo>
                <a:cubicBezTo>
                  <a:pt x="1322467" y="3923472"/>
                  <a:pt x="1326126" y="3954851"/>
                  <a:pt x="1344886" y="3965537"/>
                </a:cubicBezTo>
                <a:cubicBezTo>
                  <a:pt x="1350377" y="3969118"/>
                  <a:pt x="1356636" y="3970767"/>
                  <a:pt x="1362930" y="3970809"/>
                </a:cubicBezTo>
                <a:close/>
                <a:moveTo>
                  <a:pt x="7218559" y="3970842"/>
                </a:moveTo>
                <a:cubicBezTo>
                  <a:pt x="7238898" y="3971391"/>
                  <a:pt x="7259690" y="3957178"/>
                  <a:pt x="7255557" y="3933919"/>
                </a:cubicBezTo>
                <a:cubicBezTo>
                  <a:pt x="7257623" y="3897854"/>
                  <a:pt x="7202524" y="3890962"/>
                  <a:pt x="7189668" y="3920825"/>
                </a:cubicBezTo>
                <a:cubicBezTo>
                  <a:pt x="7186454" y="3935986"/>
                  <a:pt x="7186454" y="3954593"/>
                  <a:pt x="7199310" y="3965160"/>
                </a:cubicBezTo>
                <a:cubicBezTo>
                  <a:pt x="7205049" y="3968835"/>
                  <a:pt x="7211779" y="3970659"/>
                  <a:pt x="7218559" y="3970842"/>
                </a:cubicBezTo>
                <a:close/>
                <a:moveTo>
                  <a:pt x="3413207" y="3970848"/>
                </a:moveTo>
                <a:cubicBezTo>
                  <a:pt x="3431342" y="3973480"/>
                  <a:pt x="3451265" y="3962522"/>
                  <a:pt x="3454557" y="3943250"/>
                </a:cubicBezTo>
                <a:cubicBezTo>
                  <a:pt x="3462179" y="3918009"/>
                  <a:pt x="3434692" y="3895724"/>
                  <a:pt x="3410438" y="3903683"/>
                </a:cubicBezTo>
                <a:cubicBezTo>
                  <a:pt x="3382027" y="3906867"/>
                  <a:pt x="3374866" y="3947799"/>
                  <a:pt x="3396348" y="3963489"/>
                </a:cubicBezTo>
                <a:cubicBezTo>
                  <a:pt x="3401315" y="3967582"/>
                  <a:pt x="3407161" y="3969970"/>
                  <a:pt x="3413207" y="3970848"/>
                </a:cubicBezTo>
                <a:close/>
                <a:moveTo>
                  <a:pt x="8044689" y="3970863"/>
                </a:moveTo>
                <a:cubicBezTo>
                  <a:pt x="8062995" y="3970349"/>
                  <a:pt x="8080216" y="3955180"/>
                  <a:pt x="8078175" y="3934612"/>
                </a:cubicBezTo>
                <a:cubicBezTo>
                  <a:pt x="8081804" y="3900560"/>
                  <a:pt x="8032364" y="3890962"/>
                  <a:pt x="8015809" y="3916100"/>
                </a:cubicBezTo>
                <a:cubicBezTo>
                  <a:pt x="8007191" y="3932326"/>
                  <a:pt x="8009686" y="3956551"/>
                  <a:pt x="8026695" y="3966150"/>
                </a:cubicBezTo>
                <a:cubicBezTo>
                  <a:pt x="8032365" y="3969578"/>
                  <a:pt x="8038587" y="3971035"/>
                  <a:pt x="8044689" y="3970863"/>
                </a:cubicBezTo>
                <a:close/>
                <a:moveTo>
                  <a:pt x="8248358" y="3971054"/>
                </a:moveTo>
                <a:cubicBezTo>
                  <a:pt x="8267605" y="3971445"/>
                  <a:pt x="8286982" y="3957530"/>
                  <a:pt x="8283389" y="3935876"/>
                </a:cubicBezTo>
                <a:cubicBezTo>
                  <a:pt x="8286354" y="3908807"/>
                  <a:pt x="8251224" y="3895724"/>
                  <a:pt x="8230693" y="3907905"/>
                </a:cubicBezTo>
                <a:cubicBezTo>
                  <a:pt x="8210391" y="3919183"/>
                  <a:pt x="8210847" y="3953470"/>
                  <a:pt x="8230009" y="3965651"/>
                </a:cubicBezTo>
                <a:cubicBezTo>
                  <a:pt x="8235541" y="3969203"/>
                  <a:pt x="8241942" y="3970924"/>
                  <a:pt x="8248358" y="3971054"/>
                </a:cubicBezTo>
                <a:close/>
                <a:moveTo>
                  <a:pt x="5165854" y="3971095"/>
                </a:moveTo>
                <a:cubicBezTo>
                  <a:pt x="5184529" y="3970720"/>
                  <a:pt x="5202241" y="3955980"/>
                  <a:pt x="5200701" y="3935069"/>
                </a:cubicBezTo>
                <a:cubicBezTo>
                  <a:pt x="5203667" y="3903302"/>
                  <a:pt x="5157804" y="3890962"/>
                  <a:pt x="5139550" y="3914044"/>
                </a:cubicBezTo>
                <a:cubicBezTo>
                  <a:pt x="5129511" y="3929356"/>
                  <a:pt x="5129054" y="3957009"/>
                  <a:pt x="5147536" y="3966379"/>
                </a:cubicBezTo>
                <a:cubicBezTo>
                  <a:pt x="5153298" y="3969749"/>
                  <a:pt x="5159629" y="3971220"/>
                  <a:pt x="5165854" y="3971095"/>
                </a:cubicBezTo>
                <a:close/>
                <a:moveTo>
                  <a:pt x="2184735" y="3971114"/>
                </a:moveTo>
                <a:cubicBezTo>
                  <a:pt x="2203937" y="3971347"/>
                  <a:pt x="2222955" y="3957304"/>
                  <a:pt x="2219377" y="3935650"/>
                </a:cubicBezTo>
                <a:cubicBezTo>
                  <a:pt x="2221644" y="3911514"/>
                  <a:pt x="2193064" y="3895724"/>
                  <a:pt x="2172197" y="3906100"/>
                </a:cubicBezTo>
                <a:cubicBezTo>
                  <a:pt x="2146347" y="3913093"/>
                  <a:pt x="2146347" y="3952116"/>
                  <a:pt x="2166301" y="3965877"/>
                </a:cubicBezTo>
                <a:cubicBezTo>
                  <a:pt x="2171912" y="3969373"/>
                  <a:pt x="2178333" y="3971036"/>
                  <a:pt x="2184735" y="3971114"/>
                </a:cubicBezTo>
                <a:close/>
                <a:moveTo>
                  <a:pt x="3834105" y="3971139"/>
                </a:moveTo>
                <a:cubicBezTo>
                  <a:pt x="3853710" y="3969458"/>
                  <a:pt x="3870997" y="3949026"/>
                  <a:pt x="3863962" y="3928212"/>
                </a:cubicBezTo>
                <a:cubicBezTo>
                  <a:pt x="3861216" y="3900462"/>
                  <a:pt x="3821865" y="3895724"/>
                  <a:pt x="3804477" y="3912645"/>
                </a:cubicBezTo>
                <a:cubicBezTo>
                  <a:pt x="3795783" y="3929115"/>
                  <a:pt x="3795554" y="3955963"/>
                  <a:pt x="3814544" y="3965890"/>
                </a:cubicBezTo>
                <a:cubicBezTo>
                  <a:pt x="3820778" y="3970177"/>
                  <a:pt x="3827571" y="3971699"/>
                  <a:pt x="3834105" y="3971139"/>
                </a:cubicBezTo>
                <a:close/>
                <a:moveTo>
                  <a:pt x="3526414" y="3971269"/>
                </a:moveTo>
                <a:cubicBezTo>
                  <a:pt x="3545954" y="3968961"/>
                  <a:pt x="3563337" y="3947933"/>
                  <a:pt x="3557247" y="3927417"/>
                </a:cubicBezTo>
                <a:cubicBezTo>
                  <a:pt x="3551156" y="3900519"/>
                  <a:pt x="3511230" y="3894137"/>
                  <a:pt x="3495215" y="3915336"/>
                </a:cubicBezTo>
                <a:cubicBezTo>
                  <a:pt x="3481229" y="3931064"/>
                  <a:pt x="3487771" y="3958646"/>
                  <a:pt x="3506944" y="3966625"/>
                </a:cubicBezTo>
                <a:cubicBezTo>
                  <a:pt x="3513148" y="3970728"/>
                  <a:pt x="3519901" y="3972038"/>
                  <a:pt x="3526414" y="3971269"/>
                </a:cubicBezTo>
                <a:close/>
                <a:moveTo>
                  <a:pt x="2488895" y="3971360"/>
                </a:moveTo>
                <a:cubicBezTo>
                  <a:pt x="2506808" y="3974112"/>
                  <a:pt x="2527235" y="3963797"/>
                  <a:pt x="2528757" y="3943341"/>
                </a:cubicBezTo>
                <a:cubicBezTo>
                  <a:pt x="2535297" y="3917914"/>
                  <a:pt x="2510038" y="3895724"/>
                  <a:pt x="2486130" y="3902889"/>
                </a:cubicBezTo>
                <a:cubicBezTo>
                  <a:pt x="2459526" y="3908206"/>
                  <a:pt x="2455917" y="3946345"/>
                  <a:pt x="2472599" y="3964144"/>
                </a:cubicBezTo>
                <a:cubicBezTo>
                  <a:pt x="2477225" y="3968073"/>
                  <a:pt x="2482911" y="3970443"/>
                  <a:pt x="2488895" y="3971360"/>
                </a:cubicBezTo>
                <a:close/>
                <a:moveTo>
                  <a:pt x="2395677" y="3971417"/>
                </a:moveTo>
                <a:cubicBezTo>
                  <a:pt x="2402962" y="3970496"/>
                  <a:pt x="2410088" y="3967618"/>
                  <a:pt x="2416141" y="3963589"/>
                </a:cubicBezTo>
                <a:cubicBezTo>
                  <a:pt x="2427775" y="3946784"/>
                  <a:pt x="2430508" y="3915936"/>
                  <a:pt x="2408605" y="3906267"/>
                </a:cubicBezTo>
                <a:cubicBezTo>
                  <a:pt x="2393057" y="3898900"/>
                  <a:pt x="2369583" y="3902814"/>
                  <a:pt x="2361839" y="3919849"/>
                </a:cubicBezTo>
                <a:cubicBezTo>
                  <a:pt x="2355888" y="3935964"/>
                  <a:pt x="2358873" y="3957604"/>
                  <a:pt x="2374375" y="3967503"/>
                </a:cubicBezTo>
                <a:cubicBezTo>
                  <a:pt x="2380986" y="3971301"/>
                  <a:pt x="2388389" y="3972337"/>
                  <a:pt x="2395677" y="3971417"/>
                </a:cubicBezTo>
                <a:close/>
                <a:moveTo>
                  <a:pt x="3108772" y="3971427"/>
                </a:moveTo>
                <a:cubicBezTo>
                  <a:pt x="3112487" y="3971954"/>
                  <a:pt x="3116392" y="3971555"/>
                  <a:pt x="3120494" y="3969844"/>
                </a:cubicBezTo>
                <a:cubicBezTo>
                  <a:pt x="3149260" y="3964142"/>
                  <a:pt x="3154204" y="3915787"/>
                  <a:pt x="3126786" y="3905295"/>
                </a:cubicBezTo>
                <a:cubicBezTo>
                  <a:pt x="3110156" y="3897312"/>
                  <a:pt x="3092851" y="3905979"/>
                  <a:pt x="3080265" y="3917155"/>
                </a:cubicBezTo>
                <a:cubicBezTo>
                  <a:pt x="3079591" y="3928788"/>
                  <a:pt x="3079591" y="3940421"/>
                  <a:pt x="3080265" y="3952053"/>
                </a:cubicBezTo>
                <a:cubicBezTo>
                  <a:pt x="3088188" y="3959922"/>
                  <a:pt x="3097627" y="3969844"/>
                  <a:pt x="3108772" y="3971427"/>
                </a:cubicBezTo>
                <a:close/>
                <a:moveTo>
                  <a:pt x="7322982" y="3971469"/>
                </a:moveTo>
                <a:cubicBezTo>
                  <a:pt x="7341452" y="3971832"/>
                  <a:pt x="7359575" y="3956487"/>
                  <a:pt x="7357721" y="3935627"/>
                </a:cubicBezTo>
                <a:cubicBezTo>
                  <a:pt x="7362666" y="3907359"/>
                  <a:pt x="7326027" y="3894137"/>
                  <a:pt x="7306247" y="3908271"/>
                </a:cubicBezTo>
                <a:cubicBezTo>
                  <a:pt x="7286916" y="3920126"/>
                  <a:pt x="7286466" y="3953182"/>
                  <a:pt x="7305123" y="3965492"/>
                </a:cubicBezTo>
                <a:cubicBezTo>
                  <a:pt x="7310630" y="3969482"/>
                  <a:pt x="7316825" y="3971348"/>
                  <a:pt x="7322982" y="3971469"/>
                </a:cubicBezTo>
                <a:close/>
                <a:moveTo>
                  <a:pt x="3727765" y="3971522"/>
                </a:moveTo>
                <a:cubicBezTo>
                  <a:pt x="3746499" y="3970867"/>
                  <a:pt x="3764378" y="3956258"/>
                  <a:pt x="3761335" y="3934945"/>
                </a:cubicBezTo>
                <a:cubicBezTo>
                  <a:pt x="3763589" y="3902403"/>
                  <a:pt x="3720083" y="3892549"/>
                  <a:pt x="3700698" y="3913633"/>
                </a:cubicBezTo>
                <a:cubicBezTo>
                  <a:pt x="3690779" y="3930133"/>
                  <a:pt x="3692357" y="3956029"/>
                  <a:pt x="3709489" y="3967257"/>
                </a:cubicBezTo>
                <a:cubicBezTo>
                  <a:pt x="3715181" y="3970408"/>
                  <a:pt x="3721520" y="3971741"/>
                  <a:pt x="3727765" y="3971522"/>
                </a:cubicBezTo>
                <a:close/>
                <a:moveTo>
                  <a:pt x="2286600" y="3971605"/>
                </a:moveTo>
                <a:cubicBezTo>
                  <a:pt x="2303688" y="3972831"/>
                  <a:pt x="2321794" y="3963151"/>
                  <a:pt x="2323670" y="3944388"/>
                </a:cubicBezTo>
                <a:cubicBezTo>
                  <a:pt x="2330486" y="3920964"/>
                  <a:pt x="2307081" y="3897312"/>
                  <a:pt x="2283675" y="3903680"/>
                </a:cubicBezTo>
                <a:cubicBezTo>
                  <a:pt x="2253427" y="3906182"/>
                  <a:pt x="2246372" y="3951439"/>
                  <a:pt x="2270485" y="3966676"/>
                </a:cubicBezTo>
                <a:cubicBezTo>
                  <a:pt x="2275323" y="3969576"/>
                  <a:pt x="2280909" y="3971196"/>
                  <a:pt x="2286600" y="3971605"/>
                </a:cubicBezTo>
                <a:close/>
                <a:moveTo>
                  <a:pt x="7017780" y="3971624"/>
                </a:moveTo>
                <a:cubicBezTo>
                  <a:pt x="7038192" y="3970045"/>
                  <a:pt x="7057294" y="3950238"/>
                  <a:pt x="7050813" y="3928522"/>
                </a:cubicBezTo>
                <a:cubicBezTo>
                  <a:pt x="7045810" y="3901605"/>
                  <a:pt x="7007834" y="3895724"/>
                  <a:pt x="6989642" y="3912689"/>
                </a:cubicBezTo>
                <a:cubicBezTo>
                  <a:pt x="6975316" y="3928522"/>
                  <a:pt x="6979409" y="3955441"/>
                  <a:pt x="6997829" y="3966524"/>
                </a:cubicBezTo>
                <a:cubicBezTo>
                  <a:pt x="7004026" y="3970653"/>
                  <a:pt x="7010975" y="3972151"/>
                  <a:pt x="7017780" y="3971624"/>
                </a:cubicBezTo>
                <a:close/>
                <a:moveTo>
                  <a:pt x="6504140" y="3971637"/>
                </a:moveTo>
                <a:cubicBezTo>
                  <a:pt x="6524485" y="3970432"/>
                  <a:pt x="6542931" y="3951035"/>
                  <a:pt x="6536410" y="3928697"/>
                </a:cubicBezTo>
                <a:cubicBezTo>
                  <a:pt x="6533894" y="3894137"/>
                  <a:pt x="6474637" y="3894137"/>
                  <a:pt x="6470062" y="3926877"/>
                </a:cubicBezTo>
                <a:cubicBezTo>
                  <a:pt x="6467316" y="3941202"/>
                  <a:pt x="6470519" y="3958254"/>
                  <a:pt x="6484018" y="3966212"/>
                </a:cubicBezTo>
                <a:cubicBezTo>
                  <a:pt x="6490367" y="3970418"/>
                  <a:pt x="6497359" y="3972038"/>
                  <a:pt x="6504140" y="3971637"/>
                </a:cubicBezTo>
                <a:close/>
                <a:moveTo>
                  <a:pt x="7427036" y="3971665"/>
                </a:moveTo>
                <a:cubicBezTo>
                  <a:pt x="7445657" y="3971524"/>
                  <a:pt x="7463411" y="3955769"/>
                  <a:pt x="7461529" y="3934821"/>
                </a:cubicBezTo>
                <a:cubicBezTo>
                  <a:pt x="7464267" y="3902965"/>
                  <a:pt x="7418176" y="3890962"/>
                  <a:pt x="7400150" y="3913353"/>
                </a:cubicBezTo>
                <a:cubicBezTo>
                  <a:pt x="7389654" y="3929743"/>
                  <a:pt x="7392392" y="3954904"/>
                  <a:pt x="7408821" y="3966215"/>
                </a:cubicBezTo>
                <a:cubicBezTo>
                  <a:pt x="7414525" y="3970024"/>
                  <a:pt x="7420829" y="3971711"/>
                  <a:pt x="7427036" y="3971665"/>
                </a:cubicBezTo>
                <a:close/>
                <a:moveTo>
                  <a:pt x="8144067" y="3971739"/>
                </a:moveTo>
                <a:cubicBezTo>
                  <a:pt x="8163786" y="3972630"/>
                  <a:pt x="8183857" y="3958026"/>
                  <a:pt x="8180455" y="3935175"/>
                </a:cubicBezTo>
                <a:cubicBezTo>
                  <a:pt x="8181589" y="3900583"/>
                  <a:pt x="8127841" y="3890962"/>
                  <a:pt x="8115141" y="3921888"/>
                </a:cubicBezTo>
                <a:cubicBezTo>
                  <a:pt x="8111966" y="3936550"/>
                  <a:pt x="8111966" y="3955563"/>
                  <a:pt x="8125346" y="3965414"/>
                </a:cubicBezTo>
                <a:cubicBezTo>
                  <a:pt x="8130959" y="3969423"/>
                  <a:pt x="8137493" y="3971442"/>
                  <a:pt x="8144067" y="3971739"/>
                </a:cubicBezTo>
                <a:close/>
                <a:moveTo>
                  <a:pt x="8351721" y="3971794"/>
                </a:moveTo>
                <a:cubicBezTo>
                  <a:pt x="8370618" y="3971350"/>
                  <a:pt x="8388807" y="3955423"/>
                  <a:pt x="8387949" y="3934821"/>
                </a:cubicBezTo>
                <a:cubicBezTo>
                  <a:pt x="8389779" y="3902735"/>
                  <a:pt x="8343564" y="3890962"/>
                  <a:pt x="8324803" y="3913122"/>
                </a:cubicBezTo>
                <a:cubicBezTo>
                  <a:pt x="8311991" y="3929050"/>
                  <a:pt x="8315194" y="3956058"/>
                  <a:pt x="8333268" y="3966677"/>
                </a:cubicBezTo>
                <a:cubicBezTo>
                  <a:pt x="8339045" y="3970370"/>
                  <a:pt x="8345423" y="3971942"/>
                  <a:pt x="8351721" y="3971794"/>
                </a:cubicBezTo>
                <a:close/>
                <a:moveTo>
                  <a:pt x="6195295" y="3971804"/>
                </a:moveTo>
                <a:cubicBezTo>
                  <a:pt x="6213738" y="3971123"/>
                  <a:pt x="6232406" y="3955027"/>
                  <a:pt x="6229137" y="3935297"/>
                </a:cubicBezTo>
                <a:cubicBezTo>
                  <a:pt x="6233954" y="3899067"/>
                  <a:pt x="6174079" y="3889375"/>
                  <a:pt x="6162838" y="3921682"/>
                </a:cubicBezTo>
                <a:cubicBezTo>
                  <a:pt x="6154579" y="3938297"/>
                  <a:pt x="6161232" y="3958835"/>
                  <a:pt x="6177749" y="3966912"/>
                </a:cubicBezTo>
                <a:cubicBezTo>
                  <a:pt x="6183026" y="3970546"/>
                  <a:pt x="6189148" y="3972032"/>
                  <a:pt x="6195295" y="3971804"/>
                </a:cubicBezTo>
                <a:close/>
                <a:moveTo>
                  <a:pt x="1466898" y="3971817"/>
                </a:moveTo>
                <a:cubicBezTo>
                  <a:pt x="1485585" y="3971892"/>
                  <a:pt x="1503665" y="3956518"/>
                  <a:pt x="1499620" y="3934927"/>
                </a:cubicBezTo>
                <a:cubicBezTo>
                  <a:pt x="1505015" y="3904987"/>
                  <a:pt x="1464549" y="3892550"/>
                  <a:pt x="1445443" y="3909363"/>
                </a:cubicBezTo>
                <a:cubicBezTo>
                  <a:pt x="1427230" y="3922721"/>
                  <a:pt x="1429477" y="3954964"/>
                  <a:pt x="1448813" y="3966249"/>
                </a:cubicBezTo>
                <a:cubicBezTo>
                  <a:pt x="1454374" y="3970049"/>
                  <a:pt x="1460670" y="3971791"/>
                  <a:pt x="1466898" y="3971817"/>
                </a:cubicBezTo>
                <a:close/>
                <a:moveTo>
                  <a:pt x="1873743" y="3971827"/>
                </a:moveTo>
                <a:cubicBezTo>
                  <a:pt x="1899593" y="3976687"/>
                  <a:pt x="1911617" y="3948455"/>
                  <a:pt x="1916160" y="3927627"/>
                </a:cubicBezTo>
                <a:cubicBezTo>
                  <a:pt x="1905261" y="3910503"/>
                  <a:pt x="1886898" y="3897312"/>
                  <a:pt x="1866028" y="3903560"/>
                </a:cubicBezTo>
                <a:cubicBezTo>
                  <a:pt x="1833600" y="3913048"/>
                  <a:pt x="1839956" y="3969745"/>
                  <a:pt x="1873743" y="3971827"/>
                </a:cubicBezTo>
                <a:close/>
                <a:moveTo>
                  <a:pt x="6607349" y="3971852"/>
                </a:moveTo>
                <a:cubicBezTo>
                  <a:pt x="6627189" y="3970173"/>
                  <a:pt x="6644885" y="3950532"/>
                  <a:pt x="6639427" y="3928824"/>
                </a:cubicBezTo>
                <a:cubicBezTo>
                  <a:pt x="6636243" y="3903555"/>
                  <a:pt x="6602357" y="3894137"/>
                  <a:pt x="6584390" y="3909528"/>
                </a:cubicBezTo>
                <a:cubicBezTo>
                  <a:pt x="6565741" y="3923311"/>
                  <a:pt x="6568470" y="3955241"/>
                  <a:pt x="6587574" y="3966957"/>
                </a:cubicBezTo>
                <a:cubicBezTo>
                  <a:pt x="6593885" y="3970977"/>
                  <a:pt x="6600736" y="3972413"/>
                  <a:pt x="6607349" y="3971852"/>
                </a:cubicBezTo>
                <a:close/>
                <a:moveTo>
                  <a:pt x="5881055" y="3971858"/>
                </a:moveTo>
                <a:cubicBezTo>
                  <a:pt x="5898932" y="3973662"/>
                  <a:pt x="5918199" y="3962884"/>
                  <a:pt x="5919751" y="3943240"/>
                </a:cubicBezTo>
                <a:cubicBezTo>
                  <a:pt x="5927567" y="3918439"/>
                  <a:pt x="5902050" y="3895724"/>
                  <a:pt x="5878142" y="3902909"/>
                </a:cubicBezTo>
                <a:cubicBezTo>
                  <a:pt x="5849176" y="3906850"/>
                  <a:pt x="5843429" y="3948803"/>
                  <a:pt x="5864349" y="3965723"/>
                </a:cubicBezTo>
                <a:cubicBezTo>
                  <a:pt x="5869291" y="3969257"/>
                  <a:pt x="5875096" y="3971257"/>
                  <a:pt x="5881055" y="3971858"/>
                </a:cubicBezTo>
                <a:close/>
                <a:moveTo>
                  <a:pt x="7121769" y="3971874"/>
                </a:moveTo>
                <a:cubicBezTo>
                  <a:pt x="7141909" y="3970101"/>
                  <a:pt x="7160401" y="3950440"/>
                  <a:pt x="7153676" y="3929241"/>
                </a:cubicBezTo>
                <a:cubicBezTo>
                  <a:pt x="7149079" y="3897784"/>
                  <a:pt x="7097814" y="3894137"/>
                  <a:pt x="7086780" y="3922859"/>
                </a:cubicBezTo>
                <a:cubicBezTo>
                  <a:pt x="7078504" y="3938587"/>
                  <a:pt x="7085860" y="3959558"/>
                  <a:pt x="7101952" y="3967080"/>
                </a:cubicBezTo>
                <a:cubicBezTo>
                  <a:pt x="7108159" y="3971069"/>
                  <a:pt x="7115056" y="3972466"/>
                  <a:pt x="7121769" y="3971874"/>
                </a:cubicBezTo>
                <a:close/>
                <a:moveTo>
                  <a:pt x="7940244" y="3971930"/>
                </a:moveTo>
                <a:cubicBezTo>
                  <a:pt x="7958501" y="3971791"/>
                  <a:pt x="7976250" y="3956491"/>
                  <a:pt x="7975235" y="3936320"/>
                </a:cubicBezTo>
                <a:cubicBezTo>
                  <a:pt x="7978616" y="3901447"/>
                  <a:pt x="7925425" y="3890962"/>
                  <a:pt x="7910775" y="3919681"/>
                </a:cubicBezTo>
                <a:cubicBezTo>
                  <a:pt x="7906718" y="3935864"/>
                  <a:pt x="7905591" y="3957745"/>
                  <a:pt x="7922495" y="3966634"/>
                </a:cubicBezTo>
                <a:cubicBezTo>
                  <a:pt x="7928017" y="3970338"/>
                  <a:pt x="7934159" y="3971976"/>
                  <a:pt x="7940244" y="3971930"/>
                </a:cubicBezTo>
                <a:close/>
                <a:moveTo>
                  <a:pt x="7735435" y="3971954"/>
                </a:moveTo>
                <a:cubicBezTo>
                  <a:pt x="7756579" y="3971361"/>
                  <a:pt x="7777628" y="3951036"/>
                  <a:pt x="7769974" y="3928127"/>
                </a:cubicBezTo>
                <a:cubicBezTo>
                  <a:pt x="7764531" y="3897582"/>
                  <a:pt x="7717813" y="3894137"/>
                  <a:pt x="7704205" y="3919630"/>
                </a:cubicBezTo>
                <a:cubicBezTo>
                  <a:pt x="7699216" y="3935477"/>
                  <a:pt x="7699443" y="3955917"/>
                  <a:pt x="7715318" y="3965333"/>
                </a:cubicBezTo>
                <a:cubicBezTo>
                  <a:pt x="7721328" y="3970156"/>
                  <a:pt x="7728386" y="3972151"/>
                  <a:pt x="7735435" y="3971954"/>
                </a:cubicBezTo>
                <a:close/>
                <a:moveTo>
                  <a:pt x="9173326" y="3971975"/>
                </a:moveTo>
                <a:cubicBezTo>
                  <a:pt x="9192721" y="3973327"/>
                  <a:pt x="9212950" y="3957702"/>
                  <a:pt x="9210726" y="3935716"/>
                </a:cubicBezTo>
                <a:cubicBezTo>
                  <a:pt x="9213691" y="3905476"/>
                  <a:pt x="9171266" y="3892549"/>
                  <a:pt x="9151651" y="3910785"/>
                </a:cubicBezTo>
                <a:cubicBezTo>
                  <a:pt x="9134316" y="3924174"/>
                  <a:pt x="9136597" y="3953490"/>
                  <a:pt x="9155072" y="3964570"/>
                </a:cubicBezTo>
                <a:cubicBezTo>
                  <a:pt x="9160489" y="3969187"/>
                  <a:pt x="9166862" y="3971524"/>
                  <a:pt x="9173326" y="3971975"/>
                </a:cubicBezTo>
                <a:close/>
                <a:moveTo>
                  <a:pt x="1572583" y="3972021"/>
                </a:moveTo>
                <a:cubicBezTo>
                  <a:pt x="1592842" y="3969555"/>
                  <a:pt x="1610503" y="3949096"/>
                  <a:pt x="1603147" y="3927216"/>
                </a:cubicBezTo>
                <a:cubicBezTo>
                  <a:pt x="1597445" y="3896664"/>
                  <a:pt x="1550007" y="3894137"/>
                  <a:pt x="1538375" y="3921473"/>
                </a:cubicBezTo>
                <a:cubicBezTo>
                  <a:pt x="1533584" y="3937553"/>
                  <a:pt x="1535640" y="3959836"/>
                  <a:pt x="1552287" y="3967876"/>
                </a:cubicBezTo>
                <a:cubicBezTo>
                  <a:pt x="1558788" y="3971666"/>
                  <a:pt x="1565830" y="3972843"/>
                  <a:pt x="1572583" y="3972021"/>
                </a:cubicBezTo>
                <a:close/>
                <a:moveTo>
                  <a:pt x="3316902" y="3972040"/>
                </a:moveTo>
                <a:cubicBezTo>
                  <a:pt x="3335130" y="3971270"/>
                  <a:pt x="3352595" y="3955308"/>
                  <a:pt x="3351747" y="3935181"/>
                </a:cubicBezTo>
                <a:cubicBezTo>
                  <a:pt x="3355816" y="3900017"/>
                  <a:pt x="3298165" y="3889375"/>
                  <a:pt x="3286635" y="3920375"/>
                </a:cubicBezTo>
                <a:cubicBezTo>
                  <a:pt x="3283243" y="3936338"/>
                  <a:pt x="3282791" y="3958084"/>
                  <a:pt x="3299069" y="3967338"/>
                </a:cubicBezTo>
                <a:cubicBezTo>
                  <a:pt x="3304665" y="3970866"/>
                  <a:pt x="3310826" y="3972297"/>
                  <a:pt x="3316902" y="3972040"/>
                </a:cubicBezTo>
                <a:close/>
                <a:moveTo>
                  <a:pt x="3623137" y="3972063"/>
                </a:moveTo>
                <a:cubicBezTo>
                  <a:pt x="3642282" y="3972181"/>
                  <a:pt x="3661235" y="3957228"/>
                  <a:pt x="3659010" y="3935977"/>
                </a:cubicBezTo>
                <a:cubicBezTo>
                  <a:pt x="3662204" y="3901016"/>
                  <a:pt x="3608355" y="3890962"/>
                  <a:pt x="3593752" y="3919982"/>
                </a:cubicBezTo>
                <a:cubicBezTo>
                  <a:pt x="3587591" y="3935292"/>
                  <a:pt x="3589417" y="3957229"/>
                  <a:pt x="3604704" y="3966597"/>
                </a:cubicBezTo>
                <a:cubicBezTo>
                  <a:pt x="3610352" y="3970310"/>
                  <a:pt x="3616755" y="3972024"/>
                  <a:pt x="3623137" y="3972063"/>
                </a:cubicBezTo>
                <a:close/>
                <a:moveTo>
                  <a:pt x="6296018" y="3972120"/>
                </a:moveTo>
                <a:cubicBezTo>
                  <a:pt x="6317764" y="3972088"/>
                  <a:pt x="6339477" y="3950622"/>
                  <a:pt x="6332196" y="3927486"/>
                </a:cubicBezTo>
                <a:cubicBezTo>
                  <a:pt x="6326417" y="3899380"/>
                  <a:pt x="6285273" y="3895724"/>
                  <a:pt x="6267937" y="3915147"/>
                </a:cubicBezTo>
                <a:cubicBezTo>
                  <a:pt x="6257766" y="3930457"/>
                  <a:pt x="6258922" y="3953536"/>
                  <a:pt x="6275334" y="3964275"/>
                </a:cubicBezTo>
                <a:cubicBezTo>
                  <a:pt x="6281517" y="3969759"/>
                  <a:pt x="6288769" y="3972130"/>
                  <a:pt x="6296018" y="3972120"/>
                </a:cubicBezTo>
                <a:close/>
                <a:moveTo>
                  <a:pt x="8560423" y="3972131"/>
                </a:moveTo>
                <a:cubicBezTo>
                  <a:pt x="8578941" y="3971626"/>
                  <a:pt x="8596655" y="3956075"/>
                  <a:pt x="8593395" y="3935625"/>
                </a:cubicBezTo>
                <a:cubicBezTo>
                  <a:pt x="8596369" y="3901944"/>
                  <a:pt x="8547646" y="3892550"/>
                  <a:pt x="8529575" y="3915462"/>
                </a:cubicBezTo>
                <a:cubicBezTo>
                  <a:pt x="8518366" y="3932417"/>
                  <a:pt x="8522941" y="3958537"/>
                  <a:pt x="8542384" y="3967244"/>
                </a:cubicBezTo>
                <a:cubicBezTo>
                  <a:pt x="8547988" y="3970795"/>
                  <a:pt x="8554251" y="3972299"/>
                  <a:pt x="8560423" y="3972131"/>
                </a:cubicBezTo>
                <a:close/>
                <a:moveTo>
                  <a:pt x="6400819" y="3972180"/>
                </a:moveTo>
                <a:cubicBezTo>
                  <a:pt x="6421846" y="3971242"/>
                  <a:pt x="6442427" y="3950778"/>
                  <a:pt x="6434433" y="3927983"/>
                </a:cubicBezTo>
                <a:cubicBezTo>
                  <a:pt x="6428310" y="3898511"/>
                  <a:pt x="6383179" y="3894137"/>
                  <a:pt x="6369572" y="3919925"/>
                </a:cubicBezTo>
                <a:cubicBezTo>
                  <a:pt x="6360954" y="3935582"/>
                  <a:pt x="6365944" y="3956304"/>
                  <a:pt x="6380685" y="3965974"/>
                </a:cubicBezTo>
                <a:cubicBezTo>
                  <a:pt x="6386751" y="3970637"/>
                  <a:pt x="6393810" y="3972494"/>
                  <a:pt x="6400819" y="3972180"/>
                </a:cubicBezTo>
                <a:close/>
                <a:moveTo>
                  <a:pt x="7837961" y="3972311"/>
                </a:moveTo>
                <a:cubicBezTo>
                  <a:pt x="7856353" y="3972429"/>
                  <a:pt x="7874745" y="3956021"/>
                  <a:pt x="7875429" y="3936624"/>
                </a:cubicBezTo>
                <a:cubicBezTo>
                  <a:pt x="7875201" y="3909839"/>
                  <a:pt x="7841440" y="3894137"/>
                  <a:pt x="7819768" y="3907068"/>
                </a:cubicBezTo>
                <a:cubicBezTo>
                  <a:pt x="7797641" y="3918382"/>
                  <a:pt x="7799010" y="3954635"/>
                  <a:pt x="7820225" y="3966181"/>
                </a:cubicBezTo>
                <a:cubicBezTo>
                  <a:pt x="7825700" y="3970395"/>
                  <a:pt x="7831830" y="3972271"/>
                  <a:pt x="7837961" y="3972311"/>
                </a:cubicBezTo>
                <a:close/>
                <a:moveTo>
                  <a:pt x="6912773" y="3972313"/>
                </a:moveTo>
                <a:cubicBezTo>
                  <a:pt x="6931091" y="3972484"/>
                  <a:pt x="6949821" y="3956077"/>
                  <a:pt x="6948130" y="3936200"/>
                </a:cubicBezTo>
                <a:cubicBezTo>
                  <a:pt x="6953091" y="3897359"/>
                  <a:pt x="6885668" y="3890962"/>
                  <a:pt x="6880707" y="3928431"/>
                </a:cubicBezTo>
                <a:cubicBezTo>
                  <a:pt x="6873716" y="3942826"/>
                  <a:pt x="6883187" y="3958133"/>
                  <a:pt x="6895364" y="3966130"/>
                </a:cubicBezTo>
                <a:cubicBezTo>
                  <a:pt x="6900607" y="3970357"/>
                  <a:pt x="6906667" y="3972255"/>
                  <a:pt x="6912773" y="3972313"/>
                </a:cubicBezTo>
                <a:close/>
                <a:moveTo>
                  <a:pt x="3215462" y="3972576"/>
                </a:moveTo>
                <a:cubicBezTo>
                  <a:pt x="3246922" y="3971428"/>
                  <a:pt x="3254217" y="3933567"/>
                  <a:pt x="3241907" y="3909703"/>
                </a:cubicBezTo>
                <a:cubicBezTo>
                  <a:pt x="3225493" y="3905802"/>
                  <a:pt x="3205203" y="3897312"/>
                  <a:pt x="3190385" y="3910391"/>
                </a:cubicBezTo>
                <a:cubicBezTo>
                  <a:pt x="3166904" y="3930584"/>
                  <a:pt x="3183546" y="3975100"/>
                  <a:pt x="3215462" y="3972576"/>
                </a:cubicBezTo>
                <a:close/>
                <a:moveTo>
                  <a:pt x="6400364" y="4062334"/>
                </a:moveTo>
                <a:cubicBezTo>
                  <a:pt x="6412550" y="4061298"/>
                  <a:pt x="6423486" y="4047806"/>
                  <a:pt x="6420581" y="4034826"/>
                </a:cubicBezTo>
                <a:cubicBezTo>
                  <a:pt x="6418530" y="4015470"/>
                  <a:pt x="6390051" y="4014787"/>
                  <a:pt x="6379570" y="4027312"/>
                </a:cubicBezTo>
                <a:cubicBezTo>
                  <a:pt x="6376836" y="4038014"/>
                  <a:pt x="6375241" y="4054182"/>
                  <a:pt x="6388228" y="4058736"/>
                </a:cubicBezTo>
                <a:cubicBezTo>
                  <a:pt x="6392101" y="4061639"/>
                  <a:pt x="6396302" y="4062678"/>
                  <a:pt x="6400364" y="4062334"/>
                </a:cubicBezTo>
                <a:close/>
                <a:moveTo>
                  <a:pt x="2406932" y="4072486"/>
                </a:moveTo>
                <a:cubicBezTo>
                  <a:pt x="2417001" y="4068485"/>
                  <a:pt x="2424792" y="4060081"/>
                  <a:pt x="2425024" y="4047848"/>
                </a:cubicBezTo>
                <a:cubicBezTo>
                  <a:pt x="2428920" y="4027038"/>
                  <a:pt x="2413096" y="3998912"/>
                  <a:pt x="2388758" y="4004400"/>
                </a:cubicBezTo>
                <a:cubicBezTo>
                  <a:pt x="2356679" y="4005315"/>
                  <a:pt x="2347952" y="4057680"/>
                  <a:pt x="2375247" y="4070714"/>
                </a:cubicBezTo>
                <a:cubicBezTo>
                  <a:pt x="2384513" y="4076088"/>
                  <a:pt x="2396878" y="4076488"/>
                  <a:pt x="2406932" y="4072486"/>
                </a:cubicBezTo>
                <a:close/>
                <a:moveTo>
                  <a:pt x="1993693" y="4072494"/>
                </a:moveTo>
                <a:cubicBezTo>
                  <a:pt x="2003074" y="4069387"/>
                  <a:pt x="2011028" y="4062547"/>
                  <a:pt x="2013870" y="4052516"/>
                </a:cubicBezTo>
                <a:cubicBezTo>
                  <a:pt x="2025693" y="4026981"/>
                  <a:pt x="1997500" y="3994150"/>
                  <a:pt x="1970438" y="4005549"/>
                </a:cubicBezTo>
                <a:cubicBezTo>
                  <a:pt x="1941576" y="4013301"/>
                  <a:pt x="1936804" y="4057760"/>
                  <a:pt x="1964985" y="4070071"/>
                </a:cubicBezTo>
                <a:cubicBezTo>
                  <a:pt x="1973509" y="4074973"/>
                  <a:pt x="1984311" y="4075600"/>
                  <a:pt x="1993693" y="4072494"/>
                </a:cubicBezTo>
                <a:close/>
                <a:moveTo>
                  <a:pt x="5894760" y="4072788"/>
                </a:moveTo>
                <a:cubicBezTo>
                  <a:pt x="5904644" y="4070293"/>
                  <a:pt x="5913385" y="4063773"/>
                  <a:pt x="5917270" y="4053794"/>
                </a:cubicBezTo>
                <a:cubicBezTo>
                  <a:pt x="5929154" y="4032476"/>
                  <a:pt x="5912700" y="4000727"/>
                  <a:pt x="5886875" y="4002994"/>
                </a:cubicBezTo>
                <a:cubicBezTo>
                  <a:pt x="5853281" y="4000500"/>
                  <a:pt x="5840254" y="4049259"/>
                  <a:pt x="5865393" y="4067628"/>
                </a:cubicBezTo>
                <a:cubicBezTo>
                  <a:pt x="5873849" y="4073752"/>
                  <a:pt x="5884876" y="4075283"/>
                  <a:pt x="5894760" y="4072788"/>
                </a:cubicBezTo>
                <a:close/>
                <a:moveTo>
                  <a:pt x="6616076" y="4072811"/>
                </a:moveTo>
                <a:cubicBezTo>
                  <a:pt x="6625048" y="4070202"/>
                  <a:pt x="6632754" y="4064296"/>
                  <a:pt x="6635679" y="4054663"/>
                </a:cubicBezTo>
                <a:cubicBezTo>
                  <a:pt x="6646704" y="4031498"/>
                  <a:pt x="6629604" y="3997324"/>
                  <a:pt x="6601704" y="4003058"/>
                </a:cubicBezTo>
                <a:cubicBezTo>
                  <a:pt x="6568629" y="4004434"/>
                  <a:pt x="6560979" y="4056039"/>
                  <a:pt x="6588879" y="4071177"/>
                </a:cubicBezTo>
                <a:cubicBezTo>
                  <a:pt x="6596867" y="4074732"/>
                  <a:pt x="6607104" y="4075420"/>
                  <a:pt x="6616076" y="4072811"/>
                </a:cubicBezTo>
                <a:close/>
                <a:moveTo>
                  <a:pt x="3224593" y="4073043"/>
                </a:moveTo>
                <a:cubicBezTo>
                  <a:pt x="3234310" y="4070614"/>
                  <a:pt x="3242916" y="4064211"/>
                  <a:pt x="3246678" y="4054264"/>
                </a:cubicBezTo>
                <a:cubicBezTo>
                  <a:pt x="3257392" y="4030711"/>
                  <a:pt x="3236191" y="3997325"/>
                  <a:pt x="3209290" y="4002813"/>
                </a:cubicBezTo>
                <a:cubicBezTo>
                  <a:pt x="3178514" y="4005785"/>
                  <a:pt x="3170079" y="4052663"/>
                  <a:pt x="3195840" y="4067984"/>
                </a:cubicBezTo>
                <a:cubicBezTo>
                  <a:pt x="3204047" y="4073930"/>
                  <a:pt x="3214876" y="4075473"/>
                  <a:pt x="3224593" y="4073043"/>
                </a:cubicBezTo>
                <a:close/>
                <a:moveTo>
                  <a:pt x="7439366" y="4073232"/>
                </a:moveTo>
                <a:cubicBezTo>
                  <a:pt x="7449042" y="4070296"/>
                  <a:pt x="7457129" y="4063568"/>
                  <a:pt x="7459555" y="4052963"/>
                </a:cubicBezTo>
                <a:cubicBezTo>
                  <a:pt x="7469029" y="4029929"/>
                  <a:pt x="7449851" y="3998912"/>
                  <a:pt x="7423278" y="4003929"/>
                </a:cubicBezTo>
                <a:cubicBezTo>
                  <a:pt x="7390005" y="4005982"/>
                  <a:pt x="7383304" y="4055244"/>
                  <a:pt x="7409645" y="4070752"/>
                </a:cubicBezTo>
                <a:cubicBezTo>
                  <a:pt x="7418426" y="4075314"/>
                  <a:pt x="7429690" y="4076168"/>
                  <a:pt x="7439366" y="4073232"/>
                </a:cubicBezTo>
                <a:close/>
                <a:moveTo>
                  <a:pt x="3735441" y="4073341"/>
                </a:moveTo>
                <a:cubicBezTo>
                  <a:pt x="3744331" y="4071426"/>
                  <a:pt x="3752366" y="4066280"/>
                  <a:pt x="3756925" y="4057703"/>
                </a:cubicBezTo>
                <a:cubicBezTo>
                  <a:pt x="3771741" y="4034604"/>
                  <a:pt x="3753049" y="3997324"/>
                  <a:pt x="3723872" y="4003042"/>
                </a:cubicBezTo>
                <a:cubicBezTo>
                  <a:pt x="3691275" y="4004871"/>
                  <a:pt x="3682841" y="4053815"/>
                  <a:pt x="3708827" y="4069596"/>
                </a:cubicBezTo>
                <a:cubicBezTo>
                  <a:pt x="3716806" y="4073941"/>
                  <a:pt x="3726550" y="4075256"/>
                  <a:pt x="3735441" y="4073341"/>
                </a:cubicBezTo>
                <a:close/>
                <a:moveTo>
                  <a:pt x="1782635" y="4073524"/>
                </a:moveTo>
                <a:cubicBezTo>
                  <a:pt x="1791703" y="4072107"/>
                  <a:pt x="1800151" y="4067401"/>
                  <a:pt x="1804799" y="4059464"/>
                </a:cubicBezTo>
                <a:cubicBezTo>
                  <a:pt x="1820901" y="4035651"/>
                  <a:pt x="1798677" y="3995737"/>
                  <a:pt x="1768742" y="4003675"/>
                </a:cubicBezTo>
                <a:cubicBezTo>
                  <a:pt x="1739034" y="4007983"/>
                  <a:pt x="1733593" y="4052433"/>
                  <a:pt x="1756723" y="4067855"/>
                </a:cubicBezTo>
                <a:cubicBezTo>
                  <a:pt x="1763866" y="4073071"/>
                  <a:pt x="1773562" y="4074942"/>
                  <a:pt x="1782635" y="4073524"/>
                </a:cubicBezTo>
                <a:close/>
                <a:moveTo>
                  <a:pt x="6291105" y="4073619"/>
                </a:moveTo>
                <a:cubicBezTo>
                  <a:pt x="6308290" y="4075623"/>
                  <a:pt x="6326761" y="4065571"/>
                  <a:pt x="6330704" y="4047757"/>
                </a:cubicBezTo>
                <a:cubicBezTo>
                  <a:pt x="6341904" y="4019933"/>
                  <a:pt x="6305105" y="3992562"/>
                  <a:pt x="6280648" y="4007265"/>
                </a:cubicBezTo>
                <a:cubicBezTo>
                  <a:pt x="6257563" y="4017671"/>
                  <a:pt x="6254591" y="4052960"/>
                  <a:pt x="6274934" y="4067437"/>
                </a:cubicBezTo>
                <a:cubicBezTo>
                  <a:pt x="6279791" y="4070943"/>
                  <a:pt x="6285377" y="4072950"/>
                  <a:pt x="6291105" y="4073619"/>
                </a:cubicBezTo>
                <a:close/>
                <a:moveTo>
                  <a:pt x="1568176" y="4073931"/>
                </a:moveTo>
                <a:cubicBezTo>
                  <a:pt x="1583994" y="4073835"/>
                  <a:pt x="1599682" y="4063730"/>
                  <a:pt x="1602931" y="4047359"/>
                </a:cubicBezTo>
                <a:cubicBezTo>
                  <a:pt x="1611368" y="4022118"/>
                  <a:pt x="1585376" y="3994150"/>
                  <a:pt x="1559613" y="4004382"/>
                </a:cubicBezTo>
                <a:cubicBezTo>
                  <a:pt x="1531798" y="4013250"/>
                  <a:pt x="1527237" y="4056227"/>
                  <a:pt x="1552772" y="4070552"/>
                </a:cubicBezTo>
                <a:cubicBezTo>
                  <a:pt x="1557617" y="4072883"/>
                  <a:pt x="1562903" y="4073963"/>
                  <a:pt x="1568176" y="4073931"/>
                </a:cubicBezTo>
                <a:close/>
                <a:moveTo>
                  <a:pt x="6819225" y="4074045"/>
                </a:moveTo>
                <a:cubicBezTo>
                  <a:pt x="6829144" y="4071987"/>
                  <a:pt x="6837955" y="4065928"/>
                  <a:pt x="6841707" y="4055640"/>
                </a:cubicBezTo>
                <a:cubicBezTo>
                  <a:pt x="6854667" y="4031404"/>
                  <a:pt x="6830338" y="3995737"/>
                  <a:pt x="6802825" y="4004882"/>
                </a:cubicBezTo>
                <a:cubicBezTo>
                  <a:pt x="6774403" y="4009455"/>
                  <a:pt x="6767354" y="4052896"/>
                  <a:pt x="6790092" y="4068443"/>
                </a:cubicBezTo>
                <a:cubicBezTo>
                  <a:pt x="6798278" y="4074159"/>
                  <a:pt x="6809306" y="4076102"/>
                  <a:pt x="6819225" y="4074045"/>
                </a:cubicBezTo>
                <a:close/>
                <a:moveTo>
                  <a:pt x="3117200" y="4074237"/>
                </a:moveTo>
                <a:cubicBezTo>
                  <a:pt x="3126353" y="4073097"/>
                  <a:pt x="3134880" y="4068705"/>
                  <a:pt x="3139883" y="4060720"/>
                </a:cubicBezTo>
                <a:cubicBezTo>
                  <a:pt x="3152617" y="4038134"/>
                  <a:pt x="3140565" y="4002315"/>
                  <a:pt x="3111458" y="4002771"/>
                </a:cubicBezTo>
                <a:cubicBezTo>
                  <a:pt x="3078030" y="4002087"/>
                  <a:pt x="3068479" y="4049541"/>
                  <a:pt x="3090764" y="4068248"/>
                </a:cubicBezTo>
                <a:cubicBezTo>
                  <a:pt x="3098269" y="4073267"/>
                  <a:pt x="3108047" y="4075378"/>
                  <a:pt x="3117200" y="4074237"/>
                </a:cubicBezTo>
                <a:close/>
                <a:moveTo>
                  <a:pt x="2087417" y="4074254"/>
                </a:moveTo>
                <a:cubicBezTo>
                  <a:pt x="2106737" y="4071707"/>
                  <a:pt x="2123927" y="4052183"/>
                  <a:pt x="2118614" y="4031893"/>
                </a:cubicBezTo>
                <a:cubicBezTo>
                  <a:pt x="2114501" y="4005066"/>
                  <a:pt x="2075419" y="3992562"/>
                  <a:pt x="2058496" y="4015524"/>
                </a:cubicBezTo>
                <a:cubicBezTo>
                  <a:pt x="2041569" y="4030983"/>
                  <a:pt x="2046369" y="4061675"/>
                  <a:pt x="2068096" y="4070542"/>
                </a:cubicBezTo>
                <a:cubicBezTo>
                  <a:pt x="2074271" y="4074065"/>
                  <a:pt x="2080973" y="4075103"/>
                  <a:pt x="2087417" y="4074254"/>
                </a:cubicBezTo>
                <a:close/>
                <a:moveTo>
                  <a:pt x="7120066" y="4074330"/>
                </a:moveTo>
                <a:cubicBezTo>
                  <a:pt x="7137723" y="4073661"/>
                  <a:pt x="7154647" y="4058900"/>
                  <a:pt x="7154477" y="4040067"/>
                </a:cubicBezTo>
                <a:cubicBezTo>
                  <a:pt x="7157879" y="4011109"/>
                  <a:pt x="7116831" y="3990975"/>
                  <a:pt x="7096420" y="4012241"/>
                </a:cubicBezTo>
                <a:cubicBezTo>
                  <a:pt x="7076916" y="4026719"/>
                  <a:pt x="7080998" y="4059748"/>
                  <a:pt x="7102770" y="4069928"/>
                </a:cubicBezTo>
                <a:cubicBezTo>
                  <a:pt x="7108213" y="4073209"/>
                  <a:pt x="7114180" y="4074552"/>
                  <a:pt x="7120066" y="4074330"/>
                </a:cubicBezTo>
                <a:close/>
                <a:moveTo>
                  <a:pt x="3011344" y="4074437"/>
                </a:moveTo>
                <a:cubicBezTo>
                  <a:pt x="3030404" y="4071806"/>
                  <a:pt x="3047620" y="4052387"/>
                  <a:pt x="3042192" y="4031939"/>
                </a:cubicBezTo>
                <a:cubicBezTo>
                  <a:pt x="3041062" y="4008339"/>
                  <a:pt x="3012340" y="3995737"/>
                  <a:pt x="2992891" y="4006506"/>
                </a:cubicBezTo>
                <a:cubicBezTo>
                  <a:pt x="2968919" y="4018191"/>
                  <a:pt x="2968466" y="4058517"/>
                  <a:pt x="2992439" y="4070889"/>
                </a:cubicBezTo>
                <a:cubicBezTo>
                  <a:pt x="2998432" y="4074326"/>
                  <a:pt x="3004990" y="4075315"/>
                  <a:pt x="3011344" y="4074437"/>
                </a:cubicBezTo>
                <a:close/>
                <a:moveTo>
                  <a:pt x="7530607" y="4074498"/>
                </a:moveTo>
                <a:cubicBezTo>
                  <a:pt x="7548833" y="4073699"/>
                  <a:pt x="7566476" y="4060780"/>
                  <a:pt x="7563543" y="4040212"/>
                </a:cubicBezTo>
                <a:cubicBezTo>
                  <a:pt x="7567454" y="4016707"/>
                  <a:pt x="7541686" y="3995737"/>
                  <a:pt x="7519599" y="4004724"/>
                </a:cubicBezTo>
                <a:cubicBezTo>
                  <a:pt x="7490840" y="4012329"/>
                  <a:pt x="7488079" y="4056805"/>
                  <a:pt x="7512927" y="4071092"/>
                </a:cubicBezTo>
                <a:cubicBezTo>
                  <a:pt x="7518391" y="4073684"/>
                  <a:pt x="7524531" y="4074765"/>
                  <a:pt x="7530607" y="4074498"/>
                </a:cubicBezTo>
                <a:close/>
                <a:moveTo>
                  <a:pt x="7322938" y="4074545"/>
                </a:moveTo>
                <a:cubicBezTo>
                  <a:pt x="7341666" y="4075272"/>
                  <a:pt x="7361233" y="4060340"/>
                  <a:pt x="7358997" y="4040093"/>
                </a:cubicBezTo>
                <a:cubicBezTo>
                  <a:pt x="7362667" y="4018272"/>
                  <a:pt x="7339502" y="4000499"/>
                  <a:pt x="7318401" y="4004548"/>
                </a:cubicBezTo>
                <a:cubicBezTo>
                  <a:pt x="7289502" y="4008823"/>
                  <a:pt x="7281704" y="4052467"/>
                  <a:pt x="7305328" y="4068214"/>
                </a:cubicBezTo>
                <a:cubicBezTo>
                  <a:pt x="7310546" y="4072320"/>
                  <a:pt x="7316695" y="4074303"/>
                  <a:pt x="7322938" y="4074545"/>
                </a:cubicBezTo>
                <a:close/>
                <a:moveTo>
                  <a:pt x="7020436" y="4074572"/>
                </a:moveTo>
                <a:cubicBezTo>
                  <a:pt x="7041198" y="4071588"/>
                  <a:pt x="7059567" y="4049676"/>
                  <a:pt x="7050383" y="4028019"/>
                </a:cubicBezTo>
                <a:cubicBezTo>
                  <a:pt x="7043806" y="4006874"/>
                  <a:pt x="7017272" y="3997325"/>
                  <a:pt x="6998448" y="4008920"/>
                </a:cubicBezTo>
                <a:cubicBezTo>
                  <a:pt x="6975316" y="4020516"/>
                  <a:pt x="6975770" y="4059623"/>
                  <a:pt x="6999809" y="4070537"/>
                </a:cubicBezTo>
                <a:cubicBezTo>
                  <a:pt x="7006329" y="4074459"/>
                  <a:pt x="7013516" y="4075567"/>
                  <a:pt x="7020436" y="4074572"/>
                </a:cubicBezTo>
                <a:close/>
                <a:moveTo>
                  <a:pt x="1264407" y="4074604"/>
                </a:moveTo>
                <a:cubicBezTo>
                  <a:pt x="1281399" y="4073103"/>
                  <a:pt x="1297394" y="4057773"/>
                  <a:pt x="1297049" y="4039982"/>
                </a:cubicBezTo>
                <a:cubicBezTo>
                  <a:pt x="1298652" y="4015799"/>
                  <a:pt x="1270064" y="3994150"/>
                  <a:pt x="1247880" y="4006357"/>
                </a:cubicBezTo>
                <a:cubicBezTo>
                  <a:pt x="1219289" y="4015799"/>
                  <a:pt x="1219289" y="4061170"/>
                  <a:pt x="1247652" y="4071074"/>
                </a:cubicBezTo>
                <a:cubicBezTo>
                  <a:pt x="1252968" y="4074068"/>
                  <a:pt x="1258743" y="4075104"/>
                  <a:pt x="1264407" y="4074604"/>
                </a:cubicBezTo>
                <a:close/>
                <a:moveTo>
                  <a:pt x="3623430" y="4074687"/>
                </a:moveTo>
                <a:cubicBezTo>
                  <a:pt x="3641672" y="4075027"/>
                  <a:pt x="3659724" y="4059803"/>
                  <a:pt x="3658371" y="4039733"/>
                </a:cubicBezTo>
                <a:cubicBezTo>
                  <a:pt x="3662204" y="4015013"/>
                  <a:pt x="3633344" y="3995737"/>
                  <a:pt x="3611473" y="4006396"/>
                </a:cubicBezTo>
                <a:cubicBezTo>
                  <a:pt x="3586896" y="4016148"/>
                  <a:pt x="3584416" y="4054475"/>
                  <a:pt x="3605836" y="4068762"/>
                </a:cubicBezTo>
                <a:cubicBezTo>
                  <a:pt x="3611248" y="4072730"/>
                  <a:pt x="3617349" y="4074573"/>
                  <a:pt x="3623430" y="4074687"/>
                </a:cubicBezTo>
                <a:close/>
                <a:moveTo>
                  <a:pt x="7737429" y="4074698"/>
                </a:moveTo>
                <a:cubicBezTo>
                  <a:pt x="7754871" y="4073348"/>
                  <a:pt x="7771161" y="4058234"/>
                  <a:pt x="7771331" y="4039751"/>
                </a:cubicBezTo>
                <a:cubicBezTo>
                  <a:pt x="7772241" y="4014417"/>
                  <a:pt x="7743129" y="3994150"/>
                  <a:pt x="7720386" y="4006357"/>
                </a:cubicBezTo>
                <a:cubicBezTo>
                  <a:pt x="7692866" y="4016030"/>
                  <a:pt x="7693093" y="4061170"/>
                  <a:pt x="7720158" y="4071074"/>
                </a:cubicBezTo>
                <a:cubicBezTo>
                  <a:pt x="7725673" y="4074068"/>
                  <a:pt x="7731615" y="4075147"/>
                  <a:pt x="7737429" y="4074698"/>
                </a:cubicBezTo>
                <a:close/>
                <a:moveTo>
                  <a:pt x="3525969" y="4074739"/>
                </a:moveTo>
                <a:cubicBezTo>
                  <a:pt x="3545131" y="4071959"/>
                  <a:pt x="3562236" y="4052791"/>
                  <a:pt x="3557606" y="4032715"/>
                </a:cubicBezTo>
                <a:cubicBezTo>
                  <a:pt x="3553491" y="4008023"/>
                  <a:pt x="3520338" y="3992562"/>
                  <a:pt x="3501133" y="4010100"/>
                </a:cubicBezTo>
                <a:cubicBezTo>
                  <a:pt x="3479641" y="4024408"/>
                  <a:pt x="3482842" y="4061791"/>
                  <a:pt x="3506849" y="4071483"/>
                </a:cubicBezTo>
                <a:cubicBezTo>
                  <a:pt x="3512965" y="4074772"/>
                  <a:pt x="3519581" y="4075666"/>
                  <a:pt x="3525969" y="4074739"/>
                </a:cubicBezTo>
                <a:close/>
                <a:moveTo>
                  <a:pt x="6912273" y="4074799"/>
                </a:moveTo>
                <a:cubicBezTo>
                  <a:pt x="6930773" y="4074038"/>
                  <a:pt x="6949370" y="4059685"/>
                  <a:pt x="6948506" y="4040319"/>
                </a:cubicBezTo>
                <a:cubicBezTo>
                  <a:pt x="6951504" y="4013813"/>
                  <a:pt x="6916905" y="3992562"/>
                  <a:pt x="6894530" y="4009242"/>
                </a:cubicBezTo>
                <a:cubicBezTo>
                  <a:pt x="6870541" y="4021353"/>
                  <a:pt x="6872387" y="4057457"/>
                  <a:pt x="6894530" y="4070711"/>
                </a:cubicBezTo>
                <a:cubicBezTo>
                  <a:pt x="6899951" y="4073796"/>
                  <a:pt x="6906107" y="4075052"/>
                  <a:pt x="6912273" y="4074799"/>
                </a:cubicBezTo>
                <a:close/>
                <a:moveTo>
                  <a:pt x="7223266" y="4074861"/>
                </a:moveTo>
                <a:cubicBezTo>
                  <a:pt x="7240331" y="4073932"/>
                  <a:pt x="7256114" y="4059571"/>
                  <a:pt x="7255601" y="4041108"/>
                </a:cubicBezTo>
                <a:cubicBezTo>
                  <a:pt x="7259479" y="4015121"/>
                  <a:pt x="7228455" y="3994150"/>
                  <a:pt x="7206100" y="4007827"/>
                </a:cubicBezTo>
                <a:cubicBezTo>
                  <a:pt x="7182147" y="4019452"/>
                  <a:pt x="7181691" y="4060255"/>
                  <a:pt x="7206328" y="4070969"/>
                </a:cubicBezTo>
                <a:cubicBezTo>
                  <a:pt x="7211746" y="4073989"/>
                  <a:pt x="7217577" y="4075171"/>
                  <a:pt x="7223266" y="4074861"/>
                </a:cubicBezTo>
                <a:close/>
                <a:moveTo>
                  <a:pt x="1364512" y="4074871"/>
                </a:moveTo>
                <a:cubicBezTo>
                  <a:pt x="1383025" y="4074259"/>
                  <a:pt x="1401384" y="4060084"/>
                  <a:pt x="1400025" y="4039982"/>
                </a:cubicBezTo>
                <a:cubicBezTo>
                  <a:pt x="1401833" y="4012950"/>
                  <a:pt x="1367695" y="3992562"/>
                  <a:pt x="1345991" y="4009056"/>
                </a:cubicBezTo>
                <a:cubicBezTo>
                  <a:pt x="1325185" y="4023259"/>
                  <a:pt x="1324053" y="4057621"/>
                  <a:pt x="1346668" y="4070679"/>
                </a:cubicBezTo>
                <a:cubicBezTo>
                  <a:pt x="1352153" y="4073772"/>
                  <a:pt x="1358341" y="4075075"/>
                  <a:pt x="1364512" y="4074871"/>
                </a:cubicBezTo>
                <a:close/>
                <a:moveTo>
                  <a:pt x="3422803" y="4074978"/>
                </a:moveTo>
                <a:cubicBezTo>
                  <a:pt x="3441853" y="4072739"/>
                  <a:pt x="3459117" y="4054527"/>
                  <a:pt x="3454695" y="4034131"/>
                </a:cubicBezTo>
                <a:cubicBezTo>
                  <a:pt x="3451293" y="4010820"/>
                  <a:pt x="3422718" y="3995737"/>
                  <a:pt x="3402534" y="4008992"/>
                </a:cubicBezTo>
                <a:cubicBezTo>
                  <a:pt x="3379175" y="4021561"/>
                  <a:pt x="3378041" y="4061098"/>
                  <a:pt x="3403895" y="4071382"/>
                </a:cubicBezTo>
                <a:cubicBezTo>
                  <a:pt x="3409905" y="4074695"/>
                  <a:pt x="3416453" y="4075724"/>
                  <a:pt x="3422803" y="4074978"/>
                </a:cubicBezTo>
                <a:close/>
                <a:moveTo>
                  <a:pt x="1158847" y="4075008"/>
                </a:moveTo>
                <a:cubicBezTo>
                  <a:pt x="1174206" y="4074901"/>
                  <a:pt x="1189471" y="4064156"/>
                  <a:pt x="1192036" y="4047997"/>
                </a:cubicBezTo>
                <a:cubicBezTo>
                  <a:pt x="1200245" y="4023701"/>
                  <a:pt x="1174020" y="3995737"/>
                  <a:pt x="1149168" y="4004676"/>
                </a:cubicBezTo>
                <a:cubicBezTo>
                  <a:pt x="1119758" y="4011782"/>
                  <a:pt x="1116111" y="4059229"/>
                  <a:pt x="1143925" y="4071377"/>
                </a:cubicBezTo>
                <a:cubicBezTo>
                  <a:pt x="1148598" y="4073898"/>
                  <a:pt x="1153727" y="4075044"/>
                  <a:pt x="1158847" y="4075008"/>
                </a:cubicBezTo>
                <a:close/>
                <a:moveTo>
                  <a:pt x="3315480" y="4075055"/>
                </a:moveTo>
                <a:cubicBezTo>
                  <a:pt x="3332079" y="4074948"/>
                  <a:pt x="3348679" y="4064129"/>
                  <a:pt x="3351626" y="4047024"/>
                </a:cubicBezTo>
                <a:cubicBezTo>
                  <a:pt x="3357404" y="4024673"/>
                  <a:pt x="3336832" y="4000499"/>
                  <a:pt x="3313255" y="4003692"/>
                </a:cubicBezTo>
                <a:cubicBezTo>
                  <a:pt x="3279507" y="4004604"/>
                  <a:pt x="3273266" y="4056147"/>
                  <a:pt x="3299386" y="4071427"/>
                </a:cubicBezTo>
                <a:cubicBezTo>
                  <a:pt x="3304414" y="4073935"/>
                  <a:pt x="3309947" y="4075090"/>
                  <a:pt x="3315480" y="4075055"/>
                </a:cubicBezTo>
                <a:close/>
                <a:moveTo>
                  <a:pt x="6709828" y="4075060"/>
                </a:moveTo>
                <a:cubicBezTo>
                  <a:pt x="6727199" y="4074234"/>
                  <a:pt x="6743995" y="4060133"/>
                  <a:pt x="6741274" y="4040759"/>
                </a:cubicBezTo>
                <a:cubicBezTo>
                  <a:pt x="6745129" y="4017899"/>
                  <a:pt x="6721090" y="3997325"/>
                  <a:pt x="6699318" y="4004411"/>
                </a:cubicBezTo>
                <a:cubicBezTo>
                  <a:pt x="6670289" y="4010355"/>
                  <a:pt x="6667341" y="4059275"/>
                  <a:pt x="6692968" y="4071163"/>
                </a:cubicBezTo>
                <a:cubicBezTo>
                  <a:pt x="6698184" y="4074134"/>
                  <a:pt x="6704038" y="4075334"/>
                  <a:pt x="6709828" y="4075060"/>
                </a:cubicBezTo>
                <a:close/>
                <a:moveTo>
                  <a:pt x="2189845" y="4075101"/>
                </a:moveTo>
                <a:cubicBezTo>
                  <a:pt x="2207219" y="4073776"/>
                  <a:pt x="2223336" y="4059117"/>
                  <a:pt x="2220266" y="4039971"/>
                </a:cubicBezTo>
                <a:cubicBezTo>
                  <a:pt x="2225731" y="4011708"/>
                  <a:pt x="2187737" y="3992562"/>
                  <a:pt x="2166813" y="4010340"/>
                </a:cubicBezTo>
                <a:cubicBezTo>
                  <a:pt x="2146347" y="4025384"/>
                  <a:pt x="2149301" y="4061169"/>
                  <a:pt x="2172725" y="4071654"/>
                </a:cubicBezTo>
                <a:cubicBezTo>
                  <a:pt x="2178127" y="4074502"/>
                  <a:pt x="2184052" y="4075543"/>
                  <a:pt x="2189845" y="4075101"/>
                </a:cubicBezTo>
                <a:close/>
                <a:moveTo>
                  <a:pt x="1352758" y="4174950"/>
                </a:moveTo>
                <a:cubicBezTo>
                  <a:pt x="1371463" y="4181475"/>
                  <a:pt x="1394556" y="4171125"/>
                  <a:pt x="1399639" y="4151775"/>
                </a:cubicBezTo>
                <a:cubicBezTo>
                  <a:pt x="1408184" y="4125000"/>
                  <a:pt x="1374927" y="4095750"/>
                  <a:pt x="1348832" y="4110600"/>
                </a:cubicBezTo>
                <a:cubicBezTo>
                  <a:pt x="1320880" y="4121625"/>
                  <a:pt x="1324344" y="4166175"/>
                  <a:pt x="1352758" y="4174950"/>
                </a:cubicBezTo>
                <a:close/>
                <a:moveTo>
                  <a:pt x="2920079" y="4175431"/>
                </a:moveTo>
                <a:cubicBezTo>
                  <a:pt x="2929710" y="4171859"/>
                  <a:pt x="2937426" y="4164314"/>
                  <a:pt x="2938912" y="4152882"/>
                </a:cubicBezTo>
                <a:cubicBezTo>
                  <a:pt x="2947829" y="4127732"/>
                  <a:pt x="2923137" y="4098924"/>
                  <a:pt x="2897072" y="4107841"/>
                </a:cubicBezTo>
                <a:cubicBezTo>
                  <a:pt x="2867578" y="4114471"/>
                  <a:pt x="2863691" y="4161113"/>
                  <a:pt x="2889756" y="4174145"/>
                </a:cubicBezTo>
                <a:cubicBezTo>
                  <a:pt x="2898901" y="4178603"/>
                  <a:pt x="2910447" y="4179003"/>
                  <a:pt x="2920079" y="4175431"/>
                </a:cubicBezTo>
                <a:close/>
                <a:moveTo>
                  <a:pt x="2277002" y="4175706"/>
                </a:moveTo>
                <a:cubicBezTo>
                  <a:pt x="2296040" y="4183062"/>
                  <a:pt x="2318022" y="4171798"/>
                  <a:pt x="2322781" y="4151797"/>
                </a:cubicBezTo>
                <a:cubicBezTo>
                  <a:pt x="2330484" y="4126740"/>
                  <a:pt x="2304877" y="4098924"/>
                  <a:pt x="2279724" y="4107659"/>
                </a:cubicBezTo>
                <a:cubicBezTo>
                  <a:pt x="2248189" y="4113636"/>
                  <a:pt x="2247960" y="4166050"/>
                  <a:pt x="2277002" y="4175706"/>
                </a:cubicBezTo>
                <a:close/>
                <a:moveTo>
                  <a:pt x="7026742" y="4176236"/>
                </a:moveTo>
                <a:cubicBezTo>
                  <a:pt x="7035945" y="4173409"/>
                  <a:pt x="7044037" y="4167069"/>
                  <a:pt x="7048253" y="4157701"/>
                </a:cubicBezTo>
                <a:cubicBezTo>
                  <a:pt x="7065804" y="4128685"/>
                  <a:pt x="7024321" y="4090987"/>
                  <a:pt x="6997425" y="4112007"/>
                </a:cubicBezTo>
                <a:cubicBezTo>
                  <a:pt x="6975316" y="4125258"/>
                  <a:pt x="6975772" y="4161357"/>
                  <a:pt x="6998565" y="4173694"/>
                </a:cubicBezTo>
                <a:cubicBezTo>
                  <a:pt x="7007226" y="4178378"/>
                  <a:pt x="7017540" y="4179064"/>
                  <a:pt x="7026742" y="4176236"/>
                </a:cubicBezTo>
                <a:close/>
                <a:moveTo>
                  <a:pt x="3223383" y="4176333"/>
                </a:moveTo>
                <a:cubicBezTo>
                  <a:pt x="3243379" y="4169625"/>
                  <a:pt x="3256623" y="4143432"/>
                  <a:pt x="3244793" y="4123871"/>
                </a:cubicBezTo>
                <a:cubicBezTo>
                  <a:pt x="3233134" y="4098925"/>
                  <a:pt x="3189243" y="4102100"/>
                  <a:pt x="3182842" y="4129314"/>
                </a:cubicBezTo>
                <a:cubicBezTo>
                  <a:pt x="3174841" y="4146777"/>
                  <a:pt x="3184442" y="4168548"/>
                  <a:pt x="3201816" y="4175578"/>
                </a:cubicBezTo>
                <a:cubicBezTo>
                  <a:pt x="3209303" y="4178640"/>
                  <a:pt x="3216718" y="4178569"/>
                  <a:pt x="3223383" y="4176333"/>
                </a:cubicBezTo>
                <a:close/>
                <a:moveTo>
                  <a:pt x="3018929" y="4176688"/>
                </a:moveTo>
                <a:cubicBezTo>
                  <a:pt x="3027327" y="4174481"/>
                  <a:pt x="3034735" y="4169321"/>
                  <a:pt x="3038580" y="4160837"/>
                </a:cubicBezTo>
                <a:cubicBezTo>
                  <a:pt x="3052604" y="4136301"/>
                  <a:pt x="3029532" y="4098925"/>
                  <a:pt x="3001031" y="4107409"/>
                </a:cubicBezTo>
                <a:cubicBezTo>
                  <a:pt x="2969589" y="4111766"/>
                  <a:pt x="2965291" y="4162672"/>
                  <a:pt x="2993340" y="4174825"/>
                </a:cubicBezTo>
                <a:cubicBezTo>
                  <a:pt x="3001144" y="4178150"/>
                  <a:pt x="3010531" y="4178895"/>
                  <a:pt x="3018929" y="4176688"/>
                </a:cubicBezTo>
                <a:close/>
                <a:moveTo>
                  <a:pt x="3524170" y="4176896"/>
                </a:moveTo>
                <a:cubicBezTo>
                  <a:pt x="3541046" y="4176033"/>
                  <a:pt x="3557250" y="4162477"/>
                  <a:pt x="3558103" y="4145132"/>
                </a:cubicBezTo>
                <a:cubicBezTo>
                  <a:pt x="3560604" y="4116840"/>
                  <a:pt x="3521260" y="4094162"/>
                  <a:pt x="3499655" y="4115717"/>
                </a:cubicBezTo>
                <a:cubicBezTo>
                  <a:pt x="3479641" y="4130537"/>
                  <a:pt x="3485099" y="4163768"/>
                  <a:pt x="3507614" y="4173199"/>
                </a:cubicBezTo>
                <a:cubicBezTo>
                  <a:pt x="3512845" y="4176061"/>
                  <a:pt x="3518545" y="4177184"/>
                  <a:pt x="3524170" y="4176896"/>
                </a:cubicBezTo>
                <a:close/>
                <a:moveTo>
                  <a:pt x="1779428" y="4176964"/>
                </a:moveTo>
                <a:cubicBezTo>
                  <a:pt x="1796224" y="4175124"/>
                  <a:pt x="1811273" y="4162309"/>
                  <a:pt x="1810411" y="4144038"/>
                </a:cubicBezTo>
                <a:cubicBezTo>
                  <a:pt x="1814549" y="4120353"/>
                  <a:pt x="1787412" y="4098924"/>
                  <a:pt x="1765102" y="4108623"/>
                </a:cubicBezTo>
                <a:cubicBezTo>
                  <a:pt x="1735203" y="4116519"/>
                  <a:pt x="1733596" y="4165016"/>
                  <a:pt x="1762572" y="4174942"/>
                </a:cubicBezTo>
                <a:cubicBezTo>
                  <a:pt x="1768033" y="4176971"/>
                  <a:pt x="1773828" y="4177578"/>
                  <a:pt x="1779428" y="4176964"/>
                </a:cubicBezTo>
                <a:close/>
                <a:moveTo>
                  <a:pt x="2086667" y="4176967"/>
                </a:moveTo>
                <a:cubicBezTo>
                  <a:pt x="2103629" y="4175888"/>
                  <a:pt x="2120149" y="4162083"/>
                  <a:pt x="2119982" y="4144303"/>
                </a:cubicBezTo>
                <a:cubicBezTo>
                  <a:pt x="2124116" y="4116721"/>
                  <a:pt x="2088719" y="4095750"/>
                  <a:pt x="2065936" y="4111022"/>
                </a:cubicBezTo>
                <a:cubicBezTo>
                  <a:pt x="2041569" y="4124244"/>
                  <a:pt x="2044330" y="4163451"/>
                  <a:pt x="2070088" y="4173480"/>
                </a:cubicBezTo>
                <a:cubicBezTo>
                  <a:pt x="2075271" y="4176273"/>
                  <a:pt x="2080995" y="4177327"/>
                  <a:pt x="2086667" y="4176967"/>
                </a:cubicBezTo>
                <a:close/>
                <a:moveTo>
                  <a:pt x="2194030" y="4176998"/>
                </a:moveTo>
                <a:cubicBezTo>
                  <a:pt x="2213503" y="4172113"/>
                  <a:pt x="2227729" y="4148974"/>
                  <a:pt x="2219452" y="4128406"/>
                </a:cubicBezTo>
                <a:cubicBezTo>
                  <a:pt x="2211403" y="4098925"/>
                  <a:pt x="2161499" y="4099153"/>
                  <a:pt x="2154602" y="4129091"/>
                </a:cubicBezTo>
                <a:cubicBezTo>
                  <a:pt x="2147935" y="4146460"/>
                  <a:pt x="2156440" y="4167028"/>
                  <a:pt x="2173457" y="4175027"/>
                </a:cubicBezTo>
                <a:cubicBezTo>
                  <a:pt x="2180468" y="4178226"/>
                  <a:pt x="2187538" y="4178626"/>
                  <a:pt x="2194030" y="4176998"/>
                </a:cubicBezTo>
                <a:close/>
                <a:moveTo>
                  <a:pt x="8148384" y="4177135"/>
                </a:moveTo>
                <a:cubicBezTo>
                  <a:pt x="8164920" y="4175951"/>
                  <a:pt x="8179760" y="4162203"/>
                  <a:pt x="8179760" y="4144269"/>
                </a:cubicBezTo>
                <a:cubicBezTo>
                  <a:pt x="8184991" y="4119003"/>
                  <a:pt x="8156107" y="4098925"/>
                  <a:pt x="8133591" y="4109076"/>
                </a:cubicBezTo>
                <a:cubicBezTo>
                  <a:pt x="8106071" y="4118325"/>
                  <a:pt x="8105616" y="4162767"/>
                  <a:pt x="8131771" y="4173822"/>
                </a:cubicBezTo>
                <a:cubicBezTo>
                  <a:pt x="8137173" y="4176528"/>
                  <a:pt x="8142873" y="4177529"/>
                  <a:pt x="8148384" y="4177135"/>
                </a:cubicBezTo>
                <a:close/>
                <a:moveTo>
                  <a:pt x="3105709" y="4177306"/>
                </a:moveTo>
                <a:cubicBezTo>
                  <a:pt x="3112417" y="4177994"/>
                  <a:pt x="3119576" y="4177019"/>
                  <a:pt x="3126002" y="4175986"/>
                </a:cubicBezTo>
                <a:cubicBezTo>
                  <a:pt x="3149225" y="4163824"/>
                  <a:pt x="3151029" y="4125045"/>
                  <a:pt x="3129158" y="4111048"/>
                </a:cubicBezTo>
                <a:cubicBezTo>
                  <a:pt x="3116081" y="4102099"/>
                  <a:pt x="3100749" y="4109212"/>
                  <a:pt x="3086995" y="4111507"/>
                </a:cubicBezTo>
                <a:cubicBezTo>
                  <a:pt x="3081133" y="4129405"/>
                  <a:pt x="3073241" y="4152810"/>
                  <a:pt x="3088122" y="4168643"/>
                </a:cubicBezTo>
                <a:cubicBezTo>
                  <a:pt x="3092745" y="4174265"/>
                  <a:pt x="3099001" y="4176617"/>
                  <a:pt x="3105709" y="4177306"/>
                </a:cubicBezTo>
                <a:close/>
                <a:moveTo>
                  <a:pt x="1571652" y="4177477"/>
                </a:moveTo>
                <a:cubicBezTo>
                  <a:pt x="1588601" y="4176524"/>
                  <a:pt x="1604719" y="4163456"/>
                  <a:pt x="1605232" y="4145118"/>
                </a:cubicBezTo>
                <a:cubicBezTo>
                  <a:pt x="1609780" y="4117698"/>
                  <a:pt x="1574303" y="4094162"/>
                  <a:pt x="1552015" y="4111757"/>
                </a:cubicBezTo>
                <a:cubicBezTo>
                  <a:pt x="1530411" y="4126381"/>
                  <a:pt x="1532913" y="4161114"/>
                  <a:pt x="1554974" y="4174139"/>
                </a:cubicBezTo>
                <a:cubicBezTo>
                  <a:pt x="1560261" y="4176767"/>
                  <a:pt x="1566003" y="4177795"/>
                  <a:pt x="1571652" y="4177477"/>
                </a:cubicBezTo>
                <a:close/>
                <a:moveTo>
                  <a:pt x="3832911" y="4177556"/>
                </a:moveTo>
                <a:cubicBezTo>
                  <a:pt x="3851787" y="4175859"/>
                  <a:pt x="3868512" y="4157482"/>
                  <a:pt x="3863550" y="4136528"/>
                </a:cubicBezTo>
                <a:cubicBezTo>
                  <a:pt x="3864463" y="4105154"/>
                  <a:pt x="3816096" y="4094162"/>
                  <a:pt x="3802179" y="4120956"/>
                </a:cubicBezTo>
                <a:cubicBezTo>
                  <a:pt x="3793966" y="4137902"/>
                  <a:pt x="3796476" y="4163322"/>
                  <a:pt x="3814043" y="4173169"/>
                </a:cubicBezTo>
                <a:cubicBezTo>
                  <a:pt x="3820089" y="4176833"/>
                  <a:pt x="3826619" y="4178121"/>
                  <a:pt x="3832911" y="4177556"/>
                </a:cubicBezTo>
                <a:close/>
                <a:moveTo>
                  <a:pt x="3939056" y="4177782"/>
                </a:moveTo>
                <a:cubicBezTo>
                  <a:pt x="3959226" y="4173691"/>
                  <a:pt x="3975088" y="4150475"/>
                  <a:pt x="3966000" y="4129456"/>
                </a:cubicBezTo>
                <a:cubicBezTo>
                  <a:pt x="3960741" y="4104877"/>
                  <a:pt x="3927131" y="4100512"/>
                  <a:pt x="3909984" y="4114754"/>
                </a:cubicBezTo>
                <a:cubicBezTo>
                  <a:pt x="3893979" y="4131753"/>
                  <a:pt x="3896494" y="4163684"/>
                  <a:pt x="3918215" y="4174710"/>
                </a:cubicBezTo>
                <a:cubicBezTo>
                  <a:pt x="3925131" y="4178386"/>
                  <a:pt x="3932333" y="4179146"/>
                  <a:pt x="3939056" y="4177782"/>
                </a:cubicBezTo>
                <a:close/>
                <a:moveTo>
                  <a:pt x="1672677" y="4177811"/>
                </a:moveTo>
                <a:cubicBezTo>
                  <a:pt x="1700585" y="4179887"/>
                  <a:pt x="1708196" y="4149670"/>
                  <a:pt x="1707042" y="4127526"/>
                </a:cubicBezTo>
                <a:cubicBezTo>
                  <a:pt x="1695281" y="4114840"/>
                  <a:pt x="1678905" y="4098924"/>
                  <a:pt x="1659993" y="4108842"/>
                </a:cubicBezTo>
                <a:cubicBezTo>
                  <a:pt x="1627242" y="4120837"/>
                  <a:pt x="1636006" y="4179426"/>
                  <a:pt x="1672677" y="4177811"/>
                </a:cubicBezTo>
                <a:close/>
                <a:moveTo>
                  <a:pt x="7322506" y="4177918"/>
                </a:moveTo>
                <a:cubicBezTo>
                  <a:pt x="7340919" y="4178166"/>
                  <a:pt x="7359140" y="4164811"/>
                  <a:pt x="7358113" y="4143959"/>
                </a:cubicBezTo>
                <a:cubicBezTo>
                  <a:pt x="7361079" y="4119374"/>
                  <a:pt x="7335530" y="4098924"/>
                  <a:pt x="7312718" y="4107885"/>
                </a:cubicBezTo>
                <a:cubicBezTo>
                  <a:pt x="7286713" y="4116616"/>
                  <a:pt x="7283291" y="4157516"/>
                  <a:pt x="7304734" y="4172910"/>
                </a:cubicBezTo>
                <a:cubicBezTo>
                  <a:pt x="7310209" y="4176242"/>
                  <a:pt x="7316368" y="4177836"/>
                  <a:pt x="7322506" y="4177918"/>
                </a:cubicBezTo>
                <a:close/>
                <a:moveTo>
                  <a:pt x="1879956" y="4177959"/>
                </a:moveTo>
                <a:cubicBezTo>
                  <a:pt x="1899340" y="4176425"/>
                  <a:pt x="1917599" y="4156731"/>
                  <a:pt x="1912379" y="4135758"/>
                </a:cubicBezTo>
                <a:cubicBezTo>
                  <a:pt x="1910134" y="4110750"/>
                  <a:pt x="1877396" y="4097337"/>
                  <a:pt x="1858337" y="4113251"/>
                </a:cubicBezTo>
                <a:cubicBezTo>
                  <a:pt x="1839956" y="4127801"/>
                  <a:pt x="1842420" y="4159402"/>
                  <a:pt x="1861027" y="4172816"/>
                </a:cubicBezTo>
                <a:cubicBezTo>
                  <a:pt x="1866918" y="4176965"/>
                  <a:pt x="1873500" y="4178471"/>
                  <a:pt x="1879956" y="4177959"/>
                </a:cubicBezTo>
                <a:close/>
                <a:moveTo>
                  <a:pt x="7118356" y="4178160"/>
                </a:moveTo>
                <a:cubicBezTo>
                  <a:pt x="7134344" y="4178548"/>
                  <a:pt x="7150978" y="4168340"/>
                  <a:pt x="7153908" y="4151801"/>
                </a:cubicBezTo>
                <a:cubicBezTo>
                  <a:pt x="7162641" y="4125383"/>
                  <a:pt x="7129316" y="4095750"/>
                  <a:pt x="7104265" y="4110222"/>
                </a:cubicBezTo>
                <a:cubicBezTo>
                  <a:pt x="7076916" y="4120789"/>
                  <a:pt x="7078065" y="4161449"/>
                  <a:pt x="7103116" y="4174083"/>
                </a:cubicBezTo>
                <a:cubicBezTo>
                  <a:pt x="7107770" y="4176724"/>
                  <a:pt x="7113027" y="4178031"/>
                  <a:pt x="7118356" y="4178160"/>
                </a:cubicBezTo>
                <a:close/>
                <a:moveTo>
                  <a:pt x="3624233" y="4178195"/>
                </a:moveTo>
                <a:cubicBezTo>
                  <a:pt x="3642306" y="4178173"/>
                  <a:pt x="3660062" y="4164869"/>
                  <a:pt x="3659048" y="4144308"/>
                </a:cubicBezTo>
                <a:cubicBezTo>
                  <a:pt x="3662204" y="4120118"/>
                  <a:pt x="3637402" y="4098924"/>
                  <a:pt x="3615081" y="4107908"/>
                </a:cubicBezTo>
                <a:cubicBezTo>
                  <a:pt x="3587122" y="4115281"/>
                  <a:pt x="3584416" y="4158131"/>
                  <a:pt x="3606738" y="4173566"/>
                </a:cubicBezTo>
                <a:cubicBezTo>
                  <a:pt x="3612150" y="4176734"/>
                  <a:pt x="3618209" y="4178203"/>
                  <a:pt x="3624233" y="4178195"/>
                </a:cubicBezTo>
                <a:close/>
                <a:moveTo>
                  <a:pt x="8364152" y="4178300"/>
                </a:moveTo>
                <a:cubicBezTo>
                  <a:pt x="8375265" y="4167404"/>
                  <a:pt x="8389779" y="4155117"/>
                  <a:pt x="8387058" y="4137267"/>
                </a:cubicBezTo>
                <a:cubicBezTo>
                  <a:pt x="8386150" y="4117562"/>
                  <a:pt x="8365966" y="4106202"/>
                  <a:pt x="8348731" y="4105275"/>
                </a:cubicBezTo>
                <a:cubicBezTo>
                  <a:pt x="8329227" y="4110143"/>
                  <a:pt x="8311991" y="4130312"/>
                  <a:pt x="8316754" y="4151640"/>
                </a:cubicBezTo>
                <a:cubicBezTo>
                  <a:pt x="8321970" y="4162072"/>
                  <a:pt x="8330588" y="4169722"/>
                  <a:pt x="8338525" y="4177836"/>
                </a:cubicBezTo>
                <a:cubicBezTo>
                  <a:pt x="8344875" y="4178068"/>
                  <a:pt x="8357802" y="4178300"/>
                  <a:pt x="8364152" y="4178300"/>
                </a:cubicBezTo>
                <a:close/>
                <a:moveTo>
                  <a:pt x="6824716" y="4178300"/>
                </a:moveTo>
                <a:cubicBezTo>
                  <a:pt x="6839349" y="4162340"/>
                  <a:pt x="6854667" y="4136806"/>
                  <a:pt x="6837748" y="4116970"/>
                </a:cubicBezTo>
                <a:cubicBezTo>
                  <a:pt x="6816714" y="4092575"/>
                  <a:pt x="6770529" y="4110814"/>
                  <a:pt x="6776474" y="4144101"/>
                </a:cubicBezTo>
                <a:cubicBezTo>
                  <a:pt x="6776702" y="4169180"/>
                  <a:pt x="6803681" y="4178300"/>
                  <a:pt x="6824716" y="4178300"/>
                </a:cubicBezTo>
                <a:close/>
                <a:moveTo>
                  <a:pt x="5975560" y="4178300"/>
                </a:moveTo>
                <a:cubicBezTo>
                  <a:pt x="5993958" y="4177400"/>
                  <a:pt x="6018863" y="4174251"/>
                  <a:pt x="6021331" y="4151083"/>
                </a:cubicBezTo>
                <a:cubicBezTo>
                  <a:pt x="6030754" y="4122966"/>
                  <a:pt x="5998894" y="4095750"/>
                  <a:pt x="5973092" y="4110820"/>
                </a:cubicBezTo>
                <a:cubicBezTo>
                  <a:pt x="5946616" y="4125441"/>
                  <a:pt x="5956264" y="4161880"/>
                  <a:pt x="5975560" y="4178300"/>
                </a:cubicBezTo>
                <a:close/>
                <a:moveTo>
                  <a:pt x="3740729" y="4178300"/>
                </a:moveTo>
                <a:cubicBezTo>
                  <a:pt x="3773329" y="4161899"/>
                  <a:pt x="3766718" y="4103687"/>
                  <a:pt x="3726823" y="4106228"/>
                </a:cubicBezTo>
                <a:cubicBezTo>
                  <a:pt x="3688524" y="4107845"/>
                  <a:pt x="3686016" y="4160282"/>
                  <a:pt x="3714513" y="4178069"/>
                </a:cubicBezTo>
                <a:cubicBezTo>
                  <a:pt x="3721124" y="4178069"/>
                  <a:pt x="3734118" y="4178300"/>
                  <a:pt x="3740729" y="4178300"/>
                </a:cubicBezTo>
                <a:close/>
                <a:moveTo>
                  <a:pt x="3316969" y="4178383"/>
                </a:moveTo>
                <a:cubicBezTo>
                  <a:pt x="3334542" y="4178007"/>
                  <a:pt x="3352018" y="4162677"/>
                  <a:pt x="3351508" y="4143729"/>
                </a:cubicBezTo>
                <a:cubicBezTo>
                  <a:pt x="3354229" y="4118925"/>
                  <a:pt x="3325201" y="4097337"/>
                  <a:pt x="3302749" y="4108590"/>
                </a:cubicBezTo>
                <a:cubicBezTo>
                  <a:pt x="3278710" y="4120074"/>
                  <a:pt x="3278029" y="4159347"/>
                  <a:pt x="3300027" y="4173356"/>
                </a:cubicBezTo>
                <a:cubicBezTo>
                  <a:pt x="3305243" y="4176973"/>
                  <a:pt x="3311112" y="4178509"/>
                  <a:pt x="3316969" y="4178383"/>
                </a:cubicBezTo>
                <a:close/>
                <a:moveTo>
                  <a:pt x="7221638" y="4178591"/>
                </a:moveTo>
                <a:cubicBezTo>
                  <a:pt x="7241415" y="4178645"/>
                  <a:pt x="7260907" y="4159576"/>
                  <a:pt x="7255664" y="4137294"/>
                </a:cubicBezTo>
                <a:cubicBezTo>
                  <a:pt x="7254311" y="4107127"/>
                  <a:pt x="7219133" y="4102100"/>
                  <a:pt x="7197034" y="4111698"/>
                </a:cubicBezTo>
                <a:cubicBezTo>
                  <a:pt x="7189142" y="4130895"/>
                  <a:pt x="7183279" y="4157405"/>
                  <a:pt x="7202672" y="4171574"/>
                </a:cubicBezTo>
                <a:cubicBezTo>
                  <a:pt x="7208422" y="4176431"/>
                  <a:pt x="7215046" y="4178573"/>
                  <a:pt x="7221638" y="4178591"/>
                </a:cubicBezTo>
                <a:close/>
                <a:moveTo>
                  <a:pt x="3432552" y="4178977"/>
                </a:moveTo>
                <a:cubicBezTo>
                  <a:pt x="3444765" y="4165788"/>
                  <a:pt x="3462179" y="4148960"/>
                  <a:pt x="3452002" y="4129404"/>
                </a:cubicBezTo>
                <a:cubicBezTo>
                  <a:pt x="3442277" y="4095749"/>
                  <a:pt x="3386188" y="4101206"/>
                  <a:pt x="3385057" y="4137136"/>
                </a:cubicBezTo>
                <a:cubicBezTo>
                  <a:pt x="3379629" y="4165333"/>
                  <a:pt x="3409031" y="4179887"/>
                  <a:pt x="3432552" y="4178977"/>
                </a:cubicBezTo>
                <a:close/>
                <a:moveTo>
                  <a:pt x="6898918" y="4179202"/>
                </a:moveTo>
                <a:cubicBezTo>
                  <a:pt x="6921144" y="4179887"/>
                  <a:pt x="6948925" y="4170761"/>
                  <a:pt x="6948694" y="4144525"/>
                </a:cubicBezTo>
                <a:cubicBezTo>
                  <a:pt x="6953092" y="4120341"/>
                  <a:pt x="6929247" y="4109162"/>
                  <a:pt x="6910031" y="4103687"/>
                </a:cubicBezTo>
                <a:cubicBezTo>
                  <a:pt x="6897066" y="4112812"/>
                  <a:pt x="6879471" y="4120569"/>
                  <a:pt x="6877619" y="4138137"/>
                </a:cubicBezTo>
                <a:cubicBezTo>
                  <a:pt x="6875304" y="4154791"/>
                  <a:pt x="6889889" y="4166883"/>
                  <a:pt x="6898918" y="4179202"/>
                </a:cubicBezTo>
                <a:close/>
                <a:moveTo>
                  <a:pt x="7208967" y="4270148"/>
                </a:moveTo>
                <a:cubicBezTo>
                  <a:pt x="7224898" y="4276725"/>
                  <a:pt x="7249477" y="4270375"/>
                  <a:pt x="7249021" y="4249738"/>
                </a:cubicBezTo>
                <a:cubicBezTo>
                  <a:pt x="7256304" y="4222977"/>
                  <a:pt x="7216250" y="4210050"/>
                  <a:pt x="7200774" y="4228646"/>
                </a:cubicBezTo>
                <a:cubicBezTo>
                  <a:pt x="7191216" y="4240893"/>
                  <a:pt x="7194402" y="4264025"/>
                  <a:pt x="7208967" y="4270148"/>
                </a:cubicBezTo>
                <a:close/>
                <a:moveTo>
                  <a:pt x="3739680" y="4276910"/>
                </a:moveTo>
                <a:cubicBezTo>
                  <a:pt x="3749971" y="4274164"/>
                  <a:pt x="3758475" y="4267271"/>
                  <a:pt x="3760403" y="4255502"/>
                </a:cubicBezTo>
                <a:cubicBezTo>
                  <a:pt x="3768567" y="4231963"/>
                  <a:pt x="3747703" y="4205287"/>
                  <a:pt x="3722076" y="4211339"/>
                </a:cubicBezTo>
                <a:cubicBezTo>
                  <a:pt x="3691913" y="4213133"/>
                  <a:pt x="3684429" y="4258416"/>
                  <a:pt x="3708242" y="4273436"/>
                </a:cubicBezTo>
                <a:cubicBezTo>
                  <a:pt x="3717313" y="4278255"/>
                  <a:pt x="3729390" y="4279656"/>
                  <a:pt x="3739680" y="4276910"/>
                </a:cubicBezTo>
                <a:close/>
                <a:moveTo>
                  <a:pt x="2300527" y="4277247"/>
                </a:moveTo>
                <a:cubicBezTo>
                  <a:pt x="2310837" y="4274602"/>
                  <a:pt x="2319436" y="4267836"/>
                  <a:pt x="2321599" y="4256008"/>
                </a:cubicBezTo>
                <a:cubicBezTo>
                  <a:pt x="2330484" y="4232581"/>
                  <a:pt x="2308615" y="4205287"/>
                  <a:pt x="2283324" y="4210973"/>
                </a:cubicBezTo>
                <a:cubicBezTo>
                  <a:pt x="2252769" y="4212110"/>
                  <a:pt x="2244784" y="4258510"/>
                  <a:pt x="2269185" y="4273750"/>
                </a:cubicBezTo>
                <a:cubicBezTo>
                  <a:pt x="2278198" y="4278412"/>
                  <a:pt x="2290218" y="4279891"/>
                  <a:pt x="2300527" y="4277247"/>
                </a:cubicBezTo>
                <a:close/>
                <a:moveTo>
                  <a:pt x="3224826" y="4277349"/>
                </a:moveTo>
                <a:cubicBezTo>
                  <a:pt x="3235285" y="4274684"/>
                  <a:pt x="3244063" y="4267994"/>
                  <a:pt x="3246229" y="4256314"/>
                </a:cubicBezTo>
                <a:cubicBezTo>
                  <a:pt x="3255804" y="4232275"/>
                  <a:pt x="3232321" y="4206875"/>
                  <a:pt x="3207470" y="4210957"/>
                </a:cubicBezTo>
                <a:cubicBezTo>
                  <a:pt x="3176919" y="4212544"/>
                  <a:pt x="3170079" y="4258809"/>
                  <a:pt x="3193334" y="4274230"/>
                </a:cubicBezTo>
                <a:cubicBezTo>
                  <a:pt x="3202226" y="4278653"/>
                  <a:pt x="3214367" y="4280013"/>
                  <a:pt x="3224826" y="4277349"/>
                </a:cubicBezTo>
                <a:close/>
                <a:moveTo>
                  <a:pt x="2697312" y="4277786"/>
                </a:moveTo>
                <a:cubicBezTo>
                  <a:pt x="2715222" y="4278919"/>
                  <a:pt x="2733681" y="4268701"/>
                  <a:pt x="2735551" y="4248863"/>
                </a:cubicBezTo>
                <a:cubicBezTo>
                  <a:pt x="2741672" y="4220361"/>
                  <a:pt x="2707427" y="4200524"/>
                  <a:pt x="2684071" y="4213749"/>
                </a:cubicBezTo>
                <a:cubicBezTo>
                  <a:pt x="2660936" y="4223554"/>
                  <a:pt x="2659122" y="4260036"/>
                  <a:pt x="2680209" y="4272805"/>
                </a:cubicBezTo>
                <a:cubicBezTo>
                  <a:pt x="2685433" y="4275769"/>
                  <a:pt x="2691339" y="4277408"/>
                  <a:pt x="2697312" y="4277786"/>
                </a:cubicBezTo>
                <a:close/>
                <a:moveTo>
                  <a:pt x="2899395" y="4277830"/>
                </a:moveTo>
                <a:cubicBezTo>
                  <a:pt x="2918118" y="4280892"/>
                  <a:pt x="2939750" y="4270942"/>
                  <a:pt x="2939244" y="4249511"/>
                </a:cubicBezTo>
                <a:cubicBezTo>
                  <a:pt x="2943067" y="4228193"/>
                  <a:pt x="2924851" y="4206875"/>
                  <a:pt x="2903036" y="4210730"/>
                </a:cubicBezTo>
                <a:cubicBezTo>
                  <a:pt x="2872899" y="4209596"/>
                  <a:pt x="2862104" y="4252232"/>
                  <a:pt x="2882570" y="4270375"/>
                </a:cubicBezTo>
                <a:cubicBezTo>
                  <a:pt x="2887236" y="4274343"/>
                  <a:pt x="2893154" y="4276810"/>
                  <a:pt x="2899395" y="4277830"/>
                </a:cubicBezTo>
                <a:close/>
                <a:moveTo>
                  <a:pt x="3417048" y="4277876"/>
                </a:moveTo>
                <a:cubicBezTo>
                  <a:pt x="3448534" y="4284662"/>
                  <a:pt x="3468529" y="4242141"/>
                  <a:pt x="3445777" y="4221332"/>
                </a:cubicBezTo>
                <a:cubicBezTo>
                  <a:pt x="3426931" y="4200524"/>
                  <a:pt x="3396824" y="4213868"/>
                  <a:pt x="3382804" y="4232641"/>
                </a:cubicBezTo>
                <a:cubicBezTo>
                  <a:pt x="3383724" y="4252771"/>
                  <a:pt x="3390618" y="4280591"/>
                  <a:pt x="3417048" y="4277876"/>
                </a:cubicBezTo>
                <a:close/>
                <a:moveTo>
                  <a:pt x="3632631" y="4277940"/>
                </a:moveTo>
                <a:cubicBezTo>
                  <a:pt x="3642273" y="4276191"/>
                  <a:pt x="3651080" y="4270913"/>
                  <a:pt x="3655685" y="4261964"/>
                </a:cubicBezTo>
                <a:cubicBezTo>
                  <a:pt x="3666967" y="4240624"/>
                  <a:pt x="3653152" y="4206664"/>
                  <a:pt x="3625753" y="4209876"/>
                </a:cubicBezTo>
                <a:cubicBezTo>
                  <a:pt x="3592136" y="4205287"/>
                  <a:pt x="3576479" y="4255769"/>
                  <a:pt x="3604570" y="4272749"/>
                </a:cubicBezTo>
                <a:cubicBezTo>
                  <a:pt x="3612513" y="4277912"/>
                  <a:pt x="3622990" y="4279690"/>
                  <a:pt x="3632631" y="4277940"/>
                </a:cubicBezTo>
                <a:close/>
                <a:moveTo>
                  <a:pt x="3823476" y="4278103"/>
                </a:moveTo>
                <a:cubicBezTo>
                  <a:pt x="3842558" y="4280906"/>
                  <a:pt x="3864336" y="4271014"/>
                  <a:pt x="3864163" y="4249866"/>
                </a:cubicBezTo>
                <a:cubicBezTo>
                  <a:pt x="3870166" y="4223487"/>
                  <a:pt x="3838532" y="4202112"/>
                  <a:pt x="3815210" y="4213709"/>
                </a:cubicBezTo>
                <a:cubicBezTo>
                  <a:pt x="3793966" y="4223942"/>
                  <a:pt x="3793966" y="4254187"/>
                  <a:pt x="3806204" y="4271014"/>
                </a:cubicBezTo>
                <a:cubicBezTo>
                  <a:pt x="3811053" y="4274823"/>
                  <a:pt x="3817115" y="4277168"/>
                  <a:pt x="3823476" y="4278103"/>
                </a:cubicBezTo>
                <a:close/>
                <a:moveTo>
                  <a:pt x="1872449" y="4278188"/>
                </a:moveTo>
                <a:cubicBezTo>
                  <a:pt x="1893451" y="4280665"/>
                  <a:pt x="1916683" y="4265953"/>
                  <a:pt x="1913475" y="4241800"/>
                </a:cubicBezTo>
                <a:cubicBezTo>
                  <a:pt x="1912800" y="4212091"/>
                  <a:pt x="1873018" y="4200525"/>
                  <a:pt x="1853686" y="4220482"/>
                </a:cubicBezTo>
                <a:cubicBezTo>
                  <a:pt x="1843127" y="4234543"/>
                  <a:pt x="1843127" y="4255180"/>
                  <a:pt x="1853235" y="4269694"/>
                </a:cubicBezTo>
                <a:cubicBezTo>
                  <a:pt x="1858687" y="4274627"/>
                  <a:pt x="1865446" y="4277363"/>
                  <a:pt x="1872449" y="4278188"/>
                </a:cubicBezTo>
                <a:close/>
                <a:moveTo>
                  <a:pt x="4853681" y="4278265"/>
                </a:moveTo>
                <a:cubicBezTo>
                  <a:pt x="4872256" y="4280463"/>
                  <a:pt x="4892891" y="4269994"/>
                  <a:pt x="4893229" y="4248797"/>
                </a:cubicBezTo>
                <a:cubicBezTo>
                  <a:pt x="4898867" y="4219386"/>
                  <a:pt x="4862783" y="4198937"/>
                  <a:pt x="4839780" y="4214791"/>
                </a:cubicBezTo>
                <a:cubicBezTo>
                  <a:pt x="4819257" y="4225820"/>
                  <a:pt x="4817904" y="4258218"/>
                  <a:pt x="4836623" y="4271774"/>
                </a:cubicBezTo>
                <a:cubicBezTo>
                  <a:pt x="4841528" y="4275393"/>
                  <a:pt x="4847490" y="4277533"/>
                  <a:pt x="4853681" y="4278265"/>
                </a:cubicBezTo>
                <a:close/>
                <a:moveTo>
                  <a:pt x="3004886" y="4278291"/>
                </a:moveTo>
                <a:cubicBezTo>
                  <a:pt x="3024887" y="4279694"/>
                  <a:pt x="3045237" y="4265894"/>
                  <a:pt x="3042184" y="4242580"/>
                </a:cubicBezTo>
                <a:cubicBezTo>
                  <a:pt x="3043541" y="4212410"/>
                  <a:pt x="3004876" y="4200524"/>
                  <a:pt x="2984525" y="4217667"/>
                </a:cubicBezTo>
                <a:cubicBezTo>
                  <a:pt x="2971637" y="4232295"/>
                  <a:pt x="2970054" y="4258580"/>
                  <a:pt x="2985882" y="4271608"/>
                </a:cubicBezTo>
                <a:cubicBezTo>
                  <a:pt x="2991592" y="4275666"/>
                  <a:pt x="2998220" y="4277823"/>
                  <a:pt x="3004886" y="4278291"/>
                </a:cubicBezTo>
                <a:close/>
                <a:moveTo>
                  <a:pt x="2078327" y="4278348"/>
                </a:moveTo>
                <a:cubicBezTo>
                  <a:pt x="2096898" y="4280228"/>
                  <a:pt x="2117292" y="4269595"/>
                  <a:pt x="2118839" y="4249367"/>
                </a:cubicBezTo>
                <a:cubicBezTo>
                  <a:pt x="2124116" y="4222858"/>
                  <a:pt x="2093156" y="4202112"/>
                  <a:pt x="2070010" y="4212946"/>
                </a:cubicBezTo>
                <a:cubicBezTo>
                  <a:pt x="2045929" y="4220092"/>
                  <a:pt x="2041569" y="4257666"/>
                  <a:pt x="2061074" y="4272188"/>
                </a:cubicBezTo>
                <a:cubicBezTo>
                  <a:pt x="2066105" y="4275704"/>
                  <a:pt x="2072116" y="4277721"/>
                  <a:pt x="2078327" y="4278348"/>
                </a:cubicBezTo>
                <a:close/>
                <a:moveTo>
                  <a:pt x="2184192" y="4278576"/>
                </a:moveTo>
                <a:cubicBezTo>
                  <a:pt x="2204551" y="4279223"/>
                  <a:pt x="2225329" y="4264750"/>
                  <a:pt x="2219354" y="4240975"/>
                </a:cubicBezTo>
                <a:cubicBezTo>
                  <a:pt x="2221175" y="4206977"/>
                  <a:pt x="2169774" y="4198937"/>
                  <a:pt x="2155661" y="4226503"/>
                </a:cubicBezTo>
                <a:cubicBezTo>
                  <a:pt x="2149522" y="4241894"/>
                  <a:pt x="2150200" y="4262568"/>
                  <a:pt x="2164982" y="4272676"/>
                </a:cubicBezTo>
                <a:cubicBezTo>
                  <a:pt x="2170679" y="4276466"/>
                  <a:pt x="2177410" y="4278361"/>
                  <a:pt x="2184192" y="4278576"/>
                </a:cubicBezTo>
                <a:close/>
                <a:moveTo>
                  <a:pt x="2594153" y="4278577"/>
                </a:moveTo>
                <a:cubicBezTo>
                  <a:pt x="2614683" y="4279458"/>
                  <a:pt x="2635819" y="4265321"/>
                  <a:pt x="2632581" y="4241774"/>
                </a:cubicBezTo>
                <a:cubicBezTo>
                  <a:pt x="2632359" y="4212899"/>
                  <a:pt x="2594937" y="4200524"/>
                  <a:pt x="2574982" y="4217711"/>
                </a:cubicBezTo>
                <a:cubicBezTo>
                  <a:pt x="2560699" y="4232149"/>
                  <a:pt x="2560921" y="4258045"/>
                  <a:pt x="2574754" y="4272483"/>
                </a:cubicBezTo>
                <a:cubicBezTo>
                  <a:pt x="2580542" y="4276321"/>
                  <a:pt x="2587314" y="4278284"/>
                  <a:pt x="2594153" y="4278577"/>
                </a:cubicBezTo>
                <a:close/>
                <a:moveTo>
                  <a:pt x="3518090" y="4278677"/>
                </a:moveTo>
                <a:cubicBezTo>
                  <a:pt x="3536605" y="4280860"/>
                  <a:pt x="3557071" y="4270916"/>
                  <a:pt x="3558094" y="4249817"/>
                </a:cubicBezTo>
                <a:cubicBezTo>
                  <a:pt x="3563779" y="4222608"/>
                  <a:pt x="3532171" y="4203700"/>
                  <a:pt x="3508976" y="4212001"/>
                </a:cubicBezTo>
                <a:cubicBezTo>
                  <a:pt x="3483734" y="4218919"/>
                  <a:pt x="3479641" y="4258349"/>
                  <a:pt x="3501017" y="4272415"/>
                </a:cubicBezTo>
                <a:cubicBezTo>
                  <a:pt x="3505963" y="4275873"/>
                  <a:pt x="3511918" y="4277948"/>
                  <a:pt x="3518090" y="4278677"/>
                </a:cubicBezTo>
                <a:close/>
                <a:moveTo>
                  <a:pt x="2799102" y="4278694"/>
                </a:moveTo>
                <a:cubicBezTo>
                  <a:pt x="2814419" y="4279928"/>
                  <a:pt x="2829891" y="4268277"/>
                  <a:pt x="2841237" y="4257901"/>
                </a:cubicBezTo>
                <a:cubicBezTo>
                  <a:pt x="2841466" y="4234315"/>
                  <a:pt x="2827255" y="4205287"/>
                  <a:pt x="2799049" y="4210957"/>
                </a:cubicBezTo>
                <a:cubicBezTo>
                  <a:pt x="2767880" y="4211410"/>
                  <a:pt x="2755959" y="4257901"/>
                  <a:pt x="2783695" y="4272642"/>
                </a:cubicBezTo>
                <a:cubicBezTo>
                  <a:pt x="2788736" y="4276441"/>
                  <a:pt x="2793923" y="4278284"/>
                  <a:pt x="2799102" y="4278694"/>
                </a:cubicBezTo>
                <a:close/>
                <a:moveTo>
                  <a:pt x="3108538" y="4278698"/>
                </a:moveTo>
                <a:cubicBezTo>
                  <a:pt x="3128514" y="4279120"/>
                  <a:pt x="3148141" y="4264573"/>
                  <a:pt x="3144241" y="4241193"/>
                </a:cubicBezTo>
                <a:cubicBezTo>
                  <a:pt x="3146276" y="4210021"/>
                  <a:pt x="3101964" y="4198937"/>
                  <a:pt x="3085460" y="4221797"/>
                </a:cubicBezTo>
                <a:cubicBezTo>
                  <a:pt x="3076416" y="4237268"/>
                  <a:pt x="3076416" y="4259897"/>
                  <a:pt x="3089303" y="4273059"/>
                </a:cubicBezTo>
                <a:cubicBezTo>
                  <a:pt x="3095181" y="4276753"/>
                  <a:pt x="3101879" y="4278557"/>
                  <a:pt x="3108538" y="4278698"/>
                </a:cubicBezTo>
                <a:close/>
                <a:moveTo>
                  <a:pt x="7113505" y="4278752"/>
                </a:moveTo>
                <a:cubicBezTo>
                  <a:pt x="7132131" y="4281768"/>
                  <a:pt x="7153395" y="4271067"/>
                  <a:pt x="7155109" y="4250773"/>
                </a:cubicBezTo>
                <a:cubicBezTo>
                  <a:pt x="7161054" y="4223714"/>
                  <a:pt x="7129502" y="4202112"/>
                  <a:pt x="7105495" y="4213936"/>
                </a:cubicBezTo>
                <a:cubicBezTo>
                  <a:pt x="7082632" y="4221667"/>
                  <a:pt x="7076916" y="4256685"/>
                  <a:pt x="7096579" y="4271010"/>
                </a:cubicBezTo>
                <a:cubicBezTo>
                  <a:pt x="7101380" y="4275217"/>
                  <a:pt x="7107296" y="4277747"/>
                  <a:pt x="7113505" y="4278752"/>
                </a:cubicBezTo>
                <a:close/>
                <a:moveTo>
                  <a:pt x="1257877" y="4278798"/>
                </a:moveTo>
                <a:cubicBezTo>
                  <a:pt x="1275952" y="4280424"/>
                  <a:pt x="1295687" y="4270092"/>
                  <a:pt x="1296369" y="4250191"/>
                </a:cubicBezTo>
                <a:cubicBezTo>
                  <a:pt x="1301827" y="4224338"/>
                  <a:pt x="1272953" y="4203700"/>
                  <a:pt x="1249537" y="4213225"/>
                </a:cubicBezTo>
                <a:cubicBezTo>
                  <a:pt x="1223613" y="4219575"/>
                  <a:pt x="1216117" y="4260396"/>
                  <a:pt x="1241126" y="4273096"/>
                </a:cubicBezTo>
                <a:cubicBezTo>
                  <a:pt x="1246014" y="4276385"/>
                  <a:pt x="1251854" y="4278256"/>
                  <a:pt x="1257877" y="4278798"/>
                </a:cubicBezTo>
                <a:close/>
                <a:moveTo>
                  <a:pt x="3928628" y="4278890"/>
                </a:moveTo>
                <a:cubicBezTo>
                  <a:pt x="3947370" y="4280788"/>
                  <a:pt x="3968512" y="4270752"/>
                  <a:pt x="3968512" y="4249651"/>
                </a:cubicBezTo>
                <a:cubicBezTo>
                  <a:pt x="3973354" y="4225403"/>
                  <a:pt x="3948681" y="4206875"/>
                  <a:pt x="3925853" y="4210992"/>
                </a:cubicBezTo>
                <a:cubicBezTo>
                  <a:pt x="3897030" y="4213509"/>
                  <a:pt x="3890804" y="4256742"/>
                  <a:pt x="3911557" y="4272982"/>
                </a:cubicBezTo>
                <a:cubicBezTo>
                  <a:pt x="3916400" y="4276300"/>
                  <a:pt x="3922380" y="4278258"/>
                  <a:pt x="3928628" y="4278890"/>
                </a:cubicBezTo>
                <a:close/>
                <a:moveTo>
                  <a:pt x="3310784" y="4278928"/>
                </a:moveTo>
                <a:cubicBezTo>
                  <a:pt x="3332333" y="4281334"/>
                  <a:pt x="3355974" y="4267372"/>
                  <a:pt x="3351684" y="4242455"/>
                </a:cubicBezTo>
                <a:cubicBezTo>
                  <a:pt x="3353285" y="4211752"/>
                  <a:pt x="3310266" y="4200525"/>
                  <a:pt x="3291502" y="4220917"/>
                </a:cubicBezTo>
                <a:cubicBezTo>
                  <a:pt x="3281204" y="4235123"/>
                  <a:pt x="3281204" y="4256202"/>
                  <a:pt x="3291044" y="4270866"/>
                </a:cubicBezTo>
                <a:cubicBezTo>
                  <a:pt x="3296650" y="4275505"/>
                  <a:pt x="3303601" y="4278126"/>
                  <a:pt x="3310784" y="4278928"/>
                </a:cubicBezTo>
                <a:close/>
                <a:moveTo>
                  <a:pt x="7012509" y="4372256"/>
                </a:moveTo>
                <a:cubicBezTo>
                  <a:pt x="7027276" y="4374151"/>
                  <a:pt x="7043410" y="4364318"/>
                  <a:pt x="7042901" y="4347338"/>
                </a:cubicBezTo>
                <a:cubicBezTo>
                  <a:pt x="7043127" y="4324236"/>
                  <a:pt x="7012414" y="4317999"/>
                  <a:pt x="6997509" y="4330474"/>
                </a:cubicBezTo>
                <a:cubicBezTo>
                  <a:pt x="6989604" y="4339715"/>
                  <a:pt x="6989604" y="4357965"/>
                  <a:pt x="6998863" y="4366282"/>
                </a:cubicBezTo>
                <a:cubicBezTo>
                  <a:pt x="7002815" y="4369689"/>
                  <a:pt x="7007586" y="4371624"/>
                  <a:pt x="7012509" y="4372256"/>
                </a:cubicBezTo>
                <a:close/>
                <a:moveTo>
                  <a:pt x="1675359" y="4377392"/>
                </a:moveTo>
                <a:cubicBezTo>
                  <a:pt x="1691011" y="4375761"/>
                  <a:pt x="1705642" y="4361897"/>
                  <a:pt x="1702741" y="4345072"/>
                </a:cubicBezTo>
                <a:cubicBezTo>
                  <a:pt x="1702969" y="4326300"/>
                  <a:pt x="1682041" y="4311650"/>
                  <a:pt x="1664751" y="4317602"/>
                </a:cubicBezTo>
                <a:cubicBezTo>
                  <a:pt x="1638590" y="4321722"/>
                  <a:pt x="1635178" y="4366132"/>
                  <a:pt x="1659974" y="4374603"/>
                </a:cubicBezTo>
                <a:cubicBezTo>
                  <a:pt x="1664808" y="4377121"/>
                  <a:pt x="1670140" y="4377936"/>
                  <a:pt x="1675359" y="4377392"/>
                </a:cubicBezTo>
                <a:close/>
                <a:moveTo>
                  <a:pt x="3845731" y="4379289"/>
                </a:moveTo>
                <a:cubicBezTo>
                  <a:pt x="3856314" y="4375263"/>
                  <a:pt x="3864352" y="4366759"/>
                  <a:pt x="3864121" y="4353832"/>
                </a:cubicBezTo>
                <a:cubicBezTo>
                  <a:pt x="3871754" y="4328659"/>
                  <a:pt x="3845152" y="4306887"/>
                  <a:pt x="3820632" y="4315051"/>
                </a:cubicBezTo>
                <a:cubicBezTo>
                  <a:pt x="3792411" y="4321175"/>
                  <a:pt x="3790791" y="4363130"/>
                  <a:pt x="3812073" y="4377871"/>
                </a:cubicBezTo>
                <a:cubicBezTo>
                  <a:pt x="3822020" y="4382860"/>
                  <a:pt x="3835147" y="4383314"/>
                  <a:pt x="3845731" y="4379289"/>
                </a:cubicBezTo>
                <a:close/>
                <a:moveTo>
                  <a:pt x="2199074" y="4379515"/>
                </a:moveTo>
                <a:cubicBezTo>
                  <a:pt x="2210135" y="4375887"/>
                  <a:pt x="2219037" y="4367552"/>
                  <a:pt x="2220284" y="4354513"/>
                </a:cubicBezTo>
                <a:cubicBezTo>
                  <a:pt x="2225731" y="4330700"/>
                  <a:pt x="2203268" y="4308475"/>
                  <a:pt x="2179682" y="4313918"/>
                </a:cubicBezTo>
                <a:cubicBezTo>
                  <a:pt x="2150883" y="4317773"/>
                  <a:pt x="2143172" y="4359728"/>
                  <a:pt x="2164937" y="4376284"/>
                </a:cubicBezTo>
                <a:cubicBezTo>
                  <a:pt x="2174806" y="4382067"/>
                  <a:pt x="2188015" y="4383144"/>
                  <a:pt x="2199074" y="4379515"/>
                </a:cubicBezTo>
                <a:close/>
                <a:moveTo>
                  <a:pt x="3003056" y="4380698"/>
                </a:moveTo>
                <a:cubicBezTo>
                  <a:pt x="3021047" y="4382564"/>
                  <a:pt x="3040497" y="4372980"/>
                  <a:pt x="3042053" y="4353474"/>
                </a:cubicBezTo>
                <a:cubicBezTo>
                  <a:pt x="3049429" y="4329502"/>
                  <a:pt x="3024764" y="4306887"/>
                  <a:pt x="3000791" y="4314124"/>
                </a:cubicBezTo>
                <a:cubicBezTo>
                  <a:pt x="2971746" y="4317064"/>
                  <a:pt x="2965291" y="4358676"/>
                  <a:pt x="2986268" y="4374959"/>
                </a:cubicBezTo>
                <a:cubicBezTo>
                  <a:pt x="2991224" y="4378181"/>
                  <a:pt x="2997059" y="4380076"/>
                  <a:pt x="3003056" y="4380698"/>
                </a:cubicBezTo>
                <a:close/>
                <a:moveTo>
                  <a:pt x="3626170" y="4380983"/>
                </a:moveTo>
                <a:cubicBezTo>
                  <a:pt x="3633690" y="4380869"/>
                  <a:pt x="3641210" y="4378992"/>
                  <a:pt x="3647869" y="4375580"/>
                </a:cubicBezTo>
                <a:cubicBezTo>
                  <a:pt x="3670141" y="4356472"/>
                  <a:pt x="3659120" y="4311658"/>
                  <a:pt x="3626515" y="4312796"/>
                </a:cubicBezTo>
                <a:cubicBezTo>
                  <a:pt x="3592302" y="4308474"/>
                  <a:pt x="3578066" y="4358064"/>
                  <a:pt x="3604472" y="4375808"/>
                </a:cubicBezTo>
                <a:cubicBezTo>
                  <a:pt x="3611131" y="4379447"/>
                  <a:pt x="3618650" y="4381096"/>
                  <a:pt x="3626170" y="4380983"/>
                </a:cubicBezTo>
                <a:close/>
                <a:moveTo>
                  <a:pt x="3321000" y="4381052"/>
                </a:moveTo>
                <a:cubicBezTo>
                  <a:pt x="3328550" y="4380713"/>
                  <a:pt x="3335957" y="4378452"/>
                  <a:pt x="3342110" y="4373816"/>
                </a:cubicBezTo>
                <a:cubicBezTo>
                  <a:pt x="3362166" y="4354823"/>
                  <a:pt x="3350999" y="4312540"/>
                  <a:pt x="3320459" y="4313444"/>
                </a:cubicBezTo>
                <a:cubicBezTo>
                  <a:pt x="3285133" y="4306887"/>
                  <a:pt x="3270091" y="4360928"/>
                  <a:pt x="3299036" y="4376756"/>
                </a:cubicBezTo>
                <a:cubicBezTo>
                  <a:pt x="3305759" y="4379808"/>
                  <a:pt x="3313451" y="4381391"/>
                  <a:pt x="3321000" y="4381052"/>
                </a:cubicBezTo>
                <a:close/>
                <a:moveTo>
                  <a:pt x="2899064" y="4381458"/>
                </a:moveTo>
                <a:cubicBezTo>
                  <a:pt x="2917929" y="4384435"/>
                  <a:pt x="2940010" y="4374933"/>
                  <a:pt x="2939838" y="4353436"/>
                </a:cubicBezTo>
                <a:cubicBezTo>
                  <a:pt x="2946241" y="4328212"/>
                  <a:pt x="2920630" y="4306887"/>
                  <a:pt x="2896848" y="4314454"/>
                </a:cubicBezTo>
                <a:cubicBezTo>
                  <a:pt x="2870323" y="4318811"/>
                  <a:pt x="2863691" y="4357563"/>
                  <a:pt x="2882214" y="4374303"/>
                </a:cubicBezTo>
                <a:cubicBezTo>
                  <a:pt x="2886844" y="4378086"/>
                  <a:pt x="2892775" y="4380465"/>
                  <a:pt x="2899064" y="4381458"/>
                </a:cubicBezTo>
                <a:close/>
                <a:moveTo>
                  <a:pt x="3115512" y="4381593"/>
                </a:moveTo>
                <a:cubicBezTo>
                  <a:pt x="3123943" y="4381419"/>
                  <a:pt x="3131915" y="4379229"/>
                  <a:pt x="3137880" y="4372196"/>
                </a:cubicBezTo>
                <a:cubicBezTo>
                  <a:pt x="3157379" y="4348215"/>
                  <a:pt x="3137880" y="4303712"/>
                  <a:pt x="3104157" y="4313858"/>
                </a:cubicBezTo>
                <a:cubicBezTo>
                  <a:pt x="3080069" y="4316394"/>
                  <a:pt x="3078004" y="4342220"/>
                  <a:pt x="3078692" y="4361359"/>
                </a:cubicBezTo>
                <a:cubicBezTo>
                  <a:pt x="3081675" y="4365740"/>
                  <a:pt x="3087410" y="4374502"/>
                  <a:pt x="3090392" y="4378883"/>
                </a:cubicBezTo>
                <a:cubicBezTo>
                  <a:pt x="3098192" y="4379921"/>
                  <a:pt x="3107082" y="4381765"/>
                  <a:pt x="3115512" y="4381593"/>
                </a:cubicBezTo>
                <a:close/>
                <a:moveTo>
                  <a:pt x="3726570" y="4381735"/>
                </a:moveTo>
                <a:cubicBezTo>
                  <a:pt x="3744834" y="4381958"/>
                  <a:pt x="3763320" y="4367379"/>
                  <a:pt x="3761135" y="4346916"/>
                </a:cubicBezTo>
                <a:cubicBezTo>
                  <a:pt x="3765392" y="4315085"/>
                  <a:pt x="3719907" y="4302125"/>
                  <a:pt x="3701534" y="4324407"/>
                </a:cubicBezTo>
                <a:cubicBezTo>
                  <a:pt x="3691676" y="4339868"/>
                  <a:pt x="3690779" y="4366697"/>
                  <a:pt x="3709152" y="4376246"/>
                </a:cubicBezTo>
                <a:cubicBezTo>
                  <a:pt x="3714418" y="4379941"/>
                  <a:pt x="3720482" y="4381660"/>
                  <a:pt x="3726570" y="4381735"/>
                </a:cubicBezTo>
                <a:close/>
                <a:moveTo>
                  <a:pt x="2598273" y="4381878"/>
                </a:moveTo>
                <a:cubicBezTo>
                  <a:pt x="2602689" y="4382100"/>
                  <a:pt x="2607215" y="4381311"/>
                  <a:pt x="2611802" y="4379132"/>
                </a:cubicBezTo>
                <a:cubicBezTo>
                  <a:pt x="2646423" y="4368580"/>
                  <a:pt x="2634730" y="4308475"/>
                  <a:pt x="2597589" y="4312604"/>
                </a:cubicBezTo>
                <a:cubicBezTo>
                  <a:pt x="2569158" y="4310769"/>
                  <a:pt x="2562286" y="4340362"/>
                  <a:pt x="2562745" y="4362844"/>
                </a:cubicBezTo>
                <a:cubicBezTo>
                  <a:pt x="2572717" y="4371447"/>
                  <a:pt x="2585005" y="4381212"/>
                  <a:pt x="2598273" y="4381878"/>
                </a:cubicBezTo>
                <a:close/>
                <a:moveTo>
                  <a:pt x="2079091" y="4382036"/>
                </a:moveTo>
                <a:cubicBezTo>
                  <a:pt x="2097267" y="4384892"/>
                  <a:pt x="2117912" y="4374075"/>
                  <a:pt x="2119108" y="4353563"/>
                </a:cubicBezTo>
                <a:cubicBezTo>
                  <a:pt x="2125702" y="4325984"/>
                  <a:pt x="2093860" y="4305300"/>
                  <a:pt x="2069999" y="4315642"/>
                </a:cubicBezTo>
                <a:cubicBezTo>
                  <a:pt x="2045661" y="4322767"/>
                  <a:pt x="2041569" y="4360918"/>
                  <a:pt x="2062497" y="4374477"/>
                </a:cubicBezTo>
                <a:cubicBezTo>
                  <a:pt x="2067207" y="4378614"/>
                  <a:pt x="2073016" y="4381085"/>
                  <a:pt x="2079091" y="4382036"/>
                </a:cubicBezTo>
                <a:close/>
                <a:moveTo>
                  <a:pt x="2392734" y="4382063"/>
                </a:moveTo>
                <a:cubicBezTo>
                  <a:pt x="2411937" y="4381661"/>
                  <a:pt x="2430492" y="4366600"/>
                  <a:pt x="2425671" y="4345447"/>
                </a:cubicBezTo>
                <a:cubicBezTo>
                  <a:pt x="2429798" y="4311376"/>
                  <a:pt x="2374697" y="4302125"/>
                  <a:pt x="2362768" y="4331232"/>
                </a:cubicBezTo>
                <a:cubicBezTo>
                  <a:pt x="2357716" y="4346349"/>
                  <a:pt x="2357487" y="4369139"/>
                  <a:pt x="2374236" y="4377261"/>
                </a:cubicBezTo>
                <a:cubicBezTo>
                  <a:pt x="2379916" y="4380702"/>
                  <a:pt x="2386363" y="4382197"/>
                  <a:pt x="2392734" y="4382063"/>
                </a:cubicBezTo>
                <a:close/>
                <a:moveTo>
                  <a:pt x="1976187" y="4382164"/>
                </a:moveTo>
                <a:cubicBezTo>
                  <a:pt x="1996463" y="4384080"/>
                  <a:pt x="2018656" y="4367846"/>
                  <a:pt x="2016606" y="4345281"/>
                </a:cubicBezTo>
                <a:cubicBezTo>
                  <a:pt x="2017520" y="4317032"/>
                  <a:pt x="1980330" y="4303712"/>
                  <a:pt x="1959587" y="4319099"/>
                </a:cubicBezTo>
                <a:cubicBezTo>
                  <a:pt x="1941576" y="4330812"/>
                  <a:pt x="1939982" y="4360898"/>
                  <a:pt x="1957534" y="4373760"/>
                </a:cubicBezTo>
                <a:cubicBezTo>
                  <a:pt x="1962890" y="4378870"/>
                  <a:pt x="1969426" y="4381525"/>
                  <a:pt x="1976187" y="4382164"/>
                </a:cubicBezTo>
                <a:close/>
                <a:moveTo>
                  <a:pt x="2803165" y="4382197"/>
                </a:moveTo>
                <a:cubicBezTo>
                  <a:pt x="2821850" y="4382068"/>
                  <a:pt x="2840784" y="4365654"/>
                  <a:pt x="2838737" y="4345650"/>
                </a:cubicBezTo>
                <a:cubicBezTo>
                  <a:pt x="2838282" y="4321029"/>
                  <a:pt x="2806214" y="4305299"/>
                  <a:pt x="2785734" y="4317381"/>
                </a:cubicBezTo>
                <a:cubicBezTo>
                  <a:pt x="2762766" y="4327868"/>
                  <a:pt x="2762309" y="4365027"/>
                  <a:pt x="2785055" y="4376426"/>
                </a:cubicBezTo>
                <a:cubicBezTo>
                  <a:pt x="2790571" y="4380472"/>
                  <a:pt x="2796864" y="4382239"/>
                  <a:pt x="2803165" y="4382197"/>
                </a:cubicBezTo>
                <a:close/>
                <a:moveTo>
                  <a:pt x="3521876" y="4382217"/>
                </a:moveTo>
                <a:cubicBezTo>
                  <a:pt x="3543463" y="4381841"/>
                  <a:pt x="3565431" y="4360622"/>
                  <a:pt x="3556101" y="4337600"/>
                </a:cubicBezTo>
                <a:cubicBezTo>
                  <a:pt x="3550220" y="4310339"/>
                  <a:pt x="3511090" y="4305299"/>
                  <a:pt x="3494578" y="4324771"/>
                </a:cubicBezTo>
                <a:cubicBezTo>
                  <a:pt x="3482816" y="4339662"/>
                  <a:pt x="3485304" y="4364173"/>
                  <a:pt x="3501590" y="4374940"/>
                </a:cubicBezTo>
                <a:cubicBezTo>
                  <a:pt x="3507527" y="4380152"/>
                  <a:pt x="3514680" y="4382342"/>
                  <a:pt x="3521876" y="4382217"/>
                </a:cubicBezTo>
                <a:close/>
                <a:moveTo>
                  <a:pt x="3423402" y="4382233"/>
                </a:moveTo>
                <a:cubicBezTo>
                  <a:pt x="3428275" y="4381996"/>
                  <a:pt x="3433181" y="4380592"/>
                  <a:pt x="3437987" y="4377644"/>
                </a:cubicBezTo>
                <a:cubicBezTo>
                  <a:pt x="3465354" y="4363583"/>
                  <a:pt x="3458343" y="4314370"/>
                  <a:pt x="3425095" y="4314143"/>
                </a:cubicBezTo>
                <a:cubicBezTo>
                  <a:pt x="3395918" y="4308474"/>
                  <a:pt x="3381216" y="4338183"/>
                  <a:pt x="3383930" y="4363129"/>
                </a:cubicBezTo>
                <a:cubicBezTo>
                  <a:pt x="3394448" y="4373165"/>
                  <a:pt x="3408782" y="4382945"/>
                  <a:pt x="3423402" y="4382233"/>
                </a:cubicBezTo>
                <a:close/>
                <a:moveTo>
                  <a:pt x="4855171" y="4382327"/>
                </a:moveTo>
                <a:cubicBezTo>
                  <a:pt x="4875096" y="4383404"/>
                  <a:pt x="4896321" y="4368398"/>
                  <a:pt x="4893446" y="4346229"/>
                </a:cubicBezTo>
                <a:cubicBezTo>
                  <a:pt x="4895475" y="4316217"/>
                  <a:pt x="4853984" y="4303712"/>
                  <a:pt x="4834817" y="4322811"/>
                </a:cubicBezTo>
                <a:cubicBezTo>
                  <a:pt x="4817904" y="4335770"/>
                  <a:pt x="4820385" y="4363282"/>
                  <a:pt x="4836621" y="4375559"/>
                </a:cubicBezTo>
                <a:cubicBezTo>
                  <a:pt x="4842033" y="4379822"/>
                  <a:pt x="4848530" y="4381968"/>
                  <a:pt x="4855171" y="4382327"/>
                </a:cubicBezTo>
                <a:close/>
                <a:moveTo>
                  <a:pt x="4758879" y="4382385"/>
                </a:moveTo>
                <a:cubicBezTo>
                  <a:pt x="4780576" y="4379846"/>
                  <a:pt x="4799882" y="4356193"/>
                  <a:pt x="4788678" y="4334083"/>
                </a:cubicBezTo>
                <a:cubicBezTo>
                  <a:pt x="4780404" y="4308258"/>
                  <a:pt x="4740874" y="4306887"/>
                  <a:pt x="4727084" y="4328141"/>
                </a:cubicBezTo>
                <a:cubicBezTo>
                  <a:pt x="4717891" y="4343681"/>
                  <a:pt x="4719730" y="4368363"/>
                  <a:pt x="4737426" y="4377047"/>
                </a:cubicBezTo>
                <a:cubicBezTo>
                  <a:pt x="4744149" y="4381732"/>
                  <a:pt x="4751647" y="4383232"/>
                  <a:pt x="4758879" y="4382385"/>
                </a:cubicBezTo>
                <a:close/>
                <a:moveTo>
                  <a:pt x="7113542" y="4382525"/>
                </a:moveTo>
                <a:cubicBezTo>
                  <a:pt x="7132431" y="4384876"/>
                  <a:pt x="7153337" y="4372097"/>
                  <a:pt x="7155766" y="4352265"/>
                </a:cubicBezTo>
                <a:cubicBezTo>
                  <a:pt x="7159467" y="4323543"/>
                  <a:pt x="7120373" y="4303712"/>
                  <a:pt x="7097472" y="4319896"/>
                </a:cubicBezTo>
                <a:cubicBezTo>
                  <a:pt x="7079429" y="4332205"/>
                  <a:pt x="7078504" y="4361611"/>
                  <a:pt x="7096085" y="4374832"/>
                </a:cubicBezTo>
                <a:cubicBezTo>
                  <a:pt x="7101174" y="4379277"/>
                  <a:pt x="7107246" y="4381741"/>
                  <a:pt x="7113542" y="4382525"/>
                </a:cubicBezTo>
                <a:close/>
                <a:moveTo>
                  <a:pt x="3214223" y="4382617"/>
                </a:moveTo>
                <a:cubicBezTo>
                  <a:pt x="3233307" y="4383091"/>
                  <a:pt x="3252965" y="4367797"/>
                  <a:pt x="3249213" y="4346428"/>
                </a:cubicBezTo>
                <a:cubicBezTo>
                  <a:pt x="3249895" y="4320234"/>
                  <a:pt x="3217827" y="4305299"/>
                  <a:pt x="3197130" y="4318396"/>
                </a:cubicBezTo>
                <a:cubicBezTo>
                  <a:pt x="3175978" y="4329655"/>
                  <a:pt x="3174841" y="4364580"/>
                  <a:pt x="3196220" y="4376528"/>
                </a:cubicBezTo>
                <a:cubicBezTo>
                  <a:pt x="3201565" y="4380549"/>
                  <a:pt x="3207862" y="4382459"/>
                  <a:pt x="3214223" y="4382617"/>
                </a:cubicBezTo>
                <a:close/>
                <a:moveTo>
                  <a:pt x="2700544" y="4382633"/>
                </a:moveTo>
                <a:cubicBezTo>
                  <a:pt x="2721812" y="4381396"/>
                  <a:pt x="2742426" y="4361744"/>
                  <a:pt x="2735166" y="4339405"/>
                </a:cubicBezTo>
                <a:cubicBezTo>
                  <a:pt x="2729863" y="4308938"/>
                  <a:pt x="2682373" y="4305300"/>
                  <a:pt x="2668316" y="4330992"/>
                </a:cubicBezTo>
                <a:cubicBezTo>
                  <a:pt x="2660711" y="4345999"/>
                  <a:pt x="2663933" y="4368735"/>
                  <a:pt x="2680068" y="4377148"/>
                </a:cubicBezTo>
                <a:cubicBezTo>
                  <a:pt x="2686296" y="4381410"/>
                  <a:pt x="2693458" y="4383045"/>
                  <a:pt x="2700544" y="4382633"/>
                </a:cubicBezTo>
                <a:close/>
                <a:moveTo>
                  <a:pt x="2290982" y="4382767"/>
                </a:moveTo>
                <a:cubicBezTo>
                  <a:pt x="2311287" y="4381549"/>
                  <a:pt x="2329825" y="4362059"/>
                  <a:pt x="2323085" y="4339492"/>
                </a:cubicBezTo>
                <a:cubicBezTo>
                  <a:pt x="2318590" y="4309403"/>
                  <a:pt x="2273646" y="4305300"/>
                  <a:pt x="2259926" y="4330374"/>
                </a:cubicBezTo>
                <a:cubicBezTo>
                  <a:pt x="2252726" y="4345647"/>
                  <a:pt x="2254753" y="4368669"/>
                  <a:pt x="2270950" y="4377332"/>
                </a:cubicBezTo>
                <a:cubicBezTo>
                  <a:pt x="2277244" y="4381549"/>
                  <a:pt x="2284211" y="4383173"/>
                  <a:pt x="2290982" y="4382767"/>
                </a:cubicBezTo>
                <a:close/>
                <a:moveTo>
                  <a:pt x="4959010" y="4382783"/>
                </a:moveTo>
                <a:cubicBezTo>
                  <a:pt x="4979161" y="4384604"/>
                  <a:pt x="5000567" y="4369011"/>
                  <a:pt x="4996106" y="4346221"/>
                </a:cubicBezTo>
                <a:cubicBezTo>
                  <a:pt x="4999766" y="4311492"/>
                  <a:pt x="4942798" y="4302125"/>
                  <a:pt x="4929757" y="4331598"/>
                </a:cubicBezTo>
                <a:cubicBezTo>
                  <a:pt x="4924266" y="4346221"/>
                  <a:pt x="4924724" y="4366554"/>
                  <a:pt x="4940281" y="4374780"/>
                </a:cubicBezTo>
                <a:cubicBezTo>
                  <a:pt x="4945715" y="4379635"/>
                  <a:pt x="4952293" y="4382176"/>
                  <a:pt x="4959010" y="4382783"/>
                </a:cubicBezTo>
                <a:close/>
                <a:moveTo>
                  <a:pt x="2188051" y="4476131"/>
                </a:moveTo>
                <a:cubicBezTo>
                  <a:pt x="2203265" y="4474857"/>
                  <a:pt x="2217468" y="4459829"/>
                  <a:pt x="2211755" y="4443102"/>
                </a:cubicBezTo>
                <a:cubicBezTo>
                  <a:pt x="2205926" y="4420800"/>
                  <a:pt x="2167378" y="4418012"/>
                  <a:pt x="2163562" y="4442638"/>
                </a:cubicBezTo>
                <a:cubicBezTo>
                  <a:pt x="2162219" y="4452395"/>
                  <a:pt x="2162219" y="4468425"/>
                  <a:pt x="2173200" y="4472374"/>
                </a:cubicBezTo>
                <a:cubicBezTo>
                  <a:pt x="2177796" y="4475452"/>
                  <a:pt x="2182977" y="4476556"/>
                  <a:pt x="2188051" y="4476131"/>
                </a:cubicBezTo>
                <a:close/>
                <a:moveTo>
                  <a:pt x="3404049" y="4480656"/>
                </a:moveTo>
                <a:cubicBezTo>
                  <a:pt x="3425307" y="4489450"/>
                  <a:pt x="3459004" y="4478627"/>
                  <a:pt x="3454029" y="4450894"/>
                </a:cubicBezTo>
                <a:cubicBezTo>
                  <a:pt x="3458100" y="4424739"/>
                  <a:pt x="3426212" y="4411662"/>
                  <a:pt x="3405406" y="4420906"/>
                </a:cubicBezTo>
                <a:cubicBezTo>
                  <a:pt x="3378946" y="4428572"/>
                  <a:pt x="3378041" y="4471638"/>
                  <a:pt x="3404049" y="4480656"/>
                </a:cubicBezTo>
                <a:close/>
                <a:moveTo>
                  <a:pt x="2510206" y="4481504"/>
                </a:moveTo>
                <a:cubicBezTo>
                  <a:pt x="2520548" y="4478081"/>
                  <a:pt x="2528658" y="4470601"/>
                  <a:pt x="2529470" y="4457943"/>
                </a:cubicBezTo>
                <a:cubicBezTo>
                  <a:pt x="2536883" y="4432167"/>
                  <a:pt x="2510004" y="4410074"/>
                  <a:pt x="2485438" y="4418359"/>
                </a:cubicBezTo>
                <a:cubicBezTo>
                  <a:pt x="2455791" y="4422732"/>
                  <a:pt x="2451162" y="4468990"/>
                  <a:pt x="2477564" y="4480728"/>
                </a:cubicBezTo>
                <a:cubicBezTo>
                  <a:pt x="2487294" y="4484295"/>
                  <a:pt x="2499861" y="4484927"/>
                  <a:pt x="2510206" y="4481504"/>
                </a:cubicBezTo>
                <a:close/>
                <a:moveTo>
                  <a:pt x="3845609" y="4481615"/>
                </a:moveTo>
                <a:cubicBezTo>
                  <a:pt x="3855697" y="4478305"/>
                  <a:pt x="3863595" y="4470936"/>
                  <a:pt x="3864171" y="4458385"/>
                </a:cubicBezTo>
                <a:cubicBezTo>
                  <a:pt x="3870166" y="4436508"/>
                  <a:pt x="3851489" y="4413249"/>
                  <a:pt x="3828430" y="4417394"/>
                </a:cubicBezTo>
                <a:cubicBezTo>
                  <a:pt x="3794764" y="4414170"/>
                  <a:pt x="3787616" y="4467367"/>
                  <a:pt x="3813903" y="4480492"/>
                </a:cubicBezTo>
                <a:cubicBezTo>
                  <a:pt x="3823242" y="4484177"/>
                  <a:pt x="3835521" y="4484926"/>
                  <a:pt x="3845609" y="4481615"/>
                </a:cubicBezTo>
                <a:close/>
                <a:moveTo>
                  <a:pt x="2406445" y="4481824"/>
                </a:moveTo>
                <a:cubicBezTo>
                  <a:pt x="2416512" y="4478620"/>
                  <a:pt x="2424386" y="4471420"/>
                  <a:pt x="2424842" y="4459060"/>
                </a:cubicBezTo>
                <a:cubicBezTo>
                  <a:pt x="2430508" y="4436608"/>
                  <a:pt x="2412364" y="4413249"/>
                  <a:pt x="2388530" y="4418465"/>
                </a:cubicBezTo>
                <a:cubicBezTo>
                  <a:pt x="2355888" y="4415743"/>
                  <a:pt x="2349539" y="4468132"/>
                  <a:pt x="2374937" y="4480605"/>
                </a:cubicBezTo>
                <a:cubicBezTo>
                  <a:pt x="2384114" y="4484233"/>
                  <a:pt x="2396377" y="4485027"/>
                  <a:pt x="2406445" y="4481824"/>
                </a:cubicBezTo>
                <a:close/>
                <a:moveTo>
                  <a:pt x="2688842" y="4482554"/>
                </a:moveTo>
                <a:cubicBezTo>
                  <a:pt x="2710578" y="4489450"/>
                  <a:pt x="2739171" y="4477036"/>
                  <a:pt x="2736653" y="4450829"/>
                </a:cubicBezTo>
                <a:cubicBezTo>
                  <a:pt x="2740085" y="4411518"/>
                  <a:pt x="2672603" y="4405312"/>
                  <a:pt x="2666887" y="4442783"/>
                </a:cubicBezTo>
                <a:cubicBezTo>
                  <a:pt x="2660711" y="4460025"/>
                  <a:pt x="2671916" y="4478186"/>
                  <a:pt x="2688842" y="4482554"/>
                </a:cubicBezTo>
                <a:close/>
                <a:moveTo>
                  <a:pt x="1974140" y="4482908"/>
                </a:moveTo>
                <a:cubicBezTo>
                  <a:pt x="1996751" y="4485974"/>
                  <a:pt x="2022265" y="4469693"/>
                  <a:pt x="2016746" y="4444149"/>
                </a:cubicBezTo>
                <a:cubicBezTo>
                  <a:pt x="2012842" y="4413250"/>
                  <a:pt x="1974219" y="4415505"/>
                  <a:pt x="1951920" y="4424527"/>
                </a:cubicBezTo>
                <a:cubicBezTo>
                  <a:pt x="1947553" y="4440316"/>
                  <a:pt x="1939982" y="4459712"/>
                  <a:pt x="1953765" y="4473020"/>
                </a:cubicBezTo>
                <a:cubicBezTo>
                  <a:pt x="1959398" y="4478715"/>
                  <a:pt x="1966604" y="4481886"/>
                  <a:pt x="1974140" y="4482908"/>
                </a:cubicBezTo>
                <a:close/>
                <a:moveTo>
                  <a:pt x="2808223" y="4482983"/>
                </a:moveTo>
                <a:cubicBezTo>
                  <a:pt x="2820038" y="4481323"/>
                  <a:pt x="2831061" y="4474914"/>
                  <a:pt x="2836940" y="4463811"/>
                </a:cubicBezTo>
                <a:cubicBezTo>
                  <a:pt x="2839879" y="4450534"/>
                  <a:pt x="2834679" y="4437257"/>
                  <a:pt x="2831287" y="4424666"/>
                </a:cubicBezTo>
                <a:cubicBezTo>
                  <a:pt x="2812520" y="4416425"/>
                  <a:pt x="2792163" y="4417112"/>
                  <a:pt x="2773394" y="4425124"/>
                </a:cubicBezTo>
                <a:cubicBezTo>
                  <a:pt x="2769325" y="4440919"/>
                  <a:pt x="2763898" y="4459233"/>
                  <a:pt x="2774979" y="4473655"/>
                </a:cubicBezTo>
                <a:cubicBezTo>
                  <a:pt x="2784021" y="4481552"/>
                  <a:pt x="2796628" y="4484642"/>
                  <a:pt x="2808223" y="4482983"/>
                </a:cubicBezTo>
                <a:close/>
                <a:moveTo>
                  <a:pt x="3128913" y="4483100"/>
                </a:moveTo>
                <a:cubicBezTo>
                  <a:pt x="3141693" y="4470627"/>
                  <a:pt x="3147854" y="4452711"/>
                  <a:pt x="3142149" y="4435475"/>
                </a:cubicBezTo>
                <a:cubicBezTo>
                  <a:pt x="3133706" y="4414384"/>
                  <a:pt x="3103583" y="4413250"/>
                  <a:pt x="3087380" y="4425723"/>
                </a:cubicBezTo>
                <a:cubicBezTo>
                  <a:pt x="3074829" y="4435021"/>
                  <a:pt x="3080763" y="4452257"/>
                  <a:pt x="3078480" y="4465410"/>
                </a:cubicBezTo>
                <a:cubicBezTo>
                  <a:pt x="3082816" y="4472441"/>
                  <a:pt x="3088750" y="4477884"/>
                  <a:pt x="3096052" y="4481966"/>
                </a:cubicBezTo>
                <a:cubicBezTo>
                  <a:pt x="3107006" y="4482646"/>
                  <a:pt x="3117960" y="4483100"/>
                  <a:pt x="3128913" y="4483100"/>
                </a:cubicBezTo>
                <a:close/>
                <a:moveTo>
                  <a:pt x="3016136" y="4483222"/>
                </a:moveTo>
                <a:cubicBezTo>
                  <a:pt x="3024335" y="4482281"/>
                  <a:pt x="3031934" y="4479201"/>
                  <a:pt x="3037076" y="4472126"/>
                </a:cubicBezTo>
                <a:cubicBezTo>
                  <a:pt x="3051016" y="4450219"/>
                  <a:pt x="3037533" y="4413250"/>
                  <a:pt x="3007595" y="4418042"/>
                </a:cubicBezTo>
                <a:cubicBezTo>
                  <a:pt x="2972400" y="4413478"/>
                  <a:pt x="2962116" y="4468019"/>
                  <a:pt x="2991597" y="4481483"/>
                </a:cubicBezTo>
                <a:cubicBezTo>
                  <a:pt x="2999139" y="4482966"/>
                  <a:pt x="3007938" y="4484164"/>
                  <a:pt x="3016136" y="4483222"/>
                </a:cubicBezTo>
                <a:close/>
                <a:moveTo>
                  <a:pt x="2913793" y="4483443"/>
                </a:moveTo>
                <a:cubicBezTo>
                  <a:pt x="2931286" y="4479446"/>
                  <a:pt x="2944417" y="4461806"/>
                  <a:pt x="2938942" y="4442640"/>
                </a:cubicBezTo>
                <a:cubicBezTo>
                  <a:pt x="2934836" y="4410753"/>
                  <a:pt x="2883282" y="4410074"/>
                  <a:pt x="2873473" y="4438343"/>
                </a:cubicBezTo>
                <a:cubicBezTo>
                  <a:pt x="2868454" y="4455531"/>
                  <a:pt x="2874385" y="4479956"/>
                  <a:pt x="2895372" y="4482443"/>
                </a:cubicBezTo>
                <a:cubicBezTo>
                  <a:pt x="2901645" y="4484591"/>
                  <a:pt x="2907961" y="4484775"/>
                  <a:pt x="2913793" y="4483443"/>
                </a:cubicBezTo>
                <a:close/>
                <a:moveTo>
                  <a:pt x="3623727" y="4483494"/>
                </a:moveTo>
                <a:cubicBezTo>
                  <a:pt x="3630023" y="4483573"/>
                  <a:pt x="3636343" y="4482240"/>
                  <a:pt x="3641896" y="4479634"/>
                </a:cubicBezTo>
                <a:cubicBezTo>
                  <a:pt x="3653002" y="4474419"/>
                  <a:pt x="3661037" y="4464105"/>
                  <a:pt x="3659660" y="4449779"/>
                </a:cubicBezTo>
                <a:cubicBezTo>
                  <a:pt x="3663792" y="4413564"/>
                  <a:pt x="3608234" y="4405312"/>
                  <a:pt x="3594230" y="4434193"/>
                </a:cubicBezTo>
                <a:cubicBezTo>
                  <a:pt x="3590327" y="4449550"/>
                  <a:pt x="3589179" y="4470408"/>
                  <a:pt x="3605709" y="4478889"/>
                </a:cubicBezTo>
                <a:cubicBezTo>
                  <a:pt x="3611161" y="4481926"/>
                  <a:pt x="3617432" y="4483416"/>
                  <a:pt x="3623727" y="4483494"/>
                </a:cubicBezTo>
                <a:close/>
                <a:moveTo>
                  <a:pt x="6912863" y="4483537"/>
                </a:moveTo>
                <a:cubicBezTo>
                  <a:pt x="6931741" y="4483940"/>
                  <a:pt x="6951074" y="4471811"/>
                  <a:pt x="6948479" y="4450776"/>
                </a:cubicBezTo>
                <a:cubicBezTo>
                  <a:pt x="6953092" y="4414133"/>
                  <a:pt x="6890352" y="4405312"/>
                  <a:pt x="6879741" y="4438561"/>
                </a:cubicBezTo>
                <a:cubicBezTo>
                  <a:pt x="6872129" y="4453264"/>
                  <a:pt x="6879280" y="4472263"/>
                  <a:pt x="6894965" y="4478823"/>
                </a:cubicBezTo>
                <a:cubicBezTo>
                  <a:pt x="6900328" y="4481876"/>
                  <a:pt x="6906570" y="4483403"/>
                  <a:pt x="6912863" y="4483537"/>
                </a:cubicBezTo>
                <a:close/>
                <a:moveTo>
                  <a:pt x="3530712" y="4483584"/>
                </a:moveTo>
                <a:cubicBezTo>
                  <a:pt x="3546118" y="4480440"/>
                  <a:pt x="3557193" y="4466583"/>
                  <a:pt x="3562191" y="4450674"/>
                </a:cubicBezTo>
                <a:cubicBezTo>
                  <a:pt x="3555296" y="4426954"/>
                  <a:pt x="3532084" y="4410075"/>
                  <a:pt x="3507263" y="4420567"/>
                </a:cubicBezTo>
                <a:cubicBezTo>
                  <a:pt x="3476466" y="4428778"/>
                  <a:pt x="3481293" y="4481923"/>
                  <a:pt x="3513928" y="4482835"/>
                </a:cubicBezTo>
                <a:cubicBezTo>
                  <a:pt x="3519961" y="4484489"/>
                  <a:pt x="3525577" y="4484631"/>
                  <a:pt x="3530712" y="4483584"/>
                </a:cubicBezTo>
                <a:close/>
                <a:moveTo>
                  <a:pt x="3199388" y="4484014"/>
                </a:moveTo>
                <a:cubicBezTo>
                  <a:pt x="3221411" y="4484687"/>
                  <a:pt x="3251463" y="4478857"/>
                  <a:pt x="3249399" y="4451053"/>
                </a:cubicBezTo>
                <a:cubicBezTo>
                  <a:pt x="3254216" y="4412039"/>
                  <a:pt x="3186312" y="4405312"/>
                  <a:pt x="3181265" y="4442757"/>
                </a:cubicBezTo>
                <a:cubicBezTo>
                  <a:pt x="3174841" y="4459574"/>
                  <a:pt x="3188835" y="4473027"/>
                  <a:pt x="3199388" y="4484014"/>
                </a:cubicBezTo>
                <a:close/>
                <a:moveTo>
                  <a:pt x="3317446" y="4484418"/>
                </a:moveTo>
                <a:cubicBezTo>
                  <a:pt x="3335963" y="4484097"/>
                  <a:pt x="3354447" y="4472170"/>
                  <a:pt x="3352393" y="4451138"/>
                </a:cubicBezTo>
                <a:cubicBezTo>
                  <a:pt x="3355816" y="4415800"/>
                  <a:pt x="3297624" y="4405312"/>
                  <a:pt x="3286214" y="4436775"/>
                </a:cubicBezTo>
                <a:cubicBezTo>
                  <a:pt x="3283704" y="4451822"/>
                  <a:pt x="3282791" y="4473710"/>
                  <a:pt x="3299678" y="4480777"/>
                </a:cubicBezTo>
                <a:cubicBezTo>
                  <a:pt x="3305098" y="4483342"/>
                  <a:pt x="3311274" y="4484525"/>
                  <a:pt x="3317446" y="4484418"/>
                </a:cubicBezTo>
                <a:close/>
                <a:moveTo>
                  <a:pt x="3727657" y="4484487"/>
                </a:moveTo>
                <a:cubicBezTo>
                  <a:pt x="3746202" y="4484162"/>
                  <a:pt x="3764430" y="4472204"/>
                  <a:pt x="3761548" y="4450369"/>
                </a:cubicBezTo>
                <a:cubicBezTo>
                  <a:pt x="3765165" y="4414554"/>
                  <a:pt x="3710001" y="4405312"/>
                  <a:pt x="3696888" y="4434888"/>
                </a:cubicBezTo>
                <a:cubicBezTo>
                  <a:pt x="3693045" y="4450369"/>
                  <a:pt x="3692366" y="4473707"/>
                  <a:pt x="3709775" y="4480870"/>
                </a:cubicBezTo>
                <a:cubicBezTo>
                  <a:pt x="3715257" y="4483412"/>
                  <a:pt x="3721475" y="4484596"/>
                  <a:pt x="3727657" y="4484487"/>
                </a:cubicBezTo>
                <a:close/>
                <a:moveTo>
                  <a:pt x="3949020" y="4484687"/>
                </a:moveTo>
                <a:cubicBezTo>
                  <a:pt x="3959711" y="4473023"/>
                  <a:pt x="3971766" y="4459300"/>
                  <a:pt x="3966535" y="4441918"/>
                </a:cubicBezTo>
                <a:cubicBezTo>
                  <a:pt x="3961985" y="4403724"/>
                  <a:pt x="3895566" y="4411729"/>
                  <a:pt x="3899206" y="4450609"/>
                </a:cubicBezTo>
                <a:cubicBezTo>
                  <a:pt x="3896704" y="4478740"/>
                  <a:pt x="3927866" y="4484458"/>
                  <a:pt x="3949020" y="4484687"/>
                </a:cubicBezTo>
                <a:close/>
                <a:moveTo>
                  <a:pt x="3409629" y="4587874"/>
                </a:moveTo>
                <a:lnTo>
                  <a:pt x="3435561" y="4587874"/>
                </a:lnTo>
                <a:cubicBezTo>
                  <a:pt x="3449993" y="4576957"/>
                  <a:pt x="3460591" y="4558761"/>
                  <a:pt x="3452473" y="4540565"/>
                </a:cubicBezTo>
                <a:cubicBezTo>
                  <a:pt x="3441875" y="4510087"/>
                  <a:pt x="3389109" y="4514635"/>
                  <a:pt x="3385726" y="4547389"/>
                </a:cubicBezTo>
                <a:cubicBezTo>
                  <a:pt x="3381216" y="4566039"/>
                  <a:pt x="3394972" y="4579459"/>
                  <a:pt x="3409629" y="4587874"/>
                </a:cubicBezTo>
                <a:close/>
                <a:moveTo>
                  <a:pt x="3302749" y="4587874"/>
                </a:moveTo>
                <a:lnTo>
                  <a:pt x="3330190" y="4587874"/>
                </a:lnTo>
                <a:cubicBezTo>
                  <a:pt x="3360579" y="4572445"/>
                  <a:pt x="3357177" y="4520170"/>
                  <a:pt x="3319531" y="4518789"/>
                </a:cubicBezTo>
                <a:cubicBezTo>
                  <a:pt x="3279844" y="4513262"/>
                  <a:pt x="3271679" y="4571063"/>
                  <a:pt x="3302749" y="4587874"/>
                </a:cubicBezTo>
                <a:close/>
                <a:moveTo>
                  <a:pt x="3093760" y="4587874"/>
                </a:moveTo>
                <a:lnTo>
                  <a:pt x="3122285" y="4587874"/>
                </a:lnTo>
                <a:cubicBezTo>
                  <a:pt x="3137803" y="4580740"/>
                  <a:pt x="3149441" y="4566011"/>
                  <a:pt x="3144877" y="4547830"/>
                </a:cubicBezTo>
                <a:cubicBezTo>
                  <a:pt x="3145790" y="4510777"/>
                  <a:pt x="3079839" y="4510087"/>
                  <a:pt x="3080067" y="4547139"/>
                </a:cubicBezTo>
                <a:cubicBezTo>
                  <a:pt x="3076416" y="4562559"/>
                  <a:pt x="3086229" y="4575447"/>
                  <a:pt x="3093760" y="4587874"/>
                </a:cubicBezTo>
                <a:close/>
                <a:moveTo>
                  <a:pt x="2894308" y="4587874"/>
                </a:moveTo>
                <a:lnTo>
                  <a:pt x="2916987" y="4587874"/>
                </a:lnTo>
                <a:cubicBezTo>
                  <a:pt x="2952592" y="4574944"/>
                  <a:pt x="2942840" y="4511674"/>
                  <a:pt x="2902019" y="4519987"/>
                </a:cubicBezTo>
                <a:cubicBezTo>
                  <a:pt x="2864372" y="4518833"/>
                  <a:pt x="2862104" y="4577022"/>
                  <a:pt x="2894308" y="4587874"/>
                </a:cubicBezTo>
                <a:close/>
                <a:moveTo>
                  <a:pt x="2689286" y="4587874"/>
                </a:moveTo>
                <a:lnTo>
                  <a:pt x="2714683" y="4587874"/>
                </a:lnTo>
                <a:cubicBezTo>
                  <a:pt x="2748022" y="4574829"/>
                  <a:pt x="2740315" y="4518297"/>
                  <a:pt x="2702895" y="4520585"/>
                </a:cubicBezTo>
                <a:cubicBezTo>
                  <a:pt x="2661846" y="4513262"/>
                  <a:pt x="2652774" y="4575286"/>
                  <a:pt x="2689286" y="4587874"/>
                </a:cubicBezTo>
                <a:close/>
                <a:moveTo>
                  <a:pt x="2583518" y="4587874"/>
                </a:moveTo>
                <a:lnTo>
                  <a:pt x="2608863" y="4587874"/>
                </a:lnTo>
                <a:cubicBezTo>
                  <a:pt x="2644835" y="4575971"/>
                  <a:pt x="2636919" y="4514849"/>
                  <a:pt x="2597100" y="4519199"/>
                </a:cubicBezTo>
                <a:cubicBezTo>
                  <a:pt x="2559322" y="4517139"/>
                  <a:pt x="2554345" y="4572079"/>
                  <a:pt x="2583518" y="4587874"/>
                </a:cubicBezTo>
                <a:close/>
                <a:moveTo>
                  <a:pt x="2483747" y="4587874"/>
                </a:moveTo>
                <a:lnTo>
                  <a:pt x="2508559" y="4587874"/>
                </a:lnTo>
                <a:cubicBezTo>
                  <a:pt x="2543229" y="4572906"/>
                  <a:pt x="2533365" y="4513262"/>
                  <a:pt x="2492481" y="4519019"/>
                </a:cubicBezTo>
                <a:cubicBezTo>
                  <a:pt x="2454826" y="4519479"/>
                  <a:pt x="2451162" y="4575209"/>
                  <a:pt x="2483747" y="4587874"/>
                </a:cubicBezTo>
                <a:close/>
                <a:moveTo>
                  <a:pt x="2377934" y="4587874"/>
                </a:moveTo>
                <a:lnTo>
                  <a:pt x="2406194" y="4587874"/>
                </a:lnTo>
                <a:cubicBezTo>
                  <a:pt x="2419050" y="4578411"/>
                  <a:pt x="2428920" y="4564561"/>
                  <a:pt x="2425017" y="4547711"/>
                </a:cubicBezTo>
                <a:cubicBezTo>
                  <a:pt x="2426166" y="4510318"/>
                  <a:pt x="2359807" y="4510087"/>
                  <a:pt x="2359581" y="4547019"/>
                </a:cubicBezTo>
                <a:cubicBezTo>
                  <a:pt x="2355888" y="4563869"/>
                  <a:pt x="2366003" y="4577718"/>
                  <a:pt x="2377934" y="4587874"/>
                </a:cubicBezTo>
                <a:close/>
                <a:moveTo>
                  <a:pt x="2275187" y="4587874"/>
                </a:moveTo>
                <a:lnTo>
                  <a:pt x="2301025" y="4587874"/>
                </a:lnTo>
                <a:cubicBezTo>
                  <a:pt x="2333663" y="4574928"/>
                  <a:pt x="2328898" y="4517130"/>
                  <a:pt x="2290375" y="4518980"/>
                </a:cubicBezTo>
                <a:cubicBezTo>
                  <a:pt x="2251591" y="4516436"/>
                  <a:pt x="2244784" y="4570766"/>
                  <a:pt x="2275187" y="4587874"/>
                </a:cubicBezTo>
                <a:close/>
                <a:moveTo>
                  <a:pt x="2172828" y="4587874"/>
                </a:moveTo>
                <a:lnTo>
                  <a:pt x="2199715" y="4587874"/>
                </a:lnTo>
                <a:cubicBezTo>
                  <a:pt x="2214953" y="4577492"/>
                  <a:pt x="2224139" y="4558340"/>
                  <a:pt x="2218313" y="4539650"/>
                </a:cubicBezTo>
                <a:cubicBezTo>
                  <a:pt x="2208901" y="4508499"/>
                  <a:pt x="2155123" y="4514037"/>
                  <a:pt x="2153330" y="4547264"/>
                </a:cubicBezTo>
                <a:cubicBezTo>
                  <a:pt x="2149522" y="4564570"/>
                  <a:pt x="2160047" y="4578414"/>
                  <a:pt x="2172828" y="4587874"/>
                </a:cubicBezTo>
                <a:close/>
                <a:moveTo>
                  <a:pt x="3507605" y="4587875"/>
                </a:moveTo>
                <a:lnTo>
                  <a:pt x="3531229" y="4587875"/>
                </a:lnTo>
                <a:cubicBezTo>
                  <a:pt x="3547743" y="4582106"/>
                  <a:pt x="3562192" y="4567108"/>
                  <a:pt x="3558523" y="4547956"/>
                </a:cubicBezTo>
                <a:cubicBezTo>
                  <a:pt x="3554165" y="4517499"/>
                  <a:pt x="3507835" y="4508500"/>
                  <a:pt x="3491780" y="4534112"/>
                </a:cubicBezTo>
                <a:cubicBezTo>
                  <a:pt x="3481229" y="4553494"/>
                  <a:pt x="3489486" y="4576799"/>
                  <a:pt x="3507605" y="4587875"/>
                </a:cubicBezTo>
                <a:close/>
                <a:moveTo>
                  <a:pt x="3612594" y="4587875"/>
                </a:moveTo>
                <a:lnTo>
                  <a:pt x="3636994" y="4587875"/>
                </a:lnTo>
                <a:cubicBezTo>
                  <a:pt x="3670141" y="4575401"/>
                  <a:pt x="3666458" y="4517420"/>
                  <a:pt x="3627326" y="4520192"/>
                </a:cubicBezTo>
                <a:cubicBezTo>
                  <a:pt x="3586353" y="4513262"/>
                  <a:pt x="3578066" y="4573553"/>
                  <a:pt x="3612594" y="4587875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8657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E15B-DFFC-41E3-9AB3-4E2D6CCA4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404" y="2836764"/>
            <a:ext cx="4926696" cy="799340"/>
          </a:xfrm>
        </p:spPr>
        <p:txBody>
          <a:bodyPr/>
          <a:lstStyle/>
          <a:p>
            <a:pPr algn="l"/>
            <a:r>
              <a:rPr lang="en-US" sz="4800" dirty="0"/>
              <a:t>THANK YOU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039B3-3E96-4DA1-8887-5994A687531A}"/>
              </a:ext>
            </a:extLst>
          </p:cNvPr>
          <p:cNvSpPr txBox="1"/>
          <p:nvPr/>
        </p:nvSpPr>
        <p:spPr>
          <a:xfrm>
            <a:off x="917932" y="3951533"/>
            <a:ext cx="55833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800" b="1">
                <a:solidFill>
                  <a:schemeClr val="bg1"/>
                </a:solidFill>
                <a:cs typeface="Segoe UI Light" panose="020B0502040204020203" pitchFamily="34" charset="0"/>
              </a:rPr>
              <a:t>Edit Text Here</a:t>
            </a:r>
            <a:endParaRPr lang="en-IN" sz="2800" dirty="0">
              <a:solidFill>
                <a:schemeClr val="accent2"/>
              </a:solidFill>
              <a:cs typeface="Segoe UI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E62D6-8CC6-4EE1-A2A8-866552B7590E}"/>
              </a:ext>
            </a:extLst>
          </p:cNvPr>
          <p:cNvSpPr txBox="1"/>
          <p:nvPr/>
        </p:nvSpPr>
        <p:spPr>
          <a:xfrm>
            <a:off x="917932" y="4581128"/>
            <a:ext cx="5583381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kern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edit this text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06B1C7-CA9F-4919-B06D-1AE84DA31E31}"/>
              </a:ext>
            </a:extLst>
          </p:cNvPr>
          <p:cNvSpPr/>
          <p:nvPr/>
        </p:nvSpPr>
        <p:spPr>
          <a:xfrm>
            <a:off x="917932" y="5170191"/>
            <a:ext cx="371301" cy="37130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">
            <a:hlinkClick r:id="rId3"/>
            <a:extLst>
              <a:ext uri="{FF2B5EF4-FFF2-40B4-BE49-F238E27FC236}">
                <a16:creationId xmlns:a16="http://schemas.microsoft.com/office/drawing/2014/main" id="{6522649E-4BAA-45FF-83AB-16D638A3D7FA}"/>
              </a:ext>
            </a:extLst>
          </p:cNvPr>
          <p:cNvSpPr/>
          <p:nvPr/>
        </p:nvSpPr>
        <p:spPr>
          <a:xfrm>
            <a:off x="1052058" y="5270886"/>
            <a:ext cx="85868" cy="184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72" y="7078"/>
                </a:moveTo>
                <a:lnTo>
                  <a:pt x="14372" y="5216"/>
                </a:lnTo>
                <a:cubicBezTo>
                  <a:pt x="14372" y="4937"/>
                  <a:pt x="14400" y="4721"/>
                  <a:pt x="14456" y="4568"/>
                </a:cubicBezTo>
                <a:cubicBezTo>
                  <a:pt x="14512" y="4415"/>
                  <a:pt x="14639" y="4264"/>
                  <a:pt x="14836" y="4115"/>
                </a:cubicBezTo>
                <a:cubicBezTo>
                  <a:pt x="15033" y="3967"/>
                  <a:pt x="15352" y="3864"/>
                  <a:pt x="15793" y="3808"/>
                </a:cubicBezTo>
                <a:cubicBezTo>
                  <a:pt x="16233" y="3751"/>
                  <a:pt x="16819" y="3722"/>
                  <a:pt x="17551" y="3722"/>
                </a:cubicBezTo>
                <a:lnTo>
                  <a:pt x="21544" y="3722"/>
                </a:lnTo>
                <a:lnTo>
                  <a:pt x="21544" y="0"/>
                </a:lnTo>
                <a:lnTo>
                  <a:pt x="15160" y="0"/>
                </a:lnTo>
                <a:cubicBezTo>
                  <a:pt x="11466" y="0"/>
                  <a:pt x="8813" y="409"/>
                  <a:pt x="7200" y="1225"/>
                </a:cubicBezTo>
                <a:cubicBezTo>
                  <a:pt x="5588" y="2042"/>
                  <a:pt x="4782" y="3246"/>
                  <a:pt x="4782" y="4836"/>
                </a:cubicBezTo>
                <a:lnTo>
                  <a:pt x="4782" y="7077"/>
                </a:lnTo>
                <a:lnTo>
                  <a:pt x="0" y="7077"/>
                </a:lnTo>
                <a:lnTo>
                  <a:pt x="0" y="10800"/>
                </a:lnTo>
                <a:lnTo>
                  <a:pt x="4781" y="10800"/>
                </a:lnTo>
                <a:lnTo>
                  <a:pt x="4781" y="21600"/>
                </a:lnTo>
                <a:lnTo>
                  <a:pt x="14372" y="21600"/>
                </a:lnTo>
                <a:lnTo>
                  <a:pt x="14372" y="10800"/>
                </a:lnTo>
                <a:lnTo>
                  <a:pt x="20756" y="10800"/>
                </a:lnTo>
                <a:lnTo>
                  <a:pt x="21600" y="7078"/>
                </a:lnTo>
                <a:cubicBezTo>
                  <a:pt x="21600" y="7078"/>
                  <a:pt x="14372" y="7078"/>
                  <a:pt x="14372" y="707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CFB7B1-C5BF-44F7-81FC-29247C2E9778}"/>
              </a:ext>
            </a:extLst>
          </p:cNvPr>
          <p:cNvSpPr/>
          <p:nvPr/>
        </p:nvSpPr>
        <p:spPr>
          <a:xfrm>
            <a:off x="1388078" y="5170191"/>
            <a:ext cx="371301" cy="37130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hape">
            <a:hlinkClick r:id="rId4"/>
            <a:extLst>
              <a:ext uri="{FF2B5EF4-FFF2-40B4-BE49-F238E27FC236}">
                <a16:creationId xmlns:a16="http://schemas.microsoft.com/office/drawing/2014/main" id="{D0282F31-05D7-4910-BFBB-D7E97EB0A19F}"/>
              </a:ext>
            </a:extLst>
          </p:cNvPr>
          <p:cNvSpPr/>
          <p:nvPr/>
        </p:nvSpPr>
        <p:spPr>
          <a:xfrm>
            <a:off x="1471623" y="5281558"/>
            <a:ext cx="200503" cy="162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7"/>
                </a:moveTo>
                <a:cubicBezTo>
                  <a:pt x="20797" y="2991"/>
                  <a:pt x="19941" y="3278"/>
                  <a:pt x="19048" y="3418"/>
                </a:cubicBezTo>
                <a:cubicBezTo>
                  <a:pt x="19966" y="2743"/>
                  <a:pt x="20667" y="1683"/>
                  <a:pt x="20997" y="405"/>
                </a:cubicBezTo>
                <a:cubicBezTo>
                  <a:pt x="20141" y="1034"/>
                  <a:pt x="19196" y="1477"/>
                  <a:pt x="18188" y="1725"/>
                </a:cubicBezTo>
                <a:cubicBezTo>
                  <a:pt x="17376" y="660"/>
                  <a:pt x="16217" y="0"/>
                  <a:pt x="14954" y="0"/>
                </a:cubicBezTo>
                <a:cubicBezTo>
                  <a:pt x="12502" y="0"/>
                  <a:pt x="10529" y="2449"/>
                  <a:pt x="10529" y="5451"/>
                </a:cubicBezTo>
                <a:cubicBezTo>
                  <a:pt x="10529" y="5883"/>
                  <a:pt x="10558" y="6299"/>
                  <a:pt x="10631" y="6694"/>
                </a:cubicBezTo>
                <a:cubicBezTo>
                  <a:pt x="6950" y="6473"/>
                  <a:pt x="3692" y="4302"/>
                  <a:pt x="1504" y="994"/>
                </a:cubicBezTo>
                <a:cubicBezTo>
                  <a:pt x="1122" y="1809"/>
                  <a:pt x="898" y="2743"/>
                  <a:pt x="898" y="3748"/>
                </a:cubicBezTo>
                <a:cubicBezTo>
                  <a:pt x="898" y="5636"/>
                  <a:pt x="1687" y="7309"/>
                  <a:pt x="2865" y="8278"/>
                </a:cubicBezTo>
                <a:cubicBezTo>
                  <a:pt x="2153" y="8261"/>
                  <a:pt x="1455" y="8007"/>
                  <a:pt x="864" y="7606"/>
                </a:cubicBezTo>
                <a:cubicBezTo>
                  <a:pt x="864" y="7623"/>
                  <a:pt x="864" y="7645"/>
                  <a:pt x="864" y="7666"/>
                </a:cubicBezTo>
                <a:cubicBezTo>
                  <a:pt x="864" y="10315"/>
                  <a:pt x="2399" y="12515"/>
                  <a:pt x="4412" y="13022"/>
                </a:cubicBezTo>
                <a:cubicBezTo>
                  <a:pt x="4051" y="13143"/>
                  <a:pt x="3658" y="13201"/>
                  <a:pt x="3251" y="13201"/>
                </a:cubicBezTo>
                <a:cubicBezTo>
                  <a:pt x="2967" y="13201"/>
                  <a:pt x="2681" y="13181"/>
                  <a:pt x="2412" y="13108"/>
                </a:cubicBezTo>
                <a:cubicBezTo>
                  <a:pt x="2986" y="15266"/>
                  <a:pt x="4614" y="16853"/>
                  <a:pt x="6550" y="16905"/>
                </a:cubicBezTo>
                <a:cubicBezTo>
                  <a:pt x="5044" y="18355"/>
                  <a:pt x="3131" y="19229"/>
                  <a:pt x="1060" y="19229"/>
                </a:cubicBezTo>
                <a:cubicBezTo>
                  <a:pt x="697" y="19229"/>
                  <a:pt x="348" y="19209"/>
                  <a:pt x="0" y="19154"/>
                </a:cubicBezTo>
                <a:cubicBezTo>
                  <a:pt x="1962" y="20711"/>
                  <a:pt x="4286" y="21600"/>
                  <a:pt x="6793" y="21600"/>
                </a:cubicBezTo>
                <a:cubicBezTo>
                  <a:pt x="14942" y="21600"/>
                  <a:pt x="19397" y="13292"/>
                  <a:pt x="19397" y="6091"/>
                </a:cubicBezTo>
                <a:cubicBezTo>
                  <a:pt x="19397" y="5850"/>
                  <a:pt x="19390" y="5618"/>
                  <a:pt x="19380" y="5387"/>
                </a:cubicBezTo>
                <a:cubicBezTo>
                  <a:pt x="20259" y="4619"/>
                  <a:pt x="20998" y="3660"/>
                  <a:pt x="21600" y="2557"/>
                </a:cubicBezTo>
                <a:cubicBezTo>
                  <a:pt x="21600" y="2557"/>
                  <a:pt x="21600" y="2557"/>
                  <a:pt x="21600" y="255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34DB6C-BE3A-470A-968E-755956660EE4}"/>
              </a:ext>
            </a:extLst>
          </p:cNvPr>
          <p:cNvSpPr/>
          <p:nvPr/>
        </p:nvSpPr>
        <p:spPr>
          <a:xfrm>
            <a:off x="1858225" y="5170191"/>
            <a:ext cx="371301" cy="37130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hape">
            <a:hlinkClick r:id="rId5"/>
            <a:extLst>
              <a:ext uri="{FF2B5EF4-FFF2-40B4-BE49-F238E27FC236}">
                <a16:creationId xmlns:a16="http://schemas.microsoft.com/office/drawing/2014/main" id="{C51E15FB-3705-4287-AA6C-A343D02F7E76}"/>
              </a:ext>
            </a:extLst>
          </p:cNvPr>
          <p:cNvSpPr/>
          <p:nvPr/>
        </p:nvSpPr>
        <p:spPr>
          <a:xfrm>
            <a:off x="1944413" y="5258668"/>
            <a:ext cx="202748" cy="202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27" y="11280"/>
                </a:moveTo>
                <a:cubicBezTo>
                  <a:pt x="17712" y="10975"/>
                  <a:pt x="15821" y="11022"/>
                  <a:pt x="13768" y="11419"/>
                </a:cubicBezTo>
                <a:cubicBezTo>
                  <a:pt x="13571" y="10725"/>
                  <a:pt x="13362" y="10071"/>
                  <a:pt x="13146" y="9456"/>
                </a:cubicBezTo>
                <a:cubicBezTo>
                  <a:pt x="15173" y="8681"/>
                  <a:pt x="16814" y="7539"/>
                  <a:pt x="18018" y="6057"/>
                </a:cubicBezTo>
                <a:cubicBezTo>
                  <a:pt x="18916" y="7419"/>
                  <a:pt x="19440" y="9050"/>
                  <a:pt x="19440" y="10800"/>
                </a:cubicBezTo>
                <a:cubicBezTo>
                  <a:pt x="19440" y="10961"/>
                  <a:pt x="19435" y="11121"/>
                  <a:pt x="19427" y="11280"/>
                </a:cubicBezTo>
                <a:cubicBezTo>
                  <a:pt x="19427" y="11280"/>
                  <a:pt x="19427" y="11280"/>
                  <a:pt x="19427" y="11280"/>
                </a:cubicBezTo>
                <a:close/>
                <a:moveTo>
                  <a:pt x="15025" y="18334"/>
                </a:moveTo>
                <a:cubicBezTo>
                  <a:pt x="14873" y="16593"/>
                  <a:pt x="14617" y="14987"/>
                  <a:pt x="14296" y="13522"/>
                </a:cubicBezTo>
                <a:cubicBezTo>
                  <a:pt x="15886" y="13225"/>
                  <a:pt x="17507" y="13137"/>
                  <a:pt x="19038" y="13406"/>
                </a:cubicBezTo>
                <a:cubicBezTo>
                  <a:pt x="18371" y="15511"/>
                  <a:pt x="16918" y="17268"/>
                  <a:pt x="15025" y="18334"/>
                </a:cubicBezTo>
                <a:cubicBezTo>
                  <a:pt x="15025" y="18334"/>
                  <a:pt x="15025" y="18334"/>
                  <a:pt x="15025" y="18334"/>
                </a:cubicBezTo>
                <a:close/>
                <a:moveTo>
                  <a:pt x="10800" y="19440"/>
                </a:moveTo>
                <a:cubicBezTo>
                  <a:pt x="8577" y="19440"/>
                  <a:pt x="6548" y="18596"/>
                  <a:pt x="5015" y="17212"/>
                </a:cubicBezTo>
                <a:cubicBezTo>
                  <a:pt x="6456" y="16365"/>
                  <a:pt x="9162" y="14922"/>
                  <a:pt x="12199" y="14029"/>
                </a:cubicBezTo>
                <a:cubicBezTo>
                  <a:pt x="12538" y="15587"/>
                  <a:pt x="12795" y="17303"/>
                  <a:pt x="12924" y="19176"/>
                </a:cubicBezTo>
                <a:cubicBezTo>
                  <a:pt x="12244" y="19348"/>
                  <a:pt x="11533" y="19440"/>
                  <a:pt x="10800" y="19440"/>
                </a:cubicBezTo>
                <a:cubicBezTo>
                  <a:pt x="10800" y="19440"/>
                  <a:pt x="10800" y="19440"/>
                  <a:pt x="10800" y="19440"/>
                </a:cubicBezTo>
                <a:close/>
                <a:moveTo>
                  <a:pt x="2160" y="10800"/>
                </a:moveTo>
                <a:cubicBezTo>
                  <a:pt x="2160" y="10677"/>
                  <a:pt x="2163" y="10555"/>
                  <a:pt x="2168" y="10434"/>
                </a:cubicBezTo>
                <a:cubicBezTo>
                  <a:pt x="3029" y="10541"/>
                  <a:pt x="4305" y="10658"/>
                  <a:pt x="5793" y="10658"/>
                </a:cubicBezTo>
                <a:cubicBezTo>
                  <a:pt x="6514" y="10658"/>
                  <a:pt x="7284" y="10631"/>
                  <a:pt x="8081" y="10562"/>
                </a:cubicBezTo>
                <a:cubicBezTo>
                  <a:pt x="9142" y="10470"/>
                  <a:pt x="10142" y="10310"/>
                  <a:pt x="11081" y="10088"/>
                </a:cubicBezTo>
                <a:cubicBezTo>
                  <a:pt x="11287" y="10669"/>
                  <a:pt x="11485" y="11281"/>
                  <a:pt x="11671" y="11928"/>
                </a:cubicBezTo>
                <a:cubicBezTo>
                  <a:pt x="10698" y="12211"/>
                  <a:pt x="9693" y="12565"/>
                  <a:pt x="8656" y="12990"/>
                </a:cubicBezTo>
                <a:cubicBezTo>
                  <a:pt x="6423" y="13906"/>
                  <a:pt x="4601" y="14931"/>
                  <a:pt x="3585" y="15547"/>
                </a:cubicBezTo>
                <a:cubicBezTo>
                  <a:pt x="2685" y="14184"/>
                  <a:pt x="2160" y="12552"/>
                  <a:pt x="2160" y="10800"/>
                </a:cubicBezTo>
                <a:cubicBezTo>
                  <a:pt x="2160" y="10800"/>
                  <a:pt x="2160" y="10800"/>
                  <a:pt x="2160" y="10800"/>
                </a:cubicBezTo>
                <a:close/>
                <a:moveTo>
                  <a:pt x="7253" y="2922"/>
                </a:moveTo>
                <a:cubicBezTo>
                  <a:pt x="7897" y="3727"/>
                  <a:pt x="9119" y="5437"/>
                  <a:pt x="10273" y="8054"/>
                </a:cubicBezTo>
                <a:cubicBezTo>
                  <a:pt x="7243" y="8704"/>
                  <a:pt x="4136" y="8489"/>
                  <a:pt x="2530" y="8298"/>
                </a:cubicBezTo>
                <a:cubicBezTo>
                  <a:pt x="3257" y="5901"/>
                  <a:pt x="4998" y="3941"/>
                  <a:pt x="7253" y="2922"/>
                </a:cubicBezTo>
                <a:cubicBezTo>
                  <a:pt x="7253" y="2922"/>
                  <a:pt x="7253" y="2922"/>
                  <a:pt x="7253" y="2922"/>
                </a:cubicBezTo>
                <a:close/>
                <a:moveTo>
                  <a:pt x="10800" y="2160"/>
                </a:moveTo>
                <a:cubicBezTo>
                  <a:pt x="13021" y="2160"/>
                  <a:pt x="15049" y="3003"/>
                  <a:pt x="16581" y="4385"/>
                </a:cubicBezTo>
                <a:cubicBezTo>
                  <a:pt x="15509" y="5855"/>
                  <a:pt x="14008" y="6822"/>
                  <a:pt x="12365" y="7445"/>
                </a:cubicBezTo>
                <a:cubicBezTo>
                  <a:pt x="12091" y="6806"/>
                  <a:pt x="11817" y="6226"/>
                  <a:pt x="11555" y="5709"/>
                </a:cubicBezTo>
                <a:cubicBezTo>
                  <a:pt x="10795" y="4211"/>
                  <a:pt x="10048" y="3064"/>
                  <a:pt x="9466" y="2263"/>
                </a:cubicBezTo>
                <a:cubicBezTo>
                  <a:pt x="9901" y="2195"/>
                  <a:pt x="10346" y="2160"/>
                  <a:pt x="10800" y="2160"/>
                </a:cubicBezTo>
                <a:cubicBezTo>
                  <a:pt x="10800" y="2160"/>
                  <a:pt x="10800" y="2160"/>
                  <a:pt x="10800" y="2160"/>
                </a:cubicBezTo>
                <a:close/>
                <a:moveTo>
                  <a:pt x="18834" y="3590"/>
                </a:moveTo>
                <a:lnTo>
                  <a:pt x="18682" y="3425"/>
                </a:lnTo>
                <a:cubicBezTo>
                  <a:pt x="16710" y="1318"/>
                  <a:pt x="13906" y="0"/>
                  <a:pt x="10800" y="0"/>
                </a:cubicBezTo>
                <a:cubicBezTo>
                  <a:pt x="9564" y="0"/>
                  <a:pt x="8376" y="209"/>
                  <a:pt x="7269" y="593"/>
                </a:cubicBezTo>
                <a:lnTo>
                  <a:pt x="7157" y="633"/>
                </a:lnTo>
                <a:cubicBezTo>
                  <a:pt x="3542" y="1932"/>
                  <a:pt x="814" y="5108"/>
                  <a:pt x="154" y="8980"/>
                </a:cubicBezTo>
                <a:cubicBezTo>
                  <a:pt x="153" y="8984"/>
                  <a:pt x="152" y="8988"/>
                  <a:pt x="152" y="8991"/>
                </a:cubicBezTo>
                <a:cubicBezTo>
                  <a:pt x="149" y="9004"/>
                  <a:pt x="148" y="9016"/>
                  <a:pt x="146" y="9028"/>
                </a:cubicBezTo>
                <a:cubicBezTo>
                  <a:pt x="51" y="9605"/>
                  <a:pt x="0" y="10197"/>
                  <a:pt x="0" y="10800"/>
                </a:cubicBezTo>
                <a:cubicBezTo>
                  <a:pt x="0" y="13375"/>
                  <a:pt x="906" y="15741"/>
                  <a:pt x="2416" y="17599"/>
                </a:cubicBezTo>
                <a:cubicBezTo>
                  <a:pt x="2417" y="17600"/>
                  <a:pt x="2541" y="17751"/>
                  <a:pt x="2541" y="17751"/>
                </a:cubicBezTo>
                <a:cubicBezTo>
                  <a:pt x="4524" y="20103"/>
                  <a:pt x="7490" y="21600"/>
                  <a:pt x="10800" y="21600"/>
                </a:cubicBezTo>
                <a:cubicBezTo>
                  <a:pt x="12051" y="21600"/>
                  <a:pt x="13252" y="21385"/>
                  <a:pt x="14370" y="20993"/>
                </a:cubicBezTo>
                <a:cubicBezTo>
                  <a:pt x="14400" y="20983"/>
                  <a:pt x="14429" y="20974"/>
                  <a:pt x="14457" y="20962"/>
                </a:cubicBezTo>
                <a:cubicBezTo>
                  <a:pt x="18004" y="19681"/>
                  <a:pt x="20694" y="16594"/>
                  <a:pt x="21411" y="12816"/>
                </a:cubicBezTo>
                <a:cubicBezTo>
                  <a:pt x="21412" y="12806"/>
                  <a:pt x="21414" y="12797"/>
                  <a:pt x="21416" y="12788"/>
                </a:cubicBezTo>
                <a:cubicBezTo>
                  <a:pt x="21536" y="12143"/>
                  <a:pt x="21600" y="11479"/>
                  <a:pt x="21600" y="10800"/>
                </a:cubicBezTo>
                <a:cubicBezTo>
                  <a:pt x="21600" y="8032"/>
                  <a:pt x="20553" y="5503"/>
                  <a:pt x="18834" y="3590"/>
                </a:cubicBezTo>
                <a:cubicBezTo>
                  <a:pt x="18834" y="3590"/>
                  <a:pt x="18834" y="3590"/>
                  <a:pt x="18834" y="359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22C5D3-11C5-4036-9358-816395E2AFA9}"/>
              </a:ext>
            </a:extLst>
          </p:cNvPr>
          <p:cNvGrpSpPr/>
          <p:nvPr/>
        </p:nvGrpSpPr>
        <p:grpSpPr>
          <a:xfrm>
            <a:off x="7213356" y="1369028"/>
            <a:ext cx="3886688" cy="3933864"/>
            <a:chOff x="4943475" y="2471838"/>
            <a:chExt cx="2305050" cy="2333030"/>
          </a:xfrm>
        </p:grpSpPr>
        <p:sp>
          <p:nvSpPr>
            <p:cNvPr id="17" name="Line 699">
              <a:extLst>
                <a:ext uri="{FF2B5EF4-FFF2-40B4-BE49-F238E27FC236}">
                  <a16:creationId xmlns:a16="http://schemas.microsoft.com/office/drawing/2014/main" id="{1544933E-9096-437C-A55D-6688337116A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6040910" y="2471838"/>
              <a:ext cx="622608" cy="146907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8" name="Freeform 700">
              <a:extLst>
                <a:ext uri="{FF2B5EF4-FFF2-40B4-BE49-F238E27FC236}">
                  <a16:creationId xmlns:a16="http://schemas.microsoft.com/office/drawing/2014/main" id="{5FFCB06D-3AC5-403A-9FEB-09154DD0F0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3518" y="2618745"/>
              <a:ext cx="585007" cy="991625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0" name="Freeform 701">
              <a:extLst>
                <a:ext uri="{FF2B5EF4-FFF2-40B4-BE49-F238E27FC236}">
                  <a16:creationId xmlns:a16="http://schemas.microsoft.com/office/drawing/2014/main" id="{DC00EE8C-698E-4BDD-8C39-ECF5A18E55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7720" y="3610371"/>
              <a:ext cx="1700805" cy="1194497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1" name="Line 702">
              <a:extLst>
                <a:ext uri="{FF2B5EF4-FFF2-40B4-BE49-F238E27FC236}">
                  <a16:creationId xmlns:a16="http://schemas.microsoft.com/office/drawing/2014/main" id="{F7EAC3E6-91BC-4992-AEF1-6CA13252D7B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035293" y="4072080"/>
              <a:ext cx="512427" cy="654088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2" name="Freeform 703">
              <a:extLst>
                <a:ext uri="{FF2B5EF4-FFF2-40B4-BE49-F238E27FC236}">
                  <a16:creationId xmlns:a16="http://schemas.microsoft.com/office/drawing/2014/main" id="{DBB161A1-41AA-4B65-B964-9FB778152C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43475" y="3120626"/>
              <a:ext cx="91819" cy="951455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" fmla="*/ 12868 w 12868"/>
                <a:gd name="connsiteY0" fmla="*/ 0 h 9028"/>
                <a:gd name="connsiteX1" fmla="*/ 10018 w 12868"/>
                <a:gd name="connsiteY1" fmla="*/ 386 h 9028"/>
                <a:gd name="connsiteX2" fmla="*/ 5140 w 12868"/>
                <a:gd name="connsiteY2" fmla="*/ 1461 h 9028"/>
                <a:gd name="connsiteX3" fmla="*/ 854 w 12868"/>
                <a:gd name="connsiteY3" fmla="*/ 2274 h 9028"/>
                <a:gd name="connsiteX4" fmla="*/ 0 w 12868"/>
                <a:gd name="connsiteY4" fmla="*/ 6055 h 9028"/>
                <a:gd name="connsiteX5" fmla="*/ 1724 w 12868"/>
                <a:gd name="connsiteY5" fmla="*/ 9028 h 9028"/>
                <a:gd name="connsiteX0" fmla="*/ 7785 w 7785"/>
                <a:gd name="connsiteY0" fmla="*/ 0 h 9572"/>
                <a:gd name="connsiteX1" fmla="*/ 3994 w 7785"/>
                <a:gd name="connsiteY1" fmla="*/ 1190 h 9572"/>
                <a:gd name="connsiteX2" fmla="*/ 664 w 7785"/>
                <a:gd name="connsiteY2" fmla="*/ 2091 h 9572"/>
                <a:gd name="connsiteX3" fmla="*/ 0 w 7785"/>
                <a:gd name="connsiteY3" fmla="*/ 6279 h 9572"/>
                <a:gd name="connsiteX4" fmla="*/ 1340 w 7785"/>
                <a:gd name="connsiteY4" fmla="*/ 9572 h 9572"/>
                <a:gd name="connsiteX0" fmla="*/ 5130 w 5130"/>
                <a:gd name="connsiteY0" fmla="*/ 0 h 8757"/>
                <a:gd name="connsiteX1" fmla="*/ 853 w 5130"/>
                <a:gd name="connsiteY1" fmla="*/ 941 h 8757"/>
                <a:gd name="connsiteX2" fmla="*/ 0 w 5130"/>
                <a:gd name="connsiteY2" fmla="*/ 5317 h 8757"/>
                <a:gd name="connsiteX3" fmla="*/ 1721 w 5130"/>
                <a:gd name="connsiteY3" fmla="*/ 8757 h 8757"/>
                <a:gd name="connsiteX0" fmla="*/ 1663 w 3355"/>
                <a:gd name="connsiteY0" fmla="*/ 0 h 8925"/>
                <a:gd name="connsiteX1" fmla="*/ 0 w 3355"/>
                <a:gd name="connsiteY1" fmla="*/ 4997 h 8925"/>
                <a:gd name="connsiteX2" fmla="*/ 3355 w 3355"/>
                <a:gd name="connsiteY2" fmla="*/ 8925 h 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3" name="Line 704">
              <a:extLst>
                <a:ext uri="{FF2B5EF4-FFF2-40B4-BE49-F238E27FC236}">
                  <a16:creationId xmlns:a16="http://schemas.microsoft.com/office/drawing/2014/main" id="{55280257-E3D7-4D53-8EE9-D3ADE79C3EF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5476016" y="2471838"/>
              <a:ext cx="564894" cy="191505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4" name="Freeform 705">
              <a:extLst>
                <a:ext uri="{FF2B5EF4-FFF2-40B4-BE49-F238E27FC236}">
                  <a16:creationId xmlns:a16="http://schemas.microsoft.com/office/drawing/2014/main" id="{9D2F7658-2D1B-431D-B80C-2DA6BE2C3C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6839" y="2602150"/>
              <a:ext cx="1189611" cy="66406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" fmla="*/ 0 w 10000"/>
                <a:gd name="connsiteY0" fmla="*/ 5798 h 5798"/>
                <a:gd name="connsiteX1" fmla="*/ 0 w 10000"/>
                <a:gd name="connsiteY1" fmla="*/ 5798 h 5798"/>
                <a:gd name="connsiteX2" fmla="*/ 4953 w 10000"/>
                <a:gd name="connsiteY2" fmla="*/ 0 h 5798"/>
                <a:gd name="connsiteX3" fmla="*/ 4953 w 10000"/>
                <a:gd name="connsiteY3" fmla="*/ 0 h 5798"/>
                <a:gd name="connsiteX4" fmla="*/ 10000 w 10000"/>
                <a:gd name="connsiteY4" fmla="*/ 1092 h 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5" name="Freeform 706">
              <a:extLst>
                <a:ext uri="{FF2B5EF4-FFF2-40B4-BE49-F238E27FC236}">
                  <a16:creationId xmlns:a16="http://schemas.microsoft.com/office/drawing/2014/main" id="{1DAD94E1-C582-4BEB-B399-FAD4798268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2068" y="3704811"/>
              <a:ext cx="155652" cy="1021357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6" name="Freeform 707">
              <a:extLst>
                <a:ext uri="{FF2B5EF4-FFF2-40B4-BE49-F238E27FC236}">
                  <a16:creationId xmlns:a16="http://schemas.microsoft.com/office/drawing/2014/main" id="{1DD452CC-489F-4652-A186-1B831DC8E1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2068" y="2667715"/>
              <a:ext cx="115427" cy="1037097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7" name="Freeform 708">
              <a:extLst>
                <a:ext uri="{FF2B5EF4-FFF2-40B4-BE49-F238E27FC236}">
                  <a16:creationId xmlns:a16="http://schemas.microsoft.com/office/drawing/2014/main" id="{0A827872-787A-4FE1-AC82-D1E41FECA7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11178" y="4143784"/>
              <a:ext cx="262346" cy="661084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" fmla="*/ 0 w 7538"/>
                <a:gd name="connsiteY0" fmla="*/ 0 h 10000"/>
                <a:gd name="connsiteX1" fmla="*/ 5503 w 7538"/>
                <a:gd name="connsiteY1" fmla="*/ 7817 h 10000"/>
                <a:gd name="connsiteX2" fmla="*/ 7538 w 7538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8" name="Freeform 709">
              <a:extLst>
                <a:ext uri="{FF2B5EF4-FFF2-40B4-BE49-F238E27FC236}">
                  <a16:creationId xmlns:a16="http://schemas.microsoft.com/office/drawing/2014/main" id="{724D31A6-3CEF-4F15-8FB9-94287E7FB2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11179" y="2607378"/>
              <a:ext cx="288568" cy="1536408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9" name="Line 710">
              <a:extLst>
                <a:ext uri="{FF2B5EF4-FFF2-40B4-BE49-F238E27FC236}">
                  <a16:creationId xmlns:a16="http://schemas.microsoft.com/office/drawing/2014/main" id="{B7D7F68E-8CD0-4DEB-8F11-FFFFEBCF4BC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6040910" y="2471838"/>
              <a:ext cx="15740" cy="135540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0" name="Line 711">
              <a:extLst>
                <a:ext uri="{FF2B5EF4-FFF2-40B4-BE49-F238E27FC236}">
                  <a16:creationId xmlns:a16="http://schemas.microsoft.com/office/drawing/2014/main" id="{172D331E-D26B-414B-BE0E-41AF53651A4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4988947" y="2662397"/>
              <a:ext cx="481831" cy="458282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1" name="Line 712">
              <a:extLst>
                <a:ext uri="{FF2B5EF4-FFF2-40B4-BE49-F238E27FC236}">
                  <a16:creationId xmlns:a16="http://schemas.microsoft.com/office/drawing/2014/main" id="{F394D98F-90CC-4724-ADC7-EBA35EDD685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7112111" y="3548285"/>
              <a:ext cx="136414" cy="62086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2" name="Line 713">
              <a:extLst>
                <a:ext uri="{FF2B5EF4-FFF2-40B4-BE49-F238E27FC236}">
                  <a16:creationId xmlns:a16="http://schemas.microsoft.com/office/drawing/2014/main" id="{85B9ED79-7B81-4DCC-B656-A6563E1F85B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6657687" y="2619538"/>
              <a:ext cx="155361" cy="404078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3" name="Line 714">
              <a:extLst>
                <a:ext uri="{FF2B5EF4-FFF2-40B4-BE49-F238E27FC236}">
                  <a16:creationId xmlns:a16="http://schemas.microsoft.com/office/drawing/2014/main" id="{E4856CB2-C842-4B6E-BE73-206A6D0BF45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6813049" y="3023616"/>
              <a:ext cx="299062" cy="524670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4" name="Line 715">
              <a:extLst>
                <a:ext uri="{FF2B5EF4-FFF2-40B4-BE49-F238E27FC236}">
                  <a16:creationId xmlns:a16="http://schemas.microsoft.com/office/drawing/2014/main" id="{542DBAEB-8D3C-47CB-9A0A-1A4D571CC90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7112111" y="3548285"/>
              <a:ext cx="13116" cy="706554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5" name="Freeform 716">
              <a:extLst>
                <a:ext uri="{FF2B5EF4-FFF2-40B4-BE49-F238E27FC236}">
                  <a16:creationId xmlns:a16="http://schemas.microsoft.com/office/drawing/2014/main" id="{7C48CC6D-439C-48CB-81C6-CDC4008602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11179" y="4143785"/>
              <a:ext cx="1114049" cy="210743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6" name="Line 717">
              <a:extLst>
                <a:ext uri="{FF2B5EF4-FFF2-40B4-BE49-F238E27FC236}">
                  <a16:creationId xmlns:a16="http://schemas.microsoft.com/office/drawing/2014/main" id="{27BD0138-3851-4262-AA50-F48B769478B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392068" y="3704811"/>
              <a:ext cx="619110" cy="438974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7" name="Line 718">
              <a:extLst>
                <a:ext uri="{FF2B5EF4-FFF2-40B4-BE49-F238E27FC236}">
                  <a16:creationId xmlns:a16="http://schemas.microsoft.com/office/drawing/2014/main" id="{CA6782E1-7DB0-4FDF-AABD-2D86FE207F6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988947" y="3120679"/>
              <a:ext cx="403121" cy="584132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8" name="Line 719">
              <a:extLst>
                <a:ext uri="{FF2B5EF4-FFF2-40B4-BE49-F238E27FC236}">
                  <a16:creationId xmlns:a16="http://schemas.microsoft.com/office/drawing/2014/main" id="{A9E83D2E-1A59-46E5-998E-8DDB0C1DDB3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4988947" y="2989512"/>
              <a:ext cx="518549" cy="131167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9" name="Line 720">
              <a:extLst>
                <a:ext uri="{FF2B5EF4-FFF2-40B4-BE49-F238E27FC236}">
                  <a16:creationId xmlns:a16="http://schemas.microsoft.com/office/drawing/2014/main" id="{CDEEC03D-755B-4F09-B361-8566C12334D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5507496" y="2607378"/>
              <a:ext cx="549154" cy="382135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40" name="Line 721">
              <a:extLst>
                <a:ext uri="{FF2B5EF4-FFF2-40B4-BE49-F238E27FC236}">
                  <a16:creationId xmlns:a16="http://schemas.microsoft.com/office/drawing/2014/main" id="{A74F757C-7355-43A8-AABE-AF13B8994CE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6056650" y="2607378"/>
              <a:ext cx="756399" cy="416238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41" name="Freeform 722">
              <a:extLst>
                <a:ext uri="{FF2B5EF4-FFF2-40B4-BE49-F238E27FC236}">
                  <a16:creationId xmlns:a16="http://schemas.microsoft.com/office/drawing/2014/main" id="{BD5E6971-2E36-49C2-A18C-E44ED56DD2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3049" y="3023616"/>
              <a:ext cx="367269" cy="511553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42" name="Freeform 723">
              <a:extLst>
                <a:ext uri="{FF2B5EF4-FFF2-40B4-BE49-F238E27FC236}">
                  <a16:creationId xmlns:a16="http://schemas.microsoft.com/office/drawing/2014/main" id="{7A3D9AA9-E1E2-4029-B899-4ECE550884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99058" y="3023616"/>
              <a:ext cx="314802" cy="1330912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43" name="Line 724">
              <a:extLst>
                <a:ext uri="{FF2B5EF4-FFF2-40B4-BE49-F238E27FC236}">
                  <a16:creationId xmlns:a16="http://schemas.microsoft.com/office/drawing/2014/main" id="{B8B84BC1-ABFC-4494-B30D-A6EF1860233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6299747" y="3023616"/>
              <a:ext cx="513302" cy="164396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44" name="Line 725">
              <a:extLst>
                <a:ext uri="{FF2B5EF4-FFF2-40B4-BE49-F238E27FC236}">
                  <a16:creationId xmlns:a16="http://schemas.microsoft.com/office/drawing/2014/main" id="{B682B383-105E-4EAD-BD86-FD4EB69759A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5392068" y="3188012"/>
              <a:ext cx="907679" cy="523795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45" name="Freeform 726">
              <a:extLst>
                <a:ext uri="{FF2B5EF4-FFF2-40B4-BE49-F238E27FC236}">
                  <a16:creationId xmlns:a16="http://schemas.microsoft.com/office/drawing/2014/main" id="{D369B045-2992-4ACC-8101-A1A1EE67E4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5293" y="3711807"/>
              <a:ext cx="482696" cy="685568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46" name="Line 728">
              <a:extLst>
                <a:ext uri="{FF2B5EF4-FFF2-40B4-BE49-F238E27FC236}">
                  <a16:creationId xmlns:a16="http://schemas.microsoft.com/office/drawing/2014/main" id="{9317A334-278A-48E8-B8D3-2293DF91600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5517989" y="4143785"/>
              <a:ext cx="493190" cy="253590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47" name="Freeform 729">
              <a:extLst>
                <a:ext uri="{FF2B5EF4-FFF2-40B4-BE49-F238E27FC236}">
                  <a16:creationId xmlns:a16="http://schemas.microsoft.com/office/drawing/2014/main" id="{4EA0E68B-D8F2-42F6-8C14-301B06EF1F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11179" y="3548285"/>
              <a:ext cx="1100932" cy="595500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48" name="Freeform 730">
              <a:extLst>
                <a:ext uri="{FF2B5EF4-FFF2-40B4-BE49-F238E27FC236}">
                  <a16:creationId xmlns:a16="http://schemas.microsoft.com/office/drawing/2014/main" id="{B84FD183-8218-4A53-93E4-9E027E3395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56465" y="4627355"/>
              <a:ext cx="1125417" cy="101436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49" name="Freeform 731">
              <a:extLst>
                <a:ext uri="{FF2B5EF4-FFF2-40B4-BE49-F238E27FC236}">
                  <a16:creationId xmlns:a16="http://schemas.microsoft.com/office/drawing/2014/main" id="{639288E0-5A07-4036-BF89-D8EAD749F5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7989" y="4354526"/>
              <a:ext cx="1288064" cy="306057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50" name="Line 732">
              <a:extLst>
                <a:ext uri="{FF2B5EF4-FFF2-40B4-BE49-F238E27FC236}">
                  <a16:creationId xmlns:a16="http://schemas.microsoft.com/office/drawing/2014/main" id="{63103ABF-C65D-4BB4-AB53-2DBEECE7182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6299747" y="3188012"/>
              <a:ext cx="500185" cy="482696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51" name="Line 733">
              <a:extLst>
                <a:ext uri="{FF2B5EF4-FFF2-40B4-BE49-F238E27FC236}">
                  <a16:creationId xmlns:a16="http://schemas.microsoft.com/office/drawing/2014/main" id="{6CFAB074-72B6-47B0-B216-B8885A28976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507496" y="2989512"/>
              <a:ext cx="792251" cy="198500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52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B82E8815-534B-44DC-8850-8EBA46E5D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999" y="284967"/>
            <a:ext cx="1466089" cy="27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Model shp145"/>
          <p:cNvSpPr/>
          <p:nvPr/>
        </p:nvSpPr>
        <p:spPr>
          <a:xfrm>
            <a:off x="6352" y="-8219"/>
            <a:ext cx="12176133" cy="686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>
              <a:defRPr/>
            </a:pPr>
            <a:endParaRPr lang="es-UY" sz="2395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14" name="SlideModel shp146">
            <a:hlinkClick r:id="rId3"/>
          </p:cNvPr>
          <p:cNvSpPr/>
          <p:nvPr/>
        </p:nvSpPr>
        <p:spPr>
          <a:xfrm>
            <a:off x="7465818" y="4649463"/>
            <a:ext cx="2836126" cy="608805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>
              <a:defRPr/>
            </a:pPr>
            <a:r>
              <a:rPr lang="en-US" sz="2395" b="1" dirty="0">
                <a:solidFill>
                  <a:prstClr val="white"/>
                </a:solidFill>
                <a:latin typeface="Segoe UI"/>
              </a:rPr>
              <a:t>SUBSCRIBE NOW</a:t>
            </a:r>
            <a:endParaRPr lang="es-UY" sz="2395" b="1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17" name="SlideModel shp147"/>
          <p:cNvSpPr>
            <a:spLocks noChangeAspect="1" noEditPoints="1"/>
          </p:cNvSpPr>
          <p:nvPr/>
        </p:nvSpPr>
        <p:spPr bwMode="auto">
          <a:xfrm rot="7401880">
            <a:off x="10474549" y="4034213"/>
            <a:ext cx="1842275" cy="741985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20" tIns="45660" rIns="91320" bIns="45660" numCol="1" anchor="t" anchorCtr="0" compatLnSpc="1">
            <a:prstTxWarp prst="textNoShape">
              <a:avLst/>
            </a:prstTxWarp>
          </a:bodyPr>
          <a:lstStyle/>
          <a:p>
            <a:pPr defTabSz="913578">
              <a:defRPr/>
            </a:pPr>
            <a:endParaRPr lang="en-US" sz="2395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21" name="SlideModel shp148"/>
          <p:cNvSpPr txBox="1"/>
          <p:nvPr/>
        </p:nvSpPr>
        <p:spPr>
          <a:xfrm>
            <a:off x="6887995" y="3362351"/>
            <a:ext cx="4150955" cy="3381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578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SlideModel shp149"/>
          <p:cNvGrpSpPr>
            <a:grpSpLocks noChangeAspect="1"/>
          </p:cNvGrpSpPr>
          <p:nvPr/>
        </p:nvGrpSpPr>
        <p:grpSpPr bwMode="auto">
          <a:xfrm>
            <a:off x="836106" y="711909"/>
            <a:ext cx="4318918" cy="3574179"/>
            <a:chOff x="507" y="1182"/>
            <a:chExt cx="3091" cy="2558"/>
          </a:xfrm>
        </p:grpSpPr>
        <p:sp>
          <p:nvSpPr>
            <p:cNvPr id="23" name="SlideGroup shp150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SlideGroup shp151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SlideGroup shp152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SlideGroup shp153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SlideGroup shp154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SlideGroup shp155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SlideGroup shp156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SlideModel shp157"/>
          <p:cNvSpPr/>
          <p:nvPr/>
        </p:nvSpPr>
        <p:spPr>
          <a:xfrm>
            <a:off x="7618419" y="5341425"/>
            <a:ext cx="2545879" cy="303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SlideModel shp158"/>
          <p:cNvSpPr/>
          <p:nvPr/>
        </p:nvSpPr>
        <p:spPr>
          <a:xfrm>
            <a:off x="543038" y="4849803"/>
            <a:ext cx="4715639" cy="906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659" indent="-169659" defTabSz="91357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Segoe UI"/>
              </a:rPr>
              <a:t>Easy to use</a:t>
            </a:r>
          </a:p>
          <a:p>
            <a:pPr marL="169659" indent="-169659" defTabSz="91357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Segoe UI"/>
              </a:rPr>
              <a:t>Fully customizable</a:t>
            </a:r>
          </a:p>
          <a:p>
            <a:pPr marL="169659" indent="-169659" defTabSz="91357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Segoe UI"/>
              </a:rPr>
              <a:t>Cutting edge designs</a:t>
            </a:r>
          </a:p>
        </p:txBody>
      </p:sp>
      <p:sp>
        <p:nvSpPr>
          <p:cNvPr id="36" name="SlideModel shp159"/>
          <p:cNvSpPr/>
          <p:nvPr/>
        </p:nvSpPr>
        <p:spPr>
          <a:xfrm>
            <a:off x="543041" y="4467932"/>
            <a:ext cx="5909110" cy="368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8">
              <a:defRPr/>
            </a:pPr>
            <a:r>
              <a:rPr lang="en-US" sz="1796" dirty="0">
                <a:solidFill>
                  <a:prstClr val="white"/>
                </a:solidFill>
                <a:latin typeface="Segoe UI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SlideModel shp1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" y="6120500"/>
            <a:ext cx="12176133" cy="675045"/>
          </a:xfrm>
          <a:prstGeom prst="rect">
            <a:avLst/>
          </a:prstGeom>
        </p:spPr>
      </p:pic>
      <p:sp>
        <p:nvSpPr>
          <p:cNvPr id="39" name="SlideModel shp161"/>
          <p:cNvSpPr/>
          <p:nvPr/>
        </p:nvSpPr>
        <p:spPr>
          <a:xfrm>
            <a:off x="6171538" y="1843151"/>
            <a:ext cx="5583871" cy="1367155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304">
              <a:defRPr/>
            </a:pPr>
            <a:endParaRPr lang="es-UY" sz="2395" kern="0">
              <a:solidFill>
                <a:prstClr val="white"/>
              </a:solidFill>
              <a:latin typeface="Segoe UI"/>
            </a:endParaRPr>
          </a:p>
        </p:txBody>
      </p:sp>
      <p:pic>
        <p:nvPicPr>
          <p:cNvPr id="40" name="SlideModel shp16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894" y="764783"/>
            <a:ext cx="2788212" cy="52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lideModel shp163"/>
          <p:cNvSpPr txBox="1"/>
          <p:nvPr/>
        </p:nvSpPr>
        <p:spPr>
          <a:xfrm>
            <a:off x="7153270" y="2005652"/>
            <a:ext cx="3620417" cy="8299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304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3304">
              <a:defRPr/>
            </a:pPr>
            <a:r>
              <a:rPr lang="en-US" sz="3195" b="1" kern="0" dirty="0">
                <a:solidFill>
                  <a:prstClr val="white"/>
                </a:solidFill>
              </a:rPr>
              <a:t>FREEBUNDLE15</a:t>
            </a:r>
            <a:endParaRPr lang="es-UY" sz="2395" b="1" kern="0" dirty="0">
              <a:solidFill>
                <a:prstClr val="white"/>
              </a:solidFill>
            </a:endParaRPr>
          </a:p>
        </p:txBody>
      </p:sp>
      <p:sp>
        <p:nvSpPr>
          <p:cNvPr id="42" name="SlideModel shp164"/>
          <p:cNvSpPr txBox="1"/>
          <p:nvPr/>
        </p:nvSpPr>
        <p:spPr>
          <a:xfrm>
            <a:off x="6452148" y="1373840"/>
            <a:ext cx="5022657" cy="33820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3304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SlideModel shp165"/>
          <p:cNvSpPr>
            <a:spLocks/>
          </p:cNvSpPr>
          <p:nvPr/>
        </p:nvSpPr>
        <p:spPr bwMode="auto">
          <a:xfrm>
            <a:off x="1030032" y="877472"/>
            <a:ext cx="3941369" cy="231056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rgbClr val="5435F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 defTabSz="913578">
              <a:defRPr/>
            </a:pPr>
            <a:endParaRPr lang="en-US" sz="110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9C50CD2-8AD6-4573-89D3-2EB81DEF72D1}"/>
              </a:ext>
            </a:extLst>
          </p:cNvPr>
          <p:cNvGrpSpPr/>
          <p:nvPr/>
        </p:nvGrpSpPr>
        <p:grpSpPr>
          <a:xfrm>
            <a:off x="1765105" y="1200473"/>
            <a:ext cx="2266702" cy="1781562"/>
            <a:chOff x="1518728" y="1601417"/>
            <a:chExt cx="4258391" cy="3772511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C704CB4-8F9A-44B6-B124-0EFB1106B7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8442" y="4379973"/>
              <a:ext cx="732473" cy="343191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9" name="Freeform: Shape 15">
              <a:extLst>
                <a:ext uri="{FF2B5EF4-FFF2-40B4-BE49-F238E27FC236}">
                  <a16:creationId xmlns:a16="http://schemas.microsoft.com/office/drawing/2014/main" id="{5DF9B108-86A6-474F-AC5B-F9E1732E6D22}"/>
                </a:ext>
              </a:extLst>
            </p:cNvPr>
            <p:cNvSpPr/>
            <p:nvPr/>
          </p:nvSpPr>
          <p:spPr>
            <a:xfrm>
              <a:off x="1843387" y="1607743"/>
              <a:ext cx="567973" cy="793873"/>
            </a:xfrm>
            <a:custGeom>
              <a:avLst/>
              <a:gdLst>
                <a:gd name="connsiteX0" fmla="*/ 0 w 653365"/>
                <a:gd name="connsiteY0" fmla="*/ 441765 h 913228"/>
                <a:gd name="connsiteX1" fmla="*/ 541997 w 653365"/>
                <a:gd name="connsiteY1" fmla="*/ 913228 h 913228"/>
                <a:gd name="connsiteX2" fmla="*/ 653366 w 653365"/>
                <a:gd name="connsiteY2" fmla="*/ 0 h 91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3365" h="913228">
                  <a:moveTo>
                    <a:pt x="0" y="441765"/>
                  </a:moveTo>
                  <a:lnTo>
                    <a:pt x="541997" y="913228"/>
                  </a:lnTo>
                  <a:lnTo>
                    <a:pt x="653366" y="0"/>
                  </a:lnTo>
                  <a:close/>
                </a:path>
              </a:pathLst>
            </a:custGeom>
            <a:solidFill>
              <a:srgbClr val="34DFCB"/>
            </a:solidFill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120" name="Freeform: Shape 16">
              <a:extLst>
                <a:ext uri="{FF2B5EF4-FFF2-40B4-BE49-F238E27FC236}">
                  <a16:creationId xmlns:a16="http://schemas.microsoft.com/office/drawing/2014/main" id="{697BE922-1BCA-40C7-8A88-7EDB79F3E218}"/>
                </a:ext>
              </a:extLst>
            </p:cNvPr>
            <p:cNvSpPr/>
            <p:nvPr/>
          </p:nvSpPr>
          <p:spPr>
            <a:xfrm>
              <a:off x="1794821" y="3529298"/>
              <a:ext cx="338848" cy="277532"/>
            </a:xfrm>
            <a:custGeom>
              <a:avLst/>
              <a:gdLst>
                <a:gd name="connsiteX0" fmla="*/ 0 w 389792"/>
                <a:gd name="connsiteY0" fmla="*/ 259862 h 319258"/>
                <a:gd name="connsiteX1" fmla="*/ 389792 w 389792"/>
                <a:gd name="connsiteY1" fmla="*/ 0 h 319258"/>
                <a:gd name="connsiteX2" fmla="*/ 248725 w 389792"/>
                <a:gd name="connsiteY2" fmla="*/ 319259 h 319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792" h="319258">
                  <a:moveTo>
                    <a:pt x="0" y="259862"/>
                  </a:moveTo>
                  <a:lnTo>
                    <a:pt x="389792" y="0"/>
                  </a:lnTo>
                  <a:lnTo>
                    <a:pt x="248725" y="319259"/>
                  </a:lnTo>
                  <a:close/>
                </a:path>
              </a:pathLst>
            </a:custGeom>
            <a:no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121" name="Freeform: Shape 17">
              <a:extLst>
                <a:ext uri="{FF2B5EF4-FFF2-40B4-BE49-F238E27FC236}">
                  <a16:creationId xmlns:a16="http://schemas.microsoft.com/office/drawing/2014/main" id="{2E0AE192-5C23-4DD6-B865-52FEC6645A63}"/>
                </a:ext>
              </a:extLst>
            </p:cNvPr>
            <p:cNvSpPr/>
            <p:nvPr/>
          </p:nvSpPr>
          <p:spPr>
            <a:xfrm>
              <a:off x="2552168" y="4187957"/>
              <a:ext cx="1158537" cy="422754"/>
            </a:xfrm>
            <a:custGeom>
              <a:avLst/>
              <a:gdLst>
                <a:gd name="connsiteX0" fmla="*/ 0 w 1332717"/>
                <a:gd name="connsiteY0" fmla="*/ 59397 h 486312"/>
                <a:gd name="connsiteX1" fmla="*/ 675640 w 1332717"/>
                <a:gd name="connsiteY1" fmla="*/ 0 h 486312"/>
                <a:gd name="connsiteX2" fmla="*/ 1317869 w 1332717"/>
                <a:gd name="connsiteY2" fmla="*/ 475176 h 486312"/>
                <a:gd name="connsiteX3" fmla="*/ 601394 w 1332717"/>
                <a:gd name="connsiteY3" fmla="*/ 211602 h 486312"/>
                <a:gd name="connsiteX4" fmla="*/ 0 w 1332717"/>
                <a:gd name="connsiteY4" fmla="*/ 59397 h 486312"/>
                <a:gd name="connsiteX5" fmla="*/ 0 w 1332717"/>
                <a:gd name="connsiteY5" fmla="*/ 59397 h 486312"/>
                <a:gd name="connsiteX6" fmla="*/ 1332718 w 1332717"/>
                <a:gd name="connsiteY6" fmla="*/ 486312 h 486312"/>
                <a:gd name="connsiteX7" fmla="*/ 1332718 w 1332717"/>
                <a:gd name="connsiteY7" fmla="*/ 486312 h 486312"/>
                <a:gd name="connsiteX8" fmla="*/ 1332718 w 1332717"/>
                <a:gd name="connsiteY8" fmla="*/ 486312 h 486312"/>
                <a:gd name="connsiteX9" fmla="*/ 1332718 w 1332717"/>
                <a:gd name="connsiteY9" fmla="*/ 486312 h 486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2717" h="486312">
                  <a:moveTo>
                    <a:pt x="0" y="59397"/>
                  </a:moveTo>
                  <a:lnTo>
                    <a:pt x="675640" y="0"/>
                  </a:lnTo>
                  <a:lnTo>
                    <a:pt x="1317869" y="475176"/>
                  </a:lnTo>
                  <a:lnTo>
                    <a:pt x="601394" y="211602"/>
                  </a:lnTo>
                  <a:lnTo>
                    <a:pt x="0" y="59397"/>
                  </a:lnTo>
                  <a:lnTo>
                    <a:pt x="0" y="59397"/>
                  </a:lnTo>
                  <a:close/>
                  <a:moveTo>
                    <a:pt x="1332718" y="486312"/>
                  </a:moveTo>
                  <a:lnTo>
                    <a:pt x="1332718" y="486312"/>
                  </a:lnTo>
                  <a:lnTo>
                    <a:pt x="1332718" y="486312"/>
                  </a:lnTo>
                  <a:lnTo>
                    <a:pt x="1332718" y="486312"/>
                  </a:lnTo>
                  <a:close/>
                </a:path>
              </a:pathLst>
            </a:custGeom>
            <a:solidFill>
              <a:srgbClr val="34DFCB"/>
            </a:solidFill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380F78F-FA20-4C94-84D2-CF7FFF336BB4}"/>
                </a:ext>
              </a:extLst>
            </p:cNvPr>
            <p:cNvGrpSpPr/>
            <p:nvPr/>
          </p:nvGrpSpPr>
          <p:grpSpPr>
            <a:xfrm>
              <a:off x="1518728" y="1601417"/>
              <a:ext cx="3311028" cy="1642606"/>
              <a:chOff x="3966537" y="2186329"/>
              <a:chExt cx="3311028" cy="1642606"/>
            </a:xfrm>
            <a:noFill/>
          </p:grpSpPr>
          <p:sp>
            <p:nvSpPr>
              <p:cNvPr id="172" name="Freeform: Shape 19">
                <a:extLst>
                  <a:ext uri="{FF2B5EF4-FFF2-40B4-BE49-F238E27FC236}">
                    <a16:creationId xmlns:a16="http://schemas.microsoft.com/office/drawing/2014/main" id="{87A8EEE3-3BE3-4CEA-A2EB-B5A850A6383D}"/>
                  </a:ext>
                </a:extLst>
              </p:cNvPr>
              <p:cNvSpPr/>
              <p:nvPr/>
            </p:nvSpPr>
            <p:spPr>
              <a:xfrm>
                <a:off x="4831405" y="2370274"/>
                <a:ext cx="342075" cy="797100"/>
              </a:xfrm>
              <a:custGeom>
                <a:avLst/>
                <a:gdLst>
                  <a:gd name="connsiteX0" fmla="*/ 393505 w 393504"/>
                  <a:gd name="connsiteY0" fmla="*/ 556846 h 916940"/>
                  <a:gd name="connsiteX1" fmla="*/ 0 w 393504"/>
                  <a:gd name="connsiteY1" fmla="*/ 916940 h 916940"/>
                  <a:gd name="connsiteX2" fmla="*/ 111369 w 393504"/>
                  <a:gd name="connsiteY2" fmla="*/ 3712 h 916940"/>
                  <a:gd name="connsiteX3" fmla="*/ 122506 w 393504"/>
                  <a:gd name="connsiteY3" fmla="*/ 0 h 916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3504" h="916940">
                    <a:moveTo>
                      <a:pt x="393505" y="556846"/>
                    </a:moveTo>
                    <a:lnTo>
                      <a:pt x="0" y="916940"/>
                    </a:lnTo>
                    <a:lnTo>
                      <a:pt x="111369" y="3712"/>
                    </a:lnTo>
                    <a:lnTo>
                      <a:pt x="122506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73" name="Freeform: Shape 20">
                <a:extLst>
                  <a:ext uri="{FF2B5EF4-FFF2-40B4-BE49-F238E27FC236}">
                    <a16:creationId xmlns:a16="http://schemas.microsoft.com/office/drawing/2014/main" id="{34A5A5E4-940A-4631-A6F7-E1824D02100B}"/>
                  </a:ext>
                </a:extLst>
              </p:cNvPr>
              <p:cNvSpPr/>
              <p:nvPr/>
            </p:nvSpPr>
            <p:spPr>
              <a:xfrm>
                <a:off x="4937901" y="2228282"/>
                <a:ext cx="480841" cy="626062"/>
              </a:xfrm>
              <a:custGeom>
                <a:avLst/>
                <a:gdLst>
                  <a:gd name="connsiteX0" fmla="*/ 0 w 553133"/>
                  <a:gd name="connsiteY0" fmla="*/ 163342 h 720188"/>
                  <a:gd name="connsiteX1" fmla="*/ 270998 w 553133"/>
                  <a:gd name="connsiteY1" fmla="*/ 720188 h 720188"/>
                  <a:gd name="connsiteX2" fmla="*/ 553134 w 553133"/>
                  <a:gd name="connsiteY2" fmla="*/ 0 h 720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3133" h="720188">
                    <a:moveTo>
                      <a:pt x="0" y="163342"/>
                    </a:moveTo>
                    <a:lnTo>
                      <a:pt x="270998" y="720188"/>
                    </a:lnTo>
                    <a:lnTo>
                      <a:pt x="553134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74" name="Freeform: Shape 21">
                <a:extLst>
                  <a:ext uri="{FF2B5EF4-FFF2-40B4-BE49-F238E27FC236}">
                    <a16:creationId xmlns:a16="http://schemas.microsoft.com/office/drawing/2014/main" id="{9FCC7AC8-DFD3-4ED3-AC7D-9962ED52AC39}"/>
                  </a:ext>
                </a:extLst>
              </p:cNvPr>
              <p:cNvSpPr/>
              <p:nvPr/>
            </p:nvSpPr>
            <p:spPr>
              <a:xfrm>
                <a:off x="5173480" y="2186329"/>
                <a:ext cx="981045" cy="668015"/>
              </a:xfrm>
              <a:custGeom>
                <a:avLst/>
                <a:gdLst>
                  <a:gd name="connsiteX0" fmla="*/ 282135 w 1128541"/>
                  <a:gd name="connsiteY0" fmla="*/ 48260 h 768448"/>
                  <a:gd name="connsiteX1" fmla="*/ 0 w 1128541"/>
                  <a:gd name="connsiteY1" fmla="*/ 768448 h 768448"/>
                  <a:gd name="connsiteX2" fmla="*/ 1128541 w 1128541"/>
                  <a:gd name="connsiteY2" fmla="*/ 341532 h 768448"/>
                  <a:gd name="connsiteX3" fmla="*/ 742461 w 1128541"/>
                  <a:gd name="connsiteY3" fmla="*/ 0 h 768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8541" h="768448">
                    <a:moveTo>
                      <a:pt x="282135" y="48260"/>
                    </a:moveTo>
                    <a:lnTo>
                      <a:pt x="0" y="768448"/>
                    </a:lnTo>
                    <a:lnTo>
                      <a:pt x="1128541" y="341532"/>
                    </a:lnTo>
                    <a:lnTo>
                      <a:pt x="742461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75" name="Freeform: Shape 22">
                <a:extLst>
                  <a:ext uri="{FF2B5EF4-FFF2-40B4-BE49-F238E27FC236}">
                    <a16:creationId xmlns:a16="http://schemas.microsoft.com/office/drawing/2014/main" id="{99F6AAC9-18C8-4B21-8374-01A89FC3DA94}"/>
                  </a:ext>
                </a:extLst>
              </p:cNvPr>
              <p:cNvSpPr/>
              <p:nvPr/>
            </p:nvSpPr>
            <p:spPr>
              <a:xfrm>
                <a:off x="5818905" y="2186329"/>
                <a:ext cx="361437" cy="296895"/>
              </a:xfrm>
              <a:custGeom>
                <a:avLst/>
                <a:gdLst>
                  <a:gd name="connsiteX0" fmla="*/ 0 w 415778"/>
                  <a:gd name="connsiteY0" fmla="*/ 0 h 341532"/>
                  <a:gd name="connsiteX1" fmla="*/ 386080 w 415778"/>
                  <a:gd name="connsiteY1" fmla="*/ 341532 h 341532"/>
                  <a:gd name="connsiteX2" fmla="*/ 415778 w 415778"/>
                  <a:gd name="connsiteY2" fmla="*/ 14849 h 341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5778" h="341532">
                    <a:moveTo>
                      <a:pt x="0" y="0"/>
                    </a:moveTo>
                    <a:lnTo>
                      <a:pt x="386080" y="341532"/>
                    </a:lnTo>
                    <a:lnTo>
                      <a:pt x="415778" y="14849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76" name="Freeform: Shape 23">
                <a:extLst>
                  <a:ext uri="{FF2B5EF4-FFF2-40B4-BE49-F238E27FC236}">
                    <a16:creationId xmlns:a16="http://schemas.microsoft.com/office/drawing/2014/main" id="{E6865E14-FDB0-4CB2-8F15-67FAA08EB7F4}"/>
                  </a:ext>
                </a:extLst>
              </p:cNvPr>
              <p:cNvSpPr/>
              <p:nvPr/>
            </p:nvSpPr>
            <p:spPr>
              <a:xfrm>
                <a:off x="6154526" y="2199237"/>
                <a:ext cx="609926" cy="332393"/>
              </a:xfrm>
              <a:custGeom>
                <a:avLst/>
                <a:gdLst>
                  <a:gd name="connsiteX0" fmla="*/ 29698 w 701625"/>
                  <a:gd name="connsiteY0" fmla="*/ 0 h 382367"/>
                  <a:gd name="connsiteX1" fmla="*/ 0 w 701625"/>
                  <a:gd name="connsiteY1" fmla="*/ 326683 h 382367"/>
                  <a:gd name="connsiteX2" fmla="*/ 701626 w 701625"/>
                  <a:gd name="connsiteY2" fmla="*/ 382368 h 382367"/>
                  <a:gd name="connsiteX3" fmla="*/ 386080 w 701625"/>
                  <a:gd name="connsiteY3" fmla="*/ 59397 h 382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1625" h="382367">
                    <a:moveTo>
                      <a:pt x="29698" y="0"/>
                    </a:moveTo>
                    <a:lnTo>
                      <a:pt x="0" y="326683"/>
                    </a:lnTo>
                    <a:lnTo>
                      <a:pt x="701626" y="382368"/>
                    </a:lnTo>
                    <a:lnTo>
                      <a:pt x="386080" y="59397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77" name="Freeform: Shape 24">
                <a:extLst>
                  <a:ext uri="{FF2B5EF4-FFF2-40B4-BE49-F238E27FC236}">
                    <a16:creationId xmlns:a16="http://schemas.microsoft.com/office/drawing/2014/main" id="{F42D14BD-AAA7-466B-B38F-D9F0D85D60A5}"/>
                  </a:ext>
                </a:extLst>
              </p:cNvPr>
              <p:cNvSpPr/>
              <p:nvPr/>
            </p:nvSpPr>
            <p:spPr>
              <a:xfrm>
                <a:off x="6490147" y="2250871"/>
                <a:ext cx="309803" cy="280759"/>
              </a:xfrm>
              <a:custGeom>
                <a:avLst/>
                <a:gdLst>
                  <a:gd name="connsiteX0" fmla="*/ 0 w 356381"/>
                  <a:gd name="connsiteY0" fmla="*/ 0 h 322970"/>
                  <a:gd name="connsiteX1" fmla="*/ 311834 w 356381"/>
                  <a:gd name="connsiteY1" fmla="*/ 322971 h 322970"/>
                  <a:gd name="connsiteX2" fmla="*/ 356382 w 356381"/>
                  <a:gd name="connsiteY2" fmla="*/ 96520 h 322970"/>
                  <a:gd name="connsiteX3" fmla="*/ 0 w 356381"/>
                  <a:gd name="connsiteY3" fmla="*/ 0 h 32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381" h="322970">
                    <a:moveTo>
                      <a:pt x="0" y="0"/>
                    </a:moveTo>
                    <a:lnTo>
                      <a:pt x="311834" y="322971"/>
                    </a:lnTo>
                    <a:lnTo>
                      <a:pt x="356382" y="96520"/>
                    </a:lnTo>
                    <a:cubicBezTo>
                      <a:pt x="241300" y="59397"/>
                      <a:pt x="122506" y="25986"/>
                      <a:pt x="0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78" name="Freeform: Shape 25">
                <a:extLst>
                  <a:ext uri="{FF2B5EF4-FFF2-40B4-BE49-F238E27FC236}">
                    <a16:creationId xmlns:a16="http://schemas.microsoft.com/office/drawing/2014/main" id="{A9E1E96E-7EF6-4490-B831-D37D78E65489}"/>
                  </a:ext>
                </a:extLst>
              </p:cNvPr>
              <p:cNvSpPr/>
              <p:nvPr/>
            </p:nvSpPr>
            <p:spPr>
              <a:xfrm>
                <a:off x="4189208" y="2757530"/>
                <a:ext cx="642197" cy="868097"/>
              </a:xfrm>
              <a:custGeom>
                <a:avLst/>
                <a:gdLst>
                  <a:gd name="connsiteX0" fmla="*/ 0 w 738748"/>
                  <a:gd name="connsiteY0" fmla="*/ 998611 h 998611"/>
                  <a:gd name="connsiteX1" fmla="*/ 738749 w 738748"/>
                  <a:gd name="connsiteY1" fmla="*/ 471463 h 998611"/>
                  <a:gd name="connsiteX2" fmla="*/ 196752 w 738748"/>
                  <a:gd name="connsiteY2" fmla="*/ 0 h 998611"/>
                  <a:gd name="connsiteX3" fmla="*/ 40835 w 738748"/>
                  <a:gd name="connsiteY3" fmla="*/ 189328 h 99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8748" h="998611">
                    <a:moveTo>
                      <a:pt x="0" y="998611"/>
                    </a:moveTo>
                    <a:lnTo>
                      <a:pt x="738749" y="471463"/>
                    </a:lnTo>
                    <a:lnTo>
                      <a:pt x="196752" y="0"/>
                    </a:lnTo>
                    <a:lnTo>
                      <a:pt x="40835" y="189328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79" name="Freeform: Shape 26">
                <a:extLst>
                  <a:ext uri="{FF2B5EF4-FFF2-40B4-BE49-F238E27FC236}">
                    <a16:creationId xmlns:a16="http://schemas.microsoft.com/office/drawing/2014/main" id="{B7EC8289-2C4F-44DE-B872-EA6FE7ABC27B}"/>
                  </a:ext>
                </a:extLst>
              </p:cNvPr>
              <p:cNvSpPr/>
              <p:nvPr/>
            </p:nvSpPr>
            <p:spPr>
              <a:xfrm>
                <a:off x="3966537" y="2922113"/>
                <a:ext cx="258170" cy="703514"/>
              </a:xfrm>
              <a:custGeom>
                <a:avLst/>
                <a:gdLst>
                  <a:gd name="connsiteX0" fmla="*/ 296985 w 296984"/>
                  <a:gd name="connsiteY0" fmla="*/ 0 h 809283"/>
                  <a:gd name="connsiteX1" fmla="*/ 256149 w 296984"/>
                  <a:gd name="connsiteY1" fmla="*/ 809283 h 809283"/>
                  <a:gd name="connsiteX2" fmla="*/ 0 w 296984"/>
                  <a:gd name="connsiteY2" fmla="*/ 567983 h 809283"/>
                  <a:gd name="connsiteX3" fmla="*/ 285848 w 296984"/>
                  <a:gd name="connsiteY3" fmla="*/ 18562 h 809283"/>
                  <a:gd name="connsiteX4" fmla="*/ 296985 w 296984"/>
                  <a:gd name="connsiteY4" fmla="*/ 0 h 809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984" h="809283">
                    <a:moveTo>
                      <a:pt x="296985" y="0"/>
                    </a:moveTo>
                    <a:lnTo>
                      <a:pt x="256149" y="809283"/>
                    </a:lnTo>
                    <a:lnTo>
                      <a:pt x="0" y="567983"/>
                    </a:lnTo>
                    <a:lnTo>
                      <a:pt x="285848" y="18562"/>
                    </a:lnTo>
                    <a:cubicBezTo>
                      <a:pt x="289560" y="11137"/>
                      <a:pt x="293272" y="3712"/>
                      <a:pt x="296985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80" name="Freeform: Shape 27">
                <a:extLst>
                  <a:ext uri="{FF2B5EF4-FFF2-40B4-BE49-F238E27FC236}">
                    <a16:creationId xmlns:a16="http://schemas.microsoft.com/office/drawing/2014/main" id="{EB042932-5163-451A-BDE0-CC20F19654B5}"/>
                  </a:ext>
                </a:extLst>
              </p:cNvPr>
              <p:cNvSpPr/>
              <p:nvPr/>
            </p:nvSpPr>
            <p:spPr>
              <a:xfrm>
                <a:off x="3966537" y="3415864"/>
                <a:ext cx="222671" cy="413071"/>
              </a:xfrm>
              <a:custGeom>
                <a:avLst/>
                <a:gdLst>
                  <a:gd name="connsiteX0" fmla="*/ 22274 w 256149"/>
                  <a:gd name="connsiteY0" fmla="*/ 475176 h 475175"/>
                  <a:gd name="connsiteX1" fmla="*/ 256149 w 256149"/>
                  <a:gd name="connsiteY1" fmla="*/ 241300 h 475175"/>
                  <a:gd name="connsiteX2" fmla="*/ 0 w 256149"/>
                  <a:gd name="connsiteY2" fmla="*/ 0 h 475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6149" h="475175">
                    <a:moveTo>
                      <a:pt x="22274" y="475176"/>
                    </a:moveTo>
                    <a:lnTo>
                      <a:pt x="256149" y="2413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81" name="Freeform: Shape 28">
                <a:extLst>
                  <a:ext uri="{FF2B5EF4-FFF2-40B4-BE49-F238E27FC236}">
                    <a16:creationId xmlns:a16="http://schemas.microsoft.com/office/drawing/2014/main" id="{08FA36FD-D6F4-4033-B407-C6D0D8FC421C}"/>
                  </a:ext>
                </a:extLst>
              </p:cNvPr>
              <p:cNvSpPr/>
              <p:nvPr/>
            </p:nvSpPr>
            <p:spPr>
              <a:xfrm>
                <a:off x="6764453" y="2334777"/>
                <a:ext cx="513112" cy="206536"/>
              </a:xfrm>
              <a:custGeom>
                <a:avLst/>
                <a:gdLst>
                  <a:gd name="connsiteX0" fmla="*/ 44548 w 590256"/>
                  <a:gd name="connsiteY0" fmla="*/ 0 h 237587"/>
                  <a:gd name="connsiteX1" fmla="*/ 0 w 590256"/>
                  <a:gd name="connsiteY1" fmla="*/ 226451 h 237587"/>
                  <a:gd name="connsiteX2" fmla="*/ 590257 w 590256"/>
                  <a:gd name="connsiteY2" fmla="*/ 237588 h 237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0256" h="237587">
                    <a:moveTo>
                      <a:pt x="44548" y="0"/>
                    </a:moveTo>
                    <a:lnTo>
                      <a:pt x="0" y="226451"/>
                    </a:lnTo>
                    <a:lnTo>
                      <a:pt x="590257" y="237588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47C0417D-6372-46F0-9528-2AD0021A5F2A}"/>
                </a:ext>
              </a:extLst>
            </p:cNvPr>
            <p:cNvGrpSpPr/>
            <p:nvPr/>
          </p:nvGrpSpPr>
          <p:grpSpPr>
            <a:xfrm>
              <a:off x="1538090" y="1898312"/>
              <a:ext cx="3772507" cy="1723285"/>
              <a:chOff x="3985899" y="2483224"/>
              <a:chExt cx="3772507" cy="1723285"/>
            </a:xfrm>
            <a:noFill/>
          </p:grpSpPr>
          <p:sp>
            <p:nvSpPr>
              <p:cNvPr id="161" name="Freeform: Shape 30">
                <a:extLst>
                  <a:ext uri="{FF2B5EF4-FFF2-40B4-BE49-F238E27FC236}">
                    <a16:creationId xmlns:a16="http://schemas.microsoft.com/office/drawing/2014/main" id="{06B5AC93-E13C-4840-8C45-BF482F2A3A4F}"/>
                  </a:ext>
                </a:extLst>
              </p:cNvPr>
              <p:cNvSpPr/>
              <p:nvPr/>
            </p:nvSpPr>
            <p:spPr>
              <a:xfrm>
                <a:off x="3985899" y="3625627"/>
                <a:ext cx="700285" cy="580882"/>
              </a:xfrm>
              <a:custGeom>
                <a:avLst/>
                <a:gdLst>
                  <a:gd name="connsiteX0" fmla="*/ 0 w 805570"/>
                  <a:gd name="connsiteY0" fmla="*/ 233876 h 668215"/>
                  <a:gd name="connsiteX1" fmla="*/ 233875 w 805570"/>
                  <a:gd name="connsiteY1" fmla="*/ 0 h 668215"/>
                  <a:gd name="connsiteX2" fmla="*/ 805570 w 805570"/>
                  <a:gd name="connsiteY2" fmla="*/ 408354 h 668215"/>
                  <a:gd name="connsiteX3" fmla="*/ 415778 w 805570"/>
                  <a:gd name="connsiteY3" fmla="*/ 668216 h 66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5570" h="668215">
                    <a:moveTo>
                      <a:pt x="0" y="233876"/>
                    </a:moveTo>
                    <a:lnTo>
                      <a:pt x="233875" y="0"/>
                    </a:lnTo>
                    <a:lnTo>
                      <a:pt x="805570" y="408354"/>
                    </a:lnTo>
                    <a:lnTo>
                      <a:pt x="415778" y="668216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62" name="Freeform: Shape 31">
                <a:extLst>
                  <a:ext uri="{FF2B5EF4-FFF2-40B4-BE49-F238E27FC236}">
                    <a16:creationId xmlns:a16="http://schemas.microsoft.com/office/drawing/2014/main" id="{E9668F93-DE84-4CD4-BA7A-CE35E4B63810}"/>
                  </a:ext>
                </a:extLst>
              </p:cNvPr>
              <p:cNvSpPr/>
              <p:nvPr/>
            </p:nvSpPr>
            <p:spPr>
              <a:xfrm>
                <a:off x="4189208" y="3167376"/>
                <a:ext cx="642197" cy="813236"/>
              </a:xfrm>
              <a:custGeom>
                <a:avLst/>
                <a:gdLst>
                  <a:gd name="connsiteX0" fmla="*/ 0 w 738748"/>
                  <a:gd name="connsiteY0" fmla="*/ 527148 h 935501"/>
                  <a:gd name="connsiteX1" fmla="*/ 738749 w 738748"/>
                  <a:gd name="connsiteY1" fmla="*/ 0 h 935501"/>
                  <a:gd name="connsiteX2" fmla="*/ 571695 w 738748"/>
                  <a:gd name="connsiteY2" fmla="*/ 935502 h 935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8748" h="935501">
                    <a:moveTo>
                      <a:pt x="0" y="527148"/>
                    </a:moveTo>
                    <a:lnTo>
                      <a:pt x="738749" y="0"/>
                    </a:lnTo>
                    <a:lnTo>
                      <a:pt x="571695" y="935502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63" name="Freeform: Shape 32">
                <a:extLst>
                  <a:ext uri="{FF2B5EF4-FFF2-40B4-BE49-F238E27FC236}">
                    <a16:creationId xmlns:a16="http://schemas.microsoft.com/office/drawing/2014/main" id="{E902112C-08CA-498E-8A88-256AEA2F4A86}"/>
                  </a:ext>
                </a:extLst>
              </p:cNvPr>
              <p:cNvSpPr/>
              <p:nvPr/>
            </p:nvSpPr>
            <p:spPr>
              <a:xfrm>
                <a:off x="4686185" y="3167376"/>
                <a:ext cx="706740" cy="813236"/>
              </a:xfrm>
              <a:custGeom>
                <a:avLst/>
                <a:gdLst>
                  <a:gd name="connsiteX0" fmla="*/ 0 w 812995"/>
                  <a:gd name="connsiteY0" fmla="*/ 935502 h 935501"/>
                  <a:gd name="connsiteX1" fmla="*/ 167054 w 812995"/>
                  <a:gd name="connsiteY1" fmla="*/ 0 h 935501"/>
                  <a:gd name="connsiteX2" fmla="*/ 812995 w 812995"/>
                  <a:gd name="connsiteY2" fmla="*/ 449189 h 935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995" h="935501">
                    <a:moveTo>
                      <a:pt x="0" y="935502"/>
                    </a:moveTo>
                    <a:lnTo>
                      <a:pt x="167054" y="0"/>
                    </a:lnTo>
                    <a:lnTo>
                      <a:pt x="812995" y="449189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64" name="Freeform: Shape 33">
                <a:extLst>
                  <a:ext uri="{FF2B5EF4-FFF2-40B4-BE49-F238E27FC236}">
                    <a16:creationId xmlns:a16="http://schemas.microsoft.com/office/drawing/2014/main" id="{80F50143-C3B1-47E9-98F2-CCCAD7EAC733}"/>
                  </a:ext>
                </a:extLst>
              </p:cNvPr>
              <p:cNvSpPr/>
              <p:nvPr/>
            </p:nvSpPr>
            <p:spPr>
              <a:xfrm>
                <a:off x="4831405" y="2854344"/>
                <a:ext cx="561519" cy="703514"/>
              </a:xfrm>
              <a:custGeom>
                <a:avLst/>
                <a:gdLst>
                  <a:gd name="connsiteX0" fmla="*/ 0 w 645941"/>
                  <a:gd name="connsiteY0" fmla="*/ 360094 h 809283"/>
                  <a:gd name="connsiteX1" fmla="*/ 393505 w 645941"/>
                  <a:gd name="connsiteY1" fmla="*/ 0 h 809283"/>
                  <a:gd name="connsiteX2" fmla="*/ 645941 w 645941"/>
                  <a:gd name="connsiteY2" fmla="*/ 809283 h 809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5941" h="809283">
                    <a:moveTo>
                      <a:pt x="0" y="360094"/>
                    </a:moveTo>
                    <a:lnTo>
                      <a:pt x="393505" y="0"/>
                    </a:lnTo>
                    <a:lnTo>
                      <a:pt x="645941" y="809283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65" name="Freeform: Shape 34">
                <a:extLst>
                  <a:ext uri="{FF2B5EF4-FFF2-40B4-BE49-F238E27FC236}">
                    <a16:creationId xmlns:a16="http://schemas.microsoft.com/office/drawing/2014/main" id="{234384D7-7678-4AAA-B97A-3231FE19054F}"/>
                  </a:ext>
                </a:extLst>
              </p:cNvPr>
              <p:cNvSpPr/>
              <p:nvPr/>
            </p:nvSpPr>
            <p:spPr>
              <a:xfrm>
                <a:off x="5173480" y="2854344"/>
                <a:ext cx="758373" cy="703514"/>
              </a:xfrm>
              <a:custGeom>
                <a:avLst/>
                <a:gdLst>
                  <a:gd name="connsiteX0" fmla="*/ 0 w 872391"/>
                  <a:gd name="connsiteY0" fmla="*/ 0 h 809283"/>
                  <a:gd name="connsiteX1" fmla="*/ 252437 w 872391"/>
                  <a:gd name="connsiteY1" fmla="*/ 809283 h 809283"/>
                  <a:gd name="connsiteX2" fmla="*/ 872392 w 872391"/>
                  <a:gd name="connsiteY2" fmla="*/ 226451 h 809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2391" h="809283">
                    <a:moveTo>
                      <a:pt x="0" y="0"/>
                    </a:moveTo>
                    <a:lnTo>
                      <a:pt x="252437" y="809283"/>
                    </a:lnTo>
                    <a:lnTo>
                      <a:pt x="872392" y="226451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66" name="Freeform: Shape 35">
                <a:extLst>
                  <a:ext uri="{FF2B5EF4-FFF2-40B4-BE49-F238E27FC236}">
                    <a16:creationId xmlns:a16="http://schemas.microsoft.com/office/drawing/2014/main" id="{8F2AF6B3-AB49-428F-8714-ED530B8C60E4}"/>
                  </a:ext>
                </a:extLst>
              </p:cNvPr>
              <p:cNvSpPr/>
              <p:nvPr/>
            </p:nvSpPr>
            <p:spPr>
              <a:xfrm>
                <a:off x="5173480" y="2483224"/>
                <a:ext cx="981045" cy="567974"/>
              </a:xfrm>
              <a:custGeom>
                <a:avLst/>
                <a:gdLst>
                  <a:gd name="connsiteX0" fmla="*/ 0 w 1128541"/>
                  <a:gd name="connsiteY0" fmla="*/ 426916 h 653366"/>
                  <a:gd name="connsiteX1" fmla="*/ 872392 w 1128541"/>
                  <a:gd name="connsiteY1" fmla="*/ 653366 h 653366"/>
                  <a:gd name="connsiteX2" fmla="*/ 1128541 w 1128541"/>
                  <a:gd name="connsiteY2" fmla="*/ 0 h 65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8541" h="653366">
                    <a:moveTo>
                      <a:pt x="0" y="426916"/>
                    </a:moveTo>
                    <a:lnTo>
                      <a:pt x="872392" y="653366"/>
                    </a:lnTo>
                    <a:lnTo>
                      <a:pt x="1128541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67" name="Freeform: Shape 36">
                <a:extLst>
                  <a:ext uri="{FF2B5EF4-FFF2-40B4-BE49-F238E27FC236}">
                    <a16:creationId xmlns:a16="http://schemas.microsoft.com/office/drawing/2014/main" id="{02DF83E1-B36C-4C77-8337-86B9E1C767F5}"/>
                  </a:ext>
                </a:extLst>
              </p:cNvPr>
              <p:cNvSpPr/>
              <p:nvPr/>
            </p:nvSpPr>
            <p:spPr>
              <a:xfrm>
                <a:off x="5931855" y="2483224"/>
                <a:ext cx="222671" cy="787418"/>
              </a:xfrm>
              <a:custGeom>
                <a:avLst/>
                <a:gdLst>
                  <a:gd name="connsiteX0" fmla="*/ 0 w 256149"/>
                  <a:gd name="connsiteY0" fmla="*/ 653366 h 905803"/>
                  <a:gd name="connsiteX1" fmla="*/ 144780 w 256149"/>
                  <a:gd name="connsiteY1" fmla="*/ 905803 h 905803"/>
                  <a:gd name="connsiteX2" fmla="*/ 256149 w 256149"/>
                  <a:gd name="connsiteY2" fmla="*/ 0 h 905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6149" h="905803">
                    <a:moveTo>
                      <a:pt x="0" y="653366"/>
                    </a:moveTo>
                    <a:lnTo>
                      <a:pt x="144780" y="905803"/>
                    </a:lnTo>
                    <a:lnTo>
                      <a:pt x="256149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68" name="Freeform: Shape 37">
                <a:extLst>
                  <a:ext uri="{FF2B5EF4-FFF2-40B4-BE49-F238E27FC236}">
                    <a16:creationId xmlns:a16="http://schemas.microsoft.com/office/drawing/2014/main" id="{2DA10C08-9941-48BA-BAB8-AF3DB1FFE716}"/>
                  </a:ext>
                </a:extLst>
              </p:cNvPr>
              <p:cNvSpPr/>
              <p:nvPr/>
            </p:nvSpPr>
            <p:spPr>
              <a:xfrm>
                <a:off x="6057713" y="2483224"/>
                <a:ext cx="706740" cy="787418"/>
              </a:xfrm>
              <a:custGeom>
                <a:avLst/>
                <a:gdLst>
                  <a:gd name="connsiteX0" fmla="*/ 111369 w 812994"/>
                  <a:gd name="connsiteY0" fmla="*/ 0 h 905803"/>
                  <a:gd name="connsiteX1" fmla="*/ 0 w 812994"/>
                  <a:gd name="connsiteY1" fmla="*/ 905803 h 905803"/>
                  <a:gd name="connsiteX2" fmla="*/ 812995 w 812994"/>
                  <a:gd name="connsiteY2" fmla="*/ 55685 h 905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994" h="905803">
                    <a:moveTo>
                      <a:pt x="111369" y="0"/>
                    </a:moveTo>
                    <a:lnTo>
                      <a:pt x="0" y="905803"/>
                    </a:lnTo>
                    <a:lnTo>
                      <a:pt x="812995" y="55685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69" name="Freeform: Shape 38">
                <a:extLst>
                  <a:ext uri="{FF2B5EF4-FFF2-40B4-BE49-F238E27FC236}">
                    <a16:creationId xmlns:a16="http://schemas.microsoft.com/office/drawing/2014/main" id="{FD93AD0A-9A45-447B-BD71-DAEE93287891}"/>
                  </a:ext>
                </a:extLst>
              </p:cNvPr>
              <p:cNvSpPr/>
              <p:nvPr/>
            </p:nvSpPr>
            <p:spPr>
              <a:xfrm>
                <a:off x="6764453" y="2531631"/>
                <a:ext cx="651879" cy="732557"/>
              </a:xfrm>
              <a:custGeom>
                <a:avLst/>
                <a:gdLst>
                  <a:gd name="connsiteX0" fmla="*/ 0 w 749885"/>
                  <a:gd name="connsiteY0" fmla="*/ 0 h 842694"/>
                  <a:gd name="connsiteX1" fmla="*/ 590257 w 749885"/>
                  <a:gd name="connsiteY1" fmla="*/ 11137 h 842694"/>
                  <a:gd name="connsiteX2" fmla="*/ 749886 w 749885"/>
                  <a:gd name="connsiteY2" fmla="*/ 107657 h 842694"/>
                  <a:gd name="connsiteX3" fmla="*/ 226451 w 749885"/>
                  <a:gd name="connsiteY3" fmla="*/ 842694 h 842694"/>
                  <a:gd name="connsiteX4" fmla="*/ 0 w 749885"/>
                  <a:gd name="connsiteY4" fmla="*/ 0 h 842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9885" h="842694">
                    <a:moveTo>
                      <a:pt x="0" y="0"/>
                    </a:moveTo>
                    <a:lnTo>
                      <a:pt x="590257" y="11137"/>
                    </a:lnTo>
                    <a:cubicBezTo>
                      <a:pt x="645941" y="40835"/>
                      <a:pt x="697914" y="74246"/>
                      <a:pt x="749886" y="107657"/>
                    </a:cubicBezTo>
                    <a:lnTo>
                      <a:pt x="226451" y="8426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70" name="Freeform: Shape 39">
                <a:extLst>
                  <a:ext uri="{FF2B5EF4-FFF2-40B4-BE49-F238E27FC236}">
                    <a16:creationId xmlns:a16="http://schemas.microsoft.com/office/drawing/2014/main" id="{2B8FAD74-6592-4FB2-830F-B6B12790B436}"/>
                  </a:ext>
                </a:extLst>
              </p:cNvPr>
              <p:cNvSpPr/>
              <p:nvPr/>
            </p:nvSpPr>
            <p:spPr>
              <a:xfrm>
                <a:off x="6057713" y="2531631"/>
                <a:ext cx="903594" cy="739011"/>
              </a:xfrm>
              <a:custGeom>
                <a:avLst/>
                <a:gdLst>
                  <a:gd name="connsiteX0" fmla="*/ 812995 w 1039445"/>
                  <a:gd name="connsiteY0" fmla="*/ 0 h 850118"/>
                  <a:gd name="connsiteX1" fmla="*/ 1039446 w 1039445"/>
                  <a:gd name="connsiteY1" fmla="*/ 842694 h 850118"/>
                  <a:gd name="connsiteX2" fmla="*/ 0 w 1039445"/>
                  <a:gd name="connsiteY2" fmla="*/ 850119 h 850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9445" h="850118">
                    <a:moveTo>
                      <a:pt x="812995" y="0"/>
                    </a:moveTo>
                    <a:lnTo>
                      <a:pt x="1039446" y="842694"/>
                    </a:lnTo>
                    <a:lnTo>
                      <a:pt x="0" y="850119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71" name="Freeform: Shape 40">
                <a:extLst>
                  <a:ext uri="{FF2B5EF4-FFF2-40B4-BE49-F238E27FC236}">
                    <a16:creationId xmlns:a16="http://schemas.microsoft.com/office/drawing/2014/main" id="{49C6EEF7-0C5C-4DA3-8608-C90FF01999EB}"/>
                  </a:ext>
                </a:extLst>
              </p:cNvPr>
              <p:cNvSpPr/>
              <p:nvPr/>
            </p:nvSpPr>
            <p:spPr>
              <a:xfrm>
                <a:off x="6961307" y="2625218"/>
                <a:ext cx="797099" cy="658334"/>
              </a:xfrm>
              <a:custGeom>
                <a:avLst/>
                <a:gdLst>
                  <a:gd name="connsiteX0" fmla="*/ 916940 w 916939"/>
                  <a:gd name="connsiteY0" fmla="*/ 757311 h 757311"/>
                  <a:gd name="connsiteX1" fmla="*/ 0 w 916939"/>
                  <a:gd name="connsiteY1" fmla="*/ 735037 h 757311"/>
                  <a:gd name="connsiteX2" fmla="*/ 527147 w 916939"/>
                  <a:gd name="connsiteY2" fmla="*/ 0 h 757311"/>
                  <a:gd name="connsiteX3" fmla="*/ 660790 w 916939"/>
                  <a:gd name="connsiteY3" fmla="*/ 89095 h 757311"/>
                  <a:gd name="connsiteX4" fmla="*/ 916940 w 916939"/>
                  <a:gd name="connsiteY4" fmla="*/ 757311 h 757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6939" h="757311">
                    <a:moveTo>
                      <a:pt x="916940" y="757311"/>
                    </a:moveTo>
                    <a:lnTo>
                      <a:pt x="0" y="735037"/>
                    </a:lnTo>
                    <a:lnTo>
                      <a:pt x="527147" y="0"/>
                    </a:lnTo>
                    <a:cubicBezTo>
                      <a:pt x="571695" y="29698"/>
                      <a:pt x="616243" y="59397"/>
                      <a:pt x="660790" y="89095"/>
                    </a:cubicBezTo>
                    <a:lnTo>
                      <a:pt x="916940" y="757311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</p:grpSp>
        <p:sp>
          <p:nvSpPr>
            <p:cNvPr id="124" name="Freeform: Shape 41">
              <a:extLst>
                <a:ext uri="{FF2B5EF4-FFF2-40B4-BE49-F238E27FC236}">
                  <a16:creationId xmlns:a16="http://schemas.microsoft.com/office/drawing/2014/main" id="{8548AE2B-C9BE-4CBA-BF2E-1F046CCC08B4}"/>
                </a:ext>
              </a:extLst>
            </p:cNvPr>
            <p:cNvSpPr/>
            <p:nvPr/>
          </p:nvSpPr>
          <p:spPr>
            <a:xfrm>
              <a:off x="5100182" y="2014978"/>
              <a:ext cx="348529" cy="580882"/>
            </a:xfrm>
            <a:custGeom>
              <a:avLst/>
              <a:gdLst>
                <a:gd name="connsiteX0" fmla="*/ 0 w 400929"/>
                <a:gd name="connsiteY0" fmla="*/ 0 h 668215"/>
                <a:gd name="connsiteX1" fmla="*/ 256149 w 400929"/>
                <a:gd name="connsiteY1" fmla="*/ 668216 h 668215"/>
                <a:gd name="connsiteX2" fmla="*/ 400929 w 400929"/>
                <a:gd name="connsiteY2" fmla="*/ 363806 h 66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929" h="668215">
                  <a:moveTo>
                    <a:pt x="0" y="0"/>
                  </a:moveTo>
                  <a:lnTo>
                    <a:pt x="256149" y="668216"/>
                  </a:lnTo>
                  <a:lnTo>
                    <a:pt x="400929" y="363806"/>
                  </a:lnTo>
                  <a:close/>
                </a:path>
              </a:pathLst>
            </a:custGeom>
            <a:solidFill>
              <a:srgbClr val="34DFCB"/>
            </a:solidFill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65532A2E-2F51-4F9A-9E59-3BD619251FC1}"/>
                </a:ext>
              </a:extLst>
            </p:cNvPr>
            <p:cNvGrpSpPr/>
            <p:nvPr/>
          </p:nvGrpSpPr>
          <p:grpSpPr>
            <a:xfrm>
              <a:off x="2115746" y="2466287"/>
              <a:ext cx="3194852" cy="1413481"/>
              <a:chOff x="4563555" y="3051199"/>
              <a:chExt cx="3194852" cy="1413481"/>
            </a:xfrm>
            <a:noFill/>
          </p:grpSpPr>
          <p:sp>
            <p:nvSpPr>
              <p:cNvPr id="151" name="Freeform: Shape 43">
                <a:extLst>
                  <a:ext uri="{FF2B5EF4-FFF2-40B4-BE49-F238E27FC236}">
                    <a16:creationId xmlns:a16="http://schemas.microsoft.com/office/drawing/2014/main" id="{6D00DB23-29A2-4E56-8BC0-665B5E85BB06}"/>
                  </a:ext>
                </a:extLst>
              </p:cNvPr>
              <p:cNvSpPr/>
              <p:nvPr/>
            </p:nvSpPr>
            <p:spPr>
              <a:xfrm>
                <a:off x="4563555" y="3980611"/>
                <a:ext cx="600244" cy="484069"/>
              </a:xfrm>
              <a:custGeom>
                <a:avLst/>
                <a:gdLst>
                  <a:gd name="connsiteX0" fmla="*/ 0 w 690488"/>
                  <a:gd name="connsiteY0" fmla="*/ 319259 h 556846"/>
                  <a:gd name="connsiteX1" fmla="*/ 141068 w 690488"/>
                  <a:gd name="connsiteY1" fmla="*/ 0 h 556846"/>
                  <a:gd name="connsiteX2" fmla="*/ 690489 w 690488"/>
                  <a:gd name="connsiteY2" fmla="*/ 393505 h 556846"/>
                  <a:gd name="connsiteX3" fmla="*/ 389792 w 690488"/>
                  <a:gd name="connsiteY3" fmla="*/ 556846 h 556846"/>
                  <a:gd name="connsiteX4" fmla="*/ 360094 w 690488"/>
                  <a:gd name="connsiteY4" fmla="*/ 245013 h 55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0488" h="556846">
                    <a:moveTo>
                      <a:pt x="0" y="319259"/>
                    </a:moveTo>
                    <a:lnTo>
                      <a:pt x="141068" y="0"/>
                    </a:lnTo>
                    <a:lnTo>
                      <a:pt x="690489" y="393505"/>
                    </a:lnTo>
                    <a:lnTo>
                      <a:pt x="389792" y="556846"/>
                    </a:lnTo>
                    <a:lnTo>
                      <a:pt x="360094" y="245013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52" name="Freeform: Shape 44">
                <a:extLst>
                  <a:ext uri="{FF2B5EF4-FFF2-40B4-BE49-F238E27FC236}">
                    <a16:creationId xmlns:a16="http://schemas.microsoft.com/office/drawing/2014/main" id="{F34EF5BC-F4EF-4359-9EEE-61A260767044}"/>
                  </a:ext>
                </a:extLst>
              </p:cNvPr>
              <p:cNvSpPr/>
              <p:nvPr/>
            </p:nvSpPr>
            <p:spPr>
              <a:xfrm>
                <a:off x="5163799" y="3557858"/>
                <a:ext cx="797099" cy="764829"/>
              </a:xfrm>
              <a:custGeom>
                <a:avLst/>
                <a:gdLst>
                  <a:gd name="connsiteX0" fmla="*/ 916940 w 916939"/>
                  <a:gd name="connsiteY0" fmla="*/ 601394 h 879817"/>
                  <a:gd name="connsiteX1" fmla="*/ 0 w 916939"/>
                  <a:gd name="connsiteY1" fmla="*/ 879817 h 879817"/>
                  <a:gd name="connsiteX2" fmla="*/ 263574 w 916939"/>
                  <a:gd name="connsiteY2" fmla="*/ 0 h 87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6939" h="879817">
                    <a:moveTo>
                      <a:pt x="916940" y="601394"/>
                    </a:moveTo>
                    <a:lnTo>
                      <a:pt x="0" y="879817"/>
                    </a:lnTo>
                    <a:lnTo>
                      <a:pt x="263574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53" name="Freeform: Shape 45">
                <a:extLst>
                  <a:ext uri="{FF2B5EF4-FFF2-40B4-BE49-F238E27FC236}">
                    <a16:creationId xmlns:a16="http://schemas.microsoft.com/office/drawing/2014/main" id="{42FC6116-CB32-451F-8B98-12E35F3F7F45}"/>
                  </a:ext>
                </a:extLst>
              </p:cNvPr>
              <p:cNvSpPr/>
              <p:nvPr/>
            </p:nvSpPr>
            <p:spPr>
              <a:xfrm>
                <a:off x="4686185" y="3557858"/>
                <a:ext cx="706740" cy="764829"/>
              </a:xfrm>
              <a:custGeom>
                <a:avLst/>
                <a:gdLst>
                  <a:gd name="connsiteX0" fmla="*/ 549421 w 812995"/>
                  <a:gd name="connsiteY0" fmla="*/ 879817 h 879817"/>
                  <a:gd name="connsiteX1" fmla="*/ 812995 w 812995"/>
                  <a:gd name="connsiteY1" fmla="*/ 0 h 879817"/>
                  <a:gd name="connsiteX2" fmla="*/ 0 w 812995"/>
                  <a:gd name="connsiteY2" fmla="*/ 486312 h 87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995" h="879817">
                    <a:moveTo>
                      <a:pt x="549421" y="879817"/>
                    </a:moveTo>
                    <a:lnTo>
                      <a:pt x="812995" y="0"/>
                    </a:lnTo>
                    <a:lnTo>
                      <a:pt x="0" y="486312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54" name="Freeform: Shape 46">
                <a:extLst>
                  <a:ext uri="{FF2B5EF4-FFF2-40B4-BE49-F238E27FC236}">
                    <a16:creationId xmlns:a16="http://schemas.microsoft.com/office/drawing/2014/main" id="{9CBD0E0B-A6D4-43F5-AA9D-9EF1B99C2D67}"/>
                  </a:ext>
                </a:extLst>
              </p:cNvPr>
              <p:cNvSpPr/>
              <p:nvPr/>
            </p:nvSpPr>
            <p:spPr>
              <a:xfrm>
                <a:off x="5392925" y="3051199"/>
                <a:ext cx="664788" cy="506658"/>
              </a:xfrm>
              <a:custGeom>
                <a:avLst/>
                <a:gdLst>
                  <a:gd name="connsiteX0" fmla="*/ 0 w 764735"/>
                  <a:gd name="connsiteY0" fmla="*/ 582833 h 582832"/>
                  <a:gd name="connsiteX1" fmla="*/ 619955 w 764735"/>
                  <a:gd name="connsiteY1" fmla="*/ 0 h 582832"/>
                  <a:gd name="connsiteX2" fmla="*/ 764735 w 764735"/>
                  <a:gd name="connsiteY2" fmla="*/ 252437 h 582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4735" h="582832">
                    <a:moveTo>
                      <a:pt x="0" y="582833"/>
                    </a:moveTo>
                    <a:lnTo>
                      <a:pt x="619955" y="0"/>
                    </a:lnTo>
                    <a:lnTo>
                      <a:pt x="764735" y="252437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55" name="Freeform: Shape 47">
                <a:extLst>
                  <a:ext uri="{FF2B5EF4-FFF2-40B4-BE49-F238E27FC236}">
                    <a16:creationId xmlns:a16="http://schemas.microsoft.com/office/drawing/2014/main" id="{66EE0584-AB61-4D1D-A057-C08A42E82656}"/>
                  </a:ext>
                </a:extLst>
              </p:cNvPr>
              <p:cNvSpPr/>
              <p:nvPr/>
            </p:nvSpPr>
            <p:spPr>
              <a:xfrm>
                <a:off x="5392925" y="3270643"/>
                <a:ext cx="664788" cy="810009"/>
              </a:xfrm>
              <a:custGeom>
                <a:avLst/>
                <a:gdLst>
                  <a:gd name="connsiteX0" fmla="*/ 0 w 764735"/>
                  <a:gd name="connsiteY0" fmla="*/ 330396 h 931789"/>
                  <a:gd name="connsiteX1" fmla="*/ 764735 w 764735"/>
                  <a:gd name="connsiteY1" fmla="*/ 0 h 931789"/>
                  <a:gd name="connsiteX2" fmla="*/ 653366 w 764735"/>
                  <a:gd name="connsiteY2" fmla="*/ 931790 h 931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4735" h="931789">
                    <a:moveTo>
                      <a:pt x="0" y="330396"/>
                    </a:moveTo>
                    <a:lnTo>
                      <a:pt x="764735" y="0"/>
                    </a:lnTo>
                    <a:lnTo>
                      <a:pt x="653366" y="93179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56" name="Freeform: Shape 48">
                <a:extLst>
                  <a:ext uri="{FF2B5EF4-FFF2-40B4-BE49-F238E27FC236}">
                    <a16:creationId xmlns:a16="http://schemas.microsoft.com/office/drawing/2014/main" id="{D4D23414-38C0-422F-BEA9-492CBE4A621A}"/>
                  </a:ext>
                </a:extLst>
              </p:cNvPr>
              <p:cNvSpPr/>
              <p:nvPr/>
            </p:nvSpPr>
            <p:spPr>
              <a:xfrm>
                <a:off x="5960900" y="3270643"/>
                <a:ext cx="535701" cy="810009"/>
              </a:xfrm>
              <a:custGeom>
                <a:avLst/>
                <a:gdLst>
                  <a:gd name="connsiteX0" fmla="*/ 0 w 616242"/>
                  <a:gd name="connsiteY0" fmla="*/ 931790 h 931789"/>
                  <a:gd name="connsiteX1" fmla="*/ 111369 w 616242"/>
                  <a:gd name="connsiteY1" fmla="*/ 0 h 931789"/>
                  <a:gd name="connsiteX2" fmla="*/ 616243 w 616242"/>
                  <a:gd name="connsiteY2" fmla="*/ 412066 h 931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6242" h="931789">
                    <a:moveTo>
                      <a:pt x="0" y="931790"/>
                    </a:moveTo>
                    <a:lnTo>
                      <a:pt x="111369" y="0"/>
                    </a:lnTo>
                    <a:lnTo>
                      <a:pt x="616243" y="412066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57" name="Freeform: Shape 49">
                <a:extLst>
                  <a:ext uri="{FF2B5EF4-FFF2-40B4-BE49-F238E27FC236}">
                    <a16:creationId xmlns:a16="http://schemas.microsoft.com/office/drawing/2014/main" id="{FD720626-9807-4EAD-A6A3-EBAB6A86C341}"/>
                  </a:ext>
                </a:extLst>
              </p:cNvPr>
              <p:cNvSpPr/>
              <p:nvPr/>
            </p:nvSpPr>
            <p:spPr>
              <a:xfrm>
                <a:off x="6057713" y="3264189"/>
                <a:ext cx="903594" cy="364664"/>
              </a:xfrm>
              <a:custGeom>
                <a:avLst/>
                <a:gdLst>
                  <a:gd name="connsiteX0" fmla="*/ 0 w 1039445"/>
                  <a:gd name="connsiteY0" fmla="*/ 7425 h 419490"/>
                  <a:gd name="connsiteX1" fmla="*/ 504874 w 1039445"/>
                  <a:gd name="connsiteY1" fmla="*/ 419491 h 419490"/>
                  <a:gd name="connsiteX2" fmla="*/ 1039446 w 1039445"/>
                  <a:gd name="connsiteY2" fmla="*/ 0 h 419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9445" h="419490">
                    <a:moveTo>
                      <a:pt x="0" y="7425"/>
                    </a:moveTo>
                    <a:lnTo>
                      <a:pt x="504874" y="419491"/>
                    </a:lnTo>
                    <a:lnTo>
                      <a:pt x="1039446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59" name="Freeform: Shape 50">
                <a:extLst>
                  <a:ext uri="{FF2B5EF4-FFF2-40B4-BE49-F238E27FC236}">
                    <a16:creationId xmlns:a16="http://schemas.microsoft.com/office/drawing/2014/main" id="{B19AE511-7276-4F57-80B9-763DD7A2CC83}"/>
                  </a:ext>
                </a:extLst>
              </p:cNvPr>
              <p:cNvSpPr/>
              <p:nvPr/>
            </p:nvSpPr>
            <p:spPr>
              <a:xfrm>
                <a:off x="5960900" y="3264189"/>
                <a:ext cx="1000409" cy="816463"/>
              </a:xfrm>
              <a:custGeom>
                <a:avLst/>
                <a:gdLst>
                  <a:gd name="connsiteX0" fmla="*/ 0 w 1150815"/>
                  <a:gd name="connsiteY0" fmla="*/ 939214 h 939214"/>
                  <a:gd name="connsiteX1" fmla="*/ 616243 w 1150815"/>
                  <a:gd name="connsiteY1" fmla="*/ 419491 h 939214"/>
                  <a:gd name="connsiteX2" fmla="*/ 1150815 w 1150815"/>
                  <a:gd name="connsiteY2" fmla="*/ 0 h 939214"/>
                  <a:gd name="connsiteX3" fmla="*/ 1043158 w 1150815"/>
                  <a:gd name="connsiteY3" fmla="*/ 675640 h 939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0815" h="939214">
                    <a:moveTo>
                      <a:pt x="0" y="939214"/>
                    </a:moveTo>
                    <a:lnTo>
                      <a:pt x="616243" y="419491"/>
                    </a:lnTo>
                    <a:lnTo>
                      <a:pt x="1150815" y="0"/>
                    </a:lnTo>
                    <a:lnTo>
                      <a:pt x="1043158" y="67564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60" name="Freeform: Shape 51">
                <a:extLst>
                  <a:ext uri="{FF2B5EF4-FFF2-40B4-BE49-F238E27FC236}">
                    <a16:creationId xmlns:a16="http://schemas.microsoft.com/office/drawing/2014/main" id="{6D4AF12D-79C1-483A-BDF3-9C3D1DED9F69}"/>
                  </a:ext>
                </a:extLst>
              </p:cNvPr>
              <p:cNvSpPr/>
              <p:nvPr/>
            </p:nvSpPr>
            <p:spPr>
              <a:xfrm>
                <a:off x="6867721" y="3264189"/>
                <a:ext cx="890686" cy="587337"/>
              </a:xfrm>
              <a:custGeom>
                <a:avLst/>
                <a:gdLst>
                  <a:gd name="connsiteX0" fmla="*/ 107657 w 1024596"/>
                  <a:gd name="connsiteY0" fmla="*/ 0 h 675640"/>
                  <a:gd name="connsiteX1" fmla="*/ 0 w 1024596"/>
                  <a:gd name="connsiteY1" fmla="*/ 675640 h 675640"/>
                  <a:gd name="connsiteX2" fmla="*/ 1024596 w 1024596"/>
                  <a:gd name="connsiteY2" fmla="*/ 22274 h 675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4596" h="675640">
                    <a:moveTo>
                      <a:pt x="107657" y="0"/>
                    </a:moveTo>
                    <a:lnTo>
                      <a:pt x="0" y="675640"/>
                    </a:lnTo>
                    <a:lnTo>
                      <a:pt x="1024596" y="22274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1642218D-0357-48AD-BFD8-353D72A2767E}"/>
                </a:ext>
              </a:extLst>
            </p:cNvPr>
            <p:cNvGrpSpPr/>
            <p:nvPr/>
          </p:nvGrpSpPr>
          <p:grpSpPr>
            <a:xfrm>
              <a:off x="2454593" y="2442203"/>
              <a:ext cx="3322526" cy="2053946"/>
              <a:chOff x="4902402" y="3027115"/>
              <a:chExt cx="3322526" cy="2053946"/>
            </a:xfrm>
            <a:noFill/>
          </p:grpSpPr>
          <p:sp>
            <p:nvSpPr>
              <p:cNvPr id="139" name="Freeform: Shape 53">
                <a:extLst>
                  <a:ext uri="{FF2B5EF4-FFF2-40B4-BE49-F238E27FC236}">
                    <a16:creationId xmlns:a16="http://schemas.microsoft.com/office/drawing/2014/main" id="{C102468A-C0D3-4895-8250-54459EAD282B}"/>
                  </a:ext>
                </a:extLst>
              </p:cNvPr>
              <p:cNvSpPr/>
              <p:nvPr/>
            </p:nvSpPr>
            <p:spPr>
              <a:xfrm>
                <a:off x="4902402" y="4322686"/>
                <a:ext cx="735783" cy="387255"/>
              </a:xfrm>
              <a:custGeom>
                <a:avLst/>
                <a:gdLst>
                  <a:gd name="connsiteX0" fmla="*/ 0 w 846405"/>
                  <a:gd name="connsiteY0" fmla="*/ 163342 h 445477"/>
                  <a:gd name="connsiteX1" fmla="*/ 300697 w 846405"/>
                  <a:gd name="connsiteY1" fmla="*/ 0 h 445477"/>
                  <a:gd name="connsiteX2" fmla="*/ 846406 w 846405"/>
                  <a:gd name="connsiteY2" fmla="*/ 389793 h 445477"/>
                  <a:gd name="connsiteX3" fmla="*/ 170766 w 846405"/>
                  <a:gd name="connsiteY3" fmla="*/ 445477 h 44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405" h="445477">
                    <a:moveTo>
                      <a:pt x="0" y="163342"/>
                    </a:moveTo>
                    <a:lnTo>
                      <a:pt x="300697" y="0"/>
                    </a:lnTo>
                    <a:lnTo>
                      <a:pt x="846406" y="389793"/>
                    </a:lnTo>
                    <a:lnTo>
                      <a:pt x="170766" y="445477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40" name="Freeform: Shape 54">
                <a:extLst>
                  <a:ext uri="{FF2B5EF4-FFF2-40B4-BE49-F238E27FC236}">
                    <a16:creationId xmlns:a16="http://schemas.microsoft.com/office/drawing/2014/main" id="{D0B1E419-458D-4ECF-91CB-38921808C9C4}"/>
                  </a:ext>
                </a:extLst>
              </p:cNvPr>
              <p:cNvSpPr/>
              <p:nvPr/>
            </p:nvSpPr>
            <p:spPr>
              <a:xfrm>
                <a:off x="5638187" y="4564721"/>
                <a:ext cx="571201" cy="516340"/>
              </a:xfrm>
              <a:custGeom>
                <a:avLst/>
                <a:gdLst>
                  <a:gd name="connsiteX0" fmla="*/ 657078 w 657078"/>
                  <a:gd name="connsiteY0" fmla="*/ 593970 h 593969"/>
                  <a:gd name="connsiteX1" fmla="*/ 586544 w 657078"/>
                  <a:gd name="connsiteY1" fmla="*/ 0 h 593969"/>
                  <a:gd name="connsiteX2" fmla="*/ 0 w 657078"/>
                  <a:gd name="connsiteY2" fmla="*/ 111369 h 593969"/>
                  <a:gd name="connsiteX3" fmla="*/ 642229 w 657078"/>
                  <a:gd name="connsiteY3" fmla="*/ 586545 h 593969"/>
                  <a:gd name="connsiteX4" fmla="*/ 642229 w 657078"/>
                  <a:gd name="connsiteY4" fmla="*/ 586545 h 593969"/>
                  <a:gd name="connsiteX5" fmla="*/ 657078 w 657078"/>
                  <a:gd name="connsiteY5" fmla="*/ 593970 h 593969"/>
                  <a:gd name="connsiteX6" fmla="*/ 657078 w 657078"/>
                  <a:gd name="connsiteY6" fmla="*/ 593970 h 593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7078" h="593969">
                    <a:moveTo>
                      <a:pt x="657078" y="593970"/>
                    </a:moveTo>
                    <a:lnTo>
                      <a:pt x="586544" y="0"/>
                    </a:lnTo>
                    <a:lnTo>
                      <a:pt x="0" y="111369"/>
                    </a:lnTo>
                    <a:lnTo>
                      <a:pt x="642229" y="586545"/>
                    </a:lnTo>
                    <a:lnTo>
                      <a:pt x="642229" y="586545"/>
                    </a:lnTo>
                    <a:cubicBezTo>
                      <a:pt x="649654" y="586545"/>
                      <a:pt x="653366" y="590257"/>
                      <a:pt x="657078" y="593970"/>
                    </a:cubicBezTo>
                    <a:lnTo>
                      <a:pt x="657078" y="59397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41" name="Freeform: Shape 55">
                <a:extLst>
                  <a:ext uri="{FF2B5EF4-FFF2-40B4-BE49-F238E27FC236}">
                    <a16:creationId xmlns:a16="http://schemas.microsoft.com/office/drawing/2014/main" id="{FC145BA5-5B75-400B-ADAD-00166CF0077C}"/>
                  </a:ext>
                </a:extLst>
              </p:cNvPr>
              <p:cNvSpPr/>
              <p:nvPr/>
            </p:nvSpPr>
            <p:spPr>
              <a:xfrm>
                <a:off x="5638187" y="4080652"/>
                <a:ext cx="509885" cy="580882"/>
              </a:xfrm>
              <a:custGeom>
                <a:avLst/>
                <a:gdLst>
                  <a:gd name="connsiteX0" fmla="*/ 586544 w 586544"/>
                  <a:gd name="connsiteY0" fmla="*/ 556846 h 668215"/>
                  <a:gd name="connsiteX1" fmla="*/ 0 w 586544"/>
                  <a:gd name="connsiteY1" fmla="*/ 668216 h 668215"/>
                  <a:gd name="connsiteX2" fmla="*/ 371231 w 586544"/>
                  <a:gd name="connsiteY2" fmla="*/ 0 h 66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6544" h="668215">
                    <a:moveTo>
                      <a:pt x="586544" y="556846"/>
                    </a:moveTo>
                    <a:lnTo>
                      <a:pt x="0" y="668216"/>
                    </a:lnTo>
                    <a:lnTo>
                      <a:pt x="371231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42" name="Freeform: Shape 56">
                <a:extLst>
                  <a:ext uri="{FF2B5EF4-FFF2-40B4-BE49-F238E27FC236}">
                    <a16:creationId xmlns:a16="http://schemas.microsoft.com/office/drawing/2014/main" id="{6CB3EDA1-40AB-4702-B3BA-271AC785B582}"/>
                  </a:ext>
                </a:extLst>
              </p:cNvPr>
              <p:cNvSpPr/>
              <p:nvPr/>
            </p:nvSpPr>
            <p:spPr>
              <a:xfrm>
                <a:off x="5163799" y="4080652"/>
                <a:ext cx="797099" cy="580882"/>
              </a:xfrm>
              <a:custGeom>
                <a:avLst/>
                <a:gdLst>
                  <a:gd name="connsiteX0" fmla="*/ 545709 w 916939"/>
                  <a:gd name="connsiteY0" fmla="*/ 668216 h 668215"/>
                  <a:gd name="connsiteX1" fmla="*/ 916940 w 916939"/>
                  <a:gd name="connsiteY1" fmla="*/ 0 h 668215"/>
                  <a:gd name="connsiteX2" fmla="*/ 0 w 916939"/>
                  <a:gd name="connsiteY2" fmla="*/ 278423 h 66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6939" h="668215">
                    <a:moveTo>
                      <a:pt x="545709" y="668216"/>
                    </a:moveTo>
                    <a:lnTo>
                      <a:pt x="916940" y="0"/>
                    </a:lnTo>
                    <a:lnTo>
                      <a:pt x="0" y="278423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43" name="Freeform: Shape 57">
                <a:extLst>
                  <a:ext uri="{FF2B5EF4-FFF2-40B4-BE49-F238E27FC236}">
                    <a16:creationId xmlns:a16="http://schemas.microsoft.com/office/drawing/2014/main" id="{382F4BE3-D95F-48FA-84BA-9B0A1B073D00}"/>
                  </a:ext>
                </a:extLst>
              </p:cNvPr>
              <p:cNvSpPr/>
              <p:nvPr/>
            </p:nvSpPr>
            <p:spPr>
              <a:xfrm>
                <a:off x="5960900" y="3851526"/>
                <a:ext cx="906822" cy="713195"/>
              </a:xfrm>
              <a:custGeom>
                <a:avLst/>
                <a:gdLst>
                  <a:gd name="connsiteX0" fmla="*/ 0 w 1043158"/>
                  <a:gd name="connsiteY0" fmla="*/ 263574 h 820420"/>
                  <a:gd name="connsiteX1" fmla="*/ 1043158 w 1043158"/>
                  <a:gd name="connsiteY1" fmla="*/ 0 h 820420"/>
                  <a:gd name="connsiteX2" fmla="*/ 215314 w 1043158"/>
                  <a:gd name="connsiteY2" fmla="*/ 820420 h 820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3158" h="820420">
                    <a:moveTo>
                      <a:pt x="0" y="263574"/>
                    </a:moveTo>
                    <a:lnTo>
                      <a:pt x="1043158" y="0"/>
                    </a:lnTo>
                    <a:lnTo>
                      <a:pt x="215314" y="82042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44" name="Freeform: Shape 58">
                <a:extLst>
                  <a:ext uri="{FF2B5EF4-FFF2-40B4-BE49-F238E27FC236}">
                    <a16:creationId xmlns:a16="http://schemas.microsoft.com/office/drawing/2014/main" id="{10E547C3-88F0-42F2-A652-9CD8FC7210FD}"/>
                  </a:ext>
                </a:extLst>
              </p:cNvPr>
              <p:cNvSpPr/>
              <p:nvPr/>
            </p:nvSpPr>
            <p:spPr>
              <a:xfrm>
                <a:off x="6148072" y="3851526"/>
                <a:ext cx="719648" cy="793873"/>
              </a:xfrm>
              <a:custGeom>
                <a:avLst/>
                <a:gdLst>
                  <a:gd name="connsiteX0" fmla="*/ 0 w 827844"/>
                  <a:gd name="connsiteY0" fmla="*/ 820420 h 913228"/>
                  <a:gd name="connsiteX1" fmla="*/ 827844 w 827844"/>
                  <a:gd name="connsiteY1" fmla="*/ 0 h 913228"/>
                  <a:gd name="connsiteX2" fmla="*/ 731324 w 827844"/>
                  <a:gd name="connsiteY2" fmla="*/ 913228 h 913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7844" h="913228">
                    <a:moveTo>
                      <a:pt x="0" y="820420"/>
                    </a:moveTo>
                    <a:lnTo>
                      <a:pt x="827844" y="0"/>
                    </a:lnTo>
                    <a:lnTo>
                      <a:pt x="731324" y="913228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45" name="Freeform: Shape 59">
                <a:extLst>
                  <a:ext uri="{FF2B5EF4-FFF2-40B4-BE49-F238E27FC236}">
                    <a16:creationId xmlns:a16="http://schemas.microsoft.com/office/drawing/2014/main" id="{00FD4FF5-DE2C-4DF8-A9B7-3FA67E7412AE}"/>
                  </a:ext>
                </a:extLst>
              </p:cNvPr>
              <p:cNvSpPr/>
              <p:nvPr/>
            </p:nvSpPr>
            <p:spPr>
              <a:xfrm>
                <a:off x="6783816" y="3851526"/>
                <a:ext cx="558292" cy="793873"/>
              </a:xfrm>
              <a:custGeom>
                <a:avLst/>
                <a:gdLst>
                  <a:gd name="connsiteX0" fmla="*/ 0 w 642228"/>
                  <a:gd name="connsiteY0" fmla="*/ 913228 h 913228"/>
                  <a:gd name="connsiteX1" fmla="*/ 642229 w 642228"/>
                  <a:gd name="connsiteY1" fmla="*/ 449190 h 913228"/>
                  <a:gd name="connsiteX2" fmla="*/ 96520 w 642228"/>
                  <a:gd name="connsiteY2" fmla="*/ 0 h 913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2228" h="913228">
                    <a:moveTo>
                      <a:pt x="0" y="913228"/>
                    </a:moveTo>
                    <a:lnTo>
                      <a:pt x="642229" y="449190"/>
                    </a:lnTo>
                    <a:lnTo>
                      <a:pt x="96520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46" name="Freeform: Shape 60">
                <a:extLst>
                  <a:ext uri="{FF2B5EF4-FFF2-40B4-BE49-F238E27FC236}">
                    <a16:creationId xmlns:a16="http://schemas.microsoft.com/office/drawing/2014/main" id="{41FBF7BF-A782-4C92-9F92-EFB63E2BD575}"/>
                  </a:ext>
                </a:extLst>
              </p:cNvPr>
              <p:cNvSpPr/>
              <p:nvPr/>
            </p:nvSpPr>
            <p:spPr>
              <a:xfrm>
                <a:off x="6783816" y="4242009"/>
                <a:ext cx="558292" cy="722876"/>
              </a:xfrm>
              <a:custGeom>
                <a:avLst/>
                <a:gdLst>
                  <a:gd name="connsiteX0" fmla="*/ 0 w 642228"/>
                  <a:gd name="connsiteY0" fmla="*/ 464039 h 831557"/>
                  <a:gd name="connsiteX1" fmla="*/ 642229 w 642228"/>
                  <a:gd name="connsiteY1" fmla="*/ 0 h 831557"/>
                  <a:gd name="connsiteX2" fmla="*/ 567983 w 642228"/>
                  <a:gd name="connsiteY2" fmla="*/ 831557 h 831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2228" h="831557">
                    <a:moveTo>
                      <a:pt x="0" y="464039"/>
                    </a:moveTo>
                    <a:lnTo>
                      <a:pt x="642229" y="0"/>
                    </a:lnTo>
                    <a:lnTo>
                      <a:pt x="567983" y="831557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47" name="Freeform: Shape 61">
                <a:extLst>
                  <a:ext uri="{FF2B5EF4-FFF2-40B4-BE49-F238E27FC236}">
                    <a16:creationId xmlns:a16="http://schemas.microsoft.com/office/drawing/2014/main" id="{8F67EBD1-79FF-4DBC-A2CF-97F7984EA6CD}"/>
                  </a:ext>
                </a:extLst>
              </p:cNvPr>
              <p:cNvSpPr/>
              <p:nvPr/>
            </p:nvSpPr>
            <p:spPr>
              <a:xfrm>
                <a:off x="6867721" y="3283552"/>
                <a:ext cx="890686" cy="958456"/>
              </a:xfrm>
              <a:custGeom>
                <a:avLst/>
                <a:gdLst>
                  <a:gd name="connsiteX0" fmla="*/ 545709 w 1024596"/>
                  <a:gd name="connsiteY0" fmla="*/ 1102556 h 1102555"/>
                  <a:gd name="connsiteX1" fmla="*/ 1024596 w 1024596"/>
                  <a:gd name="connsiteY1" fmla="*/ 0 h 1102555"/>
                  <a:gd name="connsiteX2" fmla="*/ 0 w 1024596"/>
                  <a:gd name="connsiteY2" fmla="*/ 653366 h 1102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4596" h="1102555">
                    <a:moveTo>
                      <a:pt x="545709" y="1102556"/>
                    </a:moveTo>
                    <a:lnTo>
                      <a:pt x="1024596" y="0"/>
                    </a:lnTo>
                    <a:lnTo>
                      <a:pt x="0" y="653366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48" name="Freeform: Shape 62">
                <a:extLst>
                  <a:ext uri="{FF2B5EF4-FFF2-40B4-BE49-F238E27FC236}">
                    <a16:creationId xmlns:a16="http://schemas.microsoft.com/office/drawing/2014/main" id="{FEAE5FCF-D360-44BF-9C27-F0F203FE0AA9}"/>
                  </a:ext>
                </a:extLst>
              </p:cNvPr>
              <p:cNvSpPr/>
              <p:nvPr/>
            </p:nvSpPr>
            <p:spPr>
              <a:xfrm>
                <a:off x="7342108" y="3283552"/>
                <a:ext cx="416298" cy="958456"/>
              </a:xfrm>
              <a:custGeom>
                <a:avLst/>
                <a:gdLst>
                  <a:gd name="connsiteX0" fmla="*/ 0 w 478887"/>
                  <a:gd name="connsiteY0" fmla="*/ 1102556 h 1102555"/>
                  <a:gd name="connsiteX1" fmla="*/ 478888 w 478887"/>
                  <a:gd name="connsiteY1" fmla="*/ 0 h 1102555"/>
                  <a:gd name="connsiteX2" fmla="*/ 478888 w 478887"/>
                  <a:gd name="connsiteY2" fmla="*/ 972625 h 1102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8887" h="1102555">
                    <a:moveTo>
                      <a:pt x="0" y="1102556"/>
                    </a:moveTo>
                    <a:lnTo>
                      <a:pt x="478888" y="0"/>
                    </a:lnTo>
                    <a:lnTo>
                      <a:pt x="478888" y="972625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49" name="Freeform: Shape 63">
                <a:extLst>
                  <a:ext uri="{FF2B5EF4-FFF2-40B4-BE49-F238E27FC236}">
                    <a16:creationId xmlns:a16="http://schemas.microsoft.com/office/drawing/2014/main" id="{8F372B07-8420-4614-8CC8-4FECE377E0A5}"/>
                  </a:ext>
                </a:extLst>
              </p:cNvPr>
              <p:cNvSpPr/>
              <p:nvPr/>
            </p:nvSpPr>
            <p:spPr>
              <a:xfrm>
                <a:off x="7758407" y="3283552"/>
                <a:ext cx="461478" cy="845507"/>
              </a:xfrm>
              <a:custGeom>
                <a:avLst/>
                <a:gdLst>
                  <a:gd name="connsiteX0" fmla="*/ 0 w 530859"/>
                  <a:gd name="connsiteY0" fmla="*/ 0 h 972625"/>
                  <a:gd name="connsiteX1" fmla="*/ 530860 w 530859"/>
                  <a:gd name="connsiteY1" fmla="*/ 601394 h 972625"/>
                  <a:gd name="connsiteX2" fmla="*/ 530860 w 530859"/>
                  <a:gd name="connsiteY2" fmla="*/ 601394 h 972625"/>
                  <a:gd name="connsiteX3" fmla="*/ 0 w 530859"/>
                  <a:gd name="connsiteY3" fmla="*/ 972625 h 97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0859" h="972625">
                    <a:moveTo>
                      <a:pt x="0" y="0"/>
                    </a:moveTo>
                    <a:lnTo>
                      <a:pt x="530860" y="601394"/>
                    </a:lnTo>
                    <a:lnTo>
                      <a:pt x="530860" y="601394"/>
                    </a:lnTo>
                    <a:lnTo>
                      <a:pt x="0" y="972625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50" name="Freeform: Shape 64">
                <a:extLst>
                  <a:ext uri="{FF2B5EF4-FFF2-40B4-BE49-F238E27FC236}">
                    <a16:creationId xmlns:a16="http://schemas.microsoft.com/office/drawing/2014/main" id="{C6C59D18-1AA1-447B-AA9F-6BBB90F852ED}"/>
                  </a:ext>
                </a:extLst>
              </p:cNvPr>
              <p:cNvSpPr/>
              <p:nvPr/>
            </p:nvSpPr>
            <p:spPr>
              <a:xfrm>
                <a:off x="7763450" y="3027115"/>
                <a:ext cx="461478" cy="787418"/>
              </a:xfrm>
              <a:custGeom>
                <a:avLst/>
                <a:gdLst>
                  <a:gd name="connsiteX0" fmla="*/ 530860 w 530859"/>
                  <a:gd name="connsiteY0" fmla="*/ 905804 h 905803"/>
                  <a:gd name="connsiteX1" fmla="*/ 0 w 530859"/>
                  <a:gd name="connsiteY1" fmla="*/ 304409 h 905803"/>
                  <a:gd name="connsiteX2" fmla="*/ 144780 w 530859"/>
                  <a:gd name="connsiteY2" fmla="*/ 0 h 905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0859" h="905803">
                    <a:moveTo>
                      <a:pt x="530860" y="905804"/>
                    </a:moveTo>
                    <a:lnTo>
                      <a:pt x="0" y="304409"/>
                    </a:lnTo>
                    <a:lnTo>
                      <a:pt x="144780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8A6FE57F-F1C9-42A2-8CD6-7BF74247EF04}"/>
                </a:ext>
              </a:extLst>
            </p:cNvPr>
            <p:cNvGrpSpPr/>
            <p:nvPr/>
          </p:nvGrpSpPr>
          <p:grpSpPr>
            <a:xfrm>
              <a:off x="3700263" y="3221434"/>
              <a:ext cx="2072619" cy="2152494"/>
              <a:chOff x="6148072" y="3806346"/>
              <a:chExt cx="2072619" cy="2152494"/>
            </a:xfrm>
            <a:noFill/>
          </p:grpSpPr>
          <p:sp>
            <p:nvSpPr>
              <p:cNvPr id="129" name="Freeform: Shape 66">
                <a:extLst>
                  <a:ext uri="{FF2B5EF4-FFF2-40B4-BE49-F238E27FC236}">
                    <a16:creationId xmlns:a16="http://schemas.microsoft.com/office/drawing/2014/main" id="{A340D815-F71A-4E7D-9DCC-A389DA860458}"/>
                  </a:ext>
                </a:extLst>
              </p:cNvPr>
              <p:cNvSpPr/>
              <p:nvPr/>
            </p:nvSpPr>
            <p:spPr>
              <a:xfrm>
                <a:off x="6209387" y="5081061"/>
                <a:ext cx="448570" cy="425981"/>
              </a:xfrm>
              <a:custGeom>
                <a:avLst/>
                <a:gdLst>
                  <a:gd name="connsiteX0" fmla="*/ 0 w 516010"/>
                  <a:gd name="connsiteY0" fmla="*/ 0 h 490025"/>
                  <a:gd name="connsiteX1" fmla="*/ 0 w 516010"/>
                  <a:gd name="connsiteY1" fmla="*/ 0 h 490025"/>
                  <a:gd name="connsiteX2" fmla="*/ 516011 w 516010"/>
                  <a:gd name="connsiteY2" fmla="*/ 341533 h 490025"/>
                  <a:gd name="connsiteX3" fmla="*/ 345245 w 516010"/>
                  <a:gd name="connsiteY3" fmla="*/ 490025 h 490025"/>
                  <a:gd name="connsiteX4" fmla="*/ 0 w 516010"/>
                  <a:gd name="connsiteY4" fmla="*/ 0 h 49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010" h="490025">
                    <a:moveTo>
                      <a:pt x="0" y="0"/>
                    </a:moveTo>
                    <a:lnTo>
                      <a:pt x="0" y="0"/>
                    </a:lnTo>
                    <a:lnTo>
                      <a:pt x="516011" y="341533"/>
                    </a:lnTo>
                    <a:lnTo>
                      <a:pt x="345245" y="490025"/>
                    </a:lnTo>
                    <a:cubicBezTo>
                      <a:pt x="230163" y="293273"/>
                      <a:pt x="100232" y="85383"/>
                      <a:pt x="0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30" name="Freeform: Shape 67">
                <a:extLst>
                  <a:ext uri="{FF2B5EF4-FFF2-40B4-BE49-F238E27FC236}">
                    <a16:creationId xmlns:a16="http://schemas.microsoft.com/office/drawing/2014/main" id="{59FA4040-25C6-4A0A-92CC-E6A27B88E122}"/>
                  </a:ext>
                </a:extLst>
              </p:cNvPr>
              <p:cNvSpPr/>
              <p:nvPr/>
            </p:nvSpPr>
            <p:spPr>
              <a:xfrm>
                <a:off x="6509510" y="5377958"/>
                <a:ext cx="309803" cy="577655"/>
              </a:xfrm>
              <a:custGeom>
                <a:avLst/>
                <a:gdLst>
                  <a:gd name="connsiteX0" fmla="*/ 0 w 356381"/>
                  <a:gd name="connsiteY0" fmla="*/ 148492 h 664503"/>
                  <a:gd name="connsiteX1" fmla="*/ 170766 w 356381"/>
                  <a:gd name="connsiteY1" fmla="*/ 0 h 664503"/>
                  <a:gd name="connsiteX2" fmla="*/ 356381 w 356381"/>
                  <a:gd name="connsiteY2" fmla="*/ 664503 h 664503"/>
                  <a:gd name="connsiteX3" fmla="*/ 204177 w 356381"/>
                  <a:gd name="connsiteY3" fmla="*/ 501162 h 664503"/>
                  <a:gd name="connsiteX4" fmla="*/ 0 w 356381"/>
                  <a:gd name="connsiteY4" fmla="*/ 148492 h 664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381" h="664503">
                    <a:moveTo>
                      <a:pt x="0" y="148492"/>
                    </a:moveTo>
                    <a:lnTo>
                      <a:pt x="170766" y="0"/>
                    </a:lnTo>
                    <a:lnTo>
                      <a:pt x="356381" y="664503"/>
                    </a:lnTo>
                    <a:cubicBezTo>
                      <a:pt x="293272" y="623668"/>
                      <a:pt x="245012" y="564271"/>
                      <a:pt x="204177" y="501162"/>
                    </a:cubicBezTo>
                    <a:cubicBezTo>
                      <a:pt x="155917" y="426916"/>
                      <a:pt x="81671" y="289560"/>
                      <a:pt x="0" y="148492"/>
                    </a:cubicBez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31" name="Freeform: Shape 68">
                <a:extLst>
                  <a:ext uri="{FF2B5EF4-FFF2-40B4-BE49-F238E27FC236}">
                    <a16:creationId xmlns:a16="http://schemas.microsoft.com/office/drawing/2014/main" id="{81893FEE-C1B3-4014-8176-6859D4535F27}"/>
                  </a:ext>
                </a:extLst>
              </p:cNvPr>
              <p:cNvSpPr/>
              <p:nvPr/>
            </p:nvSpPr>
            <p:spPr>
              <a:xfrm>
                <a:off x="6657958" y="5381185"/>
                <a:ext cx="429207" cy="577655"/>
              </a:xfrm>
              <a:custGeom>
                <a:avLst/>
                <a:gdLst>
                  <a:gd name="connsiteX0" fmla="*/ 185615 w 493736"/>
                  <a:gd name="connsiteY0" fmla="*/ 664503 h 664503"/>
                  <a:gd name="connsiteX1" fmla="*/ 0 w 493736"/>
                  <a:gd name="connsiteY1" fmla="*/ 0 h 664503"/>
                  <a:gd name="connsiteX2" fmla="*/ 337820 w 493736"/>
                  <a:gd name="connsiteY2" fmla="*/ 159629 h 664503"/>
                  <a:gd name="connsiteX3" fmla="*/ 493737 w 493736"/>
                  <a:gd name="connsiteY3" fmla="*/ 467751 h 664503"/>
                  <a:gd name="connsiteX4" fmla="*/ 185615 w 493736"/>
                  <a:gd name="connsiteY4" fmla="*/ 664503 h 664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3736" h="664503">
                    <a:moveTo>
                      <a:pt x="185615" y="664503"/>
                    </a:moveTo>
                    <a:lnTo>
                      <a:pt x="0" y="0"/>
                    </a:lnTo>
                    <a:lnTo>
                      <a:pt x="337820" y="159629"/>
                    </a:lnTo>
                    <a:cubicBezTo>
                      <a:pt x="412066" y="304409"/>
                      <a:pt x="486312" y="456614"/>
                      <a:pt x="493737" y="467751"/>
                    </a:cubicBezTo>
                    <a:lnTo>
                      <a:pt x="185615" y="664503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32" name="Freeform: Shape 69">
                <a:extLst>
                  <a:ext uri="{FF2B5EF4-FFF2-40B4-BE49-F238E27FC236}">
                    <a16:creationId xmlns:a16="http://schemas.microsoft.com/office/drawing/2014/main" id="{D5D54CDE-20A2-4615-BD7C-264B01E97E4D}"/>
                  </a:ext>
                </a:extLst>
              </p:cNvPr>
              <p:cNvSpPr/>
              <p:nvPr/>
            </p:nvSpPr>
            <p:spPr>
              <a:xfrm>
                <a:off x="6657958" y="4645399"/>
                <a:ext cx="367891" cy="871324"/>
              </a:xfrm>
              <a:custGeom>
                <a:avLst/>
                <a:gdLst>
                  <a:gd name="connsiteX0" fmla="*/ 337820 w 423202"/>
                  <a:gd name="connsiteY0" fmla="*/ 1002324 h 1002323"/>
                  <a:gd name="connsiteX1" fmla="*/ 0 w 423202"/>
                  <a:gd name="connsiteY1" fmla="*/ 842694 h 1002323"/>
                  <a:gd name="connsiteX2" fmla="*/ 141067 w 423202"/>
                  <a:gd name="connsiteY2" fmla="*/ 0 h 1002323"/>
                  <a:gd name="connsiteX3" fmla="*/ 423203 w 423202"/>
                  <a:gd name="connsiteY3" fmla="*/ 553134 h 1002323"/>
                  <a:gd name="connsiteX4" fmla="*/ 133643 w 423202"/>
                  <a:gd name="connsiteY4" fmla="*/ 582833 h 1002323"/>
                  <a:gd name="connsiteX5" fmla="*/ 200465 w 423202"/>
                  <a:gd name="connsiteY5" fmla="*/ 731325 h 1002323"/>
                  <a:gd name="connsiteX6" fmla="*/ 337820 w 423202"/>
                  <a:gd name="connsiteY6" fmla="*/ 1002324 h 1002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202" h="1002323">
                    <a:moveTo>
                      <a:pt x="337820" y="1002324"/>
                    </a:moveTo>
                    <a:lnTo>
                      <a:pt x="0" y="842694"/>
                    </a:lnTo>
                    <a:lnTo>
                      <a:pt x="141067" y="0"/>
                    </a:lnTo>
                    <a:lnTo>
                      <a:pt x="423203" y="553134"/>
                    </a:lnTo>
                    <a:cubicBezTo>
                      <a:pt x="322971" y="571696"/>
                      <a:pt x="222738" y="582833"/>
                      <a:pt x="133643" y="582833"/>
                    </a:cubicBezTo>
                    <a:lnTo>
                      <a:pt x="200465" y="731325"/>
                    </a:lnTo>
                    <a:cubicBezTo>
                      <a:pt x="207889" y="742462"/>
                      <a:pt x="270998" y="868680"/>
                      <a:pt x="337820" y="1002324"/>
                    </a:cubicBez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33" name="Freeform: Shape 70">
                <a:extLst>
                  <a:ext uri="{FF2B5EF4-FFF2-40B4-BE49-F238E27FC236}">
                    <a16:creationId xmlns:a16="http://schemas.microsoft.com/office/drawing/2014/main" id="{DBD324DF-4954-470C-9E31-2BEA525871F7}"/>
                  </a:ext>
                </a:extLst>
              </p:cNvPr>
              <p:cNvSpPr/>
              <p:nvPr/>
            </p:nvSpPr>
            <p:spPr>
              <a:xfrm>
                <a:off x="6209387" y="4645399"/>
                <a:ext cx="574427" cy="732557"/>
              </a:xfrm>
              <a:custGeom>
                <a:avLst/>
                <a:gdLst>
                  <a:gd name="connsiteX0" fmla="*/ 516011 w 660790"/>
                  <a:gd name="connsiteY0" fmla="*/ 842694 h 842694"/>
                  <a:gd name="connsiteX1" fmla="*/ 0 w 660790"/>
                  <a:gd name="connsiteY1" fmla="*/ 501162 h 842694"/>
                  <a:gd name="connsiteX2" fmla="*/ 660791 w 660790"/>
                  <a:gd name="connsiteY2" fmla="*/ 0 h 842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0790" h="842694">
                    <a:moveTo>
                      <a:pt x="516011" y="842694"/>
                    </a:moveTo>
                    <a:lnTo>
                      <a:pt x="0" y="501162"/>
                    </a:lnTo>
                    <a:lnTo>
                      <a:pt x="660791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34" name="Freeform: Shape 71">
                <a:extLst>
                  <a:ext uri="{FF2B5EF4-FFF2-40B4-BE49-F238E27FC236}">
                    <a16:creationId xmlns:a16="http://schemas.microsoft.com/office/drawing/2014/main" id="{60C89370-181D-4E33-B2DC-9602675BA423}"/>
                  </a:ext>
                </a:extLst>
              </p:cNvPr>
              <p:cNvSpPr/>
              <p:nvPr/>
            </p:nvSpPr>
            <p:spPr>
              <a:xfrm>
                <a:off x="6148072" y="4564721"/>
                <a:ext cx="635743" cy="516340"/>
              </a:xfrm>
              <a:custGeom>
                <a:avLst/>
                <a:gdLst>
                  <a:gd name="connsiteX0" fmla="*/ 70534 w 731324"/>
                  <a:gd name="connsiteY0" fmla="*/ 593970 h 593969"/>
                  <a:gd name="connsiteX1" fmla="*/ 0 w 731324"/>
                  <a:gd name="connsiteY1" fmla="*/ 0 h 593969"/>
                  <a:gd name="connsiteX2" fmla="*/ 731324 w 731324"/>
                  <a:gd name="connsiteY2" fmla="*/ 92808 h 593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1324" h="593969">
                    <a:moveTo>
                      <a:pt x="70534" y="593970"/>
                    </a:moveTo>
                    <a:lnTo>
                      <a:pt x="0" y="0"/>
                    </a:lnTo>
                    <a:lnTo>
                      <a:pt x="731324" y="92808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35" name="Freeform: Shape 72">
                <a:extLst>
                  <a:ext uri="{FF2B5EF4-FFF2-40B4-BE49-F238E27FC236}">
                    <a16:creationId xmlns:a16="http://schemas.microsoft.com/office/drawing/2014/main" id="{AB68DB34-A69F-44D0-B620-53E1D572D973}"/>
                  </a:ext>
                </a:extLst>
              </p:cNvPr>
              <p:cNvSpPr/>
              <p:nvPr/>
            </p:nvSpPr>
            <p:spPr>
              <a:xfrm>
                <a:off x="6783816" y="4645399"/>
                <a:ext cx="590562" cy="480842"/>
              </a:xfrm>
              <a:custGeom>
                <a:avLst/>
                <a:gdLst>
                  <a:gd name="connsiteX0" fmla="*/ 278423 w 679351"/>
                  <a:gd name="connsiteY0" fmla="*/ 553134 h 553134"/>
                  <a:gd name="connsiteX1" fmla="*/ 0 w 679351"/>
                  <a:gd name="connsiteY1" fmla="*/ 0 h 553134"/>
                  <a:gd name="connsiteX2" fmla="*/ 679352 w 679351"/>
                  <a:gd name="connsiteY2" fmla="*/ 438053 h 553134"/>
                  <a:gd name="connsiteX3" fmla="*/ 278423 w 679351"/>
                  <a:gd name="connsiteY3" fmla="*/ 553134 h 553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9351" h="553134">
                    <a:moveTo>
                      <a:pt x="278423" y="553134"/>
                    </a:moveTo>
                    <a:lnTo>
                      <a:pt x="0" y="0"/>
                    </a:lnTo>
                    <a:lnTo>
                      <a:pt x="679352" y="438053"/>
                    </a:lnTo>
                    <a:cubicBezTo>
                      <a:pt x="545709" y="490025"/>
                      <a:pt x="408354" y="530860"/>
                      <a:pt x="278423" y="553134"/>
                    </a:cubicBez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36" name="Freeform: Shape 73">
                <a:extLst>
                  <a:ext uri="{FF2B5EF4-FFF2-40B4-BE49-F238E27FC236}">
                    <a16:creationId xmlns:a16="http://schemas.microsoft.com/office/drawing/2014/main" id="{FA285E11-99F5-4ECA-A278-CC095057DE54}"/>
                  </a:ext>
                </a:extLst>
              </p:cNvPr>
              <p:cNvSpPr/>
              <p:nvPr/>
            </p:nvSpPr>
            <p:spPr>
              <a:xfrm>
                <a:off x="7277565" y="4129059"/>
                <a:ext cx="480841" cy="835826"/>
              </a:xfrm>
              <a:custGeom>
                <a:avLst/>
                <a:gdLst>
                  <a:gd name="connsiteX0" fmla="*/ 74246 w 553133"/>
                  <a:gd name="connsiteY0" fmla="*/ 129931 h 961488"/>
                  <a:gd name="connsiteX1" fmla="*/ 0 w 553133"/>
                  <a:gd name="connsiteY1" fmla="*/ 961488 h 961488"/>
                  <a:gd name="connsiteX2" fmla="*/ 553134 w 553133"/>
                  <a:gd name="connsiteY2" fmla="*/ 0 h 961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3133" h="961488">
                    <a:moveTo>
                      <a:pt x="74246" y="129931"/>
                    </a:moveTo>
                    <a:lnTo>
                      <a:pt x="0" y="961488"/>
                    </a:lnTo>
                    <a:lnTo>
                      <a:pt x="553134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37" name="Freeform: Shape 74">
                <a:extLst>
                  <a:ext uri="{FF2B5EF4-FFF2-40B4-BE49-F238E27FC236}">
                    <a16:creationId xmlns:a16="http://schemas.microsoft.com/office/drawing/2014/main" id="{6871F893-CBC2-42B1-A961-8DE145C5407D}"/>
                  </a:ext>
                </a:extLst>
              </p:cNvPr>
              <p:cNvSpPr/>
              <p:nvPr/>
            </p:nvSpPr>
            <p:spPr>
              <a:xfrm>
                <a:off x="7277565" y="4129414"/>
                <a:ext cx="706740" cy="897140"/>
              </a:xfrm>
              <a:custGeom>
                <a:avLst/>
                <a:gdLst>
                  <a:gd name="connsiteX0" fmla="*/ 111369 w 812995"/>
                  <a:gd name="connsiteY0" fmla="*/ 1032022 h 1032021"/>
                  <a:gd name="connsiteX1" fmla="*/ 0 w 812995"/>
                  <a:gd name="connsiteY1" fmla="*/ 961488 h 1032021"/>
                  <a:gd name="connsiteX2" fmla="*/ 553134 w 812995"/>
                  <a:gd name="connsiteY2" fmla="*/ 0 h 1032021"/>
                  <a:gd name="connsiteX3" fmla="*/ 812995 w 812995"/>
                  <a:gd name="connsiteY3" fmla="*/ 523436 h 1032021"/>
                  <a:gd name="connsiteX4" fmla="*/ 111369 w 812995"/>
                  <a:gd name="connsiteY4" fmla="*/ 1032022 h 1032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995" h="1032021">
                    <a:moveTo>
                      <a:pt x="111369" y="1032022"/>
                    </a:moveTo>
                    <a:lnTo>
                      <a:pt x="0" y="961488"/>
                    </a:lnTo>
                    <a:lnTo>
                      <a:pt x="553134" y="0"/>
                    </a:lnTo>
                    <a:lnTo>
                      <a:pt x="812995" y="523436"/>
                    </a:lnTo>
                    <a:cubicBezTo>
                      <a:pt x="694201" y="731325"/>
                      <a:pt x="415778" y="913228"/>
                      <a:pt x="111369" y="1032022"/>
                    </a:cubicBez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38" name="Freeform: Shape 75">
                <a:extLst>
                  <a:ext uri="{FF2B5EF4-FFF2-40B4-BE49-F238E27FC236}">
                    <a16:creationId xmlns:a16="http://schemas.microsoft.com/office/drawing/2014/main" id="{B9BEA2C9-3C35-4980-824C-D287B435ACB4}"/>
                  </a:ext>
                </a:extLst>
              </p:cNvPr>
              <p:cNvSpPr/>
              <p:nvPr/>
            </p:nvSpPr>
            <p:spPr>
              <a:xfrm>
                <a:off x="7758407" y="3806346"/>
                <a:ext cx="462284" cy="464706"/>
              </a:xfrm>
              <a:custGeom>
                <a:avLst/>
                <a:gdLst>
                  <a:gd name="connsiteX0" fmla="*/ 530860 w 531787"/>
                  <a:gd name="connsiteY0" fmla="*/ 0 h 534572"/>
                  <a:gd name="connsiteX1" fmla="*/ 0 w 531787"/>
                  <a:gd name="connsiteY1" fmla="*/ 371231 h 534572"/>
                  <a:gd name="connsiteX2" fmla="*/ 419491 w 531787"/>
                  <a:gd name="connsiteY2" fmla="*/ 534573 h 534572"/>
                  <a:gd name="connsiteX3" fmla="*/ 530860 w 531787"/>
                  <a:gd name="connsiteY3" fmla="*/ 0 h 534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1787" h="534572">
                    <a:moveTo>
                      <a:pt x="530860" y="0"/>
                    </a:moveTo>
                    <a:lnTo>
                      <a:pt x="0" y="371231"/>
                    </a:lnTo>
                    <a:lnTo>
                      <a:pt x="419491" y="534573"/>
                    </a:lnTo>
                    <a:cubicBezTo>
                      <a:pt x="501161" y="356382"/>
                      <a:pt x="538284" y="174479"/>
                      <a:pt x="530860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</p:grpSp>
        <p:sp>
          <p:nvSpPr>
            <p:cNvPr id="128" name="Freeform: Shape 76">
              <a:extLst>
                <a:ext uri="{FF2B5EF4-FFF2-40B4-BE49-F238E27FC236}">
                  <a16:creationId xmlns:a16="http://schemas.microsoft.com/office/drawing/2014/main" id="{D4553182-E096-47AE-ACFC-2824D4348413}"/>
                </a:ext>
              </a:extLst>
            </p:cNvPr>
            <p:cNvSpPr/>
            <p:nvPr/>
          </p:nvSpPr>
          <p:spPr>
            <a:xfrm>
              <a:off x="5394950" y="3622474"/>
              <a:ext cx="364664" cy="451797"/>
            </a:xfrm>
            <a:custGeom>
              <a:avLst/>
              <a:gdLst>
                <a:gd name="connsiteX0" fmla="*/ 0 w 419490"/>
                <a:gd name="connsiteY0" fmla="*/ 0 h 519723"/>
                <a:gd name="connsiteX1" fmla="*/ 419491 w 419490"/>
                <a:gd name="connsiteY1" fmla="*/ 163342 h 519723"/>
                <a:gd name="connsiteX2" fmla="*/ 319258 w 419490"/>
                <a:gd name="connsiteY2" fmla="*/ 352669 h 519723"/>
                <a:gd name="connsiteX3" fmla="*/ 259861 w 419490"/>
                <a:gd name="connsiteY3" fmla="*/ 519723 h 519723"/>
                <a:gd name="connsiteX4" fmla="*/ 0 w 419490"/>
                <a:gd name="connsiteY4" fmla="*/ 0 h 519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490" h="519723">
                  <a:moveTo>
                    <a:pt x="0" y="0"/>
                  </a:moveTo>
                  <a:lnTo>
                    <a:pt x="419491" y="163342"/>
                  </a:lnTo>
                  <a:cubicBezTo>
                    <a:pt x="389792" y="226451"/>
                    <a:pt x="356381" y="289560"/>
                    <a:pt x="319258" y="352669"/>
                  </a:cubicBezTo>
                  <a:cubicBezTo>
                    <a:pt x="311834" y="408354"/>
                    <a:pt x="289560" y="467751"/>
                    <a:pt x="259861" y="5197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DFCB"/>
            </a:solidFill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791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">
      <a:dk1>
        <a:sysClr val="windowText" lastClr="000000"/>
      </a:dk1>
      <a:lt1>
        <a:sysClr val="window" lastClr="FFFFFF"/>
      </a:lt1>
      <a:dk2>
        <a:srgbClr val="240D58"/>
      </a:dk2>
      <a:lt2>
        <a:srgbClr val="EEECE1"/>
      </a:lt2>
      <a:accent1>
        <a:srgbClr val="45209D"/>
      </a:accent1>
      <a:accent2>
        <a:srgbClr val="45209D"/>
      </a:accent2>
      <a:accent3>
        <a:srgbClr val="34DFCB"/>
      </a:accent3>
      <a:accent4>
        <a:srgbClr val="791038"/>
      </a:accent4>
      <a:accent5>
        <a:srgbClr val="EF8F21"/>
      </a:accent5>
      <a:accent6>
        <a:srgbClr val="0090C4"/>
      </a:accent6>
      <a:hlink>
        <a:srgbClr val="0000FF"/>
      </a:hlink>
      <a:folHlink>
        <a:srgbClr val="800080"/>
      </a:folHlink>
    </a:clrScheme>
    <a:fontScheme name="Custom 7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B79AA"/>
      </a:accent1>
      <a:accent2>
        <a:srgbClr val="F19549"/>
      </a:accent2>
      <a:accent3>
        <a:srgbClr val="FFD938"/>
      </a:accent3>
      <a:accent4>
        <a:srgbClr val="CAD1A1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338</Words>
  <Application>Microsoft Office PowerPoint</Application>
  <PresentationFormat>Widescreen</PresentationFormat>
  <Paragraphs>60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맑은 고딕</vt:lpstr>
      <vt:lpstr>Arial</vt:lpstr>
      <vt:lpstr>Arial Black</vt:lpstr>
      <vt:lpstr>Calibri</vt:lpstr>
      <vt:lpstr>Calibri Light</vt:lpstr>
      <vt:lpstr>Courier New</vt:lpstr>
      <vt:lpstr>Open Sans</vt:lpstr>
      <vt:lpstr>Segoe UI</vt:lpstr>
      <vt:lpstr>Segoe UI Light</vt:lpstr>
      <vt:lpstr>Office Theme</vt:lpstr>
      <vt:lpstr>Custom Design</vt:lpstr>
      <vt:lpstr>2_Office Theme</vt:lpstr>
      <vt:lpstr>PowerPoint Presentation</vt:lpstr>
      <vt:lpstr>SOLUTION</vt:lpstr>
      <vt:lpstr>TIMELINE</vt:lpstr>
      <vt:lpstr>PROCESS</vt:lpstr>
      <vt:lpstr>GLOBAL REACH</vt:lpstr>
      <vt:lpstr>THANK YOU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Fatima H</cp:lastModifiedBy>
  <cp:revision>79</cp:revision>
  <dcterms:created xsi:type="dcterms:W3CDTF">2021-04-27T17:20:29Z</dcterms:created>
  <dcterms:modified xsi:type="dcterms:W3CDTF">2021-06-18T15:26:24Z</dcterms:modified>
</cp:coreProperties>
</file>