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13"/>
  </p:notesMasterIdLst>
  <p:handoutMasterIdLst>
    <p:handoutMasterId r:id="rId14"/>
  </p:handoutMasterIdLst>
  <p:sldIdLst>
    <p:sldId id="276" r:id="rId3"/>
    <p:sldId id="277" r:id="rId4"/>
    <p:sldId id="281" r:id="rId5"/>
    <p:sldId id="285" r:id="rId6"/>
    <p:sldId id="278" r:id="rId7"/>
    <p:sldId id="282" r:id="rId8"/>
    <p:sldId id="284" r:id="rId9"/>
    <p:sldId id="283" r:id="rId10"/>
    <p:sldId id="286" r:id="rId11"/>
    <p:sldId id="268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EB4"/>
    <a:srgbClr val="FDC983"/>
    <a:srgbClr val="F0C388"/>
    <a:srgbClr val="FDCF9D"/>
    <a:srgbClr val="F8D6BA"/>
    <a:srgbClr val="FFBE7D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0276" autoAdjust="0"/>
  </p:normalViewPr>
  <p:slideViewPr>
    <p:cSldViewPr>
      <p:cViewPr varScale="1">
        <p:scale>
          <a:sx n="79" d="100"/>
          <a:sy n="79" d="100"/>
        </p:scale>
        <p:origin x="629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/>
                </a:gs>
              </a:gsLst>
              <a:lin ang="16200000" scaled="1"/>
            </a:gra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4.0999999999999996</c:v>
                </c:pt>
                <c:pt idx="1">
                  <c:v>2.9</c:v>
                </c:pt>
                <c:pt idx="2">
                  <c:v>3.2</c:v>
                </c:pt>
                <c:pt idx="3">
                  <c:v>4.5</c:v>
                </c:pt>
                <c:pt idx="4">
                  <c:v>4.0999999999999996</c:v>
                </c:pt>
                <c:pt idx="5">
                  <c:v>2.9</c:v>
                </c:pt>
                <c:pt idx="6">
                  <c:v>3.2</c:v>
                </c:pt>
                <c:pt idx="7">
                  <c:v>4.5</c:v>
                </c:pt>
                <c:pt idx="8">
                  <c:v>4.0999999999999996</c:v>
                </c:pt>
                <c:pt idx="9">
                  <c:v>2.9</c:v>
                </c:pt>
                <c:pt idx="10">
                  <c:v>3.2</c:v>
                </c:pt>
                <c:pt idx="1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75-4B4F-9DB6-238FD970C6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overlap val="-100"/>
        <c:axId val="1791902064"/>
        <c:axId val="1791909552"/>
      </c:barChart>
      <c:catAx>
        <c:axId val="179190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1791909552"/>
        <c:crosses val="autoZero"/>
        <c:auto val="1"/>
        <c:lblAlgn val="ctr"/>
        <c:lblOffset val="100"/>
        <c:noMultiLvlLbl val="0"/>
      </c:catAx>
      <c:valAx>
        <c:axId val="1791909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1791902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B8A430-9207-4635-A18D-27C8B3F7FF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C2406-BA05-4B03-BDD8-30FE908A90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1345-B59B-44C6-B122-6DF46C81AE1A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F275C-65AA-45C3-A3B6-8920D5AED2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2EB8C-D351-4D86-80A5-C4E723E3BD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9F8BC-5A02-4F2B-8247-19E2B015C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Source Image:-</a:t>
            </a:r>
          </a:p>
          <a:p>
            <a:r>
              <a:rPr lang="en-IN" dirty="0"/>
              <a:t>https://unsplash.com/photos/fOxhlF8SCt4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9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 Image:-</a:t>
            </a:r>
          </a:p>
          <a:p>
            <a:r>
              <a:rPr lang="en-IN" dirty="0"/>
              <a:t>https://unsplash.com/photos/aVbR17HLZTg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2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24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FCA480-A129-4D08-A99D-4984AB6AE835}"/>
              </a:ext>
            </a:extLst>
          </p:cNvPr>
          <p:cNvSpPr/>
          <p:nvPr userDrawn="1"/>
        </p:nvSpPr>
        <p:spPr>
          <a:xfrm>
            <a:off x="594784" y="0"/>
            <a:ext cx="10984600" cy="676470"/>
          </a:xfrm>
          <a:prstGeom prst="rect">
            <a:avLst/>
          </a:prstGeom>
          <a:gradFill flip="none" rotWithShape="1">
            <a:gsLst>
              <a:gs pos="5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  <a:effectLst>
            <a:outerShdw blurRad="825500" dist="7366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78907" y="2033987"/>
            <a:ext cx="6709107" cy="2630856"/>
          </a:xfrm>
          <a:noFill/>
          <a:effectLst>
            <a:outerShdw dist="63500" dir="3000000" algn="l" rotWithShape="0">
              <a:schemeClr val="accent1"/>
            </a:outerShdw>
          </a:effectLst>
        </p:spPr>
        <p:txBody>
          <a:bodyPr vert="horz" lIns="0" tIns="60949" rIns="0" bIns="60949" rtlCol="0" anchor="b">
            <a:noAutofit/>
          </a:bodyPr>
          <a:lstStyle>
            <a:lvl1pPr>
              <a:defRPr lang="en-US" sz="880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8907" y="4726159"/>
            <a:ext cx="6709107" cy="542148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32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0" spc="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94822-08CD-48C4-A89A-890D342FE427}"/>
              </a:ext>
            </a:extLst>
          </p:cNvPr>
          <p:cNvGrpSpPr/>
          <p:nvPr userDrawn="1"/>
        </p:nvGrpSpPr>
        <p:grpSpPr>
          <a:xfrm>
            <a:off x="644826" y="3542291"/>
            <a:ext cx="4188458" cy="1034275"/>
            <a:chOff x="644826" y="3542291"/>
            <a:chExt cx="4188458" cy="103427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C1471AD-F9CE-476C-9B1D-12FAE2468943}"/>
                </a:ext>
              </a:extLst>
            </p:cNvPr>
            <p:cNvSpPr/>
            <p:nvPr userDrawn="1"/>
          </p:nvSpPr>
          <p:spPr>
            <a:xfrm rot="16200000">
              <a:off x="3095180" y="4530847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509CDBE-F905-4201-AA76-F96696509F7E}"/>
                </a:ext>
              </a:extLst>
            </p:cNvPr>
            <p:cNvSpPr/>
            <p:nvPr userDrawn="1"/>
          </p:nvSpPr>
          <p:spPr>
            <a:xfrm rot="16200000">
              <a:off x="2850141" y="4530847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D96299E-E7D5-4BFF-B70E-B1E35FCE87B3}"/>
                </a:ext>
              </a:extLst>
            </p:cNvPr>
            <p:cNvSpPr/>
            <p:nvPr userDrawn="1"/>
          </p:nvSpPr>
          <p:spPr>
            <a:xfrm rot="16200000">
              <a:off x="2605106" y="4530847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8B83F1E-80C3-44F9-9E33-34FF0820EBB5}"/>
                </a:ext>
              </a:extLst>
            </p:cNvPr>
            <p:cNvSpPr/>
            <p:nvPr userDrawn="1"/>
          </p:nvSpPr>
          <p:spPr>
            <a:xfrm rot="16200000">
              <a:off x="2360071" y="4530847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5DA35D0-416D-47BA-9939-0F768C19CE56}"/>
                </a:ext>
              </a:extLst>
            </p:cNvPr>
            <p:cNvSpPr/>
            <p:nvPr userDrawn="1"/>
          </p:nvSpPr>
          <p:spPr>
            <a:xfrm rot="16200000">
              <a:off x="2115036" y="4530847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22EFC8B-9932-4147-AA18-34CEB31BB474}"/>
                </a:ext>
              </a:extLst>
            </p:cNvPr>
            <p:cNvSpPr/>
            <p:nvPr userDrawn="1"/>
          </p:nvSpPr>
          <p:spPr>
            <a:xfrm rot="16200000">
              <a:off x="1870001" y="4530847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794D68F-9169-4EEA-A5E6-9CCC0B397F36}"/>
                </a:ext>
              </a:extLst>
            </p:cNvPr>
            <p:cNvSpPr/>
            <p:nvPr userDrawn="1"/>
          </p:nvSpPr>
          <p:spPr>
            <a:xfrm rot="16200000">
              <a:off x="1624966" y="4530847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2729485-B94F-4725-A397-561D43BCEFF4}"/>
                </a:ext>
              </a:extLst>
            </p:cNvPr>
            <p:cNvSpPr/>
            <p:nvPr userDrawn="1"/>
          </p:nvSpPr>
          <p:spPr>
            <a:xfrm rot="16200000">
              <a:off x="1379931" y="4530847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DCA7B44-19B0-44F3-AE2D-DAC908A3467C}"/>
                </a:ext>
              </a:extLst>
            </p:cNvPr>
            <p:cNvSpPr/>
            <p:nvPr userDrawn="1"/>
          </p:nvSpPr>
          <p:spPr>
            <a:xfrm rot="16200000">
              <a:off x="1134896" y="4530847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61763D1-8BF1-4ACD-8C06-658AB8D20453}"/>
                </a:ext>
              </a:extLst>
            </p:cNvPr>
            <p:cNvSpPr/>
            <p:nvPr userDrawn="1"/>
          </p:nvSpPr>
          <p:spPr>
            <a:xfrm rot="16200000">
              <a:off x="889861" y="4530847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04677B1-2198-4E25-A563-2CD6B22CB0A7}"/>
                </a:ext>
              </a:extLst>
            </p:cNvPr>
            <p:cNvSpPr/>
            <p:nvPr userDrawn="1"/>
          </p:nvSpPr>
          <p:spPr>
            <a:xfrm rot="16200000">
              <a:off x="644826" y="4530847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5E84590-EFDB-4BCF-8F1A-8A23664BE2CF}"/>
                </a:ext>
              </a:extLst>
            </p:cNvPr>
            <p:cNvSpPr/>
            <p:nvPr userDrawn="1"/>
          </p:nvSpPr>
          <p:spPr>
            <a:xfrm rot="16200000">
              <a:off x="3095180" y="42837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013CFE1-1BBB-4A18-B00E-B6B4A8EEC3D1}"/>
                </a:ext>
              </a:extLst>
            </p:cNvPr>
            <p:cNvSpPr/>
            <p:nvPr userDrawn="1"/>
          </p:nvSpPr>
          <p:spPr>
            <a:xfrm rot="16200000">
              <a:off x="2850141" y="42837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4185BAE-BCBC-43BB-90CF-E157E7A50945}"/>
                </a:ext>
              </a:extLst>
            </p:cNvPr>
            <p:cNvSpPr/>
            <p:nvPr userDrawn="1"/>
          </p:nvSpPr>
          <p:spPr>
            <a:xfrm rot="16200000">
              <a:off x="2605106" y="42837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340AD77-1C7D-41F6-B880-36471D230C6E}"/>
                </a:ext>
              </a:extLst>
            </p:cNvPr>
            <p:cNvSpPr/>
            <p:nvPr userDrawn="1"/>
          </p:nvSpPr>
          <p:spPr>
            <a:xfrm rot="16200000">
              <a:off x="2360071" y="42837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2D4637D-73A6-4E58-B48A-3BC3CE0C14E7}"/>
                </a:ext>
              </a:extLst>
            </p:cNvPr>
            <p:cNvSpPr/>
            <p:nvPr userDrawn="1"/>
          </p:nvSpPr>
          <p:spPr>
            <a:xfrm rot="16200000">
              <a:off x="2115036" y="42837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4DE7CBD-BC69-4000-B4B7-0E3FD9172009}"/>
                </a:ext>
              </a:extLst>
            </p:cNvPr>
            <p:cNvSpPr/>
            <p:nvPr userDrawn="1"/>
          </p:nvSpPr>
          <p:spPr>
            <a:xfrm rot="16200000">
              <a:off x="1870001" y="42837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D2EB911-D0FA-411D-A79E-517FDB7A29EA}"/>
                </a:ext>
              </a:extLst>
            </p:cNvPr>
            <p:cNvSpPr/>
            <p:nvPr userDrawn="1"/>
          </p:nvSpPr>
          <p:spPr>
            <a:xfrm rot="16200000">
              <a:off x="1624966" y="42837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47F501B-DB9E-48C6-8D1F-7DA62A422157}"/>
                </a:ext>
              </a:extLst>
            </p:cNvPr>
            <p:cNvSpPr/>
            <p:nvPr userDrawn="1"/>
          </p:nvSpPr>
          <p:spPr>
            <a:xfrm rot="16200000">
              <a:off x="1379931" y="42837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A25A6EF-A11F-486C-86B5-CF39DBB58346}"/>
                </a:ext>
              </a:extLst>
            </p:cNvPr>
            <p:cNvSpPr/>
            <p:nvPr userDrawn="1"/>
          </p:nvSpPr>
          <p:spPr>
            <a:xfrm rot="16200000">
              <a:off x="1134896" y="42837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5952C9A-A21B-443A-AC7D-48C5D5244752}"/>
                </a:ext>
              </a:extLst>
            </p:cNvPr>
            <p:cNvSpPr/>
            <p:nvPr userDrawn="1"/>
          </p:nvSpPr>
          <p:spPr>
            <a:xfrm rot="16200000">
              <a:off x="889861" y="42837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25B52EE-51B8-4AE8-AE02-36B8E16B9DBF}"/>
                </a:ext>
              </a:extLst>
            </p:cNvPr>
            <p:cNvSpPr/>
            <p:nvPr userDrawn="1"/>
          </p:nvSpPr>
          <p:spPr>
            <a:xfrm rot="16200000">
              <a:off x="644826" y="42837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1E1CCBD-392A-417E-8064-FA8B5D267AC8}"/>
                </a:ext>
              </a:extLst>
            </p:cNvPr>
            <p:cNvSpPr/>
            <p:nvPr userDrawn="1"/>
          </p:nvSpPr>
          <p:spPr>
            <a:xfrm rot="16200000">
              <a:off x="3095180" y="403656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6FE4E13-55A5-4F97-8599-F4344D6AE98F}"/>
                </a:ext>
              </a:extLst>
            </p:cNvPr>
            <p:cNvSpPr/>
            <p:nvPr userDrawn="1"/>
          </p:nvSpPr>
          <p:spPr>
            <a:xfrm rot="16200000">
              <a:off x="2850141" y="403656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63098DB-8971-4B0C-B9BE-0231970E1BEC}"/>
                </a:ext>
              </a:extLst>
            </p:cNvPr>
            <p:cNvSpPr/>
            <p:nvPr userDrawn="1"/>
          </p:nvSpPr>
          <p:spPr>
            <a:xfrm rot="16200000">
              <a:off x="2605106" y="403656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9AB9343-0B03-4054-8B46-15EE3B68F7EC}"/>
                </a:ext>
              </a:extLst>
            </p:cNvPr>
            <p:cNvSpPr/>
            <p:nvPr userDrawn="1"/>
          </p:nvSpPr>
          <p:spPr>
            <a:xfrm rot="16200000">
              <a:off x="2360071" y="403656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92B1E43-A155-419D-8098-A733C0830462}"/>
                </a:ext>
              </a:extLst>
            </p:cNvPr>
            <p:cNvSpPr/>
            <p:nvPr userDrawn="1"/>
          </p:nvSpPr>
          <p:spPr>
            <a:xfrm rot="16200000">
              <a:off x="2115036" y="403656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1C5B77F-A168-4C30-92A7-9943B33C67C2}"/>
                </a:ext>
              </a:extLst>
            </p:cNvPr>
            <p:cNvSpPr/>
            <p:nvPr userDrawn="1"/>
          </p:nvSpPr>
          <p:spPr>
            <a:xfrm rot="16200000">
              <a:off x="1870001" y="403656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0C20C46-25EC-49E8-99E3-F3D0C2E67311}"/>
                </a:ext>
              </a:extLst>
            </p:cNvPr>
            <p:cNvSpPr/>
            <p:nvPr userDrawn="1"/>
          </p:nvSpPr>
          <p:spPr>
            <a:xfrm rot="16200000">
              <a:off x="1624966" y="403656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2A851D-7769-4EB6-89D4-2DE8923283A0}"/>
                </a:ext>
              </a:extLst>
            </p:cNvPr>
            <p:cNvSpPr/>
            <p:nvPr userDrawn="1"/>
          </p:nvSpPr>
          <p:spPr>
            <a:xfrm rot="16200000">
              <a:off x="1379931" y="403656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E512426-E0CF-4EE7-9FEA-23B1C4F0AC87}"/>
                </a:ext>
              </a:extLst>
            </p:cNvPr>
            <p:cNvSpPr/>
            <p:nvPr userDrawn="1"/>
          </p:nvSpPr>
          <p:spPr>
            <a:xfrm rot="16200000">
              <a:off x="1134896" y="403656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733662B-1429-473C-A0CF-3D25102613B7}"/>
                </a:ext>
              </a:extLst>
            </p:cNvPr>
            <p:cNvSpPr/>
            <p:nvPr userDrawn="1"/>
          </p:nvSpPr>
          <p:spPr>
            <a:xfrm rot="16200000">
              <a:off x="889861" y="403656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B5AE3F0C-EF75-45EC-B971-8B927ECEDF64}"/>
                </a:ext>
              </a:extLst>
            </p:cNvPr>
            <p:cNvSpPr/>
            <p:nvPr userDrawn="1"/>
          </p:nvSpPr>
          <p:spPr>
            <a:xfrm rot="16200000">
              <a:off x="644826" y="403656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5436CB6-D134-4A18-A115-EB82B6063F83}"/>
                </a:ext>
              </a:extLst>
            </p:cNvPr>
            <p:cNvSpPr/>
            <p:nvPr userDrawn="1"/>
          </p:nvSpPr>
          <p:spPr>
            <a:xfrm rot="16200000">
              <a:off x="3095180" y="378943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9DAC42E-006A-4674-AC89-F568458C5A65}"/>
                </a:ext>
              </a:extLst>
            </p:cNvPr>
            <p:cNvSpPr/>
            <p:nvPr userDrawn="1"/>
          </p:nvSpPr>
          <p:spPr>
            <a:xfrm rot="16200000">
              <a:off x="2850141" y="378943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DD2A955-3914-4D26-B8C8-FD3EF3F2F209}"/>
                </a:ext>
              </a:extLst>
            </p:cNvPr>
            <p:cNvSpPr/>
            <p:nvPr userDrawn="1"/>
          </p:nvSpPr>
          <p:spPr>
            <a:xfrm rot="16200000">
              <a:off x="2605106" y="378943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A4E5F04-87D8-4F91-A5E9-19C620D42C58}"/>
                </a:ext>
              </a:extLst>
            </p:cNvPr>
            <p:cNvSpPr/>
            <p:nvPr userDrawn="1"/>
          </p:nvSpPr>
          <p:spPr>
            <a:xfrm rot="16200000">
              <a:off x="2360071" y="378943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CA063FB-BF48-4556-B735-A61F833B557F}"/>
                </a:ext>
              </a:extLst>
            </p:cNvPr>
            <p:cNvSpPr/>
            <p:nvPr userDrawn="1"/>
          </p:nvSpPr>
          <p:spPr>
            <a:xfrm rot="16200000">
              <a:off x="2115036" y="378943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93D8B72-45EC-4270-9FA9-4B70CFE19C77}"/>
                </a:ext>
              </a:extLst>
            </p:cNvPr>
            <p:cNvSpPr/>
            <p:nvPr userDrawn="1"/>
          </p:nvSpPr>
          <p:spPr>
            <a:xfrm rot="16200000">
              <a:off x="1870001" y="378943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861A3B0-42E1-445A-85DF-4940A18C3087}"/>
                </a:ext>
              </a:extLst>
            </p:cNvPr>
            <p:cNvSpPr/>
            <p:nvPr userDrawn="1"/>
          </p:nvSpPr>
          <p:spPr>
            <a:xfrm rot="16200000">
              <a:off x="1624966" y="378943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585F4C4-B1D3-4E65-A078-41268ED31B9E}"/>
                </a:ext>
              </a:extLst>
            </p:cNvPr>
            <p:cNvSpPr/>
            <p:nvPr userDrawn="1"/>
          </p:nvSpPr>
          <p:spPr>
            <a:xfrm rot="16200000">
              <a:off x="1379931" y="378943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6A71B69-2357-4B8E-A7A0-3523300A8458}"/>
                </a:ext>
              </a:extLst>
            </p:cNvPr>
            <p:cNvSpPr/>
            <p:nvPr userDrawn="1"/>
          </p:nvSpPr>
          <p:spPr>
            <a:xfrm rot="16200000">
              <a:off x="1134896" y="378943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01176BF-E919-4FD3-9FEF-48AA2CACF85A}"/>
                </a:ext>
              </a:extLst>
            </p:cNvPr>
            <p:cNvSpPr/>
            <p:nvPr userDrawn="1"/>
          </p:nvSpPr>
          <p:spPr>
            <a:xfrm rot="16200000">
              <a:off x="889861" y="378943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696EA17-C94C-4E32-BFD6-826D70555C1F}"/>
                </a:ext>
              </a:extLst>
            </p:cNvPr>
            <p:cNvSpPr/>
            <p:nvPr userDrawn="1"/>
          </p:nvSpPr>
          <p:spPr>
            <a:xfrm rot="16200000">
              <a:off x="644826" y="378943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146F164-5878-4D92-A462-3B4D303E8FA1}"/>
                </a:ext>
              </a:extLst>
            </p:cNvPr>
            <p:cNvSpPr/>
            <p:nvPr userDrawn="1"/>
          </p:nvSpPr>
          <p:spPr>
            <a:xfrm rot="16200000">
              <a:off x="3095180" y="354229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F1B7990-45B5-47A0-B81B-14B93E94022C}"/>
                </a:ext>
              </a:extLst>
            </p:cNvPr>
            <p:cNvSpPr/>
            <p:nvPr userDrawn="1"/>
          </p:nvSpPr>
          <p:spPr>
            <a:xfrm rot="16200000">
              <a:off x="2850141" y="354229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CF958AB-0E0B-4AA2-AC25-4DA6586607A8}"/>
                </a:ext>
              </a:extLst>
            </p:cNvPr>
            <p:cNvSpPr/>
            <p:nvPr userDrawn="1"/>
          </p:nvSpPr>
          <p:spPr>
            <a:xfrm rot="16200000">
              <a:off x="2605106" y="354229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44026A8-56DF-4140-A52D-648C7AE70901}"/>
                </a:ext>
              </a:extLst>
            </p:cNvPr>
            <p:cNvSpPr/>
            <p:nvPr userDrawn="1"/>
          </p:nvSpPr>
          <p:spPr>
            <a:xfrm rot="16200000">
              <a:off x="2360071" y="354229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726C5B3-66E6-4199-BBB5-4F9CC1F6B48A}"/>
                </a:ext>
              </a:extLst>
            </p:cNvPr>
            <p:cNvSpPr/>
            <p:nvPr userDrawn="1"/>
          </p:nvSpPr>
          <p:spPr>
            <a:xfrm rot="16200000">
              <a:off x="2115036" y="354229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96C7FCA-B45F-463F-87EB-BD9A12C65915}"/>
                </a:ext>
              </a:extLst>
            </p:cNvPr>
            <p:cNvSpPr/>
            <p:nvPr userDrawn="1"/>
          </p:nvSpPr>
          <p:spPr>
            <a:xfrm rot="16200000">
              <a:off x="1870001" y="354229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398E7B0-559E-4A9B-8821-5F01AC2DDE1D}"/>
                </a:ext>
              </a:extLst>
            </p:cNvPr>
            <p:cNvSpPr/>
            <p:nvPr userDrawn="1"/>
          </p:nvSpPr>
          <p:spPr>
            <a:xfrm rot="16200000">
              <a:off x="1624966" y="354229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C9DF106-DA3D-454A-A4E3-47189BCC2E59}"/>
                </a:ext>
              </a:extLst>
            </p:cNvPr>
            <p:cNvSpPr/>
            <p:nvPr userDrawn="1"/>
          </p:nvSpPr>
          <p:spPr>
            <a:xfrm rot="16200000">
              <a:off x="1379931" y="354229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9FB567D-A4F4-4DE1-B8C8-12054C5A6F96}"/>
                </a:ext>
              </a:extLst>
            </p:cNvPr>
            <p:cNvSpPr/>
            <p:nvPr userDrawn="1"/>
          </p:nvSpPr>
          <p:spPr>
            <a:xfrm rot="16200000">
              <a:off x="1134896" y="354229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E7F3BBE-7ADD-4487-BAE0-A3F22636BB9D}"/>
                </a:ext>
              </a:extLst>
            </p:cNvPr>
            <p:cNvSpPr/>
            <p:nvPr userDrawn="1"/>
          </p:nvSpPr>
          <p:spPr>
            <a:xfrm rot="16200000">
              <a:off x="889861" y="354229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766556C-FF86-4184-B597-751971AB295F}"/>
                </a:ext>
              </a:extLst>
            </p:cNvPr>
            <p:cNvSpPr/>
            <p:nvPr userDrawn="1"/>
          </p:nvSpPr>
          <p:spPr>
            <a:xfrm rot="16200000">
              <a:off x="644826" y="354229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6A6C1C6-48E3-40B4-9BA0-9AABB21A4E12}"/>
                </a:ext>
              </a:extLst>
            </p:cNvPr>
            <p:cNvSpPr/>
            <p:nvPr userDrawn="1"/>
          </p:nvSpPr>
          <p:spPr>
            <a:xfrm rot="16200000">
              <a:off x="4787565" y="4530847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721AE63-6096-4F4F-BDEE-6CD76BE40AFE}"/>
                </a:ext>
              </a:extLst>
            </p:cNvPr>
            <p:cNvSpPr/>
            <p:nvPr userDrawn="1"/>
          </p:nvSpPr>
          <p:spPr>
            <a:xfrm rot="16200000">
              <a:off x="4542526" y="4530847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55BDCEA-C68B-4FA1-842B-38B66027C867}"/>
                </a:ext>
              </a:extLst>
            </p:cNvPr>
            <p:cNvSpPr/>
            <p:nvPr userDrawn="1"/>
          </p:nvSpPr>
          <p:spPr>
            <a:xfrm rot="16200000">
              <a:off x="4297491" y="4530847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B68964B-04D3-48FF-AB4A-5B47B6D6DFA1}"/>
                </a:ext>
              </a:extLst>
            </p:cNvPr>
            <p:cNvSpPr/>
            <p:nvPr userDrawn="1"/>
          </p:nvSpPr>
          <p:spPr>
            <a:xfrm rot="16200000">
              <a:off x="4052456" y="4530847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4D689E3-7531-4941-BBD9-5CB1ADAD2773}"/>
                </a:ext>
              </a:extLst>
            </p:cNvPr>
            <p:cNvSpPr/>
            <p:nvPr userDrawn="1"/>
          </p:nvSpPr>
          <p:spPr>
            <a:xfrm rot="16200000">
              <a:off x="3807421" y="4530847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CA591B8-4C6B-48BC-8702-DA7B1CA08147}"/>
                </a:ext>
              </a:extLst>
            </p:cNvPr>
            <p:cNvSpPr/>
            <p:nvPr userDrawn="1"/>
          </p:nvSpPr>
          <p:spPr>
            <a:xfrm rot="16200000">
              <a:off x="3562386" y="4530847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E193E12-91CF-4951-AC91-8F0F34E8DC11}"/>
                </a:ext>
              </a:extLst>
            </p:cNvPr>
            <p:cNvSpPr/>
            <p:nvPr userDrawn="1"/>
          </p:nvSpPr>
          <p:spPr>
            <a:xfrm rot="16200000">
              <a:off x="3317351" y="4530847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4592DD5-FCA9-4AD8-972B-2D2783E064D7}"/>
                </a:ext>
              </a:extLst>
            </p:cNvPr>
            <p:cNvSpPr/>
            <p:nvPr userDrawn="1"/>
          </p:nvSpPr>
          <p:spPr>
            <a:xfrm rot="16200000">
              <a:off x="4787565" y="42837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49FEF8A-68D8-4C9A-BF27-69EBDB7268E3}"/>
                </a:ext>
              </a:extLst>
            </p:cNvPr>
            <p:cNvSpPr/>
            <p:nvPr userDrawn="1"/>
          </p:nvSpPr>
          <p:spPr>
            <a:xfrm rot="16200000">
              <a:off x="4542526" y="42837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97F451E-D915-4DAA-B5D6-5B14D9069693}"/>
                </a:ext>
              </a:extLst>
            </p:cNvPr>
            <p:cNvSpPr/>
            <p:nvPr userDrawn="1"/>
          </p:nvSpPr>
          <p:spPr>
            <a:xfrm rot="16200000">
              <a:off x="4297491" y="42837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9440334-313E-4799-8461-F2589AFE1950}"/>
                </a:ext>
              </a:extLst>
            </p:cNvPr>
            <p:cNvSpPr/>
            <p:nvPr userDrawn="1"/>
          </p:nvSpPr>
          <p:spPr>
            <a:xfrm rot="16200000">
              <a:off x="4052456" y="42837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6FF5ACC0-775E-4BFE-9C22-C0589D7A4D1B}"/>
                </a:ext>
              </a:extLst>
            </p:cNvPr>
            <p:cNvSpPr/>
            <p:nvPr userDrawn="1"/>
          </p:nvSpPr>
          <p:spPr>
            <a:xfrm rot="16200000">
              <a:off x="3807421" y="42837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3C8EF92-265B-442A-82C2-B482790E7299}"/>
                </a:ext>
              </a:extLst>
            </p:cNvPr>
            <p:cNvSpPr/>
            <p:nvPr userDrawn="1"/>
          </p:nvSpPr>
          <p:spPr>
            <a:xfrm rot="16200000">
              <a:off x="3562386" y="42837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C9FAB2A-BAD6-45BB-BC4D-9FAF0DE115BD}"/>
                </a:ext>
              </a:extLst>
            </p:cNvPr>
            <p:cNvSpPr/>
            <p:nvPr userDrawn="1"/>
          </p:nvSpPr>
          <p:spPr>
            <a:xfrm rot="16200000">
              <a:off x="3317351" y="428370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634984E-7602-4585-89E0-9C4FBCF42A30}"/>
                </a:ext>
              </a:extLst>
            </p:cNvPr>
            <p:cNvSpPr/>
            <p:nvPr userDrawn="1"/>
          </p:nvSpPr>
          <p:spPr>
            <a:xfrm rot="16200000">
              <a:off x="4787565" y="403656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A828F43-5C84-49BE-8707-2D3FBF1139F6}"/>
                </a:ext>
              </a:extLst>
            </p:cNvPr>
            <p:cNvSpPr/>
            <p:nvPr userDrawn="1"/>
          </p:nvSpPr>
          <p:spPr>
            <a:xfrm rot="16200000">
              <a:off x="4542526" y="403656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54310A5-DE57-4EB2-95A6-10131D95A457}"/>
                </a:ext>
              </a:extLst>
            </p:cNvPr>
            <p:cNvSpPr/>
            <p:nvPr userDrawn="1"/>
          </p:nvSpPr>
          <p:spPr>
            <a:xfrm rot="16200000">
              <a:off x="4297491" y="403656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00B49104-9FA3-45BB-A61D-9E3406F8D591}"/>
                </a:ext>
              </a:extLst>
            </p:cNvPr>
            <p:cNvSpPr/>
            <p:nvPr userDrawn="1"/>
          </p:nvSpPr>
          <p:spPr>
            <a:xfrm rot="16200000">
              <a:off x="4052456" y="403656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2F16723-B8FB-45B8-B69D-6F7DD0715114}"/>
                </a:ext>
              </a:extLst>
            </p:cNvPr>
            <p:cNvSpPr/>
            <p:nvPr userDrawn="1"/>
          </p:nvSpPr>
          <p:spPr>
            <a:xfrm rot="16200000">
              <a:off x="3807421" y="403656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66DE2E2-BCE0-41E8-8C7A-E66494EC36ED}"/>
                </a:ext>
              </a:extLst>
            </p:cNvPr>
            <p:cNvSpPr/>
            <p:nvPr userDrawn="1"/>
          </p:nvSpPr>
          <p:spPr>
            <a:xfrm rot="16200000">
              <a:off x="3562386" y="403656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6288C02-9ADD-48D7-B8A3-1360C8889788}"/>
                </a:ext>
              </a:extLst>
            </p:cNvPr>
            <p:cNvSpPr/>
            <p:nvPr userDrawn="1"/>
          </p:nvSpPr>
          <p:spPr>
            <a:xfrm rot="16200000">
              <a:off x="3317351" y="403656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4CB5DEED-9406-4B3C-9BB3-3E3B436807E1}"/>
                </a:ext>
              </a:extLst>
            </p:cNvPr>
            <p:cNvSpPr/>
            <p:nvPr userDrawn="1"/>
          </p:nvSpPr>
          <p:spPr>
            <a:xfrm rot="16200000">
              <a:off x="4787565" y="378943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4D115874-0F0A-48E6-AC9A-337548E1437A}"/>
                </a:ext>
              </a:extLst>
            </p:cNvPr>
            <p:cNvSpPr/>
            <p:nvPr userDrawn="1"/>
          </p:nvSpPr>
          <p:spPr>
            <a:xfrm rot="16200000">
              <a:off x="4542526" y="378943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218027A3-F8A1-4D08-9DD0-C21FCC8D6D52}"/>
                </a:ext>
              </a:extLst>
            </p:cNvPr>
            <p:cNvSpPr/>
            <p:nvPr userDrawn="1"/>
          </p:nvSpPr>
          <p:spPr>
            <a:xfrm rot="16200000">
              <a:off x="4297491" y="378943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8E121AE-86C6-4037-A27B-2158265DF9F1}"/>
                </a:ext>
              </a:extLst>
            </p:cNvPr>
            <p:cNvSpPr/>
            <p:nvPr userDrawn="1"/>
          </p:nvSpPr>
          <p:spPr>
            <a:xfrm rot="16200000">
              <a:off x="4052456" y="378943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14497627-6486-47A7-8151-306DB9418006}"/>
                </a:ext>
              </a:extLst>
            </p:cNvPr>
            <p:cNvSpPr/>
            <p:nvPr userDrawn="1"/>
          </p:nvSpPr>
          <p:spPr>
            <a:xfrm rot="16200000">
              <a:off x="3807421" y="378943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6CFD26E-B2E0-4142-93F0-5C030741757E}"/>
                </a:ext>
              </a:extLst>
            </p:cNvPr>
            <p:cNvSpPr/>
            <p:nvPr userDrawn="1"/>
          </p:nvSpPr>
          <p:spPr>
            <a:xfrm rot="16200000">
              <a:off x="3562386" y="378943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B7E4DEAA-FED6-443F-B926-8AAD12AAD61E}"/>
                </a:ext>
              </a:extLst>
            </p:cNvPr>
            <p:cNvSpPr/>
            <p:nvPr userDrawn="1"/>
          </p:nvSpPr>
          <p:spPr>
            <a:xfrm rot="16200000">
              <a:off x="3317351" y="378943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8DEA75F-2BB2-474D-8835-FD3D24552500}"/>
                </a:ext>
              </a:extLst>
            </p:cNvPr>
            <p:cNvSpPr/>
            <p:nvPr userDrawn="1"/>
          </p:nvSpPr>
          <p:spPr>
            <a:xfrm rot="16200000">
              <a:off x="4787565" y="354229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1225A588-6BCE-48C8-A3B7-AFA1B4F5546D}"/>
                </a:ext>
              </a:extLst>
            </p:cNvPr>
            <p:cNvSpPr/>
            <p:nvPr userDrawn="1"/>
          </p:nvSpPr>
          <p:spPr>
            <a:xfrm rot="16200000">
              <a:off x="4542526" y="354229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7DA4FBA-B676-4AA1-AD7B-796D42C783E2}"/>
                </a:ext>
              </a:extLst>
            </p:cNvPr>
            <p:cNvSpPr/>
            <p:nvPr userDrawn="1"/>
          </p:nvSpPr>
          <p:spPr>
            <a:xfrm rot="16200000">
              <a:off x="4297491" y="354229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9DB60C4-3B56-4F02-8184-C55BD9E75A1B}"/>
                </a:ext>
              </a:extLst>
            </p:cNvPr>
            <p:cNvSpPr/>
            <p:nvPr userDrawn="1"/>
          </p:nvSpPr>
          <p:spPr>
            <a:xfrm rot="16200000">
              <a:off x="4052456" y="354229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852AE7C-0D61-441B-ABAD-C180EC75EC70}"/>
                </a:ext>
              </a:extLst>
            </p:cNvPr>
            <p:cNvSpPr/>
            <p:nvPr userDrawn="1"/>
          </p:nvSpPr>
          <p:spPr>
            <a:xfrm rot="16200000">
              <a:off x="3807421" y="354229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F5941E93-E7C5-424F-B307-BB763756A8CB}"/>
                </a:ext>
              </a:extLst>
            </p:cNvPr>
            <p:cNvSpPr/>
            <p:nvPr userDrawn="1"/>
          </p:nvSpPr>
          <p:spPr>
            <a:xfrm rot="16200000">
              <a:off x="3562386" y="354229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962AF2F-8251-4459-99DB-0BF9EE1D23BB}"/>
                </a:ext>
              </a:extLst>
            </p:cNvPr>
            <p:cNvSpPr/>
            <p:nvPr userDrawn="1"/>
          </p:nvSpPr>
          <p:spPr>
            <a:xfrm rot="16200000">
              <a:off x="3317351" y="354229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42E0ED-5B99-4BE5-96D3-D0445342839F}"/>
              </a:ext>
            </a:extLst>
          </p:cNvPr>
          <p:cNvGrpSpPr/>
          <p:nvPr userDrawn="1"/>
        </p:nvGrpSpPr>
        <p:grpSpPr>
          <a:xfrm>
            <a:off x="8343692" y="1130411"/>
            <a:ext cx="3698384" cy="539997"/>
            <a:chOff x="8343692" y="1167605"/>
            <a:chExt cx="3698384" cy="539997"/>
          </a:xfrm>
        </p:grpSpPr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B04885A3-63C8-437A-9510-C88A32A86963}"/>
                </a:ext>
              </a:extLst>
            </p:cNvPr>
            <p:cNvSpPr/>
            <p:nvPr userDrawn="1"/>
          </p:nvSpPr>
          <p:spPr>
            <a:xfrm rot="16200000">
              <a:off x="10794046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3EE9F5F5-FD95-423F-BE6A-BC4C86395283}"/>
                </a:ext>
              </a:extLst>
            </p:cNvPr>
            <p:cNvSpPr/>
            <p:nvPr userDrawn="1"/>
          </p:nvSpPr>
          <p:spPr>
            <a:xfrm rot="16200000">
              <a:off x="1054900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421794B3-7201-406D-A6DA-51662B8A8562}"/>
                </a:ext>
              </a:extLst>
            </p:cNvPr>
            <p:cNvSpPr/>
            <p:nvPr userDrawn="1"/>
          </p:nvSpPr>
          <p:spPr>
            <a:xfrm rot="16200000">
              <a:off x="1030397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93E3203-35EB-4EDD-8032-B337DACB4B94}"/>
                </a:ext>
              </a:extLst>
            </p:cNvPr>
            <p:cNvSpPr/>
            <p:nvPr userDrawn="1"/>
          </p:nvSpPr>
          <p:spPr>
            <a:xfrm rot="16200000">
              <a:off x="1005893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0AF8E23-7292-46C1-BBA0-343F6CA5D59F}"/>
                </a:ext>
              </a:extLst>
            </p:cNvPr>
            <p:cNvSpPr/>
            <p:nvPr userDrawn="1"/>
          </p:nvSpPr>
          <p:spPr>
            <a:xfrm rot="16200000">
              <a:off x="981390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11D27E34-EB90-4359-A32B-BFC0BB870640}"/>
                </a:ext>
              </a:extLst>
            </p:cNvPr>
            <p:cNvSpPr/>
            <p:nvPr userDrawn="1"/>
          </p:nvSpPr>
          <p:spPr>
            <a:xfrm rot="16200000">
              <a:off x="956886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D3657457-9CD5-47F2-8C99-E286AE7878FC}"/>
                </a:ext>
              </a:extLst>
            </p:cNvPr>
            <p:cNvSpPr/>
            <p:nvPr userDrawn="1"/>
          </p:nvSpPr>
          <p:spPr>
            <a:xfrm rot="16200000">
              <a:off x="932383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14D6DDCF-5697-4E7B-B1BA-90F31174A6A3}"/>
                </a:ext>
              </a:extLst>
            </p:cNvPr>
            <p:cNvSpPr/>
            <p:nvPr userDrawn="1"/>
          </p:nvSpPr>
          <p:spPr>
            <a:xfrm rot="16200000">
              <a:off x="907879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7354AF9-DE10-46C4-A9F0-D32F06CB1E2A}"/>
                </a:ext>
              </a:extLst>
            </p:cNvPr>
            <p:cNvSpPr/>
            <p:nvPr userDrawn="1"/>
          </p:nvSpPr>
          <p:spPr>
            <a:xfrm rot="16200000">
              <a:off x="883376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B874C9CE-CB2F-460A-88CF-0D34260266D0}"/>
                </a:ext>
              </a:extLst>
            </p:cNvPr>
            <p:cNvSpPr/>
            <p:nvPr userDrawn="1"/>
          </p:nvSpPr>
          <p:spPr>
            <a:xfrm rot="16200000">
              <a:off x="858872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1A26E90-0F1B-4754-BB58-E46F72861B9F}"/>
                </a:ext>
              </a:extLst>
            </p:cNvPr>
            <p:cNvSpPr/>
            <p:nvPr userDrawn="1"/>
          </p:nvSpPr>
          <p:spPr>
            <a:xfrm rot="16200000">
              <a:off x="834369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275DBFB5-F6F5-4050-A5BB-F329205438F4}"/>
                </a:ext>
              </a:extLst>
            </p:cNvPr>
            <p:cNvSpPr/>
            <p:nvPr userDrawn="1"/>
          </p:nvSpPr>
          <p:spPr>
            <a:xfrm rot="16200000">
              <a:off x="10794046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90DD4731-EC39-4015-A0C9-8E7C0C47F0C6}"/>
                </a:ext>
              </a:extLst>
            </p:cNvPr>
            <p:cNvSpPr/>
            <p:nvPr userDrawn="1"/>
          </p:nvSpPr>
          <p:spPr>
            <a:xfrm rot="16200000">
              <a:off x="1054900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18D6221-B436-4C3D-A6D2-5D716C5A7BA3}"/>
                </a:ext>
              </a:extLst>
            </p:cNvPr>
            <p:cNvSpPr/>
            <p:nvPr userDrawn="1"/>
          </p:nvSpPr>
          <p:spPr>
            <a:xfrm rot="16200000">
              <a:off x="1030397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CC7809DB-12C7-4B20-8496-8ACF274011CA}"/>
                </a:ext>
              </a:extLst>
            </p:cNvPr>
            <p:cNvSpPr/>
            <p:nvPr userDrawn="1"/>
          </p:nvSpPr>
          <p:spPr>
            <a:xfrm rot="16200000">
              <a:off x="1005893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785B36D9-DDB5-4EED-8241-06DBE37D22D5}"/>
                </a:ext>
              </a:extLst>
            </p:cNvPr>
            <p:cNvSpPr/>
            <p:nvPr userDrawn="1"/>
          </p:nvSpPr>
          <p:spPr>
            <a:xfrm rot="16200000">
              <a:off x="981390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3E696403-96F4-430D-A304-2E172AF5B514}"/>
                </a:ext>
              </a:extLst>
            </p:cNvPr>
            <p:cNvSpPr/>
            <p:nvPr userDrawn="1"/>
          </p:nvSpPr>
          <p:spPr>
            <a:xfrm rot="16200000">
              <a:off x="956886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4F8A75B8-640C-4AAF-A9B1-45FC6C8D373C}"/>
                </a:ext>
              </a:extLst>
            </p:cNvPr>
            <p:cNvSpPr/>
            <p:nvPr userDrawn="1"/>
          </p:nvSpPr>
          <p:spPr>
            <a:xfrm rot="16200000">
              <a:off x="932383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9AC5306C-A943-4517-AEAA-B1E1C1CC2A44}"/>
                </a:ext>
              </a:extLst>
            </p:cNvPr>
            <p:cNvSpPr/>
            <p:nvPr userDrawn="1"/>
          </p:nvSpPr>
          <p:spPr>
            <a:xfrm rot="16200000">
              <a:off x="907879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A62D547F-0567-46C6-8AD5-E7E057AB9FE8}"/>
                </a:ext>
              </a:extLst>
            </p:cNvPr>
            <p:cNvSpPr/>
            <p:nvPr userDrawn="1"/>
          </p:nvSpPr>
          <p:spPr>
            <a:xfrm rot="16200000">
              <a:off x="883376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5F498722-E0AF-40E6-9B8B-91088ABEBF51}"/>
                </a:ext>
              </a:extLst>
            </p:cNvPr>
            <p:cNvSpPr/>
            <p:nvPr userDrawn="1"/>
          </p:nvSpPr>
          <p:spPr>
            <a:xfrm rot="16200000">
              <a:off x="858872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D8DF62A-7E2B-4266-9F8B-370CAA8D82D8}"/>
                </a:ext>
              </a:extLst>
            </p:cNvPr>
            <p:cNvSpPr/>
            <p:nvPr userDrawn="1"/>
          </p:nvSpPr>
          <p:spPr>
            <a:xfrm rot="16200000">
              <a:off x="834369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8F3F3847-BD59-45C1-A848-89B5322251A2}"/>
                </a:ext>
              </a:extLst>
            </p:cNvPr>
            <p:cNvSpPr/>
            <p:nvPr userDrawn="1"/>
          </p:nvSpPr>
          <p:spPr>
            <a:xfrm rot="16200000">
              <a:off x="10794046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5856B108-6D26-408A-AB23-AE9F1078B750}"/>
                </a:ext>
              </a:extLst>
            </p:cNvPr>
            <p:cNvSpPr/>
            <p:nvPr userDrawn="1"/>
          </p:nvSpPr>
          <p:spPr>
            <a:xfrm rot="16200000">
              <a:off x="1054900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FDE626E-883B-413B-9A43-182709C4CC95}"/>
                </a:ext>
              </a:extLst>
            </p:cNvPr>
            <p:cNvSpPr/>
            <p:nvPr userDrawn="1"/>
          </p:nvSpPr>
          <p:spPr>
            <a:xfrm rot="16200000">
              <a:off x="1030397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87DA1800-9E57-4823-A127-22A258AB8C60}"/>
                </a:ext>
              </a:extLst>
            </p:cNvPr>
            <p:cNvSpPr/>
            <p:nvPr userDrawn="1"/>
          </p:nvSpPr>
          <p:spPr>
            <a:xfrm rot="16200000">
              <a:off x="1005893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2479A6E4-0C88-4D23-B4D2-FFCAA8C7B386}"/>
                </a:ext>
              </a:extLst>
            </p:cNvPr>
            <p:cNvSpPr/>
            <p:nvPr userDrawn="1"/>
          </p:nvSpPr>
          <p:spPr>
            <a:xfrm rot="16200000">
              <a:off x="981390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E5D282F-8C2A-44E2-97E7-A2F5BC46F8C1}"/>
                </a:ext>
              </a:extLst>
            </p:cNvPr>
            <p:cNvSpPr/>
            <p:nvPr userDrawn="1"/>
          </p:nvSpPr>
          <p:spPr>
            <a:xfrm rot="16200000">
              <a:off x="956886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3B8B3BE5-6BC2-42AC-A106-E11934894623}"/>
                </a:ext>
              </a:extLst>
            </p:cNvPr>
            <p:cNvSpPr/>
            <p:nvPr userDrawn="1"/>
          </p:nvSpPr>
          <p:spPr>
            <a:xfrm rot="16200000">
              <a:off x="932383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9723FAB-3601-410D-864D-FE99B045E9AD}"/>
                </a:ext>
              </a:extLst>
            </p:cNvPr>
            <p:cNvSpPr/>
            <p:nvPr userDrawn="1"/>
          </p:nvSpPr>
          <p:spPr>
            <a:xfrm rot="16200000">
              <a:off x="907879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B8A37551-4963-4770-ACFC-876151208AB4}"/>
                </a:ext>
              </a:extLst>
            </p:cNvPr>
            <p:cNvSpPr/>
            <p:nvPr userDrawn="1"/>
          </p:nvSpPr>
          <p:spPr>
            <a:xfrm rot="16200000">
              <a:off x="883376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E794278-9083-48A1-B19F-A50E71B701DF}"/>
                </a:ext>
              </a:extLst>
            </p:cNvPr>
            <p:cNvSpPr/>
            <p:nvPr userDrawn="1"/>
          </p:nvSpPr>
          <p:spPr>
            <a:xfrm rot="16200000">
              <a:off x="858872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6BA75044-AE8B-4597-8F79-B0990CB2919B}"/>
                </a:ext>
              </a:extLst>
            </p:cNvPr>
            <p:cNvSpPr/>
            <p:nvPr userDrawn="1"/>
          </p:nvSpPr>
          <p:spPr>
            <a:xfrm rot="16200000">
              <a:off x="834369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2BED7ED0-2486-4774-B9A5-323A6FD476C4}"/>
                </a:ext>
              </a:extLst>
            </p:cNvPr>
            <p:cNvSpPr/>
            <p:nvPr userDrawn="1"/>
          </p:nvSpPr>
          <p:spPr>
            <a:xfrm rot="16200000">
              <a:off x="1199635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803A3382-37AE-4910-B9C7-AD667DCCCDA7}"/>
                </a:ext>
              </a:extLst>
            </p:cNvPr>
            <p:cNvSpPr/>
            <p:nvPr userDrawn="1"/>
          </p:nvSpPr>
          <p:spPr>
            <a:xfrm rot="16200000">
              <a:off x="1175132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21E51C96-31E5-4CA6-9BEC-4D9725F1769E}"/>
                </a:ext>
              </a:extLst>
            </p:cNvPr>
            <p:cNvSpPr/>
            <p:nvPr userDrawn="1"/>
          </p:nvSpPr>
          <p:spPr>
            <a:xfrm rot="16200000">
              <a:off x="1150628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C4BD435E-9BE9-48C8-84C8-2DF03E14AE8F}"/>
                </a:ext>
              </a:extLst>
            </p:cNvPr>
            <p:cNvSpPr/>
            <p:nvPr userDrawn="1"/>
          </p:nvSpPr>
          <p:spPr>
            <a:xfrm rot="16200000">
              <a:off x="1126125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D686724E-35F0-440C-90AD-08AE4546843B}"/>
                </a:ext>
              </a:extLst>
            </p:cNvPr>
            <p:cNvSpPr/>
            <p:nvPr userDrawn="1"/>
          </p:nvSpPr>
          <p:spPr>
            <a:xfrm rot="16200000">
              <a:off x="1101621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281D47D-CF8C-487D-BC15-5DE6938F8A5A}"/>
                </a:ext>
              </a:extLst>
            </p:cNvPr>
            <p:cNvSpPr/>
            <p:nvPr userDrawn="1"/>
          </p:nvSpPr>
          <p:spPr>
            <a:xfrm rot="16200000">
              <a:off x="1199635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73D9F169-BD22-4211-AFAE-2F54EF9A5AE5}"/>
                </a:ext>
              </a:extLst>
            </p:cNvPr>
            <p:cNvSpPr/>
            <p:nvPr userDrawn="1"/>
          </p:nvSpPr>
          <p:spPr>
            <a:xfrm rot="16200000">
              <a:off x="1175132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9D59A7E0-3BC7-481D-861E-CDF1512FD707}"/>
                </a:ext>
              </a:extLst>
            </p:cNvPr>
            <p:cNvSpPr/>
            <p:nvPr userDrawn="1"/>
          </p:nvSpPr>
          <p:spPr>
            <a:xfrm rot="16200000">
              <a:off x="1150628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270D92AF-611E-42E6-90E6-EF7911C63BE0}"/>
                </a:ext>
              </a:extLst>
            </p:cNvPr>
            <p:cNvSpPr/>
            <p:nvPr userDrawn="1"/>
          </p:nvSpPr>
          <p:spPr>
            <a:xfrm rot="16200000">
              <a:off x="1126125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BDD208D9-D2D1-4093-82BD-17182E7376B3}"/>
                </a:ext>
              </a:extLst>
            </p:cNvPr>
            <p:cNvSpPr/>
            <p:nvPr userDrawn="1"/>
          </p:nvSpPr>
          <p:spPr>
            <a:xfrm rot="16200000">
              <a:off x="1101621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7C510AB9-4F65-44BD-9A24-2D242FC59E07}"/>
                </a:ext>
              </a:extLst>
            </p:cNvPr>
            <p:cNvSpPr/>
            <p:nvPr userDrawn="1"/>
          </p:nvSpPr>
          <p:spPr>
            <a:xfrm rot="16200000">
              <a:off x="1199635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DAEBAF4B-CE9E-428C-8E8E-F4C4904ADD24}"/>
                </a:ext>
              </a:extLst>
            </p:cNvPr>
            <p:cNvSpPr/>
            <p:nvPr userDrawn="1"/>
          </p:nvSpPr>
          <p:spPr>
            <a:xfrm rot="16200000">
              <a:off x="1175132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508CE1DE-D99E-4628-88DA-7F6FAF13BD54}"/>
                </a:ext>
              </a:extLst>
            </p:cNvPr>
            <p:cNvSpPr/>
            <p:nvPr userDrawn="1"/>
          </p:nvSpPr>
          <p:spPr>
            <a:xfrm rot="16200000">
              <a:off x="1150628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FD388EF6-44CB-4D9F-AC58-C4615033F122}"/>
                </a:ext>
              </a:extLst>
            </p:cNvPr>
            <p:cNvSpPr/>
            <p:nvPr userDrawn="1"/>
          </p:nvSpPr>
          <p:spPr>
            <a:xfrm rot="16200000">
              <a:off x="1126125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E0DB3EA-E2F6-4B49-9A23-55D081F09E33}"/>
                </a:ext>
              </a:extLst>
            </p:cNvPr>
            <p:cNvSpPr/>
            <p:nvPr userDrawn="1"/>
          </p:nvSpPr>
          <p:spPr>
            <a:xfrm rot="16200000">
              <a:off x="1101621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9F09CF-2B99-46EF-AC3B-27FD96AFBFD3}"/>
              </a:ext>
            </a:extLst>
          </p:cNvPr>
          <p:cNvGrpSpPr/>
          <p:nvPr userDrawn="1"/>
        </p:nvGrpSpPr>
        <p:grpSpPr>
          <a:xfrm>
            <a:off x="4560511" y="5609026"/>
            <a:ext cx="535789" cy="1034275"/>
            <a:chOff x="3052360" y="5371091"/>
            <a:chExt cx="535789" cy="1034275"/>
          </a:xfrm>
        </p:grpSpPr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092924D5-FE45-465A-A281-C3FABC42E47B}"/>
                </a:ext>
              </a:extLst>
            </p:cNvPr>
            <p:cNvSpPr/>
            <p:nvPr userDrawn="1"/>
          </p:nvSpPr>
          <p:spPr>
            <a:xfrm rot="16200000">
              <a:off x="3542430" y="6359647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7DE4838C-89FA-44C2-823C-17CABF4DBDEC}"/>
                </a:ext>
              </a:extLst>
            </p:cNvPr>
            <p:cNvSpPr/>
            <p:nvPr userDrawn="1"/>
          </p:nvSpPr>
          <p:spPr>
            <a:xfrm rot="16200000">
              <a:off x="3297395" y="6359647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35EF2B90-06D4-43B3-BD2B-1FC2F7EF3686}"/>
                </a:ext>
              </a:extLst>
            </p:cNvPr>
            <p:cNvSpPr/>
            <p:nvPr userDrawn="1"/>
          </p:nvSpPr>
          <p:spPr>
            <a:xfrm rot="16200000">
              <a:off x="3052360" y="6359647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3909937-DDA4-43F4-87B5-AEDDBE15DB0D}"/>
                </a:ext>
              </a:extLst>
            </p:cNvPr>
            <p:cNvSpPr/>
            <p:nvPr userDrawn="1"/>
          </p:nvSpPr>
          <p:spPr>
            <a:xfrm rot="16200000">
              <a:off x="3542430" y="6112508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8467B19-10A6-454E-8942-2589EE42CB1F}"/>
                </a:ext>
              </a:extLst>
            </p:cNvPr>
            <p:cNvSpPr/>
            <p:nvPr userDrawn="1"/>
          </p:nvSpPr>
          <p:spPr>
            <a:xfrm rot="16200000">
              <a:off x="3297395" y="6112508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A4C0AFBC-5EBD-4C30-B712-41FB02D0207B}"/>
                </a:ext>
              </a:extLst>
            </p:cNvPr>
            <p:cNvSpPr/>
            <p:nvPr userDrawn="1"/>
          </p:nvSpPr>
          <p:spPr>
            <a:xfrm rot="16200000">
              <a:off x="3052360" y="6112508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853D305-AD43-4AE4-90B7-DCBEAF6713A4}"/>
                </a:ext>
              </a:extLst>
            </p:cNvPr>
            <p:cNvSpPr/>
            <p:nvPr userDrawn="1"/>
          </p:nvSpPr>
          <p:spPr>
            <a:xfrm rot="16200000">
              <a:off x="3542430" y="5865369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A50D8B34-1A64-4EB5-A43C-A0921B3E53C9}"/>
                </a:ext>
              </a:extLst>
            </p:cNvPr>
            <p:cNvSpPr/>
            <p:nvPr userDrawn="1"/>
          </p:nvSpPr>
          <p:spPr>
            <a:xfrm rot="16200000">
              <a:off x="3297395" y="5865369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303AB173-F62B-45F2-B3D0-B81B2602C571}"/>
                </a:ext>
              </a:extLst>
            </p:cNvPr>
            <p:cNvSpPr/>
            <p:nvPr userDrawn="1"/>
          </p:nvSpPr>
          <p:spPr>
            <a:xfrm rot="16200000">
              <a:off x="3052360" y="5865369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EEE2AD5A-3875-4D75-AFFE-CFDB79B92164}"/>
                </a:ext>
              </a:extLst>
            </p:cNvPr>
            <p:cNvSpPr/>
            <p:nvPr userDrawn="1"/>
          </p:nvSpPr>
          <p:spPr>
            <a:xfrm rot="16200000">
              <a:off x="3542430" y="5618230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7869EA7D-06C7-447A-9F7A-F4C060200A5E}"/>
                </a:ext>
              </a:extLst>
            </p:cNvPr>
            <p:cNvSpPr/>
            <p:nvPr userDrawn="1"/>
          </p:nvSpPr>
          <p:spPr>
            <a:xfrm rot="16200000">
              <a:off x="3297395" y="5618230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9A787A1D-E9D8-4C96-80A4-20FF741C8C92}"/>
                </a:ext>
              </a:extLst>
            </p:cNvPr>
            <p:cNvSpPr/>
            <p:nvPr userDrawn="1"/>
          </p:nvSpPr>
          <p:spPr>
            <a:xfrm rot="16200000">
              <a:off x="3052360" y="5618230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C3D7B7AF-518A-4A4B-B644-2C4D8C8D6290}"/>
                </a:ext>
              </a:extLst>
            </p:cNvPr>
            <p:cNvSpPr/>
            <p:nvPr userDrawn="1"/>
          </p:nvSpPr>
          <p:spPr>
            <a:xfrm rot="16200000">
              <a:off x="3542430" y="5371091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DA237D74-6B32-4F5B-969E-BEA84D651D27}"/>
                </a:ext>
              </a:extLst>
            </p:cNvPr>
            <p:cNvSpPr/>
            <p:nvPr userDrawn="1"/>
          </p:nvSpPr>
          <p:spPr>
            <a:xfrm rot="16200000">
              <a:off x="3297395" y="5371091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87F29230-536E-4262-A4CE-C00527824895}"/>
                </a:ext>
              </a:extLst>
            </p:cNvPr>
            <p:cNvSpPr/>
            <p:nvPr userDrawn="1"/>
          </p:nvSpPr>
          <p:spPr>
            <a:xfrm rot="16200000">
              <a:off x="3052360" y="5371091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B783A8-C444-405E-BC06-7AB6C9EC2A20}"/>
              </a:ext>
            </a:extLst>
          </p:cNvPr>
          <p:cNvSpPr/>
          <p:nvPr userDrawn="1"/>
        </p:nvSpPr>
        <p:spPr>
          <a:xfrm>
            <a:off x="3358108" y="0"/>
            <a:ext cx="7128792" cy="29249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1307CD-1999-41F4-9289-B6BD2E225402}"/>
              </a:ext>
            </a:extLst>
          </p:cNvPr>
          <p:cNvSpPr/>
          <p:nvPr userDrawn="1"/>
        </p:nvSpPr>
        <p:spPr>
          <a:xfrm>
            <a:off x="1" y="0"/>
            <a:ext cx="3502123" cy="6858000"/>
          </a:xfrm>
          <a:prstGeom prst="rect">
            <a:avLst/>
          </a:prstGeom>
          <a:gradFill flip="none" rotWithShape="1">
            <a:gsLst>
              <a:gs pos="5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  <a:effectLst>
            <a:outerShdw blurRad="825500" dist="7366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841399" y="4396806"/>
            <a:ext cx="3859795" cy="365125"/>
          </a:xfrm>
        </p:spPr>
        <p:txBody>
          <a:bodyPr/>
          <a:lstStyle>
            <a:lvl1pPr>
              <a:defRPr sz="1400" b="0" spc="600" baseline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1E9B555-19FA-4BD1-86F8-A7B7FC59A3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54199" y="1292039"/>
            <a:ext cx="3780419" cy="4273919"/>
          </a:xfrm>
          <a:custGeom>
            <a:avLst/>
            <a:gdLst>
              <a:gd name="connsiteX0" fmla="*/ 0 w 4287838"/>
              <a:gd name="connsiteY0" fmla="*/ 0 h 4287837"/>
              <a:gd name="connsiteX1" fmla="*/ 4287838 w 4287838"/>
              <a:gd name="connsiteY1" fmla="*/ 0 h 4287837"/>
              <a:gd name="connsiteX2" fmla="*/ 4287838 w 4287838"/>
              <a:gd name="connsiteY2" fmla="*/ 4287837 h 4287837"/>
              <a:gd name="connsiteX3" fmla="*/ 0 w 4287838"/>
              <a:gd name="connsiteY3" fmla="*/ 4287837 h 428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7838" h="4287837">
                <a:moveTo>
                  <a:pt x="0" y="0"/>
                </a:moveTo>
                <a:lnTo>
                  <a:pt x="4287838" y="0"/>
                </a:lnTo>
                <a:lnTo>
                  <a:pt x="4287838" y="4287837"/>
                </a:lnTo>
                <a:lnTo>
                  <a:pt x="0" y="42878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774700" dist="647700" dir="9960000" algn="tr" rotWithShape="0">
              <a:prstClr val="black">
                <a:alpha val="32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5DCC7F7-8619-441D-A5C7-AFD129CC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41" y="6021288"/>
            <a:ext cx="732443" cy="365125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8A14B-E337-47A1-ACE6-16FF01F77549}"/>
              </a:ext>
            </a:extLst>
          </p:cNvPr>
          <p:cNvCxnSpPr/>
          <p:nvPr userDrawn="1"/>
        </p:nvCxnSpPr>
        <p:spPr>
          <a:xfrm>
            <a:off x="609441" y="6509266"/>
            <a:ext cx="0" cy="348734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1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841399" y="4396806"/>
            <a:ext cx="3859795" cy="365125"/>
          </a:xfrm>
        </p:spPr>
        <p:txBody>
          <a:bodyPr/>
          <a:lstStyle>
            <a:lvl1pPr>
              <a:defRPr sz="1400" b="0" spc="6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5DCC7F7-8619-441D-A5C7-AFD129CC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41" y="6021288"/>
            <a:ext cx="732443" cy="365125"/>
          </a:xfrm>
        </p:spPr>
        <p:txBody>
          <a:bodyPr/>
          <a:lstStyle>
            <a:lvl1pPr algn="l">
              <a:defRPr sz="3600" b="1">
                <a:solidFill>
                  <a:schemeClr val="accent3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8A14B-E337-47A1-ACE6-16FF01F77549}"/>
              </a:ext>
            </a:extLst>
          </p:cNvPr>
          <p:cNvCxnSpPr/>
          <p:nvPr userDrawn="1"/>
        </p:nvCxnSpPr>
        <p:spPr>
          <a:xfrm>
            <a:off x="609441" y="6509266"/>
            <a:ext cx="0" cy="348734"/>
          </a:xfrm>
          <a:prstGeom prst="line">
            <a:avLst/>
          </a:prstGeom>
          <a:ln w="254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C544F2A-89BA-44B1-A4B5-ADDDC72B3C9E}"/>
              </a:ext>
            </a:extLst>
          </p:cNvPr>
          <p:cNvSpPr/>
          <p:nvPr userDrawn="1"/>
        </p:nvSpPr>
        <p:spPr>
          <a:xfrm>
            <a:off x="1917949" y="0"/>
            <a:ext cx="4176464" cy="3933056"/>
          </a:xfrm>
          <a:prstGeom prst="rect">
            <a:avLst/>
          </a:prstGeom>
          <a:gradFill flip="none" rotWithShape="1">
            <a:gsLst>
              <a:gs pos="5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  <a:effectLst>
            <a:outerShdw blurRad="825500" dist="7366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370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C544F2A-89BA-44B1-A4B5-ADDDC72B3C9E}"/>
              </a:ext>
            </a:extLst>
          </p:cNvPr>
          <p:cNvSpPr/>
          <p:nvPr userDrawn="1"/>
        </p:nvSpPr>
        <p:spPr>
          <a:xfrm>
            <a:off x="0" y="0"/>
            <a:ext cx="6094413" cy="342899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4454C-A193-4F42-B419-103C577F42CC}"/>
              </a:ext>
            </a:extLst>
          </p:cNvPr>
          <p:cNvSpPr/>
          <p:nvPr userDrawn="1"/>
        </p:nvSpPr>
        <p:spPr>
          <a:xfrm>
            <a:off x="6094412" y="3429004"/>
            <a:ext cx="6094413" cy="342899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841399" y="4396806"/>
            <a:ext cx="3859795" cy="365125"/>
          </a:xfrm>
        </p:spPr>
        <p:txBody>
          <a:bodyPr/>
          <a:lstStyle>
            <a:lvl1pPr>
              <a:defRPr sz="1400" b="0" spc="6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5DCC7F7-8619-441D-A5C7-AFD129CC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41" y="6021288"/>
            <a:ext cx="732443" cy="365125"/>
          </a:xfrm>
        </p:spPr>
        <p:txBody>
          <a:bodyPr/>
          <a:lstStyle>
            <a:lvl1pPr algn="l">
              <a:defRPr sz="3600" b="1">
                <a:solidFill>
                  <a:schemeClr val="accent3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9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45143D-7CB5-4E74-8121-32B8BE028819}"/>
              </a:ext>
            </a:extLst>
          </p:cNvPr>
          <p:cNvSpPr/>
          <p:nvPr userDrawn="1"/>
        </p:nvSpPr>
        <p:spPr>
          <a:xfrm>
            <a:off x="4654253" y="2492896"/>
            <a:ext cx="7534571" cy="4365104"/>
          </a:xfrm>
          <a:prstGeom prst="rect">
            <a:avLst/>
          </a:prstGeom>
          <a:gradFill flip="none" rotWithShape="1">
            <a:gsLst>
              <a:gs pos="5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  <a:effectLst>
            <a:outerShdw blurRad="825500" dist="7366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841399" y="4396806"/>
            <a:ext cx="3859795" cy="365125"/>
          </a:xfrm>
        </p:spPr>
        <p:txBody>
          <a:bodyPr/>
          <a:lstStyle>
            <a:lvl1pPr>
              <a:defRPr sz="1400" b="0" spc="6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42D119A-03B8-40BF-8B6A-C1EF10DA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41" y="6021288"/>
            <a:ext cx="732443" cy="365125"/>
          </a:xfrm>
        </p:spPr>
        <p:txBody>
          <a:bodyPr/>
          <a:lstStyle>
            <a:lvl1pPr algn="l">
              <a:defRPr sz="3600" b="1">
                <a:solidFill>
                  <a:schemeClr val="accent3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EC3E0F-AF94-4E43-BC7D-A049FFDC823F}"/>
              </a:ext>
            </a:extLst>
          </p:cNvPr>
          <p:cNvCxnSpPr/>
          <p:nvPr userDrawn="1"/>
        </p:nvCxnSpPr>
        <p:spPr>
          <a:xfrm>
            <a:off x="609441" y="6509266"/>
            <a:ext cx="0" cy="348734"/>
          </a:xfrm>
          <a:prstGeom prst="line">
            <a:avLst/>
          </a:prstGeom>
          <a:ln w="254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33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841399" y="4396806"/>
            <a:ext cx="3859795" cy="365125"/>
          </a:xfrm>
        </p:spPr>
        <p:txBody>
          <a:bodyPr/>
          <a:lstStyle>
            <a:lvl1pPr>
              <a:defRPr sz="1400" b="0" spc="6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77687F7-744E-4003-8C14-9D1D7C00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41" y="6126164"/>
            <a:ext cx="732443" cy="365125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2463F9-D770-4BAA-860E-420F21F797D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6367" y="6100673"/>
            <a:ext cx="119725" cy="419038"/>
          </a:xfrm>
          <a:prstGeom prst="line">
            <a:avLst/>
          </a:prstGeom>
          <a:ln w="5715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727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35758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6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55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93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09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2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404664"/>
            <a:ext cx="10969943" cy="711081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1DB78A6-ED7F-4C57-9E5E-0DDED53F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41399" y="4396806"/>
            <a:ext cx="3859795" cy="365125"/>
          </a:xfrm>
        </p:spPr>
        <p:txBody>
          <a:bodyPr/>
          <a:lstStyle>
            <a:lvl1pPr>
              <a:defRPr sz="1400" b="0" spc="6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121900-C829-445B-857C-F8067225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41" y="5949280"/>
            <a:ext cx="732443" cy="365125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CF408A-DB15-4C88-B633-45C0428ECF7E}"/>
              </a:ext>
            </a:extLst>
          </p:cNvPr>
          <p:cNvCxnSpPr/>
          <p:nvPr userDrawn="1"/>
        </p:nvCxnSpPr>
        <p:spPr>
          <a:xfrm>
            <a:off x="609441" y="6509266"/>
            <a:ext cx="0" cy="348734"/>
          </a:xfrm>
          <a:prstGeom prst="line">
            <a:avLst/>
          </a:prstGeom>
          <a:ln w="254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5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5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534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93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020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73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1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0597" y="1525695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711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1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53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2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1752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076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Yellow">
    <p:bg>
      <p:bgPr>
        <a:gradFill>
          <a:gsLst>
            <a:gs pos="5000">
              <a:schemeClr val="accent1"/>
            </a:gs>
            <a:gs pos="100000">
              <a:schemeClr val="accent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1DB78A6-ED7F-4C57-9E5E-0DDED53F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41399" y="4396806"/>
            <a:ext cx="3859795" cy="365125"/>
          </a:xfrm>
        </p:spPr>
        <p:txBody>
          <a:bodyPr/>
          <a:lstStyle>
            <a:lvl1pPr>
              <a:defRPr sz="1400" b="0" spc="6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C48926C-698D-4440-A922-DDB8228F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41" y="5949280"/>
            <a:ext cx="732443" cy="365125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D8B0E7-43E7-4592-9BC1-76BDAE75ADC3}"/>
              </a:ext>
            </a:extLst>
          </p:cNvPr>
          <p:cNvCxnSpPr/>
          <p:nvPr userDrawn="1"/>
        </p:nvCxnSpPr>
        <p:spPr>
          <a:xfrm>
            <a:off x="609441" y="6509266"/>
            <a:ext cx="0" cy="348734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6B40F4F-BD2A-4BEE-BD68-C56D7FDC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404664"/>
            <a:ext cx="10969943" cy="711081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013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Yellow">
    <p:bg>
      <p:bgPr>
        <a:gradFill>
          <a:gsLst>
            <a:gs pos="5000">
              <a:schemeClr val="accent1"/>
            </a:gs>
            <a:gs pos="100000">
              <a:schemeClr val="accent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1DB78A6-ED7F-4C57-9E5E-0DDED53F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41399" y="4396806"/>
            <a:ext cx="3859795" cy="365125"/>
          </a:xfrm>
        </p:spPr>
        <p:txBody>
          <a:bodyPr/>
          <a:lstStyle>
            <a:lvl1pPr>
              <a:defRPr sz="1400" b="0" spc="6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1D0773B-43B3-46D3-A6CA-EA18736C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41" y="5949280"/>
            <a:ext cx="732443" cy="365125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8DEDDD-6D94-4C9C-A0A5-A1218678060C}"/>
              </a:ext>
            </a:extLst>
          </p:cNvPr>
          <p:cNvCxnSpPr/>
          <p:nvPr userDrawn="1"/>
        </p:nvCxnSpPr>
        <p:spPr>
          <a:xfrm>
            <a:off x="609441" y="6509266"/>
            <a:ext cx="0" cy="348734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54C0C5-DD26-4C6C-B959-7870E6D4E038}"/>
              </a:ext>
            </a:extLst>
          </p:cNvPr>
          <p:cNvSpPr/>
          <p:nvPr userDrawn="1"/>
        </p:nvSpPr>
        <p:spPr>
          <a:xfrm>
            <a:off x="8594551" y="0"/>
            <a:ext cx="3594274" cy="5789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825500" dist="355600" dir="1194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D354C12-3B25-40C6-B86E-CA6B7503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41" y="5949280"/>
            <a:ext cx="732443" cy="365125"/>
          </a:xfrm>
        </p:spPr>
        <p:txBody>
          <a:bodyPr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E7BF92-7E3F-41E2-B73E-C5CE8120F084}"/>
              </a:ext>
            </a:extLst>
          </p:cNvPr>
          <p:cNvCxnSpPr/>
          <p:nvPr userDrawn="1"/>
        </p:nvCxnSpPr>
        <p:spPr>
          <a:xfrm>
            <a:off x="609441" y="6509266"/>
            <a:ext cx="0" cy="348734"/>
          </a:xfrm>
          <a:prstGeom prst="line">
            <a:avLst/>
          </a:prstGeom>
          <a:ln w="254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3AE1C1C-5AEE-4899-80C3-E11D0D6D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03036" y="6156645"/>
            <a:ext cx="3859795" cy="365125"/>
          </a:xfrm>
        </p:spPr>
        <p:txBody>
          <a:bodyPr/>
          <a:lstStyle>
            <a:lvl1pPr algn="r">
              <a:defRPr sz="1400" b="0" spc="6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2287AB-2B9E-4FD6-BC17-AE97F862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905695"/>
            <a:ext cx="7573203" cy="711081"/>
          </a:xfrm>
        </p:spPr>
        <p:txBody>
          <a:bodyPr>
            <a:no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901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1307CD-1999-41F4-9289-B6BD2E225402}"/>
              </a:ext>
            </a:extLst>
          </p:cNvPr>
          <p:cNvSpPr/>
          <p:nvPr userDrawn="1"/>
        </p:nvSpPr>
        <p:spPr>
          <a:xfrm>
            <a:off x="1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841399" y="4396806"/>
            <a:ext cx="3859795" cy="365125"/>
          </a:xfrm>
        </p:spPr>
        <p:txBody>
          <a:bodyPr/>
          <a:lstStyle>
            <a:lvl1pPr>
              <a:defRPr sz="1400" b="0" spc="6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9441" y="5949280"/>
            <a:ext cx="732443" cy="365125"/>
          </a:xfrm>
        </p:spPr>
        <p:txBody>
          <a:bodyPr/>
          <a:lstStyle>
            <a:lvl1pPr algn="l">
              <a:defRPr sz="3600" b="1">
                <a:solidFill>
                  <a:schemeClr val="accent3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C2C53E-3903-4461-9317-15C6E3CB4906}"/>
              </a:ext>
            </a:extLst>
          </p:cNvPr>
          <p:cNvSpPr/>
          <p:nvPr userDrawn="1"/>
        </p:nvSpPr>
        <p:spPr>
          <a:xfrm>
            <a:off x="1734479" y="1280605"/>
            <a:ext cx="8719866" cy="5589240"/>
          </a:xfrm>
          <a:prstGeom prst="rect">
            <a:avLst/>
          </a:prstGeom>
          <a:gradFill flip="none" rotWithShape="1">
            <a:gsLst>
              <a:gs pos="5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  <a:effectLst>
            <a:outerShdw blurRad="825500" dist="7366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12D0A8A-ACF6-4235-9609-11CD1FD407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66507" y="1280605"/>
            <a:ext cx="4287838" cy="4287837"/>
          </a:xfrm>
          <a:custGeom>
            <a:avLst/>
            <a:gdLst>
              <a:gd name="connsiteX0" fmla="*/ 0 w 4287838"/>
              <a:gd name="connsiteY0" fmla="*/ 0 h 4287837"/>
              <a:gd name="connsiteX1" fmla="*/ 4287838 w 4287838"/>
              <a:gd name="connsiteY1" fmla="*/ 0 h 4287837"/>
              <a:gd name="connsiteX2" fmla="*/ 4287838 w 4287838"/>
              <a:gd name="connsiteY2" fmla="*/ 4287837 h 4287837"/>
              <a:gd name="connsiteX3" fmla="*/ 0 w 4287838"/>
              <a:gd name="connsiteY3" fmla="*/ 4287837 h 428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7838" h="4287837">
                <a:moveTo>
                  <a:pt x="0" y="0"/>
                </a:moveTo>
                <a:lnTo>
                  <a:pt x="4287838" y="0"/>
                </a:lnTo>
                <a:lnTo>
                  <a:pt x="4287838" y="4287837"/>
                </a:lnTo>
                <a:lnTo>
                  <a:pt x="0" y="42878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774700" dist="647700" dir="9960000" algn="tr" rotWithShape="0">
              <a:prstClr val="black">
                <a:alpha val="32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7F2D2B-1D67-4CC7-88D7-952CE7DCAAA2}"/>
              </a:ext>
            </a:extLst>
          </p:cNvPr>
          <p:cNvCxnSpPr/>
          <p:nvPr userDrawn="1"/>
        </p:nvCxnSpPr>
        <p:spPr>
          <a:xfrm>
            <a:off x="609441" y="6509266"/>
            <a:ext cx="0" cy="348734"/>
          </a:xfrm>
          <a:prstGeom prst="line">
            <a:avLst/>
          </a:prstGeom>
          <a:ln w="254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54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?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1307CD-1999-41F4-9289-B6BD2E225402}"/>
              </a:ext>
            </a:extLst>
          </p:cNvPr>
          <p:cNvSpPr/>
          <p:nvPr userDrawn="1"/>
        </p:nvSpPr>
        <p:spPr>
          <a:xfrm>
            <a:off x="0" y="0"/>
            <a:ext cx="602231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841399" y="4396806"/>
            <a:ext cx="3859795" cy="365125"/>
          </a:xfrm>
        </p:spPr>
        <p:txBody>
          <a:bodyPr/>
          <a:lstStyle>
            <a:lvl1pPr>
              <a:defRPr sz="1400" b="0" spc="6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9441" y="5949280"/>
            <a:ext cx="732443" cy="365125"/>
          </a:xfrm>
        </p:spPr>
        <p:txBody>
          <a:bodyPr/>
          <a:lstStyle>
            <a:lvl1pPr algn="l">
              <a:defRPr sz="3600" b="1">
                <a:solidFill>
                  <a:schemeClr val="accent3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C2C53E-3903-4461-9317-15C6E3CB4906}"/>
              </a:ext>
            </a:extLst>
          </p:cNvPr>
          <p:cNvSpPr/>
          <p:nvPr userDrawn="1"/>
        </p:nvSpPr>
        <p:spPr>
          <a:xfrm>
            <a:off x="1734479" y="1280605"/>
            <a:ext cx="8719866" cy="5589240"/>
          </a:xfrm>
          <a:prstGeom prst="rect">
            <a:avLst/>
          </a:prstGeom>
          <a:gradFill flip="none" rotWithShape="1">
            <a:gsLst>
              <a:gs pos="5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  <a:effectLst>
            <a:outerShdw blurRad="825500" dist="7366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12D0A8A-ACF6-4235-9609-11CD1FD407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4479" y="1280605"/>
            <a:ext cx="4287838" cy="4287837"/>
          </a:xfrm>
          <a:custGeom>
            <a:avLst/>
            <a:gdLst>
              <a:gd name="connsiteX0" fmla="*/ 0 w 4287838"/>
              <a:gd name="connsiteY0" fmla="*/ 0 h 4287837"/>
              <a:gd name="connsiteX1" fmla="*/ 4287838 w 4287838"/>
              <a:gd name="connsiteY1" fmla="*/ 0 h 4287837"/>
              <a:gd name="connsiteX2" fmla="*/ 4287838 w 4287838"/>
              <a:gd name="connsiteY2" fmla="*/ 4287837 h 4287837"/>
              <a:gd name="connsiteX3" fmla="*/ 0 w 4287838"/>
              <a:gd name="connsiteY3" fmla="*/ 4287837 h 428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7838" h="4287837">
                <a:moveTo>
                  <a:pt x="0" y="0"/>
                </a:moveTo>
                <a:lnTo>
                  <a:pt x="4287838" y="0"/>
                </a:lnTo>
                <a:lnTo>
                  <a:pt x="4287838" y="4287837"/>
                </a:lnTo>
                <a:lnTo>
                  <a:pt x="0" y="42878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774700" dist="647700" dir="9960000" algn="tr" rotWithShape="0">
              <a:prstClr val="black">
                <a:alpha val="32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7F2D2B-1D67-4CC7-88D7-952CE7DCAAA2}"/>
              </a:ext>
            </a:extLst>
          </p:cNvPr>
          <p:cNvCxnSpPr/>
          <p:nvPr userDrawn="1"/>
        </p:nvCxnSpPr>
        <p:spPr>
          <a:xfrm>
            <a:off x="609441" y="6509266"/>
            <a:ext cx="0" cy="348734"/>
          </a:xfrm>
          <a:prstGeom prst="line">
            <a:avLst/>
          </a:prstGeom>
          <a:ln w="254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06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50DF749-249D-47B1-B5B1-FA9FFB835C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88825" cy="6858000"/>
          </a:xfrm>
          <a:gradFill flip="none" rotWithShape="1">
            <a:gsLst>
              <a:gs pos="5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  <a:effectLst>
            <a:outerShdw blurRad="825500" dist="7366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N" sz="2400"/>
            </a:lvl1pPr>
          </a:lstStyle>
          <a:p>
            <a:pPr marL="0" lvl="0" algn="ctr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841399" y="4396806"/>
            <a:ext cx="3859795" cy="365125"/>
          </a:xfrm>
        </p:spPr>
        <p:txBody>
          <a:bodyPr/>
          <a:lstStyle>
            <a:lvl1pPr>
              <a:defRPr sz="1400" b="0" spc="6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31C917B-9304-4506-B02E-2949CCE4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41" y="5949280"/>
            <a:ext cx="732443" cy="365125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6F3279-E9D7-4163-92E5-A7AAFF5F82A9}"/>
              </a:ext>
            </a:extLst>
          </p:cNvPr>
          <p:cNvCxnSpPr/>
          <p:nvPr userDrawn="1"/>
        </p:nvCxnSpPr>
        <p:spPr>
          <a:xfrm>
            <a:off x="609441" y="6509266"/>
            <a:ext cx="0" cy="348734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1DDB7E-31BE-4450-8EC8-4CED4945D7F5}"/>
              </a:ext>
            </a:extLst>
          </p:cNvPr>
          <p:cNvCxnSpPr>
            <a:cxnSpLocks/>
          </p:cNvCxnSpPr>
          <p:nvPr userDrawn="1"/>
        </p:nvCxnSpPr>
        <p:spPr>
          <a:xfrm>
            <a:off x="11783044" y="0"/>
            <a:ext cx="0" cy="363147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3E57BDD-A721-4B64-909A-A1B97684B7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4452" y="1292039"/>
            <a:ext cx="3780419" cy="4273919"/>
          </a:xfrm>
          <a:custGeom>
            <a:avLst/>
            <a:gdLst>
              <a:gd name="connsiteX0" fmla="*/ 0 w 4287838"/>
              <a:gd name="connsiteY0" fmla="*/ 0 h 4287837"/>
              <a:gd name="connsiteX1" fmla="*/ 4287838 w 4287838"/>
              <a:gd name="connsiteY1" fmla="*/ 0 h 4287837"/>
              <a:gd name="connsiteX2" fmla="*/ 4287838 w 4287838"/>
              <a:gd name="connsiteY2" fmla="*/ 4287837 h 4287837"/>
              <a:gd name="connsiteX3" fmla="*/ 0 w 4287838"/>
              <a:gd name="connsiteY3" fmla="*/ 4287837 h 428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7838" h="4287837">
                <a:moveTo>
                  <a:pt x="0" y="0"/>
                </a:moveTo>
                <a:lnTo>
                  <a:pt x="4287838" y="0"/>
                </a:lnTo>
                <a:lnTo>
                  <a:pt x="4287838" y="4287837"/>
                </a:lnTo>
                <a:lnTo>
                  <a:pt x="0" y="42878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774700" dist="647700" dir="9960000" algn="tr" rotWithShape="0">
              <a:prstClr val="black">
                <a:alpha val="32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47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441" y="6126164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126164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4" r:id="rId2"/>
    <p:sldLayoutId id="2147483666" r:id="rId3"/>
    <p:sldLayoutId id="2147483667" r:id="rId4"/>
    <p:sldLayoutId id="2147483655" r:id="rId5"/>
    <p:sldLayoutId id="2147483673" r:id="rId6"/>
    <p:sldLayoutId id="2147483662" r:id="rId7"/>
    <p:sldLayoutId id="2147483670" r:id="rId8"/>
    <p:sldLayoutId id="2147483664" r:id="rId9"/>
    <p:sldLayoutId id="2147483663" r:id="rId10"/>
    <p:sldLayoutId id="2147483671" r:id="rId11"/>
    <p:sldLayoutId id="2147483672" r:id="rId12"/>
    <p:sldLayoutId id="2147483665" r:id="rId13"/>
    <p:sldLayoutId id="2147483669" r:id="rId14"/>
    <p:sldLayoutId id="2147483660" r:id="rId15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4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7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7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87ACC9D-F4BB-4DE4-B105-7BA29896A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9719" y="3042484"/>
            <a:ext cx="6709107" cy="1552297"/>
          </a:xfrm>
          <a:noFill/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>
                <a:effectLst/>
              </a:rPr>
              <a:t>SLIDE DECK</a:t>
            </a:r>
            <a:endParaRPr lang="en-IN" dirty="0">
              <a:effectLst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492BA9F-BC7F-4BE3-83D4-0F2BDF0E1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9718" y="4365104"/>
            <a:ext cx="6709107" cy="542148"/>
          </a:xfrm>
        </p:spPr>
        <p:txBody>
          <a:bodyPr/>
          <a:lstStyle/>
          <a:p>
            <a:r>
              <a:rPr lang="en-IN" sz="2800" b="1" dirty="0"/>
              <a:t>PRESENTATION TEMPLATE</a:t>
            </a:r>
          </a:p>
        </p:txBody>
      </p:sp>
      <p:sp>
        <p:nvSpPr>
          <p:cNvPr id="88" name="Footer Placeholder 87">
            <a:extLst>
              <a:ext uri="{FF2B5EF4-FFF2-40B4-BE49-F238E27FC236}">
                <a16:creationId xmlns:a16="http://schemas.microsoft.com/office/drawing/2014/main" id="{616B895F-5772-41DC-9C6C-B1BDAB2D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6126164"/>
            <a:ext cx="3859795" cy="365125"/>
          </a:xfrm>
        </p:spPr>
        <p:txBody>
          <a:bodyPr/>
          <a:lstStyle/>
          <a:p>
            <a:r>
              <a:rPr lang="en-US"/>
              <a:t>Edit Text Here</a:t>
            </a:r>
            <a:endParaRPr lang="en-US" dirty="0"/>
          </a:p>
        </p:txBody>
      </p:sp>
      <p:pic>
        <p:nvPicPr>
          <p:cNvPr id="10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4635177E-9957-4E38-988C-159698B3F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63205" y="6309320"/>
            <a:ext cx="1963855" cy="37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86CA6C-0324-456E-82D0-E4CD9FD9255A}"/>
              </a:ext>
            </a:extLst>
          </p:cNvPr>
          <p:cNvSpPr txBox="1"/>
          <p:nvPr/>
        </p:nvSpPr>
        <p:spPr>
          <a:xfrm>
            <a:off x="909836" y="2875188"/>
            <a:ext cx="23973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>
                <a:solidFill>
                  <a:schemeClr val="bg1"/>
                </a:solidFill>
              </a:rPr>
              <a:t>EDIT TEXT</a:t>
            </a:r>
            <a:endParaRPr lang="en-IN" sz="2000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F29B06-D3DD-40F3-A891-3F55E60C2C6A}"/>
              </a:ext>
            </a:extLst>
          </p:cNvPr>
          <p:cNvGrpSpPr/>
          <p:nvPr/>
        </p:nvGrpSpPr>
        <p:grpSpPr>
          <a:xfrm>
            <a:off x="510693" y="2561327"/>
            <a:ext cx="781434" cy="794328"/>
            <a:chOff x="594784" y="1497425"/>
            <a:chExt cx="781434" cy="794328"/>
          </a:xfrm>
        </p:grpSpPr>
        <p:sp useBgFill="1">
          <p:nvSpPr>
            <p:cNvPr id="27" name="Rectangle 26">
              <a:extLst>
                <a:ext uri="{FF2B5EF4-FFF2-40B4-BE49-F238E27FC236}">
                  <a16:creationId xmlns:a16="http://schemas.microsoft.com/office/drawing/2014/main" id="{D10B2D8B-DD5B-4068-8688-36F76189CD3D}"/>
                </a:ext>
              </a:extLst>
            </p:cNvPr>
            <p:cNvSpPr/>
            <p:nvPr/>
          </p:nvSpPr>
          <p:spPr>
            <a:xfrm>
              <a:off x="594784" y="1497425"/>
              <a:ext cx="781434" cy="794328"/>
            </a:xfrm>
            <a:prstGeom prst="rect">
              <a:avLst/>
            </a:prstGeom>
            <a:ln>
              <a:noFill/>
            </a:ln>
            <a:effectLst>
              <a:outerShdw blurRad="825500" dist="7366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E20754-45DD-495D-93F9-E0A6E4AD6417}"/>
                </a:ext>
              </a:extLst>
            </p:cNvPr>
            <p:cNvGrpSpPr/>
            <p:nvPr/>
          </p:nvGrpSpPr>
          <p:grpSpPr>
            <a:xfrm>
              <a:off x="687371" y="1497663"/>
              <a:ext cx="671840" cy="627247"/>
              <a:chOff x="8110636" y="2060848"/>
              <a:chExt cx="871135" cy="813314"/>
            </a:xfrm>
            <a:solidFill>
              <a:schemeClr val="bg1"/>
            </a:solidFill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C14AF3E-C440-4FDE-AECF-66C455C7B3F2}"/>
                  </a:ext>
                </a:extLst>
              </p:cNvPr>
              <p:cNvSpPr/>
              <p:nvPr/>
            </p:nvSpPr>
            <p:spPr>
              <a:xfrm>
                <a:off x="8110636" y="2060848"/>
                <a:ext cx="504056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2429D24-55CD-423E-B9B1-55FB999EBAC5}"/>
                  </a:ext>
                </a:extLst>
              </p:cNvPr>
              <p:cNvSpPr/>
              <p:nvPr/>
            </p:nvSpPr>
            <p:spPr>
              <a:xfrm>
                <a:off x="8689611" y="2060848"/>
                <a:ext cx="216025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B2E2AA7-B313-4D76-A8A8-AFDBC6CED40D}"/>
                  </a:ext>
                </a:extLst>
              </p:cNvPr>
              <p:cNvSpPr/>
              <p:nvPr/>
            </p:nvSpPr>
            <p:spPr>
              <a:xfrm>
                <a:off x="8281177" y="2359493"/>
                <a:ext cx="216025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98380A3-3E18-466B-AE73-F186FECE4660}"/>
                  </a:ext>
                </a:extLst>
              </p:cNvPr>
              <p:cNvSpPr/>
              <p:nvPr/>
            </p:nvSpPr>
            <p:spPr>
              <a:xfrm>
                <a:off x="8576191" y="2359493"/>
                <a:ext cx="216025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83D1F4B-B4C4-41AA-B6FE-38B0D9CDEBD3}"/>
                  </a:ext>
                </a:extLst>
              </p:cNvPr>
              <p:cNvSpPr/>
              <p:nvPr/>
            </p:nvSpPr>
            <p:spPr>
              <a:xfrm>
                <a:off x="8169314" y="2658138"/>
                <a:ext cx="216025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37036BE-B6C4-49EC-B247-D4E13163BC50}"/>
                  </a:ext>
                </a:extLst>
              </p:cNvPr>
              <p:cNvSpPr/>
              <p:nvPr/>
            </p:nvSpPr>
            <p:spPr>
              <a:xfrm>
                <a:off x="8477715" y="2658138"/>
                <a:ext cx="504056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1E3D9-5ED9-4D9C-86C7-7BC59318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41399" y="4396806"/>
            <a:ext cx="3859795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slidemodel.com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9C4F8-6FB9-41CE-A277-36561EA9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41" y="5949280"/>
            <a:ext cx="732443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98058AE-53D2-4CE8-A9A4-8C621D445C9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1" b="71"/>
          <a:stretch/>
        </p:blipFill>
        <p:spPr>
          <a:xfrm>
            <a:off x="6166507" y="1280605"/>
            <a:ext cx="4287838" cy="4287837"/>
          </a:xfr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128CCA1-9F8D-4FF1-8843-F278507921A4}"/>
              </a:ext>
            </a:extLst>
          </p:cNvPr>
          <p:cNvSpPr txBox="1">
            <a:spLocks/>
          </p:cNvSpPr>
          <p:nvPr/>
        </p:nvSpPr>
        <p:spPr>
          <a:xfrm>
            <a:off x="2349995" y="1844823"/>
            <a:ext cx="2898145" cy="1423355"/>
          </a:xfrm>
          <a:prstGeom prst="rect">
            <a:avLst/>
          </a:prstGeom>
          <a:effectLst>
            <a:outerShdw dist="889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IN" sz="5400" b="1">
                <a:solidFill>
                  <a:schemeClr val="bg1"/>
                </a:solidFill>
              </a:rPr>
              <a:t>About </a:t>
            </a:r>
            <a:endParaRPr lang="en-IN" sz="5400" b="1" dirty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IN" sz="5400" b="1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1B26B7-9803-4DA5-B642-29008A7841B7}"/>
              </a:ext>
            </a:extLst>
          </p:cNvPr>
          <p:cNvSpPr txBox="1"/>
          <p:nvPr/>
        </p:nvSpPr>
        <p:spPr>
          <a:xfrm>
            <a:off x="2349996" y="3429000"/>
            <a:ext cx="2898145" cy="20442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This is a sample text. </a:t>
            </a:r>
          </a:p>
          <a:p>
            <a:pPr>
              <a:lnSpc>
                <a:spcPct val="120000"/>
              </a:lnSpc>
            </a:pPr>
            <a:endParaRPr lang="en-US" sz="1400" kern="0" dirty="0">
              <a:solidFill>
                <a:schemeClr val="bg1"/>
              </a:solidFill>
              <a:ea typeface="Calibri Light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Segoe UI" panose="020B0502040204020203" pitchFamily="34" charset="0"/>
              </a:rPr>
              <a:t>Insert your desired text here. This is a sample text. Insert your desired text here. </a:t>
            </a:r>
            <a:endParaRPr lang="en-US" sz="1400" dirty="0">
              <a:solidFill>
                <a:schemeClr val="bg1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495E5-53C7-4E0A-AF06-A48B978727CF}"/>
              </a:ext>
            </a:extLst>
          </p:cNvPr>
          <p:cNvSpPr txBox="1"/>
          <p:nvPr/>
        </p:nvSpPr>
        <p:spPr>
          <a:xfrm rot="16200000">
            <a:off x="-963553" y="3244334"/>
            <a:ext cx="3416764" cy="369332"/>
          </a:xfrm>
          <a:prstGeom prst="rect">
            <a:avLst/>
          </a:prstGeom>
          <a:noFill/>
          <a:effectLst>
            <a:outerShdw dist="25400" dir="19200000" algn="tl" rotWithShape="0">
              <a:schemeClr val="accent1"/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IN" sz="1800" b="1" spc="600">
                <a:solidFill>
                  <a:schemeClr val="bg1"/>
                </a:solidFill>
              </a:rPr>
              <a:t>SLIDE DECK</a:t>
            </a:r>
            <a:endParaRPr lang="en-IN" sz="1800" b="1" spc="6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331E30-F6C8-488F-9600-61DD07A61087}"/>
              </a:ext>
            </a:extLst>
          </p:cNvPr>
          <p:cNvGrpSpPr/>
          <p:nvPr/>
        </p:nvGrpSpPr>
        <p:grpSpPr>
          <a:xfrm>
            <a:off x="687371" y="453687"/>
            <a:ext cx="671840" cy="627247"/>
            <a:chOff x="8110636" y="2060848"/>
            <a:chExt cx="871135" cy="813314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004CFF3-01F9-43A0-8C4A-D0AE2C2D3EAA}"/>
                </a:ext>
              </a:extLst>
            </p:cNvPr>
            <p:cNvSpPr/>
            <p:nvPr/>
          </p:nvSpPr>
          <p:spPr>
            <a:xfrm>
              <a:off x="8110636" y="2060848"/>
              <a:ext cx="504056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975610C-335B-405D-9C3A-A1E2A6CB14BD}"/>
                </a:ext>
              </a:extLst>
            </p:cNvPr>
            <p:cNvSpPr/>
            <p:nvPr/>
          </p:nvSpPr>
          <p:spPr>
            <a:xfrm>
              <a:off x="8689611" y="2060848"/>
              <a:ext cx="216025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B91A34A-D8CB-41A3-A158-0403E318D7B1}"/>
                </a:ext>
              </a:extLst>
            </p:cNvPr>
            <p:cNvSpPr/>
            <p:nvPr/>
          </p:nvSpPr>
          <p:spPr>
            <a:xfrm>
              <a:off x="8281177" y="2359493"/>
              <a:ext cx="216025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4AF37E-AECF-4BA5-92D5-5EB7E2E7FF86}"/>
                </a:ext>
              </a:extLst>
            </p:cNvPr>
            <p:cNvSpPr/>
            <p:nvPr/>
          </p:nvSpPr>
          <p:spPr>
            <a:xfrm>
              <a:off x="8576191" y="2359493"/>
              <a:ext cx="216025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0557EDF-27B0-473D-BA86-16F9BBCAF292}"/>
                </a:ext>
              </a:extLst>
            </p:cNvPr>
            <p:cNvSpPr/>
            <p:nvPr/>
          </p:nvSpPr>
          <p:spPr>
            <a:xfrm>
              <a:off x="8169314" y="2658138"/>
              <a:ext cx="216025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FF3BD3D-F9CA-4D7C-96AE-87728F1ACC36}"/>
                </a:ext>
              </a:extLst>
            </p:cNvPr>
            <p:cNvSpPr/>
            <p:nvPr/>
          </p:nvSpPr>
          <p:spPr>
            <a:xfrm>
              <a:off x="8477715" y="2658138"/>
              <a:ext cx="504056" cy="216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2974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660A918-BBF1-4BE4-B18E-0A736CD30926}"/>
              </a:ext>
            </a:extLst>
          </p:cNvPr>
          <p:cNvGrpSpPr/>
          <p:nvPr/>
        </p:nvGrpSpPr>
        <p:grpSpPr>
          <a:xfrm>
            <a:off x="5895022" y="1412776"/>
            <a:ext cx="1612741" cy="1306372"/>
            <a:chOff x="2909888" y="2309251"/>
            <a:chExt cx="622346" cy="504120"/>
          </a:xfrm>
          <a:solidFill>
            <a:schemeClr val="bg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A3CF665-3074-4305-8C4D-E050BED3A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9888" y="2309251"/>
              <a:ext cx="312834" cy="504120"/>
            </a:xfrm>
            <a:custGeom>
              <a:avLst/>
              <a:gdLst>
                <a:gd name="T0" fmla="*/ 129 w 197"/>
                <a:gd name="T1" fmla="*/ 144 h 318"/>
                <a:gd name="T2" fmla="*/ 101 w 197"/>
                <a:gd name="T3" fmla="*/ 140 h 318"/>
                <a:gd name="T4" fmla="*/ 66 w 197"/>
                <a:gd name="T5" fmla="*/ 147 h 318"/>
                <a:gd name="T6" fmla="*/ 139 w 197"/>
                <a:gd name="T7" fmla="*/ 53 h 318"/>
                <a:gd name="T8" fmla="*/ 147 w 197"/>
                <a:gd name="T9" fmla="*/ 46 h 318"/>
                <a:gd name="T10" fmla="*/ 156 w 197"/>
                <a:gd name="T11" fmla="*/ 13 h 318"/>
                <a:gd name="T12" fmla="*/ 155 w 197"/>
                <a:gd name="T13" fmla="*/ 5 h 318"/>
                <a:gd name="T14" fmla="*/ 148 w 197"/>
                <a:gd name="T15" fmla="*/ 0 h 318"/>
                <a:gd name="T16" fmla="*/ 138 w 197"/>
                <a:gd name="T17" fmla="*/ 0 h 318"/>
                <a:gd name="T18" fmla="*/ 16 w 197"/>
                <a:gd name="T19" fmla="*/ 128 h 318"/>
                <a:gd name="T20" fmla="*/ 31 w 197"/>
                <a:gd name="T21" fmla="*/ 281 h 318"/>
                <a:gd name="T22" fmla="*/ 105 w 197"/>
                <a:gd name="T23" fmla="*/ 318 h 318"/>
                <a:gd name="T24" fmla="*/ 105 w 197"/>
                <a:gd name="T25" fmla="*/ 318 h 318"/>
                <a:gd name="T26" fmla="*/ 191 w 197"/>
                <a:gd name="T27" fmla="*/ 253 h 318"/>
                <a:gd name="T28" fmla="*/ 183 w 197"/>
                <a:gd name="T29" fmla="*/ 186 h 318"/>
                <a:gd name="T30" fmla="*/ 129 w 197"/>
                <a:gd name="T31" fmla="*/ 14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7" h="318">
                  <a:moveTo>
                    <a:pt x="129" y="144"/>
                  </a:moveTo>
                  <a:cubicBezTo>
                    <a:pt x="120" y="141"/>
                    <a:pt x="111" y="140"/>
                    <a:pt x="101" y="140"/>
                  </a:cubicBezTo>
                  <a:cubicBezTo>
                    <a:pt x="87" y="140"/>
                    <a:pt x="76" y="143"/>
                    <a:pt x="66" y="147"/>
                  </a:cubicBezTo>
                  <a:cubicBezTo>
                    <a:pt x="75" y="115"/>
                    <a:pt x="96" y="59"/>
                    <a:pt x="139" y="53"/>
                  </a:cubicBezTo>
                  <a:cubicBezTo>
                    <a:pt x="142" y="53"/>
                    <a:pt x="146" y="50"/>
                    <a:pt x="147" y="46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7" y="10"/>
                    <a:pt x="156" y="7"/>
                    <a:pt x="155" y="5"/>
                  </a:cubicBezTo>
                  <a:cubicBezTo>
                    <a:pt x="153" y="2"/>
                    <a:pt x="150" y="1"/>
                    <a:pt x="148" y="0"/>
                  </a:cubicBezTo>
                  <a:cubicBezTo>
                    <a:pt x="144" y="0"/>
                    <a:pt x="141" y="0"/>
                    <a:pt x="138" y="0"/>
                  </a:cubicBezTo>
                  <a:cubicBezTo>
                    <a:pt x="88" y="0"/>
                    <a:pt x="38" y="53"/>
                    <a:pt x="16" y="128"/>
                  </a:cubicBezTo>
                  <a:cubicBezTo>
                    <a:pt x="4" y="172"/>
                    <a:pt x="0" y="239"/>
                    <a:pt x="31" y="281"/>
                  </a:cubicBezTo>
                  <a:cubicBezTo>
                    <a:pt x="48" y="304"/>
                    <a:pt x="73" y="317"/>
                    <a:pt x="105" y="318"/>
                  </a:cubicBezTo>
                  <a:cubicBezTo>
                    <a:pt x="105" y="318"/>
                    <a:pt x="105" y="318"/>
                    <a:pt x="105" y="318"/>
                  </a:cubicBezTo>
                  <a:cubicBezTo>
                    <a:pt x="145" y="318"/>
                    <a:pt x="180" y="292"/>
                    <a:pt x="191" y="253"/>
                  </a:cubicBezTo>
                  <a:cubicBezTo>
                    <a:pt x="197" y="231"/>
                    <a:pt x="194" y="207"/>
                    <a:pt x="183" y="186"/>
                  </a:cubicBezTo>
                  <a:cubicBezTo>
                    <a:pt x="171" y="166"/>
                    <a:pt x="152" y="151"/>
                    <a:pt x="129" y="1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B40B60A-72BF-4D90-8146-5316A628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00" y="2309251"/>
              <a:ext cx="312834" cy="504120"/>
            </a:xfrm>
            <a:custGeom>
              <a:avLst/>
              <a:gdLst>
                <a:gd name="T0" fmla="*/ 182 w 197"/>
                <a:gd name="T1" fmla="*/ 186 h 318"/>
                <a:gd name="T2" fmla="*/ 129 w 197"/>
                <a:gd name="T3" fmla="*/ 144 h 318"/>
                <a:gd name="T4" fmla="*/ 101 w 197"/>
                <a:gd name="T5" fmla="*/ 140 h 318"/>
                <a:gd name="T6" fmla="*/ 66 w 197"/>
                <a:gd name="T7" fmla="*/ 147 h 318"/>
                <a:gd name="T8" fmla="*/ 138 w 197"/>
                <a:gd name="T9" fmla="*/ 53 h 318"/>
                <a:gd name="T10" fmla="*/ 146 w 197"/>
                <a:gd name="T11" fmla="*/ 46 h 318"/>
                <a:gd name="T12" fmla="*/ 155 w 197"/>
                <a:gd name="T13" fmla="*/ 13 h 318"/>
                <a:gd name="T14" fmla="*/ 154 w 197"/>
                <a:gd name="T15" fmla="*/ 5 h 318"/>
                <a:gd name="T16" fmla="*/ 147 w 197"/>
                <a:gd name="T17" fmla="*/ 0 h 318"/>
                <a:gd name="T18" fmla="*/ 138 w 197"/>
                <a:gd name="T19" fmla="*/ 0 h 318"/>
                <a:gd name="T20" fmla="*/ 16 w 197"/>
                <a:gd name="T21" fmla="*/ 128 h 318"/>
                <a:gd name="T22" fmla="*/ 30 w 197"/>
                <a:gd name="T23" fmla="*/ 281 h 318"/>
                <a:gd name="T24" fmla="*/ 105 w 197"/>
                <a:gd name="T25" fmla="*/ 318 h 318"/>
                <a:gd name="T26" fmla="*/ 105 w 197"/>
                <a:gd name="T27" fmla="*/ 318 h 318"/>
                <a:gd name="T28" fmla="*/ 190 w 197"/>
                <a:gd name="T29" fmla="*/ 253 h 318"/>
                <a:gd name="T30" fmla="*/ 182 w 197"/>
                <a:gd name="T31" fmla="*/ 18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7" h="318">
                  <a:moveTo>
                    <a:pt x="182" y="186"/>
                  </a:moveTo>
                  <a:cubicBezTo>
                    <a:pt x="171" y="166"/>
                    <a:pt x="152" y="151"/>
                    <a:pt x="129" y="144"/>
                  </a:cubicBezTo>
                  <a:cubicBezTo>
                    <a:pt x="119" y="141"/>
                    <a:pt x="110" y="140"/>
                    <a:pt x="101" y="140"/>
                  </a:cubicBezTo>
                  <a:cubicBezTo>
                    <a:pt x="87" y="140"/>
                    <a:pt x="75" y="143"/>
                    <a:pt x="66" y="147"/>
                  </a:cubicBezTo>
                  <a:cubicBezTo>
                    <a:pt x="75" y="115"/>
                    <a:pt x="96" y="59"/>
                    <a:pt x="138" y="53"/>
                  </a:cubicBezTo>
                  <a:cubicBezTo>
                    <a:pt x="142" y="53"/>
                    <a:pt x="145" y="50"/>
                    <a:pt x="146" y="46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6" y="10"/>
                    <a:pt x="156" y="7"/>
                    <a:pt x="154" y="5"/>
                  </a:cubicBezTo>
                  <a:cubicBezTo>
                    <a:pt x="153" y="2"/>
                    <a:pt x="150" y="1"/>
                    <a:pt x="147" y="0"/>
                  </a:cubicBezTo>
                  <a:cubicBezTo>
                    <a:pt x="144" y="0"/>
                    <a:pt x="141" y="0"/>
                    <a:pt x="138" y="0"/>
                  </a:cubicBezTo>
                  <a:cubicBezTo>
                    <a:pt x="87" y="0"/>
                    <a:pt x="37" y="53"/>
                    <a:pt x="16" y="128"/>
                  </a:cubicBezTo>
                  <a:cubicBezTo>
                    <a:pt x="4" y="172"/>
                    <a:pt x="0" y="239"/>
                    <a:pt x="30" y="281"/>
                  </a:cubicBezTo>
                  <a:cubicBezTo>
                    <a:pt x="48" y="304"/>
                    <a:pt x="72" y="317"/>
                    <a:pt x="105" y="318"/>
                  </a:cubicBezTo>
                  <a:cubicBezTo>
                    <a:pt x="105" y="318"/>
                    <a:pt x="105" y="318"/>
                    <a:pt x="105" y="318"/>
                  </a:cubicBezTo>
                  <a:cubicBezTo>
                    <a:pt x="145" y="318"/>
                    <a:pt x="180" y="292"/>
                    <a:pt x="190" y="253"/>
                  </a:cubicBezTo>
                  <a:cubicBezTo>
                    <a:pt x="197" y="231"/>
                    <a:pt x="194" y="207"/>
                    <a:pt x="182" y="1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05A43D6-8028-4AB2-B6A9-79B57F924C99}"/>
              </a:ext>
            </a:extLst>
          </p:cNvPr>
          <p:cNvSpPr txBox="1"/>
          <p:nvPr/>
        </p:nvSpPr>
        <p:spPr>
          <a:xfrm>
            <a:off x="5895022" y="4437112"/>
            <a:ext cx="4159830" cy="7386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This is a sample text.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EE8B29-FEE3-4569-93AD-FD586E0E8ADC}"/>
              </a:ext>
            </a:extLst>
          </p:cNvPr>
          <p:cNvCxnSpPr>
            <a:cxnSpLocks/>
          </p:cNvCxnSpPr>
          <p:nvPr/>
        </p:nvCxnSpPr>
        <p:spPr>
          <a:xfrm>
            <a:off x="5895022" y="5552335"/>
            <a:ext cx="588428" cy="0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5154E1-CF27-484C-822E-70B508A00660}"/>
              </a:ext>
            </a:extLst>
          </p:cNvPr>
          <p:cNvSpPr txBox="1"/>
          <p:nvPr/>
        </p:nvSpPr>
        <p:spPr>
          <a:xfrm>
            <a:off x="6714838" y="5401557"/>
            <a:ext cx="1270904" cy="30155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b="1" kern="0" dirty="0">
                <a:solidFill>
                  <a:schemeClr val="accent2"/>
                </a:solidFill>
                <a:ea typeface="Calibri Light" charset="0"/>
                <a:cs typeface="Segoe UI" panose="020B0502040204020203" pitchFamily="34" charset="0"/>
              </a:rPr>
              <a:t>Name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53F0D55-0A90-4908-B728-6ECF4320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slidemodel.com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99A3B37-D39C-4B57-94CE-E4EB550E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7E91836-5357-4FB5-BB75-17C3FB4C6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0E43F1-E35C-4D35-A6F3-1229C4D2F243}"/>
              </a:ext>
            </a:extLst>
          </p:cNvPr>
          <p:cNvSpPr txBox="1"/>
          <p:nvPr/>
        </p:nvSpPr>
        <p:spPr>
          <a:xfrm rot="16200000">
            <a:off x="-963553" y="3244334"/>
            <a:ext cx="3416764" cy="369332"/>
          </a:xfrm>
          <a:prstGeom prst="rect">
            <a:avLst/>
          </a:prstGeom>
          <a:noFill/>
          <a:effectLst>
            <a:outerShdw dist="25400" dir="19200000" algn="tl" rotWithShape="0">
              <a:schemeClr val="accent1"/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IN" sz="1800" b="1" spc="600">
                <a:solidFill>
                  <a:schemeClr val="bg1"/>
                </a:solidFill>
              </a:rPr>
              <a:t>SLIDE DECK</a:t>
            </a:r>
            <a:endParaRPr lang="en-IN" sz="1800" b="1" spc="600" dirty="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CBA069-7E34-4DAA-944B-93B445876C83}"/>
              </a:ext>
            </a:extLst>
          </p:cNvPr>
          <p:cNvGrpSpPr/>
          <p:nvPr/>
        </p:nvGrpSpPr>
        <p:grpSpPr>
          <a:xfrm>
            <a:off x="594784" y="453449"/>
            <a:ext cx="781434" cy="794328"/>
            <a:chOff x="594784" y="1497425"/>
            <a:chExt cx="781434" cy="79432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367D280-5FBE-4C57-ABCF-10F251ECE7B1}"/>
                </a:ext>
              </a:extLst>
            </p:cNvPr>
            <p:cNvSpPr/>
            <p:nvPr/>
          </p:nvSpPr>
          <p:spPr>
            <a:xfrm>
              <a:off x="594784" y="1497425"/>
              <a:ext cx="781434" cy="794328"/>
            </a:xfrm>
            <a:prstGeom prst="rect">
              <a:avLst/>
            </a:prstGeom>
            <a:noFill/>
            <a:ln>
              <a:noFill/>
            </a:ln>
            <a:effectLst>
              <a:outerShdw blurRad="825500" dist="7366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9E0E59D-BEA8-436D-B5D6-4001A1B8CB4B}"/>
                </a:ext>
              </a:extLst>
            </p:cNvPr>
            <p:cNvGrpSpPr/>
            <p:nvPr/>
          </p:nvGrpSpPr>
          <p:grpSpPr>
            <a:xfrm>
              <a:off x="687371" y="1497663"/>
              <a:ext cx="671840" cy="627247"/>
              <a:chOff x="8110636" y="2060848"/>
              <a:chExt cx="871135" cy="813314"/>
            </a:xfrm>
            <a:solidFill>
              <a:schemeClr val="bg1"/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101B75F-AF1A-4BE7-9B7C-53DF103DC5BD}"/>
                  </a:ext>
                </a:extLst>
              </p:cNvPr>
              <p:cNvSpPr/>
              <p:nvPr/>
            </p:nvSpPr>
            <p:spPr>
              <a:xfrm>
                <a:off x="8110636" y="2060848"/>
                <a:ext cx="504056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E0BD12A-EBC2-4B42-BDBE-ADB71B4828DC}"/>
                  </a:ext>
                </a:extLst>
              </p:cNvPr>
              <p:cNvSpPr/>
              <p:nvPr/>
            </p:nvSpPr>
            <p:spPr>
              <a:xfrm>
                <a:off x="8689611" y="2060848"/>
                <a:ext cx="216025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E7238AC-8103-41DE-98F9-362C0E977F82}"/>
                  </a:ext>
                </a:extLst>
              </p:cNvPr>
              <p:cNvSpPr/>
              <p:nvPr/>
            </p:nvSpPr>
            <p:spPr>
              <a:xfrm>
                <a:off x="8281177" y="2359493"/>
                <a:ext cx="216025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946D1D3-4674-44A6-93D1-2F7EEA1F6BE5}"/>
                  </a:ext>
                </a:extLst>
              </p:cNvPr>
              <p:cNvSpPr/>
              <p:nvPr/>
            </p:nvSpPr>
            <p:spPr>
              <a:xfrm>
                <a:off x="8576191" y="2359493"/>
                <a:ext cx="216025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91CB90-60C4-44EC-B8BD-BDA159B6CC99}"/>
                  </a:ext>
                </a:extLst>
              </p:cNvPr>
              <p:cNvSpPr/>
              <p:nvPr/>
            </p:nvSpPr>
            <p:spPr>
              <a:xfrm>
                <a:off x="8169314" y="2658138"/>
                <a:ext cx="216025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1BFDA07-CCC5-44DA-AE68-298A11DC56C1}"/>
                  </a:ext>
                </a:extLst>
              </p:cNvPr>
              <p:cNvSpPr/>
              <p:nvPr/>
            </p:nvSpPr>
            <p:spPr>
              <a:xfrm>
                <a:off x="8477715" y="2658138"/>
                <a:ext cx="504056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157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743B15-96D9-4DD0-8A18-EB488E497528}"/>
              </a:ext>
            </a:extLst>
          </p:cNvPr>
          <p:cNvSpPr/>
          <p:nvPr/>
        </p:nvSpPr>
        <p:spPr>
          <a:xfrm>
            <a:off x="3394112" y="728700"/>
            <a:ext cx="5400600" cy="5400600"/>
          </a:xfrm>
          <a:prstGeom prst="rect">
            <a:avLst/>
          </a:prstGeom>
          <a:gradFill>
            <a:gsLst>
              <a:gs pos="5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CC6EF-3627-4D3B-8F66-449204C640AD}"/>
              </a:ext>
            </a:extLst>
          </p:cNvPr>
          <p:cNvSpPr txBox="1"/>
          <p:nvPr/>
        </p:nvSpPr>
        <p:spPr>
          <a:xfrm>
            <a:off x="4149776" y="730558"/>
            <a:ext cx="1176925" cy="2215991"/>
          </a:xfrm>
          <a:prstGeom prst="rect">
            <a:avLst/>
          </a:prstGeom>
          <a:noFill/>
          <a:effectLst>
            <a:outerShdw dist="1143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138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BD8964-2BE0-4747-BA14-2917C9723E37}"/>
              </a:ext>
            </a:extLst>
          </p:cNvPr>
          <p:cNvSpPr txBox="1"/>
          <p:nvPr/>
        </p:nvSpPr>
        <p:spPr>
          <a:xfrm>
            <a:off x="3975048" y="3884155"/>
            <a:ext cx="1526380" cy="2215991"/>
          </a:xfrm>
          <a:prstGeom prst="rect">
            <a:avLst/>
          </a:prstGeom>
          <a:noFill/>
          <a:effectLst>
            <a:outerShdw dist="1143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138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74EB1-241D-4B52-8CF4-6F0B510A814D}"/>
              </a:ext>
            </a:extLst>
          </p:cNvPr>
          <p:cNvSpPr txBox="1"/>
          <p:nvPr/>
        </p:nvSpPr>
        <p:spPr>
          <a:xfrm>
            <a:off x="6453037" y="733810"/>
            <a:ext cx="1962397" cy="2215991"/>
          </a:xfrm>
          <a:prstGeom prst="rect">
            <a:avLst/>
          </a:prstGeom>
          <a:noFill/>
          <a:effectLst>
            <a:outerShdw dist="1143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13800" b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8B691-C695-45F6-A1F5-A746B6E96320}"/>
              </a:ext>
            </a:extLst>
          </p:cNvPr>
          <p:cNvSpPr txBox="1"/>
          <p:nvPr/>
        </p:nvSpPr>
        <p:spPr>
          <a:xfrm>
            <a:off x="6823331" y="3884154"/>
            <a:ext cx="1221809" cy="2215991"/>
          </a:xfrm>
          <a:prstGeom prst="rect">
            <a:avLst/>
          </a:prstGeom>
          <a:noFill/>
          <a:effectLst>
            <a:outerShdw dist="1143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13800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2F4784-37E1-4019-A86B-4A7FF019CBAD}"/>
              </a:ext>
            </a:extLst>
          </p:cNvPr>
          <p:cNvSpPr/>
          <p:nvPr/>
        </p:nvSpPr>
        <p:spPr>
          <a:xfrm>
            <a:off x="576591" y="2035537"/>
            <a:ext cx="2799240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</a:t>
            </a:r>
          </a:p>
          <a:p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88185-3C97-493B-BDCC-59445085BA21}"/>
              </a:ext>
            </a:extLst>
          </p:cNvPr>
          <p:cNvSpPr/>
          <p:nvPr/>
        </p:nvSpPr>
        <p:spPr>
          <a:xfrm>
            <a:off x="576591" y="1503838"/>
            <a:ext cx="2799240" cy="43088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Strengths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418580-9BA4-4E59-B9E1-0C98CA5D28CC}"/>
              </a:ext>
            </a:extLst>
          </p:cNvPr>
          <p:cNvGrpSpPr/>
          <p:nvPr/>
        </p:nvGrpSpPr>
        <p:grpSpPr>
          <a:xfrm>
            <a:off x="632177" y="476672"/>
            <a:ext cx="781715" cy="784215"/>
            <a:chOff x="1585913" y="6542087"/>
            <a:chExt cx="1490662" cy="1495426"/>
          </a:xfrm>
          <a:solidFill>
            <a:schemeClr val="bg1"/>
          </a:solidFill>
        </p:grpSpPr>
        <p:sp>
          <p:nvSpPr>
            <p:cNvPr id="14" name="Freeform 54">
              <a:extLst>
                <a:ext uri="{FF2B5EF4-FFF2-40B4-BE49-F238E27FC236}">
                  <a16:creationId xmlns:a16="http://schemas.microsoft.com/office/drawing/2014/main" id="{1EFBD642-2382-49CF-B332-FBA75115ED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4625" y="6884988"/>
              <a:ext cx="203200" cy="203200"/>
            </a:xfrm>
            <a:custGeom>
              <a:avLst/>
              <a:gdLst>
                <a:gd name="T0" fmla="*/ 203 w 325"/>
                <a:gd name="T1" fmla="*/ 0 h 324"/>
                <a:gd name="T2" fmla="*/ 122 w 325"/>
                <a:gd name="T3" fmla="*/ 0 h 324"/>
                <a:gd name="T4" fmla="*/ 0 w 325"/>
                <a:gd name="T5" fmla="*/ 121 h 324"/>
                <a:gd name="T6" fmla="*/ 0 w 325"/>
                <a:gd name="T7" fmla="*/ 202 h 324"/>
                <a:gd name="T8" fmla="*/ 122 w 325"/>
                <a:gd name="T9" fmla="*/ 324 h 324"/>
                <a:gd name="T10" fmla="*/ 203 w 325"/>
                <a:gd name="T11" fmla="*/ 324 h 324"/>
                <a:gd name="T12" fmla="*/ 325 w 325"/>
                <a:gd name="T13" fmla="*/ 202 h 324"/>
                <a:gd name="T14" fmla="*/ 325 w 325"/>
                <a:gd name="T15" fmla="*/ 121 h 324"/>
                <a:gd name="T16" fmla="*/ 203 w 325"/>
                <a:gd name="T17" fmla="*/ 0 h 324"/>
                <a:gd name="T18" fmla="*/ 163 w 325"/>
                <a:gd name="T19" fmla="*/ 204 h 324"/>
                <a:gd name="T20" fmla="*/ 121 w 325"/>
                <a:gd name="T21" fmla="*/ 162 h 324"/>
                <a:gd name="T22" fmla="*/ 163 w 325"/>
                <a:gd name="T23" fmla="*/ 120 h 324"/>
                <a:gd name="T24" fmla="*/ 204 w 325"/>
                <a:gd name="T25" fmla="*/ 162 h 324"/>
                <a:gd name="T26" fmla="*/ 163 w 325"/>
                <a:gd name="T27" fmla="*/ 20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5" h="324">
                  <a:moveTo>
                    <a:pt x="203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67"/>
                    <a:pt x="67" y="121"/>
                    <a:pt x="0" y="121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67" y="202"/>
                    <a:pt x="122" y="257"/>
                    <a:pt x="122" y="324"/>
                  </a:cubicBezTo>
                  <a:cubicBezTo>
                    <a:pt x="203" y="324"/>
                    <a:pt x="203" y="324"/>
                    <a:pt x="203" y="324"/>
                  </a:cubicBezTo>
                  <a:cubicBezTo>
                    <a:pt x="203" y="257"/>
                    <a:pt x="258" y="202"/>
                    <a:pt x="325" y="202"/>
                  </a:cubicBezTo>
                  <a:cubicBezTo>
                    <a:pt x="325" y="121"/>
                    <a:pt x="325" y="121"/>
                    <a:pt x="325" y="121"/>
                  </a:cubicBezTo>
                  <a:cubicBezTo>
                    <a:pt x="258" y="121"/>
                    <a:pt x="203" y="67"/>
                    <a:pt x="203" y="0"/>
                  </a:cubicBezTo>
                  <a:close/>
                  <a:moveTo>
                    <a:pt x="163" y="204"/>
                  </a:moveTo>
                  <a:cubicBezTo>
                    <a:pt x="151" y="188"/>
                    <a:pt x="137" y="174"/>
                    <a:pt x="121" y="162"/>
                  </a:cubicBezTo>
                  <a:cubicBezTo>
                    <a:pt x="137" y="150"/>
                    <a:pt x="151" y="136"/>
                    <a:pt x="163" y="120"/>
                  </a:cubicBezTo>
                  <a:cubicBezTo>
                    <a:pt x="174" y="136"/>
                    <a:pt x="188" y="150"/>
                    <a:pt x="204" y="162"/>
                  </a:cubicBezTo>
                  <a:cubicBezTo>
                    <a:pt x="188" y="174"/>
                    <a:pt x="174" y="188"/>
                    <a:pt x="163" y="2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55">
              <a:extLst>
                <a:ext uri="{FF2B5EF4-FFF2-40B4-BE49-F238E27FC236}">
                  <a16:creationId xmlns:a16="http://schemas.microsoft.com/office/drawing/2014/main" id="{3CD2EFFC-7BE5-4413-AF35-B0E477E7F0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67025" y="6605588"/>
              <a:ext cx="203200" cy="203200"/>
            </a:xfrm>
            <a:custGeom>
              <a:avLst/>
              <a:gdLst>
                <a:gd name="T0" fmla="*/ 203 w 324"/>
                <a:gd name="T1" fmla="*/ 0 h 325"/>
                <a:gd name="T2" fmla="*/ 121 w 324"/>
                <a:gd name="T3" fmla="*/ 0 h 325"/>
                <a:gd name="T4" fmla="*/ 0 w 324"/>
                <a:gd name="T5" fmla="*/ 122 h 325"/>
                <a:gd name="T6" fmla="*/ 0 w 324"/>
                <a:gd name="T7" fmla="*/ 203 h 325"/>
                <a:gd name="T8" fmla="*/ 121 w 324"/>
                <a:gd name="T9" fmla="*/ 325 h 325"/>
                <a:gd name="T10" fmla="*/ 203 w 324"/>
                <a:gd name="T11" fmla="*/ 325 h 325"/>
                <a:gd name="T12" fmla="*/ 324 w 324"/>
                <a:gd name="T13" fmla="*/ 203 h 325"/>
                <a:gd name="T14" fmla="*/ 324 w 324"/>
                <a:gd name="T15" fmla="*/ 122 h 325"/>
                <a:gd name="T16" fmla="*/ 203 w 324"/>
                <a:gd name="T17" fmla="*/ 0 h 325"/>
                <a:gd name="T18" fmla="*/ 162 w 324"/>
                <a:gd name="T19" fmla="*/ 204 h 325"/>
                <a:gd name="T20" fmla="*/ 120 w 324"/>
                <a:gd name="T21" fmla="*/ 163 h 325"/>
                <a:gd name="T22" fmla="*/ 162 w 324"/>
                <a:gd name="T23" fmla="*/ 121 h 325"/>
                <a:gd name="T24" fmla="*/ 204 w 324"/>
                <a:gd name="T25" fmla="*/ 163 h 325"/>
                <a:gd name="T26" fmla="*/ 162 w 324"/>
                <a:gd name="T27" fmla="*/ 20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4" h="325">
                  <a:moveTo>
                    <a:pt x="203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67"/>
                    <a:pt x="67" y="122"/>
                    <a:pt x="0" y="122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7" y="203"/>
                    <a:pt x="121" y="258"/>
                    <a:pt x="121" y="325"/>
                  </a:cubicBezTo>
                  <a:cubicBezTo>
                    <a:pt x="203" y="325"/>
                    <a:pt x="203" y="325"/>
                    <a:pt x="203" y="325"/>
                  </a:cubicBezTo>
                  <a:cubicBezTo>
                    <a:pt x="203" y="258"/>
                    <a:pt x="257" y="203"/>
                    <a:pt x="324" y="203"/>
                  </a:cubicBezTo>
                  <a:cubicBezTo>
                    <a:pt x="324" y="122"/>
                    <a:pt x="324" y="122"/>
                    <a:pt x="324" y="122"/>
                  </a:cubicBezTo>
                  <a:cubicBezTo>
                    <a:pt x="257" y="122"/>
                    <a:pt x="203" y="67"/>
                    <a:pt x="203" y="0"/>
                  </a:cubicBezTo>
                  <a:close/>
                  <a:moveTo>
                    <a:pt x="162" y="204"/>
                  </a:moveTo>
                  <a:cubicBezTo>
                    <a:pt x="150" y="189"/>
                    <a:pt x="136" y="174"/>
                    <a:pt x="120" y="163"/>
                  </a:cubicBezTo>
                  <a:cubicBezTo>
                    <a:pt x="136" y="151"/>
                    <a:pt x="150" y="137"/>
                    <a:pt x="162" y="121"/>
                  </a:cubicBezTo>
                  <a:cubicBezTo>
                    <a:pt x="174" y="137"/>
                    <a:pt x="188" y="151"/>
                    <a:pt x="204" y="163"/>
                  </a:cubicBezTo>
                  <a:cubicBezTo>
                    <a:pt x="188" y="174"/>
                    <a:pt x="174" y="189"/>
                    <a:pt x="162" y="2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56">
              <a:extLst>
                <a:ext uri="{FF2B5EF4-FFF2-40B4-BE49-F238E27FC236}">
                  <a16:creationId xmlns:a16="http://schemas.microsoft.com/office/drawing/2014/main" id="{15B3ECBB-EC78-4244-9649-5B3C1FF80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913" y="6542087"/>
              <a:ext cx="1490662" cy="1495426"/>
            </a:xfrm>
            <a:custGeom>
              <a:avLst/>
              <a:gdLst>
                <a:gd name="T0" fmla="*/ 210 w 2381"/>
                <a:gd name="T1" fmla="*/ 1897 h 2392"/>
                <a:gd name="T2" fmla="*/ 134 w 2381"/>
                <a:gd name="T3" fmla="*/ 1714 h 2392"/>
                <a:gd name="T4" fmla="*/ 172 w 2381"/>
                <a:gd name="T5" fmla="*/ 1527 h 2392"/>
                <a:gd name="T6" fmla="*/ 468 w 2381"/>
                <a:gd name="T7" fmla="*/ 654 h 2392"/>
                <a:gd name="T8" fmla="*/ 535 w 2381"/>
                <a:gd name="T9" fmla="*/ 507 h 2392"/>
                <a:gd name="T10" fmla="*/ 592 w 2381"/>
                <a:gd name="T11" fmla="*/ 474 h 2392"/>
                <a:gd name="T12" fmla="*/ 1155 w 2381"/>
                <a:gd name="T13" fmla="*/ 106 h 2392"/>
                <a:gd name="T14" fmla="*/ 1420 w 2381"/>
                <a:gd name="T15" fmla="*/ 349 h 2392"/>
                <a:gd name="T16" fmla="*/ 1244 w 2381"/>
                <a:gd name="T17" fmla="*/ 535 h 2392"/>
                <a:gd name="T18" fmla="*/ 1135 w 2381"/>
                <a:gd name="T19" fmla="*/ 479 h 2392"/>
                <a:gd name="T20" fmla="*/ 1178 w 2381"/>
                <a:gd name="T21" fmla="*/ 421 h 2392"/>
                <a:gd name="T22" fmla="*/ 1119 w 2381"/>
                <a:gd name="T23" fmla="*/ 363 h 2392"/>
                <a:gd name="T24" fmla="*/ 1097 w 2381"/>
                <a:gd name="T25" fmla="*/ 589 h 2392"/>
                <a:gd name="T26" fmla="*/ 1427 w 2381"/>
                <a:gd name="T27" fmla="*/ 483 h 2392"/>
                <a:gd name="T28" fmla="*/ 1224 w 2381"/>
                <a:gd name="T29" fmla="*/ 751 h 2392"/>
                <a:gd name="T30" fmla="*/ 949 w 2381"/>
                <a:gd name="T31" fmla="*/ 652 h 2392"/>
                <a:gd name="T32" fmla="*/ 833 w 2381"/>
                <a:gd name="T33" fmla="*/ 918 h 2392"/>
                <a:gd name="T34" fmla="*/ 857 w 2381"/>
                <a:gd name="T35" fmla="*/ 1245 h 2392"/>
                <a:gd name="T36" fmla="*/ 735 w 2381"/>
                <a:gd name="T37" fmla="*/ 1730 h 2392"/>
                <a:gd name="T38" fmla="*/ 946 w 2381"/>
                <a:gd name="T39" fmla="*/ 1464 h 2392"/>
                <a:gd name="T40" fmla="*/ 1052 w 2381"/>
                <a:gd name="T41" fmla="*/ 1607 h 2392"/>
                <a:gd name="T42" fmla="*/ 1171 w 2381"/>
                <a:gd name="T43" fmla="*/ 1544 h 2392"/>
                <a:gd name="T44" fmla="*/ 1213 w 2381"/>
                <a:gd name="T45" fmla="*/ 1489 h 2392"/>
                <a:gd name="T46" fmla="*/ 2010 w 2381"/>
                <a:gd name="T47" fmla="*/ 1500 h 2392"/>
                <a:gd name="T48" fmla="*/ 1921 w 2381"/>
                <a:gd name="T49" fmla="*/ 1314 h 2392"/>
                <a:gd name="T50" fmla="*/ 2381 w 2381"/>
                <a:gd name="T51" fmla="*/ 1155 h 2392"/>
                <a:gd name="T52" fmla="*/ 1521 w 2381"/>
                <a:gd name="T53" fmla="*/ 1244 h 2392"/>
                <a:gd name="T54" fmla="*/ 953 w 2381"/>
                <a:gd name="T55" fmla="*/ 1383 h 2392"/>
                <a:gd name="T56" fmla="*/ 938 w 2381"/>
                <a:gd name="T57" fmla="*/ 1246 h 2392"/>
                <a:gd name="T58" fmla="*/ 914 w 2381"/>
                <a:gd name="T59" fmla="*/ 916 h 2392"/>
                <a:gd name="T60" fmla="*/ 1231 w 2381"/>
                <a:gd name="T61" fmla="*/ 833 h 2392"/>
                <a:gd name="T62" fmla="*/ 1263 w 2381"/>
                <a:gd name="T63" fmla="*/ 824 h 2392"/>
                <a:gd name="T64" fmla="*/ 1554 w 2381"/>
                <a:gd name="T65" fmla="*/ 527 h 2392"/>
                <a:gd name="T66" fmla="*/ 1502 w 2381"/>
                <a:gd name="T67" fmla="*/ 347 h 2392"/>
                <a:gd name="T68" fmla="*/ 1205 w 2381"/>
                <a:gd name="T69" fmla="*/ 43 h 2392"/>
                <a:gd name="T70" fmla="*/ 564 w 2381"/>
                <a:gd name="T71" fmla="*/ 394 h 2392"/>
                <a:gd name="T72" fmla="*/ 482 w 2381"/>
                <a:gd name="T73" fmla="*/ 446 h 2392"/>
                <a:gd name="T74" fmla="*/ 392 w 2381"/>
                <a:gd name="T75" fmla="*/ 625 h 2392"/>
                <a:gd name="T76" fmla="*/ 92 w 2381"/>
                <a:gd name="T77" fmla="*/ 1513 h 2392"/>
                <a:gd name="T78" fmla="*/ 55 w 2381"/>
                <a:gd name="T79" fmla="*/ 1695 h 2392"/>
                <a:gd name="T80" fmla="*/ 25 w 2381"/>
                <a:gd name="T81" fmla="*/ 1882 h 2392"/>
                <a:gd name="T82" fmla="*/ 1449 w 2381"/>
                <a:gd name="T83" fmla="*/ 2387 h 2392"/>
                <a:gd name="T84" fmla="*/ 2357 w 2381"/>
                <a:gd name="T85" fmla="*/ 2204 h 2392"/>
                <a:gd name="T86" fmla="*/ 1456 w 2381"/>
                <a:gd name="T87" fmla="*/ 2306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81" h="2392">
                  <a:moveTo>
                    <a:pt x="1456" y="2306"/>
                  </a:moveTo>
                  <a:cubicBezTo>
                    <a:pt x="1049" y="2272"/>
                    <a:pt x="583" y="2119"/>
                    <a:pt x="210" y="1897"/>
                  </a:cubicBezTo>
                  <a:cubicBezTo>
                    <a:pt x="99" y="1832"/>
                    <a:pt x="99" y="1832"/>
                    <a:pt x="99" y="1832"/>
                  </a:cubicBezTo>
                  <a:cubicBezTo>
                    <a:pt x="115" y="1793"/>
                    <a:pt x="125" y="1753"/>
                    <a:pt x="134" y="1714"/>
                  </a:cubicBezTo>
                  <a:cubicBezTo>
                    <a:pt x="137" y="1702"/>
                    <a:pt x="140" y="1690"/>
                    <a:pt x="143" y="1679"/>
                  </a:cubicBezTo>
                  <a:cubicBezTo>
                    <a:pt x="151" y="1645"/>
                    <a:pt x="161" y="1590"/>
                    <a:pt x="172" y="1527"/>
                  </a:cubicBezTo>
                  <a:cubicBezTo>
                    <a:pt x="188" y="1436"/>
                    <a:pt x="207" y="1323"/>
                    <a:pt x="225" y="1277"/>
                  </a:cubicBezTo>
                  <a:cubicBezTo>
                    <a:pt x="468" y="654"/>
                    <a:pt x="468" y="654"/>
                    <a:pt x="468" y="654"/>
                  </a:cubicBezTo>
                  <a:cubicBezTo>
                    <a:pt x="473" y="641"/>
                    <a:pt x="478" y="626"/>
                    <a:pt x="483" y="611"/>
                  </a:cubicBezTo>
                  <a:cubicBezTo>
                    <a:pt x="496" y="571"/>
                    <a:pt x="510" y="530"/>
                    <a:pt x="535" y="507"/>
                  </a:cubicBezTo>
                  <a:cubicBezTo>
                    <a:pt x="550" y="495"/>
                    <a:pt x="568" y="485"/>
                    <a:pt x="586" y="477"/>
                  </a:cubicBezTo>
                  <a:cubicBezTo>
                    <a:pt x="589" y="476"/>
                    <a:pt x="591" y="475"/>
                    <a:pt x="592" y="474"/>
                  </a:cubicBezTo>
                  <a:cubicBezTo>
                    <a:pt x="1073" y="105"/>
                    <a:pt x="1073" y="105"/>
                    <a:pt x="1073" y="105"/>
                  </a:cubicBezTo>
                  <a:cubicBezTo>
                    <a:pt x="1097" y="87"/>
                    <a:pt x="1131" y="87"/>
                    <a:pt x="1155" y="106"/>
                  </a:cubicBezTo>
                  <a:cubicBezTo>
                    <a:pt x="1396" y="299"/>
                    <a:pt x="1396" y="299"/>
                    <a:pt x="1396" y="299"/>
                  </a:cubicBezTo>
                  <a:cubicBezTo>
                    <a:pt x="1411" y="311"/>
                    <a:pt x="1420" y="329"/>
                    <a:pt x="1420" y="349"/>
                  </a:cubicBezTo>
                  <a:cubicBezTo>
                    <a:pt x="1421" y="369"/>
                    <a:pt x="1413" y="387"/>
                    <a:pt x="1398" y="400"/>
                  </a:cubicBezTo>
                  <a:cubicBezTo>
                    <a:pt x="1244" y="535"/>
                    <a:pt x="1244" y="535"/>
                    <a:pt x="1244" y="535"/>
                  </a:cubicBezTo>
                  <a:cubicBezTo>
                    <a:pt x="1218" y="557"/>
                    <a:pt x="1178" y="556"/>
                    <a:pt x="1154" y="532"/>
                  </a:cubicBezTo>
                  <a:cubicBezTo>
                    <a:pt x="1140" y="518"/>
                    <a:pt x="1133" y="498"/>
                    <a:pt x="1135" y="479"/>
                  </a:cubicBezTo>
                  <a:cubicBezTo>
                    <a:pt x="1137" y="459"/>
                    <a:pt x="1148" y="441"/>
                    <a:pt x="1164" y="430"/>
                  </a:cubicBezTo>
                  <a:cubicBezTo>
                    <a:pt x="1178" y="421"/>
                    <a:pt x="1178" y="421"/>
                    <a:pt x="1178" y="421"/>
                  </a:cubicBezTo>
                  <a:cubicBezTo>
                    <a:pt x="1133" y="354"/>
                    <a:pt x="1133" y="354"/>
                    <a:pt x="1133" y="354"/>
                  </a:cubicBezTo>
                  <a:cubicBezTo>
                    <a:pt x="1119" y="363"/>
                    <a:pt x="1119" y="363"/>
                    <a:pt x="1119" y="363"/>
                  </a:cubicBezTo>
                  <a:cubicBezTo>
                    <a:pt x="1082" y="387"/>
                    <a:pt x="1059" y="427"/>
                    <a:pt x="1054" y="471"/>
                  </a:cubicBezTo>
                  <a:cubicBezTo>
                    <a:pt x="1050" y="515"/>
                    <a:pt x="1065" y="558"/>
                    <a:pt x="1097" y="589"/>
                  </a:cubicBezTo>
                  <a:cubicBezTo>
                    <a:pt x="1151" y="644"/>
                    <a:pt x="1239" y="647"/>
                    <a:pt x="1297" y="596"/>
                  </a:cubicBezTo>
                  <a:cubicBezTo>
                    <a:pt x="1427" y="483"/>
                    <a:pt x="1427" y="483"/>
                    <a:pt x="1427" y="483"/>
                  </a:cubicBezTo>
                  <a:cubicBezTo>
                    <a:pt x="1467" y="542"/>
                    <a:pt x="1467" y="542"/>
                    <a:pt x="1467" y="542"/>
                  </a:cubicBezTo>
                  <a:cubicBezTo>
                    <a:pt x="1224" y="751"/>
                    <a:pt x="1224" y="751"/>
                    <a:pt x="1224" y="751"/>
                  </a:cubicBezTo>
                  <a:cubicBezTo>
                    <a:pt x="933" y="714"/>
                    <a:pt x="933" y="714"/>
                    <a:pt x="933" y="714"/>
                  </a:cubicBezTo>
                  <a:cubicBezTo>
                    <a:pt x="938" y="694"/>
                    <a:pt x="943" y="673"/>
                    <a:pt x="949" y="652"/>
                  </a:cubicBezTo>
                  <a:cubicBezTo>
                    <a:pt x="871" y="630"/>
                    <a:pt x="871" y="630"/>
                    <a:pt x="871" y="630"/>
                  </a:cubicBezTo>
                  <a:cubicBezTo>
                    <a:pt x="844" y="724"/>
                    <a:pt x="831" y="820"/>
                    <a:pt x="833" y="918"/>
                  </a:cubicBezTo>
                  <a:cubicBezTo>
                    <a:pt x="834" y="970"/>
                    <a:pt x="840" y="1023"/>
                    <a:pt x="845" y="1073"/>
                  </a:cubicBezTo>
                  <a:cubicBezTo>
                    <a:pt x="852" y="1132"/>
                    <a:pt x="858" y="1188"/>
                    <a:pt x="857" y="1245"/>
                  </a:cubicBezTo>
                  <a:cubicBezTo>
                    <a:pt x="856" y="1415"/>
                    <a:pt x="790" y="1574"/>
                    <a:pt x="681" y="1669"/>
                  </a:cubicBezTo>
                  <a:cubicBezTo>
                    <a:pt x="735" y="1730"/>
                    <a:pt x="735" y="1730"/>
                    <a:pt x="735" y="1730"/>
                  </a:cubicBezTo>
                  <a:cubicBezTo>
                    <a:pt x="812" y="1663"/>
                    <a:pt x="869" y="1571"/>
                    <a:pt x="903" y="1467"/>
                  </a:cubicBezTo>
                  <a:cubicBezTo>
                    <a:pt x="915" y="1463"/>
                    <a:pt x="931" y="1463"/>
                    <a:pt x="946" y="1464"/>
                  </a:cubicBezTo>
                  <a:cubicBezTo>
                    <a:pt x="1000" y="1469"/>
                    <a:pt x="1051" y="1484"/>
                    <a:pt x="1100" y="1505"/>
                  </a:cubicBezTo>
                  <a:cubicBezTo>
                    <a:pt x="1080" y="1537"/>
                    <a:pt x="1064" y="1571"/>
                    <a:pt x="1052" y="1607"/>
                  </a:cubicBezTo>
                  <a:cubicBezTo>
                    <a:pt x="1129" y="1633"/>
                    <a:pt x="1129" y="1633"/>
                    <a:pt x="1129" y="1633"/>
                  </a:cubicBezTo>
                  <a:cubicBezTo>
                    <a:pt x="1139" y="1602"/>
                    <a:pt x="1154" y="1572"/>
                    <a:pt x="1171" y="1544"/>
                  </a:cubicBezTo>
                  <a:cubicBezTo>
                    <a:pt x="1172" y="1545"/>
                    <a:pt x="1173" y="1546"/>
                    <a:pt x="1174" y="1546"/>
                  </a:cubicBezTo>
                  <a:cubicBezTo>
                    <a:pt x="1213" y="1489"/>
                    <a:pt x="1213" y="1489"/>
                    <a:pt x="1213" y="1489"/>
                  </a:cubicBezTo>
                  <a:cubicBezTo>
                    <a:pt x="1290" y="1404"/>
                    <a:pt x="1402" y="1344"/>
                    <a:pt x="1533" y="1325"/>
                  </a:cubicBezTo>
                  <a:cubicBezTo>
                    <a:pt x="1729" y="1295"/>
                    <a:pt x="1912" y="1362"/>
                    <a:pt x="2010" y="1500"/>
                  </a:cubicBezTo>
                  <a:cubicBezTo>
                    <a:pt x="2076" y="1453"/>
                    <a:pt x="2076" y="1453"/>
                    <a:pt x="2076" y="1453"/>
                  </a:cubicBezTo>
                  <a:cubicBezTo>
                    <a:pt x="2035" y="1396"/>
                    <a:pt x="1982" y="1349"/>
                    <a:pt x="1921" y="1314"/>
                  </a:cubicBezTo>
                  <a:cubicBezTo>
                    <a:pt x="2039" y="1216"/>
                    <a:pt x="2209" y="1181"/>
                    <a:pt x="2354" y="1231"/>
                  </a:cubicBezTo>
                  <a:cubicBezTo>
                    <a:pt x="2381" y="1155"/>
                    <a:pt x="2381" y="1155"/>
                    <a:pt x="2381" y="1155"/>
                  </a:cubicBezTo>
                  <a:cubicBezTo>
                    <a:pt x="2198" y="1091"/>
                    <a:pt x="1981" y="1142"/>
                    <a:pt x="1842" y="1276"/>
                  </a:cubicBezTo>
                  <a:cubicBezTo>
                    <a:pt x="1746" y="1239"/>
                    <a:pt x="1635" y="1227"/>
                    <a:pt x="1521" y="1244"/>
                  </a:cubicBezTo>
                  <a:cubicBezTo>
                    <a:pt x="1370" y="1267"/>
                    <a:pt x="1239" y="1337"/>
                    <a:pt x="1150" y="1439"/>
                  </a:cubicBezTo>
                  <a:cubicBezTo>
                    <a:pt x="1088" y="1408"/>
                    <a:pt x="1022" y="1390"/>
                    <a:pt x="953" y="1383"/>
                  </a:cubicBezTo>
                  <a:cubicBezTo>
                    <a:pt x="944" y="1383"/>
                    <a:pt x="935" y="1382"/>
                    <a:pt x="925" y="1382"/>
                  </a:cubicBezTo>
                  <a:cubicBezTo>
                    <a:pt x="933" y="1338"/>
                    <a:pt x="938" y="1293"/>
                    <a:pt x="938" y="1246"/>
                  </a:cubicBezTo>
                  <a:cubicBezTo>
                    <a:pt x="939" y="1184"/>
                    <a:pt x="932" y="1123"/>
                    <a:pt x="926" y="1064"/>
                  </a:cubicBezTo>
                  <a:cubicBezTo>
                    <a:pt x="921" y="1016"/>
                    <a:pt x="915" y="965"/>
                    <a:pt x="914" y="916"/>
                  </a:cubicBezTo>
                  <a:cubicBezTo>
                    <a:pt x="913" y="875"/>
                    <a:pt x="916" y="835"/>
                    <a:pt x="920" y="794"/>
                  </a:cubicBezTo>
                  <a:cubicBezTo>
                    <a:pt x="1231" y="833"/>
                    <a:pt x="1231" y="833"/>
                    <a:pt x="1231" y="833"/>
                  </a:cubicBezTo>
                  <a:cubicBezTo>
                    <a:pt x="1233" y="833"/>
                    <a:pt x="1235" y="834"/>
                    <a:pt x="1236" y="834"/>
                  </a:cubicBezTo>
                  <a:cubicBezTo>
                    <a:pt x="1246" y="834"/>
                    <a:pt x="1255" y="830"/>
                    <a:pt x="1263" y="824"/>
                  </a:cubicBezTo>
                  <a:cubicBezTo>
                    <a:pt x="1547" y="580"/>
                    <a:pt x="1547" y="580"/>
                    <a:pt x="1547" y="580"/>
                  </a:cubicBezTo>
                  <a:cubicBezTo>
                    <a:pt x="1562" y="567"/>
                    <a:pt x="1565" y="544"/>
                    <a:pt x="1554" y="527"/>
                  </a:cubicBezTo>
                  <a:cubicBezTo>
                    <a:pt x="1483" y="420"/>
                    <a:pt x="1483" y="420"/>
                    <a:pt x="1483" y="420"/>
                  </a:cubicBezTo>
                  <a:cubicBezTo>
                    <a:pt x="1495" y="398"/>
                    <a:pt x="1502" y="373"/>
                    <a:pt x="1502" y="347"/>
                  </a:cubicBezTo>
                  <a:cubicBezTo>
                    <a:pt x="1501" y="304"/>
                    <a:pt x="1480" y="263"/>
                    <a:pt x="1446" y="236"/>
                  </a:cubicBezTo>
                  <a:cubicBezTo>
                    <a:pt x="1205" y="43"/>
                    <a:pt x="1205" y="43"/>
                    <a:pt x="1205" y="43"/>
                  </a:cubicBezTo>
                  <a:cubicBezTo>
                    <a:pt x="1152" y="0"/>
                    <a:pt x="1078" y="0"/>
                    <a:pt x="1024" y="41"/>
                  </a:cubicBezTo>
                  <a:cubicBezTo>
                    <a:pt x="564" y="394"/>
                    <a:pt x="564" y="394"/>
                    <a:pt x="564" y="394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28" y="415"/>
                    <a:pt x="503" y="428"/>
                    <a:pt x="482" y="446"/>
                  </a:cubicBezTo>
                  <a:cubicBezTo>
                    <a:pt x="440" y="483"/>
                    <a:pt x="422" y="538"/>
                    <a:pt x="406" y="586"/>
                  </a:cubicBezTo>
                  <a:cubicBezTo>
                    <a:pt x="402" y="599"/>
                    <a:pt x="397" y="613"/>
                    <a:pt x="392" y="625"/>
                  </a:cubicBezTo>
                  <a:cubicBezTo>
                    <a:pt x="149" y="1248"/>
                    <a:pt x="149" y="1248"/>
                    <a:pt x="149" y="1248"/>
                  </a:cubicBezTo>
                  <a:cubicBezTo>
                    <a:pt x="129" y="1301"/>
                    <a:pt x="110" y="1409"/>
                    <a:pt x="92" y="1513"/>
                  </a:cubicBezTo>
                  <a:cubicBezTo>
                    <a:pt x="82" y="1572"/>
                    <a:pt x="72" y="1628"/>
                    <a:pt x="64" y="1659"/>
                  </a:cubicBezTo>
                  <a:cubicBezTo>
                    <a:pt x="61" y="1671"/>
                    <a:pt x="58" y="1683"/>
                    <a:pt x="55" y="1695"/>
                  </a:cubicBezTo>
                  <a:cubicBezTo>
                    <a:pt x="44" y="1743"/>
                    <a:pt x="33" y="1788"/>
                    <a:pt x="11" y="1827"/>
                  </a:cubicBezTo>
                  <a:cubicBezTo>
                    <a:pt x="0" y="1846"/>
                    <a:pt x="6" y="1871"/>
                    <a:pt x="25" y="1882"/>
                  </a:cubicBezTo>
                  <a:cubicBezTo>
                    <a:pt x="168" y="1967"/>
                    <a:pt x="168" y="1967"/>
                    <a:pt x="168" y="1967"/>
                  </a:cubicBezTo>
                  <a:cubicBezTo>
                    <a:pt x="551" y="2195"/>
                    <a:pt x="1030" y="2352"/>
                    <a:pt x="1449" y="2387"/>
                  </a:cubicBezTo>
                  <a:cubicBezTo>
                    <a:pt x="1482" y="2390"/>
                    <a:pt x="1523" y="2392"/>
                    <a:pt x="1570" y="2392"/>
                  </a:cubicBezTo>
                  <a:cubicBezTo>
                    <a:pt x="1803" y="2392"/>
                    <a:pt x="2179" y="2351"/>
                    <a:pt x="2357" y="2204"/>
                  </a:cubicBezTo>
                  <a:cubicBezTo>
                    <a:pt x="2306" y="2141"/>
                    <a:pt x="2306" y="2141"/>
                    <a:pt x="2306" y="2141"/>
                  </a:cubicBezTo>
                  <a:cubicBezTo>
                    <a:pt x="2122" y="2293"/>
                    <a:pt x="1662" y="2324"/>
                    <a:pt x="1456" y="23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491426D-A33D-4BEC-9412-3ACCB164ADCD}"/>
              </a:ext>
            </a:extLst>
          </p:cNvPr>
          <p:cNvSpPr/>
          <p:nvPr/>
        </p:nvSpPr>
        <p:spPr>
          <a:xfrm>
            <a:off x="567071" y="5694864"/>
            <a:ext cx="2799240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</a:t>
            </a:r>
          </a:p>
          <a:p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466195-BA72-4EFC-A389-85913FFAE1B6}"/>
              </a:ext>
            </a:extLst>
          </p:cNvPr>
          <p:cNvSpPr/>
          <p:nvPr/>
        </p:nvSpPr>
        <p:spPr>
          <a:xfrm>
            <a:off x="567071" y="5127996"/>
            <a:ext cx="2799240" cy="43088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Opportunities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7AD91E-1647-463A-9FA0-4F0A5C2EF63D}"/>
              </a:ext>
            </a:extLst>
          </p:cNvPr>
          <p:cNvGrpSpPr/>
          <p:nvPr/>
        </p:nvGrpSpPr>
        <p:grpSpPr>
          <a:xfrm>
            <a:off x="632979" y="4146097"/>
            <a:ext cx="752303" cy="753062"/>
            <a:chOff x="5768975" y="6546850"/>
            <a:chExt cx="1571625" cy="1573213"/>
          </a:xfrm>
          <a:solidFill>
            <a:schemeClr val="bg1"/>
          </a:solidFill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2F8229C5-AA5B-4C04-A2DA-7028D74AC1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1213" y="7566025"/>
              <a:ext cx="430212" cy="430213"/>
            </a:xfrm>
            <a:custGeom>
              <a:avLst/>
              <a:gdLst>
                <a:gd name="T0" fmla="*/ 280 w 560"/>
                <a:gd name="T1" fmla="*/ 0 h 560"/>
                <a:gd name="T2" fmla="*/ 9 w 560"/>
                <a:gd name="T3" fmla="*/ 208 h 560"/>
                <a:gd name="T4" fmla="*/ 0 w 560"/>
                <a:gd name="T5" fmla="*/ 280 h 560"/>
                <a:gd name="T6" fmla="*/ 280 w 560"/>
                <a:gd name="T7" fmla="*/ 560 h 560"/>
                <a:gd name="T8" fmla="*/ 560 w 560"/>
                <a:gd name="T9" fmla="*/ 280 h 560"/>
                <a:gd name="T10" fmla="*/ 280 w 560"/>
                <a:gd name="T11" fmla="*/ 0 h 560"/>
                <a:gd name="T12" fmla="*/ 280 w 560"/>
                <a:gd name="T13" fmla="*/ 480 h 560"/>
                <a:gd name="T14" fmla="*/ 80 w 560"/>
                <a:gd name="T15" fmla="*/ 280 h 560"/>
                <a:gd name="T16" fmla="*/ 87 w 560"/>
                <a:gd name="T17" fmla="*/ 228 h 560"/>
                <a:gd name="T18" fmla="*/ 280 w 560"/>
                <a:gd name="T19" fmla="*/ 80 h 560"/>
                <a:gd name="T20" fmla="*/ 480 w 560"/>
                <a:gd name="T21" fmla="*/ 280 h 560"/>
                <a:gd name="T22" fmla="*/ 280 w 560"/>
                <a:gd name="T23" fmla="*/ 48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0" h="560">
                  <a:moveTo>
                    <a:pt x="280" y="0"/>
                  </a:moveTo>
                  <a:cubicBezTo>
                    <a:pt x="153" y="0"/>
                    <a:pt x="42" y="85"/>
                    <a:pt x="9" y="208"/>
                  </a:cubicBezTo>
                  <a:cubicBezTo>
                    <a:pt x="3" y="231"/>
                    <a:pt x="0" y="256"/>
                    <a:pt x="0" y="280"/>
                  </a:cubicBezTo>
                  <a:cubicBezTo>
                    <a:pt x="0" y="434"/>
                    <a:pt x="126" y="560"/>
                    <a:pt x="280" y="560"/>
                  </a:cubicBezTo>
                  <a:cubicBezTo>
                    <a:pt x="434" y="560"/>
                    <a:pt x="560" y="434"/>
                    <a:pt x="560" y="280"/>
                  </a:cubicBezTo>
                  <a:cubicBezTo>
                    <a:pt x="560" y="126"/>
                    <a:pt x="434" y="0"/>
                    <a:pt x="280" y="0"/>
                  </a:cubicBezTo>
                  <a:close/>
                  <a:moveTo>
                    <a:pt x="280" y="480"/>
                  </a:moveTo>
                  <a:cubicBezTo>
                    <a:pt x="170" y="480"/>
                    <a:pt x="80" y="390"/>
                    <a:pt x="80" y="280"/>
                  </a:cubicBezTo>
                  <a:cubicBezTo>
                    <a:pt x="80" y="262"/>
                    <a:pt x="82" y="245"/>
                    <a:pt x="87" y="228"/>
                  </a:cubicBezTo>
                  <a:cubicBezTo>
                    <a:pt x="110" y="141"/>
                    <a:pt x="189" y="80"/>
                    <a:pt x="280" y="80"/>
                  </a:cubicBezTo>
                  <a:cubicBezTo>
                    <a:pt x="390" y="80"/>
                    <a:pt x="480" y="170"/>
                    <a:pt x="480" y="280"/>
                  </a:cubicBezTo>
                  <a:cubicBezTo>
                    <a:pt x="480" y="390"/>
                    <a:pt x="390" y="480"/>
                    <a:pt x="280" y="4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B7DEE2DC-5FF3-4B5D-9090-682E9E8BCD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8975" y="6546850"/>
              <a:ext cx="1571625" cy="1573213"/>
            </a:xfrm>
            <a:custGeom>
              <a:avLst/>
              <a:gdLst>
                <a:gd name="T0" fmla="*/ 1907 w 2048"/>
                <a:gd name="T1" fmla="*/ 950 h 2048"/>
                <a:gd name="T2" fmla="*/ 1829 w 2048"/>
                <a:gd name="T3" fmla="*/ 968 h 2048"/>
                <a:gd name="T4" fmla="*/ 1608 w 2048"/>
                <a:gd name="T5" fmla="*/ 1168 h 2048"/>
                <a:gd name="T6" fmla="*/ 1248 w 2048"/>
                <a:gd name="T7" fmla="*/ 560 h 2048"/>
                <a:gd name="T8" fmla="*/ 1488 w 2048"/>
                <a:gd name="T9" fmla="*/ 320 h 2048"/>
                <a:gd name="T10" fmla="*/ 1720 w 2048"/>
                <a:gd name="T11" fmla="*/ 498 h 2048"/>
                <a:gd name="T12" fmla="*/ 1796 w 2048"/>
                <a:gd name="T13" fmla="*/ 647 h 2048"/>
                <a:gd name="T14" fmla="*/ 1797 w 2048"/>
                <a:gd name="T15" fmla="*/ 478 h 2048"/>
                <a:gd name="T16" fmla="*/ 1645 w 2048"/>
                <a:gd name="T17" fmla="*/ 168 h 2048"/>
                <a:gd name="T18" fmla="*/ 1248 w 2048"/>
                <a:gd name="T19" fmla="*/ 200 h 2048"/>
                <a:gd name="T20" fmla="*/ 1168 w 2048"/>
                <a:gd name="T21" fmla="*/ 560 h 2048"/>
                <a:gd name="T22" fmla="*/ 800 w 2048"/>
                <a:gd name="T23" fmla="*/ 348 h 2048"/>
                <a:gd name="T24" fmla="*/ 600 w 2048"/>
                <a:gd name="T25" fmla="*/ 0 h 2048"/>
                <a:gd name="T26" fmla="*/ 382 w 2048"/>
                <a:gd name="T27" fmla="*/ 294 h 2048"/>
                <a:gd name="T28" fmla="*/ 250 w 2048"/>
                <a:gd name="T29" fmla="*/ 479 h 2048"/>
                <a:gd name="T30" fmla="*/ 14 w 2048"/>
                <a:gd name="T31" fmla="*/ 1496 h 2048"/>
                <a:gd name="T32" fmla="*/ 440 w 2048"/>
                <a:gd name="T33" fmla="*/ 2048 h 2048"/>
                <a:gd name="T34" fmla="*/ 880 w 2048"/>
                <a:gd name="T35" fmla="*/ 1328 h 2048"/>
                <a:gd name="T36" fmla="*/ 1168 w 2048"/>
                <a:gd name="T37" fmla="*/ 1608 h 2048"/>
                <a:gd name="T38" fmla="*/ 2048 w 2048"/>
                <a:gd name="T39" fmla="*/ 1608 h 2048"/>
                <a:gd name="T40" fmla="*/ 1448 w 2048"/>
                <a:gd name="T41" fmla="*/ 80 h 2048"/>
                <a:gd name="T42" fmla="*/ 1578 w 2048"/>
                <a:gd name="T43" fmla="*/ 253 h 2048"/>
                <a:gd name="T44" fmla="*/ 1328 w 2048"/>
                <a:gd name="T45" fmla="*/ 283 h 2048"/>
                <a:gd name="T46" fmla="*/ 1448 w 2048"/>
                <a:gd name="T47" fmla="*/ 80 h 2048"/>
                <a:gd name="T48" fmla="*/ 1064 w 2048"/>
                <a:gd name="T49" fmla="*/ 984 h 2048"/>
                <a:gd name="T50" fmla="*/ 1168 w 2048"/>
                <a:gd name="T51" fmla="*/ 640 h 2048"/>
                <a:gd name="T52" fmla="*/ 984 w 2048"/>
                <a:gd name="T53" fmla="*/ 640 h 2048"/>
                <a:gd name="T54" fmla="*/ 880 w 2048"/>
                <a:gd name="T55" fmla="*/ 984 h 2048"/>
                <a:gd name="T56" fmla="*/ 984 w 2048"/>
                <a:gd name="T57" fmla="*/ 640 h 2048"/>
                <a:gd name="T58" fmla="*/ 720 w 2048"/>
                <a:gd name="T59" fmla="*/ 200 h 2048"/>
                <a:gd name="T60" fmla="*/ 560 w 2048"/>
                <a:gd name="T61" fmla="*/ 240 h 2048"/>
                <a:gd name="T62" fmla="*/ 482 w 2048"/>
                <a:gd name="T63" fmla="*/ 181 h 2048"/>
                <a:gd name="T64" fmla="*/ 440 w 2048"/>
                <a:gd name="T65" fmla="*/ 1968 h 2048"/>
                <a:gd name="T66" fmla="*/ 92 w 2048"/>
                <a:gd name="T67" fmla="*/ 1515 h 2048"/>
                <a:gd name="T68" fmla="*/ 800 w 2048"/>
                <a:gd name="T69" fmla="*/ 1608 h 2048"/>
                <a:gd name="T70" fmla="*/ 440 w 2048"/>
                <a:gd name="T71" fmla="*/ 1168 h 2048"/>
                <a:gd name="T72" fmla="*/ 328 w 2048"/>
                <a:gd name="T73" fmla="*/ 498 h 2048"/>
                <a:gd name="T74" fmla="*/ 439 w 2048"/>
                <a:gd name="T75" fmla="*/ 353 h 2048"/>
                <a:gd name="T76" fmla="*/ 731 w 2048"/>
                <a:gd name="T77" fmla="*/ 392 h 2048"/>
                <a:gd name="T78" fmla="*/ 800 w 2048"/>
                <a:gd name="T79" fmla="*/ 1355 h 2048"/>
                <a:gd name="T80" fmla="*/ 880 w 2048"/>
                <a:gd name="T81" fmla="*/ 1248 h 2048"/>
                <a:gd name="T82" fmla="*/ 1168 w 2048"/>
                <a:gd name="T83" fmla="*/ 1064 h 2048"/>
                <a:gd name="T84" fmla="*/ 880 w 2048"/>
                <a:gd name="T85" fmla="*/ 1248 h 2048"/>
                <a:gd name="T86" fmla="*/ 1248 w 2048"/>
                <a:gd name="T87" fmla="*/ 1608 h 2048"/>
                <a:gd name="T88" fmla="*/ 1956 w 2048"/>
                <a:gd name="T89" fmla="*/ 1515 h 2048"/>
                <a:gd name="T90" fmla="*/ 1608 w 2048"/>
                <a:gd name="T91" fmla="*/ 196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48" h="2048">
                  <a:moveTo>
                    <a:pt x="2034" y="1496"/>
                  </a:moveTo>
                  <a:cubicBezTo>
                    <a:pt x="1907" y="950"/>
                    <a:pt x="1907" y="950"/>
                    <a:pt x="1907" y="950"/>
                  </a:cubicBezTo>
                  <a:cubicBezTo>
                    <a:pt x="1902" y="928"/>
                    <a:pt x="1880" y="915"/>
                    <a:pt x="1859" y="920"/>
                  </a:cubicBezTo>
                  <a:cubicBezTo>
                    <a:pt x="1837" y="925"/>
                    <a:pt x="1824" y="946"/>
                    <a:pt x="1829" y="968"/>
                  </a:cubicBezTo>
                  <a:cubicBezTo>
                    <a:pt x="1901" y="1280"/>
                    <a:pt x="1901" y="1280"/>
                    <a:pt x="1901" y="1280"/>
                  </a:cubicBezTo>
                  <a:cubicBezTo>
                    <a:pt x="1823" y="1210"/>
                    <a:pt x="1719" y="1168"/>
                    <a:pt x="1608" y="1168"/>
                  </a:cubicBezTo>
                  <a:cubicBezTo>
                    <a:pt x="1459" y="1168"/>
                    <a:pt x="1328" y="1242"/>
                    <a:pt x="1248" y="1355"/>
                  </a:cubicBezTo>
                  <a:cubicBezTo>
                    <a:pt x="1248" y="560"/>
                    <a:pt x="1248" y="560"/>
                    <a:pt x="1248" y="560"/>
                  </a:cubicBezTo>
                  <a:cubicBezTo>
                    <a:pt x="1248" y="497"/>
                    <a:pt x="1272" y="437"/>
                    <a:pt x="1317" y="392"/>
                  </a:cubicBezTo>
                  <a:cubicBezTo>
                    <a:pt x="1362" y="346"/>
                    <a:pt x="1423" y="320"/>
                    <a:pt x="1488" y="320"/>
                  </a:cubicBezTo>
                  <a:cubicBezTo>
                    <a:pt x="1531" y="320"/>
                    <a:pt x="1572" y="331"/>
                    <a:pt x="1609" y="353"/>
                  </a:cubicBezTo>
                  <a:cubicBezTo>
                    <a:pt x="1663" y="384"/>
                    <a:pt x="1704" y="437"/>
                    <a:pt x="1720" y="498"/>
                  </a:cubicBezTo>
                  <a:cubicBezTo>
                    <a:pt x="1748" y="617"/>
                    <a:pt x="1748" y="617"/>
                    <a:pt x="1748" y="617"/>
                  </a:cubicBezTo>
                  <a:cubicBezTo>
                    <a:pt x="1753" y="638"/>
                    <a:pt x="1774" y="652"/>
                    <a:pt x="1796" y="647"/>
                  </a:cubicBezTo>
                  <a:cubicBezTo>
                    <a:pt x="1817" y="642"/>
                    <a:pt x="1830" y="620"/>
                    <a:pt x="1825" y="599"/>
                  </a:cubicBezTo>
                  <a:cubicBezTo>
                    <a:pt x="1825" y="599"/>
                    <a:pt x="1797" y="478"/>
                    <a:pt x="1797" y="478"/>
                  </a:cubicBezTo>
                  <a:cubicBezTo>
                    <a:pt x="1777" y="403"/>
                    <a:pt x="1730" y="337"/>
                    <a:pt x="1666" y="294"/>
                  </a:cubicBezTo>
                  <a:cubicBezTo>
                    <a:pt x="1645" y="168"/>
                    <a:pt x="1645" y="168"/>
                    <a:pt x="1645" y="168"/>
                  </a:cubicBezTo>
                  <a:cubicBezTo>
                    <a:pt x="1630" y="71"/>
                    <a:pt x="1547" y="0"/>
                    <a:pt x="1448" y="0"/>
                  </a:cubicBezTo>
                  <a:cubicBezTo>
                    <a:pt x="1338" y="0"/>
                    <a:pt x="1248" y="90"/>
                    <a:pt x="1248" y="200"/>
                  </a:cubicBezTo>
                  <a:cubicBezTo>
                    <a:pt x="1248" y="348"/>
                    <a:pt x="1248" y="348"/>
                    <a:pt x="1248" y="348"/>
                  </a:cubicBezTo>
                  <a:cubicBezTo>
                    <a:pt x="1196" y="407"/>
                    <a:pt x="1168" y="481"/>
                    <a:pt x="1168" y="560"/>
                  </a:cubicBezTo>
                  <a:cubicBezTo>
                    <a:pt x="880" y="560"/>
                    <a:pt x="880" y="560"/>
                    <a:pt x="880" y="560"/>
                  </a:cubicBezTo>
                  <a:cubicBezTo>
                    <a:pt x="880" y="481"/>
                    <a:pt x="852" y="407"/>
                    <a:pt x="800" y="348"/>
                  </a:cubicBezTo>
                  <a:cubicBezTo>
                    <a:pt x="800" y="200"/>
                    <a:pt x="800" y="200"/>
                    <a:pt x="800" y="200"/>
                  </a:cubicBezTo>
                  <a:cubicBezTo>
                    <a:pt x="800" y="90"/>
                    <a:pt x="710" y="0"/>
                    <a:pt x="600" y="0"/>
                  </a:cubicBezTo>
                  <a:cubicBezTo>
                    <a:pt x="501" y="0"/>
                    <a:pt x="418" y="71"/>
                    <a:pt x="403" y="168"/>
                  </a:cubicBezTo>
                  <a:cubicBezTo>
                    <a:pt x="382" y="294"/>
                    <a:pt x="382" y="294"/>
                    <a:pt x="382" y="294"/>
                  </a:cubicBezTo>
                  <a:cubicBezTo>
                    <a:pt x="318" y="337"/>
                    <a:pt x="271" y="403"/>
                    <a:pt x="251" y="478"/>
                  </a:cubicBezTo>
                  <a:cubicBezTo>
                    <a:pt x="251" y="478"/>
                    <a:pt x="250" y="479"/>
                    <a:pt x="250" y="479"/>
                  </a:cubicBezTo>
                  <a:cubicBezTo>
                    <a:pt x="14" y="1496"/>
                    <a:pt x="14" y="1496"/>
                    <a:pt x="14" y="1496"/>
                  </a:cubicBezTo>
                  <a:cubicBezTo>
                    <a:pt x="14" y="1496"/>
                    <a:pt x="14" y="1496"/>
                    <a:pt x="14" y="1496"/>
                  </a:cubicBezTo>
                  <a:cubicBezTo>
                    <a:pt x="5" y="1532"/>
                    <a:pt x="0" y="1570"/>
                    <a:pt x="0" y="1608"/>
                  </a:cubicBezTo>
                  <a:cubicBezTo>
                    <a:pt x="0" y="1851"/>
                    <a:pt x="197" y="2048"/>
                    <a:pt x="440" y="2048"/>
                  </a:cubicBezTo>
                  <a:cubicBezTo>
                    <a:pt x="683" y="2048"/>
                    <a:pt x="880" y="1851"/>
                    <a:pt x="880" y="1608"/>
                  </a:cubicBezTo>
                  <a:cubicBezTo>
                    <a:pt x="880" y="1328"/>
                    <a:pt x="880" y="1328"/>
                    <a:pt x="880" y="1328"/>
                  </a:cubicBezTo>
                  <a:cubicBezTo>
                    <a:pt x="1168" y="1328"/>
                    <a:pt x="1168" y="1328"/>
                    <a:pt x="1168" y="1328"/>
                  </a:cubicBezTo>
                  <a:cubicBezTo>
                    <a:pt x="1168" y="1608"/>
                    <a:pt x="1168" y="1608"/>
                    <a:pt x="1168" y="1608"/>
                  </a:cubicBezTo>
                  <a:cubicBezTo>
                    <a:pt x="1168" y="1851"/>
                    <a:pt x="1365" y="2048"/>
                    <a:pt x="1608" y="2048"/>
                  </a:cubicBezTo>
                  <a:cubicBezTo>
                    <a:pt x="1851" y="2048"/>
                    <a:pt x="2048" y="1851"/>
                    <a:pt x="2048" y="1608"/>
                  </a:cubicBezTo>
                  <a:cubicBezTo>
                    <a:pt x="2048" y="1570"/>
                    <a:pt x="2043" y="1532"/>
                    <a:pt x="2034" y="1496"/>
                  </a:cubicBezTo>
                  <a:close/>
                  <a:moveTo>
                    <a:pt x="1448" y="80"/>
                  </a:moveTo>
                  <a:cubicBezTo>
                    <a:pt x="1507" y="80"/>
                    <a:pt x="1557" y="122"/>
                    <a:pt x="1566" y="181"/>
                  </a:cubicBezTo>
                  <a:cubicBezTo>
                    <a:pt x="1578" y="253"/>
                    <a:pt x="1578" y="253"/>
                    <a:pt x="1578" y="253"/>
                  </a:cubicBezTo>
                  <a:cubicBezTo>
                    <a:pt x="1549" y="244"/>
                    <a:pt x="1519" y="240"/>
                    <a:pt x="1488" y="240"/>
                  </a:cubicBezTo>
                  <a:cubicBezTo>
                    <a:pt x="1431" y="240"/>
                    <a:pt x="1376" y="255"/>
                    <a:pt x="1328" y="283"/>
                  </a:cubicBezTo>
                  <a:cubicBezTo>
                    <a:pt x="1328" y="200"/>
                    <a:pt x="1328" y="200"/>
                    <a:pt x="1328" y="200"/>
                  </a:cubicBezTo>
                  <a:cubicBezTo>
                    <a:pt x="1328" y="134"/>
                    <a:pt x="1382" y="80"/>
                    <a:pt x="1448" y="80"/>
                  </a:cubicBezTo>
                  <a:close/>
                  <a:moveTo>
                    <a:pt x="1168" y="984"/>
                  </a:moveTo>
                  <a:cubicBezTo>
                    <a:pt x="1064" y="984"/>
                    <a:pt x="1064" y="984"/>
                    <a:pt x="1064" y="984"/>
                  </a:cubicBezTo>
                  <a:cubicBezTo>
                    <a:pt x="1064" y="640"/>
                    <a:pt x="1064" y="640"/>
                    <a:pt x="1064" y="640"/>
                  </a:cubicBezTo>
                  <a:cubicBezTo>
                    <a:pt x="1168" y="640"/>
                    <a:pt x="1168" y="640"/>
                    <a:pt x="1168" y="640"/>
                  </a:cubicBezTo>
                  <a:lnTo>
                    <a:pt x="1168" y="984"/>
                  </a:lnTo>
                  <a:close/>
                  <a:moveTo>
                    <a:pt x="984" y="640"/>
                  </a:moveTo>
                  <a:cubicBezTo>
                    <a:pt x="984" y="984"/>
                    <a:pt x="984" y="984"/>
                    <a:pt x="984" y="984"/>
                  </a:cubicBezTo>
                  <a:cubicBezTo>
                    <a:pt x="880" y="984"/>
                    <a:pt x="880" y="984"/>
                    <a:pt x="880" y="984"/>
                  </a:cubicBezTo>
                  <a:cubicBezTo>
                    <a:pt x="880" y="640"/>
                    <a:pt x="880" y="640"/>
                    <a:pt x="880" y="640"/>
                  </a:cubicBezTo>
                  <a:lnTo>
                    <a:pt x="984" y="640"/>
                  </a:lnTo>
                  <a:close/>
                  <a:moveTo>
                    <a:pt x="600" y="80"/>
                  </a:moveTo>
                  <a:cubicBezTo>
                    <a:pt x="666" y="80"/>
                    <a:pt x="720" y="134"/>
                    <a:pt x="720" y="200"/>
                  </a:cubicBezTo>
                  <a:cubicBezTo>
                    <a:pt x="720" y="283"/>
                    <a:pt x="720" y="283"/>
                    <a:pt x="720" y="283"/>
                  </a:cubicBezTo>
                  <a:cubicBezTo>
                    <a:pt x="672" y="255"/>
                    <a:pt x="617" y="240"/>
                    <a:pt x="560" y="240"/>
                  </a:cubicBezTo>
                  <a:cubicBezTo>
                    <a:pt x="529" y="240"/>
                    <a:pt x="499" y="244"/>
                    <a:pt x="470" y="253"/>
                  </a:cubicBezTo>
                  <a:cubicBezTo>
                    <a:pt x="482" y="181"/>
                    <a:pt x="482" y="181"/>
                    <a:pt x="482" y="181"/>
                  </a:cubicBezTo>
                  <a:cubicBezTo>
                    <a:pt x="491" y="122"/>
                    <a:pt x="541" y="80"/>
                    <a:pt x="600" y="80"/>
                  </a:cubicBezTo>
                  <a:close/>
                  <a:moveTo>
                    <a:pt x="440" y="1968"/>
                  </a:moveTo>
                  <a:cubicBezTo>
                    <a:pt x="241" y="1968"/>
                    <a:pt x="80" y="1807"/>
                    <a:pt x="80" y="1608"/>
                  </a:cubicBezTo>
                  <a:cubicBezTo>
                    <a:pt x="80" y="1577"/>
                    <a:pt x="84" y="1545"/>
                    <a:pt x="92" y="1515"/>
                  </a:cubicBezTo>
                  <a:cubicBezTo>
                    <a:pt x="134" y="1358"/>
                    <a:pt x="277" y="1248"/>
                    <a:pt x="440" y="1248"/>
                  </a:cubicBezTo>
                  <a:cubicBezTo>
                    <a:pt x="639" y="1248"/>
                    <a:pt x="800" y="1409"/>
                    <a:pt x="800" y="1608"/>
                  </a:cubicBezTo>
                  <a:cubicBezTo>
                    <a:pt x="800" y="1807"/>
                    <a:pt x="639" y="1968"/>
                    <a:pt x="440" y="1968"/>
                  </a:cubicBezTo>
                  <a:close/>
                  <a:moveTo>
                    <a:pt x="440" y="1168"/>
                  </a:moveTo>
                  <a:cubicBezTo>
                    <a:pt x="329" y="1168"/>
                    <a:pt x="225" y="1210"/>
                    <a:pt x="147" y="1280"/>
                  </a:cubicBezTo>
                  <a:cubicBezTo>
                    <a:pt x="328" y="498"/>
                    <a:pt x="328" y="498"/>
                    <a:pt x="328" y="498"/>
                  </a:cubicBezTo>
                  <a:cubicBezTo>
                    <a:pt x="344" y="437"/>
                    <a:pt x="385" y="384"/>
                    <a:pt x="439" y="353"/>
                  </a:cubicBezTo>
                  <a:cubicBezTo>
                    <a:pt x="439" y="353"/>
                    <a:pt x="439" y="353"/>
                    <a:pt x="439" y="353"/>
                  </a:cubicBezTo>
                  <a:cubicBezTo>
                    <a:pt x="476" y="331"/>
                    <a:pt x="518" y="320"/>
                    <a:pt x="560" y="320"/>
                  </a:cubicBezTo>
                  <a:cubicBezTo>
                    <a:pt x="625" y="320"/>
                    <a:pt x="686" y="346"/>
                    <a:pt x="731" y="392"/>
                  </a:cubicBezTo>
                  <a:cubicBezTo>
                    <a:pt x="776" y="437"/>
                    <a:pt x="800" y="497"/>
                    <a:pt x="800" y="560"/>
                  </a:cubicBezTo>
                  <a:cubicBezTo>
                    <a:pt x="800" y="1355"/>
                    <a:pt x="800" y="1355"/>
                    <a:pt x="800" y="1355"/>
                  </a:cubicBezTo>
                  <a:cubicBezTo>
                    <a:pt x="720" y="1242"/>
                    <a:pt x="589" y="1168"/>
                    <a:pt x="440" y="1168"/>
                  </a:cubicBezTo>
                  <a:close/>
                  <a:moveTo>
                    <a:pt x="880" y="1248"/>
                  </a:moveTo>
                  <a:cubicBezTo>
                    <a:pt x="880" y="1064"/>
                    <a:pt x="880" y="1064"/>
                    <a:pt x="880" y="1064"/>
                  </a:cubicBezTo>
                  <a:cubicBezTo>
                    <a:pt x="1168" y="1064"/>
                    <a:pt x="1168" y="1064"/>
                    <a:pt x="1168" y="1064"/>
                  </a:cubicBezTo>
                  <a:cubicBezTo>
                    <a:pt x="1168" y="1248"/>
                    <a:pt x="1168" y="1248"/>
                    <a:pt x="1168" y="1248"/>
                  </a:cubicBezTo>
                  <a:lnTo>
                    <a:pt x="880" y="1248"/>
                  </a:lnTo>
                  <a:close/>
                  <a:moveTo>
                    <a:pt x="1608" y="1968"/>
                  </a:moveTo>
                  <a:cubicBezTo>
                    <a:pt x="1409" y="1968"/>
                    <a:pt x="1248" y="1807"/>
                    <a:pt x="1248" y="1608"/>
                  </a:cubicBezTo>
                  <a:cubicBezTo>
                    <a:pt x="1248" y="1409"/>
                    <a:pt x="1409" y="1248"/>
                    <a:pt x="1608" y="1248"/>
                  </a:cubicBezTo>
                  <a:cubicBezTo>
                    <a:pt x="1771" y="1248"/>
                    <a:pt x="1914" y="1358"/>
                    <a:pt x="1956" y="1515"/>
                  </a:cubicBezTo>
                  <a:cubicBezTo>
                    <a:pt x="1964" y="1545"/>
                    <a:pt x="1968" y="1577"/>
                    <a:pt x="1968" y="1608"/>
                  </a:cubicBezTo>
                  <a:cubicBezTo>
                    <a:pt x="1968" y="1807"/>
                    <a:pt x="1807" y="1968"/>
                    <a:pt x="1608" y="196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61D88169-80FA-46E2-8982-4723FDF314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8150" y="7566025"/>
              <a:ext cx="430212" cy="430213"/>
            </a:xfrm>
            <a:custGeom>
              <a:avLst/>
              <a:gdLst>
                <a:gd name="T0" fmla="*/ 280 w 560"/>
                <a:gd name="T1" fmla="*/ 0 h 560"/>
                <a:gd name="T2" fmla="*/ 0 w 560"/>
                <a:gd name="T3" fmla="*/ 280 h 560"/>
                <a:gd name="T4" fmla="*/ 280 w 560"/>
                <a:gd name="T5" fmla="*/ 560 h 560"/>
                <a:gd name="T6" fmla="*/ 560 w 560"/>
                <a:gd name="T7" fmla="*/ 280 h 560"/>
                <a:gd name="T8" fmla="*/ 551 w 560"/>
                <a:gd name="T9" fmla="*/ 208 h 560"/>
                <a:gd name="T10" fmla="*/ 280 w 560"/>
                <a:gd name="T11" fmla="*/ 0 h 560"/>
                <a:gd name="T12" fmla="*/ 280 w 560"/>
                <a:gd name="T13" fmla="*/ 480 h 560"/>
                <a:gd name="T14" fmla="*/ 80 w 560"/>
                <a:gd name="T15" fmla="*/ 280 h 560"/>
                <a:gd name="T16" fmla="*/ 280 w 560"/>
                <a:gd name="T17" fmla="*/ 80 h 560"/>
                <a:gd name="T18" fmla="*/ 473 w 560"/>
                <a:gd name="T19" fmla="*/ 228 h 560"/>
                <a:gd name="T20" fmla="*/ 480 w 560"/>
                <a:gd name="T21" fmla="*/ 280 h 560"/>
                <a:gd name="T22" fmla="*/ 280 w 560"/>
                <a:gd name="T23" fmla="*/ 48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0" h="560">
                  <a:moveTo>
                    <a:pt x="280" y="0"/>
                  </a:moveTo>
                  <a:cubicBezTo>
                    <a:pt x="126" y="0"/>
                    <a:pt x="0" y="126"/>
                    <a:pt x="0" y="280"/>
                  </a:cubicBezTo>
                  <a:cubicBezTo>
                    <a:pt x="0" y="434"/>
                    <a:pt x="126" y="560"/>
                    <a:pt x="280" y="560"/>
                  </a:cubicBezTo>
                  <a:cubicBezTo>
                    <a:pt x="434" y="560"/>
                    <a:pt x="560" y="434"/>
                    <a:pt x="560" y="280"/>
                  </a:cubicBezTo>
                  <a:cubicBezTo>
                    <a:pt x="560" y="256"/>
                    <a:pt x="557" y="231"/>
                    <a:pt x="551" y="208"/>
                  </a:cubicBezTo>
                  <a:cubicBezTo>
                    <a:pt x="518" y="85"/>
                    <a:pt x="407" y="0"/>
                    <a:pt x="280" y="0"/>
                  </a:cubicBezTo>
                  <a:close/>
                  <a:moveTo>
                    <a:pt x="280" y="480"/>
                  </a:moveTo>
                  <a:cubicBezTo>
                    <a:pt x="170" y="480"/>
                    <a:pt x="80" y="390"/>
                    <a:pt x="80" y="280"/>
                  </a:cubicBezTo>
                  <a:cubicBezTo>
                    <a:pt x="80" y="170"/>
                    <a:pt x="170" y="80"/>
                    <a:pt x="280" y="80"/>
                  </a:cubicBezTo>
                  <a:cubicBezTo>
                    <a:pt x="371" y="80"/>
                    <a:pt x="450" y="141"/>
                    <a:pt x="473" y="228"/>
                  </a:cubicBezTo>
                  <a:cubicBezTo>
                    <a:pt x="478" y="245"/>
                    <a:pt x="480" y="262"/>
                    <a:pt x="480" y="280"/>
                  </a:cubicBezTo>
                  <a:cubicBezTo>
                    <a:pt x="480" y="390"/>
                    <a:pt x="390" y="480"/>
                    <a:pt x="280" y="4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Oval 30">
              <a:extLst>
                <a:ext uri="{FF2B5EF4-FFF2-40B4-BE49-F238E27FC236}">
                  <a16:creationId xmlns:a16="http://schemas.microsoft.com/office/drawing/2014/main" id="{4CE9056B-772E-4889-91BC-E8255120D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7118350"/>
              <a:ext cx="61912" cy="6191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3A6AA42-84C5-4EFD-A515-0D42F85F67A0}"/>
              </a:ext>
            </a:extLst>
          </p:cNvPr>
          <p:cNvSpPr/>
          <p:nvPr/>
        </p:nvSpPr>
        <p:spPr>
          <a:xfrm>
            <a:off x="8817068" y="2020786"/>
            <a:ext cx="2763272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</a:t>
            </a:r>
          </a:p>
          <a:p>
            <a:pPr algn="r"/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207DD3-4D94-42C1-9B70-AAE1DB169DF3}"/>
              </a:ext>
            </a:extLst>
          </p:cNvPr>
          <p:cNvSpPr/>
          <p:nvPr/>
        </p:nvSpPr>
        <p:spPr>
          <a:xfrm>
            <a:off x="8817068" y="1489087"/>
            <a:ext cx="2763272" cy="43088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IN" sz="2800" b="1" dirty="0">
                <a:solidFill>
                  <a:schemeClr val="accent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Weaknesses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86CE4C9-A4EB-45F8-820E-EDA408AD83FD}"/>
              </a:ext>
            </a:extLst>
          </p:cNvPr>
          <p:cNvGrpSpPr/>
          <p:nvPr/>
        </p:nvGrpSpPr>
        <p:grpSpPr>
          <a:xfrm>
            <a:off x="10850058" y="483816"/>
            <a:ext cx="710841" cy="699104"/>
            <a:chOff x="3790951" y="6524625"/>
            <a:chExt cx="1538287" cy="1512888"/>
          </a:xfrm>
          <a:solidFill>
            <a:schemeClr val="bg1"/>
          </a:solidFill>
        </p:grpSpPr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9651B71F-D09E-4E03-BEBE-515A44849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6673850"/>
              <a:ext cx="254000" cy="249238"/>
            </a:xfrm>
            <a:custGeom>
              <a:avLst/>
              <a:gdLst>
                <a:gd name="T0" fmla="*/ 388 w 408"/>
                <a:gd name="T1" fmla="*/ 316 h 401"/>
                <a:gd name="T2" fmla="*/ 90 w 408"/>
                <a:gd name="T3" fmla="*/ 19 h 401"/>
                <a:gd name="T4" fmla="*/ 20 w 408"/>
                <a:gd name="T5" fmla="*/ 19 h 401"/>
                <a:gd name="T6" fmla="*/ 20 w 408"/>
                <a:gd name="T7" fmla="*/ 89 h 401"/>
                <a:gd name="T8" fmla="*/ 318 w 408"/>
                <a:gd name="T9" fmla="*/ 387 h 401"/>
                <a:gd name="T10" fmla="*/ 353 w 408"/>
                <a:gd name="T11" fmla="*/ 401 h 401"/>
                <a:gd name="T12" fmla="*/ 388 w 408"/>
                <a:gd name="T13" fmla="*/ 386 h 401"/>
                <a:gd name="T14" fmla="*/ 388 w 408"/>
                <a:gd name="T15" fmla="*/ 316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8" h="401">
                  <a:moveTo>
                    <a:pt x="388" y="316"/>
                  </a:moveTo>
                  <a:cubicBezTo>
                    <a:pt x="90" y="19"/>
                    <a:pt x="90" y="19"/>
                    <a:pt x="90" y="19"/>
                  </a:cubicBezTo>
                  <a:cubicBezTo>
                    <a:pt x="71" y="0"/>
                    <a:pt x="39" y="0"/>
                    <a:pt x="20" y="19"/>
                  </a:cubicBezTo>
                  <a:cubicBezTo>
                    <a:pt x="0" y="38"/>
                    <a:pt x="0" y="70"/>
                    <a:pt x="20" y="89"/>
                  </a:cubicBezTo>
                  <a:cubicBezTo>
                    <a:pt x="318" y="387"/>
                    <a:pt x="318" y="387"/>
                    <a:pt x="318" y="387"/>
                  </a:cubicBezTo>
                  <a:cubicBezTo>
                    <a:pt x="328" y="396"/>
                    <a:pt x="340" y="401"/>
                    <a:pt x="353" y="401"/>
                  </a:cubicBezTo>
                  <a:cubicBezTo>
                    <a:pt x="366" y="401"/>
                    <a:pt x="379" y="396"/>
                    <a:pt x="388" y="386"/>
                  </a:cubicBezTo>
                  <a:cubicBezTo>
                    <a:pt x="408" y="367"/>
                    <a:pt x="408" y="336"/>
                    <a:pt x="388" y="3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2DB239B6-7CEE-4479-9EA8-B38287105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6985000"/>
              <a:ext cx="309563" cy="61913"/>
            </a:xfrm>
            <a:custGeom>
              <a:avLst/>
              <a:gdLst>
                <a:gd name="T0" fmla="*/ 446 w 496"/>
                <a:gd name="T1" fmla="*/ 0 h 99"/>
                <a:gd name="T2" fmla="*/ 49 w 496"/>
                <a:gd name="T3" fmla="*/ 0 h 99"/>
                <a:gd name="T4" fmla="*/ 0 w 496"/>
                <a:gd name="T5" fmla="*/ 50 h 99"/>
                <a:gd name="T6" fmla="*/ 49 w 496"/>
                <a:gd name="T7" fmla="*/ 99 h 99"/>
                <a:gd name="T8" fmla="*/ 446 w 496"/>
                <a:gd name="T9" fmla="*/ 99 h 99"/>
                <a:gd name="T10" fmla="*/ 496 w 496"/>
                <a:gd name="T11" fmla="*/ 50 h 99"/>
                <a:gd name="T12" fmla="*/ 446 w 49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99">
                  <a:moveTo>
                    <a:pt x="446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99"/>
                    <a:pt x="49" y="99"/>
                  </a:cubicBezTo>
                  <a:cubicBezTo>
                    <a:pt x="446" y="99"/>
                    <a:pt x="446" y="99"/>
                    <a:pt x="446" y="99"/>
                  </a:cubicBezTo>
                  <a:cubicBezTo>
                    <a:pt x="473" y="99"/>
                    <a:pt x="496" y="77"/>
                    <a:pt x="496" y="50"/>
                  </a:cubicBezTo>
                  <a:cubicBezTo>
                    <a:pt x="496" y="22"/>
                    <a:pt x="473" y="0"/>
                    <a:pt x="44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Freeform 45">
              <a:extLst>
                <a:ext uri="{FF2B5EF4-FFF2-40B4-BE49-F238E27FC236}">
                  <a16:creationId xmlns:a16="http://schemas.microsoft.com/office/drawing/2014/main" id="{E8DA8744-25BB-4246-B9A3-9B67013F7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6" y="6553200"/>
              <a:ext cx="61913" cy="309563"/>
            </a:xfrm>
            <a:custGeom>
              <a:avLst/>
              <a:gdLst>
                <a:gd name="T0" fmla="*/ 49 w 99"/>
                <a:gd name="T1" fmla="*/ 0 h 496"/>
                <a:gd name="T2" fmla="*/ 0 w 99"/>
                <a:gd name="T3" fmla="*/ 50 h 496"/>
                <a:gd name="T4" fmla="*/ 0 w 99"/>
                <a:gd name="T5" fmla="*/ 446 h 496"/>
                <a:gd name="T6" fmla="*/ 49 w 99"/>
                <a:gd name="T7" fmla="*/ 496 h 496"/>
                <a:gd name="T8" fmla="*/ 99 w 99"/>
                <a:gd name="T9" fmla="*/ 446 h 496"/>
                <a:gd name="T10" fmla="*/ 99 w 99"/>
                <a:gd name="T11" fmla="*/ 50 h 496"/>
                <a:gd name="T12" fmla="*/ 49 w 99"/>
                <a:gd name="T13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496">
                  <a:moveTo>
                    <a:pt x="49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0" y="474"/>
                    <a:pt x="22" y="496"/>
                    <a:pt x="49" y="496"/>
                  </a:cubicBezTo>
                  <a:cubicBezTo>
                    <a:pt x="77" y="496"/>
                    <a:pt x="99" y="474"/>
                    <a:pt x="99" y="446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22"/>
                    <a:pt x="77" y="0"/>
                    <a:pt x="4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46">
              <a:extLst>
                <a:ext uri="{FF2B5EF4-FFF2-40B4-BE49-F238E27FC236}">
                  <a16:creationId xmlns:a16="http://schemas.microsoft.com/office/drawing/2014/main" id="{5CBC5A00-2E9C-4B6A-AA41-3BA437BDC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601" y="7600950"/>
              <a:ext cx="254000" cy="250825"/>
            </a:xfrm>
            <a:custGeom>
              <a:avLst/>
              <a:gdLst>
                <a:gd name="T0" fmla="*/ 388 w 407"/>
                <a:gd name="T1" fmla="*/ 317 h 401"/>
                <a:gd name="T2" fmla="*/ 89 w 407"/>
                <a:gd name="T3" fmla="*/ 19 h 401"/>
                <a:gd name="T4" fmla="*/ 19 w 407"/>
                <a:gd name="T5" fmla="*/ 19 h 401"/>
                <a:gd name="T6" fmla="*/ 19 w 407"/>
                <a:gd name="T7" fmla="*/ 89 h 401"/>
                <a:gd name="T8" fmla="*/ 318 w 407"/>
                <a:gd name="T9" fmla="*/ 387 h 401"/>
                <a:gd name="T10" fmla="*/ 353 w 407"/>
                <a:gd name="T11" fmla="*/ 401 h 401"/>
                <a:gd name="T12" fmla="*/ 388 w 407"/>
                <a:gd name="T13" fmla="*/ 387 h 401"/>
                <a:gd name="T14" fmla="*/ 388 w 407"/>
                <a:gd name="T15" fmla="*/ 317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401">
                  <a:moveTo>
                    <a:pt x="388" y="317"/>
                  </a:moveTo>
                  <a:cubicBezTo>
                    <a:pt x="89" y="19"/>
                    <a:pt x="89" y="19"/>
                    <a:pt x="89" y="19"/>
                  </a:cubicBezTo>
                  <a:cubicBezTo>
                    <a:pt x="70" y="0"/>
                    <a:pt x="38" y="0"/>
                    <a:pt x="19" y="19"/>
                  </a:cubicBezTo>
                  <a:cubicBezTo>
                    <a:pt x="0" y="39"/>
                    <a:pt x="0" y="70"/>
                    <a:pt x="19" y="89"/>
                  </a:cubicBezTo>
                  <a:cubicBezTo>
                    <a:pt x="318" y="387"/>
                    <a:pt x="318" y="387"/>
                    <a:pt x="318" y="387"/>
                  </a:cubicBezTo>
                  <a:cubicBezTo>
                    <a:pt x="327" y="397"/>
                    <a:pt x="340" y="401"/>
                    <a:pt x="353" y="401"/>
                  </a:cubicBezTo>
                  <a:cubicBezTo>
                    <a:pt x="365" y="401"/>
                    <a:pt x="378" y="397"/>
                    <a:pt x="388" y="387"/>
                  </a:cubicBezTo>
                  <a:cubicBezTo>
                    <a:pt x="407" y="367"/>
                    <a:pt x="407" y="336"/>
                    <a:pt x="388" y="3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47">
              <a:extLst>
                <a:ext uri="{FF2B5EF4-FFF2-40B4-BE49-F238E27FC236}">
                  <a16:creationId xmlns:a16="http://schemas.microsoft.com/office/drawing/2014/main" id="{57F8E1E0-4053-49AC-B821-090AD16B7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6" y="7480300"/>
              <a:ext cx="309563" cy="61913"/>
            </a:xfrm>
            <a:custGeom>
              <a:avLst/>
              <a:gdLst>
                <a:gd name="T0" fmla="*/ 446 w 496"/>
                <a:gd name="T1" fmla="*/ 0 h 100"/>
                <a:gd name="T2" fmla="*/ 49 w 496"/>
                <a:gd name="T3" fmla="*/ 0 h 100"/>
                <a:gd name="T4" fmla="*/ 0 w 496"/>
                <a:gd name="T5" fmla="*/ 50 h 100"/>
                <a:gd name="T6" fmla="*/ 49 w 496"/>
                <a:gd name="T7" fmla="*/ 100 h 100"/>
                <a:gd name="T8" fmla="*/ 446 w 496"/>
                <a:gd name="T9" fmla="*/ 100 h 100"/>
                <a:gd name="T10" fmla="*/ 496 w 496"/>
                <a:gd name="T11" fmla="*/ 50 h 100"/>
                <a:gd name="T12" fmla="*/ 446 w 496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100">
                  <a:moveTo>
                    <a:pt x="446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3"/>
                    <a:pt x="0" y="50"/>
                  </a:cubicBezTo>
                  <a:cubicBezTo>
                    <a:pt x="0" y="77"/>
                    <a:pt x="22" y="100"/>
                    <a:pt x="49" y="100"/>
                  </a:cubicBezTo>
                  <a:cubicBezTo>
                    <a:pt x="446" y="100"/>
                    <a:pt x="446" y="100"/>
                    <a:pt x="446" y="100"/>
                  </a:cubicBezTo>
                  <a:cubicBezTo>
                    <a:pt x="473" y="100"/>
                    <a:pt x="496" y="77"/>
                    <a:pt x="496" y="50"/>
                  </a:cubicBezTo>
                  <a:cubicBezTo>
                    <a:pt x="496" y="23"/>
                    <a:pt x="473" y="0"/>
                    <a:pt x="44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48">
              <a:extLst>
                <a:ext uri="{FF2B5EF4-FFF2-40B4-BE49-F238E27FC236}">
                  <a16:creationId xmlns:a16="http://schemas.microsoft.com/office/drawing/2014/main" id="{D080CB3D-45CB-4C7C-AA53-A3209186D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6951" y="7666038"/>
              <a:ext cx="61913" cy="309563"/>
            </a:xfrm>
            <a:custGeom>
              <a:avLst/>
              <a:gdLst>
                <a:gd name="T0" fmla="*/ 50 w 99"/>
                <a:gd name="T1" fmla="*/ 0 h 496"/>
                <a:gd name="T2" fmla="*/ 0 w 99"/>
                <a:gd name="T3" fmla="*/ 50 h 496"/>
                <a:gd name="T4" fmla="*/ 0 w 99"/>
                <a:gd name="T5" fmla="*/ 446 h 496"/>
                <a:gd name="T6" fmla="*/ 50 w 99"/>
                <a:gd name="T7" fmla="*/ 496 h 496"/>
                <a:gd name="T8" fmla="*/ 99 w 99"/>
                <a:gd name="T9" fmla="*/ 446 h 496"/>
                <a:gd name="T10" fmla="*/ 99 w 99"/>
                <a:gd name="T11" fmla="*/ 50 h 496"/>
                <a:gd name="T12" fmla="*/ 50 w 99"/>
                <a:gd name="T13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496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0" y="474"/>
                    <a:pt x="23" y="496"/>
                    <a:pt x="50" y="496"/>
                  </a:cubicBezTo>
                  <a:cubicBezTo>
                    <a:pt x="77" y="496"/>
                    <a:pt x="99" y="474"/>
                    <a:pt x="99" y="446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22"/>
                    <a:pt x="77" y="0"/>
                    <a:pt x="5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49">
              <a:extLst>
                <a:ext uri="{FF2B5EF4-FFF2-40B4-BE49-F238E27FC236}">
                  <a16:creationId xmlns:a16="http://schemas.microsoft.com/office/drawing/2014/main" id="{738D296D-DC41-4459-BA56-834F0B3B6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188" y="6524625"/>
              <a:ext cx="908050" cy="977900"/>
            </a:xfrm>
            <a:custGeom>
              <a:avLst/>
              <a:gdLst>
                <a:gd name="T0" fmla="*/ 1281 w 1455"/>
                <a:gd name="T1" fmla="*/ 174 h 1567"/>
                <a:gd name="T2" fmla="*/ 650 w 1455"/>
                <a:gd name="T3" fmla="*/ 174 h 1567"/>
                <a:gd name="T4" fmla="*/ 218 w 1455"/>
                <a:gd name="T5" fmla="*/ 607 h 1567"/>
                <a:gd name="T6" fmla="*/ 218 w 1455"/>
                <a:gd name="T7" fmla="*/ 677 h 1567"/>
                <a:gd name="T8" fmla="*/ 288 w 1455"/>
                <a:gd name="T9" fmla="*/ 677 h 1567"/>
                <a:gd name="T10" fmla="*/ 720 w 1455"/>
                <a:gd name="T11" fmla="*/ 244 h 1567"/>
                <a:gd name="T12" fmla="*/ 1211 w 1455"/>
                <a:gd name="T13" fmla="*/ 244 h 1567"/>
                <a:gd name="T14" fmla="*/ 1211 w 1455"/>
                <a:gd name="T15" fmla="*/ 735 h 1567"/>
                <a:gd name="T16" fmla="*/ 580 w 1455"/>
                <a:gd name="T17" fmla="*/ 1366 h 1567"/>
                <a:gd name="T18" fmla="*/ 89 w 1455"/>
                <a:gd name="T19" fmla="*/ 1366 h 1567"/>
                <a:gd name="T20" fmla="*/ 19 w 1455"/>
                <a:gd name="T21" fmla="*/ 1366 h 1567"/>
                <a:gd name="T22" fmla="*/ 19 w 1455"/>
                <a:gd name="T23" fmla="*/ 1436 h 1567"/>
                <a:gd name="T24" fmla="*/ 335 w 1455"/>
                <a:gd name="T25" fmla="*/ 1567 h 1567"/>
                <a:gd name="T26" fmla="*/ 650 w 1455"/>
                <a:gd name="T27" fmla="*/ 1436 h 1567"/>
                <a:gd name="T28" fmla="*/ 1281 w 1455"/>
                <a:gd name="T29" fmla="*/ 805 h 1567"/>
                <a:gd name="T30" fmla="*/ 1281 w 1455"/>
                <a:gd name="T31" fmla="*/ 174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5" h="1567">
                  <a:moveTo>
                    <a:pt x="1281" y="174"/>
                  </a:moveTo>
                  <a:cubicBezTo>
                    <a:pt x="1107" y="0"/>
                    <a:pt x="824" y="0"/>
                    <a:pt x="650" y="174"/>
                  </a:cubicBezTo>
                  <a:cubicBezTo>
                    <a:pt x="218" y="607"/>
                    <a:pt x="218" y="607"/>
                    <a:pt x="218" y="607"/>
                  </a:cubicBezTo>
                  <a:cubicBezTo>
                    <a:pt x="198" y="626"/>
                    <a:pt x="198" y="658"/>
                    <a:pt x="218" y="677"/>
                  </a:cubicBezTo>
                  <a:cubicBezTo>
                    <a:pt x="237" y="696"/>
                    <a:pt x="268" y="696"/>
                    <a:pt x="288" y="677"/>
                  </a:cubicBezTo>
                  <a:cubicBezTo>
                    <a:pt x="720" y="244"/>
                    <a:pt x="720" y="244"/>
                    <a:pt x="720" y="244"/>
                  </a:cubicBezTo>
                  <a:cubicBezTo>
                    <a:pt x="856" y="109"/>
                    <a:pt x="1076" y="109"/>
                    <a:pt x="1211" y="244"/>
                  </a:cubicBezTo>
                  <a:cubicBezTo>
                    <a:pt x="1346" y="380"/>
                    <a:pt x="1346" y="600"/>
                    <a:pt x="1211" y="735"/>
                  </a:cubicBezTo>
                  <a:cubicBezTo>
                    <a:pt x="580" y="1366"/>
                    <a:pt x="580" y="1366"/>
                    <a:pt x="580" y="1366"/>
                  </a:cubicBezTo>
                  <a:cubicBezTo>
                    <a:pt x="445" y="1502"/>
                    <a:pt x="225" y="1502"/>
                    <a:pt x="89" y="1366"/>
                  </a:cubicBezTo>
                  <a:cubicBezTo>
                    <a:pt x="70" y="1347"/>
                    <a:pt x="39" y="1347"/>
                    <a:pt x="19" y="1366"/>
                  </a:cubicBezTo>
                  <a:cubicBezTo>
                    <a:pt x="0" y="1386"/>
                    <a:pt x="0" y="1417"/>
                    <a:pt x="19" y="1436"/>
                  </a:cubicBezTo>
                  <a:cubicBezTo>
                    <a:pt x="106" y="1523"/>
                    <a:pt x="221" y="1567"/>
                    <a:pt x="335" y="1567"/>
                  </a:cubicBezTo>
                  <a:cubicBezTo>
                    <a:pt x="449" y="1567"/>
                    <a:pt x="563" y="1523"/>
                    <a:pt x="650" y="1436"/>
                  </a:cubicBezTo>
                  <a:cubicBezTo>
                    <a:pt x="1281" y="805"/>
                    <a:pt x="1281" y="805"/>
                    <a:pt x="1281" y="805"/>
                  </a:cubicBezTo>
                  <a:cubicBezTo>
                    <a:pt x="1455" y="631"/>
                    <a:pt x="1455" y="348"/>
                    <a:pt x="1281" y="17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50">
              <a:extLst>
                <a:ext uri="{FF2B5EF4-FFF2-40B4-BE49-F238E27FC236}">
                  <a16:creationId xmlns:a16="http://schemas.microsoft.com/office/drawing/2014/main" id="{8C6ACCA7-4F76-443A-A4C7-F2C7554A7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951" y="7061200"/>
              <a:ext cx="906463" cy="976313"/>
            </a:xfrm>
            <a:custGeom>
              <a:avLst/>
              <a:gdLst>
                <a:gd name="T0" fmla="*/ 1436 w 1455"/>
                <a:gd name="T1" fmla="*/ 174 h 1566"/>
                <a:gd name="T2" fmla="*/ 805 w 1455"/>
                <a:gd name="T3" fmla="*/ 174 h 1566"/>
                <a:gd name="T4" fmla="*/ 174 w 1455"/>
                <a:gd name="T5" fmla="*/ 805 h 1566"/>
                <a:gd name="T6" fmla="*/ 174 w 1455"/>
                <a:gd name="T7" fmla="*/ 1436 h 1566"/>
                <a:gd name="T8" fmla="*/ 489 w 1455"/>
                <a:gd name="T9" fmla="*/ 1566 h 1566"/>
                <a:gd name="T10" fmla="*/ 805 w 1455"/>
                <a:gd name="T11" fmla="*/ 1436 h 1566"/>
                <a:gd name="T12" fmla="*/ 1238 w 1455"/>
                <a:gd name="T13" fmla="*/ 1003 h 1566"/>
                <a:gd name="T14" fmla="*/ 1238 w 1455"/>
                <a:gd name="T15" fmla="*/ 933 h 1566"/>
                <a:gd name="T16" fmla="*/ 1168 w 1455"/>
                <a:gd name="T17" fmla="*/ 933 h 1566"/>
                <a:gd name="T18" fmla="*/ 735 w 1455"/>
                <a:gd name="T19" fmla="*/ 1366 h 1566"/>
                <a:gd name="T20" fmla="*/ 244 w 1455"/>
                <a:gd name="T21" fmla="*/ 1366 h 1566"/>
                <a:gd name="T22" fmla="*/ 244 w 1455"/>
                <a:gd name="T23" fmla="*/ 875 h 1566"/>
                <a:gd name="T24" fmla="*/ 875 w 1455"/>
                <a:gd name="T25" fmla="*/ 244 h 1566"/>
                <a:gd name="T26" fmla="*/ 1366 w 1455"/>
                <a:gd name="T27" fmla="*/ 244 h 1566"/>
                <a:gd name="T28" fmla="*/ 1436 w 1455"/>
                <a:gd name="T29" fmla="*/ 244 h 1566"/>
                <a:gd name="T30" fmla="*/ 1436 w 1455"/>
                <a:gd name="T31" fmla="*/ 174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5" h="1566">
                  <a:moveTo>
                    <a:pt x="1436" y="174"/>
                  </a:moveTo>
                  <a:cubicBezTo>
                    <a:pt x="1262" y="0"/>
                    <a:pt x="979" y="0"/>
                    <a:pt x="805" y="174"/>
                  </a:cubicBezTo>
                  <a:cubicBezTo>
                    <a:pt x="174" y="805"/>
                    <a:pt x="174" y="805"/>
                    <a:pt x="174" y="805"/>
                  </a:cubicBezTo>
                  <a:cubicBezTo>
                    <a:pt x="0" y="979"/>
                    <a:pt x="0" y="1262"/>
                    <a:pt x="174" y="1436"/>
                  </a:cubicBezTo>
                  <a:cubicBezTo>
                    <a:pt x="261" y="1523"/>
                    <a:pt x="375" y="1566"/>
                    <a:pt x="489" y="1566"/>
                  </a:cubicBezTo>
                  <a:cubicBezTo>
                    <a:pt x="604" y="1566"/>
                    <a:pt x="718" y="1523"/>
                    <a:pt x="805" y="1436"/>
                  </a:cubicBezTo>
                  <a:cubicBezTo>
                    <a:pt x="1238" y="1003"/>
                    <a:pt x="1238" y="1003"/>
                    <a:pt x="1238" y="1003"/>
                  </a:cubicBezTo>
                  <a:cubicBezTo>
                    <a:pt x="1257" y="984"/>
                    <a:pt x="1257" y="952"/>
                    <a:pt x="1238" y="933"/>
                  </a:cubicBezTo>
                  <a:cubicBezTo>
                    <a:pt x="1218" y="914"/>
                    <a:pt x="1187" y="914"/>
                    <a:pt x="1168" y="933"/>
                  </a:cubicBezTo>
                  <a:cubicBezTo>
                    <a:pt x="735" y="1366"/>
                    <a:pt x="735" y="1366"/>
                    <a:pt x="735" y="1366"/>
                  </a:cubicBezTo>
                  <a:cubicBezTo>
                    <a:pt x="600" y="1501"/>
                    <a:pt x="380" y="1501"/>
                    <a:pt x="244" y="1366"/>
                  </a:cubicBezTo>
                  <a:cubicBezTo>
                    <a:pt x="109" y="1230"/>
                    <a:pt x="109" y="1010"/>
                    <a:pt x="244" y="875"/>
                  </a:cubicBezTo>
                  <a:cubicBezTo>
                    <a:pt x="875" y="244"/>
                    <a:pt x="875" y="244"/>
                    <a:pt x="875" y="244"/>
                  </a:cubicBezTo>
                  <a:cubicBezTo>
                    <a:pt x="1010" y="109"/>
                    <a:pt x="1230" y="108"/>
                    <a:pt x="1366" y="244"/>
                  </a:cubicBezTo>
                  <a:cubicBezTo>
                    <a:pt x="1385" y="263"/>
                    <a:pt x="1417" y="263"/>
                    <a:pt x="1436" y="244"/>
                  </a:cubicBezTo>
                  <a:cubicBezTo>
                    <a:pt x="1455" y="224"/>
                    <a:pt x="1455" y="193"/>
                    <a:pt x="1436" y="17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29F4E2D-9EFE-4FA1-A9FC-7F2BE6CF7CCA}"/>
              </a:ext>
            </a:extLst>
          </p:cNvPr>
          <p:cNvSpPr/>
          <p:nvPr/>
        </p:nvSpPr>
        <p:spPr>
          <a:xfrm>
            <a:off x="8800284" y="5699863"/>
            <a:ext cx="2763272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</a:t>
            </a:r>
          </a:p>
          <a:p>
            <a:pPr algn="r"/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0FCB54-13D0-425A-B018-83FE06962E69}"/>
              </a:ext>
            </a:extLst>
          </p:cNvPr>
          <p:cNvSpPr/>
          <p:nvPr/>
        </p:nvSpPr>
        <p:spPr>
          <a:xfrm>
            <a:off x="8800284" y="5132995"/>
            <a:ext cx="2763272" cy="43088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IN" sz="2800" b="1" dirty="0">
                <a:solidFill>
                  <a:schemeClr val="bg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Threats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639BD47-2EC3-4154-AE78-D338FFB94856}"/>
              </a:ext>
            </a:extLst>
          </p:cNvPr>
          <p:cNvGrpSpPr/>
          <p:nvPr/>
        </p:nvGrpSpPr>
        <p:grpSpPr>
          <a:xfrm>
            <a:off x="10820494" y="4127802"/>
            <a:ext cx="641592" cy="764768"/>
            <a:chOff x="7627938" y="6559551"/>
            <a:chExt cx="1347788" cy="1606549"/>
          </a:xfrm>
          <a:solidFill>
            <a:schemeClr val="bg1"/>
          </a:solidFill>
        </p:grpSpPr>
        <p:sp>
          <p:nvSpPr>
            <p:cNvPr id="49" name="Line 34">
              <a:extLst>
                <a:ext uri="{FF2B5EF4-FFF2-40B4-BE49-F238E27FC236}">
                  <a16:creationId xmlns:a16="http://schemas.microsoft.com/office/drawing/2014/main" id="{1F8B010A-D9DB-4EE2-9BE1-F497C2351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5651" y="6762750"/>
              <a:ext cx="0" cy="0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Line 35">
              <a:extLst>
                <a:ext uri="{FF2B5EF4-FFF2-40B4-BE49-F238E27FC236}">
                  <a16:creationId xmlns:a16="http://schemas.microsoft.com/office/drawing/2014/main" id="{4C5DD1B4-1841-4BF7-AE66-148B36F60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5651" y="6762750"/>
              <a:ext cx="0" cy="0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Line 36">
              <a:extLst>
                <a:ext uri="{FF2B5EF4-FFF2-40B4-BE49-F238E27FC236}">
                  <a16:creationId xmlns:a16="http://schemas.microsoft.com/office/drawing/2014/main" id="{C98EF442-6067-43B9-A110-9EEB7802A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8513" y="6718300"/>
              <a:ext cx="0" cy="0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Line 37">
              <a:extLst>
                <a:ext uri="{FF2B5EF4-FFF2-40B4-BE49-F238E27FC236}">
                  <a16:creationId xmlns:a16="http://schemas.microsoft.com/office/drawing/2014/main" id="{8D680B6B-375C-4369-8DC8-AE54FEFC9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8513" y="6718300"/>
              <a:ext cx="0" cy="0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6F400001-9359-412A-AA61-F1DD10EC5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7938" y="6559551"/>
              <a:ext cx="1347788" cy="1606549"/>
            </a:xfrm>
            <a:custGeom>
              <a:avLst/>
              <a:gdLst>
                <a:gd name="T0" fmla="*/ 1515 w 1720"/>
                <a:gd name="T1" fmla="*/ 153 h 2051"/>
                <a:gd name="T2" fmla="*/ 1471 w 1720"/>
                <a:gd name="T3" fmla="*/ 5 h 2051"/>
                <a:gd name="T4" fmla="*/ 1351 w 1720"/>
                <a:gd name="T5" fmla="*/ 97 h 2051"/>
                <a:gd name="T6" fmla="*/ 1138 w 1720"/>
                <a:gd name="T7" fmla="*/ 35 h 2051"/>
                <a:gd name="T8" fmla="*/ 1226 w 1720"/>
                <a:gd name="T9" fmla="*/ 225 h 2051"/>
                <a:gd name="T10" fmla="*/ 796 w 1720"/>
                <a:gd name="T11" fmla="*/ 162 h 2051"/>
                <a:gd name="T12" fmla="*/ 664 w 1720"/>
                <a:gd name="T13" fmla="*/ 451 h 2051"/>
                <a:gd name="T14" fmla="*/ 501 w 1720"/>
                <a:gd name="T15" fmla="*/ 592 h 2051"/>
                <a:gd name="T16" fmla="*/ 0 w 1720"/>
                <a:gd name="T17" fmla="*/ 1347 h 2051"/>
                <a:gd name="T18" fmla="*/ 1408 w 1720"/>
                <a:gd name="T19" fmla="*/ 1347 h 2051"/>
                <a:gd name="T20" fmla="*/ 1263 w 1720"/>
                <a:gd name="T21" fmla="*/ 986 h 2051"/>
                <a:gd name="T22" fmla="*/ 1328 w 1720"/>
                <a:gd name="T23" fmla="*/ 1347 h 2051"/>
                <a:gd name="T24" fmla="*/ 80 w 1720"/>
                <a:gd name="T25" fmla="*/ 1347 h 2051"/>
                <a:gd name="T26" fmla="*/ 1011 w 1720"/>
                <a:gd name="T27" fmla="*/ 804 h 2051"/>
                <a:gd name="T28" fmla="*/ 1050 w 1720"/>
                <a:gd name="T29" fmla="*/ 734 h 2051"/>
                <a:gd name="T30" fmla="*/ 910 w 1720"/>
                <a:gd name="T31" fmla="*/ 592 h 2051"/>
                <a:gd name="T32" fmla="*/ 744 w 1720"/>
                <a:gd name="T33" fmla="*/ 451 h 2051"/>
                <a:gd name="T34" fmla="*/ 827 w 1720"/>
                <a:gd name="T35" fmla="*/ 236 h 2051"/>
                <a:gd name="T36" fmla="*/ 1126 w 1720"/>
                <a:gd name="T37" fmla="*/ 334 h 2051"/>
                <a:gd name="T38" fmla="*/ 1129 w 1720"/>
                <a:gd name="T39" fmla="*/ 376 h 2051"/>
                <a:gd name="T40" fmla="*/ 1170 w 1720"/>
                <a:gd name="T41" fmla="*/ 440 h 2051"/>
                <a:gd name="T42" fmla="*/ 1471 w 1720"/>
                <a:gd name="T43" fmla="*/ 586 h 2051"/>
                <a:gd name="T44" fmla="*/ 1517 w 1720"/>
                <a:gd name="T45" fmla="*/ 601 h 2051"/>
                <a:gd name="T46" fmla="*/ 1522 w 1720"/>
                <a:gd name="T47" fmla="*/ 337 h 2051"/>
                <a:gd name="T48" fmla="*/ 1720 w 1720"/>
                <a:gd name="T49" fmla="*/ 246 h 2051"/>
                <a:gd name="T50" fmla="*/ 768 w 1720"/>
                <a:gd name="T51" fmla="*/ 531 h 2051"/>
                <a:gd name="T52" fmla="*/ 830 w 1720"/>
                <a:gd name="T53" fmla="*/ 654 h 2051"/>
                <a:gd name="T54" fmla="*/ 581 w 1720"/>
                <a:gd name="T55" fmla="*/ 654 h 2051"/>
                <a:gd name="T56" fmla="*/ 642 w 1720"/>
                <a:gd name="T57" fmla="*/ 531 h 2051"/>
                <a:gd name="T58" fmla="*/ 1468 w 1720"/>
                <a:gd name="T59" fmla="*/ 271 h 2051"/>
                <a:gd name="T60" fmla="*/ 1449 w 1720"/>
                <a:gd name="T61" fmla="*/ 408 h 2051"/>
                <a:gd name="T62" fmla="*/ 1360 w 1720"/>
                <a:gd name="T63" fmla="*/ 307 h 2051"/>
                <a:gd name="T64" fmla="*/ 1269 w 1720"/>
                <a:gd name="T65" fmla="*/ 330 h 2051"/>
                <a:gd name="T66" fmla="*/ 1320 w 1720"/>
                <a:gd name="T67" fmla="*/ 224 h 2051"/>
                <a:gd name="T68" fmla="*/ 1344 w 1720"/>
                <a:gd name="T69" fmla="*/ 181 h 2051"/>
                <a:gd name="T70" fmla="*/ 1431 w 1720"/>
                <a:gd name="T71" fmla="*/ 129 h 2051"/>
                <a:gd name="T72" fmla="*/ 1468 w 1720"/>
                <a:gd name="T73" fmla="*/ 221 h 2051"/>
                <a:gd name="T74" fmla="*/ 1468 w 1720"/>
                <a:gd name="T75" fmla="*/ 27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20" h="2051">
                  <a:moveTo>
                    <a:pt x="1692" y="208"/>
                  </a:moveTo>
                  <a:cubicBezTo>
                    <a:pt x="1515" y="153"/>
                    <a:pt x="1515" y="153"/>
                    <a:pt x="1515" y="153"/>
                  </a:cubicBezTo>
                  <a:cubicBezTo>
                    <a:pt x="1499" y="37"/>
                    <a:pt x="1499" y="37"/>
                    <a:pt x="1499" y="37"/>
                  </a:cubicBezTo>
                  <a:cubicBezTo>
                    <a:pt x="1497" y="22"/>
                    <a:pt x="1486" y="10"/>
                    <a:pt x="1471" y="5"/>
                  </a:cubicBezTo>
                  <a:cubicBezTo>
                    <a:pt x="1457" y="0"/>
                    <a:pt x="1441" y="4"/>
                    <a:pt x="1430" y="15"/>
                  </a:cubicBezTo>
                  <a:cubicBezTo>
                    <a:pt x="1351" y="97"/>
                    <a:pt x="1351" y="97"/>
                    <a:pt x="1351" y="97"/>
                  </a:cubicBezTo>
                  <a:cubicBezTo>
                    <a:pt x="1184" y="24"/>
                    <a:pt x="1184" y="24"/>
                    <a:pt x="1184" y="24"/>
                  </a:cubicBezTo>
                  <a:cubicBezTo>
                    <a:pt x="1168" y="17"/>
                    <a:pt x="1149" y="22"/>
                    <a:pt x="1138" y="35"/>
                  </a:cubicBezTo>
                  <a:cubicBezTo>
                    <a:pt x="1127" y="48"/>
                    <a:pt x="1125" y="68"/>
                    <a:pt x="1135" y="83"/>
                  </a:cubicBezTo>
                  <a:cubicBezTo>
                    <a:pt x="1226" y="225"/>
                    <a:pt x="1226" y="225"/>
                    <a:pt x="1226" y="225"/>
                  </a:cubicBezTo>
                  <a:cubicBezTo>
                    <a:pt x="1163" y="270"/>
                    <a:pt x="1068" y="261"/>
                    <a:pt x="1009" y="203"/>
                  </a:cubicBezTo>
                  <a:cubicBezTo>
                    <a:pt x="953" y="148"/>
                    <a:pt x="871" y="132"/>
                    <a:pt x="796" y="162"/>
                  </a:cubicBezTo>
                  <a:cubicBezTo>
                    <a:pt x="716" y="196"/>
                    <a:pt x="664" y="272"/>
                    <a:pt x="664" y="358"/>
                  </a:cubicBezTo>
                  <a:cubicBezTo>
                    <a:pt x="664" y="451"/>
                    <a:pt x="664" y="451"/>
                    <a:pt x="664" y="451"/>
                  </a:cubicBezTo>
                  <a:cubicBezTo>
                    <a:pt x="642" y="451"/>
                    <a:pt x="642" y="451"/>
                    <a:pt x="642" y="451"/>
                  </a:cubicBezTo>
                  <a:cubicBezTo>
                    <a:pt x="564" y="451"/>
                    <a:pt x="501" y="514"/>
                    <a:pt x="501" y="592"/>
                  </a:cubicBezTo>
                  <a:cubicBezTo>
                    <a:pt x="501" y="673"/>
                    <a:pt x="501" y="673"/>
                    <a:pt x="501" y="673"/>
                  </a:cubicBezTo>
                  <a:cubicBezTo>
                    <a:pt x="211" y="760"/>
                    <a:pt x="0" y="1029"/>
                    <a:pt x="0" y="1347"/>
                  </a:cubicBezTo>
                  <a:cubicBezTo>
                    <a:pt x="0" y="1735"/>
                    <a:pt x="316" y="2051"/>
                    <a:pt x="704" y="2051"/>
                  </a:cubicBezTo>
                  <a:cubicBezTo>
                    <a:pt x="1092" y="2051"/>
                    <a:pt x="1408" y="1735"/>
                    <a:pt x="1408" y="1347"/>
                  </a:cubicBezTo>
                  <a:cubicBezTo>
                    <a:pt x="1408" y="1226"/>
                    <a:pt x="1377" y="1106"/>
                    <a:pt x="1318" y="1002"/>
                  </a:cubicBezTo>
                  <a:cubicBezTo>
                    <a:pt x="1307" y="982"/>
                    <a:pt x="1282" y="976"/>
                    <a:pt x="1263" y="986"/>
                  </a:cubicBezTo>
                  <a:cubicBezTo>
                    <a:pt x="1244" y="997"/>
                    <a:pt x="1237" y="1022"/>
                    <a:pt x="1248" y="1041"/>
                  </a:cubicBezTo>
                  <a:cubicBezTo>
                    <a:pt x="1300" y="1134"/>
                    <a:pt x="1328" y="1240"/>
                    <a:pt x="1328" y="1347"/>
                  </a:cubicBezTo>
                  <a:cubicBezTo>
                    <a:pt x="1328" y="1691"/>
                    <a:pt x="1048" y="1971"/>
                    <a:pt x="704" y="1971"/>
                  </a:cubicBezTo>
                  <a:cubicBezTo>
                    <a:pt x="360" y="1971"/>
                    <a:pt x="80" y="1691"/>
                    <a:pt x="80" y="1347"/>
                  </a:cubicBezTo>
                  <a:cubicBezTo>
                    <a:pt x="80" y="1003"/>
                    <a:pt x="360" y="723"/>
                    <a:pt x="704" y="723"/>
                  </a:cubicBezTo>
                  <a:cubicBezTo>
                    <a:pt x="812" y="723"/>
                    <a:pt x="918" y="751"/>
                    <a:pt x="1011" y="804"/>
                  </a:cubicBezTo>
                  <a:cubicBezTo>
                    <a:pt x="1030" y="814"/>
                    <a:pt x="1055" y="808"/>
                    <a:pt x="1065" y="788"/>
                  </a:cubicBezTo>
                  <a:cubicBezTo>
                    <a:pt x="1076" y="769"/>
                    <a:pt x="1070" y="745"/>
                    <a:pt x="1050" y="734"/>
                  </a:cubicBezTo>
                  <a:cubicBezTo>
                    <a:pt x="1006" y="709"/>
                    <a:pt x="958" y="689"/>
                    <a:pt x="910" y="674"/>
                  </a:cubicBezTo>
                  <a:cubicBezTo>
                    <a:pt x="910" y="592"/>
                    <a:pt x="910" y="592"/>
                    <a:pt x="910" y="592"/>
                  </a:cubicBezTo>
                  <a:cubicBezTo>
                    <a:pt x="910" y="514"/>
                    <a:pt x="846" y="451"/>
                    <a:pt x="768" y="451"/>
                  </a:cubicBezTo>
                  <a:cubicBezTo>
                    <a:pt x="744" y="451"/>
                    <a:pt x="744" y="451"/>
                    <a:pt x="744" y="451"/>
                  </a:cubicBezTo>
                  <a:cubicBezTo>
                    <a:pt x="744" y="358"/>
                    <a:pt x="744" y="358"/>
                    <a:pt x="744" y="358"/>
                  </a:cubicBezTo>
                  <a:cubicBezTo>
                    <a:pt x="744" y="305"/>
                    <a:pt x="776" y="257"/>
                    <a:pt x="827" y="236"/>
                  </a:cubicBezTo>
                  <a:cubicBezTo>
                    <a:pt x="872" y="218"/>
                    <a:pt x="920" y="227"/>
                    <a:pt x="954" y="261"/>
                  </a:cubicBezTo>
                  <a:cubicBezTo>
                    <a:pt x="999" y="305"/>
                    <a:pt x="1062" y="332"/>
                    <a:pt x="1126" y="334"/>
                  </a:cubicBezTo>
                  <a:cubicBezTo>
                    <a:pt x="1139" y="334"/>
                    <a:pt x="1152" y="334"/>
                    <a:pt x="1165" y="332"/>
                  </a:cubicBezTo>
                  <a:cubicBezTo>
                    <a:pt x="1129" y="376"/>
                    <a:pt x="1129" y="376"/>
                    <a:pt x="1129" y="376"/>
                  </a:cubicBezTo>
                  <a:cubicBezTo>
                    <a:pt x="1118" y="389"/>
                    <a:pt x="1117" y="408"/>
                    <a:pt x="1126" y="423"/>
                  </a:cubicBezTo>
                  <a:cubicBezTo>
                    <a:pt x="1136" y="437"/>
                    <a:pt x="1154" y="444"/>
                    <a:pt x="1170" y="440"/>
                  </a:cubicBezTo>
                  <a:cubicBezTo>
                    <a:pt x="1343" y="393"/>
                    <a:pt x="1343" y="393"/>
                    <a:pt x="1343" y="393"/>
                  </a:cubicBezTo>
                  <a:cubicBezTo>
                    <a:pt x="1471" y="586"/>
                    <a:pt x="1471" y="586"/>
                    <a:pt x="1471" y="586"/>
                  </a:cubicBezTo>
                  <a:cubicBezTo>
                    <a:pt x="1478" y="597"/>
                    <a:pt x="1491" y="603"/>
                    <a:pt x="1504" y="603"/>
                  </a:cubicBezTo>
                  <a:cubicBezTo>
                    <a:pt x="1508" y="603"/>
                    <a:pt x="1513" y="603"/>
                    <a:pt x="1517" y="601"/>
                  </a:cubicBezTo>
                  <a:cubicBezTo>
                    <a:pt x="1535" y="595"/>
                    <a:pt x="1546" y="578"/>
                    <a:pt x="1544" y="560"/>
                  </a:cubicBezTo>
                  <a:cubicBezTo>
                    <a:pt x="1522" y="337"/>
                    <a:pt x="1522" y="337"/>
                    <a:pt x="1522" y="337"/>
                  </a:cubicBezTo>
                  <a:cubicBezTo>
                    <a:pt x="1692" y="284"/>
                    <a:pt x="1692" y="284"/>
                    <a:pt x="1692" y="284"/>
                  </a:cubicBezTo>
                  <a:cubicBezTo>
                    <a:pt x="1709" y="279"/>
                    <a:pt x="1720" y="263"/>
                    <a:pt x="1720" y="246"/>
                  </a:cubicBezTo>
                  <a:cubicBezTo>
                    <a:pt x="1720" y="228"/>
                    <a:pt x="1709" y="213"/>
                    <a:pt x="1692" y="208"/>
                  </a:cubicBezTo>
                  <a:close/>
                  <a:moveTo>
                    <a:pt x="768" y="531"/>
                  </a:moveTo>
                  <a:cubicBezTo>
                    <a:pt x="802" y="531"/>
                    <a:pt x="830" y="559"/>
                    <a:pt x="830" y="592"/>
                  </a:cubicBezTo>
                  <a:cubicBezTo>
                    <a:pt x="830" y="654"/>
                    <a:pt x="830" y="654"/>
                    <a:pt x="830" y="654"/>
                  </a:cubicBezTo>
                  <a:cubicBezTo>
                    <a:pt x="788" y="647"/>
                    <a:pt x="746" y="643"/>
                    <a:pt x="704" y="643"/>
                  </a:cubicBezTo>
                  <a:cubicBezTo>
                    <a:pt x="662" y="643"/>
                    <a:pt x="621" y="647"/>
                    <a:pt x="581" y="654"/>
                  </a:cubicBezTo>
                  <a:cubicBezTo>
                    <a:pt x="581" y="592"/>
                    <a:pt x="581" y="592"/>
                    <a:pt x="581" y="592"/>
                  </a:cubicBezTo>
                  <a:cubicBezTo>
                    <a:pt x="581" y="559"/>
                    <a:pt x="609" y="531"/>
                    <a:pt x="642" y="531"/>
                  </a:cubicBezTo>
                  <a:lnTo>
                    <a:pt x="768" y="531"/>
                  </a:lnTo>
                  <a:close/>
                  <a:moveTo>
                    <a:pt x="1468" y="271"/>
                  </a:moveTo>
                  <a:cubicBezTo>
                    <a:pt x="1449" y="276"/>
                    <a:pt x="1438" y="294"/>
                    <a:pt x="1440" y="313"/>
                  </a:cubicBezTo>
                  <a:cubicBezTo>
                    <a:pt x="1449" y="408"/>
                    <a:pt x="1449" y="408"/>
                    <a:pt x="1449" y="408"/>
                  </a:cubicBezTo>
                  <a:cubicBezTo>
                    <a:pt x="1393" y="325"/>
                    <a:pt x="1393" y="325"/>
                    <a:pt x="1393" y="325"/>
                  </a:cubicBezTo>
                  <a:cubicBezTo>
                    <a:pt x="1386" y="314"/>
                    <a:pt x="1373" y="307"/>
                    <a:pt x="1360" y="307"/>
                  </a:cubicBezTo>
                  <a:cubicBezTo>
                    <a:pt x="1357" y="307"/>
                    <a:pt x="1353" y="308"/>
                    <a:pt x="1350" y="309"/>
                  </a:cubicBezTo>
                  <a:cubicBezTo>
                    <a:pt x="1269" y="330"/>
                    <a:pt x="1269" y="330"/>
                    <a:pt x="1269" y="330"/>
                  </a:cubicBezTo>
                  <a:cubicBezTo>
                    <a:pt x="1317" y="271"/>
                    <a:pt x="1317" y="271"/>
                    <a:pt x="1317" y="271"/>
                  </a:cubicBezTo>
                  <a:cubicBezTo>
                    <a:pt x="1328" y="258"/>
                    <a:pt x="1329" y="239"/>
                    <a:pt x="1320" y="224"/>
                  </a:cubicBezTo>
                  <a:cubicBezTo>
                    <a:pt x="1273" y="150"/>
                    <a:pt x="1273" y="150"/>
                    <a:pt x="1273" y="150"/>
                  </a:cubicBezTo>
                  <a:cubicBezTo>
                    <a:pt x="1344" y="181"/>
                    <a:pt x="1344" y="181"/>
                    <a:pt x="1344" y="181"/>
                  </a:cubicBezTo>
                  <a:cubicBezTo>
                    <a:pt x="1359" y="188"/>
                    <a:pt x="1377" y="184"/>
                    <a:pt x="1389" y="172"/>
                  </a:cubicBezTo>
                  <a:cubicBezTo>
                    <a:pt x="1431" y="129"/>
                    <a:pt x="1431" y="129"/>
                    <a:pt x="1431" y="129"/>
                  </a:cubicBezTo>
                  <a:cubicBezTo>
                    <a:pt x="1440" y="189"/>
                    <a:pt x="1440" y="189"/>
                    <a:pt x="1440" y="189"/>
                  </a:cubicBezTo>
                  <a:cubicBezTo>
                    <a:pt x="1442" y="204"/>
                    <a:pt x="1453" y="217"/>
                    <a:pt x="1468" y="221"/>
                  </a:cubicBezTo>
                  <a:cubicBezTo>
                    <a:pt x="1546" y="246"/>
                    <a:pt x="1546" y="246"/>
                    <a:pt x="1546" y="246"/>
                  </a:cubicBezTo>
                  <a:lnTo>
                    <a:pt x="1468" y="27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18E159D5-A4CD-46D9-8B0C-0C48906E8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5351" y="7215188"/>
              <a:ext cx="63500" cy="63500"/>
            </a:xfrm>
            <a:custGeom>
              <a:avLst/>
              <a:gdLst>
                <a:gd name="T0" fmla="*/ 12 w 80"/>
                <a:gd name="T1" fmla="*/ 12 h 80"/>
                <a:gd name="T2" fmla="*/ 0 w 80"/>
                <a:gd name="T3" fmla="*/ 40 h 80"/>
                <a:gd name="T4" fmla="*/ 12 w 80"/>
                <a:gd name="T5" fmla="*/ 68 h 80"/>
                <a:gd name="T6" fmla="*/ 40 w 80"/>
                <a:gd name="T7" fmla="*/ 80 h 80"/>
                <a:gd name="T8" fmla="*/ 68 w 80"/>
                <a:gd name="T9" fmla="*/ 68 h 80"/>
                <a:gd name="T10" fmla="*/ 80 w 80"/>
                <a:gd name="T11" fmla="*/ 40 h 80"/>
                <a:gd name="T12" fmla="*/ 68 w 80"/>
                <a:gd name="T13" fmla="*/ 12 h 80"/>
                <a:gd name="T14" fmla="*/ 40 w 80"/>
                <a:gd name="T15" fmla="*/ 0 h 80"/>
                <a:gd name="T16" fmla="*/ 12 w 80"/>
                <a:gd name="T17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12" y="12"/>
                  </a:moveTo>
                  <a:cubicBezTo>
                    <a:pt x="4" y="19"/>
                    <a:pt x="0" y="29"/>
                    <a:pt x="0" y="40"/>
                  </a:cubicBezTo>
                  <a:cubicBezTo>
                    <a:pt x="0" y="50"/>
                    <a:pt x="4" y="61"/>
                    <a:pt x="12" y="68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0" y="80"/>
                    <a:pt x="61" y="76"/>
                    <a:pt x="68" y="68"/>
                  </a:cubicBezTo>
                  <a:cubicBezTo>
                    <a:pt x="76" y="61"/>
                    <a:pt x="80" y="50"/>
                    <a:pt x="80" y="40"/>
                  </a:cubicBezTo>
                  <a:cubicBezTo>
                    <a:pt x="80" y="29"/>
                    <a:pt x="76" y="19"/>
                    <a:pt x="68" y="12"/>
                  </a:cubicBezTo>
                  <a:cubicBezTo>
                    <a:pt x="61" y="4"/>
                    <a:pt x="50" y="0"/>
                    <a:pt x="40" y="0"/>
                  </a:cubicBezTo>
                  <a:cubicBezTo>
                    <a:pt x="29" y="0"/>
                    <a:pt x="19" y="4"/>
                    <a:pt x="12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17038E-1B84-4DC4-A9CA-837674A907C9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3394112" y="3429000"/>
            <a:ext cx="540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A77B0F-76B6-4F54-AAC2-3546311BBD17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6094412" y="728700"/>
            <a:ext cx="0" cy="5400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8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56D0D3-4D12-4435-B389-EE84711B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Horizontal Timeline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CF444D-12DF-44A6-8175-935A3BC7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slidemodel.com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C11F29-094B-4158-88A1-CE47E160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5</a:t>
            </a:fld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7F1D01-5E73-4304-8CB9-8B21ACBA8298}"/>
              </a:ext>
            </a:extLst>
          </p:cNvPr>
          <p:cNvSpPr/>
          <p:nvPr/>
        </p:nvSpPr>
        <p:spPr>
          <a:xfrm>
            <a:off x="4466163" y="3527516"/>
            <a:ext cx="405774" cy="771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F0CED-77FF-4B6F-A62D-FCD074493673}"/>
              </a:ext>
            </a:extLst>
          </p:cNvPr>
          <p:cNvSpPr/>
          <p:nvPr/>
        </p:nvSpPr>
        <p:spPr>
          <a:xfrm>
            <a:off x="6523140" y="3527516"/>
            <a:ext cx="405774" cy="771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D7727A-C8C1-4972-98E8-D40620A7577D}"/>
              </a:ext>
            </a:extLst>
          </p:cNvPr>
          <p:cNvSpPr/>
          <p:nvPr/>
        </p:nvSpPr>
        <p:spPr>
          <a:xfrm>
            <a:off x="8580116" y="3527516"/>
            <a:ext cx="405774" cy="771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572629-015C-40B0-9796-7EA2097342F5}"/>
              </a:ext>
            </a:extLst>
          </p:cNvPr>
          <p:cNvSpPr/>
          <p:nvPr/>
        </p:nvSpPr>
        <p:spPr>
          <a:xfrm>
            <a:off x="10637095" y="3527516"/>
            <a:ext cx="405774" cy="771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F7AA93-8BEA-4509-AAF8-FC006FFC1F62}"/>
              </a:ext>
            </a:extLst>
          </p:cNvPr>
          <p:cNvSpPr/>
          <p:nvPr/>
        </p:nvSpPr>
        <p:spPr>
          <a:xfrm>
            <a:off x="2409186" y="3527516"/>
            <a:ext cx="405774" cy="771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9F6DA8-1B61-458D-889A-3AC593EF29BF}"/>
              </a:ext>
            </a:extLst>
          </p:cNvPr>
          <p:cNvSpPr/>
          <p:nvPr/>
        </p:nvSpPr>
        <p:spPr>
          <a:xfrm>
            <a:off x="942926" y="3663895"/>
            <a:ext cx="10099943" cy="49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B45A7FB2-836F-4DB3-BC68-9D360A6D861C}"/>
              </a:ext>
            </a:extLst>
          </p:cNvPr>
          <p:cNvSpPr/>
          <p:nvPr/>
        </p:nvSpPr>
        <p:spPr>
          <a:xfrm>
            <a:off x="4466163" y="3527516"/>
            <a:ext cx="608661" cy="771556"/>
          </a:xfrm>
          <a:prstGeom prst="chevron">
            <a:avLst>
              <a:gd name="adj" fmla="val 3109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97DE7C61-B042-4B05-988C-4FC4E424DC86}"/>
              </a:ext>
            </a:extLst>
          </p:cNvPr>
          <p:cNvSpPr/>
          <p:nvPr/>
        </p:nvSpPr>
        <p:spPr>
          <a:xfrm>
            <a:off x="6523140" y="3527516"/>
            <a:ext cx="608661" cy="771556"/>
          </a:xfrm>
          <a:prstGeom prst="chevron">
            <a:avLst>
              <a:gd name="adj" fmla="val 3109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EE0EB0ED-9975-44F2-A49C-F35804B4575F}"/>
              </a:ext>
            </a:extLst>
          </p:cNvPr>
          <p:cNvSpPr/>
          <p:nvPr/>
        </p:nvSpPr>
        <p:spPr>
          <a:xfrm>
            <a:off x="8580116" y="3527516"/>
            <a:ext cx="608661" cy="771556"/>
          </a:xfrm>
          <a:prstGeom prst="chevron">
            <a:avLst>
              <a:gd name="adj" fmla="val 3109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AB451636-E177-4307-B725-F2FA90402518}"/>
              </a:ext>
            </a:extLst>
          </p:cNvPr>
          <p:cNvSpPr/>
          <p:nvPr/>
        </p:nvSpPr>
        <p:spPr>
          <a:xfrm>
            <a:off x="10637095" y="3527516"/>
            <a:ext cx="608661" cy="771556"/>
          </a:xfrm>
          <a:prstGeom prst="chevron">
            <a:avLst>
              <a:gd name="adj" fmla="val 3109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0684D2D5-9ED8-48AD-8D9E-7D5C5FBC6B08}"/>
              </a:ext>
            </a:extLst>
          </p:cNvPr>
          <p:cNvSpPr/>
          <p:nvPr/>
        </p:nvSpPr>
        <p:spPr>
          <a:xfrm>
            <a:off x="2409186" y="3527517"/>
            <a:ext cx="608661" cy="771556"/>
          </a:xfrm>
          <a:prstGeom prst="chevron">
            <a:avLst>
              <a:gd name="adj" fmla="val 3109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DB00C0-9014-4CC3-AD2E-356CABCDDAB8}"/>
              </a:ext>
            </a:extLst>
          </p:cNvPr>
          <p:cNvSpPr txBox="1"/>
          <p:nvPr/>
        </p:nvSpPr>
        <p:spPr>
          <a:xfrm>
            <a:off x="940702" y="2336240"/>
            <a:ext cx="1785309" cy="6070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400" dirty="0">
              <a:solidFill>
                <a:schemeClr val="bg1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9DE8DD-63AA-4882-8AC9-92D1E6DF5AE6}"/>
              </a:ext>
            </a:extLst>
          </p:cNvPr>
          <p:cNvSpPr txBox="1"/>
          <p:nvPr/>
        </p:nvSpPr>
        <p:spPr>
          <a:xfrm>
            <a:off x="3220300" y="3768764"/>
            <a:ext cx="1163462" cy="2890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b="1" kern="0" dirty="0">
                <a:solidFill>
                  <a:schemeClr val="accent2"/>
                </a:solidFill>
                <a:ea typeface="Calibri Light" charset="0"/>
                <a:cs typeface="Segoe UI" panose="020B0502040204020203" pitchFamily="34" charset="0"/>
              </a:rPr>
              <a:t>2022</a:t>
            </a:r>
            <a:endParaRPr lang="en-US" sz="2000" b="1" dirty="0">
              <a:solidFill>
                <a:schemeClr val="accent2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34C45D-3E38-4E23-8761-6EA227B6544D}"/>
              </a:ext>
            </a:extLst>
          </p:cNvPr>
          <p:cNvSpPr txBox="1"/>
          <p:nvPr/>
        </p:nvSpPr>
        <p:spPr>
          <a:xfrm>
            <a:off x="1163043" y="3768764"/>
            <a:ext cx="1163462" cy="2890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b="1" kern="0" dirty="0">
                <a:solidFill>
                  <a:schemeClr val="accent2"/>
                </a:solidFill>
                <a:ea typeface="Calibri Light" charset="0"/>
                <a:cs typeface="Segoe UI" panose="020B0502040204020203" pitchFamily="34" charset="0"/>
              </a:rPr>
              <a:t>2021</a:t>
            </a:r>
            <a:endParaRPr lang="en-US" sz="2000" b="1" dirty="0">
              <a:solidFill>
                <a:schemeClr val="accent2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5BC921-3573-4E05-A606-2E66400EDE6C}"/>
              </a:ext>
            </a:extLst>
          </p:cNvPr>
          <p:cNvSpPr txBox="1"/>
          <p:nvPr/>
        </p:nvSpPr>
        <p:spPr>
          <a:xfrm>
            <a:off x="5277557" y="3768764"/>
            <a:ext cx="1163462" cy="2890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b="1" kern="0" dirty="0">
                <a:solidFill>
                  <a:schemeClr val="accent2"/>
                </a:solidFill>
                <a:ea typeface="Calibri Light" charset="0"/>
                <a:cs typeface="Segoe UI" panose="020B0502040204020203" pitchFamily="34" charset="0"/>
              </a:rPr>
              <a:t>2023</a:t>
            </a:r>
            <a:endParaRPr lang="en-US" sz="2000" b="1" dirty="0">
              <a:solidFill>
                <a:schemeClr val="accent2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9A9032-62A7-44E2-AD14-5CCCA66A1FE0}"/>
              </a:ext>
            </a:extLst>
          </p:cNvPr>
          <p:cNvSpPr txBox="1"/>
          <p:nvPr/>
        </p:nvSpPr>
        <p:spPr>
          <a:xfrm>
            <a:off x="7334813" y="3768764"/>
            <a:ext cx="1163462" cy="2890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b="1" kern="0" dirty="0">
                <a:solidFill>
                  <a:schemeClr val="accent2"/>
                </a:solidFill>
                <a:ea typeface="Calibri Light" charset="0"/>
                <a:cs typeface="Segoe UI" panose="020B0502040204020203" pitchFamily="34" charset="0"/>
              </a:rPr>
              <a:t>2024</a:t>
            </a:r>
            <a:endParaRPr lang="en-US" sz="2000" b="1" dirty="0">
              <a:solidFill>
                <a:schemeClr val="accent2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2E7A19-7BC0-4AD7-8DEA-64AFA049FBB5}"/>
              </a:ext>
            </a:extLst>
          </p:cNvPr>
          <p:cNvSpPr txBox="1"/>
          <p:nvPr/>
        </p:nvSpPr>
        <p:spPr>
          <a:xfrm>
            <a:off x="9392071" y="3768764"/>
            <a:ext cx="1163462" cy="2890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b="1" kern="0" dirty="0">
                <a:solidFill>
                  <a:schemeClr val="accent2"/>
                </a:solidFill>
                <a:ea typeface="Calibri Light" charset="0"/>
                <a:cs typeface="Segoe UI" panose="020B0502040204020203" pitchFamily="34" charset="0"/>
              </a:rPr>
              <a:t>2025</a:t>
            </a:r>
            <a:endParaRPr lang="en-US" sz="2000" b="1" dirty="0">
              <a:solidFill>
                <a:schemeClr val="accent2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19597A-FD34-4B97-B10E-4183D14A7D49}"/>
              </a:ext>
            </a:extLst>
          </p:cNvPr>
          <p:cNvSpPr txBox="1"/>
          <p:nvPr/>
        </p:nvSpPr>
        <p:spPr>
          <a:xfrm>
            <a:off x="3008167" y="5019700"/>
            <a:ext cx="1785309" cy="6070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400" dirty="0">
              <a:solidFill>
                <a:schemeClr val="bg1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66C431-A04C-41DE-A116-CF0F8148AC7E}"/>
              </a:ext>
            </a:extLst>
          </p:cNvPr>
          <p:cNvSpPr txBox="1"/>
          <p:nvPr/>
        </p:nvSpPr>
        <p:spPr>
          <a:xfrm>
            <a:off x="4884788" y="2336240"/>
            <a:ext cx="1785309" cy="6070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400" dirty="0">
              <a:solidFill>
                <a:schemeClr val="bg1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E5B966-F1CD-4795-A9A2-95B76B599847}"/>
              </a:ext>
            </a:extLst>
          </p:cNvPr>
          <p:cNvSpPr txBox="1"/>
          <p:nvPr/>
        </p:nvSpPr>
        <p:spPr>
          <a:xfrm>
            <a:off x="6952252" y="5019700"/>
            <a:ext cx="1785309" cy="6070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400" dirty="0">
              <a:solidFill>
                <a:schemeClr val="bg1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4141C1-BF7B-431B-9D8A-25F1D6B0DF3E}"/>
              </a:ext>
            </a:extLst>
          </p:cNvPr>
          <p:cNvSpPr txBox="1"/>
          <p:nvPr/>
        </p:nvSpPr>
        <p:spPr>
          <a:xfrm>
            <a:off x="8998511" y="2336240"/>
            <a:ext cx="1785309" cy="6070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400" dirty="0">
              <a:solidFill>
                <a:schemeClr val="bg1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DCB862-DDBE-4839-BCF0-2A06AD4F3EAE}"/>
              </a:ext>
            </a:extLst>
          </p:cNvPr>
          <p:cNvGrpSpPr/>
          <p:nvPr/>
        </p:nvGrpSpPr>
        <p:grpSpPr>
          <a:xfrm>
            <a:off x="10855039" y="453449"/>
            <a:ext cx="781434" cy="794328"/>
            <a:chOff x="594784" y="1497425"/>
            <a:chExt cx="781434" cy="79432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A2339EC-F6FB-4515-80B8-5538CCC52BCA}"/>
                </a:ext>
              </a:extLst>
            </p:cNvPr>
            <p:cNvSpPr/>
            <p:nvPr/>
          </p:nvSpPr>
          <p:spPr>
            <a:xfrm>
              <a:off x="594784" y="1497425"/>
              <a:ext cx="781434" cy="794328"/>
            </a:xfrm>
            <a:prstGeom prst="rect">
              <a:avLst/>
            </a:prstGeom>
            <a:noFill/>
            <a:ln>
              <a:noFill/>
            </a:ln>
            <a:effectLst>
              <a:outerShdw blurRad="825500" dist="7366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7A055DD-8F69-4F67-AF96-6878037982FD}"/>
                </a:ext>
              </a:extLst>
            </p:cNvPr>
            <p:cNvGrpSpPr/>
            <p:nvPr/>
          </p:nvGrpSpPr>
          <p:grpSpPr>
            <a:xfrm>
              <a:off x="687371" y="1497663"/>
              <a:ext cx="671840" cy="627247"/>
              <a:chOff x="8110636" y="2060848"/>
              <a:chExt cx="871135" cy="813314"/>
            </a:xfrm>
            <a:solidFill>
              <a:schemeClr val="bg1"/>
            </a:solidFill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DC26D57-F24C-4094-A1E8-F7314F4DCCBA}"/>
                  </a:ext>
                </a:extLst>
              </p:cNvPr>
              <p:cNvSpPr/>
              <p:nvPr/>
            </p:nvSpPr>
            <p:spPr>
              <a:xfrm>
                <a:off x="8110636" y="2060848"/>
                <a:ext cx="504056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5635020-1E60-4B3F-AE9D-E395147CD7D6}"/>
                  </a:ext>
                </a:extLst>
              </p:cNvPr>
              <p:cNvSpPr/>
              <p:nvPr/>
            </p:nvSpPr>
            <p:spPr>
              <a:xfrm>
                <a:off x="8689611" y="2060848"/>
                <a:ext cx="216025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390A80D-F06A-466F-95DB-870610899919}"/>
                  </a:ext>
                </a:extLst>
              </p:cNvPr>
              <p:cNvSpPr/>
              <p:nvPr/>
            </p:nvSpPr>
            <p:spPr>
              <a:xfrm>
                <a:off x="8281177" y="2359493"/>
                <a:ext cx="216025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DF20BA-1EE4-4F63-BEE8-2C6743CA3661}"/>
                  </a:ext>
                </a:extLst>
              </p:cNvPr>
              <p:cNvSpPr/>
              <p:nvPr/>
            </p:nvSpPr>
            <p:spPr>
              <a:xfrm>
                <a:off x="8576191" y="2359493"/>
                <a:ext cx="216025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1EC3971-BC33-4170-8FA6-5F39B56DE611}"/>
                  </a:ext>
                </a:extLst>
              </p:cNvPr>
              <p:cNvSpPr/>
              <p:nvPr/>
            </p:nvSpPr>
            <p:spPr>
              <a:xfrm>
                <a:off x="8169314" y="2658138"/>
                <a:ext cx="216025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B6C3F3E-CB12-42A7-ACCF-D0D93746EEA2}"/>
                  </a:ext>
                </a:extLst>
              </p:cNvPr>
              <p:cNvSpPr/>
              <p:nvPr/>
            </p:nvSpPr>
            <p:spPr>
              <a:xfrm>
                <a:off x="8477715" y="2658138"/>
                <a:ext cx="504056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112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1EE6137-8236-4A5C-82A2-9ABA7664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Bar Chart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E7E3FD6-DFFB-4261-9965-235ADF047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113113"/>
              </p:ext>
            </p:extLst>
          </p:nvPr>
        </p:nvGraphicFramePr>
        <p:xfrm>
          <a:off x="609443" y="1772816"/>
          <a:ext cx="7162112" cy="4053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E8300C-F80B-4BC7-B14C-80FB98E4FC72}"/>
              </a:ext>
            </a:extLst>
          </p:cNvPr>
          <p:cNvSpPr/>
          <p:nvPr/>
        </p:nvSpPr>
        <p:spPr>
          <a:xfrm>
            <a:off x="8326660" y="1772816"/>
            <a:ext cx="2790181" cy="4053553"/>
          </a:xfrm>
          <a:prstGeom prst="roundRect">
            <a:avLst>
              <a:gd name="adj" fmla="val 0"/>
            </a:avLst>
          </a:prstGeom>
          <a:gradFill>
            <a:gsLst>
              <a:gs pos="500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  <a:effectLst>
            <a:outerShdw blurRad="825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F47C4-5A16-47F2-9AE2-F70E5743D715}"/>
              </a:ext>
            </a:extLst>
          </p:cNvPr>
          <p:cNvSpPr txBox="1"/>
          <p:nvPr/>
        </p:nvSpPr>
        <p:spPr>
          <a:xfrm>
            <a:off x="8860652" y="2107534"/>
            <a:ext cx="172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  <a:cs typeface="Segoe UI Light" panose="020B0502040204020203" pitchFamily="34" charset="0"/>
              </a:rPr>
              <a:t>Important KPI</a:t>
            </a:r>
            <a:endParaRPr lang="en-US" sz="1800" b="1" dirty="0">
              <a:solidFill>
                <a:schemeClr val="bg1"/>
              </a:solidFill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0A92ED-FBF0-482C-9F8E-FFCC7013C55F}"/>
              </a:ext>
            </a:extLst>
          </p:cNvPr>
          <p:cNvSpPr txBox="1"/>
          <p:nvPr/>
        </p:nvSpPr>
        <p:spPr>
          <a:xfrm>
            <a:off x="8615762" y="3224705"/>
            <a:ext cx="221197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cs typeface="Arial" pitchFamily="34" charset="0"/>
              </a:rPr>
              <a:t>41,234</a:t>
            </a:r>
          </a:p>
        </p:txBody>
      </p:sp>
      <p:grpSp>
        <p:nvGrpSpPr>
          <p:cNvPr id="8" name="Group 21">
            <a:extLst>
              <a:ext uri="{FF2B5EF4-FFF2-40B4-BE49-F238E27FC236}">
                <a16:creationId xmlns:a16="http://schemas.microsoft.com/office/drawing/2014/main" id="{EBBB70CB-5C93-4C46-8A48-A13D64CE9DEE}"/>
              </a:ext>
            </a:extLst>
          </p:cNvPr>
          <p:cNvGrpSpPr/>
          <p:nvPr/>
        </p:nvGrpSpPr>
        <p:grpSpPr>
          <a:xfrm>
            <a:off x="9056177" y="4041090"/>
            <a:ext cx="1331147" cy="457200"/>
            <a:chOff x="3351212" y="5105400"/>
            <a:chExt cx="1331147" cy="457200"/>
          </a:xfrm>
          <a:solidFill>
            <a:schemeClr val="bg1"/>
          </a:solidFill>
        </p:grpSpPr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9CB59FD1-D7E8-4D31-AB2D-71ECD3FBB55B}"/>
                </a:ext>
              </a:extLst>
            </p:cNvPr>
            <p:cNvSpPr/>
            <p:nvPr/>
          </p:nvSpPr>
          <p:spPr>
            <a:xfrm>
              <a:off x="3351212" y="5105400"/>
              <a:ext cx="1331147" cy="457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437BF6E3-DF60-4FCB-916C-17F8611BF69F}"/>
                </a:ext>
              </a:extLst>
            </p:cNvPr>
            <p:cNvSpPr/>
            <p:nvPr/>
          </p:nvSpPr>
          <p:spPr>
            <a:xfrm>
              <a:off x="3591248" y="5242034"/>
              <a:ext cx="189222" cy="16312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15F77C-79DD-4F12-B354-8F5604FE5630}"/>
                </a:ext>
              </a:extLst>
            </p:cNvPr>
            <p:cNvSpPr txBox="1"/>
            <p:nvPr/>
          </p:nvSpPr>
          <p:spPr>
            <a:xfrm>
              <a:off x="3881982" y="5152698"/>
              <a:ext cx="65114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accent3"/>
                  </a:solidFill>
                  <a:latin typeface="Segoe UI "/>
                  <a:cs typeface="Segoe UI Light" panose="020B0502040204020203" pitchFamily="34" charset="0"/>
                </a:rPr>
                <a:t>20%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0BFE5A-764A-4A8E-A85F-54EBD20AB52A}"/>
              </a:ext>
            </a:extLst>
          </p:cNvPr>
          <p:cNvSpPr txBox="1"/>
          <p:nvPr/>
        </p:nvSpPr>
        <p:spPr>
          <a:xfrm>
            <a:off x="8890805" y="2629947"/>
            <a:ext cx="166189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cs typeface="Segoe UI Light" panose="020B0502040204020203" pitchFamily="34" charset="0"/>
              </a:rPr>
              <a:t>Visitors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cs typeface="Segoe UI Light" panose="020B0502040204020203" pitchFamily="34" charset="0"/>
              </a:rPr>
              <a:t>This Month</a:t>
            </a:r>
            <a:endParaRPr lang="en-IN" sz="1400" dirty="0">
              <a:solidFill>
                <a:schemeClr val="bg1"/>
              </a:solidFill>
              <a:cs typeface="Segoe UI Ligh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4FC4B-06F5-4258-BB60-59369EDD5F15}"/>
              </a:ext>
            </a:extLst>
          </p:cNvPr>
          <p:cNvSpPr/>
          <p:nvPr/>
        </p:nvSpPr>
        <p:spPr>
          <a:xfrm>
            <a:off x="8633527" y="4665910"/>
            <a:ext cx="2176447" cy="92333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369ACA3-8DDB-477D-96E3-66E7FB7F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slidemodel.com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6D82AF3-C0DF-4899-9637-ABF8B424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A864F2-86CB-4BF8-B91A-C538AE2DCD64}"/>
              </a:ext>
            </a:extLst>
          </p:cNvPr>
          <p:cNvGrpSpPr/>
          <p:nvPr/>
        </p:nvGrpSpPr>
        <p:grpSpPr>
          <a:xfrm>
            <a:off x="10855039" y="453449"/>
            <a:ext cx="781434" cy="794328"/>
            <a:chOff x="594784" y="1497425"/>
            <a:chExt cx="781434" cy="79432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CD0480-30D1-4506-AD82-A7635C3BA288}"/>
                </a:ext>
              </a:extLst>
            </p:cNvPr>
            <p:cNvSpPr/>
            <p:nvPr/>
          </p:nvSpPr>
          <p:spPr>
            <a:xfrm>
              <a:off x="594784" y="1497425"/>
              <a:ext cx="781434" cy="794328"/>
            </a:xfrm>
            <a:prstGeom prst="rect">
              <a:avLst/>
            </a:prstGeom>
            <a:noFill/>
            <a:ln>
              <a:noFill/>
            </a:ln>
            <a:effectLst>
              <a:outerShdw blurRad="825500" dist="7366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4F4958A-37E6-43AB-8943-361CEE7EBFD1}"/>
                </a:ext>
              </a:extLst>
            </p:cNvPr>
            <p:cNvGrpSpPr/>
            <p:nvPr/>
          </p:nvGrpSpPr>
          <p:grpSpPr>
            <a:xfrm>
              <a:off x="687371" y="1497663"/>
              <a:ext cx="671840" cy="627247"/>
              <a:chOff x="8110636" y="2060848"/>
              <a:chExt cx="871135" cy="813314"/>
            </a:xfrm>
            <a:solidFill>
              <a:schemeClr val="bg1"/>
            </a:solidFill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F996D05-6886-4834-B354-4B42A359E677}"/>
                  </a:ext>
                </a:extLst>
              </p:cNvPr>
              <p:cNvSpPr/>
              <p:nvPr/>
            </p:nvSpPr>
            <p:spPr>
              <a:xfrm>
                <a:off x="8110636" y="2060848"/>
                <a:ext cx="504056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1C82425-39A8-47EC-9274-360F9A4FBD91}"/>
                  </a:ext>
                </a:extLst>
              </p:cNvPr>
              <p:cNvSpPr/>
              <p:nvPr/>
            </p:nvSpPr>
            <p:spPr>
              <a:xfrm>
                <a:off x="8689611" y="2060848"/>
                <a:ext cx="216025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2191879-0552-4245-BEDD-FA567FBCF082}"/>
                  </a:ext>
                </a:extLst>
              </p:cNvPr>
              <p:cNvSpPr/>
              <p:nvPr/>
            </p:nvSpPr>
            <p:spPr>
              <a:xfrm>
                <a:off x="8281177" y="2359493"/>
                <a:ext cx="216025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74D64EA-79C9-4709-9348-6418A7C26CA7}"/>
                  </a:ext>
                </a:extLst>
              </p:cNvPr>
              <p:cNvSpPr/>
              <p:nvPr/>
            </p:nvSpPr>
            <p:spPr>
              <a:xfrm>
                <a:off x="8576191" y="2359493"/>
                <a:ext cx="216025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C28F835-9DE8-4A14-A16E-3CBD190E3BAF}"/>
                  </a:ext>
                </a:extLst>
              </p:cNvPr>
              <p:cNvSpPr/>
              <p:nvPr/>
            </p:nvSpPr>
            <p:spPr>
              <a:xfrm>
                <a:off x="8169314" y="2658138"/>
                <a:ext cx="216025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DF97C43-D64C-4A58-8CAA-52A64846E325}"/>
                  </a:ext>
                </a:extLst>
              </p:cNvPr>
              <p:cNvSpPr/>
              <p:nvPr/>
            </p:nvSpPr>
            <p:spPr>
              <a:xfrm>
                <a:off x="8477715" y="2658138"/>
                <a:ext cx="504056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181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B631138-B3F7-4737-94A9-CD78B07FBCAB}"/>
              </a:ext>
            </a:extLst>
          </p:cNvPr>
          <p:cNvSpPr txBox="1">
            <a:spLocks/>
          </p:cNvSpPr>
          <p:nvPr/>
        </p:nvSpPr>
        <p:spPr>
          <a:xfrm>
            <a:off x="2391430" y="1268760"/>
            <a:ext cx="3229503" cy="2287080"/>
          </a:xfrm>
          <a:prstGeom prst="rect">
            <a:avLst/>
          </a:prstGeom>
          <a:effectLst>
            <a:outerShdw dist="635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>
            <a:defPPr>
              <a:defRPr lang="en-US"/>
            </a:defPPr>
            <a:lvl1pPr indent="0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sz="5400" b="1">
                <a:solidFill>
                  <a:schemeClr val="bg1"/>
                </a:solidFill>
              </a:defRPr>
            </a:lvl1pPr>
            <a:lvl2pPr marL="990427" indent="-380933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523733" indent="-304747">
              <a:spcBef>
                <a:spcPct val="20000"/>
              </a:spcBef>
              <a:buFont typeface="Arial" pitchFamily="34" charset="0"/>
              <a:buChar char="•"/>
            </a:lvl3pPr>
            <a:lvl4pPr marL="2133227" indent="-304747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742720" indent="-304747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3352213" indent="-304747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1707" indent="-304747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200" indent="-304747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0693" indent="-304747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en-IN" sz="4800" dirty="0"/>
              <a:t>Do you have any questions?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6B431B-3C90-4B94-8ADA-EFB29C9636B6}"/>
              </a:ext>
            </a:extLst>
          </p:cNvPr>
          <p:cNvSpPr/>
          <p:nvPr/>
        </p:nvSpPr>
        <p:spPr>
          <a:xfrm>
            <a:off x="6526460" y="3933056"/>
            <a:ext cx="4536504" cy="224676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This is a sample text. </a:t>
            </a:r>
          </a:p>
          <a:p>
            <a:endParaRPr lang="en-US" sz="2000" kern="0" dirty="0">
              <a:solidFill>
                <a:schemeClr val="bg1"/>
              </a:solidFill>
              <a:ea typeface="Calibri Light" charset="0"/>
              <a:cs typeface="Segoe UI" panose="020B0502040204020203" pitchFamily="34" charset="0"/>
            </a:endParaRPr>
          </a:p>
          <a:p>
            <a:r>
              <a:rPr lang="en-US" sz="2000" kern="0" dirty="0">
                <a:solidFill>
                  <a:schemeClr val="bg1"/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3624CE0-CCFA-4603-9A17-4165605E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slidemodel.com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F8E324-73F8-4DDA-A833-FCBFA562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6E20E8-4AD1-42BF-88B2-613E3289B258}"/>
              </a:ext>
            </a:extLst>
          </p:cNvPr>
          <p:cNvSpPr txBox="1"/>
          <p:nvPr/>
        </p:nvSpPr>
        <p:spPr>
          <a:xfrm rot="16200000">
            <a:off x="-963553" y="3244334"/>
            <a:ext cx="3416764" cy="369332"/>
          </a:xfrm>
          <a:prstGeom prst="rect">
            <a:avLst/>
          </a:prstGeom>
          <a:noFill/>
          <a:effectLst>
            <a:outerShdw dist="25400" dir="19200000" algn="tl" rotWithShape="0">
              <a:schemeClr val="accent1"/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IN" sz="1800" b="1" spc="600">
                <a:solidFill>
                  <a:schemeClr val="bg1"/>
                </a:solidFill>
              </a:rPr>
              <a:t>SLIDE DECK</a:t>
            </a:r>
            <a:endParaRPr lang="en-IN" sz="1800" b="1" spc="6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1683B8-307E-4596-80A8-8F634C2EDFE7}"/>
              </a:ext>
            </a:extLst>
          </p:cNvPr>
          <p:cNvGrpSpPr/>
          <p:nvPr/>
        </p:nvGrpSpPr>
        <p:grpSpPr>
          <a:xfrm>
            <a:off x="594784" y="453449"/>
            <a:ext cx="781434" cy="794328"/>
            <a:chOff x="594784" y="1497425"/>
            <a:chExt cx="781434" cy="79432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A2D069-8C74-4E62-9202-E6EDC8521744}"/>
                </a:ext>
              </a:extLst>
            </p:cNvPr>
            <p:cNvSpPr/>
            <p:nvPr/>
          </p:nvSpPr>
          <p:spPr>
            <a:xfrm>
              <a:off x="594784" y="1497425"/>
              <a:ext cx="781434" cy="794328"/>
            </a:xfrm>
            <a:prstGeom prst="rect">
              <a:avLst/>
            </a:prstGeom>
            <a:noFill/>
            <a:ln>
              <a:noFill/>
            </a:ln>
            <a:effectLst>
              <a:outerShdw blurRad="825500" dist="7366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C9F417-2386-49E4-8D0C-E8B7E4FB8BC6}"/>
                </a:ext>
              </a:extLst>
            </p:cNvPr>
            <p:cNvGrpSpPr/>
            <p:nvPr/>
          </p:nvGrpSpPr>
          <p:grpSpPr>
            <a:xfrm>
              <a:off x="687371" y="1497663"/>
              <a:ext cx="671840" cy="627247"/>
              <a:chOff x="8110636" y="2060848"/>
              <a:chExt cx="871135" cy="813314"/>
            </a:xfrm>
            <a:solidFill>
              <a:schemeClr val="bg1"/>
            </a:solidFill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6F4F2A7-D8B0-4C7D-9753-6A5D851C50A9}"/>
                  </a:ext>
                </a:extLst>
              </p:cNvPr>
              <p:cNvSpPr/>
              <p:nvPr/>
            </p:nvSpPr>
            <p:spPr>
              <a:xfrm>
                <a:off x="8110636" y="2060848"/>
                <a:ext cx="504056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868820A-6BCB-40E4-990D-0D08670C94ED}"/>
                  </a:ext>
                </a:extLst>
              </p:cNvPr>
              <p:cNvSpPr/>
              <p:nvPr/>
            </p:nvSpPr>
            <p:spPr>
              <a:xfrm>
                <a:off x="8689611" y="2060848"/>
                <a:ext cx="216025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496985E-113B-42C9-AD35-52FD9E9810FA}"/>
                  </a:ext>
                </a:extLst>
              </p:cNvPr>
              <p:cNvSpPr/>
              <p:nvPr/>
            </p:nvSpPr>
            <p:spPr>
              <a:xfrm>
                <a:off x="8281177" y="2359493"/>
                <a:ext cx="216025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1961A1B-1E28-40B1-B402-7071386D58A7}"/>
                  </a:ext>
                </a:extLst>
              </p:cNvPr>
              <p:cNvSpPr/>
              <p:nvPr/>
            </p:nvSpPr>
            <p:spPr>
              <a:xfrm>
                <a:off x="8576191" y="2359493"/>
                <a:ext cx="216025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36F78F4-8717-408B-BE11-C34DA1AD30D1}"/>
                  </a:ext>
                </a:extLst>
              </p:cNvPr>
              <p:cNvSpPr/>
              <p:nvPr/>
            </p:nvSpPr>
            <p:spPr>
              <a:xfrm>
                <a:off x="8169314" y="2658138"/>
                <a:ext cx="216025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695F78-3D0D-4793-A1E7-D0B0B5D6A4A4}"/>
                  </a:ext>
                </a:extLst>
              </p:cNvPr>
              <p:cNvSpPr/>
              <p:nvPr/>
            </p:nvSpPr>
            <p:spPr>
              <a:xfrm>
                <a:off x="8477715" y="2658138"/>
                <a:ext cx="504056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419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71EA3-4721-4325-B5A3-0CCC6A75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30C52AD-0B53-4651-B6E7-90C62635C2C3}"/>
              </a:ext>
            </a:extLst>
          </p:cNvPr>
          <p:cNvSpPr txBox="1">
            <a:spLocks/>
          </p:cNvSpPr>
          <p:nvPr/>
        </p:nvSpPr>
        <p:spPr>
          <a:xfrm>
            <a:off x="4535224" y="1042483"/>
            <a:ext cx="5760640" cy="1207752"/>
          </a:xfrm>
          <a:prstGeom prst="rect">
            <a:avLst/>
          </a:prstGeom>
        </p:spPr>
        <p:txBody>
          <a:bodyPr anchor="ctr"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IN" sz="8000" b="1">
                <a:solidFill>
                  <a:schemeClr val="bg1"/>
                </a:solidFill>
              </a:rPr>
              <a:t>Thank You.</a:t>
            </a:r>
            <a:endParaRPr lang="en-IN" sz="8000" b="1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B6837C-C215-4A90-8A21-ECACA0475326}"/>
              </a:ext>
            </a:extLst>
          </p:cNvPr>
          <p:cNvGrpSpPr/>
          <p:nvPr/>
        </p:nvGrpSpPr>
        <p:grpSpPr>
          <a:xfrm>
            <a:off x="5633100" y="3112059"/>
            <a:ext cx="3119441" cy="584775"/>
            <a:chOff x="835068" y="904555"/>
            <a:chExt cx="3119441" cy="5847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570053-0964-4910-AD4A-0D5474C35F3E}"/>
                </a:ext>
              </a:extLst>
            </p:cNvPr>
            <p:cNvSpPr/>
            <p:nvPr/>
          </p:nvSpPr>
          <p:spPr>
            <a:xfrm>
              <a:off x="1341884" y="904555"/>
              <a:ext cx="2612625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chemeClr val="bg1"/>
                  </a:solidFill>
                  <a:cs typeface="Arial" panose="020B0604020202020204" pitchFamily="34" charset="0"/>
                </a:rPr>
                <a:t>This is a sample text. Insert your desired text here. 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F13A88-78D7-4CA4-9777-629A54CBD50E}"/>
                </a:ext>
              </a:extLst>
            </p:cNvPr>
            <p:cNvGrpSpPr/>
            <p:nvPr/>
          </p:nvGrpSpPr>
          <p:grpSpPr>
            <a:xfrm>
              <a:off x="835068" y="1043546"/>
              <a:ext cx="216451" cy="306793"/>
              <a:chOff x="-2689225" y="1136650"/>
              <a:chExt cx="3708401" cy="5256212"/>
            </a:xfrm>
            <a:solidFill>
              <a:schemeClr val="bg1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D1D45401-8094-40DF-9E10-31AF74B3B6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689225" y="1136650"/>
                <a:ext cx="3708401" cy="5256212"/>
              </a:xfrm>
              <a:custGeom>
                <a:avLst/>
                <a:gdLst>
                  <a:gd name="T0" fmla="*/ 861 w 1722"/>
                  <a:gd name="T1" fmla="*/ 0 h 2448"/>
                  <a:gd name="T2" fmla="*/ 0 w 1722"/>
                  <a:gd name="T3" fmla="*/ 861 h 2448"/>
                  <a:gd name="T4" fmla="*/ 129 w 1722"/>
                  <a:gd name="T5" fmla="*/ 1313 h 2448"/>
                  <a:gd name="T6" fmla="*/ 812 w 1722"/>
                  <a:gd name="T7" fmla="*/ 2414 h 2448"/>
                  <a:gd name="T8" fmla="*/ 873 w 1722"/>
                  <a:gd name="T9" fmla="*/ 2448 h 2448"/>
                  <a:gd name="T10" fmla="*/ 874 w 1722"/>
                  <a:gd name="T11" fmla="*/ 2448 h 2448"/>
                  <a:gd name="T12" fmla="*/ 934 w 1722"/>
                  <a:gd name="T13" fmla="*/ 2413 h 2448"/>
                  <a:gd name="T14" fmla="*/ 1600 w 1722"/>
                  <a:gd name="T15" fmla="*/ 1302 h 2448"/>
                  <a:gd name="T16" fmla="*/ 1722 w 1722"/>
                  <a:gd name="T17" fmla="*/ 861 h 2448"/>
                  <a:gd name="T18" fmla="*/ 861 w 1722"/>
                  <a:gd name="T19" fmla="*/ 0 h 2448"/>
                  <a:gd name="T20" fmla="*/ 1477 w 1722"/>
                  <a:gd name="T21" fmla="*/ 1228 h 2448"/>
                  <a:gd name="T22" fmla="*/ 872 w 1722"/>
                  <a:gd name="T23" fmla="*/ 2239 h 2448"/>
                  <a:gd name="T24" fmla="*/ 251 w 1722"/>
                  <a:gd name="T25" fmla="*/ 1238 h 2448"/>
                  <a:gd name="T26" fmla="*/ 143 w 1722"/>
                  <a:gd name="T27" fmla="*/ 861 h 2448"/>
                  <a:gd name="T28" fmla="*/ 861 w 1722"/>
                  <a:gd name="T29" fmla="*/ 142 h 2448"/>
                  <a:gd name="T30" fmla="*/ 1579 w 1722"/>
                  <a:gd name="T31" fmla="*/ 861 h 2448"/>
                  <a:gd name="T32" fmla="*/ 1477 w 1722"/>
                  <a:gd name="T33" fmla="*/ 1228 h 2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22" h="2448">
                    <a:moveTo>
                      <a:pt x="861" y="0"/>
                    </a:moveTo>
                    <a:cubicBezTo>
                      <a:pt x="386" y="0"/>
                      <a:pt x="0" y="386"/>
                      <a:pt x="0" y="861"/>
                    </a:cubicBezTo>
                    <a:cubicBezTo>
                      <a:pt x="0" y="1021"/>
                      <a:pt x="45" y="1177"/>
                      <a:pt x="129" y="1313"/>
                    </a:cubicBezTo>
                    <a:cubicBezTo>
                      <a:pt x="812" y="2414"/>
                      <a:pt x="812" y="2414"/>
                      <a:pt x="812" y="2414"/>
                    </a:cubicBezTo>
                    <a:cubicBezTo>
                      <a:pt x="825" y="2435"/>
                      <a:pt x="848" y="2448"/>
                      <a:pt x="873" y="2448"/>
                    </a:cubicBezTo>
                    <a:cubicBezTo>
                      <a:pt x="873" y="2448"/>
                      <a:pt x="873" y="2448"/>
                      <a:pt x="874" y="2448"/>
                    </a:cubicBezTo>
                    <a:cubicBezTo>
                      <a:pt x="899" y="2448"/>
                      <a:pt x="922" y="2435"/>
                      <a:pt x="934" y="2413"/>
                    </a:cubicBezTo>
                    <a:cubicBezTo>
                      <a:pt x="1600" y="1302"/>
                      <a:pt x="1600" y="1302"/>
                      <a:pt x="1600" y="1302"/>
                    </a:cubicBezTo>
                    <a:cubicBezTo>
                      <a:pt x="1680" y="1169"/>
                      <a:pt x="1722" y="1016"/>
                      <a:pt x="1722" y="861"/>
                    </a:cubicBezTo>
                    <a:cubicBezTo>
                      <a:pt x="1722" y="386"/>
                      <a:pt x="1336" y="0"/>
                      <a:pt x="861" y="0"/>
                    </a:cubicBezTo>
                    <a:close/>
                    <a:moveTo>
                      <a:pt x="1477" y="1228"/>
                    </a:moveTo>
                    <a:cubicBezTo>
                      <a:pt x="872" y="2239"/>
                      <a:pt x="872" y="2239"/>
                      <a:pt x="872" y="2239"/>
                    </a:cubicBezTo>
                    <a:cubicBezTo>
                      <a:pt x="251" y="1238"/>
                      <a:pt x="251" y="1238"/>
                      <a:pt x="251" y="1238"/>
                    </a:cubicBezTo>
                    <a:cubicBezTo>
                      <a:pt x="181" y="1125"/>
                      <a:pt x="143" y="994"/>
                      <a:pt x="143" y="861"/>
                    </a:cubicBezTo>
                    <a:cubicBezTo>
                      <a:pt x="143" y="465"/>
                      <a:pt x="466" y="142"/>
                      <a:pt x="861" y="142"/>
                    </a:cubicBezTo>
                    <a:cubicBezTo>
                      <a:pt x="1256" y="142"/>
                      <a:pt x="1579" y="465"/>
                      <a:pt x="1579" y="861"/>
                    </a:cubicBezTo>
                    <a:cubicBezTo>
                      <a:pt x="1579" y="990"/>
                      <a:pt x="1543" y="1117"/>
                      <a:pt x="1477" y="12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F2901EB7-470C-44D9-9605-69D828E377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760538" y="2060575"/>
                <a:ext cx="1852613" cy="1849437"/>
              </a:xfrm>
              <a:custGeom>
                <a:avLst/>
                <a:gdLst>
                  <a:gd name="T0" fmla="*/ 430 w 860"/>
                  <a:gd name="T1" fmla="*/ 0 h 861"/>
                  <a:gd name="T2" fmla="*/ 0 w 860"/>
                  <a:gd name="T3" fmla="*/ 431 h 861"/>
                  <a:gd name="T4" fmla="*/ 430 w 860"/>
                  <a:gd name="T5" fmla="*/ 861 h 861"/>
                  <a:gd name="T6" fmla="*/ 860 w 860"/>
                  <a:gd name="T7" fmla="*/ 431 h 861"/>
                  <a:gd name="T8" fmla="*/ 430 w 860"/>
                  <a:gd name="T9" fmla="*/ 0 h 861"/>
                  <a:gd name="T10" fmla="*/ 430 w 860"/>
                  <a:gd name="T11" fmla="*/ 718 h 861"/>
                  <a:gd name="T12" fmla="*/ 142 w 860"/>
                  <a:gd name="T13" fmla="*/ 431 h 861"/>
                  <a:gd name="T14" fmla="*/ 430 w 860"/>
                  <a:gd name="T15" fmla="*/ 143 h 861"/>
                  <a:gd name="T16" fmla="*/ 717 w 860"/>
                  <a:gd name="T17" fmla="*/ 431 h 861"/>
                  <a:gd name="T18" fmla="*/ 430 w 860"/>
                  <a:gd name="T19" fmla="*/ 718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0" h="861">
                    <a:moveTo>
                      <a:pt x="430" y="0"/>
                    </a:moveTo>
                    <a:cubicBezTo>
                      <a:pt x="193" y="0"/>
                      <a:pt x="0" y="193"/>
                      <a:pt x="0" y="431"/>
                    </a:cubicBezTo>
                    <a:cubicBezTo>
                      <a:pt x="0" y="666"/>
                      <a:pt x="190" y="861"/>
                      <a:pt x="430" y="861"/>
                    </a:cubicBezTo>
                    <a:cubicBezTo>
                      <a:pt x="673" y="861"/>
                      <a:pt x="860" y="664"/>
                      <a:pt x="860" y="431"/>
                    </a:cubicBezTo>
                    <a:cubicBezTo>
                      <a:pt x="860" y="193"/>
                      <a:pt x="667" y="0"/>
                      <a:pt x="430" y="0"/>
                    </a:cubicBezTo>
                    <a:close/>
                    <a:moveTo>
                      <a:pt x="430" y="718"/>
                    </a:moveTo>
                    <a:cubicBezTo>
                      <a:pt x="271" y="718"/>
                      <a:pt x="142" y="589"/>
                      <a:pt x="142" y="431"/>
                    </a:cubicBezTo>
                    <a:cubicBezTo>
                      <a:pt x="142" y="272"/>
                      <a:pt x="272" y="143"/>
                      <a:pt x="430" y="143"/>
                    </a:cubicBezTo>
                    <a:cubicBezTo>
                      <a:pt x="588" y="143"/>
                      <a:pt x="717" y="272"/>
                      <a:pt x="717" y="431"/>
                    </a:cubicBezTo>
                    <a:cubicBezTo>
                      <a:pt x="717" y="587"/>
                      <a:pt x="592" y="718"/>
                      <a:pt x="430" y="7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E9990F-635B-4CA5-B73C-4E5C6FD42093}"/>
              </a:ext>
            </a:extLst>
          </p:cNvPr>
          <p:cNvGrpSpPr/>
          <p:nvPr/>
        </p:nvGrpSpPr>
        <p:grpSpPr>
          <a:xfrm>
            <a:off x="5620860" y="4212730"/>
            <a:ext cx="3119441" cy="707886"/>
            <a:chOff x="835068" y="1825165"/>
            <a:chExt cx="3119441" cy="70788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673D6E-02E4-4FF0-ABB4-0D802ED74F8B}"/>
                </a:ext>
              </a:extLst>
            </p:cNvPr>
            <p:cNvSpPr/>
            <p:nvPr/>
          </p:nvSpPr>
          <p:spPr>
            <a:xfrm>
              <a:off x="1317236" y="1825165"/>
              <a:ext cx="2637273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000" kern="0" dirty="0">
                  <a:solidFill>
                    <a:schemeClr val="bg1"/>
                  </a:solidFill>
                  <a:cs typeface="Arial" panose="020B0604020202020204" pitchFamily="34" charset="0"/>
                </a:rPr>
                <a:t>(999) 999-9999</a:t>
              </a:r>
            </a:p>
            <a:p>
              <a:pPr>
                <a:defRPr/>
              </a:pPr>
              <a:r>
                <a:rPr lang="en-US" sz="2000" kern="0" dirty="0">
                  <a:solidFill>
                    <a:schemeClr val="bg1"/>
                  </a:solidFill>
                  <a:cs typeface="Arial" panose="020B0604020202020204" pitchFamily="34" charset="0"/>
                </a:rPr>
                <a:t>(999) 999-9999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3CBC44-9566-4F99-891A-BBEDF191936E}"/>
                </a:ext>
              </a:extLst>
            </p:cNvPr>
            <p:cNvGrpSpPr/>
            <p:nvPr/>
          </p:nvGrpSpPr>
          <p:grpSpPr>
            <a:xfrm>
              <a:off x="835068" y="2045920"/>
              <a:ext cx="267741" cy="266376"/>
              <a:chOff x="-4170363" y="1123951"/>
              <a:chExt cx="5295900" cy="5268911"/>
            </a:xfrm>
            <a:solidFill>
              <a:schemeClr val="bg1"/>
            </a:solidFill>
          </p:grpSpPr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1EA1AF99-EB1F-4948-B66A-B4424F95C1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170363" y="1441450"/>
                <a:ext cx="4964113" cy="4951412"/>
              </a:xfrm>
              <a:custGeom>
                <a:avLst/>
                <a:gdLst>
                  <a:gd name="T0" fmla="*/ 1768 w 2306"/>
                  <a:gd name="T1" fmla="*/ 1294 h 2306"/>
                  <a:gd name="T2" fmla="*/ 1428 w 2306"/>
                  <a:gd name="T3" fmla="*/ 1537 h 2306"/>
                  <a:gd name="T4" fmla="*/ 1337 w 2306"/>
                  <a:gd name="T5" fmla="*/ 1489 h 2306"/>
                  <a:gd name="T6" fmla="*/ 772 w 2306"/>
                  <a:gd name="T7" fmla="*/ 881 h 2306"/>
                  <a:gd name="T8" fmla="*/ 936 w 2306"/>
                  <a:gd name="T9" fmla="*/ 719 h 2306"/>
                  <a:gd name="T10" fmla="*/ 795 w 2306"/>
                  <a:gd name="T11" fmla="*/ 221 h 2306"/>
                  <a:gd name="T12" fmla="*/ 649 w 2306"/>
                  <a:gd name="T13" fmla="*/ 76 h 2306"/>
                  <a:gd name="T14" fmla="*/ 301 w 2306"/>
                  <a:gd name="T15" fmla="*/ 76 h 2306"/>
                  <a:gd name="T16" fmla="*/ 124 w 2306"/>
                  <a:gd name="T17" fmla="*/ 254 h 2306"/>
                  <a:gd name="T18" fmla="*/ 78 w 2306"/>
                  <a:gd name="T19" fmla="*/ 877 h 2306"/>
                  <a:gd name="T20" fmla="*/ 1283 w 2306"/>
                  <a:gd name="T21" fmla="*/ 2171 h 2306"/>
                  <a:gd name="T22" fmla="*/ 1770 w 2306"/>
                  <a:gd name="T23" fmla="*/ 2306 h 2306"/>
                  <a:gd name="T24" fmla="*/ 2070 w 2306"/>
                  <a:gd name="T25" fmla="*/ 2175 h 2306"/>
                  <a:gd name="T26" fmla="*/ 2228 w 2306"/>
                  <a:gd name="T27" fmla="*/ 2015 h 2306"/>
                  <a:gd name="T28" fmla="*/ 2226 w 2306"/>
                  <a:gd name="T29" fmla="*/ 1659 h 2306"/>
                  <a:gd name="T30" fmla="*/ 2128 w 2306"/>
                  <a:gd name="T31" fmla="*/ 1918 h 2306"/>
                  <a:gd name="T32" fmla="*/ 2065 w 2306"/>
                  <a:gd name="T33" fmla="*/ 1982 h 2306"/>
                  <a:gd name="T34" fmla="*/ 1771 w 2306"/>
                  <a:gd name="T35" fmla="*/ 2167 h 2306"/>
                  <a:gd name="T36" fmla="*/ 1344 w 2306"/>
                  <a:gd name="T37" fmla="*/ 2046 h 2306"/>
                  <a:gd name="T38" fmla="*/ 209 w 2306"/>
                  <a:gd name="T39" fmla="*/ 829 h 2306"/>
                  <a:gd name="T40" fmla="*/ 223 w 2306"/>
                  <a:gd name="T41" fmla="*/ 352 h 2306"/>
                  <a:gd name="T42" fmla="*/ 477 w 2306"/>
                  <a:gd name="T43" fmla="*/ 139 h 2306"/>
                  <a:gd name="T44" fmla="*/ 554 w 2306"/>
                  <a:gd name="T45" fmla="*/ 177 h 2306"/>
                  <a:gd name="T46" fmla="*/ 696 w 2306"/>
                  <a:gd name="T47" fmla="*/ 319 h 2306"/>
                  <a:gd name="T48" fmla="*/ 838 w 2306"/>
                  <a:gd name="T49" fmla="*/ 621 h 2306"/>
                  <a:gd name="T50" fmla="*/ 663 w 2306"/>
                  <a:gd name="T51" fmla="*/ 791 h 2306"/>
                  <a:gd name="T52" fmla="*/ 634 w 2306"/>
                  <a:gd name="T53" fmla="*/ 911 h 2306"/>
                  <a:gd name="T54" fmla="*/ 802 w 2306"/>
                  <a:gd name="T55" fmla="*/ 1188 h 2306"/>
                  <a:gd name="T56" fmla="*/ 1262 w 2306"/>
                  <a:gd name="T57" fmla="*/ 1606 h 2306"/>
                  <a:gd name="T58" fmla="*/ 1376 w 2306"/>
                  <a:gd name="T59" fmla="*/ 1668 h 2306"/>
                  <a:gd name="T60" fmla="*/ 1434 w 2306"/>
                  <a:gd name="T61" fmla="*/ 1684 h 2306"/>
                  <a:gd name="T62" fmla="*/ 1689 w 2306"/>
                  <a:gd name="T63" fmla="*/ 1472 h 2306"/>
                  <a:gd name="T64" fmla="*/ 1841 w 2306"/>
                  <a:gd name="T65" fmla="*/ 1471 h 2306"/>
                  <a:gd name="T66" fmla="*/ 2127 w 2306"/>
                  <a:gd name="T67" fmla="*/ 1757 h 2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06" h="2306">
                    <a:moveTo>
                      <a:pt x="1943" y="1374"/>
                    </a:moveTo>
                    <a:cubicBezTo>
                      <a:pt x="1893" y="1322"/>
                      <a:pt x="1832" y="1294"/>
                      <a:pt x="1768" y="1294"/>
                    </a:cubicBezTo>
                    <a:cubicBezTo>
                      <a:pt x="1705" y="1294"/>
                      <a:pt x="1644" y="1322"/>
                      <a:pt x="1591" y="1374"/>
                    </a:cubicBezTo>
                    <a:cubicBezTo>
                      <a:pt x="1428" y="1537"/>
                      <a:pt x="1428" y="1537"/>
                      <a:pt x="1428" y="1537"/>
                    </a:cubicBezTo>
                    <a:cubicBezTo>
                      <a:pt x="1415" y="1529"/>
                      <a:pt x="1401" y="1523"/>
                      <a:pt x="1388" y="1516"/>
                    </a:cubicBezTo>
                    <a:cubicBezTo>
                      <a:pt x="1370" y="1507"/>
                      <a:pt x="1352" y="1498"/>
                      <a:pt x="1337" y="1489"/>
                    </a:cubicBezTo>
                    <a:cubicBezTo>
                      <a:pt x="1184" y="1391"/>
                      <a:pt x="1045" y="1265"/>
                      <a:pt x="912" y="1101"/>
                    </a:cubicBezTo>
                    <a:cubicBezTo>
                      <a:pt x="847" y="1019"/>
                      <a:pt x="804" y="951"/>
                      <a:pt x="772" y="881"/>
                    </a:cubicBezTo>
                    <a:cubicBezTo>
                      <a:pt x="815" y="842"/>
                      <a:pt x="854" y="802"/>
                      <a:pt x="892" y="763"/>
                    </a:cubicBezTo>
                    <a:cubicBezTo>
                      <a:pt x="907" y="749"/>
                      <a:pt x="921" y="734"/>
                      <a:pt x="936" y="719"/>
                    </a:cubicBezTo>
                    <a:cubicBezTo>
                      <a:pt x="1044" y="611"/>
                      <a:pt x="1044" y="470"/>
                      <a:pt x="936" y="362"/>
                    </a:cubicBezTo>
                    <a:cubicBezTo>
                      <a:pt x="795" y="221"/>
                      <a:pt x="795" y="221"/>
                      <a:pt x="795" y="221"/>
                    </a:cubicBezTo>
                    <a:cubicBezTo>
                      <a:pt x="779" y="205"/>
                      <a:pt x="762" y="188"/>
                      <a:pt x="747" y="172"/>
                    </a:cubicBezTo>
                    <a:cubicBezTo>
                      <a:pt x="716" y="140"/>
                      <a:pt x="683" y="107"/>
                      <a:pt x="649" y="76"/>
                    </a:cubicBezTo>
                    <a:cubicBezTo>
                      <a:pt x="599" y="26"/>
                      <a:pt x="539" y="0"/>
                      <a:pt x="476" y="0"/>
                    </a:cubicBezTo>
                    <a:cubicBezTo>
                      <a:pt x="413" y="0"/>
                      <a:pt x="352" y="26"/>
                      <a:pt x="301" y="76"/>
                    </a:cubicBezTo>
                    <a:cubicBezTo>
                      <a:pt x="300" y="76"/>
                      <a:pt x="300" y="76"/>
                      <a:pt x="300" y="77"/>
                    </a:cubicBezTo>
                    <a:cubicBezTo>
                      <a:pt x="124" y="254"/>
                      <a:pt x="124" y="254"/>
                      <a:pt x="124" y="254"/>
                    </a:cubicBezTo>
                    <a:cubicBezTo>
                      <a:pt x="58" y="320"/>
                      <a:pt x="20" y="401"/>
                      <a:pt x="12" y="494"/>
                    </a:cubicBezTo>
                    <a:cubicBezTo>
                      <a:pt x="0" y="645"/>
                      <a:pt x="44" y="785"/>
                      <a:pt x="78" y="877"/>
                    </a:cubicBezTo>
                    <a:cubicBezTo>
                      <a:pt x="162" y="1103"/>
                      <a:pt x="287" y="1312"/>
                      <a:pt x="473" y="1537"/>
                    </a:cubicBezTo>
                    <a:cubicBezTo>
                      <a:pt x="700" y="1807"/>
                      <a:pt x="972" y="2020"/>
                      <a:pt x="1283" y="2171"/>
                    </a:cubicBezTo>
                    <a:cubicBezTo>
                      <a:pt x="1402" y="2227"/>
                      <a:pt x="1560" y="2294"/>
                      <a:pt x="1738" y="2305"/>
                    </a:cubicBezTo>
                    <a:cubicBezTo>
                      <a:pt x="1748" y="2305"/>
                      <a:pt x="1760" y="2306"/>
                      <a:pt x="1770" y="2306"/>
                    </a:cubicBezTo>
                    <a:cubicBezTo>
                      <a:pt x="1889" y="2306"/>
                      <a:pt x="1990" y="2263"/>
                      <a:pt x="2068" y="2178"/>
                    </a:cubicBezTo>
                    <a:cubicBezTo>
                      <a:pt x="2069" y="2177"/>
                      <a:pt x="2070" y="2176"/>
                      <a:pt x="2070" y="2175"/>
                    </a:cubicBezTo>
                    <a:cubicBezTo>
                      <a:pt x="2097" y="2143"/>
                      <a:pt x="2128" y="2113"/>
                      <a:pt x="2161" y="2082"/>
                    </a:cubicBezTo>
                    <a:cubicBezTo>
                      <a:pt x="2183" y="2061"/>
                      <a:pt x="2206" y="2038"/>
                      <a:pt x="2228" y="2015"/>
                    </a:cubicBezTo>
                    <a:cubicBezTo>
                      <a:pt x="2279" y="1962"/>
                      <a:pt x="2306" y="1900"/>
                      <a:pt x="2306" y="1836"/>
                    </a:cubicBezTo>
                    <a:cubicBezTo>
                      <a:pt x="2306" y="1772"/>
                      <a:pt x="2279" y="1711"/>
                      <a:pt x="2226" y="1659"/>
                    </a:cubicBezTo>
                    <a:lnTo>
                      <a:pt x="1943" y="1374"/>
                    </a:lnTo>
                    <a:close/>
                    <a:moveTo>
                      <a:pt x="2128" y="1918"/>
                    </a:moveTo>
                    <a:cubicBezTo>
                      <a:pt x="2127" y="1918"/>
                      <a:pt x="2127" y="1919"/>
                      <a:pt x="2128" y="1918"/>
                    </a:cubicBezTo>
                    <a:cubicBezTo>
                      <a:pt x="2108" y="1940"/>
                      <a:pt x="2087" y="1960"/>
                      <a:pt x="2065" y="1982"/>
                    </a:cubicBezTo>
                    <a:cubicBezTo>
                      <a:pt x="2031" y="2014"/>
                      <a:pt x="1997" y="2047"/>
                      <a:pt x="1965" y="2085"/>
                    </a:cubicBezTo>
                    <a:cubicBezTo>
                      <a:pt x="1913" y="2141"/>
                      <a:pt x="1851" y="2167"/>
                      <a:pt x="1771" y="2167"/>
                    </a:cubicBezTo>
                    <a:cubicBezTo>
                      <a:pt x="1763" y="2167"/>
                      <a:pt x="1755" y="2167"/>
                      <a:pt x="1747" y="2166"/>
                    </a:cubicBezTo>
                    <a:cubicBezTo>
                      <a:pt x="1593" y="2157"/>
                      <a:pt x="1451" y="2097"/>
                      <a:pt x="1344" y="2046"/>
                    </a:cubicBezTo>
                    <a:cubicBezTo>
                      <a:pt x="1051" y="1904"/>
                      <a:pt x="795" y="1703"/>
                      <a:pt x="581" y="1448"/>
                    </a:cubicBezTo>
                    <a:cubicBezTo>
                      <a:pt x="405" y="1236"/>
                      <a:pt x="287" y="1040"/>
                      <a:pt x="209" y="829"/>
                    </a:cubicBezTo>
                    <a:cubicBezTo>
                      <a:pt x="161" y="700"/>
                      <a:pt x="144" y="600"/>
                      <a:pt x="151" y="505"/>
                    </a:cubicBezTo>
                    <a:cubicBezTo>
                      <a:pt x="157" y="445"/>
                      <a:pt x="180" y="395"/>
                      <a:pt x="223" y="352"/>
                    </a:cubicBezTo>
                    <a:cubicBezTo>
                      <a:pt x="399" y="176"/>
                      <a:pt x="399" y="176"/>
                      <a:pt x="399" y="176"/>
                    </a:cubicBezTo>
                    <a:cubicBezTo>
                      <a:pt x="424" y="152"/>
                      <a:pt x="451" y="139"/>
                      <a:pt x="477" y="139"/>
                    </a:cubicBezTo>
                    <a:cubicBezTo>
                      <a:pt x="510" y="139"/>
                      <a:pt x="536" y="159"/>
                      <a:pt x="553" y="175"/>
                    </a:cubicBezTo>
                    <a:cubicBezTo>
                      <a:pt x="553" y="176"/>
                      <a:pt x="554" y="176"/>
                      <a:pt x="554" y="177"/>
                    </a:cubicBezTo>
                    <a:cubicBezTo>
                      <a:pt x="586" y="206"/>
                      <a:pt x="616" y="237"/>
                      <a:pt x="647" y="269"/>
                    </a:cubicBezTo>
                    <a:cubicBezTo>
                      <a:pt x="663" y="286"/>
                      <a:pt x="680" y="302"/>
                      <a:pt x="696" y="319"/>
                    </a:cubicBezTo>
                    <a:cubicBezTo>
                      <a:pt x="838" y="460"/>
                      <a:pt x="838" y="460"/>
                      <a:pt x="838" y="460"/>
                    </a:cubicBezTo>
                    <a:cubicBezTo>
                      <a:pt x="892" y="515"/>
                      <a:pt x="892" y="566"/>
                      <a:pt x="838" y="621"/>
                    </a:cubicBezTo>
                    <a:cubicBezTo>
                      <a:pt x="823" y="636"/>
                      <a:pt x="808" y="651"/>
                      <a:pt x="793" y="665"/>
                    </a:cubicBezTo>
                    <a:cubicBezTo>
                      <a:pt x="750" y="709"/>
                      <a:pt x="708" y="751"/>
                      <a:pt x="663" y="791"/>
                    </a:cubicBezTo>
                    <a:cubicBezTo>
                      <a:pt x="662" y="792"/>
                      <a:pt x="661" y="793"/>
                      <a:pt x="661" y="794"/>
                    </a:cubicBezTo>
                    <a:cubicBezTo>
                      <a:pt x="616" y="838"/>
                      <a:pt x="625" y="882"/>
                      <a:pt x="634" y="911"/>
                    </a:cubicBezTo>
                    <a:cubicBezTo>
                      <a:pt x="634" y="913"/>
                      <a:pt x="635" y="914"/>
                      <a:pt x="636" y="916"/>
                    </a:cubicBezTo>
                    <a:cubicBezTo>
                      <a:pt x="672" y="1005"/>
                      <a:pt x="724" y="1088"/>
                      <a:pt x="802" y="1188"/>
                    </a:cubicBezTo>
                    <a:cubicBezTo>
                      <a:pt x="803" y="1188"/>
                      <a:pt x="803" y="1188"/>
                      <a:pt x="803" y="1188"/>
                    </a:cubicBezTo>
                    <a:cubicBezTo>
                      <a:pt x="946" y="1364"/>
                      <a:pt x="1096" y="1501"/>
                      <a:pt x="1262" y="1606"/>
                    </a:cubicBezTo>
                    <a:cubicBezTo>
                      <a:pt x="1283" y="1619"/>
                      <a:pt x="1305" y="1630"/>
                      <a:pt x="1325" y="1641"/>
                    </a:cubicBezTo>
                    <a:cubicBezTo>
                      <a:pt x="1344" y="1650"/>
                      <a:pt x="1361" y="1659"/>
                      <a:pt x="1376" y="1668"/>
                    </a:cubicBezTo>
                    <a:cubicBezTo>
                      <a:pt x="1378" y="1669"/>
                      <a:pt x="1381" y="1670"/>
                      <a:pt x="1383" y="1672"/>
                    </a:cubicBezTo>
                    <a:cubicBezTo>
                      <a:pt x="1400" y="1680"/>
                      <a:pt x="1417" y="1684"/>
                      <a:pt x="1434" y="1684"/>
                    </a:cubicBezTo>
                    <a:cubicBezTo>
                      <a:pt x="1477" y="1684"/>
                      <a:pt x="1504" y="1658"/>
                      <a:pt x="1512" y="1649"/>
                    </a:cubicBezTo>
                    <a:cubicBezTo>
                      <a:pt x="1689" y="1472"/>
                      <a:pt x="1689" y="1472"/>
                      <a:pt x="1689" y="1472"/>
                    </a:cubicBezTo>
                    <a:cubicBezTo>
                      <a:pt x="1707" y="1455"/>
                      <a:pt x="1734" y="1433"/>
                      <a:pt x="1767" y="1433"/>
                    </a:cubicBezTo>
                    <a:cubicBezTo>
                      <a:pt x="1799" y="1433"/>
                      <a:pt x="1825" y="1453"/>
                      <a:pt x="1841" y="1471"/>
                    </a:cubicBezTo>
                    <a:cubicBezTo>
                      <a:pt x="1842" y="1472"/>
                      <a:pt x="1842" y="1472"/>
                      <a:pt x="1842" y="1472"/>
                    </a:cubicBezTo>
                    <a:cubicBezTo>
                      <a:pt x="2127" y="1757"/>
                      <a:pt x="2127" y="1757"/>
                      <a:pt x="2127" y="1757"/>
                    </a:cubicBezTo>
                    <a:cubicBezTo>
                      <a:pt x="2180" y="1809"/>
                      <a:pt x="2180" y="1864"/>
                      <a:pt x="2128" y="19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C53C203F-C2F0-46AC-9951-4A366BEBE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41450" y="2079625"/>
                <a:ext cx="1612900" cy="1595437"/>
              </a:xfrm>
              <a:custGeom>
                <a:avLst/>
                <a:gdLst>
                  <a:gd name="T0" fmla="*/ 63 w 749"/>
                  <a:gd name="T1" fmla="*/ 143 h 743"/>
                  <a:gd name="T2" fmla="*/ 419 w 749"/>
                  <a:gd name="T3" fmla="*/ 328 h 743"/>
                  <a:gd name="T4" fmla="*/ 604 w 749"/>
                  <a:gd name="T5" fmla="*/ 685 h 743"/>
                  <a:gd name="T6" fmla="*/ 673 w 749"/>
                  <a:gd name="T7" fmla="*/ 743 h 743"/>
                  <a:gd name="T8" fmla="*/ 685 w 749"/>
                  <a:gd name="T9" fmla="*/ 742 h 743"/>
                  <a:gd name="T10" fmla="*/ 742 w 749"/>
                  <a:gd name="T11" fmla="*/ 661 h 743"/>
                  <a:gd name="T12" fmla="*/ 519 w 749"/>
                  <a:gd name="T13" fmla="*/ 230 h 743"/>
                  <a:gd name="T14" fmla="*/ 87 w 749"/>
                  <a:gd name="T15" fmla="*/ 6 h 743"/>
                  <a:gd name="T16" fmla="*/ 7 w 749"/>
                  <a:gd name="T17" fmla="*/ 63 h 743"/>
                  <a:gd name="T18" fmla="*/ 63 w 749"/>
                  <a:gd name="T19" fmla="*/ 143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9" h="743">
                    <a:moveTo>
                      <a:pt x="63" y="143"/>
                    </a:moveTo>
                    <a:cubicBezTo>
                      <a:pt x="198" y="166"/>
                      <a:pt x="321" y="230"/>
                      <a:pt x="419" y="328"/>
                    </a:cubicBezTo>
                    <a:cubicBezTo>
                      <a:pt x="518" y="426"/>
                      <a:pt x="581" y="549"/>
                      <a:pt x="604" y="685"/>
                    </a:cubicBezTo>
                    <a:cubicBezTo>
                      <a:pt x="610" y="719"/>
                      <a:pt x="640" y="743"/>
                      <a:pt x="673" y="743"/>
                    </a:cubicBezTo>
                    <a:cubicBezTo>
                      <a:pt x="677" y="743"/>
                      <a:pt x="681" y="742"/>
                      <a:pt x="685" y="742"/>
                    </a:cubicBezTo>
                    <a:cubicBezTo>
                      <a:pt x="723" y="735"/>
                      <a:pt x="749" y="699"/>
                      <a:pt x="742" y="661"/>
                    </a:cubicBezTo>
                    <a:cubicBezTo>
                      <a:pt x="714" y="497"/>
                      <a:pt x="637" y="348"/>
                      <a:pt x="519" y="230"/>
                    </a:cubicBezTo>
                    <a:cubicBezTo>
                      <a:pt x="400" y="111"/>
                      <a:pt x="251" y="34"/>
                      <a:pt x="87" y="6"/>
                    </a:cubicBezTo>
                    <a:cubicBezTo>
                      <a:pt x="49" y="0"/>
                      <a:pt x="13" y="25"/>
                      <a:pt x="7" y="63"/>
                    </a:cubicBezTo>
                    <a:cubicBezTo>
                      <a:pt x="0" y="100"/>
                      <a:pt x="25" y="137"/>
                      <a:pt x="63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3B7F5CC0-A229-4872-9F39-B440FAB4C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98588" y="1123951"/>
                <a:ext cx="2524125" cy="2503487"/>
              </a:xfrm>
              <a:custGeom>
                <a:avLst/>
                <a:gdLst>
                  <a:gd name="T0" fmla="*/ 1165 w 1172"/>
                  <a:gd name="T1" fmla="*/ 1086 h 1166"/>
                  <a:gd name="T2" fmla="*/ 797 w 1172"/>
                  <a:gd name="T3" fmla="*/ 375 h 1166"/>
                  <a:gd name="T4" fmla="*/ 86 w 1172"/>
                  <a:gd name="T5" fmla="*/ 7 h 1166"/>
                  <a:gd name="T6" fmla="*/ 6 w 1172"/>
                  <a:gd name="T7" fmla="*/ 64 h 1166"/>
                  <a:gd name="T8" fmla="*/ 64 w 1172"/>
                  <a:gd name="T9" fmla="*/ 144 h 1166"/>
                  <a:gd name="T10" fmla="*/ 699 w 1172"/>
                  <a:gd name="T11" fmla="*/ 474 h 1166"/>
                  <a:gd name="T12" fmla="*/ 1028 w 1172"/>
                  <a:gd name="T13" fmla="*/ 1109 h 1166"/>
                  <a:gd name="T14" fmla="*/ 1096 w 1172"/>
                  <a:gd name="T15" fmla="*/ 1166 h 1166"/>
                  <a:gd name="T16" fmla="*/ 1108 w 1172"/>
                  <a:gd name="T17" fmla="*/ 1165 h 1166"/>
                  <a:gd name="T18" fmla="*/ 1165 w 1172"/>
                  <a:gd name="T19" fmla="*/ 1086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72" h="1166">
                    <a:moveTo>
                      <a:pt x="1165" y="1086"/>
                    </a:moveTo>
                    <a:cubicBezTo>
                      <a:pt x="1119" y="816"/>
                      <a:pt x="992" y="571"/>
                      <a:pt x="797" y="375"/>
                    </a:cubicBezTo>
                    <a:cubicBezTo>
                      <a:pt x="601" y="180"/>
                      <a:pt x="356" y="53"/>
                      <a:pt x="86" y="7"/>
                    </a:cubicBezTo>
                    <a:cubicBezTo>
                      <a:pt x="49" y="0"/>
                      <a:pt x="13" y="26"/>
                      <a:pt x="6" y="64"/>
                    </a:cubicBezTo>
                    <a:cubicBezTo>
                      <a:pt x="0" y="102"/>
                      <a:pt x="25" y="138"/>
                      <a:pt x="64" y="144"/>
                    </a:cubicBezTo>
                    <a:cubicBezTo>
                      <a:pt x="304" y="185"/>
                      <a:pt x="524" y="299"/>
                      <a:pt x="699" y="474"/>
                    </a:cubicBezTo>
                    <a:cubicBezTo>
                      <a:pt x="873" y="648"/>
                      <a:pt x="987" y="868"/>
                      <a:pt x="1028" y="1109"/>
                    </a:cubicBezTo>
                    <a:cubicBezTo>
                      <a:pt x="1033" y="1143"/>
                      <a:pt x="1063" y="1166"/>
                      <a:pt x="1096" y="1166"/>
                    </a:cubicBezTo>
                    <a:cubicBezTo>
                      <a:pt x="1101" y="1166"/>
                      <a:pt x="1104" y="1166"/>
                      <a:pt x="1108" y="1165"/>
                    </a:cubicBezTo>
                    <a:cubicBezTo>
                      <a:pt x="1146" y="1160"/>
                      <a:pt x="1172" y="1124"/>
                      <a:pt x="1165" y="10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6980A7-904A-4C33-8D3F-0AC557B00E55}"/>
              </a:ext>
            </a:extLst>
          </p:cNvPr>
          <p:cNvGrpSpPr/>
          <p:nvPr/>
        </p:nvGrpSpPr>
        <p:grpSpPr>
          <a:xfrm>
            <a:off x="5614740" y="5436513"/>
            <a:ext cx="3119441" cy="584775"/>
            <a:chOff x="835068" y="2868699"/>
            <a:chExt cx="3119441" cy="58477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166BF1-D470-4570-9493-0963BA9D08AD}"/>
                </a:ext>
              </a:extLst>
            </p:cNvPr>
            <p:cNvSpPr/>
            <p:nvPr/>
          </p:nvSpPr>
          <p:spPr>
            <a:xfrm>
              <a:off x="1317236" y="2868699"/>
              <a:ext cx="2637273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chemeClr val="bg1"/>
                  </a:solidFill>
                  <a:cs typeface="Arial" panose="020B0604020202020204" pitchFamily="34" charset="0"/>
                </a:rPr>
                <a:t>slidemodel.com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chemeClr val="bg1"/>
                  </a:solidFill>
                  <a:cs typeface="Arial" panose="020B0604020202020204" pitchFamily="34" charset="0"/>
                </a:rPr>
                <a:t>support@slidemodel.com</a:t>
              </a: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1E0D5B07-177E-4F15-9A81-D61C25BBBF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068" y="3017267"/>
              <a:ext cx="288365" cy="287639"/>
            </a:xfrm>
            <a:custGeom>
              <a:avLst/>
              <a:gdLst>
                <a:gd name="T0" fmla="*/ 1171 w 2342"/>
                <a:gd name="T1" fmla="*/ 0 h 2342"/>
                <a:gd name="T2" fmla="*/ 0 w 2342"/>
                <a:gd name="T3" fmla="*/ 1171 h 2342"/>
                <a:gd name="T4" fmla="*/ 1171 w 2342"/>
                <a:gd name="T5" fmla="*/ 2342 h 2342"/>
                <a:gd name="T6" fmla="*/ 2342 w 2342"/>
                <a:gd name="T7" fmla="*/ 1171 h 2342"/>
                <a:gd name="T8" fmla="*/ 2236 w 2342"/>
                <a:gd name="T9" fmla="*/ 1118 h 2342"/>
                <a:gd name="T10" fmla="*/ 1708 w 2342"/>
                <a:gd name="T11" fmla="*/ 609 h 2342"/>
                <a:gd name="T12" fmla="*/ 2236 w 2342"/>
                <a:gd name="T13" fmla="*/ 1118 h 2342"/>
                <a:gd name="T14" fmla="*/ 1677 w 2342"/>
                <a:gd name="T15" fmla="*/ 1224 h 2342"/>
                <a:gd name="T16" fmla="*/ 1224 w 2342"/>
                <a:gd name="T17" fmla="*/ 1608 h 2342"/>
                <a:gd name="T18" fmla="*/ 1874 w 2342"/>
                <a:gd name="T19" fmla="*/ 370 h 2342"/>
                <a:gd name="T20" fmla="*/ 1613 w 2342"/>
                <a:gd name="T21" fmla="*/ 364 h 2342"/>
                <a:gd name="T22" fmla="*/ 1874 w 2342"/>
                <a:gd name="T23" fmla="*/ 370 h 2342"/>
                <a:gd name="T24" fmla="*/ 1520 w 2342"/>
                <a:gd name="T25" fmla="*/ 411 h 2342"/>
                <a:gd name="T26" fmla="*/ 1224 w 2342"/>
                <a:gd name="T27" fmla="*/ 633 h 2342"/>
                <a:gd name="T28" fmla="*/ 1611 w 2342"/>
                <a:gd name="T29" fmla="*/ 654 h 2342"/>
                <a:gd name="T30" fmla="*/ 1224 w 2342"/>
                <a:gd name="T31" fmla="*/ 1119 h 2342"/>
                <a:gd name="T32" fmla="*/ 1611 w 2342"/>
                <a:gd name="T33" fmla="*/ 654 h 2342"/>
                <a:gd name="T34" fmla="*/ 665 w 2342"/>
                <a:gd name="T35" fmla="*/ 1118 h 2342"/>
                <a:gd name="T36" fmla="*/ 1118 w 2342"/>
                <a:gd name="T37" fmla="*/ 737 h 2342"/>
                <a:gd name="T38" fmla="*/ 1119 w 2342"/>
                <a:gd name="T39" fmla="*/ 121 h 2342"/>
                <a:gd name="T40" fmla="*/ 763 w 2342"/>
                <a:gd name="T41" fmla="*/ 553 h 2342"/>
                <a:gd name="T42" fmla="*/ 1119 w 2342"/>
                <a:gd name="T43" fmla="*/ 121 h 2342"/>
                <a:gd name="T44" fmla="*/ 729 w 2342"/>
                <a:gd name="T45" fmla="*/ 364 h 2342"/>
                <a:gd name="T46" fmla="*/ 469 w 2342"/>
                <a:gd name="T47" fmla="*/ 370 h 2342"/>
                <a:gd name="T48" fmla="*/ 393 w 2342"/>
                <a:gd name="T49" fmla="*/ 443 h 2342"/>
                <a:gd name="T50" fmla="*/ 560 w 2342"/>
                <a:gd name="T51" fmla="*/ 1118 h 2342"/>
                <a:gd name="T52" fmla="*/ 393 w 2342"/>
                <a:gd name="T53" fmla="*/ 443 h 2342"/>
                <a:gd name="T54" fmla="*/ 560 w 2342"/>
                <a:gd name="T55" fmla="*/ 1224 h 2342"/>
                <a:gd name="T56" fmla="*/ 395 w 2342"/>
                <a:gd name="T57" fmla="*/ 1901 h 2342"/>
                <a:gd name="T58" fmla="*/ 471 w 2342"/>
                <a:gd name="T59" fmla="*/ 1974 h 2342"/>
                <a:gd name="T60" fmla="*/ 729 w 2342"/>
                <a:gd name="T61" fmla="*/ 1978 h 2342"/>
                <a:gd name="T62" fmla="*/ 471 w 2342"/>
                <a:gd name="T63" fmla="*/ 1974 h 2342"/>
                <a:gd name="T64" fmla="*/ 823 w 2342"/>
                <a:gd name="T65" fmla="*/ 1931 h 2342"/>
                <a:gd name="T66" fmla="*/ 1119 w 2342"/>
                <a:gd name="T67" fmla="*/ 1713 h 2342"/>
                <a:gd name="T68" fmla="*/ 732 w 2342"/>
                <a:gd name="T69" fmla="*/ 1692 h 2342"/>
                <a:gd name="T70" fmla="*/ 1119 w 2342"/>
                <a:gd name="T71" fmla="*/ 1224 h 2342"/>
                <a:gd name="T72" fmla="*/ 732 w 2342"/>
                <a:gd name="T73" fmla="*/ 1692 h 2342"/>
                <a:gd name="T74" fmla="*/ 1224 w 2342"/>
                <a:gd name="T75" fmla="*/ 1713 h 2342"/>
                <a:gd name="T76" fmla="*/ 1520 w 2342"/>
                <a:gd name="T77" fmla="*/ 1931 h 2342"/>
                <a:gd name="T78" fmla="*/ 1460 w 2342"/>
                <a:gd name="T79" fmla="*/ 2198 h 2342"/>
                <a:gd name="T80" fmla="*/ 1674 w 2342"/>
                <a:gd name="T81" fmla="*/ 1837 h 2342"/>
                <a:gd name="T82" fmla="*/ 1460 w 2342"/>
                <a:gd name="T83" fmla="*/ 2198 h 2342"/>
                <a:gd name="T84" fmla="*/ 1708 w 2342"/>
                <a:gd name="T85" fmla="*/ 1736 h 2342"/>
                <a:gd name="T86" fmla="*/ 2237 w 2342"/>
                <a:gd name="T87" fmla="*/ 1224 h 2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42" h="2342">
                  <a:moveTo>
                    <a:pt x="1999" y="343"/>
                  </a:moveTo>
                  <a:cubicBezTo>
                    <a:pt x="1778" y="122"/>
                    <a:pt x="1484" y="0"/>
                    <a:pt x="1171" y="0"/>
                  </a:cubicBezTo>
                  <a:cubicBezTo>
                    <a:pt x="858" y="0"/>
                    <a:pt x="564" y="122"/>
                    <a:pt x="343" y="343"/>
                  </a:cubicBezTo>
                  <a:cubicBezTo>
                    <a:pt x="122" y="564"/>
                    <a:pt x="0" y="858"/>
                    <a:pt x="0" y="1171"/>
                  </a:cubicBezTo>
                  <a:cubicBezTo>
                    <a:pt x="0" y="1484"/>
                    <a:pt x="122" y="1778"/>
                    <a:pt x="343" y="1999"/>
                  </a:cubicBezTo>
                  <a:cubicBezTo>
                    <a:pt x="564" y="2220"/>
                    <a:pt x="858" y="2342"/>
                    <a:pt x="1171" y="2342"/>
                  </a:cubicBezTo>
                  <a:cubicBezTo>
                    <a:pt x="1484" y="2342"/>
                    <a:pt x="1778" y="2220"/>
                    <a:pt x="1999" y="1999"/>
                  </a:cubicBezTo>
                  <a:cubicBezTo>
                    <a:pt x="2220" y="1778"/>
                    <a:pt x="2342" y="1484"/>
                    <a:pt x="2342" y="1171"/>
                  </a:cubicBezTo>
                  <a:cubicBezTo>
                    <a:pt x="2342" y="858"/>
                    <a:pt x="2220" y="564"/>
                    <a:pt x="1999" y="343"/>
                  </a:cubicBezTo>
                  <a:close/>
                  <a:moveTo>
                    <a:pt x="2236" y="1118"/>
                  </a:moveTo>
                  <a:cubicBezTo>
                    <a:pt x="1782" y="1118"/>
                    <a:pt x="1782" y="1118"/>
                    <a:pt x="1782" y="1118"/>
                  </a:cubicBezTo>
                  <a:cubicBezTo>
                    <a:pt x="1778" y="938"/>
                    <a:pt x="1752" y="764"/>
                    <a:pt x="1708" y="609"/>
                  </a:cubicBezTo>
                  <a:cubicBezTo>
                    <a:pt x="1794" y="565"/>
                    <a:pt x="1875" y="509"/>
                    <a:pt x="1949" y="443"/>
                  </a:cubicBezTo>
                  <a:cubicBezTo>
                    <a:pt x="2117" y="622"/>
                    <a:pt x="2223" y="858"/>
                    <a:pt x="2236" y="1118"/>
                  </a:cubicBezTo>
                  <a:close/>
                  <a:moveTo>
                    <a:pt x="1224" y="1224"/>
                  </a:moveTo>
                  <a:cubicBezTo>
                    <a:pt x="1677" y="1224"/>
                    <a:pt x="1677" y="1224"/>
                    <a:pt x="1677" y="1224"/>
                  </a:cubicBezTo>
                  <a:cubicBezTo>
                    <a:pt x="1674" y="1390"/>
                    <a:pt x="1651" y="1549"/>
                    <a:pt x="1611" y="1692"/>
                  </a:cubicBezTo>
                  <a:cubicBezTo>
                    <a:pt x="1488" y="1642"/>
                    <a:pt x="1358" y="1614"/>
                    <a:pt x="1224" y="1608"/>
                  </a:cubicBezTo>
                  <a:lnTo>
                    <a:pt x="1224" y="1224"/>
                  </a:lnTo>
                  <a:close/>
                  <a:moveTo>
                    <a:pt x="1874" y="370"/>
                  </a:moveTo>
                  <a:cubicBezTo>
                    <a:pt x="1813" y="424"/>
                    <a:pt x="1746" y="470"/>
                    <a:pt x="1675" y="508"/>
                  </a:cubicBezTo>
                  <a:cubicBezTo>
                    <a:pt x="1657" y="457"/>
                    <a:pt x="1636" y="409"/>
                    <a:pt x="1613" y="364"/>
                  </a:cubicBezTo>
                  <a:cubicBezTo>
                    <a:pt x="1568" y="275"/>
                    <a:pt x="1516" y="201"/>
                    <a:pt x="1459" y="144"/>
                  </a:cubicBezTo>
                  <a:cubicBezTo>
                    <a:pt x="1615" y="188"/>
                    <a:pt x="1756" y="266"/>
                    <a:pt x="1874" y="370"/>
                  </a:cubicBezTo>
                  <a:close/>
                  <a:moveTo>
                    <a:pt x="1224" y="121"/>
                  </a:moveTo>
                  <a:cubicBezTo>
                    <a:pt x="1333" y="145"/>
                    <a:pt x="1436" y="246"/>
                    <a:pt x="1520" y="411"/>
                  </a:cubicBezTo>
                  <a:cubicBezTo>
                    <a:pt x="1542" y="455"/>
                    <a:pt x="1562" y="503"/>
                    <a:pt x="1580" y="553"/>
                  </a:cubicBezTo>
                  <a:cubicBezTo>
                    <a:pt x="1467" y="599"/>
                    <a:pt x="1347" y="626"/>
                    <a:pt x="1224" y="633"/>
                  </a:cubicBezTo>
                  <a:lnTo>
                    <a:pt x="1224" y="121"/>
                  </a:lnTo>
                  <a:close/>
                  <a:moveTo>
                    <a:pt x="1611" y="654"/>
                  </a:moveTo>
                  <a:cubicBezTo>
                    <a:pt x="1651" y="795"/>
                    <a:pt x="1673" y="953"/>
                    <a:pt x="1677" y="1119"/>
                  </a:cubicBezTo>
                  <a:cubicBezTo>
                    <a:pt x="1224" y="1119"/>
                    <a:pt x="1224" y="1119"/>
                    <a:pt x="1224" y="1119"/>
                  </a:cubicBezTo>
                  <a:cubicBezTo>
                    <a:pt x="1224" y="738"/>
                    <a:pt x="1224" y="738"/>
                    <a:pt x="1224" y="738"/>
                  </a:cubicBezTo>
                  <a:cubicBezTo>
                    <a:pt x="1358" y="732"/>
                    <a:pt x="1489" y="703"/>
                    <a:pt x="1611" y="654"/>
                  </a:cubicBezTo>
                  <a:close/>
                  <a:moveTo>
                    <a:pt x="1118" y="1118"/>
                  </a:moveTo>
                  <a:cubicBezTo>
                    <a:pt x="665" y="1118"/>
                    <a:pt x="665" y="1118"/>
                    <a:pt x="665" y="1118"/>
                  </a:cubicBezTo>
                  <a:cubicBezTo>
                    <a:pt x="668" y="953"/>
                    <a:pt x="691" y="795"/>
                    <a:pt x="730" y="653"/>
                  </a:cubicBezTo>
                  <a:cubicBezTo>
                    <a:pt x="853" y="703"/>
                    <a:pt x="984" y="732"/>
                    <a:pt x="1118" y="737"/>
                  </a:cubicBezTo>
                  <a:cubicBezTo>
                    <a:pt x="1118" y="1118"/>
                    <a:pt x="1118" y="1118"/>
                    <a:pt x="1118" y="1118"/>
                  </a:cubicBezTo>
                  <a:close/>
                  <a:moveTo>
                    <a:pt x="1119" y="121"/>
                  </a:moveTo>
                  <a:cubicBezTo>
                    <a:pt x="1119" y="633"/>
                    <a:pt x="1119" y="633"/>
                    <a:pt x="1119" y="633"/>
                  </a:cubicBezTo>
                  <a:cubicBezTo>
                    <a:pt x="995" y="626"/>
                    <a:pt x="875" y="599"/>
                    <a:pt x="763" y="553"/>
                  </a:cubicBezTo>
                  <a:cubicBezTo>
                    <a:pt x="780" y="503"/>
                    <a:pt x="800" y="455"/>
                    <a:pt x="823" y="411"/>
                  </a:cubicBezTo>
                  <a:cubicBezTo>
                    <a:pt x="906" y="246"/>
                    <a:pt x="1009" y="145"/>
                    <a:pt x="1119" y="121"/>
                  </a:cubicBezTo>
                  <a:close/>
                  <a:moveTo>
                    <a:pt x="883" y="144"/>
                  </a:moveTo>
                  <a:cubicBezTo>
                    <a:pt x="826" y="201"/>
                    <a:pt x="775" y="275"/>
                    <a:pt x="729" y="364"/>
                  </a:cubicBezTo>
                  <a:cubicBezTo>
                    <a:pt x="707" y="409"/>
                    <a:pt x="686" y="457"/>
                    <a:pt x="668" y="508"/>
                  </a:cubicBezTo>
                  <a:cubicBezTo>
                    <a:pt x="597" y="470"/>
                    <a:pt x="530" y="424"/>
                    <a:pt x="469" y="370"/>
                  </a:cubicBezTo>
                  <a:cubicBezTo>
                    <a:pt x="587" y="266"/>
                    <a:pt x="728" y="188"/>
                    <a:pt x="883" y="144"/>
                  </a:cubicBezTo>
                  <a:close/>
                  <a:moveTo>
                    <a:pt x="393" y="443"/>
                  </a:moveTo>
                  <a:cubicBezTo>
                    <a:pt x="467" y="509"/>
                    <a:pt x="548" y="564"/>
                    <a:pt x="635" y="609"/>
                  </a:cubicBezTo>
                  <a:cubicBezTo>
                    <a:pt x="590" y="764"/>
                    <a:pt x="564" y="938"/>
                    <a:pt x="560" y="1118"/>
                  </a:cubicBezTo>
                  <a:cubicBezTo>
                    <a:pt x="106" y="1118"/>
                    <a:pt x="106" y="1118"/>
                    <a:pt x="106" y="1118"/>
                  </a:cubicBezTo>
                  <a:cubicBezTo>
                    <a:pt x="119" y="858"/>
                    <a:pt x="226" y="622"/>
                    <a:pt x="393" y="443"/>
                  </a:cubicBezTo>
                  <a:close/>
                  <a:moveTo>
                    <a:pt x="106" y="1224"/>
                  </a:moveTo>
                  <a:cubicBezTo>
                    <a:pt x="560" y="1224"/>
                    <a:pt x="560" y="1224"/>
                    <a:pt x="560" y="1224"/>
                  </a:cubicBezTo>
                  <a:cubicBezTo>
                    <a:pt x="565" y="1406"/>
                    <a:pt x="591" y="1580"/>
                    <a:pt x="636" y="1736"/>
                  </a:cubicBezTo>
                  <a:cubicBezTo>
                    <a:pt x="549" y="1780"/>
                    <a:pt x="469" y="1835"/>
                    <a:pt x="395" y="1901"/>
                  </a:cubicBezTo>
                  <a:cubicBezTo>
                    <a:pt x="226" y="1722"/>
                    <a:pt x="119" y="1485"/>
                    <a:pt x="106" y="1224"/>
                  </a:cubicBezTo>
                  <a:close/>
                  <a:moveTo>
                    <a:pt x="471" y="1974"/>
                  </a:moveTo>
                  <a:cubicBezTo>
                    <a:pt x="532" y="1921"/>
                    <a:pt x="598" y="1875"/>
                    <a:pt x="668" y="1837"/>
                  </a:cubicBezTo>
                  <a:cubicBezTo>
                    <a:pt x="687" y="1886"/>
                    <a:pt x="707" y="1934"/>
                    <a:pt x="729" y="1978"/>
                  </a:cubicBezTo>
                  <a:cubicBezTo>
                    <a:pt x="775" y="2067"/>
                    <a:pt x="826" y="2141"/>
                    <a:pt x="883" y="2198"/>
                  </a:cubicBezTo>
                  <a:cubicBezTo>
                    <a:pt x="729" y="2154"/>
                    <a:pt x="588" y="2077"/>
                    <a:pt x="471" y="1974"/>
                  </a:cubicBezTo>
                  <a:close/>
                  <a:moveTo>
                    <a:pt x="1119" y="2221"/>
                  </a:moveTo>
                  <a:cubicBezTo>
                    <a:pt x="1009" y="2197"/>
                    <a:pt x="906" y="2096"/>
                    <a:pt x="823" y="1931"/>
                  </a:cubicBezTo>
                  <a:cubicBezTo>
                    <a:pt x="801" y="1888"/>
                    <a:pt x="781" y="1841"/>
                    <a:pt x="764" y="1792"/>
                  </a:cubicBezTo>
                  <a:cubicBezTo>
                    <a:pt x="876" y="1746"/>
                    <a:pt x="996" y="1718"/>
                    <a:pt x="1119" y="1713"/>
                  </a:cubicBezTo>
                  <a:cubicBezTo>
                    <a:pt x="1119" y="2221"/>
                    <a:pt x="1119" y="2221"/>
                    <a:pt x="1119" y="2221"/>
                  </a:cubicBezTo>
                  <a:close/>
                  <a:moveTo>
                    <a:pt x="732" y="1692"/>
                  </a:moveTo>
                  <a:cubicBezTo>
                    <a:pt x="692" y="1549"/>
                    <a:pt x="669" y="1390"/>
                    <a:pt x="665" y="1224"/>
                  </a:cubicBezTo>
                  <a:cubicBezTo>
                    <a:pt x="1119" y="1224"/>
                    <a:pt x="1119" y="1224"/>
                    <a:pt x="1119" y="1224"/>
                  </a:cubicBezTo>
                  <a:cubicBezTo>
                    <a:pt x="1119" y="1608"/>
                    <a:pt x="1119" y="1608"/>
                    <a:pt x="1119" y="1608"/>
                  </a:cubicBezTo>
                  <a:cubicBezTo>
                    <a:pt x="985" y="1613"/>
                    <a:pt x="854" y="1642"/>
                    <a:pt x="732" y="1692"/>
                  </a:cubicBezTo>
                  <a:close/>
                  <a:moveTo>
                    <a:pt x="1224" y="2221"/>
                  </a:moveTo>
                  <a:cubicBezTo>
                    <a:pt x="1224" y="1713"/>
                    <a:pt x="1224" y="1713"/>
                    <a:pt x="1224" y="1713"/>
                  </a:cubicBezTo>
                  <a:cubicBezTo>
                    <a:pt x="1347" y="1719"/>
                    <a:pt x="1467" y="1746"/>
                    <a:pt x="1579" y="1792"/>
                  </a:cubicBezTo>
                  <a:cubicBezTo>
                    <a:pt x="1562" y="1841"/>
                    <a:pt x="1542" y="1888"/>
                    <a:pt x="1520" y="1931"/>
                  </a:cubicBezTo>
                  <a:cubicBezTo>
                    <a:pt x="1437" y="2096"/>
                    <a:pt x="1334" y="2197"/>
                    <a:pt x="1224" y="2221"/>
                  </a:cubicBezTo>
                  <a:close/>
                  <a:moveTo>
                    <a:pt x="1460" y="2198"/>
                  </a:moveTo>
                  <a:cubicBezTo>
                    <a:pt x="1517" y="2141"/>
                    <a:pt x="1568" y="2067"/>
                    <a:pt x="1614" y="1977"/>
                  </a:cubicBezTo>
                  <a:cubicBezTo>
                    <a:pt x="1636" y="1933"/>
                    <a:pt x="1656" y="1886"/>
                    <a:pt x="1674" y="1837"/>
                  </a:cubicBezTo>
                  <a:cubicBezTo>
                    <a:pt x="1745" y="1874"/>
                    <a:pt x="1811" y="1920"/>
                    <a:pt x="1872" y="1974"/>
                  </a:cubicBezTo>
                  <a:cubicBezTo>
                    <a:pt x="1755" y="2077"/>
                    <a:pt x="1614" y="2154"/>
                    <a:pt x="1460" y="2198"/>
                  </a:cubicBezTo>
                  <a:close/>
                  <a:moveTo>
                    <a:pt x="1948" y="1901"/>
                  </a:moveTo>
                  <a:cubicBezTo>
                    <a:pt x="1875" y="1836"/>
                    <a:pt x="1794" y="1780"/>
                    <a:pt x="1708" y="1736"/>
                  </a:cubicBezTo>
                  <a:cubicBezTo>
                    <a:pt x="1753" y="1580"/>
                    <a:pt x="1779" y="1405"/>
                    <a:pt x="1783" y="1224"/>
                  </a:cubicBezTo>
                  <a:cubicBezTo>
                    <a:pt x="2237" y="1224"/>
                    <a:pt x="2237" y="1224"/>
                    <a:pt x="2237" y="1224"/>
                  </a:cubicBezTo>
                  <a:cubicBezTo>
                    <a:pt x="2224" y="1485"/>
                    <a:pt x="2117" y="1722"/>
                    <a:pt x="1948" y="19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4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66E5FF81-7C05-4B87-85C1-7257C2567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21424" y="5511835"/>
            <a:ext cx="2293328" cy="43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06762AF-DA0E-4F4A-A23B-1C6D4092DCC6}"/>
              </a:ext>
            </a:extLst>
          </p:cNvPr>
          <p:cNvSpPr txBox="1"/>
          <p:nvPr/>
        </p:nvSpPr>
        <p:spPr>
          <a:xfrm rot="16200000">
            <a:off x="-963553" y="3244334"/>
            <a:ext cx="3416764" cy="369332"/>
          </a:xfrm>
          <a:prstGeom prst="rect">
            <a:avLst/>
          </a:prstGeom>
          <a:noFill/>
          <a:effectLst>
            <a:outerShdw dist="25400" dir="19200000" algn="tl" rotWithShape="0">
              <a:schemeClr val="accent1"/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IN" sz="1800" b="1" spc="600">
                <a:solidFill>
                  <a:schemeClr val="bg1"/>
                </a:solidFill>
              </a:rPr>
              <a:t>SLIDE DECK</a:t>
            </a:r>
            <a:endParaRPr lang="en-IN" sz="1800" b="1" spc="600" dirty="0">
              <a:solidFill>
                <a:schemeClr val="bg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41BE45-4426-4B37-B1EA-76FE7067F682}"/>
              </a:ext>
            </a:extLst>
          </p:cNvPr>
          <p:cNvGrpSpPr/>
          <p:nvPr/>
        </p:nvGrpSpPr>
        <p:grpSpPr>
          <a:xfrm>
            <a:off x="594784" y="453449"/>
            <a:ext cx="781434" cy="794328"/>
            <a:chOff x="594784" y="1497425"/>
            <a:chExt cx="781434" cy="79432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C81BB4-28B7-4CAB-A9ED-DF25D0195336}"/>
                </a:ext>
              </a:extLst>
            </p:cNvPr>
            <p:cNvSpPr/>
            <p:nvPr/>
          </p:nvSpPr>
          <p:spPr>
            <a:xfrm>
              <a:off x="594784" y="1497425"/>
              <a:ext cx="781434" cy="794328"/>
            </a:xfrm>
            <a:prstGeom prst="rect">
              <a:avLst/>
            </a:prstGeom>
            <a:noFill/>
            <a:ln>
              <a:noFill/>
            </a:ln>
            <a:effectLst>
              <a:outerShdw blurRad="825500" dist="7366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DC588EB-1256-4706-9C6F-4A6CD12C7716}"/>
                </a:ext>
              </a:extLst>
            </p:cNvPr>
            <p:cNvGrpSpPr/>
            <p:nvPr/>
          </p:nvGrpSpPr>
          <p:grpSpPr>
            <a:xfrm>
              <a:off x="687371" y="1497663"/>
              <a:ext cx="671840" cy="627247"/>
              <a:chOff x="8110636" y="2060848"/>
              <a:chExt cx="871135" cy="813314"/>
            </a:xfrm>
            <a:solidFill>
              <a:schemeClr val="bg1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E756498-7A40-4108-B60D-4FCD96D3D89C}"/>
                  </a:ext>
                </a:extLst>
              </p:cNvPr>
              <p:cNvSpPr/>
              <p:nvPr/>
            </p:nvSpPr>
            <p:spPr>
              <a:xfrm>
                <a:off x="8110636" y="2060848"/>
                <a:ext cx="504056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F000D88-52E3-4BDF-ABB8-A7D5A12B38CF}"/>
                  </a:ext>
                </a:extLst>
              </p:cNvPr>
              <p:cNvSpPr/>
              <p:nvPr/>
            </p:nvSpPr>
            <p:spPr>
              <a:xfrm>
                <a:off x="8689611" y="2060848"/>
                <a:ext cx="216025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1D4FE53-8CFA-4724-AD0F-6A2A56FD9C48}"/>
                  </a:ext>
                </a:extLst>
              </p:cNvPr>
              <p:cNvSpPr/>
              <p:nvPr/>
            </p:nvSpPr>
            <p:spPr>
              <a:xfrm>
                <a:off x="8281177" y="2359493"/>
                <a:ext cx="216025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8AE1224-FF67-4E81-8C1B-409D5F780ED7}"/>
                  </a:ext>
                </a:extLst>
              </p:cNvPr>
              <p:cNvSpPr/>
              <p:nvPr/>
            </p:nvSpPr>
            <p:spPr>
              <a:xfrm>
                <a:off x="8576191" y="2359493"/>
                <a:ext cx="216025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C9E4A9D-7773-45C6-B9BC-CCF1BC55C642}"/>
                  </a:ext>
                </a:extLst>
              </p:cNvPr>
              <p:cNvSpPr/>
              <p:nvPr/>
            </p:nvSpPr>
            <p:spPr>
              <a:xfrm>
                <a:off x="8169314" y="2658138"/>
                <a:ext cx="216025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1BC4D82-79E7-4468-8394-87B93A47A563}"/>
                  </a:ext>
                </a:extLst>
              </p:cNvPr>
              <p:cNvSpPr/>
              <p:nvPr/>
            </p:nvSpPr>
            <p:spPr>
              <a:xfrm>
                <a:off x="8477715" y="2658138"/>
                <a:ext cx="504056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724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6350" y="-7324"/>
            <a:ext cx="12172962" cy="6860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3873" y="4649146"/>
            <a:ext cx="2835387" cy="608646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SUBSCRIBE NOW</a:t>
            </a:r>
            <a:endParaRPr kumimoji="0" lang="es-UY" sz="239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1821" y="4034056"/>
            <a:ext cx="1841795" cy="74179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201" y="3362368"/>
            <a:ext cx="4149874" cy="3380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5888" y="712617"/>
            <a:ext cx="4317793" cy="3573248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435" y="5340927"/>
            <a:ext cx="2545216" cy="303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2897" y="4849433"/>
            <a:ext cx="4714411" cy="906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Easy to use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Fully customizable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2899" y="4467661"/>
            <a:ext cx="5907571" cy="368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" y="6119800"/>
            <a:ext cx="12172962" cy="674869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31" y="1843564"/>
            <a:ext cx="5582417" cy="13667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28" y="765477"/>
            <a:ext cx="2787486" cy="5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407" y="2006023"/>
            <a:ext cx="3619474" cy="82970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4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4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468" y="1374375"/>
            <a:ext cx="5021349" cy="3381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9764" y="878137"/>
            <a:ext cx="3940343" cy="230996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902" y="876739"/>
            <a:ext cx="3952206" cy="23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6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7055"/>
      </a:accent1>
      <a:accent2>
        <a:srgbClr val="6C49EE"/>
      </a:accent2>
      <a:accent3>
        <a:srgbClr val="FF9900"/>
      </a:accent3>
      <a:accent4>
        <a:srgbClr val="3A6EA5"/>
      </a:accent4>
      <a:accent5>
        <a:srgbClr val="004E98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7035</TotalTime>
  <Words>444</Words>
  <Application>Microsoft Office PowerPoint</Application>
  <PresentationFormat>Custom</PresentationFormat>
  <Paragraphs>90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Segoe UI</vt:lpstr>
      <vt:lpstr>Segoe UI </vt:lpstr>
      <vt:lpstr>Segoe UI Light</vt:lpstr>
      <vt:lpstr>Office Theme</vt:lpstr>
      <vt:lpstr>2_Office Theme</vt:lpstr>
      <vt:lpstr>SLIDE DECK</vt:lpstr>
      <vt:lpstr>PowerPoint Presentation</vt:lpstr>
      <vt:lpstr>PowerPoint Presentation</vt:lpstr>
      <vt:lpstr>PowerPoint Presentation</vt:lpstr>
      <vt:lpstr>Horizontal Timeline</vt:lpstr>
      <vt:lpstr>Simple Bar Chart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 PowerPoint Template</dc:title>
  <dc:creator>Julian</dc:creator>
  <cp:lastModifiedBy>Fatima H</cp:lastModifiedBy>
  <cp:revision>157</cp:revision>
  <dcterms:created xsi:type="dcterms:W3CDTF">2013-09-12T13:05:01Z</dcterms:created>
  <dcterms:modified xsi:type="dcterms:W3CDTF">2021-07-26T10:55:22Z</dcterms:modified>
</cp:coreProperties>
</file>