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0"/>
  </p:notesMasterIdLst>
  <p:sldIdLst>
    <p:sldId id="277" r:id="rId3"/>
    <p:sldId id="284" r:id="rId4"/>
    <p:sldId id="285" r:id="rId5"/>
    <p:sldId id="283" r:id="rId6"/>
    <p:sldId id="279" r:id="rId7"/>
    <p:sldId id="286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1877" autoAdjust="0"/>
  </p:normalViewPr>
  <p:slideViewPr>
    <p:cSldViewPr>
      <p:cViewPr varScale="1">
        <p:scale>
          <a:sx n="120" d="100"/>
          <a:sy n="120" d="100"/>
        </p:scale>
        <p:origin x="536" y="1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24-4835-B191-8FFCDF9898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24-4835-B191-8FFCDF989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6E-40CB-B718-B8291F03842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6E-40CB-B718-B8291F0384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6E-40CB-B718-B8291F038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2-4D95-9331-4EFD6CE524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92-4D95-9331-4EFD6CE52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758-4195-9ED7-5D3C30EBF67B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2-4D95-9331-4EFD6CE524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92-4D95-9331-4EFD6CE52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4C-4BE8-BDDC-C12955FEB4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4C-4BE8-BDDC-C12955FEB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EC-45AC-8E86-74CDCC5A6D81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EC-45AC-8E86-74CDCC5A6D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EC-45AC-8E86-74CDCC5A6D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Source File:</a:t>
            </a:r>
          </a:p>
          <a:p>
            <a:r>
              <a:rPr lang="en-IN"/>
              <a:t>https</a:t>
            </a:r>
            <a:r>
              <a:rPr lang="en-IN" dirty="0"/>
              <a:t>://unsplash.com/photos/yEYmnaFuYVM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1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Source File:</a:t>
            </a:r>
            <a:endParaRPr lang="en-IN" dirty="0"/>
          </a:p>
          <a:p>
            <a:r>
              <a:rPr lang="en-IN" dirty="0"/>
              <a:t>https://unsplash.com/photos/yEYmnaFuYVM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Source File:</a:t>
            </a:r>
          </a:p>
          <a:p>
            <a:r>
              <a:rPr lang="en-IN"/>
              <a:t>https</a:t>
            </a:r>
            <a:r>
              <a:rPr lang="en-IN" dirty="0"/>
              <a:t>://unsplash.com/photos/lFntEHwQvi4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Source File:</a:t>
            </a:r>
          </a:p>
          <a:p>
            <a:r>
              <a:rPr lang="en-IN"/>
              <a:t>https</a:t>
            </a:r>
            <a:r>
              <a:rPr lang="en-IN" dirty="0"/>
              <a:t>://unsplash.com/photos/_uuRwSS1hxQ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32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Source File:</a:t>
            </a:r>
          </a:p>
          <a:p>
            <a:r>
              <a:rPr lang="en-IN"/>
              <a:t>https</a:t>
            </a:r>
            <a:r>
              <a:rPr lang="en-IN" dirty="0"/>
              <a:t>://unsplash.com/photos/AndE50aaHn4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6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337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C3017B5-D86A-4B72-ADED-88E980CD1685}"/>
              </a:ext>
            </a:extLst>
          </p:cNvPr>
          <p:cNvSpPr/>
          <p:nvPr userDrawn="1"/>
        </p:nvSpPr>
        <p:spPr>
          <a:xfrm>
            <a:off x="0" y="3471331"/>
            <a:ext cx="7024264" cy="3386669"/>
          </a:xfrm>
          <a:custGeom>
            <a:avLst/>
            <a:gdLst>
              <a:gd name="connsiteX0" fmla="*/ 724190 w 7024264"/>
              <a:gd name="connsiteY0" fmla="*/ 0 h 3386669"/>
              <a:gd name="connsiteX1" fmla="*/ 2793081 w 7024264"/>
              <a:gd name="connsiteY1" fmla="*/ 1522097 h 3386669"/>
              <a:gd name="connsiteX2" fmla="*/ 2794683 w 7024264"/>
              <a:gd name="connsiteY2" fmla="*/ 1528328 h 3386669"/>
              <a:gd name="connsiteX3" fmla="*/ 2952053 w 7024264"/>
              <a:gd name="connsiteY3" fmla="*/ 1489416 h 3386669"/>
              <a:gd name="connsiteX4" fmla="*/ 3727711 w 7024264"/>
              <a:gd name="connsiteY4" fmla="*/ 1408784 h 3386669"/>
              <a:gd name="connsiteX5" fmla="*/ 7012580 w 7024264"/>
              <a:gd name="connsiteY5" fmla="*/ 3363856 h 3386669"/>
              <a:gd name="connsiteX6" fmla="*/ 7024264 w 7024264"/>
              <a:gd name="connsiteY6" fmla="*/ 3386669 h 3386669"/>
              <a:gd name="connsiteX7" fmla="*/ 431158 w 7024264"/>
              <a:gd name="connsiteY7" fmla="*/ 3386669 h 3386669"/>
              <a:gd name="connsiteX8" fmla="*/ 431159 w 7024264"/>
              <a:gd name="connsiteY8" fmla="*/ 3386667 h 3386669"/>
              <a:gd name="connsiteX9" fmla="*/ 0 w 7024264"/>
              <a:gd name="connsiteY9" fmla="*/ 3386667 h 3386669"/>
              <a:gd name="connsiteX10" fmla="*/ 0 w 7024264"/>
              <a:gd name="connsiteY10" fmla="*/ 126673 h 3386669"/>
              <a:gd name="connsiteX11" fmla="*/ 80004 w 7024264"/>
              <a:gd name="connsiteY11" fmla="*/ 97392 h 3386669"/>
              <a:gd name="connsiteX12" fmla="*/ 724190 w 7024264"/>
              <a:gd name="connsiteY12" fmla="*/ 0 h 338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24264" h="3386669">
                <a:moveTo>
                  <a:pt x="724190" y="0"/>
                </a:moveTo>
                <a:cubicBezTo>
                  <a:pt x="1696270" y="0"/>
                  <a:pt x="2518805" y="640271"/>
                  <a:pt x="2793081" y="1522097"/>
                </a:cubicBezTo>
                <a:lnTo>
                  <a:pt x="2794683" y="1528328"/>
                </a:lnTo>
                <a:lnTo>
                  <a:pt x="2952053" y="1489416"/>
                </a:lnTo>
                <a:cubicBezTo>
                  <a:pt x="3202284" y="1436577"/>
                  <a:pt x="3461752" y="1408784"/>
                  <a:pt x="3727711" y="1408784"/>
                </a:cubicBezTo>
                <a:cubicBezTo>
                  <a:pt x="5146161" y="1408784"/>
                  <a:pt x="6379970" y="2199327"/>
                  <a:pt x="7012580" y="3363856"/>
                </a:cubicBezTo>
                <a:lnTo>
                  <a:pt x="7024264" y="3386669"/>
                </a:lnTo>
                <a:lnTo>
                  <a:pt x="431158" y="3386669"/>
                </a:lnTo>
                <a:lnTo>
                  <a:pt x="431159" y="3386667"/>
                </a:lnTo>
                <a:lnTo>
                  <a:pt x="0" y="3386667"/>
                </a:lnTo>
                <a:lnTo>
                  <a:pt x="0" y="126673"/>
                </a:lnTo>
                <a:lnTo>
                  <a:pt x="80004" y="97392"/>
                </a:lnTo>
                <a:cubicBezTo>
                  <a:pt x="283502" y="34097"/>
                  <a:pt x="499864" y="0"/>
                  <a:pt x="72419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6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20DA3-6E5F-4689-B983-176A73B04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763" y="516343"/>
            <a:ext cx="6643747" cy="193304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6000" b="1" cap="none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17F2DF-0580-4FD0-915F-033F36D9FF1C}"/>
              </a:ext>
            </a:extLst>
          </p:cNvPr>
          <p:cNvSpPr/>
          <p:nvPr userDrawn="1"/>
        </p:nvSpPr>
        <p:spPr>
          <a:xfrm>
            <a:off x="7606580" y="-1"/>
            <a:ext cx="4582243" cy="4074173"/>
          </a:xfrm>
          <a:custGeom>
            <a:avLst/>
            <a:gdLst>
              <a:gd name="connsiteX0" fmla="*/ 128598 w 5418703"/>
              <a:gd name="connsiteY0" fmla="*/ 0 h 4817888"/>
              <a:gd name="connsiteX1" fmla="*/ 5418703 w 5418703"/>
              <a:gd name="connsiteY1" fmla="*/ 0 h 4817888"/>
              <a:gd name="connsiteX2" fmla="*/ 5418703 w 5418703"/>
              <a:gd name="connsiteY2" fmla="*/ 4473842 h 4817888"/>
              <a:gd name="connsiteX3" fmla="*/ 5323821 w 5418703"/>
              <a:gd name="connsiteY3" fmla="*/ 4516737 h 4817888"/>
              <a:gd name="connsiteX4" fmla="*/ 3832168 w 5418703"/>
              <a:gd name="connsiteY4" fmla="*/ 4817888 h 4817888"/>
              <a:gd name="connsiteX5" fmla="*/ 0 w 5418703"/>
              <a:gd name="connsiteY5" fmla="*/ 985720 h 4817888"/>
              <a:gd name="connsiteX6" fmla="*/ 120647 w 5418703"/>
              <a:gd name="connsiteY6" fmla="*/ 28001 h 4817888"/>
              <a:gd name="connsiteX7" fmla="*/ 128598 w 5418703"/>
              <a:gd name="connsiteY7" fmla="*/ 0 h 481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8703" h="4817888">
                <a:moveTo>
                  <a:pt x="128598" y="0"/>
                </a:moveTo>
                <a:lnTo>
                  <a:pt x="5418703" y="0"/>
                </a:lnTo>
                <a:lnTo>
                  <a:pt x="5418703" y="4473842"/>
                </a:lnTo>
                <a:lnTo>
                  <a:pt x="5323821" y="4516737"/>
                </a:lnTo>
                <a:cubicBezTo>
                  <a:pt x="4865347" y="4710656"/>
                  <a:pt x="4361280" y="4817888"/>
                  <a:pt x="3832168" y="4817888"/>
                </a:cubicBezTo>
                <a:cubicBezTo>
                  <a:pt x="1715720" y="4817888"/>
                  <a:pt x="0" y="3102168"/>
                  <a:pt x="0" y="985720"/>
                </a:cubicBezTo>
                <a:cubicBezTo>
                  <a:pt x="0" y="655025"/>
                  <a:pt x="41887" y="334113"/>
                  <a:pt x="120647" y="28001"/>
                </a:cubicBezTo>
                <a:lnTo>
                  <a:pt x="12859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6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612EC-E2C2-4330-A04B-10BFA2FFF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2448325"/>
            <a:ext cx="6651625" cy="6667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94" indent="0">
              <a:buNone/>
              <a:defRPr/>
            </a:lvl2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23EB90A-1919-424D-A6C1-FFF08CA7B8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4667" y="628650"/>
            <a:ext cx="5498545" cy="62293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1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4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20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6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6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1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20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6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22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2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8" y="1525696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98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273052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5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4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1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3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1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8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oyee Spotl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F2A084-63EE-4508-BC06-9A79EF0617FB}"/>
              </a:ext>
            </a:extLst>
          </p:cNvPr>
          <p:cNvSpPr/>
          <p:nvPr userDrawn="1"/>
        </p:nvSpPr>
        <p:spPr>
          <a:xfrm>
            <a:off x="9261848" y="862853"/>
            <a:ext cx="2926977" cy="4664268"/>
          </a:xfrm>
          <a:custGeom>
            <a:avLst/>
            <a:gdLst>
              <a:gd name="connsiteX0" fmla="*/ 2332134 w 2926977"/>
              <a:gd name="connsiteY0" fmla="*/ 0 h 4664268"/>
              <a:gd name="connsiteX1" fmla="*/ 2802140 w 2926977"/>
              <a:gd name="connsiteY1" fmla="*/ 47381 h 4664268"/>
              <a:gd name="connsiteX2" fmla="*/ 2926977 w 2926977"/>
              <a:gd name="connsiteY2" fmla="*/ 79480 h 4664268"/>
              <a:gd name="connsiteX3" fmla="*/ 2926977 w 2926977"/>
              <a:gd name="connsiteY3" fmla="*/ 4584789 h 4664268"/>
              <a:gd name="connsiteX4" fmla="*/ 2802140 w 2926977"/>
              <a:gd name="connsiteY4" fmla="*/ 4616887 h 4664268"/>
              <a:gd name="connsiteX5" fmla="*/ 2332134 w 2926977"/>
              <a:gd name="connsiteY5" fmla="*/ 4664268 h 4664268"/>
              <a:gd name="connsiteX6" fmla="*/ 0 w 2926977"/>
              <a:gd name="connsiteY6" fmla="*/ 2332134 h 4664268"/>
              <a:gd name="connsiteX7" fmla="*/ 2332134 w 2926977"/>
              <a:gd name="connsiteY7" fmla="*/ 0 h 466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6977" h="4664268">
                <a:moveTo>
                  <a:pt x="2332134" y="0"/>
                </a:moveTo>
                <a:cubicBezTo>
                  <a:pt x="2493134" y="0"/>
                  <a:pt x="2650324" y="16315"/>
                  <a:pt x="2802140" y="47381"/>
                </a:cubicBezTo>
                <a:lnTo>
                  <a:pt x="2926977" y="79480"/>
                </a:lnTo>
                <a:lnTo>
                  <a:pt x="2926977" y="4584789"/>
                </a:lnTo>
                <a:lnTo>
                  <a:pt x="2802140" y="4616887"/>
                </a:lnTo>
                <a:cubicBezTo>
                  <a:pt x="2650324" y="4647954"/>
                  <a:pt x="2493134" y="4664268"/>
                  <a:pt x="2332134" y="4664268"/>
                </a:cubicBezTo>
                <a:cubicBezTo>
                  <a:pt x="1044132" y="4664268"/>
                  <a:pt x="0" y="3620136"/>
                  <a:pt x="0" y="2332134"/>
                </a:cubicBezTo>
                <a:cubicBezTo>
                  <a:pt x="0" y="1044132"/>
                  <a:pt x="1044132" y="0"/>
                  <a:pt x="233213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6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5181B-9C3F-4A5A-AB5F-14CF5F28A7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49950" y="0"/>
            <a:ext cx="5761038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B4E95-65EB-40CA-9476-42B71B5C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22804" y="5775735"/>
            <a:ext cx="1958970" cy="1420269"/>
          </a:xfrm>
        </p:spPr>
        <p:txBody>
          <a:bodyPr tIns="0" bIns="0" anchor="b"/>
          <a:lstStyle>
            <a:lvl1pPr>
              <a:defRPr sz="9600" b="1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EC4DEBC-E12B-4823-81E7-9291B859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56351"/>
            <a:ext cx="385979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FE5FE3-D060-4996-BCB6-1DA51EBEC44E}"/>
              </a:ext>
            </a:extLst>
          </p:cNvPr>
          <p:cNvSpPr/>
          <p:nvPr userDrawn="1"/>
        </p:nvSpPr>
        <p:spPr>
          <a:xfrm>
            <a:off x="0" y="698546"/>
            <a:ext cx="1724330" cy="5017301"/>
          </a:xfrm>
          <a:custGeom>
            <a:avLst/>
            <a:gdLst>
              <a:gd name="connsiteX0" fmla="*/ 0 w 1724330"/>
              <a:gd name="connsiteY0" fmla="*/ 0 h 5017301"/>
              <a:gd name="connsiteX1" fmla="*/ 81180 w 1724330"/>
              <a:gd name="connsiteY1" fmla="*/ 29712 h 5017301"/>
              <a:gd name="connsiteX2" fmla="*/ 1724330 w 1724330"/>
              <a:gd name="connsiteY2" fmla="*/ 2508650 h 5017301"/>
              <a:gd name="connsiteX3" fmla="*/ 81180 w 1724330"/>
              <a:gd name="connsiteY3" fmla="*/ 4987588 h 5017301"/>
              <a:gd name="connsiteX4" fmla="*/ 0 w 1724330"/>
              <a:gd name="connsiteY4" fmla="*/ 5017301 h 5017301"/>
              <a:gd name="connsiteX5" fmla="*/ 0 w 1724330"/>
              <a:gd name="connsiteY5" fmla="*/ 0 h 50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4330" h="5017301">
                <a:moveTo>
                  <a:pt x="0" y="0"/>
                </a:moveTo>
                <a:lnTo>
                  <a:pt x="81180" y="29712"/>
                </a:lnTo>
                <a:cubicBezTo>
                  <a:pt x="1046790" y="438131"/>
                  <a:pt x="1724330" y="1394266"/>
                  <a:pt x="1724330" y="2508650"/>
                </a:cubicBezTo>
                <a:cubicBezTo>
                  <a:pt x="1724330" y="3623034"/>
                  <a:pt x="1046790" y="4579170"/>
                  <a:pt x="81180" y="4987588"/>
                </a:cubicBezTo>
                <a:lnTo>
                  <a:pt x="0" y="50173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6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50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83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96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6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7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oyee Spotl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F2A084-63EE-4508-BC06-9A79EF0617FB}"/>
              </a:ext>
            </a:extLst>
          </p:cNvPr>
          <p:cNvSpPr/>
          <p:nvPr userDrawn="1"/>
        </p:nvSpPr>
        <p:spPr>
          <a:xfrm flipH="1">
            <a:off x="0" y="862853"/>
            <a:ext cx="2926977" cy="4664268"/>
          </a:xfrm>
          <a:custGeom>
            <a:avLst/>
            <a:gdLst>
              <a:gd name="connsiteX0" fmla="*/ 2332134 w 2926977"/>
              <a:gd name="connsiteY0" fmla="*/ 0 h 4664268"/>
              <a:gd name="connsiteX1" fmla="*/ 2802140 w 2926977"/>
              <a:gd name="connsiteY1" fmla="*/ 47381 h 4664268"/>
              <a:gd name="connsiteX2" fmla="*/ 2926977 w 2926977"/>
              <a:gd name="connsiteY2" fmla="*/ 79480 h 4664268"/>
              <a:gd name="connsiteX3" fmla="*/ 2926977 w 2926977"/>
              <a:gd name="connsiteY3" fmla="*/ 4584789 h 4664268"/>
              <a:gd name="connsiteX4" fmla="*/ 2802140 w 2926977"/>
              <a:gd name="connsiteY4" fmla="*/ 4616887 h 4664268"/>
              <a:gd name="connsiteX5" fmla="*/ 2332134 w 2926977"/>
              <a:gd name="connsiteY5" fmla="*/ 4664268 h 4664268"/>
              <a:gd name="connsiteX6" fmla="*/ 0 w 2926977"/>
              <a:gd name="connsiteY6" fmla="*/ 2332134 h 4664268"/>
              <a:gd name="connsiteX7" fmla="*/ 2332134 w 2926977"/>
              <a:gd name="connsiteY7" fmla="*/ 0 h 466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6977" h="4664268">
                <a:moveTo>
                  <a:pt x="2332134" y="0"/>
                </a:moveTo>
                <a:cubicBezTo>
                  <a:pt x="2493134" y="0"/>
                  <a:pt x="2650324" y="16315"/>
                  <a:pt x="2802140" y="47381"/>
                </a:cubicBezTo>
                <a:lnTo>
                  <a:pt x="2926977" y="79480"/>
                </a:lnTo>
                <a:lnTo>
                  <a:pt x="2926977" y="4584789"/>
                </a:lnTo>
                <a:lnTo>
                  <a:pt x="2802140" y="4616887"/>
                </a:lnTo>
                <a:cubicBezTo>
                  <a:pt x="2650324" y="4647954"/>
                  <a:pt x="2493134" y="4664268"/>
                  <a:pt x="2332134" y="4664268"/>
                </a:cubicBezTo>
                <a:cubicBezTo>
                  <a:pt x="1044132" y="4664268"/>
                  <a:pt x="0" y="3620136"/>
                  <a:pt x="0" y="2332134"/>
                </a:cubicBezTo>
                <a:cubicBezTo>
                  <a:pt x="0" y="1044132"/>
                  <a:pt x="1044132" y="0"/>
                  <a:pt x="23321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6000">
                <a:schemeClr val="accent2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B4E95-65EB-40CA-9476-42B71B5C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22804" y="5775735"/>
            <a:ext cx="1958970" cy="1420269"/>
          </a:xfrm>
        </p:spPr>
        <p:txBody>
          <a:bodyPr tIns="0" bIns="0" anchor="b"/>
          <a:lstStyle>
            <a:lvl1pPr>
              <a:defRPr sz="9600" b="1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EC4DEBC-E12B-4823-81E7-9291B859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56351"/>
            <a:ext cx="385979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FE5FE3-D060-4996-BCB6-1DA51EBEC44E}"/>
              </a:ext>
            </a:extLst>
          </p:cNvPr>
          <p:cNvSpPr/>
          <p:nvPr userDrawn="1"/>
        </p:nvSpPr>
        <p:spPr>
          <a:xfrm flipH="1">
            <a:off x="10464495" y="698546"/>
            <a:ext cx="1724330" cy="5017301"/>
          </a:xfrm>
          <a:custGeom>
            <a:avLst/>
            <a:gdLst>
              <a:gd name="connsiteX0" fmla="*/ 0 w 1724330"/>
              <a:gd name="connsiteY0" fmla="*/ 0 h 5017301"/>
              <a:gd name="connsiteX1" fmla="*/ 81180 w 1724330"/>
              <a:gd name="connsiteY1" fmla="*/ 29712 h 5017301"/>
              <a:gd name="connsiteX2" fmla="*/ 1724330 w 1724330"/>
              <a:gd name="connsiteY2" fmla="*/ 2508650 h 5017301"/>
              <a:gd name="connsiteX3" fmla="*/ 81180 w 1724330"/>
              <a:gd name="connsiteY3" fmla="*/ 4987588 h 5017301"/>
              <a:gd name="connsiteX4" fmla="*/ 0 w 1724330"/>
              <a:gd name="connsiteY4" fmla="*/ 5017301 h 5017301"/>
              <a:gd name="connsiteX5" fmla="*/ 0 w 1724330"/>
              <a:gd name="connsiteY5" fmla="*/ 0 h 50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4330" h="5017301">
                <a:moveTo>
                  <a:pt x="0" y="0"/>
                </a:moveTo>
                <a:lnTo>
                  <a:pt x="81180" y="29712"/>
                </a:lnTo>
                <a:cubicBezTo>
                  <a:pt x="1046790" y="438131"/>
                  <a:pt x="1724330" y="1394266"/>
                  <a:pt x="1724330" y="2508650"/>
                </a:cubicBezTo>
                <a:cubicBezTo>
                  <a:pt x="1724330" y="3623034"/>
                  <a:pt x="1046790" y="4579170"/>
                  <a:pt x="81180" y="4987588"/>
                </a:cubicBezTo>
                <a:lnTo>
                  <a:pt x="0" y="501730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6000">
                <a:schemeClr val="accent2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4AAC845-E801-4370-ADEA-2051873C61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844" y="887270"/>
            <a:ext cx="4639850" cy="4639850"/>
          </a:xfrm>
          <a:custGeom>
            <a:avLst/>
            <a:gdLst>
              <a:gd name="connsiteX0" fmla="*/ 2319925 w 4639850"/>
              <a:gd name="connsiteY0" fmla="*/ 0 h 4639850"/>
              <a:gd name="connsiteX1" fmla="*/ 4639850 w 4639850"/>
              <a:gd name="connsiteY1" fmla="*/ 2319925 h 4639850"/>
              <a:gd name="connsiteX2" fmla="*/ 2319925 w 4639850"/>
              <a:gd name="connsiteY2" fmla="*/ 4639850 h 4639850"/>
              <a:gd name="connsiteX3" fmla="*/ 0 w 4639850"/>
              <a:gd name="connsiteY3" fmla="*/ 2319925 h 4639850"/>
              <a:gd name="connsiteX4" fmla="*/ 2319925 w 4639850"/>
              <a:gd name="connsiteY4" fmla="*/ 0 h 46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50" h="4639850">
                <a:moveTo>
                  <a:pt x="2319925" y="0"/>
                </a:moveTo>
                <a:cubicBezTo>
                  <a:pt x="3601184" y="0"/>
                  <a:pt x="4639850" y="1038666"/>
                  <a:pt x="4639850" y="2319925"/>
                </a:cubicBezTo>
                <a:cubicBezTo>
                  <a:pt x="4639850" y="3601184"/>
                  <a:pt x="3601184" y="4639850"/>
                  <a:pt x="2319925" y="4639850"/>
                </a:cubicBezTo>
                <a:cubicBezTo>
                  <a:pt x="1038666" y="4639850"/>
                  <a:pt x="0" y="3601184"/>
                  <a:pt x="0" y="2319925"/>
                </a:cubicBezTo>
                <a:cubicBezTo>
                  <a:pt x="0" y="1038666"/>
                  <a:pt x="1038666" y="0"/>
                  <a:pt x="23199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8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oyee Spotl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F6C4A57-360E-4FD5-81BF-F9A4798CD565}"/>
              </a:ext>
            </a:extLst>
          </p:cNvPr>
          <p:cNvSpPr/>
          <p:nvPr userDrawn="1"/>
        </p:nvSpPr>
        <p:spPr>
          <a:xfrm flipV="1">
            <a:off x="8332210" y="3429000"/>
            <a:ext cx="3856614" cy="3429000"/>
          </a:xfrm>
          <a:custGeom>
            <a:avLst/>
            <a:gdLst>
              <a:gd name="connsiteX0" fmla="*/ 128598 w 5418703"/>
              <a:gd name="connsiteY0" fmla="*/ 0 h 4817888"/>
              <a:gd name="connsiteX1" fmla="*/ 5418703 w 5418703"/>
              <a:gd name="connsiteY1" fmla="*/ 0 h 4817888"/>
              <a:gd name="connsiteX2" fmla="*/ 5418703 w 5418703"/>
              <a:gd name="connsiteY2" fmla="*/ 4473842 h 4817888"/>
              <a:gd name="connsiteX3" fmla="*/ 5323821 w 5418703"/>
              <a:gd name="connsiteY3" fmla="*/ 4516737 h 4817888"/>
              <a:gd name="connsiteX4" fmla="*/ 3832168 w 5418703"/>
              <a:gd name="connsiteY4" fmla="*/ 4817888 h 4817888"/>
              <a:gd name="connsiteX5" fmla="*/ 0 w 5418703"/>
              <a:gd name="connsiteY5" fmla="*/ 985720 h 4817888"/>
              <a:gd name="connsiteX6" fmla="*/ 120647 w 5418703"/>
              <a:gd name="connsiteY6" fmla="*/ 28001 h 4817888"/>
              <a:gd name="connsiteX7" fmla="*/ 128598 w 5418703"/>
              <a:gd name="connsiteY7" fmla="*/ 0 h 481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8703" h="4817888">
                <a:moveTo>
                  <a:pt x="128598" y="0"/>
                </a:moveTo>
                <a:lnTo>
                  <a:pt x="5418703" y="0"/>
                </a:lnTo>
                <a:lnTo>
                  <a:pt x="5418703" y="4473842"/>
                </a:lnTo>
                <a:lnTo>
                  <a:pt x="5323821" y="4516737"/>
                </a:lnTo>
                <a:cubicBezTo>
                  <a:pt x="4865347" y="4710656"/>
                  <a:pt x="4361280" y="4817888"/>
                  <a:pt x="3832168" y="4817888"/>
                </a:cubicBezTo>
                <a:cubicBezTo>
                  <a:pt x="1715720" y="4817888"/>
                  <a:pt x="0" y="3102168"/>
                  <a:pt x="0" y="985720"/>
                </a:cubicBezTo>
                <a:cubicBezTo>
                  <a:pt x="0" y="655025"/>
                  <a:pt x="41887" y="334113"/>
                  <a:pt x="120647" y="28001"/>
                </a:cubicBezTo>
                <a:lnTo>
                  <a:pt x="12859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41" y="6356351"/>
            <a:ext cx="385979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22804" y="5775735"/>
            <a:ext cx="1958970" cy="1420269"/>
          </a:xfrm>
        </p:spPr>
        <p:txBody>
          <a:bodyPr tIns="0" bIns="0" anchor="b"/>
          <a:lstStyle>
            <a:lvl1pPr>
              <a:defRPr sz="9600" b="1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283B66-F1A6-4356-9214-18AB53FFBF2F}"/>
              </a:ext>
            </a:extLst>
          </p:cNvPr>
          <p:cNvSpPr/>
          <p:nvPr userDrawn="1"/>
        </p:nvSpPr>
        <p:spPr>
          <a:xfrm rot="16200000">
            <a:off x="-164487" y="164487"/>
            <a:ext cx="2967003" cy="2638028"/>
          </a:xfrm>
          <a:custGeom>
            <a:avLst/>
            <a:gdLst>
              <a:gd name="connsiteX0" fmla="*/ 128598 w 5418703"/>
              <a:gd name="connsiteY0" fmla="*/ 0 h 4817888"/>
              <a:gd name="connsiteX1" fmla="*/ 5418703 w 5418703"/>
              <a:gd name="connsiteY1" fmla="*/ 0 h 4817888"/>
              <a:gd name="connsiteX2" fmla="*/ 5418703 w 5418703"/>
              <a:gd name="connsiteY2" fmla="*/ 4473842 h 4817888"/>
              <a:gd name="connsiteX3" fmla="*/ 5323821 w 5418703"/>
              <a:gd name="connsiteY3" fmla="*/ 4516737 h 4817888"/>
              <a:gd name="connsiteX4" fmla="*/ 3832168 w 5418703"/>
              <a:gd name="connsiteY4" fmla="*/ 4817888 h 4817888"/>
              <a:gd name="connsiteX5" fmla="*/ 0 w 5418703"/>
              <a:gd name="connsiteY5" fmla="*/ 985720 h 4817888"/>
              <a:gd name="connsiteX6" fmla="*/ 120647 w 5418703"/>
              <a:gd name="connsiteY6" fmla="*/ 28001 h 4817888"/>
              <a:gd name="connsiteX7" fmla="*/ 128598 w 5418703"/>
              <a:gd name="connsiteY7" fmla="*/ 0 h 481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8703" h="4817888">
                <a:moveTo>
                  <a:pt x="128598" y="0"/>
                </a:moveTo>
                <a:lnTo>
                  <a:pt x="5418703" y="0"/>
                </a:lnTo>
                <a:lnTo>
                  <a:pt x="5418703" y="4473842"/>
                </a:lnTo>
                <a:lnTo>
                  <a:pt x="5323821" y="4516737"/>
                </a:lnTo>
                <a:cubicBezTo>
                  <a:pt x="4865347" y="4710656"/>
                  <a:pt x="4361280" y="4817888"/>
                  <a:pt x="3832168" y="4817888"/>
                </a:cubicBezTo>
                <a:cubicBezTo>
                  <a:pt x="1715720" y="4817888"/>
                  <a:pt x="0" y="3102168"/>
                  <a:pt x="0" y="985720"/>
                </a:cubicBezTo>
                <a:cubicBezTo>
                  <a:pt x="0" y="655025"/>
                  <a:pt x="41887" y="334113"/>
                  <a:pt x="120647" y="28001"/>
                </a:cubicBezTo>
                <a:lnTo>
                  <a:pt x="12859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6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4FF1206-3B90-4530-A1C8-C7A0E56921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8022" y="692696"/>
            <a:ext cx="2376264" cy="2376264"/>
          </a:xfrm>
          <a:custGeom>
            <a:avLst/>
            <a:gdLst>
              <a:gd name="connsiteX0" fmla="*/ 816314 w 1632628"/>
              <a:gd name="connsiteY0" fmla="*/ 0 h 1632628"/>
              <a:gd name="connsiteX1" fmla="*/ 1632628 w 1632628"/>
              <a:gd name="connsiteY1" fmla="*/ 816314 h 1632628"/>
              <a:gd name="connsiteX2" fmla="*/ 816314 w 1632628"/>
              <a:gd name="connsiteY2" fmla="*/ 1632628 h 1632628"/>
              <a:gd name="connsiteX3" fmla="*/ 0 w 1632628"/>
              <a:gd name="connsiteY3" fmla="*/ 816314 h 1632628"/>
              <a:gd name="connsiteX4" fmla="*/ 816314 w 1632628"/>
              <a:gd name="connsiteY4" fmla="*/ 0 h 163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2628" h="1632628">
                <a:moveTo>
                  <a:pt x="816314" y="0"/>
                </a:moveTo>
                <a:cubicBezTo>
                  <a:pt x="1267152" y="0"/>
                  <a:pt x="1632628" y="365476"/>
                  <a:pt x="1632628" y="816314"/>
                </a:cubicBezTo>
                <a:cubicBezTo>
                  <a:pt x="1632628" y="1267152"/>
                  <a:pt x="1267152" y="1632628"/>
                  <a:pt x="816314" y="1632628"/>
                </a:cubicBezTo>
                <a:cubicBezTo>
                  <a:pt x="365476" y="1632628"/>
                  <a:pt x="0" y="1267152"/>
                  <a:pt x="0" y="816314"/>
                </a:cubicBezTo>
                <a:cubicBezTo>
                  <a:pt x="0" y="365476"/>
                  <a:pt x="365476" y="0"/>
                  <a:pt x="81631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oyee Spotl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FB4E5-FEE0-4519-ACC7-DC4613EF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22804" y="5775735"/>
            <a:ext cx="1958970" cy="1420269"/>
          </a:xfrm>
        </p:spPr>
        <p:txBody>
          <a:bodyPr tIns="0" bIns="0" anchor="b"/>
          <a:lstStyle>
            <a:lvl1pPr>
              <a:defRPr sz="9600" b="1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EB5DE70-26AB-4689-9B2A-68CDFDE2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56351"/>
            <a:ext cx="385979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CBB21D7-8FDC-496F-AE08-9630E3CFA5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13893" y="0"/>
            <a:ext cx="5761038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loyee Spotl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7A6D53-EFFA-43BB-BAFD-24CBC9C79494}"/>
              </a:ext>
            </a:extLst>
          </p:cNvPr>
          <p:cNvSpPr/>
          <p:nvPr userDrawn="1"/>
        </p:nvSpPr>
        <p:spPr>
          <a:xfrm rot="5400000">
            <a:off x="9156814" y="3825989"/>
            <a:ext cx="3209968" cy="2854053"/>
          </a:xfrm>
          <a:custGeom>
            <a:avLst/>
            <a:gdLst>
              <a:gd name="connsiteX0" fmla="*/ 128598 w 5418703"/>
              <a:gd name="connsiteY0" fmla="*/ 0 h 4817888"/>
              <a:gd name="connsiteX1" fmla="*/ 5418703 w 5418703"/>
              <a:gd name="connsiteY1" fmla="*/ 0 h 4817888"/>
              <a:gd name="connsiteX2" fmla="*/ 5418703 w 5418703"/>
              <a:gd name="connsiteY2" fmla="*/ 4473842 h 4817888"/>
              <a:gd name="connsiteX3" fmla="*/ 5323821 w 5418703"/>
              <a:gd name="connsiteY3" fmla="*/ 4516737 h 4817888"/>
              <a:gd name="connsiteX4" fmla="*/ 3832168 w 5418703"/>
              <a:gd name="connsiteY4" fmla="*/ 4817888 h 4817888"/>
              <a:gd name="connsiteX5" fmla="*/ 0 w 5418703"/>
              <a:gd name="connsiteY5" fmla="*/ 985720 h 4817888"/>
              <a:gd name="connsiteX6" fmla="*/ 120647 w 5418703"/>
              <a:gd name="connsiteY6" fmla="*/ 28001 h 4817888"/>
              <a:gd name="connsiteX7" fmla="*/ 128598 w 5418703"/>
              <a:gd name="connsiteY7" fmla="*/ 0 h 481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8703" h="4817888">
                <a:moveTo>
                  <a:pt x="128598" y="0"/>
                </a:moveTo>
                <a:lnTo>
                  <a:pt x="5418703" y="0"/>
                </a:lnTo>
                <a:lnTo>
                  <a:pt x="5418703" y="4473842"/>
                </a:lnTo>
                <a:lnTo>
                  <a:pt x="5323821" y="4516737"/>
                </a:lnTo>
                <a:cubicBezTo>
                  <a:pt x="4865347" y="4710656"/>
                  <a:pt x="4361280" y="4817888"/>
                  <a:pt x="3832168" y="4817888"/>
                </a:cubicBezTo>
                <a:cubicBezTo>
                  <a:pt x="1715720" y="4817888"/>
                  <a:pt x="0" y="3102168"/>
                  <a:pt x="0" y="985720"/>
                </a:cubicBezTo>
                <a:cubicBezTo>
                  <a:pt x="0" y="655025"/>
                  <a:pt x="41887" y="334113"/>
                  <a:pt x="120647" y="28001"/>
                </a:cubicBezTo>
                <a:lnTo>
                  <a:pt x="12859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6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FB4E5-FEE0-4519-ACC7-DC4613EF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22804" y="5775735"/>
            <a:ext cx="1958970" cy="1420269"/>
          </a:xfrm>
        </p:spPr>
        <p:txBody>
          <a:bodyPr tIns="0" bIns="0" anchor="b"/>
          <a:lstStyle>
            <a:lvl1pPr>
              <a:defRPr sz="9600" b="1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EB5DE70-26AB-4689-9B2A-68CDFDE2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56351"/>
            <a:ext cx="385979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FE6E723-5A9A-4320-BAC9-A8E6CDE5C9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38099" y="1063109"/>
            <a:ext cx="4712626" cy="4712626"/>
          </a:xfrm>
          <a:custGeom>
            <a:avLst/>
            <a:gdLst>
              <a:gd name="connsiteX0" fmla="*/ 2356313 w 4712626"/>
              <a:gd name="connsiteY0" fmla="*/ 0 h 4712626"/>
              <a:gd name="connsiteX1" fmla="*/ 4712626 w 4712626"/>
              <a:gd name="connsiteY1" fmla="*/ 2356313 h 4712626"/>
              <a:gd name="connsiteX2" fmla="*/ 2356313 w 4712626"/>
              <a:gd name="connsiteY2" fmla="*/ 4712626 h 4712626"/>
              <a:gd name="connsiteX3" fmla="*/ 0 w 4712626"/>
              <a:gd name="connsiteY3" fmla="*/ 2356313 h 4712626"/>
              <a:gd name="connsiteX4" fmla="*/ 2356313 w 4712626"/>
              <a:gd name="connsiteY4" fmla="*/ 0 h 471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2626" h="4712626">
                <a:moveTo>
                  <a:pt x="2356313" y="0"/>
                </a:moveTo>
                <a:cubicBezTo>
                  <a:pt x="3657669" y="0"/>
                  <a:pt x="4712626" y="1054957"/>
                  <a:pt x="4712626" y="2356313"/>
                </a:cubicBezTo>
                <a:cubicBezTo>
                  <a:pt x="4712626" y="3657669"/>
                  <a:pt x="3657669" y="4712626"/>
                  <a:pt x="2356313" y="4712626"/>
                </a:cubicBezTo>
                <a:cubicBezTo>
                  <a:pt x="1054957" y="4712626"/>
                  <a:pt x="0" y="3657669"/>
                  <a:pt x="0" y="2356313"/>
                </a:cubicBezTo>
                <a:cubicBezTo>
                  <a:pt x="0" y="1054957"/>
                  <a:pt x="1054957" y="0"/>
                  <a:pt x="23563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2E4C3B-9527-4BE1-B6E5-050BBE4C40C8}"/>
              </a:ext>
            </a:extLst>
          </p:cNvPr>
          <p:cNvSpPr/>
          <p:nvPr userDrawn="1"/>
        </p:nvSpPr>
        <p:spPr>
          <a:xfrm rot="5400000">
            <a:off x="1247318" y="-1216629"/>
            <a:ext cx="1274152" cy="3707413"/>
          </a:xfrm>
          <a:custGeom>
            <a:avLst/>
            <a:gdLst>
              <a:gd name="connsiteX0" fmla="*/ 0 w 1724330"/>
              <a:gd name="connsiteY0" fmla="*/ 0 h 5017301"/>
              <a:gd name="connsiteX1" fmla="*/ 81180 w 1724330"/>
              <a:gd name="connsiteY1" fmla="*/ 29712 h 5017301"/>
              <a:gd name="connsiteX2" fmla="*/ 1724330 w 1724330"/>
              <a:gd name="connsiteY2" fmla="*/ 2508650 h 5017301"/>
              <a:gd name="connsiteX3" fmla="*/ 81180 w 1724330"/>
              <a:gd name="connsiteY3" fmla="*/ 4987588 h 5017301"/>
              <a:gd name="connsiteX4" fmla="*/ 0 w 1724330"/>
              <a:gd name="connsiteY4" fmla="*/ 5017301 h 5017301"/>
              <a:gd name="connsiteX5" fmla="*/ 0 w 1724330"/>
              <a:gd name="connsiteY5" fmla="*/ 0 h 50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4330" h="5017301">
                <a:moveTo>
                  <a:pt x="0" y="0"/>
                </a:moveTo>
                <a:lnTo>
                  <a:pt x="81180" y="29712"/>
                </a:lnTo>
                <a:cubicBezTo>
                  <a:pt x="1046790" y="438131"/>
                  <a:pt x="1724330" y="1394266"/>
                  <a:pt x="1724330" y="2508650"/>
                </a:cubicBezTo>
                <a:cubicBezTo>
                  <a:pt x="1724330" y="3623034"/>
                  <a:pt x="1046790" y="4579170"/>
                  <a:pt x="81180" y="4987588"/>
                </a:cubicBezTo>
                <a:lnTo>
                  <a:pt x="0" y="50173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6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5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loyee Spo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FB4E5-FEE0-4519-ACC7-DC4613EF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22804" y="5775735"/>
            <a:ext cx="1958970" cy="1420269"/>
          </a:xfrm>
        </p:spPr>
        <p:txBody>
          <a:bodyPr tIns="0" bIns="0" anchor="b"/>
          <a:lstStyle>
            <a:lvl1pPr>
              <a:defRPr sz="9600" b="1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EB5DE70-26AB-4689-9B2A-68CDFDE2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56351"/>
            <a:ext cx="385979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5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7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0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54" r:id="rId4"/>
    <p:sldLayoutId id="2147483664" r:id="rId5"/>
    <p:sldLayoutId id="2147483670" r:id="rId6"/>
    <p:sldLayoutId id="2147483669" r:id="rId7"/>
    <p:sldLayoutId id="2147483660" r:id="rId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2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4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4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7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hyperlink" Target="http://slidemodel.com/account/plans/?utm_source=free&amp;utm_medium=button&amp;utm_campaign=freetemplate" TargetMode="Externa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jpe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9BE504D-22D1-44B4-B97C-EBB493A94B2B}"/>
              </a:ext>
            </a:extLst>
          </p:cNvPr>
          <p:cNvSpPr/>
          <p:nvPr/>
        </p:nvSpPr>
        <p:spPr>
          <a:xfrm>
            <a:off x="5857790" y="1605930"/>
            <a:ext cx="5679532" cy="5814573"/>
          </a:xfrm>
          <a:custGeom>
            <a:avLst/>
            <a:gdLst>
              <a:gd name="connsiteX0" fmla="*/ 218784 w 5238170"/>
              <a:gd name="connsiteY0" fmla="*/ 5240837 h 5421683"/>
              <a:gd name="connsiteX1" fmla="*/ 928468 w 5238170"/>
              <a:gd name="connsiteY1" fmla="*/ 3384742 h 5421683"/>
              <a:gd name="connsiteX2" fmla="*/ 2429722 w 5238170"/>
              <a:gd name="connsiteY2" fmla="*/ 2948014 h 5421683"/>
              <a:gd name="connsiteX3" fmla="*/ 2334187 w 5238170"/>
              <a:gd name="connsiteY3" fmla="*/ 1938079 h 5421683"/>
              <a:gd name="connsiteX4" fmla="*/ 2361483 w 5238170"/>
              <a:gd name="connsiteY4" fmla="*/ 668837 h 5421683"/>
              <a:gd name="connsiteX5" fmla="*/ 2893746 w 5238170"/>
              <a:gd name="connsiteY5" fmla="*/ 97 h 5421683"/>
              <a:gd name="connsiteX6" fmla="*/ 3671668 w 5238170"/>
              <a:gd name="connsiteY6" fmla="*/ 709781 h 5421683"/>
              <a:gd name="connsiteX7" fmla="*/ 3658020 w 5238170"/>
              <a:gd name="connsiteY7" fmla="*/ 2033614 h 5421683"/>
              <a:gd name="connsiteX8" fmla="*/ 3535190 w 5238170"/>
              <a:gd name="connsiteY8" fmla="*/ 2743297 h 5421683"/>
              <a:gd name="connsiteX9" fmla="*/ 4285817 w 5238170"/>
              <a:gd name="connsiteY9" fmla="*/ 3534867 h 5421683"/>
              <a:gd name="connsiteX10" fmla="*/ 4872671 w 5238170"/>
              <a:gd name="connsiteY10" fmla="*/ 4121721 h 5421683"/>
              <a:gd name="connsiteX11" fmla="*/ 4872671 w 5238170"/>
              <a:gd name="connsiteY11" fmla="*/ 5227190 h 5421683"/>
              <a:gd name="connsiteX12" fmla="*/ 218784 w 5238170"/>
              <a:gd name="connsiteY12" fmla="*/ 5240837 h 5421683"/>
              <a:gd name="connsiteX0" fmla="*/ 218784 w 5238170"/>
              <a:gd name="connsiteY0" fmla="*/ 5240837 h 5240837"/>
              <a:gd name="connsiteX1" fmla="*/ 928468 w 5238170"/>
              <a:gd name="connsiteY1" fmla="*/ 3384742 h 5240837"/>
              <a:gd name="connsiteX2" fmla="*/ 2429722 w 5238170"/>
              <a:gd name="connsiteY2" fmla="*/ 2948014 h 5240837"/>
              <a:gd name="connsiteX3" fmla="*/ 2334187 w 5238170"/>
              <a:gd name="connsiteY3" fmla="*/ 1938079 h 5240837"/>
              <a:gd name="connsiteX4" fmla="*/ 2361483 w 5238170"/>
              <a:gd name="connsiteY4" fmla="*/ 668837 h 5240837"/>
              <a:gd name="connsiteX5" fmla="*/ 2893746 w 5238170"/>
              <a:gd name="connsiteY5" fmla="*/ 97 h 5240837"/>
              <a:gd name="connsiteX6" fmla="*/ 3671668 w 5238170"/>
              <a:gd name="connsiteY6" fmla="*/ 709781 h 5240837"/>
              <a:gd name="connsiteX7" fmla="*/ 3658020 w 5238170"/>
              <a:gd name="connsiteY7" fmla="*/ 2033614 h 5240837"/>
              <a:gd name="connsiteX8" fmla="*/ 3535190 w 5238170"/>
              <a:gd name="connsiteY8" fmla="*/ 2743297 h 5240837"/>
              <a:gd name="connsiteX9" fmla="*/ 4285817 w 5238170"/>
              <a:gd name="connsiteY9" fmla="*/ 3534867 h 5240837"/>
              <a:gd name="connsiteX10" fmla="*/ 4872671 w 5238170"/>
              <a:gd name="connsiteY10" fmla="*/ 4121721 h 5240837"/>
              <a:gd name="connsiteX11" fmla="*/ 4872671 w 5238170"/>
              <a:gd name="connsiteY11" fmla="*/ 5227190 h 5240837"/>
              <a:gd name="connsiteX12" fmla="*/ 218784 w 5238170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331512 w 5235495"/>
              <a:gd name="connsiteY3" fmla="*/ 1938079 h 5240837"/>
              <a:gd name="connsiteX4" fmla="*/ 2358808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193124 w 5235495"/>
              <a:gd name="connsiteY3" fmla="*/ 1938079 h 5240837"/>
              <a:gd name="connsiteX4" fmla="*/ 2358808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193124 w 5235495"/>
              <a:gd name="connsiteY3" fmla="*/ 1938079 h 5240837"/>
              <a:gd name="connsiteX4" fmla="*/ 2245581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3757 h 5243757"/>
              <a:gd name="connsiteX1" fmla="*/ 925793 w 5235495"/>
              <a:gd name="connsiteY1" fmla="*/ 3387662 h 5243757"/>
              <a:gd name="connsiteX2" fmla="*/ 2301240 w 5235495"/>
              <a:gd name="connsiteY2" fmla="*/ 2926313 h 5243757"/>
              <a:gd name="connsiteX3" fmla="*/ 2193124 w 5235495"/>
              <a:gd name="connsiteY3" fmla="*/ 1940999 h 5243757"/>
              <a:gd name="connsiteX4" fmla="*/ 2245581 w 5235495"/>
              <a:gd name="connsiteY4" fmla="*/ 671757 h 5243757"/>
              <a:gd name="connsiteX5" fmla="*/ 2891071 w 5235495"/>
              <a:gd name="connsiteY5" fmla="*/ 3017 h 5243757"/>
              <a:gd name="connsiteX6" fmla="*/ 3668993 w 5235495"/>
              <a:gd name="connsiteY6" fmla="*/ 712701 h 5243757"/>
              <a:gd name="connsiteX7" fmla="*/ 3655345 w 5235495"/>
              <a:gd name="connsiteY7" fmla="*/ 2036534 h 5243757"/>
              <a:gd name="connsiteX8" fmla="*/ 3532515 w 5235495"/>
              <a:gd name="connsiteY8" fmla="*/ 2746217 h 5243757"/>
              <a:gd name="connsiteX9" fmla="*/ 4283142 w 5235495"/>
              <a:gd name="connsiteY9" fmla="*/ 3537787 h 5243757"/>
              <a:gd name="connsiteX10" fmla="*/ 4869996 w 5235495"/>
              <a:gd name="connsiteY10" fmla="*/ 4124641 h 5243757"/>
              <a:gd name="connsiteX11" fmla="*/ 4869996 w 5235495"/>
              <a:gd name="connsiteY11" fmla="*/ 5230110 h 5243757"/>
              <a:gd name="connsiteX12" fmla="*/ 216109 w 5235495"/>
              <a:gd name="connsiteY12" fmla="*/ 5243757 h 5243757"/>
              <a:gd name="connsiteX0" fmla="*/ 216109 w 5235495"/>
              <a:gd name="connsiteY0" fmla="*/ 5240978 h 5240978"/>
              <a:gd name="connsiteX1" fmla="*/ 925793 w 5235495"/>
              <a:gd name="connsiteY1" fmla="*/ 3384883 h 5240978"/>
              <a:gd name="connsiteX2" fmla="*/ 2301240 w 5235495"/>
              <a:gd name="connsiteY2" fmla="*/ 2923534 h 5240978"/>
              <a:gd name="connsiteX3" fmla="*/ 2193124 w 5235495"/>
              <a:gd name="connsiteY3" fmla="*/ 1938220 h 5240978"/>
              <a:gd name="connsiteX4" fmla="*/ 2245581 w 5235495"/>
              <a:gd name="connsiteY4" fmla="*/ 668978 h 5240978"/>
              <a:gd name="connsiteX5" fmla="*/ 2891071 w 5235495"/>
              <a:gd name="connsiteY5" fmla="*/ 238 h 5240978"/>
              <a:gd name="connsiteX6" fmla="*/ 3782220 w 5235495"/>
              <a:gd name="connsiteY6" fmla="*/ 611439 h 5240978"/>
              <a:gd name="connsiteX7" fmla="*/ 3655345 w 5235495"/>
              <a:gd name="connsiteY7" fmla="*/ 2033755 h 5240978"/>
              <a:gd name="connsiteX8" fmla="*/ 3532515 w 5235495"/>
              <a:gd name="connsiteY8" fmla="*/ 2743438 h 5240978"/>
              <a:gd name="connsiteX9" fmla="*/ 4283142 w 5235495"/>
              <a:gd name="connsiteY9" fmla="*/ 3535008 h 5240978"/>
              <a:gd name="connsiteX10" fmla="*/ 4869996 w 5235495"/>
              <a:gd name="connsiteY10" fmla="*/ 4121862 h 5240978"/>
              <a:gd name="connsiteX11" fmla="*/ 4869996 w 5235495"/>
              <a:gd name="connsiteY11" fmla="*/ 5227331 h 5240978"/>
              <a:gd name="connsiteX12" fmla="*/ 216109 w 5235495"/>
              <a:gd name="connsiteY12" fmla="*/ 5240978 h 5240978"/>
              <a:gd name="connsiteX0" fmla="*/ 216109 w 5235495"/>
              <a:gd name="connsiteY0" fmla="*/ 5241921 h 5241921"/>
              <a:gd name="connsiteX1" fmla="*/ 925793 w 5235495"/>
              <a:gd name="connsiteY1" fmla="*/ 3385826 h 5241921"/>
              <a:gd name="connsiteX2" fmla="*/ 2301240 w 5235495"/>
              <a:gd name="connsiteY2" fmla="*/ 2924477 h 5241921"/>
              <a:gd name="connsiteX3" fmla="*/ 2193124 w 5235495"/>
              <a:gd name="connsiteY3" fmla="*/ 1939163 h 5241921"/>
              <a:gd name="connsiteX4" fmla="*/ 2245581 w 5235495"/>
              <a:gd name="connsiteY4" fmla="*/ 669921 h 5241921"/>
              <a:gd name="connsiteX5" fmla="*/ 2891071 w 5235495"/>
              <a:gd name="connsiteY5" fmla="*/ 1181 h 5241921"/>
              <a:gd name="connsiteX6" fmla="*/ 3782220 w 5235495"/>
              <a:gd name="connsiteY6" fmla="*/ 612382 h 5241921"/>
              <a:gd name="connsiteX7" fmla="*/ 3655345 w 5235495"/>
              <a:gd name="connsiteY7" fmla="*/ 2034698 h 5241921"/>
              <a:gd name="connsiteX8" fmla="*/ 3532515 w 5235495"/>
              <a:gd name="connsiteY8" fmla="*/ 2744381 h 5241921"/>
              <a:gd name="connsiteX9" fmla="*/ 4283142 w 5235495"/>
              <a:gd name="connsiteY9" fmla="*/ 3535951 h 5241921"/>
              <a:gd name="connsiteX10" fmla="*/ 4869996 w 5235495"/>
              <a:gd name="connsiteY10" fmla="*/ 4122805 h 5241921"/>
              <a:gd name="connsiteX11" fmla="*/ 4869996 w 5235495"/>
              <a:gd name="connsiteY11" fmla="*/ 5228274 h 5241921"/>
              <a:gd name="connsiteX12" fmla="*/ 216109 w 5235495"/>
              <a:gd name="connsiteY12" fmla="*/ 5241921 h 5241921"/>
              <a:gd name="connsiteX0" fmla="*/ 216109 w 5235495"/>
              <a:gd name="connsiteY0" fmla="*/ 5240756 h 5240756"/>
              <a:gd name="connsiteX1" fmla="*/ 925793 w 5235495"/>
              <a:gd name="connsiteY1" fmla="*/ 3384661 h 5240756"/>
              <a:gd name="connsiteX2" fmla="*/ 2301240 w 5235495"/>
              <a:gd name="connsiteY2" fmla="*/ 2923312 h 5240756"/>
              <a:gd name="connsiteX3" fmla="*/ 2193124 w 5235495"/>
              <a:gd name="connsiteY3" fmla="*/ 1937998 h 5240756"/>
              <a:gd name="connsiteX4" fmla="*/ 2245581 w 5235495"/>
              <a:gd name="connsiteY4" fmla="*/ 668756 h 5240756"/>
              <a:gd name="connsiteX5" fmla="*/ 2891071 w 5235495"/>
              <a:gd name="connsiteY5" fmla="*/ 16 h 5240756"/>
              <a:gd name="connsiteX6" fmla="*/ 3782220 w 5235495"/>
              <a:gd name="connsiteY6" fmla="*/ 611217 h 5240756"/>
              <a:gd name="connsiteX7" fmla="*/ 3655345 w 5235495"/>
              <a:gd name="connsiteY7" fmla="*/ 2033533 h 5240756"/>
              <a:gd name="connsiteX8" fmla="*/ 3532515 w 5235495"/>
              <a:gd name="connsiteY8" fmla="*/ 2743216 h 5240756"/>
              <a:gd name="connsiteX9" fmla="*/ 4283142 w 5235495"/>
              <a:gd name="connsiteY9" fmla="*/ 3534786 h 5240756"/>
              <a:gd name="connsiteX10" fmla="*/ 4869996 w 5235495"/>
              <a:gd name="connsiteY10" fmla="*/ 4121640 h 5240756"/>
              <a:gd name="connsiteX11" fmla="*/ 4869996 w 5235495"/>
              <a:gd name="connsiteY11" fmla="*/ 5227109 h 5240756"/>
              <a:gd name="connsiteX12" fmla="*/ 216109 w 5235495"/>
              <a:gd name="connsiteY12" fmla="*/ 5240756 h 5240756"/>
              <a:gd name="connsiteX0" fmla="*/ 216109 w 5235495"/>
              <a:gd name="connsiteY0" fmla="*/ 5244813 h 5244813"/>
              <a:gd name="connsiteX1" fmla="*/ 925793 w 5235495"/>
              <a:gd name="connsiteY1" fmla="*/ 3388718 h 5244813"/>
              <a:gd name="connsiteX2" fmla="*/ 2301240 w 5235495"/>
              <a:gd name="connsiteY2" fmla="*/ 2927369 h 5244813"/>
              <a:gd name="connsiteX3" fmla="*/ 2193124 w 5235495"/>
              <a:gd name="connsiteY3" fmla="*/ 1942055 h 5244813"/>
              <a:gd name="connsiteX4" fmla="*/ 2170096 w 5235495"/>
              <a:gd name="connsiteY4" fmla="*/ 746675 h 5244813"/>
              <a:gd name="connsiteX5" fmla="*/ 2891071 w 5235495"/>
              <a:gd name="connsiteY5" fmla="*/ 4073 h 5244813"/>
              <a:gd name="connsiteX6" fmla="*/ 3782220 w 5235495"/>
              <a:gd name="connsiteY6" fmla="*/ 615274 h 5244813"/>
              <a:gd name="connsiteX7" fmla="*/ 3655345 w 5235495"/>
              <a:gd name="connsiteY7" fmla="*/ 2037590 h 5244813"/>
              <a:gd name="connsiteX8" fmla="*/ 3532515 w 5235495"/>
              <a:gd name="connsiteY8" fmla="*/ 2747273 h 5244813"/>
              <a:gd name="connsiteX9" fmla="*/ 4283142 w 5235495"/>
              <a:gd name="connsiteY9" fmla="*/ 3538843 h 5244813"/>
              <a:gd name="connsiteX10" fmla="*/ 4869996 w 5235495"/>
              <a:gd name="connsiteY10" fmla="*/ 4125697 h 5244813"/>
              <a:gd name="connsiteX11" fmla="*/ 4869996 w 5235495"/>
              <a:gd name="connsiteY11" fmla="*/ 5231166 h 5244813"/>
              <a:gd name="connsiteX12" fmla="*/ 216109 w 5235495"/>
              <a:gd name="connsiteY12" fmla="*/ 5244813 h 5244813"/>
              <a:gd name="connsiteX0" fmla="*/ 216109 w 5235495"/>
              <a:gd name="connsiteY0" fmla="*/ 5244813 h 5244813"/>
              <a:gd name="connsiteX1" fmla="*/ 925793 w 5235495"/>
              <a:gd name="connsiteY1" fmla="*/ 3388718 h 5244813"/>
              <a:gd name="connsiteX2" fmla="*/ 2301240 w 5235495"/>
              <a:gd name="connsiteY2" fmla="*/ 2927369 h 5244813"/>
              <a:gd name="connsiteX3" fmla="*/ 2193124 w 5235495"/>
              <a:gd name="connsiteY3" fmla="*/ 1942055 h 5244813"/>
              <a:gd name="connsiteX4" fmla="*/ 2170096 w 5235495"/>
              <a:gd name="connsiteY4" fmla="*/ 746675 h 5244813"/>
              <a:gd name="connsiteX5" fmla="*/ 2891071 w 5235495"/>
              <a:gd name="connsiteY5" fmla="*/ 4073 h 5244813"/>
              <a:gd name="connsiteX6" fmla="*/ 3782220 w 5235495"/>
              <a:gd name="connsiteY6" fmla="*/ 615274 h 5244813"/>
              <a:gd name="connsiteX7" fmla="*/ 3655345 w 5235495"/>
              <a:gd name="connsiteY7" fmla="*/ 2037590 h 5244813"/>
              <a:gd name="connsiteX8" fmla="*/ 3532515 w 5235495"/>
              <a:gd name="connsiteY8" fmla="*/ 2747273 h 5244813"/>
              <a:gd name="connsiteX9" fmla="*/ 4283142 w 5235495"/>
              <a:gd name="connsiteY9" fmla="*/ 3538843 h 5244813"/>
              <a:gd name="connsiteX10" fmla="*/ 4869996 w 5235495"/>
              <a:gd name="connsiteY10" fmla="*/ 4125697 h 5244813"/>
              <a:gd name="connsiteX11" fmla="*/ 4869996 w 5235495"/>
              <a:gd name="connsiteY11" fmla="*/ 5231166 h 5244813"/>
              <a:gd name="connsiteX12" fmla="*/ 216109 w 5235495"/>
              <a:gd name="connsiteY12" fmla="*/ 5244813 h 524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35495" h="5244813">
                <a:moveTo>
                  <a:pt x="216109" y="5244813"/>
                </a:moveTo>
                <a:cubicBezTo>
                  <a:pt x="-441258" y="4937738"/>
                  <a:pt x="578271" y="3774959"/>
                  <a:pt x="925793" y="3388718"/>
                </a:cubicBezTo>
                <a:cubicBezTo>
                  <a:pt x="1273315" y="3002477"/>
                  <a:pt x="2090018" y="3168479"/>
                  <a:pt x="2301240" y="2927369"/>
                </a:cubicBezTo>
                <a:cubicBezTo>
                  <a:pt x="2512462" y="2686259"/>
                  <a:pt x="2214981" y="2305504"/>
                  <a:pt x="2193124" y="1942055"/>
                </a:cubicBezTo>
                <a:cubicBezTo>
                  <a:pt x="2171267" y="1578606"/>
                  <a:pt x="2066352" y="1143535"/>
                  <a:pt x="2170096" y="746675"/>
                </a:cubicBezTo>
                <a:cubicBezTo>
                  <a:pt x="2273840" y="349815"/>
                  <a:pt x="2622384" y="25973"/>
                  <a:pt x="2891071" y="4073"/>
                </a:cubicBezTo>
                <a:cubicBezTo>
                  <a:pt x="3159758" y="-17827"/>
                  <a:pt x="3629679" y="30145"/>
                  <a:pt x="3782220" y="615274"/>
                </a:cubicBezTo>
                <a:cubicBezTo>
                  <a:pt x="3934761" y="1200403"/>
                  <a:pt x="3696962" y="1682257"/>
                  <a:pt x="3655345" y="2037590"/>
                </a:cubicBezTo>
                <a:cubicBezTo>
                  <a:pt x="3613728" y="2392923"/>
                  <a:pt x="3427882" y="2497064"/>
                  <a:pt x="3532515" y="2747273"/>
                </a:cubicBezTo>
                <a:cubicBezTo>
                  <a:pt x="3637148" y="2997482"/>
                  <a:pt x="4060229" y="3309106"/>
                  <a:pt x="4283142" y="3538843"/>
                </a:cubicBezTo>
                <a:cubicBezTo>
                  <a:pt x="4506055" y="3768580"/>
                  <a:pt x="4772187" y="3843643"/>
                  <a:pt x="4869996" y="4125697"/>
                </a:cubicBezTo>
                <a:cubicBezTo>
                  <a:pt x="4967805" y="4407751"/>
                  <a:pt x="5641095" y="5049196"/>
                  <a:pt x="4869996" y="5231166"/>
                </a:cubicBezTo>
                <a:lnTo>
                  <a:pt x="216109" y="5244813"/>
                </a:lnTo>
                <a:close/>
              </a:path>
            </a:pathLst>
          </a:custGeom>
          <a:solidFill>
            <a:schemeClr val="tx1">
              <a:alpha val="56000"/>
            </a:schemeClr>
          </a:soli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0391E1-2A8E-4CED-B1F3-8F16B34E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63" y="516343"/>
            <a:ext cx="6643747" cy="1933042"/>
          </a:xfrm>
        </p:spPr>
        <p:txBody>
          <a:bodyPr/>
          <a:lstStyle/>
          <a:p>
            <a:r>
              <a:rPr lang="en-IN" sz="480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EMPLOYEE</a:t>
            </a:r>
            <a:br>
              <a:rPr lang="en-IN" sz="480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IN" sz="540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SPOTLIGHT</a:t>
            </a:r>
            <a:endParaRPr lang="en-IN" sz="4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8FC14-E26E-49F2-8C41-3C4F5D1A8D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2448325"/>
            <a:ext cx="6651625" cy="666751"/>
          </a:xfrm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PRESENTATION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1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38BDB716-51AA-42CA-8DDE-0ED8926FE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6402" y="6192494"/>
            <a:ext cx="1575924" cy="2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43C861FF-B1D8-4458-B502-AB783ABB1D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3081" t="-13718"/>
          <a:stretch/>
        </p:blipFill>
        <p:spPr>
          <a:xfrm flipH="1">
            <a:off x="6131083" y="1043426"/>
            <a:ext cx="5132946" cy="5814573"/>
          </a:xfrm>
        </p:spPr>
      </p:pic>
    </p:spTree>
    <p:extLst>
      <p:ext uri="{BB962C8B-B14F-4D97-AF65-F5344CB8AC3E}">
        <p14:creationId xmlns:p14="http://schemas.microsoft.com/office/powerpoint/2010/main" val="322284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2D4A5059-66CB-4DD7-8D69-48FF9A118530}"/>
              </a:ext>
            </a:extLst>
          </p:cNvPr>
          <p:cNvSpPr/>
          <p:nvPr/>
        </p:nvSpPr>
        <p:spPr>
          <a:xfrm>
            <a:off x="318543" y="556389"/>
            <a:ext cx="3270818" cy="3270818"/>
          </a:xfrm>
          <a:prstGeom prst="ellipse">
            <a:avLst/>
          </a:prstGeom>
          <a:solidFill>
            <a:schemeClr val="tx1">
              <a:alpha val="39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BF79D592-39A6-4A5B-AFD1-47C2C1253C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48022" y="692696"/>
            <a:ext cx="2376264" cy="2376264"/>
          </a:xfr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B109563-6441-450B-B7C7-E30A4DA7E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061219"/>
              </p:ext>
            </p:extLst>
          </p:nvPr>
        </p:nvGraphicFramePr>
        <p:xfrm>
          <a:off x="477788" y="5125752"/>
          <a:ext cx="4639851" cy="752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0AA0BB-A33F-4298-8946-C0BF983C3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471749"/>
              </p:ext>
            </p:extLst>
          </p:nvPr>
        </p:nvGraphicFramePr>
        <p:xfrm>
          <a:off x="477788" y="4429317"/>
          <a:ext cx="4639851" cy="752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413A07-27D2-43E8-B4CB-4EC60AA282B8}"/>
              </a:ext>
            </a:extLst>
          </p:cNvPr>
          <p:cNvSpPr txBox="1"/>
          <p:nvPr/>
        </p:nvSpPr>
        <p:spPr>
          <a:xfrm>
            <a:off x="756005" y="4614274"/>
            <a:ext cx="2244531" cy="371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kern="0" dirty="0">
                <a:solidFill>
                  <a:schemeClr val="accent1">
                    <a:lumMod val="20000"/>
                    <a:lumOff val="80000"/>
                  </a:schemeClr>
                </a:solidFill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4859A-4D7C-49A9-8571-15B01A32211A}"/>
              </a:ext>
            </a:extLst>
          </p:cNvPr>
          <p:cNvSpPr txBox="1"/>
          <p:nvPr/>
        </p:nvSpPr>
        <p:spPr>
          <a:xfrm>
            <a:off x="4260397" y="4613792"/>
            <a:ext cx="620363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IN" b="1" dirty="0"/>
              <a:t>78%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BF1F5-B345-4A15-8D06-9CED3FD2C170}"/>
              </a:ext>
            </a:extLst>
          </p:cNvPr>
          <p:cNvSpPr txBox="1"/>
          <p:nvPr/>
        </p:nvSpPr>
        <p:spPr>
          <a:xfrm>
            <a:off x="4260397" y="5311987"/>
            <a:ext cx="620363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IN" b="1" dirty="0"/>
              <a:t>65%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C2A9B-B33D-4067-B1C8-1F7D594DEE2C}"/>
              </a:ext>
            </a:extLst>
          </p:cNvPr>
          <p:cNvSpPr txBox="1"/>
          <p:nvPr/>
        </p:nvSpPr>
        <p:spPr>
          <a:xfrm>
            <a:off x="756005" y="5319773"/>
            <a:ext cx="2244531" cy="371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1600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481485D-2D98-47E4-B5AE-C0D28673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931C8EE-B869-466C-9D3F-E9E54598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6F783-CAB8-4A83-8291-3620E5A3F31C}"/>
              </a:ext>
            </a:extLst>
          </p:cNvPr>
          <p:cNvSpPr txBox="1"/>
          <p:nvPr/>
        </p:nvSpPr>
        <p:spPr>
          <a:xfrm>
            <a:off x="609441" y="3115077"/>
            <a:ext cx="33967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kern="0" dirty="0">
                <a:solidFill>
                  <a:schemeClr val="tx2"/>
                </a:solidFill>
                <a:ea typeface="Segoe UI Black" panose="020B0A02040204020203" pitchFamily="34" charset="0"/>
                <a:cs typeface="Segoe UI" panose="020B0502040204020203" pitchFamily="34" charset="0"/>
              </a:rPr>
              <a:t>Skills</a:t>
            </a:r>
            <a:endParaRPr lang="en-US" sz="3200" b="1" dirty="0">
              <a:solidFill>
                <a:schemeClr val="tx2"/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07119-3043-4DB1-B1F1-FEA496FED040}"/>
              </a:ext>
            </a:extLst>
          </p:cNvPr>
          <p:cNvSpPr txBox="1"/>
          <p:nvPr/>
        </p:nvSpPr>
        <p:spPr>
          <a:xfrm>
            <a:off x="5662364" y="2016066"/>
            <a:ext cx="4044034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Calibri Light" charset="0"/>
                <a:cs typeface="Segoe UI" panose="020B0502040204020203" pitchFamily="34" charset="0"/>
              </a:rPr>
              <a:t>Employee Designation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A70DA8-A381-48CC-AFF3-5D1F5420111B}"/>
              </a:ext>
            </a:extLst>
          </p:cNvPr>
          <p:cNvSpPr txBox="1"/>
          <p:nvPr/>
        </p:nvSpPr>
        <p:spPr>
          <a:xfrm>
            <a:off x="5662364" y="1417961"/>
            <a:ext cx="5184576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kern="0">
                <a:solidFill>
                  <a:schemeClr val="tx2">
                    <a:lumMod val="50000"/>
                  </a:schemeClr>
                </a:solidFill>
                <a:ea typeface="Segoe UI Black" panose="020B0A02040204020203" pitchFamily="34" charset="0"/>
                <a:cs typeface="Segoe UI" panose="020B0502040204020203" pitchFamily="34" charset="0"/>
              </a:rPr>
              <a:t>Edit Employee Name</a:t>
            </a:r>
            <a:endParaRPr lang="en-US" sz="3200" b="1" dirty="0">
              <a:solidFill>
                <a:schemeClr val="tx2">
                  <a:lumMod val="50000"/>
                </a:schemeClr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F36EC9-2197-44C9-9575-5E0755167401}"/>
              </a:ext>
            </a:extLst>
          </p:cNvPr>
          <p:cNvSpPr txBox="1"/>
          <p:nvPr/>
        </p:nvSpPr>
        <p:spPr>
          <a:xfrm>
            <a:off x="609441" y="3709456"/>
            <a:ext cx="3396739" cy="4930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45BB9D-4527-4DD2-880D-29B4BF74D842}"/>
              </a:ext>
            </a:extLst>
          </p:cNvPr>
          <p:cNvSpPr txBox="1"/>
          <p:nvPr/>
        </p:nvSpPr>
        <p:spPr>
          <a:xfrm>
            <a:off x="5673065" y="3104379"/>
            <a:ext cx="4036992" cy="20408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</a:p>
          <a:p>
            <a:pPr>
              <a:lnSpc>
                <a:spcPct val="120000"/>
              </a:lnSpc>
            </a:pP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is a sample text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. Insert</a:t>
            </a:r>
            <a:b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</a:b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your  desired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text here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. </a:t>
            </a:r>
            <a:b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</a:b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is a 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sample text.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F2D18F-68CB-4F84-B8B2-508F5BE4A503}"/>
              </a:ext>
            </a:extLst>
          </p:cNvPr>
          <p:cNvSpPr txBox="1"/>
          <p:nvPr/>
        </p:nvSpPr>
        <p:spPr>
          <a:xfrm>
            <a:off x="5669987" y="2671339"/>
            <a:ext cx="403699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 b="1" kern="0" dirty="0">
                <a:solidFill>
                  <a:schemeClr val="tx2"/>
                </a:solidFill>
                <a:ea typeface="Calibri Light" charset="0"/>
                <a:cs typeface="Segoe UI" panose="020B0502040204020203" pitchFamily="34" charset="0"/>
              </a:rPr>
              <a:t>About the Employee</a:t>
            </a:r>
            <a:endParaRPr lang="en-US" sz="2000" b="1" dirty="0">
              <a:solidFill>
                <a:schemeClr val="tx2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0A451-226B-4080-A4A6-BD934583177C}"/>
              </a:ext>
            </a:extLst>
          </p:cNvPr>
          <p:cNvSpPr txBox="1"/>
          <p:nvPr/>
        </p:nvSpPr>
        <p:spPr>
          <a:xfrm>
            <a:off x="5662364" y="495749"/>
            <a:ext cx="963858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N" sz="40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EMPLOYEE </a:t>
            </a:r>
            <a:r>
              <a:rPr lang="en-IN" sz="4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SPOTLIGHT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42FBDD-8C2E-42A9-B18D-89155B7D7101}"/>
              </a:ext>
            </a:extLst>
          </p:cNvPr>
          <p:cNvSpPr/>
          <p:nvPr/>
        </p:nvSpPr>
        <p:spPr>
          <a:xfrm>
            <a:off x="2349996" y="2348881"/>
            <a:ext cx="2642918" cy="6120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C2F4D0-09B1-49A7-ABC2-A40FD42714A7}"/>
              </a:ext>
            </a:extLst>
          </p:cNvPr>
          <p:cNvSpPr txBox="1"/>
          <p:nvPr/>
        </p:nvSpPr>
        <p:spPr>
          <a:xfrm>
            <a:off x="2568271" y="2433166"/>
            <a:ext cx="221046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Congrats!</a:t>
            </a:r>
          </a:p>
        </p:txBody>
      </p:sp>
    </p:spTree>
    <p:extLst>
      <p:ext uri="{BB962C8B-B14F-4D97-AF65-F5344CB8AC3E}">
        <p14:creationId xmlns:p14="http://schemas.microsoft.com/office/powerpoint/2010/main" val="178048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41FF9D7-CB60-4EF2-B5F7-2BFA9351FA0E}"/>
              </a:ext>
            </a:extLst>
          </p:cNvPr>
          <p:cNvSpPr/>
          <p:nvPr/>
        </p:nvSpPr>
        <p:spPr>
          <a:xfrm>
            <a:off x="3866803" y="2308062"/>
            <a:ext cx="3385118" cy="4585572"/>
          </a:xfrm>
          <a:custGeom>
            <a:avLst/>
            <a:gdLst>
              <a:gd name="connsiteX0" fmla="*/ 218784 w 5238170"/>
              <a:gd name="connsiteY0" fmla="*/ 5240837 h 5421683"/>
              <a:gd name="connsiteX1" fmla="*/ 928468 w 5238170"/>
              <a:gd name="connsiteY1" fmla="*/ 3384742 h 5421683"/>
              <a:gd name="connsiteX2" fmla="*/ 2429722 w 5238170"/>
              <a:gd name="connsiteY2" fmla="*/ 2948014 h 5421683"/>
              <a:gd name="connsiteX3" fmla="*/ 2334187 w 5238170"/>
              <a:gd name="connsiteY3" fmla="*/ 1938079 h 5421683"/>
              <a:gd name="connsiteX4" fmla="*/ 2361483 w 5238170"/>
              <a:gd name="connsiteY4" fmla="*/ 668837 h 5421683"/>
              <a:gd name="connsiteX5" fmla="*/ 2893746 w 5238170"/>
              <a:gd name="connsiteY5" fmla="*/ 97 h 5421683"/>
              <a:gd name="connsiteX6" fmla="*/ 3671668 w 5238170"/>
              <a:gd name="connsiteY6" fmla="*/ 709781 h 5421683"/>
              <a:gd name="connsiteX7" fmla="*/ 3658020 w 5238170"/>
              <a:gd name="connsiteY7" fmla="*/ 2033614 h 5421683"/>
              <a:gd name="connsiteX8" fmla="*/ 3535190 w 5238170"/>
              <a:gd name="connsiteY8" fmla="*/ 2743297 h 5421683"/>
              <a:gd name="connsiteX9" fmla="*/ 4285817 w 5238170"/>
              <a:gd name="connsiteY9" fmla="*/ 3534867 h 5421683"/>
              <a:gd name="connsiteX10" fmla="*/ 4872671 w 5238170"/>
              <a:gd name="connsiteY10" fmla="*/ 4121721 h 5421683"/>
              <a:gd name="connsiteX11" fmla="*/ 4872671 w 5238170"/>
              <a:gd name="connsiteY11" fmla="*/ 5227190 h 5421683"/>
              <a:gd name="connsiteX12" fmla="*/ 218784 w 5238170"/>
              <a:gd name="connsiteY12" fmla="*/ 5240837 h 5421683"/>
              <a:gd name="connsiteX0" fmla="*/ 218784 w 5238170"/>
              <a:gd name="connsiteY0" fmla="*/ 5240837 h 5240837"/>
              <a:gd name="connsiteX1" fmla="*/ 928468 w 5238170"/>
              <a:gd name="connsiteY1" fmla="*/ 3384742 h 5240837"/>
              <a:gd name="connsiteX2" fmla="*/ 2429722 w 5238170"/>
              <a:gd name="connsiteY2" fmla="*/ 2948014 h 5240837"/>
              <a:gd name="connsiteX3" fmla="*/ 2334187 w 5238170"/>
              <a:gd name="connsiteY3" fmla="*/ 1938079 h 5240837"/>
              <a:gd name="connsiteX4" fmla="*/ 2361483 w 5238170"/>
              <a:gd name="connsiteY4" fmla="*/ 668837 h 5240837"/>
              <a:gd name="connsiteX5" fmla="*/ 2893746 w 5238170"/>
              <a:gd name="connsiteY5" fmla="*/ 97 h 5240837"/>
              <a:gd name="connsiteX6" fmla="*/ 3671668 w 5238170"/>
              <a:gd name="connsiteY6" fmla="*/ 709781 h 5240837"/>
              <a:gd name="connsiteX7" fmla="*/ 3658020 w 5238170"/>
              <a:gd name="connsiteY7" fmla="*/ 2033614 h 5240837"/>
              <a:gd name="connsiteX8" fmla="*/ 3535190 w 5238170"/>
              <a:gd name="connsiteY8" fmla="*/ 2743297 h 5240837"/>
              <a:gd name="connsiteX9" fmla="*/ 4285817 w 5238170"/>
              <a:gd name="connsiteY9" fmla="*/ 3534867 h 5240837"/>
              <a:gd name="connsiteX10" fmla="*/ 4872671 w 5238170"/>
              <a:gd name="connsiteY10" fmla="*/ 4121721 h 5240837"/>
              <a:gd name="connsiteX11" fmla="*/ 4872671 w 5238170"/>
              <a:gd name="connsiteY11" fmla="*/ 5227190 h 5240837"/>
              <a:gd name="connsiteX12" fmla="*/ 218784 w 5238170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331512 w 5235495"/>
              <a:gd name="connsiteY3" fmla="*/ 1938079 h 5240837"/>
              <a:gd name="connsiteX4" fmla="*/ 2358808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193124 w 5235495"/>
              <a:gd name="connsiteY3" fmla="*/ 1938079 h 5240837"/>
              <a:gd name="connsiteX4" fmla="*/ 2358808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193124 w 5235495"/>
              <a:gd name="connsiteY3" fmla="*/ 1938079 h 5240837"/>
              <a:gd name="connsiteX4" fmla="*/ 2245581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3757 h 5243757"/>
              <a:gd name="connsiteX1" fmla="*/ 925793 w 5235495"/>
              <a:gd name="connsiteY1" fmla="*/ 3387662 h 5243757"/>
              <a:gd name="connsiteX2" fmla="*/ 2301240 w 5235495"/>
              <a:gd name="connsiteY2" fmla="*/ 2926313 h 5243757"/>
              <a:gd name="connsiteX3" fmla="*/ 2193124 w 5235495"/>
              <a:gd name="connsiteY3" fmla="*/ 1940999 h 5243757"/>
              <a:gd name="connsiteX4" fmla="*/ 2245581 w 5235495"/>
              <a:gd name="connsiteY4" fmla="*/ 671757 h 5243757"/>
              <a:gd name="connsiteX5" fmla="*/ 2891071 w 5235495"/>
              <a:gd name="connsiteY5" fmla="*/ 3017 h 5243757"/>
              <a:gd name="connsiteX6" fmla="*/ 3668993 w 5235495"/>
              <a:gd name="connsiteY6" fmla="*/ 712701 h 5243757"/>
              <a:gd name="connsiteX7" fmla="*/ 3655345 w 5235495"/>
              <a:gd name="connsiteY7" fmla="*/ 2036534 h 5243757"/>
              <a:gd name="connsiteX8" fmla="*/ 3532515 w 5235495"/>
              <a:gd name="connsiteY8" fmla="*/ 2746217 h 5243757"/>
              <a:gd name="connsiteX9" fmla="*/ 4283142 w 5235495"/>
              <a:gd name="connsiteY9" fmla="*/ 3537787 h 5243757"/>
              <a:gd name="connsiteX10" fmla="*/ 4869996 w 5235495"/>
              <a:gd name="connsiteY10" fmla="*/ 4124641 h 5243757"/>
              <a:gd name="connsiteX11" fmla="*/ 4869996 w 5235495"/>
              <a:gd name="connsiteY11" fmla="*/ 5230110 h 5243757"/>
              <a:gd name="connsiteX12" fmla="*/ 216109 w 5235495"/>
              <a:gd name="connsiteY12" fmla="*/ 5243757 h 5243757"/>
              <a:gd name="connsiteX0" fmla="*/ 216109 w 5235495"/>
              <a:gd name="connsiteY0" fmla="*/ 5240978 h 5240978"/>
              <a:gd name="connsiteX1" fmla="*/ 925793 w 5235495"/>
              <a:gd name="connsiteY1" fmla="*/ 3384883 h 5240978"/>
              <a:gd name="connsiteX2" fmla="*/ 2301240 w 5235495"/>
              <a:gd name="connsiteY2" fmla="*/ 2923534 h 5240978"/>
              <a:gd name="connsiteX3" fmla="*/ 2193124 w 5235495"/>
              <a:gd name="connsiteY3" fmla="*/ 1938220 h 5240978"/>
              <a:gd name="connsiteX4" fmla="*/ 2245581 w 5235495"/>
              <a:gd name="connsiteY4" fmla="*/ 668978 h 5240978"/>
              <a:gd name="connsiteX5" fmla="*/ 2891071 w 5235495"/>
              <a:gd name="connsiteY5" fmla="*/ 238 h 5240978"/>
              <a:gd name="connsiteX6" fmla="*/ 3782220 w 5235495"/>
              <a:gd name="connsiteY6" fmla="*/ 611439 h 5240978"/>
              <a:gd name="connsiteX7" fmla="*/ 3655345 w 5235495"/>
              <a:gd name="connsiteY7" fmla="*/ 2033755 h 5240978"/>
              <a:gd name="connsiteX8" fmla="*/ 3532515 w 5235495"/>
              <a:gd name="connsiteY8" fmla="*/ 2743438 h 5240978"/>
              <a:gd name="connsiteX9" fmla="*/ 4283142 w 5235495"/>
              <a:gd name="connsiteY9" fmla="*/ 3535008 h 5240978"/>
              <a:gd name="connsiteX10" fmla="*/ 4869996 w 5235495"/>
              <a:gd name="connsiteY10" fmla="*/ 4121862 h 5240978"/>
              <a:gd name="connsiteX11" fmla="*/ 4869996 w 5235495"/>
              <a:gd name="connsiteY11" fmla="*/ 5227331 h 5240978"/>
              <a:gd name="connsiteX12" fmla="*/ 216109 w 5235495"/>
              <a:gd name="connsiteY12" fmla="*/ 5240978 h 5240978"/>
              <a:gd name="connsiteX0" fmla="*/ 216109 w 5235495"/>
              <a:gd name="connsiteY0" fmla="*/ 5241921 h 5241921"/>
              <a:gd name="connsiteX1" fmla="*/ 925793 w 5235495"/>
              <a:gd name="connsiteY1" fmla="*/ 3385826 h 5241921"/>
              <a:gd name="connsiteX2" fmla="*/ 2301240 w 5235495"/>
              <a:gd name="connsiteY2" fmla="*/ 2924477 h 5241921"/>
              <a:gd name="connsiteX3" fmla="*/ 2193124 w 5235495"/>
              <a:gd name="connsiteY3" fmla="*/ 1939163 h 5241921"/>
              <a:gd name="connsiteX4" fmla="*/ 2245581 w 5235495"/>
              <a:gd name="connsiteY4" fmla="*/ 669921 h 5241921"/>
              <a:gd name="connsiteX5" fmla="*/ 2891071 w 5235495"/>
              <a:gd name="connsiteY5" fmla="*/ 1181 h 5241921"/>
              <a:gd name="connsiteX6" fmla="*/ 3782220 w 5235495"/>
              <a:gd name="connsiteY6" fmla="*/ 612382 h 5241921"/>
              <a:gd name="connsiteX7" fmla="*/ 3655345 w 5235495"/>
              <a:gd name="connsiteY7" fmla="*/ 2034698 h 5241921"/>
              <a:gd name="connsiteX8" fmla="*/ 3532515 w 5235495"/>
              <a:gd name="connsiteY8" fmla="*/ 2744381 h 5241921"/>
              <a:gd name="connsiteX9" fmla="*/ 4283142 w 5235495"/>
              <a:gd name="connsiteY9" fmla="*/ 3535951 h 5241921"/>
              <a:gd name="connsiteX10" fmla="*/ 4869996 w 5235495"/>
              <a:gd name="connsiteY10" fmla="*/ 4122805 h 5241921"/>
              <a:gd name="connsiteX11" fmla="*/ 4869996 w 5235495"/>
              <a:gd name="connsiteY11" fmla="*/ 5228274 h 5241921"/>
              <a:gd name="connsiteX12" fmla="*/ 216109 w 5235495"/>
              <a:gd name="connsiteY12" fmla="*/ 5241921 h 5241921"/>
              <a:gd name="connsiteX0" fmla="*/ 216109 w 5235495"/>
              <a:gd name="connsiteY0" fmla="*/ 5240756 h 5240756"/>
              <a:gd name="connsiteX1" fmla="*/ 925793 w 5235495"/>
              <a:gd name="connsiteY1" fmla="*/ 3384661 h 5240756"/>
              <a:gd name="connsiteX2" fmla="*/ 2301240 w 5235495"/>
              <a:gd name="connsiteY2" fmla="*/ 2923312 h 5240756"/>
              <a:gd name="connsiteX3" fmla="*/ 2193124 w 5235495"/>
              <a:gd name="connsiteY3" fmla="*/ 1937998 h 5240756"/>
              <a:gd name="connsiteX4" fmla="*/ 2245581 w 5235495"/>
              <a:gd name="connsiteY4" fmla="*/ 668756 h 5240756"/>
              <a:gd name="connsiteX5" fmla="*/ 2891071 w 5235495"/>
              <a:gd name="connsiteY5" fmla="*/ 16 h 5240756"/>
              <a:gd name="connsiteX6" fmla="*/ 3782220 w 5235495"/>
              <a:gd name="connsiteY6" fmla="*/ 611217 h 5240756"/>
              <a:gd name="connsiteX7" fmla="*/ 3655345 w 5235495"/>
              <a:gd name="connsiteY7" fmla="*/ 2033533 h 5240756"/>
              <a:gd name="connsiteX8" fmla="*/ 3532515 w 5235495"/>
              <a:gd name="connsiteY8" fmla="*/ 2743216 h 5240756"/>
              <a:gd name="connsiteX9" fmla="*/ 4283142 w 5235495"/>
              <a:gd name="connsiteY9" fmla="*/ 3534786 h 5240756"/>
              <a:gd name="connsiteX10" fmla="*/ 4869996 w 5235495"/>
              <a:gd name="connsiteY10" fmla="*/ 4121640 h 5240756"/>
              <a:gd name="connsiteX11" fmla="*/ 4869996 w 5235495"/>
              <a:gd name="connsiteY11" fmla="*/ 5227109 h 5240756"/>
              <a:gd name="connsiteX12" fmla="*/ 216109 w 5235495"/>
              <a:gd name="connsiteY12" fmla="*/ 5240756 h 5240756"/>
              <a:gd name="connsiteX0" fmla="*/ 216109 w 5235495"/>
              <a:gd name="connsiteY0" fmla="*/ 5244813 h 5244813"/>
              <a:gd name="connsiteX1" fmla="*/ 925793 w 5235495"/>
              <a:gd name="connsiteY1" fmla="*/ 3388718 h 5244813"/>
              <a:gd name="connsiteX2" fmla="*/ 2301240 w 5235495"/>
              <a:gd name="connsiteY2" fmla="*/ 2927369 h 5244813"/>
              <a:gd name="connsiteX3" fmla="*/ 2193124 w 5235495"/>
              <a:gd name="connsiteY3" fmla="*/ 1942055 h 5244813"/>
              <a:gd name="connsiteX4" fmla="*/ 2170096 w 5235495"/>
              <a:gd name="connsiteY4" fmla="*/ 746675 h 5244813"/>
              <a:gd name="connsiteX5" fmla="*/ 2891071 w 5235495"/>
              <a:gd name="connsiteY5" fmla="*/ 4073 h 5244813"/>
              <a:gd name="connsiteX6" fmla="*/ 3782220 w 5235495"/>
              <a:gd name="connsiteY6" fmla="*/ 615274 h 5244813"/>
              <a:gd name="connsiteX7" fmla="*/ 3655345 w 5235495"/>
              <a:gd name="connsiteY7" fmla="*/ 2037590 h 5244813"/>
              <a:gd name="connsiteX8" fmla="*/ 3532515 w 5235495"/>
              <a:gd name="connsiteY8" fmla="*/ 2747273 h 5244813"/>
              <a:gd name="connsiteX9" fmla="*/ 4283142 w 5235495"/>
              <a:gd name="connsiteY9" fmla="*/ 3538843 h 5244813"/>
              <a:gd name="connsiteX10" fmla="*/ 4869996 w 5235495"/>
              <a:gd name="connsiteY10" fmla="*/ 4125697 h 5244813"/>
              <a:gd name="connsiteX11" fmla="*/ 4869996 w 5235495"/>
              <a:gd name="connsiteY11" fmla="*/ 5231166 h 5244813"/>
              <a:gd name="connsiteX12" fmla="*/ 216109 w 5235495"/>
              <a:gd name="connsiteY12" fmla="*/ 5244813 h 5244813"/>
              <a:gd name="connsiteX0" fmla="*/ 216109 w 5235495"/>
              <a:gd name="connsiteY0" fmla="*/ 5244813 h 5244813"/>
              <a:gd name="connsiteX1" fmla="*/ 925793 w 5235495"/>
              <a:gd name="connsiteY1" fmla="*/ 3388718 h 5244813"/>
              <a:gd name="connsiteX2" fmla="*/ 2301240 w 5235495"/>
              <a:gd name="connsiteY2" fmla="*/ 2927369 h 5244813"/>
              <a:gd name="connsiteX3" fmla="*/ 2193124 w 5235495"/>
              <a:gd name="connsiteY3" fmla="*/ 1942055 h 5244813"/>
              <a:gd name="connsiteX4" fmla="*/ 2170096 w 5235495"/>
              <a:gd name="connsiteY4" fmla="*/ 746675 h 5244813"/>
              <a:gd name="connsiteX5" fmla="*/ 2891071 w 5235495"/>
              <a:gd name="connsiteY5" fmla="*/ 4073 h 5244813"/>
              <a:gd name="connsiteX6" fmla="*/ 3782220 w 5235495"/>
              <a:gd name="connsiteY6" fmla="*/ 615274 h 5244813"/>
              <a:gd name="connsiteX7" fmla="*/ 3655345 w 5235495"/>
              <a:gd name="connsiteY7" fmla="*/ 2037590 h 5244813"/>
              <a:gd name="connsiteX8" fmla="*/ 3532515 w 5235495"/>
              <a:gd name="connsiteY8" fmla="*/ 2747273 h 5244813"/>
              <a:gd name="connsiteX9" fmla="*/ 4283142 w 5235495"/>
              <a:gd name="connsiteY9" fmla="*/ 3538843 h 5244813"/>
              <a:gd name="connsiteX10" fmla="*/ 4869996 w 5235495"/>
              <a:gd name="connsiteY10" fmla="*/ 4125697 h 5244813"/>
              <a:gd name="connsiteX11" fmla="*/ 4869996 w 5235495"/>
              <a:gd name="connsiteY11" fmla="*/ 5231166 h 5244813"/>
              <a:gd name="connsiteX12" fmla="*/ 216109 w 5235495"/>
              <a:gd name="connsiteY12" fmla="*/ 5244813 h 5244813"/>
              <a:gd name="connsiteX0" fmla="*/ 186646 w 5206032"/>
              <a:gd name="connsiteY0" fmla="*/ 5244813 h 5244813"/>
              <a:gd name="connsiteX1" fmla="*/ 896330 w 5206032"/>
              <a:gd name="connsiteY1" fmla="*/ 3388718 h 5244813"/>
              <a:gd name="connsiteX2" fmla="*/ 686602 w 5206032"/>
              <a:gd name="connsiteY2" fmla="*/ 2656539 h 5244813"/>
              <a:gd name="connsiteX3" fmla="*/ 2163661 w 5206032"/>
              <a:gd name="connsiteY3" fmla="*/ 1942055 h 5244813"/>
              <a:gd name="connsiteX4" fmla="*/ 2140633 w 5206032"/>
              <a:gd name="connsiteY4" fmla="*/ 746675 h 5244813"/>
              <a:gd name="connsiteX5" fmla="*/ 2861608 w 5206032"/>
              <a:gd name="connsiteY5" fmla="*/ 4073 h 5244813"/>
              <a:gd name="connsiteX6" fmla="*/ 3752757 w 5206032"/>
              <a:gd name="connsiteY6" fmla="*/ 615274 h 5244813"/>
              <a:gd name="connsiteX7" fmla="*/ 3625882 w 5206032"/>
              <a:gd name="connsiteY7" fmla="*/ 2037590 h 5244813"/>
              <a:gd name="connsiteX8" fmla="*/ 3503052 w 5206032"/>
              <a:gd name="connsiteY8" fmla="*/ 2747273 h 5244813"/>
              <a:gd name="connsiteX9" fmla="*/ 4253679 w 5206032"/>
              <a:gd name="connsiteY9" fmla="*/ 3538843 h 5244813"/>
              <a:gd name="connsiteX10" fmla="*/ 4840533 w 5206032"/>
              <a:gd name="connsiteY10" fmla="*/ 4125697 h 5244813"/>
              <a:gd name="connsiteX11" fmla="*/ 4840533 w 5206032"/>
              <a:gd name="connsiteY11" fmla="*/ 5231166 h 5244813"/>
              <a:gd name="connsiteX12" fmla="*/ 186646 w 5206032"/>
              <a:gd name="connsiteY12" fmla="*/ 5244813 h 5244813"/>
              <a:gd name="connsiteX0" fmla="*/ 186646 w 5206032"/>
              <a:gd name="connsiteY0" fmla="*/ 5244813 h 5244813"/>
              <a:gd name="connsiteX1" fmla="*/ 896330 w 5206032"/>
              <a:gd name="connsiteY1" fmla="*/ 3388718 h 5244813"/>
              <a:gd name="connsiteX2" fmla="*/ 686602 w 5206032"/>
              <a:gd name="connsiteY2" fmla="*/ 2656539 h 5244813"/>
              <a:gd name="connsiteX3" fmla="*/ 1169782 w 5206032"/>
              <a:gd name="connsiteY3" fmla="*/ 1154186 h 5244813"/>
              <a:gd name="connsiteX4" fmla="*/ 2140633 w 5206032"/>
              <a:gd name="connsiteY4" fmla="*/ 746675 h 5244813"/>
              <a:gd name="connsiteX5" fmla="*/ 2861608 w 5206032"/>
              <a:gd name="connsiteY5" fmla="*/ 4073 h 5244813"/>
              <a:gd name="connsiteX6" fmla="*/ 3752757 w 5206032"/>
              <a:gd name="connsiteY6" fmla="*/ 615274 h 5244813"/>
              <a:gd name="connsiteX7" fmla="*/ 3625882 w 5206032"/>
              <a:gd name="connsiteY7" fmla="*/ 2037590 h 5244813"/>
              <a:gd name="connsiteX8" fmla="*/ 3503052 w 5206032"/>
              <a:gd name="connsiteY8" fmla="*/ 2747273 h 5244813"/>
              <a:gd name="connsiteX9" fmla="*/ 4253679 w 5206032"/>
              <a:gd name="connsiteY9" fmla="*/ 3538843 h 5244813"/>
              <a:gd name="connsiteX10" fmla="*/ 4840533 w 5206032"/>
              <a:gd name="connsiteY10" fmla="*/ 4125697 h 5244813"/>
              <a:gd name="connsiteX11" fmla="*/ 4840533 w 5206032"/>
              <a:gd name="connsiteY11" fmla="*/ 5231166 h 5244813"/>
              <a:gd name="connsiteX12" fmla="*/ 186646 w 5206032"/>
              <a:gd name="connsiteY12" fmla="*/ 5244813 h 5244813"/>
              <a:gd name="connsiteX0" fmla="*/ 186646 w 5206032"/>
              <a:gd name="connsiteY0" fmla="*/ 5278718 h 5278718"/>
              <a:gd name="connsiteX1" fmla="*/ 896330 w 5206032"/>
              <a:gd name="connsiteY1" fmla="*/ 3422623 h 5278718"/>
              <a:gd name="connsiteX2" fmla="*/ 686602 w 5206032"/>
              <a:gd name="connsiteY2" fmla="*/ 2690444 h 5278718"/>
              <a:gd name="connsiteX3" fmla="*/ 1169782 w 5206032"/>
              <a:gd name="connsiteY3" fmla="*/ 1188091 h 5278718"/>
              <a:gd name="connsiteX4" fmla="*/ 2140633 w 5206032"/>
              <a:gd name="connsiteY4" fmla="*/ 780580 h 5278718"/>
              <a:gd name="connsiteX5" fmla="*/ 2370958 w 5206032"/>
              <a:gd name="connsiteY5" fmla="*/ 1047 h 5278718"/>
              <a:gd name="connsiteX6" fmla="*/ 3752757 w 5206032"/>
              <a:gd name="connsiteY6" fmla="*/ 649179 h 5278718"/>
              <a:gd name="connsiteX7" fmla="*/ 3625882 w 5206032"/>
              <a:gd name="connsiteY7" fmla="*/ 2071495 h 5278718"/>
              <a:gd name="connsiteX8" fmla="*/ 3503052 w 5206032"/>
              <a:gd name="connsiteY8" fmla="*/ 2781178 h 5278718"/>
              <a:gd name="connsiteX9" fmla="*/ 4253679 w 5206032"/>
              <a:gd name="connsiteY9" fmla="*/ 3572748 h 5278718"/>
              <a:gd name="connsiteX10" fmla="*/ 4840533 w 5206032"/>
              <a:gd name="connsiteY10" fmla="*/ 4159602 h 5278718"/>
              <a:gd name="connsiteX11" fmla="*/ 4840533 w 5206032"/>
              <a:gd name="connsiteY11" fmla="*/ 5265071 h 5278718"/>
              <a:gd name="connsiteX12" fmla="*/ 186646 w 5206032"/>
              <a:gd name="connsiteY12" fmla="*/ 5278718 h 5278718"/>
              <a:gd name="connsiteX0" fmla="*/ 186646 w 5206032"/>
              <a:gd name="connsiteY0" fmla="*/ 6102082 h 6102082"/>
              <a:gd name="connsiteX1" fmla="*/ 896330 w 5206032"/>
              <a:gd name="connsiteY1" fmla="*/ 4245987 h 6102082"/>
              <a:gd name="connsiteX2" fmla="*/ 686602 w 5206032"/>
              <a:gd name="connsiteY2" fmla="*/ 3513808 h 6102082"/>
              <a:gd name="connsiteX3" fmla="*/ 1169782 w 5206032"/>
              <a:gd name="connsiteY3" fmla="*/ 2011455 h 6102082"/>
              <a:gd name="connsiteX4" fmla="*/ 2140633 w 5206032"/>
              <a:gd name="connsiteY4" fmla="*/ 1603944 h 6102082"/>
              <a:gd name="connsiteX5" fmla="*/ 2370958 w 5206032"/>
              <a:gd name="connsiteY5" fmla="*/ 824411 h 6102082"/>
              <a:gd name="connsiteX6" fmla="*/ 2609821 w 5206032"/>
              <a:gd name="connsiteY6" fmla="*/ 11912 h 6102082"/>
              <a:gd name="connsiteX7" fmla="*/ 3752757 w 5206032"/>
              <a:gd name="connsiteY7" fmla="*/ 1472543 h 6102082"/>
              <a:gd name="connsiteX8" fmla="*/ 3625882 w 5206032"/>
              <a:gd name="connsiteY8" fmla="*/ 2894859 h 6102082"/>
              <a:gd name="connsiteX9" fmla="*/ 3503052 w 5206032"/>
              <a:gd name="connsiteY9" fmla="*/ 3604542 h 6102082"/>
              <a:gd name="connsiteX10" fmla="*/ 4253679 w 5206032"/>
              <a:gd name="connsiteY10" fmla="*/ 4396112 h 6102082"/>
              <a:gd name="connsiteX11" fmla="*/ 4840533 w 5206032"/>
              <a:gd name="connsiteY11" fmla="*/ 4982966 h 6102082"/>
              <a:gd name="connsiteX12" fmla="*/ 4840533 w 5206032"/>
              <a:gd name="connsiteY12" fmla="*/ 6088435 h 6102082"/>
              <a:gd name="connsiteX13" fmla="*/ 186646 w 5206032"/>
              <a:gd name="connsiteY13" fmla="*/ 6102082 h 6102082"/>
              <a:gd name="connsiteX0" fmla="*/ 186646 w 5206032"/>
              <a:gd name="connsiteY0" fmla="*/ 6102283 h 6102283"/>
              <a:gd name="connsiteX1" fmla="*/ 896330 w 5206032"/>
              <a:gd name="connsiteY1" fmla="*/ 4246188 h 6102283"/>
              <a:gd name="connsiteX2" fmla="*/ 686602 w 5206032"/>
              <a:gd name="connsiteY2" fmla="*/ 3514009 h 6102283"/>
              <a:gd name="connsiteX3" fmla="*/ 1169782 w 5206032"/>
              <a:gd name="connsiteY3" fmla="*/ 2011656 h 6102283"/>
              <a:gd name="connsiteX4" fmla="*/ 2140633 w 5206032"/>
              <a:gd name="connsiteY4" fmla="*/ 1604145 h 6102283"/>
              <a:gd name="connsiteX5" fmla="*/ 2069020 w 5206032"/>
              <a:gd name="connsiteY5" fmla="*/ 812301 h 6102283"/>
              <a:gd name="connsiteX6" fmla="*/ 2609821 w 5206032"/>
              <a:gd name="connsiteY6" fmla="*/ 12113 h 6102283"/>
              <a:gd name="connsiteX7" fmla="*/ 3752757 w 5206032"/>
              <a:gd name="connsiteY7" fmla="*/ 1472744 h 6102283"/>
              <a:gd name="connsiteX8" fmla="*/ 3625882 w 5206032"/>
              <a:gd name="connsiteY8" fmla="*/ 2895060 h 6102283"/>
              <a:gd name="connsiteX9" fmla="*/ 3503052 w 5206032"/>
              <a:gd name="connsiteY9" fmla="*/ 3604743 h 6102283"/>
              <a:gd name="connsiteX10" fmla="*/ 4253679 w 5206032"/>
              <a:gd name="connsiteY10" fmla="*/ 4396313 h 6102283"/>
              <a:gd name="connsiteX11" fmla="*/ 4840533 w 5206032"/>
              <a:gd name="connsiteY11" fmla="*/ 4983167 h 6102283"/>
              <a:gd name="connsiteX12" fmla="*/ 4840533 w 5206032"/>
              <a:gd name="connsiteY12" fmla="*/ 6088636 h 6102283"/>
              <a:gd name="connsiteX13" fmla="*/ 186646 w 5206032"/>
              <a:gd name="connsiteY13" fmla="*/ 6102283 h 6102283"/>
              <a:gd name="connsiteX0" fmla="*/ 186646 w 5206032"/>
              <a:gd name="connsiteY0" fmla="*/ 6107618 h 6107618"/>
              <a:gd name="connsiteX1" fmla="*/ 896330 w 5206032"/>
              <a:gd name="connsiteY1" fmla="*/ 4251523 h 6107618"/>
              <a:gd name="connsiteX2" fmla="*/ 686602 w 5206032"/>
              <a:gd name="connsiteY2" fmla="*/ 3519344 h 6107618"/>
              <a:gd name="connsiteX3" fmla="*/ 1169782 w 5206032"/>
              <a:gd name="connsiteY3" fmla="*/ 2016991 h 6107618"/>
              <a:gd name="connsiteX4" fmla="*/ 2140633 w 5206032"/>
              <a:gd name="connsiteY4" fmla="*/ 1609480 h 6107618"/>
              <a:gd name="connsiteX5" fmla="*/ 2069020 w 5206032"/>
              <a:gd name="connsiteY5" fmla="*/ 817636 h 6107618"/>
              <a:gd name="connsiteX6" fmla="*/ 2609821 w 5206032"/>
              <a:gd name="connsiteY6" fmla="*/ 17448 h 6107618"/>
              <a:gd name="connsiteX7" fmla="*/ 3752757 w 5206032"/>
              <a:gd name="connsiteY7" fmla="*/ 1478079 h 6107618"/>
              <a:gd name="connsiteX8" fmla="*/ 3625882 w 5206032"/>
              <a:gd name="connsiteY8" fmla="*/ 2900395 h 6107618"/>
              <a:gd name="connsiteX9" fmla="*/ 3503052 w 5206032"/>
              <a:gd name="connsiteY9" fmla="*/ 3610078 h 6107618"/>
              <a:gd name="connsiteX10" fmla="*/ 4253679 w 5206032"/>
              <a:gd name="connsiteY10" fmla="*/ 4401648 h 6107618"/>
              <a:gd name="connsiteX11" fmla="*/ 4840533 w 5206032"/>
              <a:gd name="connsiteY11" fmla="*/ 4988502 h 6107618"/>
              <a:gd name="connsiteX12" fmla="*/ 4840533 w 5206032"/>
              <a:gd name="connsiteY12" fmla="*/ 6093971 h 6107618"/>
              <a:gd name="connsiteX13" fmla="*/ 186646 w 5206032"/>
              <a:gd name="connsiteY13" fmla="*/ 6107618 h 6107618"/>
              <a:gd name="connsiteX0" fmla="*/ 186646 w 5206032"/>
              <a:gd name="connsiteY0" fmla="*/ 6107618 h 6107618"/>
              <a:gd name="connsiteX1" fmla="*/ 896330 w 5206032"/>
              <a:gd name="connsiteY1" fmla="*/ 4251523 h 6107618"/>
              <a:gd name="connsiteX2" fmla="*/ 686602 w 5206032"/>
              <a:gd name="connsiteY2" fmla="*/ 3519344 h 6107618"/>
              <a:gd name="connsiteX3" fmla="*/ 1169782 w 5206032"/>
              <a:gd name="connsiteY3" fmla="*/ 2016991 h 6107618"/>
              <a:gd name="connsiteX4" fmla="*/ 2140633 w 5206032"/>
              <a:gd name="connsiteY4" fmla="*/ 1609480 h 6107618"/>
              <a:gd name="connsiteX5" fmla="*/ 2069020 w 5206032"/>
              <a:gd name="connsiteY5" fmla="*/ 817636 h 6107618"/>
              <a:gd name="connsiteX6" fmla="*/ 2609821 w 5206032"/>
              <a:gd name="connsiteY6" fmla="*/ 17448 h 6107618"/>
              <a:gd name="connsiteX7" fmla="*/ 3425657 w 5206032"/>
              <a:gd name="connsiteY7" fmla="*/ 604037 h 6107618"/>
              <a:gd name="connsiteX8" fmla="*/ 3625882 w 5206032"/>
              <a:gd name="connsiteY8" fmla="*/ 2900395 h 6107618"/>
              <a:gd name="connsiteX9" fmla="*/ 3503052 w 5206032"/>
              <a:gd name="connsiteY9" fmla="*/ 3610078 h 6107618"/>
              <a:gd name="connsiteX10" fmla="*/ 4253679 w 5206032"/>
              <a:gd name="connsiteY10" fmla="*/ 4401648 h 6107618"/>
              <a:gd name="connsiteX11" fmla="*/ 4840533 w 5206032"/>
              <a:gd name="connsiteY11" fmla="*/ 4988502 h 6107618"/>
              <a:gd name="connsiteX12" fmla="*/ 4840533 w 5206032"/>
              <a:gd name="connsiteY12" fmla="*/ 6093971 h 6107618"/>
              <a:gd name="connsiteX13" fmla="*/ 186646 w 5206032"/>
              <a:gd name="connsiteY13" fmla="*/ 6107618 h 6107618"/>
              <a:gd name="connsiteX0" fmla="*/ 186646 w 5206032"/>
              <a:gd name="connsiteY0" fmla="*/ 6107618 h 6107618"/>
              <a:gd name="connsiteX1" fmla="*/ 896330 w 5206032"/>
              <a:gd name="connsiteY1" fmla="*/ 4251523 h 6107618"/>
              <a:gd name="connsiteX2" fmla="*/ 686602 w 5206032"/>
              <a:gd name="connsiteY2" fmla="*/ 3519344 h 6107618"/>
              <a:gd name="connsiteX3" fmla="*/ 1169782 w 5206032"/>
              <a:gd name="connsiteY3" fmla="*/ 2016991 h 6107618"/>
              <a:gd name="connsiteX4" fmla="*/ 2140633 w 5206032"/>
              <a:gd name="connsiteY4" fmla="*/ 1609480 h 6107618"/>
              <a:gd name="connsiteX5" fmla="*/ 2069020 w 5206032"/>
              <a:gd name="connsiteY5" fmla="*/ 817636 h 6107618"/>
              <a:gd name="connsiteX6" fmla="*/ 2609821 w 5206032"/>
              <a:gd name="connsiteY6" fmla="*/ 17448 h 6107618"/>
              <a:gd name="connsiteX7" fmla="*/ 3425657 w 5206032"/>
              <a:gd name="connsiteY7" fmla="*/ 604037 h 6107618"/>
              <a:gd name="connsiteX8" fmla="*/ 3625882 w 5206032"/>
              <a:gd name="connsiteY8" fmla="*/ 2900395 h 6107618"/>
              <a:gd name="connsiteX9" fmla="*/ 3503052 w 5206032"/>
              <a:gd name="connsiteY9" fmla="*/ 3610078 h 6107618"/>
              <a:gd name="connsiteX10" fmla="*/ 4253679 w 5206032"/>
              <a:gd name="connsiteY10" fmla="*/ 4401648 h 6107618"/>
              <a:gd name="connsiteX11" fmla="*/ 4840533 w 5206032"/>
              <a:gd name="connsiteY11" fmla="*/ 4988502 h 6107618"/>
              <a:gd name="connsiteX12" fmla="*/ 4840533 w 5206032"/>
              <a:gd name="connsiteY12" fmla="*/ 6093971 h 6107618"/>
              <a:gd name="connsiteX13" fmla="*/ 186646 w 5206032"/>
              <a:gd name="connsiteY13" fmla="*/ 6107618 h 6107618"/>
              <a:gd name="connsiteX0" fmla="*/ 186646 w 5206032"/>
              <a:gd name="connsiteY0" fmla="*/ 6236069 h 6236069"/>
              <a:gd name="connsiteX1" fmla="*/ 896330 w 5206032"/>
              <a:gd name="connsiteY1" fmla="*/ 4379974 h 6236069"/>
              <a:gd name="connsiteX2" fmla="*/ 686602 w 5206032"/>
              <a:gd name="connsiteY2" fmla="*/ 3647795 h 6236069"/>
              <a:gd name="connsiteX3" fmla="*/ 1169782 w 5206032"/>
              <a:gd name="connsiteY3" fmla="*/ 2145442 h 6236069"/>
              <a:gd name="connsiteX4" fmla="*/ 2140633 w 5206032"/>
              <a:gd name="connsiteY4" fmla="*/ 1737931 h 6236069"/>
              <a:gd name="connsiteX5" fmla="*/ 2069020 w 5206032"/>
              <a:gd name="connsiteY5" fmla="*/ 946087 h 6236069"/>
              <a:gd name="connsiteX6" fmla="*/ 2597240 w 5206032"/>
              <a:gd name="connsiteY6" fmla="*/ 10483 h 6236069"/>
              <a:gd name="connsiteX7" fmla="*/ 3425657 w 5206032"/>
              <a:gd name="connsiteY7" fmla="*/ 732488 h 6236069"/>
              <a:gd name="connsiteX8" fmla="*/ 3625882 w 5206032"/>
              <a:gd name="connsiteY8" fmla="*/ 3028846 h 6236069"/>
              <a:gd name="connsiteX9" fmla="*/ 3503052 w 5206032"/>
              <a:gd name="connsiteY9" fmla="*/ 3738529 h 6236069"/>
              <a:gd name="connsiteX10" fmla="*/ 4253679 w 5206032"/>
              <a:gd name="connsiteY10" fmla="*/ 4530099 h 6236069"/>
              <a:gd name="connsiteX11" fmla="*/ 4840533 w 5206032"/>
              <a:gd name="connsiteY11" fmla="*/ 5116953 h 6236069"/>
              <a:gd name="connsiteX12" fmla="*/ 4840533 w 5206032"/>
              <a:gd name="connsiteY12" fmla="*/ 6222422 h 6236069"/>
              <a:gd name="connsiteX13" fmla="*/ 186646 w 5206032"/>
              <a:gd name="connsiteY13" fmla="*/ 6236069 h 6236069"/>
              <a:gd name="connsiteX0" fmla="*/ 186646 w 5206032"/>
              <a:gd name="connsiteY0" fmla="*/ 6234618 h 6234618"/>
              <a:gd name="connsiteX1" fmla="*/ 896330 w 5206032"/>
              <a:gd name="connsiteY1" fmla="*/ 4378523 h 6234618"/>
              <a:gd name="connsiteX2" fmla="*/ 686602 w 5206032"/>
              <a:gd name="connsiteY2" fmla="*/ 3646344 h 6234618"/>
              <a:gd name="connsiteX3" fmla="*/ 1169782 w 5206032"/>
              <a:gd name="connsiteY3" fmla="*/ 2143991 h 6234618"/>
              <a:gd name="connsiteX4" fmla="*/ 2140633 w 5206032"/>
              <a:gd name="connsiteY4" fmla="*/ 1736480 h 6234618"/>
              <a:gd name="connsiteX5" fmla="*/ 2069020 w 5206032"/>
              <a:gd name="connsiteY5" fmla="*/ 944636 h 6234618"/>
              <a:gd name="connsiteX6" fmla="*/ 2597240 w 5206032"/>
              <a:gd name="connsiteY6" fmla="*/ 9032 h 6234618"/>
              <a:gd name="connsiteX7" fmla="*/ 3425657 w 5206032"/>
              <a:gd name="connsiteY7" fmla="*/ 731037 h 6234618"/>
              <a:gd name="connsiteX8" fmla="*/ 3625882 w 5206032"/>
              <a:gd name="connsiteY8" fmla="*/ 3027395 h 6234618"/>
              <a:gd name="connsiteX9" fmla="*/ 3503052 w 5206032"/>
              <a:gd name="connsiteY9" fmla="*/ 3737078 h 6234618"/>
              <a:gd name="connsiteX10" fmla="*/ 4253679 w 5206032"/>
              <a:gd name="connsiteY10" fmla="*/ 4528648 h 6234618"/>
              <a:gd name="connsiteX11" fmla="*/ 4840533 w 5206032"/>
              <a:gd name="connsiteY11" fmla="*/ 5115502 h 6234618"/>
              <a:gd name="connsiteX12" fmla="*/ 4840533 w 5206032"/>
              <a:gd name="connsiteY12" fmla="*/ 6220971 h 6234618"/>
              <a:gd name="connsiteX13" fmla="*/ 186646 w 5206032"/>
              <a:gd name="connsiteY13" fmla="*/ 6234618 h 6234618"/>
              <a:gd name="connsiteX0" fmla="*/ 186646 w 5206032"/>
              <a:gd name="connsiteY0" fmla="*/ 6231918 h 6231918"/>
              <a:gd name="connsiteX1" fmla="*/ 896330 w 5206032"/>
              <a:gd name="connsiteY1" fmla="*/ 4375823 h 6231918"/>
              <a:gd name="connsiteX2" fmla="*/ 686602 w 5206032"/>
              <a:gd name="connsiteY2" fmla="*/ 3643644 h 6231918"/>
              <a:gd name="connsiteX3" fmla="*/ 1169782 w 5206032"/>
              <a:gd name="connsiteY3" fmla="*/ 2141291 h 6231918"/>
              <a:gd name="connsiteX4" fmla="*/ 2140633 w 5206032"/>
              <a:gd name="connsiteY4" fmla="*/ 1733780 h 6231918"/>
              <a:gd name="connsiteX5" fmla="*/ 2069020 w 5206032"/>
              <a:gd name="connsiteY5" fmla="*/ 941936 h 6231918"/>
              <a:gd name="connsiteX6" fmla="*/ 2597240 w 5206032"/>
              <a:gd name="connsiteY6" fmla="*/ 6332 h 6231918"/>
              <a:gd name="connsiteX7" fmla="*/ 3425657 w 5206032"/>
              <a:gd name="connsiteY7" fmla="*/ 728337 h 6231918"/>
              <a:gd name="connsiteX8" fmla="*/ 3625882 w 5206032"/>
              <a:gd name="connsiteY8" fmla="*/ 3024695 h 6231918"/>
              <a:gd name="connsiteX9" fmla="*/ 3503052 w 5206032"/>
              <a:gd name="connsiteY9" fmla="*/ 3734378 h 6231918"/>
              <a:gd name="connsiteX10" fmla="*/ 4253679 w 5206032"/>
              <a:gd name="connsiteY10" fmla="*/ 4525948 h 6231918"/>
              <a:gd name="connsiteX11" fmla="*/ 4840533 w 5206032"/>
              <a:gd name="connsiteY11" fmla="*/ 5112802 h 6231918"/>
              <a:gd name="connsiteX12" fmla="*/ 4840533 w 5206032"/>
              <a:gd name="connsiteY12" fmla="*/ 6218271 h 6231918"/>
              <a:gd name="connsiteX13" fmla="*/ 186646 w 5206032"/>
              <a:gd name="connsiteY13" fmla="*/ 6231918 h 6231918"/>
              <a:gd name="connsiteX0" fmla="*/ 186646 w 5206032"/>
              <a:gd name="connsiteY0" fmla="*/ 6231918 h 6231918"/>
              <a:gd name="connsiteX1" fmla="*/ 896330 w 5206032"/>
              <a:gd name="connsiteY1" fmla="*/ 4375823 h 6231918"/>
              <a:gd name="connsiteX2" fmla="*/ 686602 w 5206032"/>
              <a:gd name="connsiteY2" fmla="*/ 3643644 h 6231918"/>
              <a:gd name="connsiteX3" fmla="*/ 1169782 w 5206032"/>
              <a:gd name="connsiteY3" fmla="*/ 2141291 h 6231918"/>
              <a:gd name="connsiteX4" fmla="*/ 2140633 w 5206032"/>
              <a:gd name="connsiteY4" fmla="*/ 1733780 h 6231918"/>
              <a:gd name="connsiteX5" fmla="*/ 2069020 w 5206032"/>
              <a:gd name="connsiteY5" fmla="*/ 941936 h 6231918"/>
              <a:gd name="connsiteX6" fmla="*/ 2597240 w 5206032"/>
              <a:gd name="connsiteY6" fmla="*/ 6332 h 6231918"/>
              <a:gd name="connsiteX7" fmla="*/ 3425657 w 5206032"/>
              <a:gd name="connsiteY7" fmla="*/ 728337 h 6231918"/>
              <a:gd name="connsiteX8" fmla="*/ 3625882 w 5206032"/>
              <a:gd name="connsiteY8" fmla="*/ 3024695 h 6231918"/>
              <a:gd name="connsiteX9" fmla="*/ 3503052 w 5206032"/>
              <a:gd name="connsiteY9" fmla="*/ 3734378 h 6231918"/>
              <a:gd name="connsiteX10" fmla="*/ 4253679 w 5206032"/>
              <a:gd name="connsiteY10" fmla="*/ 4525948 h 6231918"/>
              <a:gd name="connsiteX11" fmla="*/ 4840533 w 5206032"/>
              <a:gd name="connsiteY11" fmla="*/ 5112802 h 6231918"/>
              <a:gd name="connsiteX12" fmla="*/ 4840533 w 5206032"/>
              <a:gd name="connsiteY12" fmla="*/ 6218271 h 6231918"/>
              <a:gd name="connsiteX13" fmla="*/ 186646 w 5206032"/>
              <a:gd name="connsiteY13" fmla="*/ 6231918 h 6231918"/>
              <a:gd name="connsiteX0" fmla="*/ 186646 w 5206032"/>
              <a:gd name="connsiteY0" fmla="*/ 6232665 h 6232665"/>
              <a:gd name="connsiteX1" fmla="*/ 896330 w 5206032"/>
              <a:gd name="connsiteY1" fmla="*/ 4376570 h 6232665"/>
              <a:gd name="connsiteX2" fmla="*/ 686602 w 5206032"/>
              <a:gd name="connsiteY2" fmla="*/ 3644391 h 6232665"/>
              <a:gd name="connsiteX3" fmla="*/ 1169782 w 5206032"/>
              <a:gd name="connsiteY3" fmla="*/ 2142038 h 6232665"/>
              <a:gd name="connsiteX4" fmla="*/ 2140633 w 5206032"/>
              <a:gd name="connsiteY4" fmla="*/ 1734527 h 6232665"/>
              <a:gd name="connsiteX5" fmla="*/ 2069020 w 5206032"/>
              <a:gd name="connsiteY5" fmla="*/ 942683 h 6232665"/>
              <a:gd name="connsiteX6" fmla="*/ 2597240 w 5206032"/>
              <a:gd name="connsiteY6" fmla="*/ 7079 h 6232665"/>
              <a:gd name="connsiteX7" fmla="*/ 3425657 w 5206032"/>
              <a:gd name="connsiteY7" fmla="*/ 729084 h 6232665"/>
              <a:gd name="connsiteX8" fmla="*/ 3625882 w 5206032"/>
              <a:gd name="connsiteY8" fmla="*/ 3025442 h 6232665"/>
              <a:gd name="connsiteX9" fmla="*/ 3503052 w 5206032"/>
              <a:gd name="connsiteY9" fmla="*/ 3735125 h 6232665"/>
              <a:gd name="connsiteX10" fmla="*/ 4253679 w 5206032"/>
              <a:gd name="connsiteY10" fmla="*/ 4526695 h 6232665"/>
              <a:gd name="connsiteX11" fmla="*/ 4840533 w 5206032"/>
              <a:gd name="connsiteY11" fmla="*/ 5113549 h 6232665"/>
              <a:gd name="connsiteX12" fmla="*/ 4840533 w 5206032"/>
              <a:gd name="connsiteY12" fmla="*/ 6219018 h 6232665"/>
              <a:gd name="connsiteX13" fmla="*/ 186646 w 5206032"/>
              <a:gd name="connsiteY13" fmla="*/ 6232665 h 6232665"/>
              <a:gd name="connsiteX0" fmla="*/ 186646 w 5206032"/>
              <a:gd name="connsiteY0" fmla="*/ 6229286 h 6229286"/>
              <a:gd name="connsiteX1" fmla="*/ 896330 w 5206032"/>
              <a:gd name="connsiteY1" fmla="*/ 4373191 h 6229286"/>
              <a:gd name="connsiteX2" fmla="*/ 686602 w 5206032"/>
              <a:gd name="connsiteY2" fmla="*/ 3641012 h 6229286"/>
              <a:gd name="connsiteX3" fmla="*/ 1169782 w 5206032"/>
              <a:gd name="connsiteY3" fmla="*/ 2138659 h 6229286"/>
              <a:gd name="connsiteX4" fmla="*/ 2140633 w 5206032"/>
              <a:gd name="connsiteY4" fmla="*/ 1731148 h 6229286"/>
              <a:gd name="connsiteX5" fmla="*/ 2069020 w 5206032"/>
              <a:gd name="connsiteY5" fmla="*/ 939304 h 6229286"/>
              <a:gd name="connsiteX6" fmla="*/ 2597240 w 5206032"/>
              <a:gd name="connsiteY6" fmla="*/ 3700 h 6229286"/>
              <a:gd name="connsiteX7" fmla="*/ 3425657 w 5206032"/>
              <a:gd name="connsiteY7" fmla="*/ 725705 h 6229286"/>
              <a:gd name="connsiteX8" fmla="*/ 3087890 w 5206032"/>
              <a:gd name="connsiteY8" fmla="*/ 1591750 h 6229286"/>
              <a:gd name="connsiteX9" fmla="*/ 3625882 w 5206032"/>
              <a:gd name="connsiteY9" fmla="*/ 3022063 h 6229286"/>
              <a:gd name="connsiteX10" fmla="*/ 3503052 w 5206032"/>
              <a:gd name="connsiteY10" fmla="*/ 3731746 h 6229286"/>
              <a:gd name="connsiteX11" fmla="*/ 4253679 w 5206032"/>
              <a:gd name="connsiteY11" fmla="*/ 4523316 h 6229286"/>
              <a:gd name="connsiteX12" fmla="*/ 4840533 w 5206032"/>
              <a:gd name="connsiteY12" fmla="*/ 5110170 h 6229286"/>
              <a:gd name="connsiteX13" fmla="*/ 4840533 w 5206032"/>
              <a:gd name="connsiteY13" fmla="*/ 6215639 h 6229286"/>
              <a:gd name="connsiteX14" fmla="*/ 186646 w 5206032"/>
              <a:gd name="connsiteY14" fmla="*/ 6229286 h 6229286"/>
              <a:gd name="connsiteX0" fmla="*/ 186646 w 5206032"/>
              <a:gd name="connsiteY0" fmla="*/ 6230782 h 6230782"/>
              <a:gd name="connsiteX1" fmla="*/ 896330 w 5206032"/>
              <a:gd name="connsiteY1" fmla="*/ 4374687 h 6230782"/>
              <a:gd name="connsiteX2" fmla="*/ 686602 w 5206032"/>
              <a:gd name="connsiteY2" fmla="*/ 3642508 h 6230782"/>
              <a:gd name="connsiteX3" fmla="*/ 1169782 w 5206032"/>
              <a:gd name="connsiteY3" fmla="*/ 2140155 h 6230782"/>
              <a:gd name="connsiteX4" fmla="*/ 2140633 w 5206032"/>
              <a:gd name="connsiteY4" fmla="*/ 1732644 h 6230782"/>
              <a:gd name="connsiteX5" fmla="*/ 2069020 w 5206032"/>
              <a:gd name="connsiteY5" fmla="*/ 940800 h 6230782"/>
              <a:gd name="connsiteX6" fmla="*/ 2597240 w 5206032"/>
              <a:gd name="connsiteY6" fmla="*/ 5196 h 6230782"/>
              <a:gd name="connsiteX7" fmla="*/ 3325012 w 5206032"/>
              <a:gd name="connsiteY7" fmla="*/ 567166 h 6230782"/>
              <a:gd name="connsiteX8" fmla="*/ 3087890 w 5206032"/>
              <a:gd name="connsiteY8" fmla="*/ 1593246 h 6230782"/>
              <a:gd name="connsiteX9" fmla="*/ 3625882 w 5206032"/>
              <a:gd name="connsiteY9" fmla="*/ 3023559 h 6230782"/>
              <a:gd name="connsiteX10" fmla="*/ 3503052 w 5206032"/>
              <a:gd name="connsiteY10" fmla="*/ 3733242 h 6230782"/>
              <a:gd name="connsiteX11" fmla="*/ 4253679 w 5206032"/>
              <a:gd name="connsiteY11" fmla="*/ 4524812 h 6230782"/>
              <a:gd name="connsiteX12" fmla="*/ 4840533 w 5206032"/>
              <a:gd name="connsiteY12" fmla="*/ 5111666 h 6230782"/>
              <a:gd name="connsiteX13" fmla="*/ 4840533 w 5206032"/>
              <a:gd name="connsiteY13" fmla="*/ 6217135 h 6230782"/>
              <a:gd name="connsiteX14" fmla="*/ 186646 w 5206032"/>
              <a:gd name="connsiteY14" fmla="*/ 6230782 h 6230782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3625882 w 5206032"/>
              <a:gd name="connsiteY9" fmla="*/ 3028086 h 6235309"/>
              <a:gd name="connsiteX10" fmla="*/ 3503052 w 5206032"/>
              <a:gd name="connsiteY10" fmla="*/ 3737769 h 6235309"/>
              <a:gd name="connsiteX11" fmla="*/ 4253679 w 5206032"/>
              <a:gd name="connsiteY11" fmla="*/ 4529339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4129112 w 5206032"/>
              <a:gd name="connsiteY9" fmla="*/ 2424875 h 6235309"/>
              <a:gd name="connsiteX10" fmla="*/ 3503052 w 5206032"/>
              <a:gd name="connsiteY10" fmla="*/ 3737769 h 6235309"/>
              <a:gd name="connsiteX11" fmla="*/ 4253679 w 5206032"/>
              <a:gd name="connsiteY11" fmla="*/ 4529339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4129112 w 5206032"/>
              <a:gd name="connsiteY9" fmla="*/ 2424875 h 6235309"/>
              <a:gd name="connsiteX10" fmla="*/ 4647902 w 5206032"/>
              <a:gd name="connsiteY10" fmla="*/ 3983978 h 6235309"/>
              <a:gd name="connsiteX11" fmla="*/ 4253679 w 5206032"/>
              <a:gd name="connsiteY11" fmla="*/ 4529339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4217177 w 5206032"/>
              <a:gd name="connsiteY9" fmla="*/ 2178666 h 6235309"/>
              <a:gd name="connsiteX10" fmla="*/ 4647902 w 5206032"/>
              <a:gd name="connsiteY10" fmla="*/ 3983978 h 6235309"/>
              <a:gd name="connsiteX11" fmla="*/ 4253679 w 5206032"/>
              <a:gd name="connsiteY11" fmla="*/ 4529339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4217177 w 5206032"/>
              <a:gd name="connsiteY9" fmla="*/ 2178666 h 6235309"/>
              <a:gd name="connsiteX10" fmla="*/ 4647902 w 5206032"/>
              <a:gd name="connsiteY10" fmla="*/ 3983978 h 6235309"/>
              <a:gd name="connsiteX11" fmla="*/ 4090130 w 5206032"/>
              <a:gd name="connsiteY11" fmla="*/ 4517028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102489"/>
              <a:gd name="connsiteY0" fmla="*/ 6235309 h 6276223"/>
              <a:gd name="connsiteX1" fmla="*/ 896330 w 5102489"/>
              <a:gd name="connsiteY1" fmla="*/ 4379214 h 6276223"/>
              <a:gd name="connsiteX2" fmla="*/ 686602 w 5102489"/>
              <a:gd name="connsiteY2" fmla="*/ 3647035 h 6276223"/>
              <a:gd name="connsiteX3" fmla="*/ 1169782 w 5102489"/>
              <a:gd name="connsiteY3" fmla="*/ 2144682 h 6276223"/>
              <a:gd name="connsiteX4" fmla="*/ 2140633 w 5102489"/>
              <a:gd name="connsiteY4" fmla="*/ 1737171 h 6276223"/>
              <a:gd name="connsiteX5" fmla="*/ 2069020 w 5102489"/>
              <a:gd name="connsiteY5" fmla="*/ 945327 h 6276223"/>
              <a:gd name="connsiteX6" fmla="*/ 2597240 w 5102489"/>
              <a:gd name="connsiteY6" fmla="*/ 9723 h 6276223"/>
              <a:gd name="connsiteX7" fmla="*/ 3325012 w 5102489"/>
              <a:gd name="connsiteY7" fmla="*/ 571693 h 6276223"/>
              <a:gd name="connsiteX8" fmla="*/ 3087890 w 5102489"/>
              <a:gd name="connsiteY8" fmla="*/ 1597773 h 6276223"/>
              <a:gd name="connsiteX9" fmla="*/ 4217177 w 5102489"/>
              <a:gd name="connsiteY9" fmla="*/ 2178666 h 6276223"/>
              <a:gd name="connsiteX10" fmla="*/ 4647902 w 5102489"/>
              <a:gd name="connsiteY10" fmla="*/ 3983978 h 6276223"/>
              <a:gd name="connsiteX11" fmla="*/ 4090130 w 5102489"/>
              <a:gd name="connsiteY11" fmla="*/ 4517028 h 6276223"/>
              <a:gd name="connsiteX12" fmla="*/ 4488271 w 5102489"/>
              <a:gd name="connsiteY12" fmla="*/ 5534747 h 6276223"/>
              <a:gd name="connsiteX13" fmla="*/ 4840533 w 5102489"/>
              <a:gd name="connsiteY13" fmla="*/ 6221662 h 6276223"/>
              <a:gd name="connsiteX14" fmla="*/ 186646 w 5102489"/>
              <a:gd name="connsiteY14" fmla="*/ 6235309 h 6276223"/>
              <a:gd name="connsiteX0" fmla="*/ 186646 w 5036168"/>
              <a:gd name="connsiteY0" fmla="*/ 6235309 h 6261694"/>
              <a:gd name="connsiteX1" fmla="*/ 896330 w 5036168"/>
              <a:gd name="connsiteY1" fmla="*/ 4379214 h 6261694"/>
              <a:gd name="connsiteX2" fmla="*/ 686602 w 5036168"/>
              <a:gd name="connsiteY2" fmla="*/ 3647035 h 6261694"/>
              <a:gd name="connsiteX3" fmla="*/ 1169782 w 5036168"/>
              <a:gd name="connsiteY3" fmla="*/ 2144682 h 6261694"/>
              <a:gd name="connsiteX4" fmla="*/ 2140633 w 5036168"/>
              <a:gd name="connsiteY4" fmla="*/ 1737171 h 6261694"/>
              <a:gd name="connsiteX5" fmla="*/ 2069020 w 5036168"/>
              <a:gd name="connsiteY5" fmla="*/ 945327 h 6261694"/>
              <a:gd name="connsiteX6" fmla="*/ 2597240 w 5036168"/>
              <a:gd name="connsiteY6" fmla="*/ 9723 h 6261694"/>
              <a:gd name="connsiteX7" fmla="*/ 3325012 w 5036168"/>
              <a:gd name="connsiteY7" fmla="*/ 571693 h 6261694"/>
              <a:gd name="connsiteX8" fmla="*/ 3087890 w 5036168"/>
              <a:gd name="connsiteY8" fmla="*/ 1597773 h 6261694"/>
              <a:gd name="connsiteX9" fmla="*/ 4217177 w 5036168"/>
              <a:gd name="connsiteY9" fmla="*/ 2178666 h 6261694"/>
              <a:gd name="connsiteX10" fmla="*/ 4647902 w 5036168"/>
              <a:gd name="connsiteY10" fmla="*/ 3983978 h 6261694"/>
              <a:gd name="connsiteX11" fmla="*/ 4090130 w 5036168"/>
              <a:gd name="connsiteY11" fmla="*/ 4517028 h 6261694"/>
              <a:gd name="connsiteX12" fmla="*/ 4173753 w 5036168"/>
              <a:gd name="connsiteY12" fmla="*/ 5731714 h 6261694"/>
              <a:gd name="connsiteX13" fmla="*/ 4840533 w 5036168"/>
              <a:gd name="connsiteY13" fmla="*/ 6221662 h 6261694"/>
              <a:gd name="connsiteX14" fmla="*/ 186646 w 5036168"/>
              <a:gd name="connsiteY14" fmla="*/ 6235309 h 6261694"/>
              <a:gd name="connsiteX0" fmla="*/ 716751 w 4281852"/>
              <a:gd name="connsiteY0" fmla="*/ 5767513 h 6221718"/>
              <a:gd name="connsiteX1" fmla="*/ 218683 w 4281852"/>
              <a:gd name="connsiteY1" fmla="*/ 4379214 h 6221718"/>
              <a:gd name="connsiteX2" fmla="*/ 8955 w 4281852"/>
              <a:gd name="connsiteY2" fmla="*/ 3647035 h 6221718"/>
              <a:gd name="connsiteX3" fmla="*/ 492135 w 4281852"/>
              <a:gd name="connsiteY3" fmla="*/ 2144682 h 6221718"/>
              <a:gd name="connsiteX4" fmla="*/ 1462986 w 4281852"/>
              <a:gd name="connsiteY4" fmla="*/ 1737171 h 6221718"/>
              <a:gd name="connsiteX5" fmla="*/ 1391373 w 4281852"/>
              <a:gd name="connsiteY5" fmla="*/ 945327 h 6221718"/>
              <a:gd name="connsiteX6" fmla="*/ 1919593 w 4281852"/>
              <a:gd name="connsiteY6" fmla="*/ 9723 h 6221718"/>
              <a:gd name="connsiteX7" fmla="*/ 2647365 w 4281852"/>
              <a:gd name="connsiteY7" fmla="*/ 571693 h 6221718"/>
              <a:gd name="connsiteX8" fmla="*/ 2410243 w 4281852"/>
              <a:gd name="connsiteY8" fmla="*/ 1597773 h 6221718"/>
              <a:gd name="connsiteX9" fmla="*/ 3539530 w 4281852"/>
              <a:gd name="connsiteY9" fmla="*/ 2178666 h 6221718"/>
              <a:gd name="connsiteX10" fmla="*/ 3970255 w 4281852"/>
              <a:gd name="connsiteY10" fmla="*/ 3983978 h 6221718"/>
              <a:gd name="connsiteX11" fmla="*/ 3412483 w 4281852"/>
              <a:gd name="connsiteY11" fmla="*/ 4517028 h 6221718"/>
              <a:gd name="connsiteX12" fmla="*/ 3496106 w 4281852"/>
              <a:gd name="connsiteY12" fmla="*/ 5731714 h 6221718"/>
              <a:gd name="connsiteX13" fmla="*/ 4162886 w 4281852"/>
              <a:gd name="connsiteY13" fmla="*/ 6221662 h 6221718"/>
              <a:gd name="connsiteX14" fmla="*/ 716751 w 4281852"/>
              <a:gd name="connsiteY14" fmla="*/ 5767513 h 6221718"/>
              <a:gd name="connsiteX0" fmla="*/ 716751 w 4281852"/>
              <a:gd name="connsiteY0" fmla="*/ 5767513 h 6475352"/>
              <a:gd name="connsiteX1" fmla="*/ 218683 w 4281852"/>
              <a:gd name="connsiteY1" fmla="*/ 4379214 h 6475352"/>
              <a:gd name="connsiteX2" fmla="*/ 8955 w 4281852"/>
              <a:gd name="connsiteY2" fmla="*/ 3647035 h 6475352"/>
              <a:gd name="connsiteX3" fmla="*/ 492135 w 4281852"/>
              <a:gd name="connsiteY3" fmla="*/ 2144682 h 6475352"/>
              <a:gd name="connsiteX4" fmla="*/ 1462986 w 4281852"/>
              <a:gd name="connsiteY4" fmla="*/ 1737171 h 6475352"/>
              <a:gd name="connsiteX5" fmla="*/ 1391373 w 4281852"/>
              <a:gd name="connsiteY5" fmla="*/ 945327 h 6475352"/>
              <a:gd name="connsiteX6" fmla="*/ 1919593 w 4281852"/>
              <a:gd name="connsiteY6" fmla="*/ 9723 h 6475352"/>
              <a:gd name="connsiteX7" fmla="*/ 2647365 w 4281852"/>
              <a:gd name="connsiteY7" fmla="*/ 571693 h 6475352"/>
              <a:gd name="connsiteX8" fmla="*/ 2410243 w 4281852"/>
              <a:gd name="connsiteY8" fmla="*/ 1597773 h 6475352"/>
              <a:gd name="connsiteX9" fmla="*/ 3539530 w 4281852"/>
              <a:gd name="connsiteY9" fmla="*/ 2178666 h 6475352"/>
              <a:gd name="connsiteX10" fmla="*/ 3970255 w 4281852"/>
              <a:gd name="connsiteY10" fmla="*/ 3983978 h 6475352"/>
              <a:gd name="connsiteX11" fmla="*/ 3412483 w 4281852"/>
              <a:gd name="connsiteY11" fmla="*/ 4517028 h 6475352"/>
              <a:gd name="connsiteX12" fmla="*/ 3496106 w 4281852"/>
              <a:gd name="connsiteY12" fmla="*/ 5731714 h 6475352"/>
              <a:gd name="connsiteX13" fmla="*/ 4162886 w 4281852"/>
              <a:gd name="connsiteY13" fmla="*/ 6221662 h 6475352"/>
              <a:gd name="connsiteX14" fmla="*/ 716751 w 4281852"/>
              <a:gd name="connsiteY14" fmla="*/ 5767513 h 6475352"/>
              <a:gd name="connsiteX0" fmla="*/ 716751 w 3971851"/>
              <a:gd name="connsiteY0" fmla="*/ 5767513 h 5913980"/>
              <a:gd name="connsiteX1" fmla="*/ 218683 w 3971851"/>
              <a:gd name="connsiteY1" fmla="*/ 4379214 h 5913980"/>
              <a:gd name="connsiteX2" fmla="*/ 8955 w 3971851"/>
              <a:gd name="connsiteY2" fmla="*/ 3647035 h 5913980"/>
              <a:gd name="connsiteX3" fmla="*/ 492135 w 3971851"/>
              <a:gd name="connsiteY3" fmla="*/ 2144682 h 5913980"/>
              <a:gd name="connsiteX4" fmla="*/ 1462986 w 3971851"/>
              <a:gd name="connsiteY4" fmla="*/ 1737171 h 5913980"/>
              <a:gd name="connsiteX5" fmla="*/ 1391373 w 3971851"/>
              <a:gd name="connsiteY5" fmla="*/ 945327 h 5913980"/>
              <a:gd name="connsiteX6" fmla="*/ 1919593 w 3971851"/>
              <a:gd name="connsiteY6" fmla="*/ 9723 h 5913980"/>
              <a:gd name="connsiteX7" fmla="*/ 2647365 w 3971851"/>
              <a:gd name="connsiteY7" fmla="*/ 571693 h 5913980"/>
              <a:gd name="connsiteX8" fmla="*/ 2410243 w 3971851"/>
              <a:gd name="connsiteY8" fmla="*/ 1597773 h 5913980"/>
              <a:gd name="connsiteX9" fmla="*/ 3539530 w 3971851"/>
              <a:gd name="connsiteY9" fmla="*/ 2178666 h 5913980"/>
              <a:gd name="connsiteX10" fmla="*/ 3970255 w 3971851"/>
              <a:gd name="connsiteY10" fmla="*/ 3983978 h 5913980"/>
              <a:gd name="connsiteX11" fmla="*/ 3412483 w 3971851"/>
              <a:gd name="connsiteY11" fmla="*/ 4517028 h 5913980"/>
              <a:gd name="connsiteX12" fmla="*/ 3496106 w 3971851"/>
              <a:gd name="connsiteY12" fmla="*/ 5731714 h 5913980"/>
              <a:gd name="connsiteX13" fmla="*/ 716751 w 3971851"/>
              <a:gd name="connsiteY13" fmla="*/ 5767513 h 5913980"/>
              <a:gd name="connsiteX0" fmla="*/ 716751 w 3971851"/>
              <a:gd name="connsiteY0" fmla="*/ 5767513 h 5767513"/>
              <a:gd name="connsiteX1" fmla="*/ 218683 w 3971851"/>
              <a:gd name="connsiteY1" fmla="*/ 4379214 h 5767513"/>
              <a:gd name="connsiteX2" fmla="*/ 8955 w 3971851"/>
              <a:gd name="connsiteY2" fmla="*/ 3647035 h 5767513"/>
              <a:gd name="connsiteX3" fmla="*/ 492135 w 3971851"/>
              <a:gd name="connsiteY3" fmla="*/ 2144682 h 5767513"/>
              <a:gd name="connsiteX4" fmla="*/ 1462986 w 3971851"/>
              <a:gd name="connsiteY4" fmla="*/ 1737171 h 5767513"/>
              <a:gd name="connsiteX5" fmla="*/ 1391373 w 3971851"/>
              <a:gd name="connsiteY5" fmla="*/ 945327 h 5767513"/>
              <a:gd name="connsiteX6" fmla="*/ 1919593 w 3971851"/>
              <a:gd name="connsiteY6" fmla="*/ 9723 h 5767513"/>
              <a:gd name="connsiteX7" fmla="*/ 2647365 w 3971851"/>
              <a:gd name="connsiteY7" fmla="*/ 571693 h 5767513"/>
              <a:gd name="connsiteX8" fmla="*/ 2410243 w 3971851"/>
              <a:gd name="connsiteY8" fmla="*/ 1597773 h 5767513"/>
              <a:gd name="connsiteX9" fmla="*/ 3539530 w 3971851"/>
              <a:gd name="connsiteY9" fmla="*/ 2178666 h 5767513"/>
              <a:gd name="connsiteX10" fmla="*/ 3970255 w 3971851"/>
              <a:gd name="connsiteY10" fmla="*/ 3983978 h 5767513"/>
              <a:gd name="connsiteX11" fmla="*/ 3412483 w 3971851"/>
              <a:gd name="connsiteY11" fmla="*/ 4517028 h 5767513"/>
              <a:gd name="connsiteX12" fmla="*/ 3496106 w 3971851"/>
              <a:gd name="connsiteY12" fmla="*/ 5731714 h 5767513"/>
              <a:gd name="connsiteX13" fmla="*/ 716751 w 3971851"/>
              <a:gd name="connsiteY13" fmla="*/ 5767513 h 5767513"/>
              <a:gd name="connsiteX0" fmla="*/ 830951 w 3972824"/>
              <a:gd name="connsiteY0" fmla="*/ 5742893 h 5742893"/>
              <a:gd name="connsiteX1" fmla="*/ 219656 w 3972824"/>
              <a:gd name="connsiteY1" fmla="*/ 4379214 h 5742893"/>
              <a:gd name="connsiteX2" fmla="*/ 9928 w 3972824"/>
              <a:gd name="connsiteY2" fmla="*/ 3647035 h 5742893"/>
              <a:gd name="connsiteX3" fmla="*/ 493108 w 3972824"/>
              <a:gd name="connsiteY3" fmla="*/ 2144682 h 5742893"/>
              <a:gd name="connsiteX4" fmla="*/ 1463959 w 3972824"/>
              <a:gd name="connsiteY4" fmla="*/ 1737171 h 5742893"/>
              <a:gd name="connsiteX5" fmla="*/ 1392346 w 3972824"/>
              <a:gd name="connsiteY5" fmla="*/ 945327 h 5742893"/>
              <a:gd name="connsiteX6" fmla="*/ 1920566 w 3972824"/>
              <a:gd name="connsiteY6" fmla="*/ 9723 h 5742893"/>
              <a:gd name="connsiteX7" fmla="*/ 2648338 w 3972824"/>
              <a:gd name="connsiteY7" fmla="*/ 571693 h 5742893"/>
              <a:gd name="connsiteX8" fmla="*/ 2411216 w 3972824"/>
              <a:gd name="connsiteY8" fmla="*/ 1597773 h 5742893"/>
              <a:gd name="connsiteX9" fmla="*/ 3540503 w 3972824"/>
              <a:gd name="connsiteY9" fmla="*/ 2178666 h 5742893"/>
              <a:gd name="connsiteX10" fmla="*/ 3971228 w 3972824"/>
              <a:gd name="connsiteY10" fmla="*/ 3983978 h 5742893"/>
              <a:gd name="connsiteX11" fmla="*/ 3413456 w 3972824"/>
              <a:gd name="connsiteY11" fmla="*/ 4517028 h 5742893"/>
              <a:gd name="connsiteX12" fmla="*/ 3497079 w 3972824"/>
              <a:gd name="connsiteY12" fmla="*/ 5731714 h 5742893"/>
              <a:gd name="connsiteX13" fmla="*/ 830951 w 3972824"/>
              <a:gd name="connsiteY13" fmla="*/ 5742893 h 5742893"/>
              <a:gd name="connsiteX0" fmla="*/ 830951 w 3972824"/>
              <a:gd name="connsiteY0" fmla="*/ 5742893 h 5928573"/>
              <a:gd name="connsiteX1" fmla="*/ 219656 w 3972824"/>
              <a:gd name="connsiteY1" fmla="*/ 4379214 h 5928573"/>
              <a:gd name="connsiteX2" fmla="*/ 9928 w 3972824"/>
              <a:gd name="connsiteY2" fmla="*/ 3647035 h 5928573"/>
              <a:gd name="connsiteX3" fmla="*/ 493108 w 3972824"/>
              <a:gd name="connsiteY3" fmla="*/ 2144682 h 5928573"/>
              <a:gd name="connsiteX4" fmla="*/ 1463959 w 3972824"/>
              <a:gd name="connsiteY4" fmla="*/ 1737171 h 5928573"/>
              <a:gd name="connsiteX5" fmla="*/ 1392346 w 3972824"/>
              <a:gd name="connsiteY5" fmla="*/ 945327 h 5928573"/>
              <a:gd name="connsiteX6" fmla="*/ 1920566 w 3972824"/>
              <a:gd name="connsiteY6" fmla="*/ 9723 h 5928573"/>
              <a:gd name="connsiteX7" fmla="*/ 2648338 w 3972824"/>
              <a:gd name="connsiteY7" fmla="*/ 571693 h 5928573"/>
              <a:gd name="connsiteX8" fmla="*/ 2411216 w 3972824"/>
              <a:gd name="connsiteY8" fmla="*/ 1597773 h 5928573"/>
              <a:gd name="connsiteX9" fmla="*/ 3540503 w 3972824"/>
              <a:gd name="connsiteY9" fmla="*/ 2178666 h 5928573"/>
              <a:gd name="connsiteX10" fmla="*/ 3971228 w 3972824"/>
              <a:gd name="connsiteY10" fmla="*/ 3983978 h 5928573"/>
              <a:gd name="connsiteX11" fmla="*/ 3413456 w 3972824"/>
              <a:gd name="connsiteY11" fmla="*/ 4517028 h 5928573"/>
              <a:gd name="connsiteX12" fmla="*/ 3497079 w 3972824"/>
              <a:gd name="connsiteY12" fmla="*/ 5731714 h 5928573"/>
              <a:gd name="connsiteX13" fmla="*/ 830951 w 3972824"/>
              <a:gd name="connsiteY13" fmla="*/ 5742893 h 5928573"/>
              <a:gd name="connsiteX0" fmla="*/ 830951 w 3972824"/>
              <a:gd name="connsiteY0" fmla="*/ 5742893 h 5742893"/>
              <a:gd name="connsiteX1" fmla="*/ 219656 w 3972824"/>
              <a:gd name="connsiteY1" fmla="*/ 4379214 h 5742893"/>
              <a:gd name="connsiteX2" fmla="*/ 9928 w 3972824"/>
              <a:gd name="connsiteY2" fmla="*/ 3647035 h 5742893"/>
              <a:gd name="connsiteX3" fmla="*/ 493108 w 3972824"/>
              <a:gd name="connsiteY3" fmla="*/ 2144682 h 5742893"/>
              <a:gd name="connsiteX4" fmla="*/ 1463959 w 3972824"/>
              <a:gd name="connsiteY4" fmla="*/ 1737171 h 5742893"/>
              <a:gd name="connsiteX5" fmla="*/ 1392346 w 3972824"/>
              <a:gd name="connsiteY5" fmla="*/ 945327 h 5742893"/>
              <a:gd name="connsiteX6" fmla="*/ 1920566 w 3972824"/>
              <a:gd name="connsiteY6" fmla="*/ 9723 h 5742893"/>
              <a:gd name="connsiteX7" fmla="*/ 2648338 w 3972824"/>
              <a:gd name="connsiteY7" fmla="*/ 571693 h 5742893"/>
              <a:gd name="connsiteX8" fmla="*/ 2411216 w 3972824"/>
              <a:gd name="connsiteY8" fmla="*/ 1597773 h 5742893"/>
              <a:gd name="connsiteX9" fmla="*/ 3540503 w 3972824"/>
              <a:gd name="connsiteY9" fmla="*/ 2178666 h 5742893"/>
              <a:gd name="connsiteX10" fmla="*/ 3971228 w 3972824"/>
              <a:gd name="connsiteY10" fmla="*/ 3983978 h 5742893"/>
              <a:gd name="connsiteX11" fmla="*/ 3413456 w 3972824"/>
              <a:gd name="connsiteY11" fmla="*/ 4517028 h 5742893"/>
              <a:gd name="connsiteX12" fmla="*/ 3497079 w 3972824"/>
              <a:gd name="connsiteY12" fmla="*/ 5731714 h 5742893"/>
              <a:gd name="connsiteX13" fmla="*/ 830951 w 3972824"/>
              <a:gd name="connsiteY13" fmla="*/ 5742893 h 5742893"/>
              <a:gd name="connsiteX0" fmla="*/ 635086 w 3776959"/>
              <a:gd name="connsiteY0" fmla="*/ 5742893 h 5742893"/>
              <a:gd name="connsiteX1" fmla="*/ 23791 w 3776959"/>
              <a:gd name="connsiteY1" fmla="*/ 4379214 h 5742893"/>
              <a:gd name="connsiteX2" fmla="*/ 141163 w 3776959"/>
              <a:gd name="connsiteY2" fmla="*/ 3560861 h 5742893"/>
              <a:gd name="connsiteX3" fmla="*/ 297243 w 3776959"/>
              <a:gd name="connsiteY3" fmla="*/ 2144682 h 5742893"/>
              <a:gd name="connsiteX4" fmla="*/ 1268094 w 3776959"/>
              <a:gd name="connsiteY4" fmla="*/ 1737171 h 5742893"/>
              <a:gd name="connsiteX5" fmla="*/ 1196481 w 3776959"/>
              <a:gd name="connsiteY5" fmla="*/ 945327 h 5742893"/>
              <a:gd name="connsiteX6" fmla="*/ 1724701 w 3776959"/>
              <a:gd name="connsiteY6" fmla="*/ 9723 h 5742893"/>
              <a:gd name="connsiteX7" fmla="*/ 2452473 w 3776959"/>
              <a:gd name="connsiteY7" fmla="*/ 571693 h 5742893"/>
              <a:gd name="connsiteX8" fmla="*/ 2215351 w 3776959"/>
              <a:gd name="connsiteY8" fmla="*/ 1597773 h 5742893"/>
              <a:gd name="connsiteX9" fmla="*/ 3344638 w 3776959"/>
              <a:gd name="connsiteY9" fmla="*/ 2178666 h 5742893"/>
              <a:gd name="connsiteX10" fmla="*/ 3775363 w 3776959"/>
              <a:gd name="connsiteY10" fmla="*/ 3983978 h 5742893"/>
              <a:gd name="connsiteX11" fmla="*/ 3217591 w 3776959"/>
              <a:gd name="connsiteY11" fmla="*/ 4517028 h 5742893"/>
              <a:gd name="connsiteX12" fmla="*/ 3301214 w 3776959"/>
              <a:gd name="connsiteY12" fmla="*/ 5731714 h 5742893"/>
              <a:gd name="connsiteX13" fmla="*/ 635086 w 3776959"/>
              <a:gd name="connsiteY13" fmla="*/ 5742893 h 5742893"/>
              <a:gd name="connsiteX0" fmla="*/ 508001 w 3649874"/>
              <a:gd name="connsiteY0" fmla="*/ 5742893 h 5857460"/>
              <a:gd name="connsiteX1" fmla="*/ 337033 w 3649874"/>
              <a:gd name="connsiteY1" fmla="*/ 4157626 h 5857460"/>
              <a:gd name="connsiteX2" fmla="*/ 14078 w 3649874"/>
              <a:gd name="connsiteY2" fmla="*/ 3560861 h 5857460"/>
              <a:gd name="connsiteX3" fmla="*/ 170158 w 3649874"/>
              <a:gd name="connsiteY3" fmla="*/ 2144682 h 5857460"/>
              <a:gd name="connsiteX4" fmla="*/ 1141009 w 3649874"/>
              <a:gd name="connsiteY4" fmla="*/ 1737171 h 5857460"/>
              <a:gd name="connsiteX5" fmla="*/ 1069396 w 3649874"/>
              <a:gd name="connsiteY5" fmla="*/ 945327 h 5857460"/>
              <a:gd name="connsiteX6" fmla="*/ 1597616 w 3649874"/>
              <a:gd name="connsiteY6" fmla="*/ 9723 h 5857460"/>
              <a:gd name="connsiteX7" fmla="*/ 2325388 w 3649874"/>
              <a:gd name="connsiteY7" fmla="*/ 571693 h 5857460"/>
              <a:gd name="connsiteX8" fmla="*/ 2088266 w 3649874"/>
              <a:gd name="connsiteY8" fmla="*/ 1597773 h 5857460"/>
              <a:gd name="connsiteX9" fmla="*/ 3217553 w 3649874"/>
              <a:gd name="connsiteY9" fmla="*/ 2178666 h 5857460"/>
              <a:gd name="connsiteX10" fmla="*/ 3648278 w 3649874"/>
              <a:gd name="connsiteY10" fmla="*/ 3983978 h 5857460"/>
              <a:gd name="connsiteX11" fmla="*/ 3090506 w 3649874"/>
              <a:gd name="connsiteY11" fmla="*/ 4517028 h 5857460"/>
              <a:gd name="connsiteX12" fmla="*/ 3174129 w 3649874"/>
              <a:gd name="connsiteY12" fmla="*/ 5731714 h 5857460"/>
              <a:gd name="connsiteX13" fmla="*/ 508001 w 3649874"/>
              <a:gd name="connsiteY13" fmla="*/ 5742893 h 5857460"/>
              <a:gd name="connsiteX0" fmla="*/ 508001 w 3649874"/>
              <a:gd name="connsiteY0" fmla="*/ 5742893 h 5857460"/>
              <a:gd name="connsiteX1" fmla="*/ 337033 w 3649874"/>
              <a:gd name="connsiteY1" fmla="*/ 4157626 h 5857460"/>
              <a:gd name="connsiteX2" fmla="*/ 14078 w 3649874"/>
              <a:gd name="connsiteY2" fmla="*/ 3560861 h 5857460"/>
              <a:gd name="connsiteX3" fmla="*/ 170158 w 3649874"/>
              <a:gd name="connsiteY3" fmla="*/ 2144682 h 5857460"/>
              <a:gd name="connsiteX4" fmla="*/ 1141009 w 3649874"/>
              <a:gd name="connsiteY4" fmla="*/ 1737171 h 5857460"/>
              <a:gd name="connsiteX5" fmla="*/ 1069396 w 3649874"/>
              <a:gd name="connsiteY5" fmla="*/ 945327 h 5857460"/>
              <a:gd name="connsiteX6" fmla="*/ 1597616 w 3649874"/>
              <a:gd name="connsiteY6" fmla="*/ 9723 h 5857460"/>
              <a:gd name="connsiteX7" fmla="*/ 2325388 w 3649874"/>
              <a:gd name="connsiteY7" fmla="*/ 571693 h 5857460"/>
              <a:gd name="connsiteX8" fmla="*/ 2088266 w 3649874"/>
              <a:gd name="connsiteY8" fmla="*/ 1597773 h 5857460"/>
              <a:gd name="connsiteX9" fmla="*/ 3217553 w 3649874"/>
              <a:gd name="connsiteY9" fmla="*/ 2178666 h 5857460"/>
              <a:gd name="connsiteX10" fmla="*/ 3648278 w 3649874"/>
              <a:gd name="connsiteY10" fmla="*/ 3983978 h 5857460"/>
              <a:gd name="connsiteX11" fmla="*/ 3090506 w 3649874"/>
              <a:gd name="connsiteY11" fmla="*/ 4517028 h 5857460"/>
              <a:gd name="connsiteX12" fmla="*/ 3174129 w 3649874"/>
              <a:gd name="connsiteY12" fmla="*/ 5731714 h 5857460"/>
              <a:gd name="connsiteX13" fmla="*/ 508001 w 3649874"/>
              <a:gd name="connsiteY13" fmla="*/ 5742893 h 5857460"/>
              <a:gd name="connsiteX0" fmla="*/ 508001 w 3649874"/>
              <a:gd name="connsiteY0" fmla="*/ 5742893 h 6021577"/>
              <a:gd name="connsiteX1" fmla="*/ 337033 w 3649874"/>
              <a:gd name="connsiteY1" fmla="*/ 4157626 h 6021577"/>
              <a:gd name="connsiteX2" fmla="*/ 14078 w 3649874"/>
              <a:gd name="connsiteY2" fmla="*/ 3560861 h 6021577"/>
              <a:gd name="connsiteX3" fmla="*/ 170158 w 3649874"/>
              <a:gd name="connsiteY3" fmla="*/ 2144682 h 6021577"/>
              <a:gd name="connsiteX4" fmla="*/ 1141009 w 3649874"/>
              <a:gd name="connsiteY4" fmla="*/ 1737171 h 6021577"/>
              <a:gd name="connsiteX5" fmla="*/ 1069396 w 3649874"/>
              <a:gd name="connsiteY5" fmla="*/ 945327 h 6021577"/>
              <a:gd name="connsiteX6" fmla="*/ 1597616 w 3649874"/>
              <a:gd name="connsiteY6" fmla="*/ 9723 h 6021577"/>
              <a:gd name="connsiteX7" fmla="*/ 2325388 w 3649874"/>
              <a:gd name="connsiteY7" fmla="*/ 571693 h 6021577"/>
              <a:gd name="connsiteX8" fmla="*/ 2088266 w 3649874"/>
              <a:gd name="connsiteY8" fmla="*/ 1597773 h 6021577"/>
              <a:gd name="connsiteX9" fmla="*/ 3217553 w 3649874"/>
              <a:gd name="connsiteY9" fmla="*/ 2178666 h 6021577"/>
              <a:gd name="connsiteX10" fmla="*/ 3648278 w 3649874"/>
              <a:gd name="connsiteY10" fmla="*/ 3983978 h 6021577"/>
              <a:gd name="connsiteX11" fmla="*/ 3090506 w 3649874"/>
              <a:gd name="connsiteY11" fmla="*/ 4517028 h 6021577"/>
              <a:gd name="connsiteX12" fmla="*/ 3174129 w 3649874"/>
              <a:gd name="connsiteY12" fmla="*/ 5731714 h 6021577"/>
              <a:gd name="connsiteX13" fmla="*/ 508001 w 3649874"/>
              <a:gd name="connsiteY13" fmla="*/ 5742893 h 6021577"/>
              <a:gd name="connsiteX0" fmla="*/ 508001 w 3649874"/>
              <a:gd name="connsiteY0" fmla="*/ 5742893 h 6120056"/>
              <a:gd name="connsiteX1" fmla="*/ 337033 w 3649874"/>
              <a:gd name="connsiteY1" fmla="*/ 4157626 h 6120056"/>
              <a:gd name="connsiteX2" fmla="*/ 14078 w 3649874"/>
              <a:gd name="connsiteY2" fmla="*/ 3560861 h 6120056"/>
              <a:gd name="connsiteX3" fmla="*/ 170158 w 3649874"/>
              <a:gd name="connsiteY3" fmla="*/ 2144682 h 6120056"/>
              <a:gd name="connsiteX4" fmla="*/ 1141009 w 3649874"/>
              <a:gd name="connsiteY4" fmla="*/ 1737171 h 6120056"/>
              <a:gd name="connsiteX5" fmla="*/ 1069396 w 3649874"/>
              <a:gd name="connsiteY5" fmla="*/ 945327 h 6120056"/>
              <a:gd name="connsiteX6" fmla="*/ 1597616 w 3649874"/>
              <a:gd name="connsiteY6" fmla="*/ 9723 h 6120056"/>
              <a:gd name="connsiteX7" fmla="*/ 2325388 w 3649874"/>
              <a:gd name="connsiteY7" fmla="*/ 571693 h 6120056"/>
              <a:gd name="connsiteX8" fmla="*/ 2088266 w 3649874"/>
              <a:gd name="connsiteY8" fmla="*/ 1597773 h 6120056"/>
              <a:gd name="connsiteX9" fmla="*/ 3217553 w 3649874"/>
              <a:gd name="connsiteY9" fmla="*/ 2178666 h 6120056"/>
              <a:gd name="connsiteX10" fmla="*/ 3648278 w 3649874"/>
              <a:gd name="connsiteY10" fmla="*/ 3983978 h 6120056"/>
              <a:gd name="connsiteX11" fmla="*/ 3090506 w 3649874"/>
              <a:gd name="connsiteY11" fmla="*/ 4517028 h 6120056"/>
              <a:gd name="connsiteX12" fmla="*/ 3174129 w 3649874"/>
              <a:gd name="connsiteY12" fmla="*/ 5731714 h 6120056"/>
              <a:gd name="connsiteX13" fmla="*/ 508001 w 3649874"/>
              <a:gd name="connsiteY13" fmla="*/ 5742893 h 6120056"/>
              <a:gd name="connsiteX0" fmla="*/ 508001 w 3649874"/>
              <a:gd name="connsiteY0" fmla="*/ 5742893 h 6092700"/>
              <a:gd name="connsiteX1" fmla="*/ 337033 w 3649874"/>
              <a:gd name="connsiteY1" fmla="*/ 4157626 h 6092700"/>
              <a:gd name="connsiteX2" fmla="*/ 14078 w 3649874"/>
              <a:gd name="connsiteY2" fmla="*/ 3560861 h 6092700"/>
              <a:gd name="connsiteX3" fmla="*/ 170158 w 3649874"/>
              <a:gd name="connsiteY3" fmla="*/ 2144682 h 6092700"/>
              <a:gd name="connsiteX4" fmla="*/ 1141009 w 3649874"/>
              <a:gd name="connsiteY4" fmla="*/ 1737171 h 6092700"/>
              <a:gd name="connsiteX5" fmla="*/ 1069396 w 3649874"/>
              <a:gd name="connsiteY5" fmla="*/ 945327 h 6092700"/>
              <a:gd name="connsiteX6" fmla="*/ 1597616 w 3649874"/>
              <a:gd name="connsiteY6" fmla="*/ 9723 h 6092700"/>
              <a:gd name="connsiteX7" fmla="*/ 2325388 w 3649874"/>
              <a:gd name="connsiteY7" fmla="*/ 571693 h 6092700"/>
              <a:gd name="connsiteX8" fmla="*/ 2088266 w 3649874"/>
              <a:gd name="connsiteY8" fmla="*/ 1597773 h 6092700"/>
              <a:gd name="connsiteX9" fmla="*/ 3217553 w 3649874"/>
              <a:gd name="connsiteY9" fmla="*/ 2178666 h 6092700"/>
              <a:gd name="connsiteX10" fmla="*/ 3648278 w 3649874"/>
              <a:gd name="connsiteY10" fmla="*/ 3983978 h 6092700"/>
              <a:gd name="connsiteX11" fmla="*/ 3090506 w 3649874"/>
              <a:gd name="connsiteY11" fmla="*/ 4517028 h 6092700"/>
              <a:gd name="connsiteX12" fmla="*/ 3174129 w 3649874"/>
              <a:gd name="connsiteY12" fmla="*/ 5731714 h 6092700"/>
              <a:gd name="connsiteX13" fmla="*/ 508001 w 3649874"/>
              <a:gd name="connsiteY13" fmla="*/ 5742893 h 6092700"/>
              <a:gd name="connsiteX0" fmla="*/ 494250 w 3636123"/>
              <a:gd name="connsiteY0" fmla="*/ 5742893 h 6092700"/>
              <a:gd name="connsiteX1" fmla="*/ 323282 w 3636123"/>
              <a:gd name="connsiteY1" fmla="*/ 4157626 h 6092700"/>
              <a:gd name="connsiteX2" fmla="*/ 327 w 3636123"/>
              <a:gd name="connsiteY2" fmla="*/ 3560861 h 6092700"/>
              <a:gd name="connsiteX3" fmla="*/ 282215 w 3636123"/>
              <a:gd name="connsiteY3" fmla="*/ 2058509 h 6092700"/>
              <a:gd name="connsiteX4" fmla="*/ 1127258 w 3636123"/>
              <a:gd name="connsiteY4" fmla="*/ 1737171 h 6092700"/>
              <a:gd name="connsiteX5" fmla="*/ 1055645 w 3636123"/>
              <a:gd name="connsiteY5" fmla="*/ 945327 h 6092700"/>
              <a:gd name="connsiteX6" fmla="*/ 1583865 w 3636123"/>
              <a:gd name="connsiteY6" fmla="*/ 9723 h 6092700"/>
              <a:gd name="connsiteX7" fmla="*/ 2311637 w 3636123"/>
              <a:gd name="connsiteY7" fmla="*/ 571693 h 6092700"/>
              <a:gd name="connsiteX8" fmla="*/ 2074515 w 3636123"/>
              <a:gd name="connsiteY8" fmla="*/ 1597773 h 6092700"/>
              <a:gd name="connsiteX9" fmla="*/ 3203802 w 3636123"/>
              <a:gd name="connsiteY9" fmla="*/ 2178666 h 6092700"/>
              <a:gd name="connsiteX10" fmla="*/ 3634527 w 3636123"/>
              <a:gd name="connsiteY10" fmla="*/ 3983978 h 6092700"/>
              <a:gd name="connsiteX11" fmla="*/ 3076755 w 3636123"/>
              <a:gd name="connsiteY11" fmla="*/ 4517028 h 6092700"/>
              <a:gd name="connsiteX12" fmla="*/ 3160378 w 3636123"/>
              <a:gd name="connsiteY12" fmla="*/ 5731714 h 6092700"/>
              <a:gd name="connsiteX13" fmla="*/ 494250 w 3636123"/>
              <a:gd name="connsiteY13" fmla="*/ 5742893 h 6092700"/>
              <a:gd name="connsiteX0" fmla="*/ 494842 w 3636715"/>
              <a:gd name="connsiteY0" fmla="*/ 5742893 h 6092700"/>
              <a:gd name="connsiteX1" fmla="*/ 323874 w 3636715"/>
              <a:gd name="connsiteY1" fmla="*/ 4157626 h 6092700"/>
              <a:gd name="connsiteX2" fmla="*/ 919 w 3636715"/>
              <a:gd name="connsiteY2" fmla="*/ 3560861 h 6092700"/>
              <a:gd name="connsiteX3" fmla="*/ 282807 w 3636715"/>
              <a:gd name="connsiteY3" fmla="*/ 2058509 h 6092700"/>
              <a:gd name="connsiteX4" fmla="*/ 1127850 w 3636715"/>
              <a:gd name="connsiteY4" fmla="*/ 1737171 h 6092700"/>
              <a:gd name="connsiteX5" fmla="*/ 1056237 w 3636715"/>
              <a:gd name="connsiteY5" fmla="*/ 945327 h 6092700"/>
              <a:gd name="connsiteX6" fmla="*/ 1584457 w 3636715"/>
              <a:gd name="connsiteY6" fmla="*/ 9723 h 6092700"/>
              <a:gd name="connsiteX7" fmla="*/ 2312229 w 3636715"/>
              <a:gd name="connsiteY7" fmla="*/ 571693 h 6092700"/>
              <a:gd name="connsiteX8" fmla="*/ 2075107 w 3636715"/>
              <a:gd name="connsiteY8" fmla="*/ 1597773 h 6092700"/>
              <a:gd name="connsiteX9" fmla="*/ 3204394 w 3636715"/>
              <a:gd name="connsiteY9" fmla="*/ 2178666 h 6092700"/>
              <a:gd name="connsiteX10" fmla="*/ 3635119 w 3636715"/>
              <a:gd name="connsiteY10" fmla="*/ 3983978 h 6092700"/>
              <a:gd name="connsiteX11" fmla="*/ 3077347 w 3636715"/>
              <a:gd name="connsiteY11" fmla="*/ 4517028 h 6092700"/>
              <a:gd name="connsiteX12" fmla="*/ 3160970 w 3636715"/>
              <a:gd name="connsiteY12" fmla="*/ 5731714 h 6092700"/>
              <a:gd name="connsiteX13" fmla="*/ 494842 w 3636715"/>
              <a:gd name="connsiteY13" fmla="*/ 5742893 h 6092700"/>
              <a:gd name="connsiteX0" fmla="*/ 494842 w 4401181"/>
              <a:gd name="connsiteY0" fmla="*/ 5742893 h 5865408"/>
              <a:gd name="connsiteX1" fmla="*/ 323874 w 4401181"/>
              <a:gd name="connsiteY1" fmla="*/ 4157626 h 5865408"/>
              <a:gd name="connsiteX2" fmla="*/ 919 w 4401181"/>
              <a:gd name="connsiteY2" fmla="*/ 3560861 h 5865408"/>
              <a:gd name="connsiteX3" fmla="*/ 282807 w 4401181"/>
              <a:gd name="connsiteY3" fmla="*/ 2058509 h 5865408"/>
              <a:gd name="connsiteX4" fmla="*/ 1127850 w 4401181"/>
              <a:gd name="connsiteY4" fmla="*/ 1737171 h 5865408"/>
              <a:gd name="connsiteX5" fmla="*/ 1056237 w 4401181"/>
              <a:gd name="connsiteY5" fmla="*/ 945327 h 5865408"/>
              <a:gd name="connsiteX6" fmla="*/ 1584457 w 4401181"/>
              <a:gd name="connsiteY6" fmla="*/ 9723 h 5865408"/>
              <a:gd name="connsiteX7" fmla="*/ 2312229 w 4401181"/>
              <a:gd name="connsiteY7" fmla="*/ 571693 h 5865408"/>
              <a:gd name="connsiteX8" fmla="*/ 2075107 w 4401181"/>
              <a:gd name="connsiteY8" fmla="*/ 1597773 h 5865408"/>
              <a:gd name="connsiteX9" fmla="*/ 3204394 w 4401181"/>
              <a:gd name="connsiteY9" fmla="*/ 2178666 h 5865408"/>
              <a:gd name="connsiteX10" fmla="*/ 3635119 w 4401181"/>
              <a:gd name="connsiteY10" fmla="*/ 3983978 h 5865408"/>
              <a:gd name="connsiteX11" fmla="*/ 3077347 w 4401181"/>
              <a:gd name="connsiteY11" fmla="*/ 4517028 h 5865408"/>
              <a:gd name="connsiteX12" fmla="*/ 4401181 w 4401181"/>
              <a:gd name="connsiteY12" fmla="*/ 5755279 h 5865408"/>
              <a:gd name="connsiteX13" fmla="*/ 494842 w 4401181"/>
              <a:gd name="connsiteY13" fmla="*/ 5742893 h 5865408"/>
              <a:gd name="connsiteX0" fmla="*/ 494842 w 5041038"/>
              <a:gd name="connsiteY0" fmla="*/ 5742893 h 5865408"/>
              <a:gd name="connsiteX1" fmla="*/ 323874 w 5041038"/>
              <a:gd name="connsiteY1" fmla="*/ 4157626 h 5865408"/>
              <a:gd name="connsiteX2" fmla="*/ 919 w 5041038"/>
              <a:gd name="connsiteY2" fmla="*/ 3560861 h 5865408"/>
              <a:gd name="connsiteX3" fmla="*/ 282807 w 5041038"/>
              <a:gd name="connsiteY3" fmla="*/ 2058509 h 5865408"/>
              <a:gd name="connsiteX4" fmla="*/ 1127850 w 5041038"/>
              <a:gd name="connsiteY4" fmla="*/ 1737171 h 5865408"/>
              <a:gd name="connsiteX5" fmla="*/ 1056237 w 5041038"/>
              <a:gd name="connsiteY5" fmla="*/ 945327 h 5865408"/>
              <a:gd name="connsiteX6" fmla="*/ 1584457 w 5041038"/>
              <a:gd name="connsiteY6" fmla="*/ 9723 h 5865408"/>
              <a:gd name="connsiteX7" fmla="*/ 2312229 w 5041038"/>
              <a:gd name="connsiteY7" fmla="*/ 571693 h 5865408"/>
              <a:gd name="connsiteX8" fmla="*/ 2075107 w 5041038"/>
              <a:gd name="connsiteY8" fmla="*/ 1597773 h 5865408"/>
              <a:gd name="connsiteX9" fmla="*/ 3204394 w 5041038"/>
              <a:gd name="connsiteY9" fmla="*/ 2178666 h 5865408"/>
              <a:gd name="connsiteX10" fmla="*/ 3635119 w 5041038"/>
              <a:gd name="connsiteY10" fmla="*/ 3983978 h 5865408"/>
              <a:gd name="connsiteX11" fmla="*/ 5027970 w 5041038"/>
              <a:gd name="connsiteY11" fmla="*/ 4929403 h 5865408"/>
              <a:gd name="connsiteX12" fmla="*/ 4401181 w 5041038"/>
              <a:gd name="connsiteY12" fmla="*/ 5755279 h 5865408"/>
              <a:gd name="connsiteX13" fmla="*/ 494842 w 5041038"/>
              <a:gd name="connsiteY13" fmla="*/ 5742893 h 5865408"/>
              <a:gd name="connsiteX0" fmla="*/ 494842 w 5028172"/>
              <a:gd name="connsiteY0" fmla="*/ 5742893 h 5865408"/>
              <a:gd name="connsiteX1" fmla="*/ 323874 w 5028172"/>
              <a:gd name="connsiteY1" fmla="*/ 4157626 h 5865408"/>
              <a:gd name="connsiteX2" fmla="*/ 919 w 5028172"/>
              <a:gd name="connsiteY2" fmla="*/ 3560861 h 5865408"/>
              <a:gd name="connsiteX3" fmla="*/ 282807 w 5028172"/>
              <a:gd name="connsiteY3" fmla="*/ 2058509 h 5865408"/>
              <a:gd name="connsiteX4" fmla="*/ 1127850 w 5028172"/>
              <a:gd name="connsiteY4" fmla="*/ 1737171 h 5865408"/>
              <a:gd name="connsiteX5" fmla="*/ 1056237 w 5028172"/>
              <a:gd name="connsiteY5" fmla="*/ 945327 h 5865408"/>
              <a:gd name="connsiteX6" fmla="*/ 1584457 w 5028172"/>
              <a:gd name="connsiteY6" fmla="*/ 9723 h 5865408"/>
              <a:gd name="connsiteX7" fmla="*/ 2312229 w 5028172"/>
              <a:gd name="connsiteY7" fmla="*/ 571693 h 5865408"/>
              <a:gd name="connsiteX8" fmla="*/ 2075107 w 5028172"/>
              <a:gd name="connsiteY8" fmla="*/ 1597773 h 5865408"/>
              <a:gd name="connsiteX9" fmla="*/ 3204394 w 5028172"/>
              <a:gd name="connsiteY9" fmla="*/ 2178666 h 5865408"/>
              <a:gd name="connsiteX10" fmla="*/ 4453899 w 5028172"/>
              <a:gd name="connsiteY10" fmla="*/ 3536256 h 5865408"/>
              <a:gd name="connsiteX11" fmla="*/ 5027970 w 5028172"/>
              <a:gd name="connsiteY11" fmla="*/ 4929403 h 5865408"/>
              <a:gd name="connsiteX12" fmla="*/ 4401181 w 5028172"/>
              <a:gd name="connsiteY12" fmla="*/ 5755279 h 5865408"/>
              <a:gd name="connsiteX13" fmla="*/ 494842 w 5028172"/>
              <a:gd name="connsiteY13" fmla="*/ 5742893 h 5865408"/>
              <a:gd name="connsiteX0" fmla="*/ 494842 w 5028124"/>
              <a:gd name="connsiteY0" fmla="*/ 5742893 h 5865408"/>
              <a:gd name="connsiteX1" fmla="*/ 323874 w 5028124"/>
              <a:gd name="connsiteY1" fmla="*/ 4157626 h 5865408"/>
              <a:gd name="connsiteX2" fmla="*/ 919 w 5028124"/>
              <a:gd name="connsiteY2" fmla="*/ 3560861 h 5865408"/>
              <a:gd name="connsiteX3" fmla="*/ 282807 w 5028124"/>
              <a:gd name="connsiteY3" fmla="*/ 2058509 h 5865408"/>
              <a:gd name="connsiteX4" fmla="*/ 1127850 w 5028124"/>
              <a:gd name="connsiteY4" fmla="*/ 1737171 h 5865408"/>
              <a:gd name="connsiteX5" fmla="*/ 1056237 w 5028124"/>
              <a:gd name="connsiteY5" fmla="*/ 945327 h 5865408"/>
              <a:gd name="connsiteX6" fmla="*/ 1584457 w 5028124"/>
              <a:gd name="connsiteY6" fmla="*/ 9723 h 5865408"/>
              <a:gd name="connsiteX7" fmla="*/ 2312229 w 5028124"/>
              <a:gd name="connsiteY7" fmla="*/ 571693 h 5865408"/>
              <a:gd name="connsiteX8" fmla="*/ 2075107 w 5028124"/>
              <a:gd name="connsiteY8" fmla="*/ 1597773 h 5865408"/>
              <a:gd name="connsiteX9" fmla="*/ 3746233 w 5028124"/>
              <a:gd name="connsiteY9" fmla="*/ 2355399 h 5865408"/>
              <a:gd name="connsiteX10" fmla="*/ 4453899 w 5028124"/>
              <a:gd name="connsiteY10" fmla="*/ 3536256 h 5865408"/>
              <a:gd name="connsiteX11" fmla="*/ 5027970 w 5028124"/>
              <a:gd name="connsiteY11" fmla="*/ 4929403 h 5865408"/>
              <a:gd name="connsiteX12" fmla="*/ 4401181 w 5028124"/>
              <a:gd name="connsiteY12" fmla="*/ 5755279 h 5865408"/>
              <a:gd name="connsiteX13" fmla="*/ 494842 w 5028124"/>
              <a:gd name="connsiteY13" fmla="*/ 5742893 h 5865408"/>
              <a:gd name="connsiteX0" fmla="*/ 494842 w 5028124"/>
              <a:gd name="connsiteY0" fmla="*/ 5737434 h 5859949"/>
              <a:gd name="connsiteX1" fmla="*/ 323874 w 5028124"/>
              <a:gd name="connsiteY1" fmla="*/ 4152167 h 5859949"/>
              <a:gd name="connsiteX2" fmla="*/ 919 w 5028124"/>
              <a:gd name="connsiteY2" fmla="*/ 3555402 h 5859949"/>
              <a:gd name="connsiteX3" fmla="*/ 282807 w 5028124"/>
              <a:gd name="connsiteY3" fmla="*/ 2053050 h 5859949"/>
              <a:gd name="connsiteX4" fmla="*/ 1127850 w 5028124"/>
              <a:gd name="connsiteY4" fmla="*/ 1731712 h 5859949"/>
              <a:gd name="connsiteX5" fmla="*/ 1056237 w 5028124"/>
              <a:gd name="connsiteY5" fmla="*/ 939868 h 5859949"/>
              <a:gd name="connsiteX6" fmla="*/ 1584457 w 5028124"/>
              <a:gd name="connsiteY6" fmla="*/ 4264 h 5859949"/>
              <a:gd name="connsiteX7" fmla="*/ 2312229 w 5028124"/>
              <a:gd name="connsiteY7" fmla="*/ 566234 h 5859949"/>
              <a:gd name="connsiteX8" fmla="*/ 3748790 w 5028124"/>
              <a:gd name="connsiteY8" fmla="*/ 1062117 h 5859949"/>
              <a:gd name="connsiteX9" fmla="*/ 3746233 w 5028124"/>
              <a:gd name="connsiteY9" fmla="*/ 2349940 h 5859949"/>
              <a:gd name="connsiteX10" fmla="*/ 4453899 w 5028124"/>
              <a:gd name="connsiteY10" fmla="*/ 3530797 h 5859949"/>
              <a:gd name="connsiteX11" fmla="*/ 5027970 w 5028124"/>
              <a:gd name="connsiteY11" fmla="*/ 4923944 h 5859949"/>
              <a:gd name="connsiteX12" fmla="*/ 4401181 w 5028124"/>
              <a:gd name="connsiteY12" fmla="*/ 5749820 h 5859949"/>
              <a:gd name="connsiteX13" fmla="*/ 494842 w 5028124"/>
              <a:gd name="connsiteY13" fmla="*/ 5737434 h 5859949"/>
              <a:gd name="connsiteX0" fmla="*/ 494842 w 5028124"/>
              <a:gd name="connsiteY0" fmla="*/ 5774837 h 5897352"/>
              <a:gd name="connsiteX1" fmla="*/ 323874 w 5028124"/>
              <a:gd name="connsiteY1" fmla="*/ 4189570 h 5897352"/>
              <a:gd name="connsiteX2" fmla="*/ 919 w 5028124"/>
              <a:gd name="connsiteY2" fmla="*/ 3592805 h 5897352"/>
              <a:gd name="connsiteX3" fmla="*/ 282807 w 5028124"/>
              <a:gd name="connsiteY3" fmla="*/ 2090453 h 5897352"/>
              <a:gd name="connsiteX4" fmla="*/ 1127850 w 5028124"/>
              <a:gd name="connsiteY4" fmla="*/ 1769115 h 5897352"/>
              <a:gd name="connsiteX5" fmla="*/ 1056237 w 5028124"/>
              <a:gd name="connsiteY5" fmla="*/ 977271 h 5897352"/>
              <a:gd name="connsiteX6" fmla="*/ 1584457 w 5028124"/>
              <a:gd name="connsiteY6" fmla="*/ 41667 h 5897352"/>
              <a:gd name="connsiteX7" fmla="*/ 3082845 w 5028124"/>
              <a:gd name="connsiteY7" fmla="*/ 132351 h 5897352"/>
              <a:gd name="connsiteX8" fmla="*/ 3748790 w 5028124"/>
              <a:gd name="connsiteY8" fmla="*/ 1099520 h 5897352"/>
              <a:gd name="connsiteX9" fmla="*/ 3746233 w 5028124"/>
              <a:gd name="connsiteY9" fmla="*/ 2387343 h 5897352"/>
              <a:gd name="connsiteX10" fmla="*/ 4453899 w 5028124"/>
              <a:gd name="connsiteY10" fmla="*/ 3568200 h 5897352"/>
              <a:gd name="connsiteX11" fmla="*/ 5027970 w 5028124"/>
              <a:gd name="connsiteY11" fmla="*/ 4961347 h 5897352"/>
              <a:gd name="connsiteX12" fmla="*/ 4401181 w 5028124"/>
              <a:gd name="connsiteY12" fmla="*/ 5787223 h 5897352"/>
              <a:gd name="connsiteX13" fmla="*/ 494842 w 5028124"/>
              <a:gd name="connsiteY13" fmla="*/ 5774837 h 5897352"/>
              <a:gd name="connsiteX0" fmla="*/ 494842 w 5028124"/>
              <a:gd name="connsiteY0" fmla="*/ 5721087 h 5843602"/>
              <a:gd name="connsiteX1" fmla="*/ 323874 w 5028124"/>
              <a:gd name="connsiteY1" fmla="*/ 4135820 h 5843602"/>
              <a:gd name="connsiteX2" fmla="*/ 919 w 5028124"/>
              <a:gd name="connsiteY2" fmla="*/ 3539055 h 5843602"/>
              <a:gd name="connsiteX3" fmla="*/ 282807 w 5028124"/>
              <a:gd name="connsiteY3" fmla="*/ 2036703 h 5843602"/>
              <a:gd name="connsiteX4" fmla="*/ 1127850 w 5028124"/>
              <a:gd name="connsiteY4" fmla="*/ 1715365 h 5843602"/>
              <a:gd name="connsiteX5" fmla="*/ 1056237 w 5028124"/>
              <a:gd name="connsiteY5" fmla="*/ 923521 h 5843602"/>
              <a:gd name="connsiteX6" fmla="*/ 2054051 w 5028124"/>
              <a:gd name="connsiteY6" fmla="*/ 93957 h 5843602"/>
              <a:gd name="connsiteX7" fmla="*/ 3082845 w 5028124"/>
              <a:gd name="connsiteY7" fmla="*/ 78601 h 5843602"/>
              <a:gd name="connsiteX8" fmla="*/ 3748790 w 5028124"/>
              <a:gd name="connsiteY8" fmla="*/ 1045770 h 5843602"/>
              <a:gd name="connsiteX9" fmla="*/ 3746233 w 5028124"/>
              <a:gd name="connsiteY9" fmla="*/ 2333593 h 5843602"/>
              <a:gd name="connsiteX10" fmla="*/ 4453899 w 5028124"/>
              <a:gd name="connsiteY10" fmla="*/ 3514450 h 5843602"/>
              <a:gd name="connsiteX11" fmla="*/ 5027970 w 5028124"/>
              <a:gd name="connsiteY11" fmla="*/ 4907597 h 5843602"/>
              <a:gd name="connsiteX12" fmla="*/ 4401181 w 5028124"/>
              <a:gd name="connsiteY12" fmla="*/ 5733473 h 5843602"/>
              <a:gd name="connsiteX13" fmla="*/ 494842 w 5028124"/>
              <a:gd name="connsiteY13" fmla="*/ 5721087 h 5843602"/>
              <a:gd name="connsiteX0" fmla="*/ 494842 w 5028124"/>
              <a:gd name="connsiteY0" fmla="*/ 5734307 h 5856822"/>
              <a:gd name="connsiteX1" fmla="*/ 323874 w 5028124"/>
              <a:gd name="connsiteY1" fmla="*/ 4149040 h 5856822"/>
              <a:gd name="connsiteX2" fmla="*/ 919 w 5028124"/>
              <a:gd name="connsiteY2" fmla="*/ 3552275 h 5856822"/>
              <a:gd name="connsiteX3" fmla="*/ 282807 w 5028124"/>
              <a:gd name="connsiteY3" fmla="*/ 2049923 h 5856822"/>
              <a:gd name="connsiteX4" fmla="*/ 1127850 w 5028124"/>
              <a:gd name="connsiteY4" fmla="*/ 1728585 h 5856822"/>
              <a:gd name="connsiteX5" fmla="*/ 1056237 w 5028124"/>
              <a:gd name="connsiteY5" fmla="*/ 936741 h 5856822"/>
              <a:gd name="connsiteX6" fmla="*/ 2054051 w 5028124"/>
              <a:gd name="connsiteY6" fmla="*/ 107177 h 5856822"/>
              <a:gd name="connsiteX7" fmla="*/ 3082845 w 5028124"/>
              <a:gd name="connsiteY7" fmla="*/ 91821 h 5856822"/>
              <a:gd name="connsiteX8" fmla="*/ 3748790 w 5028124"/>
              <a:gd name="connsiteY8" fmla="*/ 1058990 h 5856822"/>
              <a:gd name="connsiteX9" fmla="*/ 3746233 w 5028124"/>
              <a:gd name="connsiteY9" fmla="*/ 2346813 h 5856822"/>
              <a:gd name="connsiteX10" fmla="*/ 4453899 w 5028124"/>
              <a:gd name="connsiteY10" fmla="*/ 3527670 h 5856822"/>
              <a:gd name="connsiteX11" fmla="*/ 5027970 w 5028124"/>
              <a:gd name="connsiteY11" fmla="*/ 4920817 h 5856822"/>
              <a:gd name="connsiteX12" fmla="*/ 4401181 w 5028124"/>
              <a:gd name="connsiteY12" fmla="*/ 5746693 h 5856822"/>
              <a:gd name="connsiteX13" fmla="*/ 494842 w 5028124"/>
              <a:gd name="connsiteY13" fmla="*/ 5734307 h 5856822"/>
              <a:gd name="connsiteX0" fmla="*/ 494842 w 5028124"/>
              <a:gd name="connsiteY0" fmla="*/ 5734307 h 5856822"/>
              <a:gd name="connsiteX1" fmla="*/ 323874 w 5028124"/>
              <a:gd name="connsiteY1" fmla="*/ 4149040 h 5856822"/>
              <a:gd name="connsiteX2" fmla="*/ 919 w 5028124"/>
              <a:gd name="connsiteY2" fmla="*/ 3552275 h 5856822"/>
              <a:gd name="connsiteX3" fmla="*/ 282807 w 5028124"/>
              <a:gd name="connsiteY3" fmla="*/ 2049923 h 5856822"/>
              <a:gd name="connsiteX4" fmla="*/ 1127850 w 5028124"/>
              <a:gd name="connsiteY4" fmla="*/ 1728585 h 5856822"/>
              <a:gd name="connsiteX5" fmla="*/ 1309095 w 5028124"/>
              <a:gd name="connsiteY5" fmla="*/ 854266 h 5856822"/>
              <a:gd name="connsiteX6" fmla="*/ 2054051 w 5028124"/>
              <a:gd name="connsiteY6" fmla="*/ 107177 h 5856822"/>
              <a:gd name="connsiteX7" fmla="*/ 3082845 w 5028124"/>
              <a:gd name="connsiteY7" fmla="*/ 91821 h 5856822"/>
              <a:gd name="connsiteX8" fmla="*/ 3748790 w 5028124"/>
              <a:gd name="connsiteY8" fmla="*/ 1058990 h 5856822"/>
              <a:gd name="connsiteX9" fmla="*/ 3746233 w 5028124"/>
              <a:gd name="connsiteY9" fmla="*/ 2346813 h 5856822"/>
              <a:gd name="connsiteX10" fmla="*/ 4453899 w 5028124"/>
              <a:gd name="connsiteY10" fmla="*/ 3527670 h 5856822"/>
              <a:gd name="connsiteX11" fmla="*/ 5027970 w 5028124"/>
              <a:gd name="connsiteY11" fmla="*/ 4920817 h 5856822"/>
              <a:gd name="connsiteX12" fmla="*/ 4401181 w 5028124"/>
              <a:gd name="connsiteY12" fmla="*/ 5746693 h 5856822"/>
              <a:gd name="connsiteX13" fmla="*/ 494842 w 5028124"/>
              <a:gd name="connsiteY13" fmla="*/ 5734307 h 5856822"/>
              <a:gd name="connsiteX0" fmla="*/ 494546 w 5027828"/>
              <a:gd name="connsiteY0" fmla="*/ 5734307 h 5856822"/>
              <a:gd name="connsiteX1" fmla="*/ 323578 w 5027828"/>
              <a:gd name="connsiteY1" fmla="*/ 4149040 h 5856822"/>
              <a:gd name="connsiteX2" fmla="*/ 623 w 5027828"/>
              <a:gd name="connsiteY2" fmla="*/ 3552275 h 5856822"/>
              <a:gd name="connsiteX3" fmla="*/ 282511 w 5027828"/>
              <a:gd name="connsiteY3" fmla="*/ 2049923 h 5856822"/>
              <a:gd name="connsiteX4" fmla="*/ 1452657 w 5027828"/>
              <a:gd name="connsiteY4" fmla="*/ 2129179 h 5856822"/>
              <a:gd name="connsiteX5" fmla="*/ 1308799 w 5027828"/>
              <a:gd name="connsiteY5" fmla="*/ 854266 h 5856822"/>
              <a:gd name="connsiteX6" fmla="*/ 2053755 w 5027828"/>
              <a:gd name="connsiteY6" fmla="*/ 107177 h 5856822"/>
              <a:gd name="connsiteX7" fmla="*/ 3082549 w 5027828"/>
              <a:gd name="connsiteY7" fmla="*/ 91821 h 5856822"/>
              <a:gd name="connsiteX8" fmla="*/ 3748494 w 5027828"/>
              <a:gd name="connsiteY8" fmla="*/ 1058990 h 5856822"/>
              <a:gd name="connsiteX9" fmla="*/ 3745937 w 5027828"/>
              <a:gd name="connsiteY9" fmla="*/ 2346813 h 5856822"/>
              <a:gd name="connsiteX10" fmla="*/ 4453603 w 5027828"/>
              <a:gd name="connsiteY10" fmla="*/ 3527670 h 5856822"/>
              <a:gd name="connsiteX11" fmla="*/ 5027674 w 5027828"/>
              <a:gd name="connsiteY11" fmla="*/ 4920817 h 5856822"/>
              <a:gd name="connsiteX12" fmla="*/ 4400885 w 5027828"/>
              <a:gd name="connsiteY12" fmla="*/ 5746693 h 5856822"/>
              <a:gd name="connsiteX13" fmla="*/ 494546 w 5027828"/>
              <a:gd name="connsiteY13" fmla="*/ 5734307 h 5856822"/>
              <a:gd name="connsiteX0" fmla="*/ 494546 w 5027828"/>
              <a:gd name="connsiteY0" fmla="*/ 5734307 h 5856822"/>
              <a:gd name="connsiteX1" fmla="*/ 323578 w 5027828"/>
              <a:gd name="connsiteY1" fmla="*/ 4149040 h 5856822"/>
              <a:gd name="connsiteX2" fmla="*/ 623 w 5027828"/>
              <a:gd name="connsiteY2" fmla="*/ 3552275 h 5856822"/>
              <a:gd name="connsiteX3" fmla="*/ 282511 w 5027828"/>
              <a:gd name="connsiteY3" fmla="*/ 2049923 h 5856822"/>
              <a:gd name="connsiteX4" fmla="*/ 1452657 w 5027828"/>
              <a:gd name="connsiteY4" fmla="*/ 2129179 h 5856822"/>
              <a:gd name="connsiteX5" fmla="*/ 1405126 w 5027828"/>
              <a:gd name="connsiteY5" fmla="*/ 901395 h 5856822"/>
              <a:gd name="connsiteX6" fmla="*/ 2053755 w 5027828"/>
              <a:gd name="connsiteY6" fmla="*/ 107177 h 5856822"/>
              <a:gd name="connsiteX7" fmla="*/ 3082549 w 5027828"/>
              <a:gd name="connsiteY7" fmla="*/ 91821 h 5856822"/>
              <a:gd name="connsiteX8" fmla="*/ 3748494 w 5027828"/>
              <a:gd name="connsiteY8" fmla="*/ 1058990 h 5856822"/>
              <a:gd name="connsiteX9" fmla="*/ 3745937 w 5027828"/>
              <a:gd name="connsiteY9" fmla="*/ 2346813 h 5856822"/>
              <a:gd name="connsiteX10" fmla="*/ 4453603 w 5027828"/>
              <a:gd name="connsiteY10" fmla="*/ 3527670 h 5856822"/>
              <a:gd name="connsiteX11" fmla="*/ 5027674 w 5027828"/>
              <a:gd name="connsiteY11" fmla="*/ 4920817 h 5856822"/>
              <a:gd name="connsiteX12" fmla="*/ 4400885 w 5027828"/>
              <a:gd name="connsiteY12" fmla="*/ 5746693 h 5856822"/>
              <a:gd name="connsiteX13" fmla="*/ 494546 w 5027828"/>
              <a:gd name="connsiteY13" fmla="*/ 5734307 h 5856822"/>
              <a:gd name="connsiteX0" fmla="*/ 494546 w 5027828"/>
              <a:gd name="connsiteY0" fmla="*/ 5734307 h 5856822"/>
              <a:gd name="connsiteX1" fmla="*/ 323578 w 5027828"/>
              <a:gd name="connsiteY1" fmla="*/ 4149040 h 5856822"/>
              <a:gd name="connsiteX2" fmla="*/ 623 w 5027828"/>
              <a:gd name="connsiteY2" fmla="*/ 3552275 h 5856822"/>
              <a:gd name="connsiteX3" fmla="*/ 282511 w 5027828"/>
              <a:gd name="connsiteY3" fmla="*/ 2049923 h 5856822"/>
              <a:gd name="connsiteX4" fmla="*/ 1452657 w 5027828"/>
              <a:gd name="connsiteY4" fmla="*/ 2129179 h 5856822"/>
              <a:gd name="connsiteX5" fmla="*/ 1405126 w 5027828"/>
              <a:gd name="connsiteY5" fmla="*/ 901395 h 5856822"/>
              <a:gd name="connsiteX6" fmla="*/ 2053755 w 5027828"/>
              <a:gd name="connsiteY6" fmla="*/ 107177 h 5856822"/>
              <a:gd name="connsiteX7" fmla="*/ 3082549 w 5027828"/>
              <a:gd name="connsiteY7" fmla="*/ 91821 h 5856822"/>
              <a:gd name="connsiteX8" fmla="*/ 3748494 w 5027828"/>
              <a:gd name="connsiteY8" fmla="*/ 1058990 h 5856822"/>
              <a:gd name="connsiteX9" fmla="*/ 3745937 w 5027828"/>
              <a:gd name="connsiteY9" fmla="*/ 2346813 h 5856822"/>
              <a:gd name="connsiteX10" fmla="*/ 4453603 w 5027828"/>
              <a:gd name="connsiteY10" fmla="*/ 3527670 h 5856822"/>
              <a:gd name="connsiteX11" fmla="*/ 5027674 w 5027828"/>
              <a:gd name="connsiteY11" fmla="*/ 4920817 h 5856822"/>
              <a:gd name="connsiteX12" fmla="*/ 4400885 w 5027828"/>
              <a:gd name="connsiteY12" fmla="*/ 5746693 h 5856822"/>
              <a:gd name="connsiteX13" fmla="*/ 494546 w 5027828"/>
              <a:gd name="connsiteY13" fmla="*/ 5734307 h 5856822"/>
              <a:gd name="connsiteX0" fmla="*/ 494546 w 5027828"/>
              <a:gd name="connsiteY0" fmla="*/ 5734307 h 5856822"/>
              <a:gd name="connsiteX1" fmla="*/ 323578 w 5027828"/>
              <a:gd name="connsiteY1" fmla="*/ 4149040 h 5856822"/>
              <a:gd name="connsiteX2" fmla="*/ 623 w 5027828"/>
              <a:gd name="connsiteY2" fmla="*/ 3552275 h 5856822"/>
              <a:gd name="connsiteX3" fmla="*/ 282511 w 5027828"/>
              <a:gd name="connsiteY3" fmla="*/ 2049923 h 5856822"/>
              <a:gd name="connsiteX4" fmla="*/ 1452657 w 5027828"/>
              <a:gd name="connsiteY4" fmla="*/ 2129179 h 5856822"/>
              <a:gd name="connsiteX5" fmla="*/ 1405126 w 5027828"/>
              <a:gd name="connsiteY5" fmla="*/ 901395 h 5856822"/>
              <a:gd name="connsiteX6" fmla="*/ 2053755 w 5027828"/>
              <a:gd name="connsiteY6" fmla="*/ 107177 h 5856822"/>
              <a:gd name="connsiteX7" fmla="*/ 3082549 w 5027828"/>
              <a:gd name="connsiteY7" fmla="*/ 91821 h 5856822"/>
              <a:gd name="connsiteX8" fmla="*/ 3748494 w 5027828"/>
              <a:gd name="connsiteY8" fmla="*/ 1058990 h 5856822"/>
              <a:gd name="connsiteX9" fmla="*/ 3745937 w 5027828"/>
              <a:gd name="connsiteY9" fmla="*/ 2346813 h 5856822"/>
              <a:gd name="connsiteX10" fmla="*/ 4453603 w 5027828"/>
              <a:gd name="connsiteY10" fmla="*/ 3527670 h 5856822"/>
              <a:gd name="connsiteX11" fmla="*/ 5027674 w 5027828"/>
              <a:gd name="connsiteY11" fmla="*/ 4920817 h 5856822"/>
              <a:gd name="connsiteX12" fmla="*/ 4400885 w 5027828"/>
              <a:gd name="connsiteY12" fmla="*/ 5746693 h 5856822"/>
              <a:gd name="connsiteX13" fmla="*/ 494546 w 5027828"/>
              <a:gd name="connsiteY13" fmla="*/ 5734307 h 5856822"/>
              <a:gd name="connsiteX0" fmla="*/ 496334 w 5029616"/>
              <a:gd name="connsiteY0" fmla="*/ 5734307 h 5856822"/>
              <a:gd name="connsiteX1" fmla="*/ 325366 w 5029616"/>
              <a:gd name="connsiteY1" fmla="*/ 4149040 h 5856822"/>
              <a:gd name="connsiteX2" fmla="*/ 2411 w 5029616"/>
              <a:gd name="connsiteY2" fmla="*/ 3552275 h 5856822"/>
              <a:gd name="connsiteX3" fmla="*/ 537158 w 5029616"/>
              <a:gd name="connsiteY3" fmla="*/ 2721508 h 5856822"/>
              <a:gd name="connsiteX4" fmla="*/ 1454445 w 5029616"/>
              <a:gd name="connsiteY4" fmla="*/ 2129179 h 5856822"/>
              <a:gd name="connsiteX5" fmla="*/ 1406914 w 5029616"/>
              <a:gd name="connsiteY5" fmla="*/ 901395 h 5856822"/>
              <a:gd name="connsiteX6" fmla="*/ 2055543 w 5029616"/>
              <a:gd name="connsiteY6" fmla="*/ 107177 h 5856822"/>
              <a:gd name="connsiteX7" fmla="*/ 3084337 w 5029616"/>
              <a:gd name="connsiteY7" fmla="*/ 91821 h 5856822"/>
              <a:gd name="connsiteX8" fmla="*/ 3750282 w 5029616"/>
              <a:gd name="connsiteY8" fmla="*/ 1058990 h 5856822"/>
              <a:gd name="connsiteX9" fmla="*/ 3747725 w 5029616"/>
              <a:gd name="connsiteY9" fmla="*/ 2346813 h 5856822"/>
              <a:gd name="connsiteX10" fmla="*/ 4455391 w 5029616"/>
              <a:gd name="connsiteY10" fmla="*/ 3527670 h 5856822"/>
              <a:gd name="connsiteX11" fmla="*/ 5029462 w 5029616"/>
              <a:gd name="connsiteY11" fmla="*/ 4920817 h 5856822"/>
              <a:gd name="connsiteX12" fmla="*/ 4402673 w 5029616"/>
              <a:gd name="connsiteY12" fmla="*/ 5746693 h 5856822"/>
              <a:gd name="connsiteX13" fmla="*/ 496334 w 5029616"/>
              <a:gd name="connsiteY13" fmla="*/ 5734307 h 5856822"/>
              <a:gd name="connsiteX0" fmla="*/ 359586 w 4892868"/>
              <a:gd name="connsiteY0" fmla="*/ 5734307 h 5856822"/>
              <a:gd name="connsiteX1" fmla="*/ 188618 w 4892868"/>
              <a:gd name="connsiteY1" fmla="*/ 4149040 h 5856822"/>
              <a:gd name="connsiteX2" fmla="*/ 479748 w 4892868"/>
              <a:gd name="connsiteY2" fmla="*/ 3705443 h 5856822"/>
              <a:gd name="connsiteX3" fmla="*/ 400410 w 4892868"/>
              <a:gd name="connsiteY3" fmla="*/ 2721508 h 5856822"/>
              <a:gd name="connsiteX4" fmla="*/ 1317697 w 4892868"/>
              <a:gd name="connsiteY4" fmla="*/ 2129179 h 5856822"/>
              <a:gd name="connsiteX5" fmla="*/ 1270166 w 4892868"/>
              <a:gd name="connsiteY5" fmla="*/ 901395 h 5856822"/>
              <a:gd name="connsiteX6" fmla="*/ 1918795 w 4892868"/>
              <a:gd name="connsiteY6" fmla="*/ 107177 h 5856822"/>
              <a:gd name="connsiteX7" fmla="*/ 2947589 w 4892868"/>
              <a:gd name="connsiteY7" fmla="*/ 91821 h 5856822"/>
              <a:gd name="connsiteX8" fmla="*/ 3613534 w 4892868"/>
              <a:gd name="connsiteY8" fmla="*/ 1058990 h 5856822"/>
              <a:gd name="connsiteX9" fmla="*/ 3610977 w 4892868"/>
              <a:gd name="connsiteY9" fmla="*/ 2346813 h 5856822"/>
              <a:gd name="connsiteX10" fmla="*/ 4318643 w 4892868"/>
              <a:gd name="connsiteY10" fmla="*/ 3527670 h 5856822"/>
              <a:gd name="connsiteX11" fmla="*/ 4892714 w 4892868"/>
              <a:gd name="connsiteY11" fmla="*/ 4920817 h 5856822"/>
              <a:gd name="connsiteX12" fmla="*/ 4265925 w 4892868"/>
              <a:gd name="connsiteY12" fmla="*/ 5746693 h 5856822"/>
              <a:gd name="connsiteX13" fmla="*/ 359586 w 4892868"/>
              <a:gd name="connsiteY13" fmla="*/ 5734307 h 5856822"/>
              <a:gd name="connsiteX0" fmla="*/ 199041 w 4732323"/>
              <a:gd name="connsiteY0" fmla="*/ 5734307 h 5808045"/>
              <a:gd name="connsiteX1" fmla="*/ 545831 w 4732323"/>
              <a:gd name="connsiteY1" fmla="*/ 4808842 h 5808045"/>
              <a:gd name="connsiteX2" fmla="*/ 319203 w 4732323"/>
              <a:gd name="connsiteY2" fmla="*/ 3705443 h 5808045"/>
              <a:gd name="connsiteX3" fmla="*/ 239865 w 4732323"/>
              <a:gd name="connsiteY3" fmla="*/ 2721508 h 5808045"/>
              <a:gd name="connsiteX4" fmla="*/ 1157152 w 4732323"/>
              <a:gd name="connsiteY4" fmla="*/ 2129179 h 5808045"/>
              <a:gd name="connsiteX5" fmla="*/ 1109621 w 4732323"/>
              <a:gd name="connsiteY5" fmla="*/ 901395 h 5808045"/>
              <a:gd name="connsiteX6" fmla="*/ 1758250 w 4732323"/>
              <a:gd name="connsiteY6" fmla="*/ 107177 h 5808045"/>
              <a:gd name="connsiteX7" fmla="*/ 2787044 w 4732323"/>
              <a:gd name="connsiteY7" fmla="*/ 91821 h 5808045"/>
              <a:gd name="connsiteX8" fmla="*/ 3452989 w 4732323"/>
              <a:gd name="connsiteY8" fmla="*/ 1058990 h 5808045"/>
              <a:gd name="connsiteX9" fmla="*/ 3450432 w 4732323"/>
              <a:gd name="connsiteY9" fmla="*/ 2346813 h 5808045"/>
              <a:gd name="connsiteX10" fmla="*/ 4158098 w 4732323"/>
              <a:gd name="connsiteY10" fmla="*/ 3527670 h 5808045"/>
              <a:gd name="connsiteX11" fmla="*/ 4732169 w 4732323"/>
              <a:gd name="connsiteY11" fmla="*/ 4920817 h 5808045"/>
              <a:gd name="connsiteX12" fmla="*/ 4105380 w 4732323"/>
              <a:gd name="connsiteY12" fmla="*/ 5746693 h 5808045"/>
              <a:gd name="connsiteX13" fmla="*/ 199041 w 4732323"/>
              <a:gd name="connsiteY13" fmla="*/ 5734307 h 5808045"/>
              <a:gd name="connsiteX0" fmla="*/ 13452 w 4546734"/>
              <a:gd name="connsiteY0" fmla="*/ 5734307 h 5834163"/>
              <a:gd name="connsiteX1" fmla="*/ 360242 w 4546734"/>
              <a:gd name="connsiteY1" fmla="*/ 4808842 h 5834163"/>
              <a:gd name="connsiteX2" fmla="*/ 133614 w 4546734"/>
              <a:gd name="connsiteY2" fmla="*/ 3705443 h 5834163"/>
              <a:gd name="connsiteX3" fmla="*/ 54276 w 4546734"/>
              <a:gd name="connsiteY3" fmla="*/ 2721508 h 5834163"/>
              <a:gd name="connsiteX4" fmla="*/ 971563 w 4546734"/>
              <a:gd name="connsiteY4" fmla="*/ 2129179 h 5834163"/>
              <a:gd name="connsiteX5" fmla="*/ 924032 w 4546734"/>
              <a:gd name="connsiteY5" fmla="*/ 901395 h 5834163"/>
              <a:gd name="connsiteX6" fmla="*/ 1572661 w 4546734"/>
              <a:gd name="connsiteY6" fmla="*/ 107177 h 5834163"/>
              <a:gd name="connsiteX7" fmla="*/ 2601455 w 4546734"/>
              <a:gd name="connsiteY7" fmla="*/ 91821 h 5834163"/>
              <a:gd name="connsiteX8" fmla="*/ 3267400 w 4546734"/>
              <a:gd name="connsiteY8" fmla="*/ 1058990 h 5834163"/>
              <a:gd name="connsiteX9" fmla="*/ 3264843 w 4546734"/>
              <a:gd name="connsiteY9" fmla="*/ 2346813 h 5834163"/>
              <a:gd name="connsiteX10" fmla="*/ 3972509 w 4546734"/>
              <a:gd name="connsiteY10" fmla="*/ 3527670 h 5834163"/>
              <a:gd name="connsiteX11" fmla="*/ 4546580 w 4546734"/>
              <a:gd name="connsiteY11" fmla="*/ 4920817 h 5834163"/>
              <a:gd name="connsiteX12" fmla="*/ 3919791 w 4546734"/>
              <a:gd name="connsiteY12" fmla="*/ 5746693 h 5834163"/>
              <a:gd name="connsiteX13" fmla="*/ 13452 w 4546734"/>
              <a:gd name="connsiteY13" fmla="*/ 5734307 h 583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46734" h="5834163">
                <a:moveTo>
                  <a:pt x="13452" y="5734307"/>
                </a:moveTo>
                <a:cubicBezTo>
                  <a:pt x="142646" y="5519088"/>
                  <a:pt x="340215" y="5146986"/>
                  <a:pt x="360242" y="4808842"/>
                </a:cubicBezTo>
                <a:cubicBezTo>
                  <a:pt x="380269" y="4470698"/>
                  <a:pt x="184608" y="4053332"/>
                  <a:pt x="133614" y="3705443"/>
                </a:cubicBezTo>
                <a:cubicBezTo>
                  <a:pt x="82620" y="3357554"/>
                  <a:pt x="-85382" y="2984219"/>
                  <a:pt x="54276" y="2721508"/>
                </a:cubicBezTo>
                <a:cubicBezTo>
                  <a:pt x="193934" y="2458797"/>
                  <a:pt x="826604" y="2432531"/>
                  <a:pt x="971563" y="2129179"/>
                </a:cubicBezTo>
                <a:cubicBezTo>
                  <a:pt x="1116522" y="1825827"/>
                  <a:pt x="920176" y="1108790"/>
                  <a:pt x="924032" y="901395"/>
                </a:cubicBezTo>
                <a:cubicBezTo>
                  <a:pt x="927888" y="694000"/>
                  <a:pt x="964939" y="306916"/>
                  <a:pt x="1572661" y="107177"/>
                </a:cubicBezTo>
                <a:cubicBezTo>
                  <a:pt x="1980172" y="8033"/>
                  <a:pt x="2318999" y="-66814"/>
                  <a:pt x="2601455" y="91821"/>
                </a:cubicBezTo>
                <a:cubicBezTo>
                  <a:pt x="2883911" y="250456"/>
                  <a:pt x="3234029" y="676264"/>
                  <a:pt x="3267400" y="1058990"/>
                </a:cubicBezTo>
                <a:cubicBezTo>
                  <a:pt x="3300771" y="1441716"/>
                  <a:pt x="3147325" y="1935366"/>
                  <a:pt x="3264843" y="2346813"/>
                </a:cubicBezTo>
                <a:cubicBezTo>
                  <a:pt x="3382361" y="2758260"/>
                  <a:pt x="3758886" y="3098669"/>
                  <a:pt x="3972509" y="3527670"/>
                </a:cubicBezTo>
                <a:cubicBezTo>
                  <a:pt x="4186132" y="3956671"/>
                  <a:pt x="4555366" y="4550980"/>
                  <a:pt x="4546580" y="4920817"/>
                </a:cubicBezTo>
                <a:cubicBezTo>
                  <a:pt x="4537794" y="5290654"/>
                  <a:pt x="3821982" y="5464639"/>
                  <a:pt x="3919791" y="5746693"/>
                </a:cubicBezTo>
                <a:cubicBezTo>
                  <a:pt x="3031082" y="5750419"/>
                  <a:pt x="-115742" y="5949526"/>
                  <a:pt x="13452" y="5734307"/>
                </a:cubicBezTo>
                <a:close/>
              </a:path>
            </a:pathLst>
          </a:custGeom>
          <a:solidFill>
            <a:schemeClr val="tx1">
              <a:alpha val="29000"/>
            </a:schemeClr>
          </a:soli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6E742-A631-441A-B59B-E1268448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564B-E3B4-47BF-A758-AC500CB8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03579-BAC1-41BC-9927-53FF40D364FA}"/>
              </a:ext>
            </a:extLst>
          </p:cNvPr>
          <p:cNvSpPr txBox="1"/>
          <p:nvPr/>
        </p:nvSpPr>
        <p:spPr>
          <a:xfrm>
            <a:off x="453883" y="980728"/>
            <a:ext cx="3991164" cy="166199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IN" sz="54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EMPLOYEE </a:t>
            </a:r>
            <a:r>
              <a:rPr lang="en-IN" sz="54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SPOTLIGHT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6C7EA-C4DD-45B4-8578-F5AF7004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60" b="97658" l="10000" r="90000">
                        <a14:foregroundMark x1="35781" y1="85012" x2="52344" y2="97892"/>
                        <a14:foregroundMark x1="52344" y1="97892" x2="54531" y2="96253"/>
                        <a14:foregroundMark x1="65938" y1="76815" x2="64375" y2="67447"/>
                        <a14:foregroundMark x1="64375" y1="67447" x2="63906" y2="67447"/>
                        <a14:foregroundMark x1="60000" y1="53396" x2="61875" y2="59016"/>
                        <a14:foregroundMark x1="62187" y1="59719" x2="63750" y2="63934"/>
                        <a14:foregroundMark x1="63906" y1="64637" x2="65781" y2="69087"/>
                        <a14:foregroundMark x1="66563" y1="70258" x2="68281" y2="75878"/>
                        <a14:foregroundMark x1="68594" y1="76815" x2="69688" y2="81733"/>
                        <a14:foregroundMark x1="69688" y1="82201" x2="69844" y2="85480"/>
                        <a14:foregroundMark x1="69688" y1="86183" x2="68906" y2="88290"/>
                        <a14:backgroundMark x1="49688" y1="40749" x2="49688" y2="40749"/>
                        <a14:backgroundMark x1="50156" y1="38876" x2="50156" y2="388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37" y="2060848"/>
            <a:ext cx="7231155" cy="48245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089595-CB38-4608-8CDB-89F98D8DAE54}"/>
              </a:ext>
            </a:extLst>
          </p:cNvPr>
          <p:cNvSpPr txBox="1"/>
          <p:nvPr/>
        </p:nvSpPr>
        <p:spPr>
          <a:xfrm>
            <a:off x="8622271" y="3954998"/>
            <a:ext cx="2522173" cy="10101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009053-2BF1-4253-A85C-3D4E21BF9F4B}"/>
              </a:ext>
            </a:extLst>
          </p:cNvPr>
          <p:cNvSpPr txBox="1"/>
          <p:nvPr/>
        </p:nvSpPr>
        <p:spPr>
          <a:xfrm>
            <a:off x="8619194" y="3149665"/>
            <a:ext cx="2522172" cy="61555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000" b="1" kern="0" dirty="0">
                <a:solidFill>
                  <a:schemeClr val="tx2"/>
                </a:solidFill>
                <a:ea typeface="Calibri Light" charset="0"/>
                <a:cs typeface="Segoe UI" panose="020B0502040204020203" pitchFamily="34" charset="0"/>
              </a:rPr>
              <a:t>About the </a:t>
            </a:r>
          </a:p>
          <a:p>
            <a:r>
              <a:rPr lang="en-US" sz="2000" b="1" kern="0" dirty="0">
                <a:solidFill>
                  <a:schemeClr val="tx2"/>
                </a:solidFill>
                <a:ea typeface="Calibri Light" charset="0"/>
                <a:cs typeface="Segoe UI" panose="020B0502040204020203" pitchFamily="34" charset="0"/>
              </a:rPr>
              <a:t>Employee</a:t>
            </a:r>
            <a:endParaRPr lang="en-US" sz="2000" b="1" dirty="0">
              <a:solidFill>
                <a:schemeClr val="tx2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181B33-91C3-40B9-B900-79BAC8840C2C}"/>
              </a:ext>
            </a:extLst>
          </p:cNvPr>
          <p:cNvSpPr/>
          <p:nvPr/>
        </p:nvSpPr>
        <p:spPr>
          <a:xfrm>
            <a:off x="8607240" y="5323473"/>
            <a:ext cx="504056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04A36A-F954-427B-A95C-902BE585D7B8}"/>
              </a:ext>
            </a:extLst>
          </p:cNvPr>
          <p:cNvSpPr/>
          <p:nvPr/>
        </p:nvSpPr>
        <p:spPr>
          <a:xfrm>
            <a:off x="9287178" y="5323473"/>
            <a:ext cx="504056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4A5E33C-D878-418B-96CF-3C4C42425B31}"/>
              </a:ext>
            </a:extLst>
          </p:cNvPr>
          <p:cNvSpPr>
            <a:spLocks/>
          </p:cNvSpPr>
          <p:nvPr/>
        </p:nvSpPr>
        <p:spPr bwMode="auto">
          <a:xfrm>
            <a:off x="9482411" y="5462826"/>
            <a:ext cx="112242" cy="225347"/>
          </a:xfrm>
          <a:custGeom>
            <a:avLst/>
            <a:gdLst>
              <a:gd name="T0" fmla="*/ 638 w 767"/>
              <a:gd name="T1" fmla="*/ 0 h 1535"/>
              <a:gd name="T2" fmla="*/ 717 w 767"/>
              <a:gd name="T3" fmla="*/ 6 h 1535"/>
              <a:gd name="T4" fmla="*/ 767 w 767"/>
              <a:gd name="T5" fmla="*/ 11 h 1535"/>
              <a:gd name="T6" fmla="*/ 767 w 767"/>
              <a:gd name="T7" fmla="*/ 255 h 1535"/>
              <a:gd name="T8" fmla="*/ 747 w 767"/>
              <a:gd name="T9" fmla="*/ 255 h 1535"/>
              <a:gd name="T10" fmla="*/ 592 w 767"/>
              <a:gd name="T11" fmla="*/ 258 h 1535"/>
              <a:gd name="T12" fmla="*/ 500 w 767"/>
              <a:gd name="T13" fmla="*/ 347 h 1535"/>
              <a:gd name="T14" fmla="*/ 498 w 767"/>
              <a:gd name="T15" fmla="*/ 576 h 1535"/>
              <a:gd name="T16" fmla="*/ 744 w 767"/>
              <a:gd name="T17" fmla="*/ 576 h 1535"/>
              <a:gd name="T18" fmla="*/ 710 w 767"/>
              <a:gd name="T19" fmla="*/ 849 h 1535"/>
              <a:gd name="T20" fmla="*/ 496 w 767"/>
              <a:gd name="T21" fmla="*/ 849 h 1535"/>
              <a:gd name="T22" fmla="*/ 496 w 767"/>
              <a:gd name="T23" fmla="*/ 1535 h 1535"/>
              <a:gd name="T24" fmla="*/ 223 w 767"/>
              <a:gd name="T25" fmla="*/ 1535 h 1535"/>
              <a:gd name="T26" fmla="*/ 223 w 767"/>
              <a:gd name="T27" fmla="*/ 850 h 1535"/>
              <a:gd name="T28" fmla="*/ 0 w 767"/>
              <a:gd name="T29" fmla="*/ 850 h 1535"/>
              <a:gd name="T30" fmla="*/ 0 w 767"/>
              <a:gd name="T31" fmla="*/ 577 h 1535"/>
              <a:gd name="T32" fmla="*/ 222 w 767"/>
              <a:gd name="T33" fmla="*/ 577 h 1535"/>
              <a:gd name="T34" fmla="*/ 222 w 767"/>
              <a:gd name="T35" fmla="*/ 558 h 1535"/>
              <a:gd name="T36" fmla="*/ 225 w 767"/>
              <a:gd name="T37" fmla="*/ 317 h 1535"/>
              <a:gd name="T38" fmla="*/ 337 w 767"/>
              <a:gd name="T39" fmla="*/ 75 h 1535"/>
              <a:gd name="T40" fmla="*/ 510 w 767"/>
              <a:gd name="T41" fmla="*/ 3 h 1535"/>
              <a:gd name="T42" fmla="*/ 524 w 767"/>
              <a:gd name="T43" fmla="*/ 0 h 1535"/>
              <a:gd name="T44" fmla="*/ 638 w 767"/>
              <a:gd name="T45" fmla="*/ 0 h 1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" h="1535">
                <a:moveTo>
                  <a:pt x="638" y="0"/>
                </a:moveTo>
                <a:cubicBezTo>
                  <a:pt x="665" y="2"/>
                  <a:pt x="691" y="4"/>
                  <a:pt x="717" y="6"/>
                </a:cubicBezTo>
                <a:cubicBezTo>
                  <a:pt x="734" y="8"/>
                  <a:pt x="750" y="9"/>
                  <a:pt x="767" y="11"/>
                </a:cubicBezTo>
                <a:cubicBezTo>
                  <a:pt x="767" y="93"/>
                  <a:pt x="767" y="173"/>
                  <a:pt x="767" y="255"/>
                </a:cubicBezTo>
                <a:cubicBezTo>
                  <a:pt x="760" y="255"/>
                  <a:pt x="754" y="255"/>
                  <a:pt x="747" y="255"/>
                </a:cubicBezTo>
                <a:cubicBezTo>
                  <a:pt x="695" y="256"/>
                  <a:pt x="643" y="255"/>
                  <a:pt x="592" y="258"/>
                </a:cubicBezTo>
                <a:cubicBezTo>
                  <a:pt x="536" y="263"/>
                  <a:pt x="503" y="291"/>
                  <a:pt x="500" y="347"/>
                </a:cubicBezTo>
                <a:cubicBezTo>
                  <a:pt x="495" y="423"/>
                  <a:pt x="498" y="499"/>
                  <a:pt x="498" y="576"/>
                </a:cubicBezTo>
                <a:cubicBezTo>
                  <a:pt x="579" y="576"/>
                  <a:pt x="661" y="576"/>
                  <a:pt x="744" y="576"/>
                </a:cubicBezTo>
                <a:cubicBezTo>
                  <a:pt x="732" y="668"/>
                  <a:pt x="721" y="758"/>
                  <a:pt x="710" y="849"/>
                </a:cubicBezTo>
                <a:cubicBezTo>
                  <a:pt x="639" y="849"/>
                  <a:pt x="568" y="849"/>
                  <a:pt x="496" y="849"/>
                </a:cubicBezTo>
                <a:cubicBezTo>
                  <a:pt x="496" y="1078"/>
                  <a:pt x="496" y="1306"/>
                  <a:pt x="496" y="1535"/>
                </a:cubicBezTo>
                <a:cubicBezTo>
                  <a:pt x="404" y="1535"/>
                  <a:pt x="314" y="1535"/>
                  <a:pt x="223" y="1535"/>
                </a:cubicBezTo>
                <a:cubicBezTo>
                  <a:pt x="223" y="1307"/>
                  <a:pt x="223" y="1079"/>
                  <a:pt x="223" y="850"/>
                </a:cubicBezTo>
                <a:cubicBezTo>
                  <a:pt x="148" y="850"/>
                  <a:pt x="75" y="850"/>
                  <a:pt x="0" y="850"/>
                </a:cubicBezTo>
                <a:cubicBezTo>
                  <a:pt x="0" y="759"/>
                  <a:pt x="0" y="668"/>
                  <a:pt x="0" y="577"/>
                </a:cubicBezTo>
                <a:cubicBezTo>
                  <a:pt x="73" y="577"/>
                  <a:pt x="147" y="577"/>
                  <a:pt x="222" y="577"/>
                </a:cubicBezTo>
                <a:cubicBezTo>
                  <a:pt x="222" y="570"/>
                  <a:pt x="222" y="564"/>
                  <a:pt x="222" y="558"/>
                </a:cubicBezTo>
                <a:cubicBezTo>
                  <a:pt x="223" y="478"/>
                  <a:pt x="221" y="397"/>
                  <a:pt x="225" y="317"/>
                </a:cubicBezTo>
                <a:cubicBezTo>
                  <a:pt x="230" y="222"/>
                  <a:pt x="262" y="138"/>
                  <a:pt x="337" y="75"/>
                </a:cubicBezTo>
                <a:cubicBezTo>
                  <a:pt x="387" y="32"/>
                  <a:pt x="446" y="12"/>
                  <a:pt x="510" y="3"/>
                </a:cubicBezTo>
                <a:cubicBezTo>
                  <a:pt x="515" y="3"/>
                  <a:pt x="519" y="1"/>
                  <a:pt x="524" y="0"/>
                </a:cubicBezTo>
                <a:cubicBezTo>
                  <a:pt x="562" y="0"/>
                  <a:pt x="600" y="0"/>
                  <a:pt x="6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0C5D06-C2E1-44D8-9FD0-0D6529D104DC}"/>
              </a:ext>
            </a:extLst>
          </p:cNvPr>
          <p:cNvGrpSpPr/>
          <p:nvPr/>
        </p:nvGrpSpPr>
        <p:grpSpPr>
          <a:xfrm>
            <a:off x="8745893" y="5462828"/>
            <a:ext cx="224484" cy="225346"/>
            <a:chOff x="6080125" y="5521325"/>
            <a:chExt cx="412750" cy="414338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20A3514-F3FB-4A72-BB71-C951CE160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0125" y="5521325"/>
              <a:ext cx="412750" cy="414338"/>
            </a:xfrm>
            <a:custGeom>
              <a:avLst/>
              <a:gdLst>
                <a:gd name="T0" fmla="*/ 999 w 1532"/>
                <a:gd name="T1" fmla="*/ 1534 h 1534"/>
                <a:gd name="T2" fmla="*/ 537 w 1532"/>
                <a:gd name="T3" fmla="*/ 1534 h 1534"/>
                <a:gd name="T4" fmla="*/ 509 w 1532"/>
                <a:gd name="T5" fmla="*/ 1532 h 1534"/>
                <a:gd name="T6" fmla="*/ 326 w 1532"/>
                <a:gd name="T7" fmla="*/ 1513 h 1534"/>
                <a:gd name="T8" fmla="*/ 50 w 1532"/>
                <a:gd name="T9" fmla="*/ 1292 h 1534"/>
                <a:gd name="T10" fmla="*/ 4 w 1532"/>
                <a:gd name="T11" fmla="*/ 1061 h 1534"/>
                <a:gd name="T12" fmla="*/ 1 w 1532"/>
                <a:gd name="T13" fmla="*/ 562 h 1534"/>
                <a:gd name="T14" fmla="*/ 16 w 1532"/>
                <a:gd name="T15" fmla="*/ 353 h 1534"/>
                <a:gd name="T16" fmla="*/ 172 w 1532"/>
                <a:gd name="T17" fmla="*/ 91 h 1534"/>
                <a:gd name="T18" fmla="*/ 426 w 1532"/>
                <a:gd name="T19" fmla="*/ 6 h 1534"/>
                <a:gd name="T20" fmla="*/ 537 w 1532"/>
                <a:gd name="T21" fmla="*/ 0 h 1534"/>
                <a:gd name="T22" fmla="*/ 996 w 1532"/>
                <a:gd name="T23" fmla="*/ 0 h 1534"/>
                <a:gd name="T24" fmla="*/ 1103 w 1532"/>
                <a:gd name="T25" fmla="*/ 6 h 1534"/>
                <a:gd name="T26" fmla="*/ 1284 w 1532"/>
                <a:gd name="T27" fmla="*/ 46 h 1534"/>
                <a:gd name="T28" fmla="*/ 1523 w 1532"/>
                <a:gd name="T29" fmla="*/ 372 h 1534"/>
                <a:gd name="T30" fmla="*/ 1532 w 1532"/>
                <a:gd name="T31" fmla="*/ 452 h 1534"/>
                <a:gd name="T32" fmla="*/ 1532 w 1532"/>
                <a:gd name="T33" fmla="*/ 1070 h 1534"/>
                <a:gd name="T34" fmla="*/ 1530 w 1532"/>
                <a:gd name="T35" fmla="*/ 1086 h 1534"/>
                <a:gd name="T36" fmla="*/ 1520 w 1532"/>
                <a:gd name="T37" fmla="*/ 1176 h 1534"/>
                <a:gd name="T38" fmla="*/ 1388 w 1532"/>
                <a:gd name="T39" fmla="*/ 1422 h 1534"/>
                <a:gd name="T40" fmla="*/ 1107 w 1532"/>
                <a:gd name="T41" fmla="*/ 1528 h 1534"/>
                <a:gd name="T42" fmla="*/ 999 w 1532"/>
                <a:gd name="T43" fmla="*/ 1534 h 1534"/>
                <a:gd name="T44" fmla="*/ 768 w 1532"/>
                <a:gd name="T45" fmla="*/ 1399 h 1534"/>
                <a:gd name="T46" fmla="*/ 768 w 1532"/>
                <a:gd name="T47" fmla="*/ 1396 h 1534"/>
                <a:gd name="T48" fmla="*/ 889 w 1532"/>
                <a:gd name="T49" fmla="*/ 1396 h 1534"/>
                <a:gd name="T50" fmla="*/ 1150 w 1532"/>
                <a:gd name="T51" fmla="*/ 1383 h 1534"/>
                <a:gd name="T52" fmla="*/ 1375 w 1532"/>
                <a:gd name="T53" fmla="*/ 1194 h 1534"/>
                <a:gd name="T54" fmla="*/ 1394 w 1532"/>
                <a:gd name="T55" fmla="*/ 1037 h 1534"/>
                <a:gd name="T56" fmla="*/ 1396 w 1532"/>
                <a:gd name="T57" fmla="*/ 629 h 1534"/>
                <a:gd name="T58" fmla="*/ 1384 w 1532"/>
                <a:gd name="T59" fmla="*/ 387 h 1534"/>
                <a:gd name="T60" fmla="*/ 1171 w 1532"/>
                <a:gd name="T61" fmla="*/ 156 h 1534"/>
                <a:gd name="T62" fmla="*/ 1008 w 1532"/>
                <a:gd name="T63" fmla="*/ 141 h 1534"/>
                <a:gd name="T64" fmla="*/ 607 w 1532"/>
                <a:gd name="T65" fmla="*/ 140 h 1534"/>
                <a:gd name="T66" fmla="*/ 377 w 1532"/>
                <a:gd name="T67" fmla="*/ 153 h 1534"/>
                <a:gd name="T68" fmla="*/ 157 w 1532"/>
                <a:gd name="T69" fmla="*/ 363 h 1534"/>
                <a:gd name="T70" fmla="*/ 142 w 1532"/>
                <a:gd name="T71" fmla="*/ 516 h 1534"/>
                <a:gd name="T72" fmla="*/ 140 w 1532"/>
                <a:gd name="T73" fmla="*/ 886 h 1534"/>
                <a:gd name="T74" fmla="*/ 151 w 1532"/>
                <a:gd name="T75" fmla="*/ 1145 h 1534"/>
                <a:gd name="T76" fmla="*/ 263 w 1532"/>
                <a:gd name="T77" fmla="*/ 1338 h 1534"/>
                <a:gd name="T78" fmla="*/ 437 w 1532"/>
                <a:gd name="T79" fmla="*/ 1390 h 1534"/>
                <a:gd name="T80" fmla="*/ 768 w 1532"/>
                <a:gd name="T81" fmla="*/ 1399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32" h="1534">
                  <a:moveTo>
                    <a:pt x="999" y="1534"/>
                  </a:moveTo>
                  <a:cubicBezTo>
                    <a:pt x="845" y="1534"/>
                    <a:pt x="691" y="1534"/>
                    <a:pt x="537" y="1534"/>
                  </a:cubicBezTo>
                  <a:cubicBezTo>
                    <a:pt x="528" y="1534"/>
                    <a:pt x="518" y="1532"/>
                    <a:pt x="509" y="1532"/>
                  </a:cubicBezTo>
                  <a:cubicBezTo>
                    <a:pt x="447" y="1531"/>
                    <a:pt x="386" y="1528"/>
                    <a:pt x="326" y="1513"/>
                  </a:cubicBezTo>
                  <a:cubicBezTo>
                    <a:pt x="200" y="1482"/>
                    <a:pt x="106" y="1411"/>
                    <a:pt x="50" y="1292"/>
                  </a:cubicBezTo>
                  <a:cubicBezTo>
                    <a:pt x="15" y="1219"/>
                    <a:pt x="5" y="1141"/>
                    <a:pt x="4" y="1061"/>
                  </a:cubicBezTo>
                  <a:cubicBezTo>
                    <a:pt x="2" y="894"/>
                    <a:pt x="0" y="728"/>
                    <a:pt x="1" y="562"/>
                  </a:cubicBezTo>
                  <a:cubicBezTo>
                    <a:pt x="2" y="492"/>
                    <a:pt x="6" y="422"/>
                    <a:pt x="16" y="353"/>
                  </a:cubicBezTo>
                  <a:cubicBezTo>
                    <a:pt x="32" y="246"/>
                    <a:pt x="84" y="157"/>
                    <a:pt x="172" y="91"/>
                  </a:cubicBezTo>
                  <a:cubicBezTo>
                    <a:pt x="247" y="35"/>
                    <a:pt x="334" y="12"/>
                    <a:pt x="426" y="6"/>
                  </a:cubicBezTo>
                  <a:cubicBezTo>
                    <a:pt x="463" y="3"/>
                    <a:pt x="500" y="2"/>
                    <a:pt x="537" y="0"/>
                  </a:cubicBezTo>
                  <a:cubicBezTo>
                    <a:pt x="690" y="0"/>
                    <a:pt x="843" y="0"/>
                    <a:pt x="996" y="0"/>
                  </a:cubicBezTo>
                  <a:cubicBezTo>
                    <a:pt x="1031" y="2"/>
                    <a:pt x="1067" y="4"/>
                    <a:pt x="1103" y="6"/>
                  </a:cubicBezTo>
                  <a:cubicBezTo>
                    <a:pt x="1166" y="9"/>
                    <a:pt x="1227" y="20"/>
                    <a:pt x="1284" y="46"/>
                  </a:cubicBezTo>
                  <a:cubicBezTo>
                    <a:pt x="1426" y="109"/>
                    <a:pt x="1500" y="222"/>
                    <a:pt x="1523" y="372"/>
                  </a:cubicBezTo>
                  <a:cubicBezTo>
                    <a:pt x="1527" y="399"/>
                    <a:pt x="1529" y="426"/>
                    <a:pt x="1532" y="452"/>
                  </a:cubicBezTo>
                  <a:cubicBezTo>
                    <a:pt x="1532" y="658"/>
                    <a:pt x="1532" y="864"/>
                    <a:pt x="1532" y="1070"/>
                  </a:cubicBezTo>
                  <a:cubicBezTo>
                    <a:pt x="1531" y="1075"/>
                    <a:pt x="1530" y="1080"/>
                    <a:pt x="1530" y="1086"/>
                  </a:cubicBezTo>
                  <a:cubicBezTo>
                    <a:pt x="1526" y="1116"/>
                    <a:pt x="1525" y="1147"/>
                    <a:pt x="1520" y="1176"/>
                  </a:cubicBezTo>
                  <a:cubicBezTo>
                    <a:pt x="1504" y="1273"/>
                    <a:pt x="1462" y="1356"/>
                    <a:pt x="1388" y="1422"/>
                  </a:cubicBezTo>
                  <a:cubicBezTo>
                    <a:pt x="1308" y="1493"/>
                    <a:pt x="1212" y="1521"/>
                    <a:pt x="1107" y="1528"/>
                  </a:cubicBezTo>
                  <a:cubicBezTo>
                    <a:pt x="1071" y="1531"/>
                    <a:pt x="1035" y="1532"/>
                    <a:pt x="999" y="1534"/>
                  </a:cubicBezTo>
                  <a:close/>
                  <a:moveTo>
                    <a:pt x="768" y="1399"/>
                  </a:moveTo>
                  <a:cubicBezTo>
                    <a:pt x="768" y="1398"/>
                    <a:pt x="768" y="1397"/>
                    <a:pt x="768" y="1396"/>
                  </a:cubicBezTo>
                  <a:cubicBezTo>
                    <a:pt x="809" y="1396"/>
                    <a:pt x="849" y="1398"/>
                    <a:pt x="889" y="1396"/>
                  </a:cubicBezTo>
                  <a:cubicBezTo>
                    <a:pt x="976" y="1393"/>
                    <a:pt x="1064" y="1394"/>
                    <a:pt x="1150" y="1383"/>
                  </a:cubicBezTo>
                  <a:cubicBezTo>
                    <a:pt x="1263" y="1370"/>
                    <a:pt x="1341" y="1305"/>
                    <a:pt x="1375" y="1194"/>
                  </a:cubicBezTo>
                  <a:cubicBezTo>
                    <a:pt x="1391" y="1143"/>
                    <a:pt x="1393" y="1090"/>
                    <a:pt x="1394" y="1037"/>
                  </a:cubicBezTo>
                  <a:cubicBezTo>
                    <a:pt x="1396" y="901"/>
                    <a:pt x="1397" y="765"/>
                    <a:pt x="1396" y="629"/>
                  </a:cubicBezTo>
                  <a:cubicBezTo>
                    <a:pt x="1396" y="548"/>
                    <a:pt x="1393" y="467"/>
                    <a:pt x="1384" y="387"/>
                  </a:cubicBezTo>
                  <a:cubicBezTo>
                    <a:pt x="1370" y="264"/>
                    <a:pt x="1292" y="180"/>
                    <a:pt x="1171" y="156"/>
                  </a:cubicBezTo>
                  <a:cubicBezTo>
                    <a:pt x="1118" y="145"/>
                    <a:pt x="1063" y="142"/>
                    <a:pt x="1008" y="141"/>
                  </a:cubicBezTo>
                  <a:cubicBezTo>
                    <a:pt x="874" y="139"/>
                    <a:pt x="741" y="140"/>
                    <a:pt x="607" y="140"/>
                  </a:cubicBezTo>
                  <a:cubicBezTo>
                    <a:pt x="530" y="140"/>
                    <a:pt x="453" y="139"/>
                    <a:pt x="377" y="153"/>
                  </a:cubicBezTo>
                  <a:cubicBezTo>
                    <a:pt x="260" y="173"/>
                    <a:pt x="180" y="247"/>
                    <a:pt x="157" y="363"/>
                  </a:cubicBezTo>
                  <a:cubicBezTo>
                    <a:pt x="146" y="413"/>
                    <a:pt x="143" y="465"/>
                    <a:pt x="142" y="516"/>
                  </a:cubicBezTo>
                  <a:cubicBezTo>
                    <a:pt x="139" y="639"/>
                    <a:pt x="138" y="763"/>
                    <a:pt x="140" y="886"/>
                  </a:cubicBezTo>
                  <a:cubicBezTo>
                    <a:pt x="141" y="972"/>
                    <a:pt x="143" y="1059"/>
                    <a:pt x="151" y="1145"/>
                  </a:cubicBezTo>
                  <a:cubicBezTo>
                    <a:pt x="159" y="1224"/>
                    <a:pt x="195" y="1292"/>
                    <a:pt x="263" y="1338"/>
                  </a:cubicBezTo>
                  <a:cubicBezTo>
                    <a:pt x="315" y="1374"/>
                    <a:pt x="375" y="1388"/>
                    <a:pt x="437" y="1390"/>
                  </a:cubicBezTo>
                  <a:cubicBezTo>
                    <a:pt x="547" y="1394"/>
                    <a:pt x="658" y="1396"/>
                    <a:pt x="768" y="1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E68E5BA-52E2-4F74-95AE-6FD6958CD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0138" y="5621338"/>
              <a:ext cx="214313" cy="212725"/>
            </a:xfrm>
            <a:custGeom>
              <a:avLst/>
              <a:gdLst>
                <a:gd name="T0" fmla="*/ 396 w 791"/>
                <a:gd name="T1" fmla="*/ 788 h 789"/>
                <a:gd name="T2" fmla="*/ 1 w 791"/>
                <a:gd name="T3" fmla="*/ 395 h 789"/>
                <a:gd name="T4" fmla="*/ 395 w 791"/>
                <a:gd name="T5" fmla="*/ 0 h 789"/>
                <a:gd name="T6" fmla="*/ 790 w 791"/>
                <a:gd name="T7" fmla="*/ 393 h 789"/>
                <a:gd name="T8" fmla="*/ 396 w 791"/>
                <a:gd name="T9" fmla="*/ 788 h 789"/>
                <a:gd name="T10" fmla="*/ 140 w 791"/>
                <a:gd name="T11" fmla="*/ 394 h 789"/>
                <a:gd name="T12" fmla="*/ 395 w 791"/>
                <a:gd name="T13" fmla="*/ 650 h 789"/>
                <a:gd name="T14" fmla="*/ 651 w 791"/>
                <a:gd name="T15" fmla="*/ 395 h 789"/>
                <a:gd name="T16" fmla="*/ 396 w 791"/>
                <a:gd name="T17" fmla="*/ 139 h 789"/>
                <a:gd name="T18" fmla="*/ 140 w 791"/>
                <a:gd name="T19" fmla="*/ 39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1" h="789">
                  <a:moveTo>
                    <a:pt x="396" y="788"/>
                  </a:moveTo>
                  <a:cubicBezTo>
                    <a:pt x="179" y="789"/>
                    <a:pt x="2" y="613"/>
                    <a:pt x="1" y="395"/>
                  </a:cubicBezTo>
                  <a:cubicBezTo>
                    <a:pt x="0" y="178"/>
                    <a:pt x="178" y="0"/>
                    <a:pt x="395" y="0"/>
                  </a:cubicBezTo>
                  <a:cubicBezTo>
                    <a:pt x="613" y="0"/>
                    <a:pt x="788" y="175"/>
                    <a:pt x="790" y="393"/>
                  </a:cubicBezTo>
                  <a:cubicBezTo>
                    <a:pt x="791" y="610"/>
                    <a:pt x="614" y="788"/>
                    <a:pt x="396" y="788"/>
                  </a:cubicBezTo>
                  <a:close/>
                  <a:moveTo>
                    <a:pt x="140" y="394"/>
                  </a:moveTo>
                  <a:cubicBezTo>
                    <a:pt x="140" y="535"/>
                    <a:pt x="253" y="649"/>
                    <a:pt x="395" y="650"/>
                  </a:cubicBezTo>
                  <a:cubicBezTo>
                    <a:pt x="536" y="650"/>
                    <a:pt x="650" y="537"/>
                    <a:pt x="651" y="395"/>
                  </a:cubicBezTo>
                  <a:cubicBezTo>
                    <a:pt x="652" y="253"/>
                    <a:pt x="538" y="139"/>
                    <a:pt x="396" y="139"/>
                  </a:cubicBezTo>
                  <a:cubicBezTo>
                    <a:pt x="254" y="139"/>
                    <a:pt x="140" y="252"/>
                    <a:pt x="140" y="3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D39D128-E8CD-4693-BFD4-1861F541C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2225" y="5592763"/>
              <a:ext cx="50800" cy="49213"/>
            </a:xfrm>
            <a:custGeom>
              <a:avLst/>
              <a:gdLst>
                <a:gd name="T0" fmla="*/ 184 w 184"/>
                <a:gd name="T1" fmla="*/ 92 h 185"/>
                <a:gd name="T2" fmla="*/ 94 w 184"/>
                <a:gd name="T3" fmla="*/ 184 h 185"/>
                <a:gd name="T4" fmla="*/ 0 w 184"/>
                <a:gd name="T5" fmla="*/ 93 h 185"/>
                <a:gd name="T6" fmla="*/ 91 w 184"/>
                <a:gd name="T7" fmla="*/ 1 h 185"/>
                <a:gd name="T8" fmla="*/ 184 w 184"/>
                <a:gd name="T9" fmla="*/ 9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5">
                  <a:moveTo>
                    <a:pt x="184" y="92"/>
                  </a:moveTo>
                  <a:cubicBezTo>
                    <a:pt x="184" y="143"/>
                    <a:pt x="144" y="184"/>
                    <a:pt x="94" y="184"/>
                  </a:cubicBezTo>
                  <a:cubicBezTo>
                    <a:pt x="42" y="185"/>
                    <a:pt x="1" y="144"/>
                    <a:pt x="0" y="93"/>
                  </a:cubicBezTo>
                  <a:cubicBezTo>
                    <a:pt x="0" y="42"/>
                    <a:pt x="41" y="1"/>
                    <a:pt x="91" y="1"/>
                  </a:cubicBezTo>
                  <a:cubicBezTo>
                    <a:pt x="143" y="0"/>
                    <a:pt x="184" y="40"/>
                    <a:pt x="18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36A80DF-C37C-43A1-8B79-9505EFD73671}"/>
              </a:ext>
            </a:extLst>
          </p:cNvPr>
          <p:cNvSpPr txBox="1"/>
          <p:nvPr/>
        </p:nvSpPr>
        <p:spPr>
          <a:xfrm>
            <a:off x="7458082" y="2308062"/>
            <a:ext cx="3465343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Calibri Light" charset="0"/>
                <a:cs typeface="Segoe UI" panose="020B0502040204020203" pitchFamily="34" charset="0"/>
              </a:rPr>
              <a:t>Employee Designation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8854C-69CC-4C37-82F3-465EF6C7389D}"/>
              </a:ext>
            </a:extLst>
          </p:cNvPr>
          <p:cNvSpPr txBox="1"/>
          <p:nvPr/>
        </p:nvSpPr>
        <p:spPr>
          <a:xfrm>
            <a:off x="7458082" y="1709958"/>
            <a:ext cx="4123691" cy="4924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3200" b="1" kern="0">
                <a:solidFill>
                  <a:schemeClr val="tx2"/>
                </a:solidFill>
                <a:ea typeface="Segoe UI Black" panose="020B0A02040204020203" pitchFamily="34" charset="0"/>
                <a:cs typeface="Segoe UI" panose="020B0502040204020203" pitchFamily="34" charset="0"/>
              </a:rPr>
              <a:t>Employee Name</a:t>
            </a:r>
            <a:endParaRPr lang="en-US" sz="3200" b="1" dirty="0">
              <a:solidFill>
                <a:schemeClr val="tx2"/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256176-B9AE-46D1-AEFE-C0DC234FA46D}"/>
              </a:ext>
            </a:extLst>
          </p:cNvPr>
          <p:cNvSpPr/>
          <p:nvPr/>
        </p:nvSpPr>
        <p:spPr>
          <a:xfrm>
            <a:off x="2090039" y="3217411"/>
            <a:ext cx="2247706" cy="2247706"/>
          </a:xfrm>
          <a:prstGeom prst="ellipse">
            <a:avLst/>
          </a:prstGeom>
          <a:gradFill>
            <a:gsLst>
              <a:gs pos="0">
                <a:schemeClr val="accent1"/>
              </a:gs>
              <a:gs pos="71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C8FD7-005E-427D-80AC-C24A339908FF}"/>
              </a:ext>
            </a:extLst>
          </p:cNvPr>
          <p:cNvSpPr txBox="1"/>
          <p:nvPr/>
        </p:nvSpPr>
        <p:spPr>
          <a:xfrm>
            <a:off x="2308545" y="4095043"/>
            <a:ext cx="181069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Congrats!</a:t>
            </a:r>
          </a:p>
        </p:txBody>
      </p:sp>
    </p:spTree>
    <p:extLst>
      <p:ext uri="{BB962C8B-B14F-4D97-AF65-F5344CB8AC3E}">
        <p14:creationId xmlns:p14="http://schemas.microsoft.com/office/powerpoint/2010/main" val="366421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67FCD759-03F1-4E3F-9CB0-3258F45CB4F9}"/>
              </a:ext>
            </a:extLst>
          </p:cNvPr>
          <p:cNvSpPr/>
          <p:nvPr/>
        </p:nvSpPr>
        <p:spPr>
          <a:xfrm>
            <a:off x="426168" y="1090518"/>
            <a:ext cx="5328621" cy="5328621"/>
          </a:xfrm>
          <a:prstGeom prst="ellipse">
            <a:avLst/>
          </a:prstGeom>
          <a:solidFill>
            <a:schemeClr val="tx1">
              <a:alpha val="3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7952B-098E-40E4-BB48-12033395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650BF-D235-4967-BDDD-B4577EFA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E7AA163-F91F-41A3-AAA7-819367A368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1844" y="887270"/>
            <a:ext cx="4639850" cy="463985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FEF5D9-F144-4054-A899-75F0E4E51EC0}"/>
              </a:ext>
            </a:extLst>
          </p:cNvPr>
          <p:cNvSpPr txBox="1"/>
          <p:nvPr/>
        </p:nvSpPr>
        <p:spPr>
          <a:xfrm>
            <a:off x="6031401" y="1449391"/>
            <a:ext cx="3449667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Calibri Light" charset="0"/>
                <a:cs typeface="Segoe UI" panose="020B0502040204020203" pitchFamily="34" charset="0"/>
              </a:rPr>
              <a:t>Employee Designation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206CF5-6C8B-4FCA-B6AF-804260DAAD34}"/>
              </a:ext>
            </a:extLst>
          </p:cNvPr>
          <p:cNvSpPr txBox="1"/>
          <p:nvPr/>
        </p:nvSpPr>
        <p:spPr>
          <a:xfrm>
            <a:off x="6031402" y="851286"/>
            <a:ext cx="390666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kern="0" dirty="0">
                <a:solidFill>
                  <a:schemeClr val="tx2">
                    <a:lumMod val="50000"/>
                  </a:schemeClr>
                </a:solidFill>
                <a:ea typeface="Segoe UI Black" panose="020B0A02040204020203" pitchFamily="34" charset="0"/>
                <a:cs typeface="Segoe UI" panose="020B0502040204020203" pitchFamily="34" charset="0"/>
              </a:rPr>
              <a:t>Employee Name</a:t>
            </a:r>
            <a:endParaRPr lang="en-US" sz="3200" b="1" dirty="0">
              <a:solidFill>
                <a:schemeClr val="tx2">
                  <a:lumMod val="50000"/>
                </a:schemeClr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F9A17E-8675-4EF1-B2F8-AAB72CC3CAE1}"/>
              </a:ext>
            </a:extLst>
          </p:cNvPr>
          <p:cNvSpPr txBox="1"/>
          <p:nvPr/>
        </p:nvSpPr>
        <p:spPr>
          <a:xfrm>
            <a:off x="6034478" y="4423141"/>
            <a:ext cx="3906663" cy="7516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97404-647A-461C-97B2-7302AAC41408}"/>
              </a:ext>
            </a:extLst>
          </p:cNvPr>
          <p:cNvSpPr txBox="1"/>
          <p:nvPr/>
        </p:nvSpPr>
        <p:spPr>
          <a:xfrm>
            <a:off x="6031401" y="3990101"/>
            <a:ext cx="390666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 b="1" kern="0" dirty="0">
                <a:solidFill>
                  <a:schemeClr val="tx2"/>
                </a:solidFill>
                <a:ea typeface="Calibri Light" charset="0"/>
                <a:cs typeface="Segoe UI" panose="020B0502040204020203" pitchFamily="34" charset="0"/>
              </a:rPr>
              <a:t>About the Employee</a:t>
            </a:r>
            <a:endParaRPr lang="en-US" sz="2000" b="1" dirty="0">
              <a:solidFill>
                <a:schemeClr val="tx2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12CB01-F104-4156-A4C6-31917F625595}"/>
              </a:ext>
            </a:extLst>
          </p:cNvPr>
          <p:cNvSpPr txBox="1"/>
          <p:nvPr/>
        </p:nvSpPr>
        <p:spPr>
          <a:xfrm rot="16200000">
            <a:off x="-1437840" y="2803342"/>
            <a:ext cx="375726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Congrats!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9EB096-FE84-42DB-8569-9025DE292570}"/>
              </a:ext>
            </a:extLst>
          </p:cNvPr>
          <p:cNvGrpSpPr/>
          <p:nvPr/>
        </p:nvGrpSpPr>
        <p:grpSpPr>
          <a:xfrm>
            <a:off x="6022404" y="5386149"/>
            <a:ext cx="889552" cy="378705"/>
            <a:chOff x="8607240" y="5323473"/>
            <a:chExt cx="1183994" cy="50405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211EFF-938E-4C46-8258-5FF85A004514}"/>
                </a:ext>
              </a:extLst>
            </p:cNvPr>
            <p:cNvSpPr/>
            <p:nvPr/>
          </p:nvSpPr>
          <p:spPr>
            <a:xfrm>
              <a:off x="8607240" y="5323473"/>
              <a:ext cx="504056" cy="5040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CCDF4B-27EE-4EF8-B5EB-D17B9D0F3463}"/>
                </a:ext>
              </a:extLst>
            </p:cNvPr>
            <p:cNvSpPr/>
            <p:nvPr/>
          </p:nvSpPr>
          <p:spPr>
            <a:xfrm>
              <a:off x="9287178" y="5323473"/>
              <a:ext cx="504056" cy="5040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297BE9E-8497-44B9-BED6-E4B942073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2411" y="5462826"/>
              <a:ext cx="112242" cy="225347"/>
            </a:xfrm>
            <a:custGeom>
              <a:avLst/>
              <a:gdLst>
                <a:gd name="T0" fmla="*/ 638 w 767"/>
                <a:gd name="T1" fmla="*/ 0 h 1535"/>
                <a:gd name="T2" fmla="*/ 717 w 767"/>
                <a:gd name="T3" fmla="*/ 6 h 1535"/>
                <a:gd name="T4" fmla="*/ 767 w 767"/>
                <a:gd name="T5" fmla="*/ 11 h 1535"/>
                <a:gd name="T6" fmla="*/ 767 w 767"/>
                <a:gd name="T7" fmla="*/ 255 h 1535"/>
                <a:gd name="T8" fmla="*/ 747 w 767"/>
                <a:gd name="T9" fmla="*/ 255 h 1535"/>
                <a:gd name="T10" fmla="*/ 592 w 767"/>
                <a:gd name="T11" fmla="*/ 258 h 1535"/>
                <a:gd name="T12" fmla="*/ 500 w 767"/>
                <a:gd name="T13" fmla="*/ 347 h 1535"/>
                <a:gd name="T14" fmla="*/ 498 w 767"/>
                <a:gd name="T15" fmla="*/ 576 h 1535"/>
                <a:gd name="T16" fmla="*/ 744 w 767"/>
                <a:gd name="T17" fmla="*/ 576 h 1535"/>
                <a:gd name="T18" fmla="*/ 710 w 767"/>
                <a:gd name="T19" fmla="*/ 849 h 1535"/>
                <a:gd name="T20" fmla="*/ 496 w 767"/>
                <a:gd name="T21" fmla="*/ 849 h 1535"/>
                <a:gd name="T22" fmla="*/ 496 w 767"/>
                <a:gd name="T23" fmla="*/ 1535 h 1535"/>
                <a:gd name="T24" fmla="*/ 223 w 767"/>
                <a:gd name="T25" fmla="*/ 1535 h 1535"/>
                <a:gd name="T26" fmla="*/ 223 w 767"/>
                <a:gd name="T27" fmla="*/ 850 h 1535"/>
                <a:gd name="T28" fmla="*/ 0 w 767"/>
                <a:gd name="T29" fmla="*/ 850 h 1535"/>
                <a:gd name="T30" fmla="*/ 0 w 767"/>
                <a:gd name="T31" fmla="*/ 577 h 1535"/>
                <a:gd name="T32" fmla="*/ 222 w 767"/>
                <a:gd name="T33" fmla="*/ 577 h 1535"/>
                <a:gd name="T34" fmla="*/ 222 w 767"/>
                <a:gd name="T35" fmla="*/ 558 h 1535"/>
                <a:gd name="T36" fmla="*/ 225 w 767"/>
                <a:gd name="T37" fmla="*/ 317 h 1535"/>
                <a:gd name="T38" fmla="*/ 337 w 767"/>
                <a:gd name="T39" fmla="*/ 75 h 1535"/>
                <a:gd name="T40" fmla="*/ 510 w 767"/>
                <a:gd name="T41" fmla="*/ 3 h 1535"/>
                <a:gd name="T42" fmla="*/ 524 w 767"/>
                <a:gd name="T43" fmla="*/ 0 h 1535"/>
                <a:gd name="T44" fmla="*/ 638 w 767"/>
                <a:gd name="T45" fmla="*/ 0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535">
                  <a:moveTo>
                    <a:pt x="638" y="0"/>
                  </a:moveTo>
                  <a:cubicBezTo>
                    <a:pt x="665" y="2"/>
                    <a:pt x="691" y="4"/>
                    <a:pt x="717" y="6"/>
                  </a:cubicBezTo>
                  <a:cubicBezTo>
                    <a:pt x="734" y="8"/>
                    <a:pt x="750" y="9"/>
                    <a:pt x="767" y="11"/>
                  </a:cubicBezTo>
                  <a:cubicBezTo>
                    <a:pt x="767" y="93"/>
                    <a:pt x="767" y="173"/>
                    <a:pt x="767" y="255"/>
                  </a:cubicBezTo>
                  <a:cubicBezTo>
                    <a:pt x="760" y="255"/>
                    <a:pt x="754" y="255"/>
                    <a:pt x="747" y="255"/>
                  </a:cubicBezTo>
                  <a:cubicBezTo>
                    <a:pt x="695" y="256"/>
                    <a:pt x="643" y="255"/>
                    <a:pt x="592" y="258"/>
                  </a:cubicBezTo>
                  <a:cubicBezTo>
                    <a:pt x="536" y="263"/>
                    <a:pt x="503" y="291"/>
                    <a:pt x="500" y="347"/>
                  </a:cubicBezTo>
                  <a:cubicBezTo>
                    <a:pt x="495" y="423"/>
                    <a:pt x="498" y="499"/>
                    <a:pt x="498" y="576"/>
                  </a:cubicBezTo>
                  <a:cubicBezTo>
                    <a:pt x="579" y="576"/>
                    <a:pt x="661" y="576"/>
                    <a:pt x="744" y="576"/>
                  </a:cubicBezTo>
                  <a:cubicBezTo>
                    <a:pt x="732" y="668"/>
                    <a:pt x="721" y="758"/>
                    <a:pt x="710" y="849"/>
                  </a:cubicBezTo>
                  <a:cubicBezTo>
                    <a:pt x="639" y="849"/>
                    <a:pt x="568" y="849"/>
                    <a:pt x="496" y="849"/>
                  </a:cubicBezTo>
                  <a:cubicBezTo>
                    <a:pt x="496" y="1078"/>
                    <a:pt x="496" y="1306"/>
                    <a:pt x="496" y="1535"/>
                  </a:cubicBezTo>
                  <a:cubicBezTo>
                    <a:pt x="404" y="1535"/>
                    <a:pt x="314" y="1535"/>
                    <a:pt x="223" y="1535"/>
                  </a:cubicBezTo>
                  <a:cubicBezTo>
                    <a:pt x="223" y="1307"/>
                    <a:pt x="223" y="1079"/>
                    <a:pt x="223" y="850"/>
                  </a:cubicBezTo>
                  <a:cubicBezTo>
                    <a:pt x="148" y="850"/>
                    <a:pt x="75" y="850"/>
                    <a:pt x="0" y="850"/>
                  </a:cubicBezTo>
                  <a:cubicBezTo>
                    <a:pt x="0" y="759"/>
                    <a:pt x="0" y="668"/>
                    <a:pt x="0" y="577"/>
                  </a:cubicBezTo>
                  <a:cubicBezTo>
                    <a:pt x="73" y="577"/>
                    <a:pt x="147" y="577"/>
                    <a:pt x="222" y="577"/>
                  </a:cubicBezTo>
                  <a:cubicBezTo>
                    <a:pt x="222" y="570"/>
                    <a:pt x="222" y="564"/>
                    <a:pt x="222" y="558"/>
                  </a:cubicBezTo>
                  <a:cubicBezTo>
                    <a:pt x="223" y="478"/>
                    <a:pt x="221" y="397"/>
                    <a:pt x="225" y="317"/>
                  </a:cubicBezTo>
                  <a:cubicBezTo>
                    <a:pt x="230" y="222"/>
                    <a:pt x="262" y="138"/>
                    <a:pt x="337" y="75"/>
                  </a:cubicBezTo>
                  <a:cubicBezTo>
                    <a:pt x="387" y="32"/>
                    <a:pt x="446" y="12"/>
                    <a:pt x="510" y="3"/>
                  </a:cubicBezTo>
                  <a:cubicBezTo>
                    <a:pt x="515" y="3"/>
                    <a:pt x="519" y="1"/>
                    <a:pt x="524" y="0"/>
                  </a:cubicBezTo>
                  <a:cubicBezTo>
                    <a:pt x="562" y="0"/>
                    <a:pt x="600" y="0"/>
                    <a:pt x="6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9B88AD4-93EE-43CD-87BE-C8B8ADBC33D2}"/>
                </a:ext>
              </a:extLst>
            </p:cNvPr>
            <p:cNvGrpSpPr/>
            <p:nvPr/>
          </p:nvGrpSpPr>
          <p:grpSpPr>
            <a:xfrm>
              <a:off x="8745893" y="5462828"/>
              <a:ext cx="224484" cy="225346"/>
              <a:chOff x="6080125" y="5521325"/>
              <a:chExt cx="412750" cy="414338"/>
            </a:xfrm>
            <a:solidFill>
              <a:schemeClr val="bg1"/>
            </a:solidFill>
          </p:grpSpPr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CF43727F-1ED2-4E25-9758-010FC83948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80125" y="5521325"/>
                <a:ext cx="412750" cy="414338"/>
              </a:xfrm>
              <a:custGeom>
                <a:avLst/>
                <a:gdLst>
                  <a:gd name="T0" fmla="*/ 999 w 1532"/>
                  <a:gd name="T1" fmla="*/ 1534 h 1534"/>
                  <a:gd name="T2" fmla="*/ 537 w 1532"/>
                  <a:gd name="T3" fmla="*/ 1534 h 1534"/>
                  <a:gd name="T4" fmla="*/ 509 w 1532"/>
                  <a:gd name="T5" fmla="*/ 1532 h 1534"/>
                  <a:gd name="T6" fmla="*/ 326 w 1532"/>
                  <a:gd name="T7" fmla="*/ 1513 h 1534"/>
                  <a:gd name="T8" fmla="*/ 50 w 1532"/>
                  <a:gd name="T9" fmla="*/ 1292 h 1534"/>
                  <a:gd name="T10" fmla="*/ 4 w 1532"/>
                  <a:gd name="T11" fmla="*/ 1061 h 1534"/>
                  <a:gd name="T12" fmla="*/ 1 w 1532"/>
                  <a:gd name="T13" fmla="*/ 562 h 1534"/>
                  <a:gd name="T14" fmla="*/ 16 w 1532"/>
                  <a:gd name="T15" fmla="*/ 353 h 1534"/>
                  <a:gd name="T16" fmla="*/ 172 w 1532"/>
                  <a:gd name="T17" fmla="*/ 91 h 1534"/>
                  <a:gd name="T18" fmla="*/ 426 w 1532"/>
                  <a:gd name="T19" fmla="*/ 6 h 1534"/>
                  <a:gd name="T20" fmla="*/ 537 w 1532"/>
                  <a:gd name="T21" fmla="*/ 0 h 1534"/>
                  <a:gd name="T22" fmla="*/ 996 w 1532"/>
                  <a:gd name="T23" fmla="*/ 0 h 1534"/>
                  <a:gd name="T24" fmla="*/ 1103 w 1532"/>
                  <a:gd name="T25" fmla="*/ 6 h 1534"/>
                  <a:gd name="T26" fmla="*/ 1284 w 1532"/>
                  <a:gd name="T27" fmla="*/ 46 h 1534"/>
                  <a:gd name="T28" fmla="*/ 1523 w 1532"/>
                  <a:gd name="T29" fmla="*/ 372 h 1534"/>
                  <a:gd name="T30" fmla="*/ 1532 w 1532"/>
                  <a:gd name="T31" fmla="*/ 452 h 1534"/>
                  <a:gd name="T32" fmla="*/ 1532 w 1532"/>
                  <a:gd name="T33" fmla="*/ 1070 h 1534"/>
                  <a:gd name="T34" fmla="*/ 1530 w 1532"/>
                  <a:gd name="T35" fmla="*/ 1086 h 1534"/>
                  <a:gd name="T36" fmla="*/ 1520 w 1532"/>
                  <a:gd name="T37" fmla="*/ 1176 h 1534"/>
                  <a:gd name="T38" fmla="*/ 1388 w 1532"/>
                  <a:gd name="T39" fmla="*/ 1422 h 1534"/>
                  <a:gd name="T40" fmla="*/ 1107 w 1532"/>
                  <a:gd name="T41" fmla="*/ 1528 h 1534"/>
                  <a:gd name="T42" fmla="*/ 999 w 1532"/>
                  <a:gd name="T43" fmla="*/ 1534 h 1534"/>
                  <a:gd name="T44" fmla="*/ 768 w 1532"/>
                  <a:gd name="T45" fmla="*/ 1399 h 1534"/>
                  <a:gd name="T46" fmla="*/ 768 w 1532"/>
                  <a:gd name="T47" fmla="*/ 1396 h 1534"/>
                  <a:gd name="T48" fmla="*/ 889 w 1532"/>
                  <a:gd name="T49" fmla="*/ 1396 h 1534"/>
                  <a:gd name="T50" fmla="*/ 1150 w 1532"/>
                  <a:gd name="T51" fmla="*/ 1383 h 1534"/>
                  <a:gd name="T52" fmla="*/ 1375 w 1532"/>
                  <a:gd name="T53" fmla="*/ 1194 h 1534"/>
                  <a:gd name="T54" fmla="*/ 1394 w 1532"/>
                  <a:gd name="T55" fmla="*/ 1037 h 1534"/>
                  <a:gd name="T56" fmla="*/ 1396 w 1532"/>
                  <a:gd name="T57" fmla="*/ 629 h 1534"/>
                  <a:gd name="T58" fmla="*/ 1384 w 1532"/>
                  <a:gd name="T59" fmla="*/ 387 h 1534"/>
                  <a:gd name="T60" fmla="*/ 1171 w 1532"/>
                  <a:gd name="T61" fmla="*/ 156 h 1534"/>
                  <a:gd name="T62" fmla="*/ 1008 w 1532"/>
                  <a:gd name="T63" fmla="*/ 141 h 1534"/>
                  <a:gd name="T64" fmla="*/ 607 w 1532"/>
                  <a:gd name="T65" fmla="*/ 140 h 1534"/>
                  <a:gd name="T66" fmla="*/ 377 w 1532"/>
                  <a:gd name="T67" fmla="*/ 153 h 1534"/>
                  <a:gd name="T68" fmla="*/ 157 w 1532"/>
                  <a:gd name="T69" fmla="*/ 363 h 1534"/>
                  <a:gd name="T70" fmla="*/ 142 w 1532"/>
                  <a:gd name="T71" fmla="*/ 516 h 1534"/>
                  <a:gd name="T72" fmla="*/ 140 w 1532"/>
                  <a:gd name="T73" fmla="*/ 886 h 1534"/>
                  <a:gd name="T74" fmla="*/ 151 w 1532"/>
                  <a:gd name="T75" fmla="*/ 1145 h 1534"/>
                  <a:gd name="T76" fmla="*/ 263 w 1532"/>
                  <a:gd name="T77" fmla="*/ 1338 h 1534"/>
                  <a:gd name="T78" fmla="*/ 437 w 1532"/>
                  <a:gd name="T79" fmla="*/ 1390 h 1534"/>
                  <a:gd name="T80" fmla="*/ 768 w 1532"/>
                  <a:gd name="T81" fmla="*/ 1399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32" h="1534">
                    <a:moveTo>
                      <a:pt x="999" y="1534"/>
                    </a:moveTo>
                    <a:cubicBezTo>
                      <a:pt x="845" y="1534"/>
                      <a:pt x="691" y="1534"/>
                      <a:pt x="537" y="1534"/>
                    </a:cubicBezTo>
                    <a:cubicBezTo>
                      <a:pt x="528" y="1534"/>
                      <a:pt x="518" y="1532"/>
                      <a:pt x="509" y="1532"/>
                    </a:cubicBezTo>
                    <a:cubicBezTo>
                      <a:pt x="447" y="1531"/>
                      <a:pt x="386" y="1528"/>
                      <a:pt x="326" y="1513"/>
                    </a:cubicBezTo>
                    <a:cubicBezTo>
                      <a:pt x="200" y="1482"/>
                      <a:pt x="106" y="1411"/>
                      <a:pt x="50" y="1292"/>
                    </a:cubicBezTo>
                    <a:cubicBezTo>
                      <a:pt x="15" y="1219"/>
                      <a:pt x="5" y="1141"/>
                      <a:pt x="4" y="1061"/>
                    </a:cubicBezTo>
                    <a:cubicBezTo>
                      <a:pt x="2" y="894"/>
                      <a:pt x="0" y="728"/>
                      <a:pt x="1" y="562"/>
                    </a:cubicBezTo>
                    <a:cubicBezTo>
                      <a:pt x="2" y="492"/>
                      <a:pt x="6" y="422"/>
                      <a:pt x="16" y="353"/>
                    </a:cubicBezTo>
                    <a:cubicBezTo>
                      <a:pt x="32" y="246"/>
                      <a:pt x="84" y="157"/>
                      <a:pt x="172" y="91"/>
                    </a:cubicBezTo>
                    <a:cubicBezTo>
                      <a:pt x="247" y="35"/>
                      <a:pt x="334" y="12"/>
                      <a:pt x="426" y="6"/>
                    </a:cubicBezTo>
                    <a:cubicBezTo>
                      <a:pt x="463" y="3"/>
                      <a:pt x="500" y="2"/>
                      <a:pt x="537" y="0"/>
                    </a:cubicBezTo>
                    <a:cubicBezTo>
                      <a:pt x="690" y="0"/>
                      <a:pt x="843" y="0"/>
                      <a:pt x="996" y="0"/>
                    </a:cubicBezTo>
                    <a:cubicBezTo>
                      <a:pt x="1031" y="2"/>
                      <a:pt x="1067" y="4"/>
                      <a:pt x="1103" y="6"/>
                    </a:cubicBezTo>
                    <a:cubicBezTo>
                      <a:pt x="1166" y="9"/>
                      <a:pt x="1227" y="20"/>
                      <a:pt x="1284" y="46"/>
                    </a:cubicBezTo>
                    <a:cubicBezTo>
                      <a:pt x="1426" y="109"/>
                      <a:pt x="1500" y="222"/>
                      <a:pt x="1523" y="372"/>
                    </a:cubicBezTo>
                    <a:cubicBezTo>
                      <a:pt x="1527" y="399"/>
                      <a:pt x="1529" y="426"/>
                      <a:pt x="1532" y="452"/>
                    </a:cubicBezTo>
                    <a:cubicBezTo>
                      <a:pt x="1532" y="658"/>
                      <a:pt x="1532" y="864"/>
                      <a:pt x="1532" y="1070"/>
                    </a:cubicBezTo>
                    <a:cubicBezTo>
                      <a:pt x="1531" y="1075"/>
                      <a:pt x="1530" y="1080"/>
                      <a:pt x="1530" y="1086"/>
                    </a:cubicBezTo>
                    <a:cubicBezTo>
                      <a:pt x="1526" y="1116"/>
                      <a:pt x="1525" y="1147"/>
                      <a:pt x="1520" y="1176"/>
                    </a:cubicBezTo>
                    <a:cubicBezTo>
                      <a:pt x="1504" y="1273"/>
                      <a:pt x="1462" y="1356"/>
                      <a:pt x="1388" y="1422"/>
                    </a:cubicBezTo>
                    <a:cubicBezTo>
                      <a:pt x="1308" y="1493"/>
                      <a:pt x="1212" y="1521"/>
                      <a:pt x="1107" y="1528"/>
                    </a:cubicBezTo>
                    <a:cubicBezTo>
                      <a:pt x="1071" y="1531"/>
                      <a:pt x="1035" y="1532"/>
                      <a:pt x="999" y="1534"/>
                    </a:cubicBezTo>
                    <a:close/>
                    <a:moveTo>
                      <a:pt x="768" y="1399"/>
                    </a:moveTo>
                    <a:cubicBezTo>
                      <a:pt x="768" y="1398"/>
                      <a:pt x="768" y="1397"/>
                      <a:pt x="768" y="1396"/>
                    </a:cubicBezTo>
                    <a:cubicBezTo>
                      <a:pt x="809" y="1396"/>
                      <a:pt x="849" y="1398"/>
                      <a:pt x="889" y="1396"/>
                    </a:cubicBezTo>
                    <a:cubicBezTo>
                      <a:pt x="976" y="1393"/>
                      <a:pt x="1064" y="1394"/>
                      <a:pt x="1150" y="1383"/>
                    </a:cubicBezTo>
                    <a:cubicBezTo>
                      <a:pt x="1263" y="1370"/>
                      <a:pt x="1341" y="1305"/>
                      <a:pt x="1375" y="1194"/>
                    </a:cubicBezTo>
                    <a:cubicBezTo>
                      <a:pt x="1391" y="1143"/>
                      <a:pt x="1393" y="1090"/>
                      <a:pt x="1394" y="1037"/>
                    </a:cubicBezTo>
                    <a:cubicBezTo>
                      <a:pt x="1396" y="901"/>
                      <a:pt x="1397" y="765"/>
                      <a:pt x="1396" y="629"/>
                    </a:cubicBezTo>
                    <a:cubicBezTo>
                      <a:pt x="1396" y="548"/>
                      <a:pt x="1393" y="467"/>
                      <a:pt x="1384" y="387"/>
                    </a:cubicBezTo>
                    <a:cubicBezTo>
                      <a:pt x="1370" y="264"/>
                      <a:pt x="1292" y="180"/>
                      <a:pt x="1171" y="156"/>
                    </a:cubicBezTo>
                    <a:cubicBezTo>
                      <a:pt x="1118" y="145"/>
                      <a:pt x="1063" y="142"/>
                      <a:pt x="1008" y="141"/>
                    </a:cubicBezTo>
                    <a:cubicBezTo>
                      <a:pt x="874" y="139"/>
                      <a:pt x="741" y="140"/>
                      <a:pt x="607" y="140"/>
                    </a:cubicBezTo>
                    <a:cubicBezTo>
                      <a:pt x="530" y="140"/>
                      <a:pt x="453" y="139"/>
                      <a:pt x="377" y="153"/>
                    </a:cubicBezTo>
                    <a:cubicBezTo>
                      <a:pt x="260" y="173"/>
                      <a:pt x="180" y="247"/>
                      <a:pt x="157" y="363"/>
                    </a:cubicBezTo>
                    <a:cubicBezTo>
                      <a:pt x="146" y="413"/>
                      <a:pt x="143" y="465"/>
                      <a:pt x="142" y="516"/>
                    </a:cubicBezTo>
                    <a:cubicBezTo>
                      <a:pt x="139" y="639"/>
                      <a:pt x="138" y="763"/>
                      <a:pt x="140" y="886"/>
                    </a:cubicBezTo>
                    <a:cubicBezTo>
                      <a:pt x="141" y="972"/>
                      <a:pt x="143" y="1059"/>
                      <a:pt x="151" y="1145"/>
                    </a:cubicBezTo>
                    <a:cubicBezTo>
                      <a:pt x="159" y="1224"/>
                      <a:pt x="195" y="1292"/>
                      <a:pt x="263" y="1338"/>
                    </a:cubicBezTo>
                    <a:cubicBezTo>
                      <a:pt x="315" y="1374"/>
                      <a:pt x="375" y="1388"/>
                      <a:pt x="437" y="1390"/>
                    </a:cubicBezTo>
                    <a:cubicBezTo>
                      <a:pt x="547" y="1394"/>
                      <a:pt x="658" y="1396"/>
                      <a:pt x="768" y="13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D7649223-5D1D-42CB-8F71-A17F04DCBF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80138" y="5621338"/>
                <a:ext cx="214313" cy="212725"/>
              </a:xfrm>
              <a:custGeom>
                <a:avLst/>
                <a:gdLst>
                  <a:gd name="T0" fmla="*/ 396 w 791"/>
                  <a:gd name="T1" fmla="*/ 788 h 789"/>
                  <a:gd name="T2" fmla="*/ 1 w 791"/>
                  <a:gd name="T3" fmla="*/ 395 h 789"/>
                  <a:gd name="T4" fmla="*/ 395 w 791"/>
                  <a:gd name="T5" fmla="*/ 0 h 789"/>
                  <a:gd name="T6" fmla="*/ 790 w 791"/>
                  <a:gd name="T7" fmla="*/ 393 h 789"/>
                  <a:gd name="T8" fmla="*/ 396 w 791"/>
                  <a:gd name="T9" fmla="*/ 788 h 789"/>
                  <a:gd name="T10" fmla="*/ 140 w 791"/>
                  <a:gd name="T11" fmla="*/ 394 h 789"/>
                  <a:gd name="T12" fmla="*/ 395 w 791"/>
                  <a:gd name="T13" fmla="*/ 650 h 789"/>
                  <a:gd name="T14" fmla="*/ 651 w 791"/>
                  <a:gd name="T15" fmla="*/ 395 h 789"/>
                  <a:gd name="T16" fmla="*/ 396 w 791"/>
                  <a:gd name="T17" fmla="*/ 139 h 789"/>
                  <a:gd name="T18" fmla="*/ 140 w 791"/>
                  <a:gd name="T19" fmla="*/ 394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1" h="789">
                    <a:moveTo>
                      <a:pt x="396" y="788"/>
                    </a:moveTo>
                    <a:cubicBezTo>
                      <a:pt x="179" y="789"/>
                      <a:pt x="2" y="613"/>
                      <a:pt x="1" y="395"/>
                    </a:cubicBezTo>
                    <a:cubicBezTo>
                      <a:pt x="0" y="178"/>
                      <a:pt x="178" y="0"/>
                      <a:pt x="395" y="0"/>
                    </a:cubicBezTo>
                    <a:cubicBezTo>
                      <a:pt x="613" y="0"/>
                      <a:pt x="788" y="175"/>
                      <a:pt x="790" y="393"/>
                    </a:cubicBezTo>
                    <a:cubicBezTo>
                      <a:pt x="791" y="610"/>
                      <a:pt x="614" y="788"/>
                      <a:pt x="396" y="788"/>
                    </a:cubicBezTo>
                    <a:close/>
                    <a:moveTo>
                      <a:pt x="140" y="394"/>
                    </a:moveTo>
                    <a:cubicBezTo>
                      <a:pt x="140" y="535"/>
                      <a:pt x="253" y="649"/>
                      <a:pt x="395" y="650"/>
                    </a:cubicBezTo>
                    <a:cubicBezTo>
                      <a:pt x="536" y="650"/>
                      <a:pt x="650" y="537"/>
                      <a:pt x="651" y="395"/>
                    </a:cubicBezTo>
                    <a:cubicBezTo>
                      <a:pt x="652" y="253"/>
                      <a:pt x="538" y="139"/>
                      <a:pt x="396" y="139"/>
                    </a:cubicBezTo>
                    <a:cubicBezTo>
                      <a:pt x="254" y="139"/>
                      <a:pt x="140" y="252"/>
                      <a:pt x="140" y="3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747D6201-D943-400B-958C-1B181E598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2225" y="5592763"/>
                <a:ext cx="50800" cy="49213"/>
              </a:xfrm>
              <a:custGeom>
                <a:avLst/>
                <a:gdLst>
                  <a:gd name="T0" fmla="*/ 184 w 184"/>
                  <a:gd name="T1" fmla="*/ 92 h 185"/>
                  <a:gd name="T2" fmla="*/ 94 w 184"/>
                  <a:gd name="T3" fmla="*/ 184 h 185"/>
                  <a:gd name="T4" fmla="*/ 0 w 184"/>
                  <a:gd name="T5" fmla="*/ 93 h 185"/>
                  <a:gd name="T6" fmla="*/ 91 w 184"/>
                  <a:gd name="T7" fmla="*/ 1 h 185"/>
                  <a:gd name="T8" fmla="*/ 184 w 184"/>
                  <a:gd name="T9" fmla="*/ 9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85">
                    <a:moveTo>
                      <a:pt x="184" y="92"/>
                    </a:moveTo>
                    <a:cubicBezTo>
                      <a:pt x="184" y="143"/>
                      <a:pt x="144" y="184"/>
                      <a:pt x="94" y="184"/>
                    </a:cubicBezTo>
                    <a:cubicBezTo>
                      <a:pt x="42" y="185"/>
                      <a:pt x="1" y="144"/>
                      <a:pt x="0" y="93"/>
                    </a:cubicBezTo>
                    <a:cubicBezTo>
                      <a:pt x="0" y="42"/>
                      <a:pt x="41" y="1"/>
                      <a:pt x="91" y="1"/>
                    </a:cubicBezTo>
                    <a:cubicBezTo>
                      <a:pt x="143" y="0"/>
                      <a:pt x="184" y="40"/>
                      <a:pt x="184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188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E2FEB3B-A10A-43E4-917D-D6B6B58EB36B}"/>
              </a:ext>
            </a:extLst>
          </p:cNvPr>
          <p:cNvSpPr/>
          <p:nvPr/>
        </p:nvSpPr>
        <p:spPr>
          <a:xfrm>
            <a:off x="7143302" y="1340205"/>
            <a:ext cx="3458988" cy="5922195"/>
          </a:xfrm>
          <a:custGeom>
            <a:avLst/>
            <a:gdLst>
              <a:gd name="connsiteX0" fmla="*/ 218784 w 5238170"/>
              <a:gd name="connsiteY0" fmla="*/ 5240837 h 5421683"/>
              <a:gd name="connsiteX1" fmla="*/ 928468 w 5238170"/>
              <a:gd name="connsiteY1" fmla="*/ 3384742 h 5421683"/>
              <a:gd name="connsiteX2" fmla="*/ 2429722 w 5238170"/>
              <a:gd name="connsiteY2" fmla="*/ 2948014 h 5421683"/>
              <a:gd name="connsiteX3" fmla="*/ 2334187 w 5238170"/>
              <a:gd name="connsiteY3" fmla="*/ 1938079 h 5421683"/>
              <a:gd name="connsiteX4" fmla="*/ 2361483 w 5238170"/>
              <a:gd name="connsiteY4" fmla="*/ 668837 h 5421683"/>
              <a:gd name="connsiteX5" fmla="*/ 2893746 w 5238170"/>
              <a:gd name="connsiteY5" fmla="*/ 97 h 5421683"/>
              <a:gd name="connsiteX6" fmla="*/ 3671668 w 5238170"/>
              <a:gd name="connsiteY6" fmla="*/ 709781 h 5421683"/>
              <a:gd name="connsiteX7" fmla="*/ 3658020 w 5238170"/>
              <a:gd name="connsiteY7" fmla="*/ 2033614 h 5421683"/>
              <a:gd name="connsiteX8" fmla="*/ 3535190 w 5238170"/>
              <a:gd name="connsiteY8" fmla="*/ 2743297 h 5421683"/>
              <a:gd name="connsiteX9" fmla="*/ 4285817 w 5238170"/>
              <a:gd name="connsiteY9" fmla="*/ 3534867 h 5421683"/>
              <a:gd name="connsiteX10" fmla="*/ 4872671 w 5238170"/>
              <a:gd name="connsiteY10" fmla="*/ 4121721 h 5421683"/>
              <a:gd name="connsiteX11" fmla="*/ 4872671 w 5238170"/>
              <a:gd name="connsiteY11" fmla="*/ 5227190 h 5421683"/>
              <a:gd name="connsiteX12" fmla="*/ 218784 w 5238170"/>
              <a:gd name="connsiteY12" fmla="*/ 5240837 h 5421683"/>
              <a:gd name="connsiteX0" fmla="*/ 218784 w 5238170"/>
              <a:gd name="connsiteY0" fmla="*/ 5240837 h 5240837"/>
              <a:gd name="connsiteX1" fmla="*/ 928468 w 5238170"/>
              <a:gd name="connsiteY1" fmla="*/ 3384742 h 5240837"/>
              <a:gd name="connsiteX2" fmla="*/ 2429722 w 5238170"/>
              <a:gd name="connsiteY2" fmla="*/ 2948014 h 5240837"/>
              <a:gd name="connsiteX3" fmla="*/ 2334187 w 5238170"/>
              <a:gd name="connsiteY3" fmla="*/ 1938079 h 5240837"/>
              <a:gd name="connsiteX4" fmla="*/ 2361483 w 5238170"/>
              <a:gd name="connsiteY4" fmla="*/ 668837 h 5240837"/>
              <a:gd name="connsiteX5" fmla="*/ 2893746 w 5238170"/>
              <a:gd name="connsiteY5" fmla="*/ 97 h 5240837"/>
              <a:gd name="connsiteX6" fmla="*/ 3671668 w 5238170"/>
              <a:gd name="connsiteY6" fmla="*/ 709781 h 5240837"/>
              <a:gd name="connsiteX7" fmla="*/ 3658020 w 5238170"/>
              <a:gd name="connsiteY7" fmla="*/ 2033614 h 5240837"/>
              <a:gd name="connsiteX8" fmla="*/ 3535190 w 5238170"/>
              <a:gd name="connsiteY8" fmla="*/ 2743297 h 5240837"/>
              <a:gd name="connsiteX9" fmla="*/ 4285817 w 5238170"/>
              <a:gd name="connsiteY9" fmla="*/ 3534867 h 5240837"/>
              <a:gd name="connsiteX10" fmla="*/ 4872671 w 5238170"/>
              <a:gd name="connsiteY10" fmla="*/ 4121721 h 5240837"/>
              <a:gd name="connsiteX11" fmla="*/ 4872671 w 5238170"/>
              <a:gd name="connsiteY11" fmla="*/ 5227190 h 5240837"/>
              <a:gd name="connsiteX12" fmla="*/ 218784 w 5238170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331512 w 5235495"/>
              <a:gd name="connsiteY3" fmla="*/ 1938079 h 5240837"/>
              <a:gd name="connsiteX4" fmla="*/ 2358808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193124 w 5235495"/>
              <a:gd name="connsiteY3" fmla="*/ 1938079 h 5240837"/>
              <a:gd name="connsiteX4" fmla="*/ 2358808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193124 w 5235495"/>
              <a:gd name="connsiteY3" fmla="*/ 1938079 h 5240837"/>
              <a:gd name="connsiteX4" fmla="*/ 2245581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3757 h 5243757"/>
              <a:gd name="connsiteX1" fmla="*/ 925793 w 5235495"/>
              <a:gd name="connsiteY1" fmla="*/ 3387662 h 5243757"/>
              <a:gd name="connsiteX2" fmla="*/ 2301240 w 5235495"/>
              <a:gd name="connsiteY2" fmla="*/ 2926313 h 5243757"/>
              <a:gd name="connsiteX3" fmla="*/ 2193124 w 5235495"/>
              <a:gd name="connsiteY3" fmla="*/ 1940999 h 5243757"/>
              <a:gd name="connsiteX4" fmla="*/ 2245581 w 5235495"/>
              <a:gd name="connsiteY4" fmla="*/ 671757 h 5243757"/>
              <a:gd name="connsiteX5" fmla="*/ 2891071 w 5235495"/>
              <a:gd name="connsiteY5" fmla="*/ 3017 h 5243757"/>
              <a:gd name="connsiteX6" fmla="*/ 3668993 w 5235495"/>
              <a:gd name="connsiteY6" fmla="*/ 712701 h 5243757"/>
              <a:gd name="connsiteX7" fmla="*/ 3655345 w 5235495"/>
              <a:gd name="connsiteY7" fmla="*/ 2036534 h 5243757"/>
              <a:gd name="connsiteX8" fmla="*/ 3532515 w 5235495"/>
              <a:gd name="connsiteY8" fmla="*/ 2746217 h 5243757"/>
              <a:gd name="connsiteX9" fmla="*/ 4283142 w 5235495"/>
              <a:gd name="connsiteY9" fmla="*/ 3537787 h 5243757"/>
              <a:gd name="connsiteX10" fmla="*/ 4869996 w 5235495"/>
              <a:gd name="connsiteY10" fmla="*/ 4124641 h 5243757"/>
              <a:gd name="connsiteX11" fmla="*/ 4869996 w 5235495"/>
              <a:gd name="connsiteY11" fmla="*/ 5230110 h 5243757"/>
              <a:gd name="connsiteX12" fmla="*/ 216109 w 5235495"/>
              <a:gd name="connsiteY12" fmla="*/ 5243757 h 5243757"/>
              <a:gd name="connsiteX0" fmla="*/ 216109 w 5235495"/>
              <a:gd name="connsiteY0" fmla="*/ 5240978 h 5240978"/>
              <a:gd name="connsiteX1" fmla="*/ 925793 w 5235495"/>
              <a:gd name="connsiteY1" fmla="*/ 3384883 h 5240978"/>
              <a:gd name="connsiteX2" fmla="*/ 2301240 w 5235495"/>
              <a:gd name="connsiteY2" fmla="*/ 2923534 h 5240978"/>
              <a:gd name="connsiteX3" fmla="*/ 2193124 w 5235495"/>
              <a:gd name="connsiteY3" fmla="*/ 1938220 h 5240978"/>
              <a:gd name="connsiteX4" fmla="*/ 2245581 w 5235495"/>
              <a:gd name="connsiteY4" fmla="*/ 668978 h 5240978"/>
              <a:gd name="connsiteX5" fmla="*/ 2891071 w 5235495"/>
              <a:gd name="connsiteY5" fmla="*/ 238 h 5240978"/>
              <a:gd name="connsiteX6" fmla="*/ 3782220 w 5235495"/>
              <a:gd name="connsiteY6" fmla="*/ 611439 h 5240978"/>
              <a:gd name="connsiteX7" fmla="*/ 3655345 w 5235495"/>
              <a:gd name="connsiteY7" fmla="*/ 2033755 h 5240978"/>
              <a:gd name="connsiteX8" fmla="*/ 3532515 w 5235495"/>
              <a:gd name="connsiteY8" fmla="*/ 2743438 h 5240978"/>
              <a:gd name="connsiteX9" fmla="*/ 4283142 w 5235495"/>
              <a:gd name="connsiteY9" fmla="*/ 3535008 h 5240978"/>
              <a:gd name="connsiteX10" fmla="*/ 4869996 w 5235495"/>
              <a:gd name="connsiteY10" fmla="*/ 4121862 h 5240978"/>
              <a:gd name="connsiteX11" fmla="*/ 4869996 w 5235495"/>
              <a:gd name="connsiteY11" fmla="*/ 5227331 h 5240978"/>
              <a:gd name="connsiteX12" fmla="*/ 216109 w 5235495"/>
              <a:gd name="connsiteY12" fmla="*/ 5240978 h 5240978"/>
              <a:gd name="connsiteX0" fmla="*/ 216109 w 5235495"/>
              <a:gd name="connsiteY0" fmla="*/ 5241921 h 5241921"/>
              <a:gd name="connsiteX1" fmla="*/ 925793 w 5235495"/>
              <a:gd name="connsiteY1" fmla="*/ 3385826 h 5241921"/>
              <a:gd name="connsiteX2" fmla="*/ 2301240 w 5235495"/>
              <a:gd name="connsiteY2" fmla="*/ 2924477 h 5241921"/>
              <a:gd name="connsiteX3" fmla="*/ 2193124 w 5235495"/>
              <a:gd name="connsiteY3" fmla="*/ 1939163 h 5241921"/>
              <a:gd name="connsiteX4" fmla="*/ 2245581 w 5235495"/>
              <a:gd name="connsiteY4" fmla="*/ 669921 h 5241921"/>
              <a:gd name="connsiteX5" fmla="*/ 2891071 w 5235495"/>
              <a:gd name="connsiteY5" fmla="*/ 1181 h 5241921"/>
              <a:gd name="connsiteX6" fmla="*/ 3782220 w 5235495"/>
              <a:gd name="connsiteY6" fmla="*/ 612382 h 5241921"/>
              <a:gd name="connsiteX7" fmla="*/ 3655345 w 5235495"/>
              <a:gd name="connsiteY7" fmla="*/ 2034698 h 5241921"/>
              <a:gd name="connsiteX8" fmla="*/ 3532515 w 5235495"/>
              <a:gd name="connsiteY8" fmla="*/ 2744381 h 5241921"/>
              <a:gd name="connsiteX9" fmla="*/ 4283142 w 5235495"/>
              <a:gd name="connsiteY9" fmla="*/ 3535951 h 5241921"/>
              <a:gd name="connsiteX10" fmla="*/ 4869996 w 5235495"/>
              <a:gd name="connsiteY10" fmla="*/ 4122805 h 5241921"/>
              <a:gd name="connsiteX11" fmla="*/ 4869996 w 5235495"/>
              <a:gd name="connsiteY11" fmla="*/ 5228274 h 5241921"/>
              <a:gd name="connsiteX12" fmla="*/ 216109 w 5235495"/>
              <a:gd name="connsiteY12" fmla="*/ 5241921 h 5241921"/>
              <a:gd name="connsiteX0" fmla="*/ 216109 w 5235495"/>
              <a:gd name="connsiteY0" fmla="*/ 5240756 h 5240756"/>
              <a:gd name="connsiteX1" fmla="*/ 925793 w 5235495"/>
              <a:gd name="connsiteY1" fmla="*/ 3384661 h 5240756"/>
              <a:gd name="connsiteX2" fmla="*/ 2301240 w 5235495"/>
              <a:gd name="connsiteY2" fmla="*/ 2923312 h 5240756"/>
              <a:gd name="connsiteX3" fmla="*/ 2193124 w 5235495"/>
              <a:gd name="connsiteY3" fmla="*/ 1937998 h 5240756"/>
              <a:gd name="connsiteX4" fmla="*/ 2245581 w 5235495"/>
              <a:gd name="connsiteY4" fmla="*/ 668756 h 5240756"/>
              <a:gd name="connsiteX5" fmla="*/ 2891071 w 5235495"/>
              <a:gd name="connsiteY5" fmla="*/ 16 h 5240756"/>
              <a:gd name="connsiteX6" fmla="*/ 3782220 w 5235495"/>
              <a:gd name="connsiteY6" fmla="*/ 611217 h 5240756"/>
              <a:gd name="connsiteX7" fmla="*/ 3655345 w 5235495"/>
              <a:gd name="connsiteY7" fmla="*/ 2033533 h 5240756"/>
              <a:gd name="connsiteX8" fmla="*/ 3532515 w 5235495"/>
              <a:gd name="connsiteY8" fmla="*/ 2743216 h 5240756"/>
              <a:gd name="connsiteX9" fmla="*/ 4283142 w 5235495"/>
              <a:gd name="connsiteY9" fmla="*/ 3534786 h 5240756"/>
              <a:gd name="connsiteX10" fmla="*/ 4869996 w 5235495"/>
              <a:gd name="connsiteY10" fmla="*/ 4121640 h 5240756"/>
              <a:gd name="connsiteX11" fmla="*/ 4869996 w 5235495"/>
              <a:gd name="connsiteY11" fmla="*/ 5227109 h 5240756"/>
              <a:gd name="connsiteX12" fmla="*/ 216109 w 5235495"/>
              <a:gd name="connsiteY12" fmla="*/ 5240756 h 5240756"/>
              <a:gd name="connsiteX0" fmla="*/ 216109 w 5235495"/>
              <a:gd name="connsiteY0" fmla="*/ 5244813 h 5244813"/>
              <a:gd name="connsiteX1" fmla="*/ 925793 w 5235495"/>
              <a:gd name="connsiteY1" fmla="*/ 3388718 h 5244813"/>
              <a:gd name="connsiteX2" fmla="*/ 2301240 w 5235495"/>
              <a:gd name="connsiteY2" fmla="*/ 2927369 h 5244813"/>
              <a:gd name="connsiteX3" fmla="*/ 2193124 w 5235495"/>
              <a:gd name="connsiteY3" fmla="*/ 1942055 h 5244813"/>
              <a:gd name="connsiteX4" fmla="*/ 2170096 w 5235495"/>
              <a:gd name="connsiteY4" fmla="*/ 746675 h 5244813"/>
              <a:gd name="connsiteX5" fmla="*/ 2891071 w 5235495"/>
              <a:gd name="connsiteY5" fmla="*/ 4073 h 5244813"/>
              <a:gd name="connsiteX6" fmla="*/ 3782220 w 5235495"/>
              <a:gd name="connsiteY6" fmla="*/ 615274 h 5244813"/>
              <a:gd name="connsiteX7" fmla="*/ 3655345 w 5235495"/>
              <a:gd name="connsiteY7" fmla="*/ 2037590 h 5244813"/>
              <a:gd name="connsiteX8" fmla="*/ 3532515 w 5235495"/>
              <a:gd name="connsiteY8" fmla="*/ 2747273 h 5244813"/>
              <a:gd name="connsiteX9" fmla="*/ 4283142 w 5235495"/>
              <a:gd name="connsiteY9" fmla="*/ 3538843 h 5244813"/>
              <a:gd name="connsiteX10" fmla="*/ 4869996 w 5235495"/>
              <a:gd name="connsiteY10" fmla="*/ 4125697 h 5244813"/>
              <a:gd name="connsiteX11" fmla="*/ 4869996 w 5235495"/>
              <a:gd name="connsiteY11" fmla="*/ 5231166 h 5244813"/>
              <a:gd name="connsiteX12" fmla="*/ 216109 w 5235495"/>
              <a:gd name="connsiteY12" fmla="*/ 5244813 h 5244813"/>
              <a:gd name="connsiteX0" fmla="*/ 216109 w 5235495"/>
              <a:gd name="connsiteY0" fmla="*/ 5244813 h 5244813"/>
              <a:gd name="connsiteX1" fmla="*/ 925793 w 5235495"/>
              <a:gd name="connsiteY1" fmla="*/ 3388718 h 5244813"/>
              <a:gd name="connsiteX2" fmla="*/ 2301240 w 5235495"/>
              <a:gd name="connsiteY2" fmla="*/ 2927369 h 5244813"/>
              <a:gd name="connsiteX3" fmla="*/ 2193124 w 5235495"/>
              <a:gd name="connsiteY3" fmla="*/ 1942055 h 5244813"/>
              <a:gd name="connsiteX4" fmla="*/ 2170096 w 5235495"/>
              <a:gd name="connsiteY4" fmla="*/ 746675 h 5244813"/>
              <a:gd name="connsiteX5" fmla="*/ 2891071 w 5235495"/>
              <a:gd name="connsiteY5" fmla="*/ 4073 h 5244813"/>
              <a:gd name="connsiteX6" fmla="*/ 3782220 w 5235495"/>
              <a:gd name="connsiteY6" fmla="*/ 615274 h 5244813"/>
              <a:gd name="connsiteX7" fmla="*/ 3655345 w 5235495"/>
              <a:gd name="connsiteY7" fmla="*/ 2037590 h 5244813"/>
              <a:gd name="connsiteX8" fmla="*/ 3532515 w 5235495"/>
              <a:gd name="connsiteY8" fmla="*/ 2747273 h 5244813"/>
              <a:gd name="connsiteX9" fmla="*/ 4283142 w 5235495"/>
              <a:gd name="connsiteY9" fmla="*/ 3538843 h 5244813"/>
              <a:gd name="connsiteX10" fmla="*/ 4869996 w 5235495"/>
              <a:gd name="connsiteY10" fmla="*/ 4125697 h 5244813"/>
              <a:gd name="connsiteX11" fmla="*/ 4869996 w 5235495"/>
              <a:gd name="connsiteY11" fmla="*/ 5231166 h 5244813"/>
              <a:gd name="connsiteX12" fmla="*/ 216109 w 5235495"/>
              <a:gd name="connsiteY12" fmla="*/ 5244813 h 5244813"/>
              <a:gd name="connsiteX0" fmla="*/ 186646 w 5206032"/>
              <a:gd name="connsiteY0" fmla="*/ 5244813 h 5244813"/>
              <a:gd name="connsiteX1" fmla="*/ 896330 w 5206032"/>
              <a:gd name="connsiteY1" fmla="*/ 3388718 h 5244813"/>
              <a:gd name="connsiteX2" fmla="*/ 686602 w 5206032"/>
              <a:gd name="connsiteY2" fmla="*/ 2656539 h 5244813"/>
              <a:gd name="connsiteX3" fmla="*/ 2163661 w 5206032"/>
              <a:gd name="connsiteY3" fmla="*/ 1942055 h 5244813"/>
              <a:gd name="connsiteX4" fmla="*/ 2140633 w 5206032"/>
              <a:gd name="connsiteY4" fmla="*/ 746675 h 5244813"/>
              <a:gd name="connsiteX5" fmla="*/ 2861608 w 5206032"/>
              <a:gd name="connsiteY5" fmla="*/ 4073 h 5244813"/>
              <a:gd name="connsiteX6" fmla="*/ 3752757 w 5206032"/>
              <a:gd name="connsiteY6" fmla="*/ 615274 h 5244813"/>
              <a:gd name="connsiteX7" fmla="*/ 3625882 w 5206032"/>
              <a:gd name="connsiteY7" fmla="*/ 2037590 h 5244813"/>
              <a:gd name="connsiteX8" fmla="*/ 3503052 w 5206032"/>
              <a:gd name="connsiteY8" fmla="*/ 2747273 h 5244813"/>
              <a:gd name="connsiteX9" fmla="*/ 4253679 w 5206032"/>
              <a:gd name="connsiteY9" fmla="*/ 3538843 h 5244813"/>
              <a:gd name="connsiteX10" fmla="*/ 4840533 w 5206032"/>
              <a:gd name="connsiteY10" fmla="*/ 4125697 h 5244813"/>
              <a:gd name="connsiteX11" fmla="*/ 4840533 w 5206032"/>
              <a:gd name="connsiteY11" fmla="*/ 5231166 h 5244813"/>
              <a:gd name="connsiteX12" fmla="*/ 186646 w 5206032"/>
              <a:gd name="connsiteY12" fmla="*/ 5244813 h 5244813"/>
              <a:gd name="connsiteX0" fmla="*/ 186646 w 5206032"/>
              <a:gd name="connsiteY0" fmla="*/ 5244813 h 5244813"/>
              <a:gd name="connsiteX1" fmla="*/ 896330 w 5206032"/>
              <a:gd name="connsiteY1" fmla="*/ 3388718 h 5244813"/>
              <a:gd name="connsiteX2" fmla="*/ 686602 w 5206032"/>
              <a:gd name="connsiteY2" fmla="*/ 2656539 h 5244813"/>
              <a:gd name="connsiteX3" fmla="*/ 1169782 w 5206032"/>
              <a:gd name="connsiteY3" fmla="*/ 1154186 h 5244813"/>
              <a:gd name="connsiteX4" fmla="*/ 2140633 w 5206032"/>
              <a:gd name="connsiteY4" fmla="*/ 746675 h 5244813"/>
              <a:gd name="connsiteX5" fmla="*/ 2861608 w 5206032"/>
              <a:gd name="connsiteY5" fmla="*/ 4073 h 5244813"/>
              <a:gd name="connsiteX6" fmla="*/ 3752757 w 5206032"/>
              <a:gd name="connsiteY6" fmla="*/ 615274 h 5244813"/>
              <a:gd name="connsiteX7" fmla="*/ 3625882 w 5206032"/>
              <a:gd name="connsiteY7" fmla="*/ 2037590 h 5244813"/>
              <a:gd name="connsiteX8" fmla="*/ 3503052 w 5206032"/>
              <a:gd name="connsiteY8" fmla="*/ 2747273 h 5244813"/>
              <a:gd name="connsiteX9" fmla="*/ 4253679 w 5206032"/>
              <a:gd name="connsiteY9" fmla="*/ 3538843 h 5244813"/>
              <a:gd name="connsiteX10" fmla="*/ 4840533 w 5206032"/>
              <a:gd name="connsiteY10" fmla="*/ 4125697 h 5244813"/>
              <a:gd name="connsiteX11" fmla="*/ 4840533 w 5206032"/>
              <a:gd name="connsiteY11" fmla="*/ 5231166 h 5244813"/>
              <a:gd name="connsiteX12" fmla="*/ 186646 w 5206032"/>
              <a:gd name="connsiteY12" fmla="*/ 5244813 h 5244813"/>
              <a:gd name="connsiteX0" fmla="*/ 186646 w 5206032"/>
              <a:gd name="connsiteY0" fmla="*/ 5278718 h 5278718"/>
              <a:gd name="connsiteX1" fmla="*/ 896330 w 5206032"/>
              <a:gd name="connsiteY1" fmla="*/ 3422623 h 5278718"/>
              <a:gd name="connsiteX2" fmla="*/ 686602 w 5206032"/>
              <a:gd name="connsiteY2" fmla="*/ 2690444 h 5278718"/>
              <a:gd name="connsiteX3" fmla="*/ 1169782 w 5206032"/>
              <a:gd name="connsiteY3" fmla="*/ 1188091 h 5278718"/>
              <a:gd name="connsiteX4" fmla="*/ 2140633 w 5206032"/>
              <a:gd name="connsiteY4" fmla="*/ 780580 h 5278718"/>
              <a:gd name="connsiteX5" fmla="*/ 2370958 w 5206032"/>
              <a:gd name="connsiteY5" fmla="*/ 1047 h 5278718"/>
              <a:gd name="connsiteX6" fmla="*/ 3752757 w 5206032"/>
              <a:gd name="connsiteY6" fmla="*/ 649179 h 5278718"/>
              <a:gd name="connsiteX7" fmla="*/ 3625882 w 5206032"/>
              <a:gd name="connsiteY7" fmla="*/ 2071495 h 5278718"/>
              <a:gd name="connsiteX8" fmla="*/ 3503052 w 5206032"/>
              <a:gd name="connsiteY8" fmla="*/ 2781178 h 5278718"/>
              <a:gd name="connsiteX9" fmla="*/ 4253679 w 5206032"/>
              <a:gd name="connsiteY9" fmla="*/ 3572748 h 5278718"/>
              <a:gd name="connsiteX10" fmla="*/ 4840533 w 5206032"/>
              <a:gd name="connsiteY10" fmla="*/ 4159602 h 5278718"/>
              <a:gd name="connsiteX11" fmla="*/ 4840533 w 5206032"/>
              <a:gd name="connsiteY11" fmla="*/ 5265071 h 5278718"/>
              <a:gd name="connsiteX12" fmla="*/ 186646 w 5206032"/>
              <a:gd name="connsiteY12" fmla="*/ 5278718 h 5278718"/>
              <a:gd name="connsiteX0" fmla="*/ 186646 w 5206032"/>
              <a:gd name="connsiteY0" fmla="*/ 6102082 h 6102082"/>
              <a:gd name="connsiteX1" fmla="*/ 896330 w 5206032"/>
              <a:gd name="connsiteY1" fmla="*/ 4245987 h 6102082"/>
              <a:gd name="connsiteX2" fmla="*/ 686602 w 5206032"/>
              <a:gd name="connsiteY2" fmla="*/ 3513808 h 6102082"/>
              <a:gd name="connsiteX3" fmla="*/ 1169782 w 5206032"/>
              <a:gd name="connsiteY3" fmla="*/ 2011455 h 6102082"/>
              <a:gd name="connsiteX4" fmla="*/ 2140633 w 5206032"/>
              <a:gd name="connsiteY4" fmla="*/ 1603944 h 6102082"/>
              <a:gd name="connsiteX5" fmla="*/ 2370958 w 5206032"/>
              <a:gd name="connsiteY5" fmla="*/ 824411 h 6102082"/>
              <a:gd name="connsiteX6" fmla="*/ 2609821 w 5206032"/>
              <a:gd name="connsiteY6" fmla="*/ 11912 h 6102082"/>
              <a:gd name="connsiteX7" fmla="*/ 3752757 w 5206032"/>
              <a:gd name="connsiteY7" fmla="*/ 1472543 h 6102082"/>
              <a:gd name="connsiteX8" fmla="*/ 3625882 w 5206032"/>
              <a:gd name="connsiteY8" fmla="*/ 2894859 h 6102082"/>
              <a:gd name="connsiteX9" fmla="*/ 3503052 w 5206032"/>
              <a:gd name="connsiteY9" fmla="*/ 3604542 h 6102082"/>
              <a:gd name="connsiteX10" fmla="*/ 4253679 w 5206032"/>
              <a:gd name="connsiteY10" fmla="*/ 4396112 h 6102082"/>
              <a:gd name="connsiteX11" fmla="*/ 4840533 w 5206032"/>
              <a:gd name="connsiteY11" fmla="*/ 4982966 h 6102082"/>
              <a:gd name="connsiteX12" fmla="*/ 4840533 w 5206032"/>
              <a:gd name="connsiteY12" fmla="*/ 6088435 h 6102082"/>
              <a:gd name="connsiteX13" fmla="*/ 186646 w 5206032"/>
              <a:gd name="connsiteY13" fmla="*/ 6102082 h 6102082"/>
              <a:gd name="connsiteX0" fmla="*/ 186646 w 5206032"/>
              <a:gd name="connsiteY0" fmla="*/ 6102283 h 6102283"/>
              <a:gd name="connsiteX1" fmla="*/ 896330 w 5206032"/>
              <a:gd name="connsiteY1" fmla="*/ 4246188 h 6102283"/>
              <a:gd name="connsiteX2" fmla="*/ 686602 w 5206032"/>
              <a:gd name="connsiteY2" fmla="*/ 3514009 h 6102283"/>
              <a:gd name="connsiteX3" fmla="*/ 1169782 w 5206032"/>
              <a:gd name="connsiteY3" fmla="*/ 2011656 h 6102283"/>
              <a:gd name="connsiteX4" fmla="*/ 2140633 w 5206032"/>
              <a:gd name="connsiteY4" fmla="*/ 1604145 h 6102283"/>
              <a:gd name="connsiteX5" fmla="*/ 2069020 w 5206032"/>
              <a:gd name="connsiteY5" fmla="*/ 812301 h 6102283"/>
              <a:gd name="connsiteX6" fmla="*/ 2609821 w 5206032"/>
              <a:gd name="connsiteY6" fmla="*/ 12113 h 6102283"/>
              <a:gd name="connsiteX7" fmla="*/ 3752757 w 5206032"/>
              <a:gd name="connsiteY7" fmla="*/ 1472744 h 6102283"/>
              <a:gd name="connsiteX8" fmla="*/ 3625882 w 5206032"/>
              <a:gd name="connsiteY8" fmla="*/ 2895060 h 6102283"/>
              <a:gd name="connsiteX9" fmla="*/ 3503052 w 5206032"/>
              <a:gd name="connsiteY9" fmla="*/ 3604743 h 6102283"/>
              <a:gd name="connsiteX10" fmla="*/ 4253679 w 5206032"/>
              <a:gd name="connsiteY10" fmla="*/ 4396313 h 6102283"/>
              <a:gd name="connsiteX11" fmla="*/ 4840533 w 5206032"/>
              <a:gd name="connsiteY11" fmla="*/ 4983167 h 6102283"/>
              <a:gd name="connsiteX12" fmla="*/ 4840533 w 5206032"/>
              <a:gd name="connsiteY12" fmla="*/ 6088636 h 6102283"/>
              <a:gd name="connsiteX13" fmla="*/ 186646 w 5206032"/>
              <a:gd name="connsiteY13" fmla="*/ 6102283 h 6102283"/>
              <a:gd name="connsiteX0" fmla="*/ 186646 w 5206032"/>
              <a:gd name="connsiteY0" fmla="*/ 6107618 h 6107618"/>
              <a:gd name="connsiteX1" fmla="*/ 896330 w 5206032"/>
              <a:gd name="connsiteY1" fmla="*/ 4251523 h 6107618"/>
              <a:gd name="connsiteX2" fmla="*/ 686602 w 5206032"/>
              <a:gd name="connsiteY2" fmla="*/ 3519344 h 6107618"/>
              <a:gd name="connsiteX3" fmla="*/ 1169782 w 5206032"/>
              <a:gd name="connsiteY3" fmla="*/ 2016991 h 6107618"/>
              <a:gd name="connsiteX4" fmla="*/ 2140633 w 5206032"/>
              <a:gd name="connsiteY4" fmla="*/ 1609480 h 6107618"/>
              <a:gd name="connsiteX5" fmla="*/ 2069020 w 5206032"/>
              <a:gd name="connsiteY5" fmla="*/ 817636 h 6107618"/>
              <a:gd name="connsiteX6" fmla="*/ 2609821 w 5206032"/>
              <a:gd name="connsiteY6" fmla="*/ 17448 h 6107618"/>
              <a:gd name="connsiteX7" fmla="*/ 3752757 w 5206032"/>
              <a:gd name="connsiteY7" fmla="*/ 1478079 h 6107618"/>
              <a:gd name="connsiteX8" fmla="*/ 3625882 w 5206032"/>
              <a:gd name="connsiteY8" fmla="*/ 2900395 h 6107618"/>
              <a:gd name="connsiteX9" fmla="*/ 3503052 w 5206032"/>
              <a:gd name="connsiteY9" fmla="*/ 3610078 h 6107618"/>
              <a:gd name="connsiteX10" fmla="*/ 4253679 w 5206032"/>
              <a:gd name="connsiteY10" fmla="*/ 4401648 h 6107618"/>
              <a:gd name="connsiteX11" fmla="*/ 4840533 w 5206032"/>
              <a:gd name="connsiteY11" fmla="*/ 4988502 h 6107618"/>
              <a:gd name="connsiteX12" fmla="*/ 4840533 w 5206032"/>
              <a:gd name="connsiteY12" fmla="*/ 6093971 h 6107618"/>
              <a:gd name="connsiteX13" fmla="*/ 186646 w 5206032"/>
              <a:gd name="connsiteY13" fmla="*/ 6107618 h 6107618"/>
              <a:gd name="connsiteX0" fmla="*/ 186646 w 5206032"/>
              <a:gd name="connsiteY0" fmla="*/ 6107618 h 6107618"/>
              <a:gd name="connsiteX1" fmla="*/ 896330 w 5206032"/>
              <a:gd name="connsiteY1" fmla="*/ 4251523 h 6107618"/>
              <a:gd name="connsiteX2" fmla="*/ 686602 w 5206032"/>
              <a:gd name="connsiteY2" fmla="*/ 3519344 h 6107618"/>
              <a:gd name="connsiteX3" fmla="*/ 1169782 w 5206032"/>
              <a:gd name="connsiteY3" fmla="*/ 2016991 h 6107618"/>
              <a:gd name="connsiteX4" fmla="*/ 2140633 w 5206032"/>
              <a:gd name="connsiteY4" fmla="*/ 1609480 h 6107618"/>
              <a:gd name="connsiteX5" fmla="*/ 2069020 w 5206032"/>
              <a:gd name="connsiteY5" fmla="*/ 817636 h 6107618"/>
              <a:gd name="connsiteX6" fmla="*/ 2609821 w 5206032"/>
              <a:gd name="connsiteY6" fmla="*/ 17448 h 6107618"/>
              <a:gd name="connsiteX7" fmla="*/ 3425657 w 5206032"/>
              <a:gd name="connsiteY7" fmla="*/ 604037 h 6107618"/>
              <a:gd name="connsiteX8" fmla="*/ 3625882 w 5206032"/>
              <a:gd name="connsiteY8" fmla="*/ 2900395 h 6107618"/>
              <a:gd name="connsiteX9" fmla="*/ 3503052 w 5206032"/>
              <a:gd name="connsiteY9" fmla="*/ 3610078 h 6107618"/>
              <a:gd name="connsiteX10" fmla="*/ 4253679 w 5206032"/>
              <a:gd name="connsiteY10" fmla="*/ 4401648 h 6107618"/>
              <a:gd name="connsiteX11" fmla="*/ 4840533 w 5206032"/>
              <a:gd name="connsiteY11" fmla="*/ 4988502 h 6107618"/>
              <a:gd name="connsiteX12" fmla="*/ 4840533 w 5206032"/>
              <a:gd name="connsiteY12" fmla="*/ 6093971 h 6107618"/>
              <a:gd name="connsiteX13" fmla="*/ 186646 w 5206032"/>
              <a:gd name="connsiteY13" fmla="*/ 6107618 h 6107618"/>
              <a:gd name="connsiteX0" fmla="*/ 186646 w 5206032"/>
              <a:gd name="connsiteY0" fmla="*/ 6107618 h 6107618"/>
              <a:gd name="connsiteX1" fmla="*/ 896330 w 5206032"/>
              <a:gd name="connsiteY1" fmla="*/ 4251523 h 6107618"/>
              <a:gd name="connsiteX2" fmla="*/ 686602 w 5206032"/>
              <a:gd name="connsiteY2" fmla="*/ 3519344 h 6107618"/>
              <a:gd name="connsiteX3" fmla="*/ 1169782 w 5206032"/>
              <a:gd name="connsiteY3" fmla="*/ 2016991 h 6107618"/>
              <a:gd name="connsiteX4" fmla="*/ 2140633 w 5206032"/>
              <a:gd name="connsiteY4" fmla="*/ 1609480 h 6107618"/>
              <a:gd name="connsiteX5" fmla="*/ 2069020 w 5206032"/>
              <a:gd name="connsiteY5" fmla="*/ 817636 h 6107618"/>
              <a:gd name="connsiteX6" fmla="*/ 2609821 w 5206032"/>
              <a:gd name="connsiteY6" fmla="*/ 17448 h 6107618"/>
              <a:gd name="connsiteX7" fmla="*/ 3425657 w 5206032"/>
              <a:gd name="connsiteY7" fmla="*/ 604037 h 6107618"/>
              <a:gd name="connsiteX8" fmla="*/ 3625882 w 5206032"/>
              <a:gd name="connsiteY8" fmla="*/ 2900395 h 6107618"/>
              <a:gd name="connsiteX9" fmla="*/ 3503052 w 5206032"/>
              <a:gd name="connsiteY9" fmla="*/ 3610078 h 6107618"/>
              <a:gd name="connsiteX10" fmla="*/ 4253679 w 5206032"/>
              <a:gd name="connsiteY10" fmla="*/ 4401648 h 6107618"/>
              <a:gd name="connsiteX11" fmla="*/ 4840533 w 5206032"/>
              <a:gd name="connsiteY11" fmla="*/ 4988502 h 6107618"/>
              <a:gd name="connsiteX12" fmla="*/ 4840533 w 5206032"/>
              <a:gd name="connsiteY12" fmla="*/ 6093971 h 6107618"/>
              <a:gd name="connsiteX13" fmla="*/ 186646 w 5206032"/>
              <a:gd name="connsiteY13" fmla="*/ 6107618 h 6107618"/>
              <a:gd name="connsiteX0" fmla="*/ 186646 w 5206032"/>
              <a:gd name="connsiteY0" fmla="*/ 6236069 h 6236069"/>
              <a:gd name="connsiteX1" fmla="*/ 896330 w 5206032"/>
              <a:gd name="connsiteY1" fmla="*/ 4379974 h 6236069"/>
              <a:gd name="connsiteX2" fmla="*/ 686602 w 5206032"/>
              <a:gd name="connsiteY2" fmla="*/ 3647795 h 6236069"/>
              <a:gd name="connsiteX3" fmla="*/ 1169782 w 5206032"/>
              <a:gd name="connsiteY3" fmla="*/ 2145442 h 6236069"/>
              <a:gd name="connsiteX4" fmla="*/ 2140633 w 5206032"/>
              <a:gd name="connsiteY4" fmla="*/ 1737931 h 6236069"/>
              <a:gd name="connsiteX5" fmla="*/ 2069020 w 5206032"/>
              <a:gd name="connsiteY5" fmla="*/ 946087 h 6236069"/>
              <a:gd name="connsiteX6" fmla="*/ 2597240 w 5206032"/>
              <a:gd name="connsiteY6" fmla="*/ 10483 h 6236069"/>
              <a:gd name="connsiteX7" fmla="*/ 3425657 w 5206032"/>
              <a:gd name="connsiteY7" fmla="*/ 732488 h 6236069"/>
              <a:gd name="connsiteX8" fmla="*/ 3625882 w 5206032"/>
              <a:gd name="connsiteY8" fmla="*/ 3028846 h 6236069"/>
              <a:gd name="connsiteX9" fmla="*/ 3503052 w 5206032"/>
              <a:gd name="connsiteY9" fmla="*/ 3738529 h 6236069"/>
              <a:gd name="connsiteX10" fmla="*/ 4253679 w 5206032"/>
              <a:gd name="connsiteY10" fmla="*/ 4530099 h 6236069"/>
              <a:gd name="connsiteX11" fmla="*/ 4840533 w 5206032"/>
              <a:gd name="connsiteY11" fmla="*/ 5116953 h 6236069"/>
              <a:gd name="connsiteX12" fmla="*/ 4840533 w 5206032"/>
              <a:gd name="connsiteY12" fmla="*/ 6222422 h 6236069"/>
              <a:gd name="connsiteX13" fmla="*/ 186646 w 5206032"/>
              <a:gd name="connsiteY13" fmla="*/ 6236069 h 6236069"/>
              <a:gd name="connsiteX0" fmla="*/ 186646 w 5206032"/>
              <a:gd name="connsiteY0" fmla="*/ 6234618 h 6234618"/>
              <a:gd name="connsiteX1" fmla="*/ 896330 w 5206032"/>
              <a:gd name="connsiteY1" fmla="*/ 4378523 h 6234618"/>
              <a:gd name="connsiteX2" fmla="*/ 686602 w 5206032"/>
              <a:gd name="connsiteY2" fmla="*/ 3646344 h 6234618"/>
              <a:gd name="connsiteX3" fmla="*/ 1169782 w 5206032"/>
              <a:gd name="connsiteY3" fmla="*/ 2143991 h 6234618"/>
              <a:gd name="connsiteX4" fmla="*/ 2140633 w 5206032"/>
              <a:gd name="connsiteY4" fmla="*/ 1736480 h 6234618"/>
              <a:gd name="connsiteX5" fmla="*/ 2069020 w 5206032"/>
              <a:gd name="connsiteY5" fmla="*/ 944636 h 6234618"/>
              <a:gd name="connsiteX6" fmla="*/ 2597240 w 5206032"/>
              <a:gd name="connsiteY6" fmla="*/ 9032 h 6234618"/>
              <a:gd name="connsiteX7" fmla="*/ 3425657 w 5206032"/>
              <a:gd name="connsiteY7" fmla="*/ 731037 h 6234618"/>
              <a:gd name="connsiteX8" fmla="*/ 3625882 w 5206032"/>
              <a:gd name="connsiteY8" fmla="*/ 3027395 h 6234618"/>
              <a:gd name="connsiteX9" fmla="*/ 3503052 w 5206032"/>
              <a:gd name="connsiteY9" fmla="*/ 3737078 h 6234618"/>
              <a:gd name="connsiteX10" fmla="*/ 4253679 w 5206032"/>
              <a:gd name="connsiteY10" fmla="*/ 4528648 h 6234618"/>
              <a:gd name="connsiteX11" fmla="*/ 4840533 w 5206032"/>
              <a:gd name="connsiteY11" fmla="*/ 5115502 h 6234618"/>
              <a:gd name="connsiteX12" fmla="*/ 4840533 w 5206032"/>
              <a:gd name="connsiteY12" fmla="*/ 6220971 h 6234618"/>
              <a:gd name="connsiteX13" fmla="*/ 186646 w 5206032"/>
              <a:gd name="connsiteY13" fmla="*/ 6234618 h 6234618"/>
              <a:gd name="connsiteX0" fmla="*/ 186646 w 5206032"/>
              <a:gd name="connsiteY0" fmla="*/ 6231918 h 6231918"/>
              <a:gd name="connsiteX1" fmla="*/ 896330 w 5206032"/>
              <a:gd name="connsiteY1" fmla="*/ 4375823 h 6231918"/>
              <a:gd name="connsiteX2" fmla="*/ 686602 w 5206032"/>
              <a:gd name="connsiteY2" fmla="*/ 3643644 h 6231918"/>
              <a:gd name="connsiteX3" fmla="*/ 1169782 w 5206032"/>
              <a:gd name="connsiteY3" fmla="*/ 2141291 h 6231918"/>
              <a:gd name="connsiteX4" fmla="*/ 2140633 w 5206032"/>
              <a:gd name="connsiteY4" fmla="*/ 1733780 h 6231918"/>
              <a:gd name="connsiteX5" fmla="*/ 2069020 w 5206032"/>
              <a:gd name="connsiteY5" fmla="*/ 941936 h 6231918"/>
              <a:gd name="connsiteX6" fmla="*/ 2597240 w 5206032"/>
              <a:gd name="connsiteY6" fmla="*/ 6332 h 6231918"/>
              <a:gd name="connsiteX7" fmla="*/ 3425657 w 5206032"/>
              <a:gd name="connsiteY7" fmla="*/ 728337 h 6231918"/>
              <a:gd name="connsiteX8" fmla="*/ 3625882 w 5206032"/>
              <a:gd name="connsiteY8" fmla="*/ 3024695 h 6231918"/>
              <a:gd name="connsiteX9" fmla="*/ 3503052 w 5206032"/>
              <a:gd name="connsiteY9" fmla="*/ 3734378 h 6231918"/>
              <a:gd name="connsiteX10" fmla="*/ 4253679 w 5206032"/>
              <a:gd name="connsiteY10" fmla="*/ 4525948 h 6231918"/>
              <a:gd name="connsiteX11" fmla="*/ 4840533 w 5206032"/>
              <a:gd name="connsiteY11" fmla="*/ 5112802 h 6231918"/>
              <a:gd name="connsiteX12" fmla="*/ 4840533 w 5206032"/>
              <a:gd name="connsiteY12" fmla="*/ 6218271 h 6231918"/>
              <a:gd name="connsiteX13" fmla="*/ 186646 w 5206032"/>
              <a:gd name="connsiteY13" fmla="*/ 6231918 h 6231918"/>
              <a:gd name="connsiteX0" fmla="*/ 186646 w 5206032"/>
              <a:gd name="connsiteY0" fmla="*/ 6231918 h 6231918"/>
              <a:gd name="connsiteX1" fmla="*/ 896330 w 5206032"/>
              <a:gd name="connsiteY1" fmla="*/ 4375823 h 6231918"/>
              <a:gd name="connsiteX2" fmla="*/ 686602 w 5206032"/>
              <a:gd name="connsiteY2" fmla="*/ 3643644 h 6231918"/>
              <a:gd name="connsiteX3" fmla="*/ 1169782 w 5206032"/>
              <a:gd name="connsiteY3" fmla="*/ 2141291 h 6231918"/>
              <a:gd name="connsiteX4" fmla="*/ 2140633 w 5206032"/>
              <a:gd name="connsiteY4" fmla="*/ 1733780 h 6231918"/>
              <a:gd name="connsiteX5" fmla="*/ 2069020 w 5206032"/>
              <a:gd name="connsiteY5" fmla="*/ 941936 h 6231918"/>
              <a:gd name="connsiteX6" fmla="*/ 2597240 w 5206032"/>
              <a:gd name="connsiteY6" fmla="*/ 6332 h 6231918"/>
              <a:gd name="connsiteX7" fmla="*/ 3425657 w 5206032"/>
              <a:gd name="connsiteY7" fmla="*/ 728337 h 6231918"/>
              <a:gd name="connsiteX8" fmla="*/ 3625882 w 5206032"/>
              <a:gd name="connsiteY8" fmla="*/ 3024695 h 6231918"/>
              <a:gd name="connsiteX9" fmla="*/ 3503052 w 5206032"/>
              <a:gd name="connsiteY9" fmla="*/ 3734378 h 6231918"/>
              <a:gd name="connsiteX10" fmla="*/ 4253679 w 5206032"/>
              <a:gd name="connsiteY10" fmla="*/ 4525948 h 6231918"/>
              <a:gd name="connsiteX11" fmla="*/ 4840533 w 5206032"/>
              <a:gd name="connsiteY11" fmla="*/ 5112802 h 6231918"/>
              <a:gd name="connsiteX12" fmla="*/ 4840533 w 5206032"/>
              <a:gd name="connsiteY12" fmla="*/ 6218271 h 6231918"/>
              <a:gd name="connsiteX13" fmla="*/ 186646 w 5206032"/>
              <a:gd name="connsiteY13" fmla="*/ 6231918 h 6231918"/>
              <a:gd name="connsiteX0" fmla="*/ 186646 w 5206032"/>
              <a:gd name="connsiteY0" fmla="*/ 6232665 h 6232665"/>
              <a:gd name="connsiteX1" fmla="*/ 896330 w 5206032"/>
              <a:gd name="connsiteY1" fmla="*/ 4376570 h 6232665"/>
              <a:gd name="connsiteX2" fmla="*/ 686602 w 5206032"/>
              <a:gd name="connsiteY2" fmla="*/ 3644391 h 6232665"/>
              <a:gd name="connsiteX3" fmla="*/ 1169782 w 5206032"/>
              <a:gd name="connsiteY3" fmla="*/ 2142038 h 6232665"/>
              <a:gd name="connsiteX4" fmla="*/ 2140633 w 5206032"/>
              <a:gd name="connsiteY4" fmla="*/ 1734527 h 6232665"/>
              <a:gd name="connsiteX5" fmla="*/ 2069020 w 5206032"/>
              <a:gd name="connsiteY5" fmla="*/ 942683 h 6232665"/>
              <a:gd name="connsiteX6" fmla="*/ 2597240 w 5206032"/>
              <a:gd name="connsiteY6" fmla="*/ 7079 h 6232665"/>
              <a:gd name="connsiteX7" fmla="*/ 3425657 w 5206032"/>
              <a:gd name="connsiteY7" fmla="*/ 729084 h 6232665"/>
              <a:gd name="connsiteX8" fmla="*/ 3625882 w 5206032"/>
              <a:gd name="connsiteY8" fmla="*/ 3025442 h 6232665"/>
              <a:gd name="connsiteX9" fmla="*/ 3503052 w 5206032"/>
              <a:gd name="connsiteY9" fmla="*/ 3735125 h 6232665"/>
              <a:gd name="connsiteX10" fmla="*/ 4253679 w 5206032"/>
              <a:gd name="connsiteY10" fmla="*/ 4526695 h 6232665"/>
              <a:gd name="connsiteX11" fmla="*/ 4840533 w 5206032"/>
              <a:gd name="connsiteY11" fmla="*/ 5113549 h 6232665"/>
              <a:gd name="connsiteX12" fmla="*/ 4840533 w 5206032"/>
              <a:gd name="connsiteY12" fmla="*/ 6219018 h 6232665"/>
              <a:gd name="connsiteX13" fmla="*/ 186646 w 5206032"/>
              <a:gd name="connsiteY13" fmla="*/ 6232665 h 6232665"/>
              <a:gd name="connsiteX0" fmla="*/ 186646 w 5206032"/>
              <a:gd name="connsiteY0" fmla="*/ 6229286 h 6229286"/>
              <a:gd name="connsiteX1" fmla="*/ 896330 w 5206032"/>
              <a:gd name="connsiteY1" fmla="*/ 4373191 h 6229286"/>
              <a:gd name="connsiteX2" fmla="*/ 686602 w 5206032"/>
              <a:gd name="connsiteY2" fmla="*/ 3641012 h 6229286"/>
              <a:gd name="connsiteX3" fmla="*/ 1169782 w 5206032"/>
              <a:gd name="connsiteY3" fmla="*/ 2138659 h 6229286"/>
              <a:gd name="connsiteX4" fmla="*/ 2140633 w 5206032"/>
              <a:gd name="connsiteY4" fmla="*/ 1731148 h 6229286"/>
              <a:gd name="connsiteX5" fmla="*/ 2069020 w 5206032"/>
              <a:gd name="connsiteY5" fmla="*/ 939304 h 6229286"/>
              <a:gd name="connsiteX6" fmla="*/ 2597240 w 5206032"/>
              <a:gd name="connsiteY6" fmla="*/ 3700 h 6229286"/>
              <a:gd name="connsiteX7" fmla="*/ 3425657 w 5206032"/>
              <a:gd name="connsiteY7" fmla="*/ 725705 h 6229286"/>
              <a:gd name="connsiteX8" fmla="*/ 3087890 w 5206032"/>
              <a:gd name="connsiteY8" fmla="*/ 1591750 h 6229286"/>
              <a:gd name="connsiteX9" fmla="*/ 3625882 w 5206032"/>
              <a:gd name="connsiteY9" fmla="*/ 3022063 h 6229286"/>
              <a:gd name="connsiteX10" fmla="*/ 3503052 w 5206032"/>
              <a:gd name="connsiteY10" fmla="*/ 3731746 h 6229286"/>
              <a:gd name="connsiteX11" fmla="*/ 4253679 w 5206032"/>
              <a:gd name="connsiteY11" fmla="*/ 4523316 h 6229286"/>
              <a:gd name="connsiteX12" fmla="*/ 4840533 w 5206032"/>
              <a:gd name="connsiteY12" fmla="*/ 5110170 h 6229286"/>
              <a:gd name="connsiteX13" fmla="*/ 4840533 w 5206032"/>
              <a:gd name="connsiteY13" fmla="*/ 6215639 h 6229286"/>
              <a:gd name="connsiteX14" fmla="*/ 186646 w 5206032"/>
              <a:gd name="connsiteY14" fmla="*/ 6229286 h 6229286"/>
              <a:gd name="connsiteX0" fmla="*/ 186646 w 5206032"/>
              <a:gd name="connsiteY0" fmla="*/ 6230782 h 6230782"/>
              <a:gd name="connsiteX1" fmla="*/ 896330 w 5206032"/>
              <a:gd name="connsiteY1" fmla="*/ 4374687 h 6230782"/>
              <a:gd name="connsiteX2" fmla="*/ 686602 w 5206032"/>
              <a:gd name="connsiteY2" fmla="*/ 3642508 h 6230782"/>
              <a:gd name="connsiteX3" fmla="*/ 1169782 w 5206032"/>
              <a:gd name="connsiteY3" fmla="*/ 2140155 h 6230782"/>
              <a:gd name="connsiteX4" fmla="*/ 2140633 w 5206032"/>
              <a:gd name="connsiteY4" fmla="*/ 1732644 h 6230782"/>
              <a:gd name="connsiteX5" fmla="*/ 2069020 w 5206032"/>
              <a:gd name="connsiteY5" fmla="*/ 940800 h 6230782"/>
              <a:gd name="connsiteX6" fmla="*/ 2597240 w 5206032"/>
              <a:gd name="connsiteY6" fmla="*/ 5196 h 6230782"/>
              <a:gd name="connsiteX7" fmla="*/ 3325012 w 5206032"/>
              <a:gd name="connsiteY7" fmla="*/ 567166 h 6230782"/>
              <a:gd name="connsiteX8" fmla="*/ 3087890 w 5206032"/>
              <a:gd name="connsiteY8" fmla="*/ 1593246 h 6230782"/>
              <a:gd name="connsiteX9" fmla="*/ 3625882 w 5206032"/>
              <a:gd name="connsiteY9" fmla="*/ 3023559 h 6230782"/>
              <a:gd name="connsiteX10" fmla="*/ 3503052 w 5206032"/>
              <a:gd name="connsiteY10" fmla="*/ 3733242 h 6230782"/>
              <a:gd name="connsiteX11" fmla="*/ 4253679 w 5206032"/>
              <a:gd name="connsiteY11" fmla="*/ 4524812 h 6230782"/>
              <a:gd name="connsiteX12" fmla="*/ 4840533 w 5206032"/>
              <a:gd name="connsiteY12" fmla="*/ 5111666 h 6230782"/>
              <a:gd name="connsiteX13" fmla="*/ 4840533 w 5206032"/>
              <a:gd name="connsiteY13" fmla="*/ 6217135 h 6230782"/>
              <a:gd name="connsiteX14" fmla="*/ 186646 w 5206032"/>
              <a:gd name="connsiteY14" fmla="*/ 6230782 h 6230782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3625882 w 5206032"/>
              <a:gd name="connsiteY9" fmla="*/ 3028086 h 6235309"/>
              <a:gd name="connsiteX10" fmla="*/ 3503052 w 5206032"/>
              <a:gd name="connsiteY10" fmla="*/ 3737769 h 6235309"/>
              <a:gd name="connsiteX11" fmla="*/ 4253679 w 5206032"/>
              <a:gd name="connsiteY11" fmla="*/ 4529339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4129112 w 5206032"/>
              <a:gd name="connsiteY9" fmla="*/ 2424875 h 6235309"/>
              <a:gd name="connsiteX10" fmla="*/ 3503052 w 5206032"/>
              <a:gd name="connsiteY10" fmla="*/ 3737769 h 6235309"/>
              <a:gd name="connsiteX11" fmla="*/ 4253679 w 5206032"/>
              <a:gd name="connsiteY11" fmla="*/ 4529339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4129112 w 5206032"/>
              <a:gd name="connsiteY9" fmla="*/ 2424875 h 6235309"/>
              <a:gd name="connsiteX10" fmla="*/ 4647902 w 5206032"/>
              <a:gd name="connsiteY10" fmla="*/ 3983978 h 6235309"/>
              <a:gd name="connsiteX11" fmla="*/ 4253679 w 5206032"/>
              <a:gd name="connsiteY11" fmla="*/ 4529339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4217177 w 5206032"/>
              <a:gd name="connsiteY9" fmla="*/ 2178666 h 6235309"/>
              <a:gd name="connsiteX10" fmla="*/ 4647902 w 5206032"/>
              <a:gd name="connsiteY10" fmla="*/ 3983978 h 6235309"/>
              <a:gd name="connsiteX11" fmla="*/ 4253679 w 5206032"/>
              <a:gd name="connsiteY11" fmla="*/ 4529339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4217177 w 5206032"/>
              <a:gd name="connsiteY9" fmla="*/ 2178666 h 6235309"/>
              <a:gd name="connsiteX10" fmla="*/ 4647902 w 5206032"/>
              <a:gd name="connsiteY10" fmla="*/ 3983978 h 6235309"/>
              <a:gd name="connsiteX11" fmla="*/ 4090130 w 5206032"/>
              <a:gd name="connsiteY11" fmla="*/ 4517028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102489"/>
              <a:gd name="connsiteY0" fmla="*/ 6235309 h 6276223"/>
              <a:gd name="connsiteX1" fmla="*/ 896330 w 5102489"/>
              <a:gd name="connsiteY1" fmla="*/ 4379214 h 6276223"/>
              <a:gd name="connsiteX2" fmla="*/ 686602 w 5102489"/>
              <a:gd name="connsiteY2" fmla="*/ 3647035 h 6276223"/>
              <a:gd name="connsiteX3" fmla="*/ 1169782 w 5102489"/>
              <a:gd name="connsiteY3" fmla="*/ 2144682 h 6276223"/>
              <a:gd name="connsiteX4" fmla="*/ 2140633 w 5102489"/>
              <a:gd name="connsiteY4" fmla="*/ 1737171 h 6276223"/>
              <a:gd name="connsiteX5" fmla="*/ 2069020 w 5102489"/>
              <a:gd name="connsiteY5" fmla="*/ 945327 h 6276223"/>
              <a:gd name="connsiteX6" fmla="*/ 2597240 w 5102489"/>
              <a:gd name="connsiteY6" fmla="*/ 9723 h 6276223"/>
              <a:gd name="connsiteX7" fmla="*/ 3325012 w 5102489"/>
              <a:gd name="connsiteY7" fmla="*/ 571693 h 6276223"/>
              <a:gd name="connsiteX8" fmla="*/ 3087890 w 5102489"/>
              <a:gd name="connsiteY8" fmla="*/ 1597773 h 6276223"/>
              <a:gd name="connsiteX9" fmla="*/ 4217177 w 5102489"/>
              <a:gd name="connsiteY9" fmla="*/ 2178666 h 6276223"/>
              <a:gd name="connsiteX10" fmla="*/ 4647902 w 5102489"/>
              <a:gd name="connsiteY10" fmla="*/ 3983978 h 6276223"/>
              <a:gd name="connsiteX11" fmla="*/ 4090130 w 5102489"/>
              <a:gd name="connsiteY11" fmla="*/ 4517028 h 6276223"/>
              <a:gd name="connsiteX12" fmla="*/ 4488271 w 5102489"/>
              <a:gd name="connsiteY12" fmla="*/ 5534747 h 6276223"/>
              <a:gd name="connsiteX13" fmla="*/ 4840533 w 5102489"/>
              <a:gd name="connsiteY13" fmla="*/ 6221662 h 6276223"/>
              <a:gd name="connsiteX14" fmla="*/ 186646 w 5102489"/>
              <a:gd name="connsiteY14" fmla="*/ 6235309 h 6276223"/>
              <a:gd name="connsiteX0" fmla="*/ 186646 w 5036168"/>
              <a:gd name="connsiteY0" fmla="*/ 6235309 h 6261694"/>
              <a:gd name="connsiteX1" fmla="*/ 896330 w 5036168"/>
              <a:gd name="connsiteY1" fmla="*/ 4379214 h 6261694"/>
              <a:gd name="connsiteX2" fmla="*/ 686602 w 5036168"/>
              <a:gd name="connsiteY2" fmla="*/ 3647035 h 6261694"/>
              <a:gd name="connsiteX3" fmla="*/ 1169782 w 5036168"/>
              <a:gd name="connsiteY3" fmla="*/ 2144682 h 6261694"/>
              <a:gd name="connsiteX4" fmla="*/ 2140633 w 5036168"/>
              <a:gd name="connsiteY4" fmla="*/ 1737171 h 6261694"/>
              <a:gd name="connsiteX5" fmla="*/ 2069020 w 5036168"/>
              <a:gd name="connsiteY5" fmla="*/ 945327 h 6261694"/>
              <a:gd name="connsiteX6" fmla="*/ 2597240 w 5036168"/>
              <a:gd name="connsiteY6" fmla="*/ 9723 h 6261694"/>
              <a:gd name="connsiteX7" fmla="*/ 3325012 w 5036168"/>
              <a:gd name="connsiteY7" fmla="*/ 571693 h 6261694"/>
              <a:gd name="connsiteX8" fmla="*/ 3087890 w 5036168"/>
              <a:gd name="connsiteY8" fmla="*/ 1597773 h 6261694"/>
              <a:gd name="connsiteX9" fmla="*/ 4217177 w 5036168"/>
              <a:gd name="connsiteY9" fmla="*/ 2178666 h 6261694"/>
              <a:gd name="connsiteX10" fmla="*/ 4647902 w 5036168"/>
              <a:gd name="connsiteY10" fmla="*/ 3983978 h 6261694"/>
              <a:gd name="connsiteX11" fmla="*/ 4090130 w 5036168"/>
              <a:gd name="connsiteY11" fmla="*/ 4517028 h 6261694"/>
              <a:gd name="connsiteX12" fmla="*/ 4173753 w 5036168"/>
              <a:gd name="connsiteY12" fmla="*/ 5731714 h 6261694"/>
              <a:gd name="connsiteX13" fmla="*/ 4840533 w 5036168"/>
              <a:gd name="connsiteY13" fmla="*/ 6221662 h 6261694"/>
              <a:gd name="connsiteX14" fmla="*/ 186646 w 5036168"/>
              <a:gd name="connsiteY14" fmla="*/ 6235309 h 6261694"/>
              <a:gd name="connsiteX0" fmla="*/ 716751 w 4281852"/>
              <a:gd name="connsiteY0" fmla="*/ 5767513 h 6221718"/>
              <a:gd name="connsiteX1" fmla="*/ 218683 w 4281852"/>
              <a:gd name="connsiteY1" fmla="*/ 4379214 h 6221718"/>
              <a:gd name="connsiteX2" fmla="*/ 8955 w 4281852"/>
              <a:gd name="connsiteY2" fmla="*/ 3647035 h 6221718"/>
              <a:gd name="connsiteX3" fmla="*/ 492135 w 4281852"/>
              <a:gd name="connsiteY3" fmla="*/ 2144682 h 6221718"/>
              <a:gd name="connsiteX4" fmla="*/ 1462986 w 4281852"/>
              <a:gd name="connsiteY4" fmla="*/ 1737171 h 6221718"/>
              <a:gd name="connsiteX5" fmla="*/ 1391373 w 4281852"/>
              <a:gd name="connsiteY5" fmla="*/ 945327 h 6221718"/>
              <a:gd name="connsiteX6" fmla="*/ 1919593 w 4281852"/>
              <a:gd name="connsiteY6" fmla="*/ 9723 h 6221718"/>
              <a:gd name="connsiteX7" fmla="*/ 2647365 w 4281852"/>
              <a:gd name="connsiteY7" fmla="*/ 571693 h 6221718"/>
              <a:gd name="connsiteX8" fmla="*/ 2410243 w 4281852"/>
              <a:gd name="connsiteY8" fmla="*/ 1597773 h 6221718"/>
              <a:gd name="connsiteX9" fmla="*/ 3539530 w 4281852"/>
              <a:gd name="connsiteY9" fmla="*/ 2178666 h 6221718"/>
              <a:gd name="connsiteX10" fmla="*/ 3970255 w 4281852"/>
              <a:gd name="connsiteY10" fmla="*/ 3983978 h 6221718"/>
              <a:gd name="connsiteX11" fmla="*/ 3412483 w 4281852"/>
              <a:gd name="connsiteY11" fmla="*/ 4517028 h 6221718"/>
              <a:gd name="connsiteX12" fmla="*/ 3496106 w 4281852"/>
              <a:gd name="connsiteY12" fmla="*/ 5731714 h 6221718"/>
              <a:gd name="connsiteX13" fmla="*/ 4162886 w 4281852"/>
              <a:gd name="connsiteY13" fmla="*/ 6221662 h 6221718"/>
              <a:gd name="connsiteX14" fmla="*/ 716751 w 4281852"/>
              <a:gd name="connsiteY14" fmla="*/ 5767513 h 6221718"/>
              <a:gd name="connsiteX0" fmla="*/ 716751 w 4281852"/>
              <a:gd name="connsiteY0" fmla="*/ 5767513 h 6475352"/>
              <a:gd name="connsiteX1" fmla="*/ 218683 w 4281852"/>
              <a:gd name="connsiteY1" fmla="*/ 4379214 h 6475352"/>
              <a:gd name="connsiteX2" fmla="*/ 8955 w 4281852"/>
              <a:gd name="connsiteY2" fmla="*/ 3647035 h 6475352"/>
              <a:gd name="connsiteX3" fmla="*/ 492135 w 4281852"/>
              <a:gd name="connsiteY3" fmla="*/ 2144682 h 6475352"/>
              <a:gd name="connsiteX4" fmla="*/ 1462986 w 4281852"/>
              <a:gd name="connsiteY4" fmla="*/ 1737171 h 6475352"/>
              <a:gd name="connsiteX5" fmla="*/ 1391373 w 4281852"/>
              <a:gd name="connsiteY5" fmla="*/ 945327 h 6475352"/>
              <a:gd name="connsiteX6" fmla="*/ 1919593 w 4281852"/>
              <a:gd name="connsiteY6" fmla="*/ 9723 h 6475352"/>
              <a:gd name="connsiteX7" fmla="*/ 2647365 w 4281852"/>
              <a:gd name="connsiteY7" fmla="*/ 571693 h 6475352"/>
              <a:gd name="connsiteX8" fmla="*/ 2410243 w 4281852"/>
              <a:gd name="connsiteY8" fmla="*/ 1597773 h 6475352"/>
              <a:gd name="connsiteX9" fmla="*/ 3539530 w 4281852"/>
              <a:gd name="connsiteY9" fmla="*/ 2178666 h 6475352"/>
              <a:gd name="connsiteX10" fmla="*/ 3970255 w 4281852"/>
              <a:gd name="connsiteY10" fmla="*/ 3983978 h 6475352"/>
              <a:gd name="connsiteX11" fmla="*/ 3412483 w 4281852"/>
              <a:gd name="connsiteY11" fmla="*/ 4517028 h 6475352"/>
              <a:gd name="connsiteX12" fmla="*/ 3496106 w 4281852"/>
              <a:gd name="connsiteY12" fmla="*/ 5731714 h 6475352"/>
              <a:gd name="connsiteX13" fmla="*/ 4162886 w 4281852"/>
              <a:gd name="connsiteY13" fmla="*/ 6221662 h 6475352"/>
              <a:gd name="connsiteX14" fmla="*/ 716751 w 4281852"/>
              <a:gd name="connsiteY14" fmla="*/ 5767513 h 6475352"/>
              <a:gd name="connsiteX0" fmla="*/ 716751 w 3971851"/>
              <a:gd name="connsiteY0" fmla="*/ 5767513 h 5913980"/>
              <a:gd name="connsiteX1" fmla="*/ 218683 w 3971851"/>
              <a:gd name="connsiteY1" fmla="*/ 4379214 h 5913980"/>
              <a:gd name="connsiteX2" fmla="*/ 8955 w 3971851"/>
              <a:gd name="connsiteY2" fmla="*/ 3647035 h 5913980"/>
              <a:gd name="connsiteX3" fmla="*/ 492135 w 3971851"/>
              <a:gd name="connsiteY3" fmla="*/ 2144682 h 5913980"/>
              <a:gd name="connsiteX4" fmla="*/ 1462986 w 3971851"/>
              <a:gd name="connsiteY4" fmla="*/ 1737171 h 5913980"/>
              <a:gd name="connsiteX5" fmla="*/ 1391373 w 3971851"/>
              <a:gd name="connsiteY5" fmla="*/ 945327 h 5913980"/>
              <a:gd name="connsiteX6" fmla="*/ 1919593 w 3971851"/>
              <a:gd name="connsiteY6" fmla="*/ 9723 h 5913980"/>
              <a:gd name="connsiteX7" fmla="*/ 2647365 w 3971851"/>
              <a:gd name="connsiteY7" fmla="*/ 571693 h 5913980"/>
              <a:gd name="connsiteX8" fmla="*/ 2410243 w 3971851"/>
              <a:gd name="connsiteY8" fmla="*/ 1597773 h 5913980"/>
              <a:gd name="connsiteX9" fmla="*/ 3539530 w 3971851"/>
              <a:gd name="connsiteY9" fmla="*/ 2178666 h 5913980"/>
              <a:gd name="connsiteX10" fmla="*/ 3970255 w 3971851"/>
              <a:gd name="connsiteY10" fmla="*/ 3983978 h 5913980"/>
              <a:gd name="connsiteX11" fmla="*/ 3412483 w 3971851"/>
              <a:gd name="connsiteY11" fmla="*/ 4517028 h 5913980"/>
              <a:gd name="connsiteX12" fmla="*/ 3496106 w 3971851"/>
              <a:gd name="connsiteY12" fmla="*/ 5731714 h 5913980"/>
              <a:gd name="connsiteX13" fmla="*/ 716751 w 3971851"/>
              <a:gd name="connsiteY13" fmla="*/ 5767513 h 5913980"/>
              <a:gd name="connsiteX0" fmla="*/ 716751 w 3971851"/>
              <a:gd name="connsiteY0" fmla="*/ 5767513 h 5767513"/>
              <a:gd name="connsiteX1" fmla="*/ 218683 w 3971851"/>
              <a:gd name="connsiteY1" fmla="*/ 4379214 h 5767513"/>
              <a:gd name="connsiteX2" fmla="*/ 8955 w 3971851"/>
              <a:gd name="connsiteY2" fmla="*/ 3647035 h 5767513"/>
              <a:gd name="connsiteX3" fmla="*/ 492135 w 3971851"/>
              <a:gd name="connsiteY3" fmla="*/ 2144682 h 5767513"/>
              <a:gd name="connsiteX4" fmla="*/ 1462986 w 3971851"/>
              <a:gd name="connsiteY4" fmla="*/ 1737171 h 5767513"/>
              <a:gd name="connsiteX5" fmla="*/ 1391373 w 3971851"/>
              <a:gd name="connsiteY5" fmla="*/ 945327 h 5767513"/>
              <a:gd name="connsiteX6" fmla="*/ 1919593 w 3971851"/>
              <a:gd name="connsiteY6" fmla="*/ 9723 h 5767513"/>
              <a:gd name="connsiteX7" fmla="*/ 2647365 w 3971851"/>
              <a:gd name="connsiteY7" fmla="*/ 571693 h 5767513"/>
              <a:gd name="connsiteX8" fmla="*/ 2410243 w 3971851"/>
              <a:gd name="connsiteY8" fmla="*/ 1597773 h 5767513"/>
              <a:gd name="connsiteX9" fmla="*/ 3539530 w 3971851"/>
              <a:gd name="connsiteY9" fmla="*/ 2178666 h 5767513"/>
              <a:gd name="connsiteX10" fmla="*/ 3970255 w 3971851"/>
              <a:gd name="connsiteY10" fmla="*/ 3983978 h 5767513"/>
              <a:gd name="connsiteX11" fmla="*/ 3412483 w 3971851"/>
              <a:gd name="connsiteY11" fmla="*/ 4517028 h 5767513"/>
              <a:gd name="connsiteX12" fmla="*/ 3496106 w 3971851"/>
              <a:gd name="connsiteY12" fmla="*/ 5731714 h 5767513"/>
              <a:gd name="connsiteX13" fmla="*/ 716751 w 3971851"/>
              <a:gd name="connsiteY13" fmla="*/ 5767513 h 5767513"/>
              <a:gd name="connsiteX0" fmla="*/ 830951 w 3972824"/>
              <a:gd name="connsiteY0" fmla="*/ 5742893 h 5742893"/>
              <a:gd name="connsiteX1" fmla="*/ 219656 w 3972824"/>
              <a:gd name="connsiteY1" fmla="*/ 4379214 h 5742893"/>
              <a:gd name="connsiteX2" fmla="*/ 9928 w 3972824"/>
              <a:gd name="connsiteY2" fmla="*/ 3647035 h 5742893"/>
              <a:gd name="connsiteX3" fmla="*/ 493108 w 3972824"/>
              <a:gd name="connsiteY3" fmla="*/ 2144682 h 5742893"/>
              <a:gd name="connsiteX4" fmla="*/ 1463959 w 3972824"/>
              <a:gd name="connsiteY4" fmla="*/ 1737171 h 5742893"/>
              <a:gd name="connsiteX5" fmla="*/ 1392346 w 3972824"/>
              <a:gd name="connsiteY5" fmla="*/ 945327 h 5742893"/>
              <a:gd name="connsiteX6" fmla="*/ 1920566 w 3972824"/>
              <a:gd name="connsiteY6" fmla="*/ 9723 h 5742893"/>
              <a:gd name="connsiteX7" fmla="*/ 2648338 w 3972824"/>
              <a:gd name="connsiteY7" fmla="*/ 571693 h 5742893"/>
              <a:gd name="connsiteX8" fmla="*/ 2411216 w 3972824"/>
              <a:gd name="connsiteY8" fmla="*/ 1597773 h 5742893"/>
              <a:gd name="connsiteX9" fmla="*/ 3540503 w 3972824"/>
              <a:gd name="connsiteY9" fmla="*/ 2178666 h 5742893"/>
              <a:gd name="connsiteX10" fmla="*/ 3971228 w 3972824"/>
              <a:gd name="connsiteY10" fmla="*/ 3983978 h 5742893"/>
              <a:gd name="connsiteX11" fmla="*/ 3413456 w 3972824"/>
              <a:gd name="connsiteY11" fmla="*/ 4517028 h 5742893"/>
              <a:gd name="connsiteX12" fmla="*/ 3497079 w 3972824"/>
              <a:gd name="connsiteY12" fmla="*/ 5731714 h 5742893"/>
              <a:gd name="connsiteX13" fmla="*/ 830951 w 3972824"/>
              <a:gd name="connsiteY13" fmla="*/ 5742893 h 5742893"/>
              <a:gd name="connsiteX0" fmla="*/ 830951 w 3972824"/>
              <a:gd name="connsiteY0" fmla="*/ 5742893 h 5928573"/>
              <a:gd name="connsiteX1" fmla="*/ 219656 w 3972824"/>
              <a:gd name="connsiteY1" fmla="*/ 4379214 h 5928573"/>
              <a:gd name="connsiteX2" fmla="*/ 9928 w 3972824"/>
              <a:gd name="connsiteY2" fmla="*/ 3647035 h 5928573"/>
              <a:gd name="connsiteX3" fmla="*/ 493108 w 3972824"/>
              <a:gd name="connsiteY3" fmla="*/ 2144682 h 5928573"/>
              <a:gd name="connsiteX4" fmla="*/ 1463959 w 3972824"/>
              <a:gd name="connsiteY4" fmla="*/ 1737171 h 5928573"/>
              <a:gd name="connsiteX5" fmla="*/ 1392346 w 3972824"/>
              <a:gd name="connsiteY5" fmla="*/ 945327 h 5928573"/>
              <a:gd name="connsiteX6" fmla="*/ 1920566 w 3972824"/>
              <a:gd name="connsiteY6" fmla="*/ 9723 h 5928573"/>
              <a:gd name="connsiteX7" fmla="*/ 2648338 w 3972824"/>
              <a:gd name="connsiteY7" fmla="*/ 571693 h 5928573"/>
              <a:gd name="connsiteX8" fmla="*/ 2411216 w 3972824"/>
              <a:gd name="connsiteY8" fmla="*/ 1597773 h 5928573"/>
              <a:gd name="connsiteX9" fmla="*/ 3540503 w 3972824"/>
              <a:gd name="connsiteY9" fmla="*/ 2178666 h 5928573"/>
              <a:gd name="connsiteX10" fmla="*/ 3971228 w 3972824"/>
              <a:gd name="connsiteY10" fmla="*/ 3983978 h 5928573"/>
              <a:gd name="connsiteX11" fmla="*/ 3413456 w 3972824"/>
              <a:gd name="connsiteY11" fmla="*/ 4517028 h 5928573"/>
              <a:gd name="connsiteX12" fmla="*/ 3497079 w 3972824"/>
              <a:gd name="connsiteY12" fmla="*/ 5731714 h 5928573"/>
              <a:gd name="connsiteX13" fmla="*/ 830951 w 3972824"/>
              <a:gd name="connsiteY13" fmla="*/ 5742893 h 5928573"/>
              <a:gd name="connsiteX0" fmla="*/ 830951 w 3972824"/>
              <a:gd name="connsiteY0" fmla="*/ 5742893 h 5742893"/>
              <a:gd name="connsiteX1" fmla="*/ 219656 w 3972824"/>
              <a:gd name="connsiteY1" fmla="*/ 4379214 h 5742893"/>
              <a:gd name="connsiteX2" fmla="*/ 9928 w 3972824"/>
              <a:gd name="connsiteY2" fmla="*/ 3647035 h 5742893"/>
              <a:gd name="connsiteX3" fmla="*/ 493108 w 3972824"/>
              <a:gd name="connsiteY3" fmla="*/ 2144682 h 5742893"/>
              <a:gd name="connsiteX4" fmla="*/ 1463959 w 3972824"/>
              <a:gd name="connsiteY4" fmla="*/ 1737171 h 5742893"/>
              <a:gd name="connsiteX5" fmla="*/ 1392346 w 3972824"/>
              <a:gd name="connsiteY5" fmla="*/ 945327 h 5742893"/>
              <a:gd name="connsiteX6" fmla="*/ 1920566 w 3972824"/>
              <a:gd name="connsiteY6" fmla="*/ 9723 h 5742893"/>
              <a:gd name="connsiteX7" fmla="*/ 2648338 w 3972824"/>
              <a:gd name="connsiteY7" fmla="*/ 571693 h 5742893"/>
              <a:gd name="connsiteX8" fmla="*/ 2411216 w 3972824"/>
              <a:gd name="connsiteY8" fmla="*/ 1597773 h 5742893"/>
              <a:gd name="connsiteX9" fmla="*/ 3540503 w 3972824"/>
              <a:gd name="connsiteY9" fmla="*/ 2178666 h 5742893"/>
              <a:gd name="connsiteX10" fmla="*/ 3971228 w 3972824"/>
              <a:gd name="connsiteY10" fmla="*/ 3983978 h 5742893"/>
              <a:gd name="connsiteX11" fmla="*/ 3413456 w 3972824"/>
              <a:gd name="connsiteY11" fmla="*/ 4517028 h 5742893"/>
              <a:gd name="connsiteX12" fmla="*/ 3497079 w 3972824"/>
              <a:gd name="connsiteY12" fmla="*/ 5731714 h 5742893"/>
              <a:gd name="connsiteX13" fmla="*/ 830951 w 3972824"/>
              <a:gd name="connsiteY13" fmla="*/ 5742893 h 5742893"/>
              <a:gd name="connsiteX0" fmla="*/ 635086 w 3776959"/>
              <a:gd name="connsiteY0" fmla="*/ 5742893 h 5742893"/>
              <a:gd name="connsiteX1" fmla="*/ 23791 w 3776959"/>
              <a:gd name="connsiteY1" fmla="*/ 4379214 h 5742893"/>
              <a:gd name="connsiteX2" fmla="*/ 141163 w 3776959"/>
              <a:gd name="connsiteY2" fmla="*/ 3560861 h 5742893"/>
              <a:gd name="connsiteX3" fmla="*/ 297243 w 3776959"/>
              <a:gd name="connsiteY3" fmla="*/ 2144682 h 5742893"/>
              <a:gd name="connsiteX4" fmla="*/ 1268094 w 3776959"/>
              <a:gd name="connsiteY4" fmla="*/ 1737171 h 5742893"/>
              <a:gd name="connsiteX5" fmla="*/ 1196481 w 3776959"/>
              <a:gd name="connsiteY5" fmla="*/ 945327 h 5742893"/>
              <a:gd name="connsiteX6" fmla="*/ 1724701 w 3776959"/>
              <a:gd name="connsiteY6" fmla="*/ 9723 h 5742893"/>
              <a:gd name="connsiteX7" fmla="*/ 2452473 w 3776959"/>
              <a:gd name="connsiteY7" fmla="*/ 571693 h 5742893"/>
              <a:gd name="connsiteX8" fmla="*/ 2215351 w 3776959"/>
              <a:gd name="connsiteY8" fmla="*/ 1597773 h 5742893"/>
              <a:gd name="connsiteX9" fmla="*/ 3344638 w 3776959"/>
              <a:gd name="connsiteY9" fmla="*/ 2178666 h 5742893"/>
              <a:gd name="connsiteX10" fmla="*/ 3775363 w 3776959"/>
              <a:gd name="connsiteY10" fmla="*/ 3983978 h 5742893"/>
              <a:gd name="connsiteX11" fmla="*/ 3217591 w 3776959"/>
              <a:gd name="connsiteY11" fmla="*/ 4517028 h 5742893"/>
              <a:gd name="connsiteX12" fmla="*/ 3301214 w 3776959"/>
              <a:gd name="connsiteY12" fmla="*/ 5731714 h 5742893"/>
              <a:gd name="connsiteX13" fmla="*/ 635086 w 3776959"/>
              <a:gd name="connsiteY13" fmla="*/ 5742893 h 5742893"/>
              <a:gd name="connsiteX0" fmla="*/ 508001 w 3649874"/>
              <a:gd name="connsiteY0" fmla="*/ 5742893 h 5857460"/>
              <a:gd name="connsiteX1" fmla="*/ 337033 w 3649874"/>
              <a:gd name="connsiteY1" fmla="*/ 4157626 h 5857460"/>
              <a:gd name="connsiteX2" fmla="*/ 14078 w 3649874"/>
              <a:gd name="connsiteY2" fmla="*/ 3560861 h 5857460"/>
              <a:gd name="connsiteX3" fmla="*/ 170158 w 3649874"/>
              <a:gd name="connsiteY3" fmla="*/ 2144682 h 5857460"/>
              <a:gd name="connsiteX4" fmla="*/ 1141009 w 3649874"/>
              <a:gd name="connsiteY4" fmla="*/ 1737171 h 5857460"/>
              <a:gd name="connsiteX5" fmla="*/ 1069396 w 3649874"/>
              <a:gd name="connsiteY5" fmla="*/ 945327 h 5857460"/>
              <a:gd name="connsiteX6" fmla="*/ 1597616 w 3649874"/>
              <a:gd name="connsiteY6" fmla="*/ 9723 h 5857460"/>
              <a:gd name="connsiteX7" fmla="*/ 2325388 w 3649874"/>
              <a:gd name="connsiteY7" fmla="*/ 571693 h 5857460"/>
              <a:gd name="connsiteX8" fmla="*/ 2088266 w 3649874"/>
              <a:gd name="connsiteY8" fmla="*/ 1597773 h 5857460"/>
              <a:gd name="connsiteX9" fmla="*/ 3217553 w 3649874"/>
              <a:gd name="connsiteY9" fmla="*/ 2178666 h 5857460"/>
              <a:gd name="connsiteX10" fmla="*/ 3648278 w 3649874"/>
              <a:gd name="connsiteY10" fmla="*/ 3983978 h 5857460"/>
              <a:gd name="connsiteX11" fmla="*/ 3090506 w 3649874"/>
              <a:gd name="connsiteY11" fmla="*/ 4517028 h 5857460"/>
              <a:gd name="connsiteX12" fmla="*/ 3174129 w 3649874"/>
              <a:gd name="connsiteY12" fmla="*/ 5731714 h 5857460"/>
              <a:gd name="connsiteX13" fmla="*/ 508001 w 3649874"/>
              <a:gd name="connsiteY13" fmla="*/ 5742893 h 5857460"/>
              <a:gd name="connsiteX0" fmla="*/ 508001 w 3649874"/>
              <a:gd name="connsiteY0" fmla="*/ 5742893 h 5857460"/>
              <a:gd name="connsiteX1" fmla="*/ 337033 w 3649874"/>
              <a:gd name="connsiteY1" fmla="*/ 4157626 h 5857460"/>
              <a:gd name="connsiteX2" fmla="*/ 14078 w 3649874"/>
              <a:gd name="connsiteY2" fmla="*/ 3560861 h 5857460"/>
              <a:gd name="connsiteX3" fmla="*/ 170158 w 3649874"/>
              <a:gd name="connsiteY3" fmla="*/ 2144682 h 5857460"/>
              <a:gd name="connsiteX4" fmla="*/ 1141009 w 3649874"/>
              <a:gd name="connsiteY4" fmla="*/ 1737171 h 5857460"/>
              <a:gd name="connsiteX5" fmla="*/ 1069396 w 3649874"/>
              <a:gd name="connsiteY5" fmla="*/ 945327 h 5857460"/>
              <a:gd name="connsiteX6" fmla="*/ 1597616 w 3649874"/>
              <a:gd name="connsiteY6" fmla="*/ 9723 h 5857460"/>
              <a:gd name="connsiteX7" fmla="*/ 2325388 w 3649874"/>
              <a:gd name="connsiteY7" fmla="*/ 571693 h 5857460"/>
              <a:gd name="connsiteX8" fmla="*/ 2088266 w 3649874"/>
              <a:gd name="connsiteY8" fmla="*/ 1597773 h 5857460"/>
              <a:gd name="connsiteX9" fmla="*/ 3217553 w 3649874"/>
              <a:gd name="connsiteY9" fmla="*/ 2178666 h 5857460"/>
              <a:gd name="connsiteX10" fmla="*/ 3648278 w 3649874"/>
              <a:gd name="connsiteY10" fmla="*/ 3983978 h 5857460"/>
              <a:gd name="connsiteX11" fmla="*/ 3090506 w 3649874"/>
              <a:gd name="connsiteY11" fmla="*/ 4517028 h 5857460"/>
              <a:gd name="connsiteX12" fmla="*/ 3174129 w 3649874"/>
              <a:gd name="connsiteY12" fmla="*/ 5731714 h 5857460"/>
              <a:gd name="connsiteX13" fmla="*/ 508001 w 3649874"/>
              <a:gd name="connsiteY13" fmla="*/ 5742893 h 5857460"/>
              <a:gd name="connsiteX0" fmla="*/ 508001 w 3649874"/>
              <a:gd name="connsiteY0" fmla="*/ 5742893 h 6021577"/>
              <a:gd name="connsiteX1" fmla="*/ 337033 w 3649874"/>
              <a:gd name="connsiteY1" fmla="*/ 4157626 h 6021577"/>
              <a:gd name="connsiteX2" fmla="*/ 14078 w 3649874"/>
              <a:gd name="connsiteY2" fmla="*/ 3560861 h 6021577"/>
              <a:gd name="connsiteX3" fmla="*/ 170158 w 3649874"/>
              <a:gd name="connsiteY3" fmla="*/ 2144682 h 6021577"/>
              <a:gd name="connsiteX4" fmla="*/ 1141009 w 3649874"/>
              <a:gd name="connsiteY4" fmla="*/ 1737171 h 6021577"/>
              <a:gd name="connsiteX5" fmla="*/ 1069396 w 3649874"/>
              <a:gd name="connsiteY5" fmla="*/ 945327 h 6021577"/>
              <a:gd name="connsiteX6" fmla="*/ 1597616 w 3649874"/>
              <a:gd name="connsiteY6" fmla="*/ 9723 h 6021577"/>
              <a:gd name="connsiteX7" fmla="*/ 2325388 w 3649874"/>
              <a:gd name="connsiteY7" fmla="*/ 571693 h 6021577"/>
              <a:gd name="connsiteX8" fmla="*/ 2088266 w 3649874"/>
              <a:gd name="connsiteY8" fmla="*/ 1597773 h 6021577"/>
              <a:gd name="connsiteX9" fmla="*/ 3217553 w 3649874"/>
              <a:gd name="connsiteY9" fmla="*/ 2178666 h 6021577"/>
              <a:gd name="connsiteX10" fmla="*/ 3648278 w 3649874"/>
              <a:gd name="connsiteY10" fmla="*/ 3983978 h 6021577"/>
              <a:gd name="connsiteX11" fmla="*/ 3090506 w 3649874"/>
              <a:gd name="connsiteY11" fmla="*/ 4517028 h 6021577"/>
              <a:gd name="connsiteX12" fmla="*/ 3174129 w 3649874"/>
              <a:gd name="connsiteY12" fmla="*/ 5731714 h 6021577"/>
              <a:gd name="connsiteX13" fmla="*/ 508001 w 3649874"/>
              <a:gd name="connsiteY13" fmla="*/ 5742893 h 6021577"/>
              <a:gd name="connsiteX0" fmla="*/ 508001 w 3649874"/>
              <a:gd name="connsiteY0" fmla="*/ 5742893 h 6120056"/>
              <a:gd name="connsiteX1" fmla="*/ 337033 w 3649874"/>
              <a:gd name="connsiteY1" fmla="*/ 4157626 h 6120056"/>
              <a:gd name="connsiteX2" fmla="*/ 14078 w 3649874"/>
              <a:gd name="connsiteY2" fmla="*/ 3560861 h 6120056"/>
              <a:gd name="connsiteX3" fmla="*/ 170158 w 3649874"/>
              <a:gd name="connsiteY3" fmla="*/ 2144682 h 6120056"/>
              <a:gd name="connsiteX4" fmla="*/ 1141009 w 3649874"/>
              <a:gd name="connsiteY4" fmla="*/ 1737171 h 6120056"/>
              <a:gd name="connsiteX5" fmla="*/ 1069396 w 3649874"/>
              <a:gd name="connsiteY5" fmla="*/ 945327 h 6120056"/>
              <a:gd name="connsiteX6" fmla="*/ 1597616 w 3649874"/>
              <a:gd name="connsiteY6" fmla="*/ 9723 h 6120056"/>
              <a:gd name="connsiteX7" fmla="*/ 2325388 w 3649874"/>
              <a:gd name="connsiteY7" fmla="*/ 571693 h 6120056"/>
              <a:gd name="connsiteX8" fmla="*/ 2088266 w 3649874"/>
              <a:gd name="connsiteY8" fmla="*/ 1597773 h 6120056"/>
              <a:gd name="connsiteX9" fmla="*/ 3217553 w 3649874"/>
              <a:gd name="connsiteY9" fmla="*/ 2178666 h 6120056"/>
              <a:gd name="connsiteX10" fmla="*/ 3648278 w 3649874"/>
              <a:gd name="connsiteY10" fmla="*/ 3983978 h 6120056"/>
              <a:gd name="connsiteX11" fmla="*/ 3090506 w 3649874"/>
              <a:gd name="connsiteY11" fmla="*/ 4517028 h 6120056"/>
              <a:gd name="connsiteX12" fmla="*/ 3174129 w 3649874"/>
              <a:gd name="connsiteY12" fmla="*/ 5731714 h 6120056"/>
              <a:gd name="connsiteX13" fmla="*/ 508001 w 3649874"/>
              <a:gd name="connsiteY13" fmla="*/ 5742893 h 6120056"/>
              <a:gd name="connsiteX0" fmla="*/ 508001 w 3649874"/>
              <a:gd name="connsiteY0" fmla="*/ 5742893 h 6092700"/>
              <a:gd name="connsiteX1" fmla="*/ 337033 w 3649874"/>
              <a:gd name="connsiteY1" fmla="*/ 4157626 h 6092700"/>
              <a:gd name="connsiteX2" fmla="*/ 14078 w 3649874"/>
              <a:gd name="connsiteY2" fmla="*/ 3560861 h 6092700"/>
              <a:gd name="connsiteX3" fmla="*/ 170158 w 3649874"/>
              <a:gd name="connsiteY3" fmla="*/ 2144682 h 6092700"/>
              <a:gd name="connsiteX4" fmla="*/ 1141009 w 3649874"/>
              <a:gd name="connsiteY4" fmla="*/ 1737171 h 6092700"/>
              <a:gd name="connsiteX5" fmla="*/ 1069396 w 3649874"/>
              <a:gd name="connsiteY5" fmla="*/ 945327 h 6092700"/>
              <a:gd name="connsiteX6" fmla="*/ 1597616 w 3649874"/>
              <a:gd name="connsiteY6" fmla="*/ 9723 h 6092700"/>
              <a:gd name="connsiteX7" fmla="*/ 2325388 w 3649874"/>
              <a:gd name="connsiteY7" fmla="*/ 571693 h 6092700"/>
              <a:gd name="connsiteX8" fmla="*/ 2088266 w 3649874"/>
              <a:gd name="connsiteY8" fmla="*/ 1597773 h 6092700"/>
              <a:gd name="connsiteX9" fmla="*/ 3217553 w 3649874"/>
              <a:gd name="connsiteY9" fmla="*/ 2178666 h 6092700"/>
              <a:gd name="connsiteX10" fmla="*/ 3648278 w 3649874"/>
              <a:gd name="connsiteY10" fmla="*/ 3983978 h 6092700"/>
              <a:gd name="connsiteX11" fmla="*/ 3090506 w 3649874"/>
              <a:gd name="connsiteY11" fmla="*/ 4517028 h 6092700"/>
              <a:gd name="connsiteX12" fmla="*/ 3174129 w 3649874"/>
              <a:gd name="connsiteY12" fmla="*/ 5731714 h 6092700"/>
              <a:gd name="connsiteX13" fmla="*/ 508001 w 3649874"/>
              <a:gd name="connsiteY13" fmla="*/ 5742893 h 6092700"/>
              <a:gd name="connsiteX0" fmla="*/ 494250 w 3636123"/>
              <a:gd name="connsiteY0" fmla="*/ 5742893 h 6092700"/>
              <a:gd name="connsiteX1" fmla="*/ 323282 w 3636123"/>
              <a:gd name="connsiteY1" fmla="*/ 4157626 h 6092700"/>
              <a:gd name="connsiteX2" fmla="*/ 327 w 3636123"/>
              <a:gd name="connsiteY2" fmla="*/ 3560861 h 6092700"/>
              <a:gd name="connsiteX3" fmla="*/ 282215 w 3636123"/>
              <a:gd name="connsiteY3" fmla="*/ 2058509 h 6092700"/>
              <a:gd name="connsiteX4" fmla="*/ 1127258 w 3636123"/>
              <a:gd name="connsiteY4" fmla="*/ 1737171 h 6092700"/>
              <a:gd name="connsiteX5" fmla="*/ 1055645 w 3636123"/>
              <a:gd name="connsiteY5" fmla="*/ 945327 h 6092700"/>
              <a:gd name="connsiteX6" fmla="*/ 1583865 w 3636123"/>
              <a:gd name="connsiteY6" fmla="*/ 9723 h 6092700"/>
              <a:gd name="connsiteX7" fmla="*/ 2311637 w 3636123"/>
              <a:gd name="connsiteY7" fmla="*/ 571693 h 6092700"/>
              <a:gd name="connsiteX8" fmla="*/ 2074515 w 3636123"/>
              <a:gd name="connsiteY8" fmla="*/ 1597773 h 6092700"/>
              <a:gd name="connsiteX9" fmla="*/ 3203802 w 3636123"/>
              <a:gd name="connsiteY9" fmla="*/ 2178666 h 6092700"/>
              <a:gd name="connsiteX10" fmla="*/ 3634527 w 3636123"/>
              <a:gd name="connsiteY10" fmla="*/ 3983978 h 6092700"/>
              <a:gd name="connsiteX11" fmla="*/ 3076755 w 3636123"/>
              <a:gd name="connsiteY11" fmla="*/ 4517028 h 6092700"/>
              <a:gd name="connsiteX12" fmla="*/ 3160378 w 3636123"/>
              <a:gd name="connsiteY12" fmla="*/ 5731714 h 6092700"/>
              <a:gd name="connsiteX13" fmla="*/ 494250 w 3636123"/>
              <a:gd name="connsiteY13" fmla="*/ 5742893 h 6092700"/>
              <a:gd name="connsiteX0" fmla="*/ 494842 w 3636715"/>
              <a:gd name="connsiteY0" fmla="*/ 5742893 h 6092700"/>
              <a:gd name="connsiteX1" fmla="*/ 323874 w 3636715"/>
              <a:gd name="connsiteY1" fmla="*/ 4157626 h 6092700"/>
              <a:gd name="connsiteX2" fmla="*/ 919 w 3636715"/>
              <a:gd name="connsiteY2" fmla="*/ 3560861 h 6092700"/>
              <a:gd name="connsiteX3" fmla="*/ 282807 w 3636715"/>
              <a:gd name="connsiteY3" fmla="*/ 2058509 h 6092700"/>
              <a:gd name="connsiteX4" fmla="*/ 1127850 w 3636715"/>
              <a:gd name="connsiteY4" fmla="*/ 1737171 h 6092700"/>
              <a:gd name="connsiteX5" fmla="*/ 1056237 w 3636715"/>
              <a:gd name="connsiteY5" fmla="*/ 945327 h 6092700"/>
              <a:gd name="connsiteX6" fmla="*/ 1584457 w 3636715"/>
              <a:gd name="connsiteY6" fmla="*/ 9723 h 6092700"/>
              <a:gd name="connsiteX7" fmla="*/ 2312229 w 3636715"/>
              <a:gd name="connsiteY7" fmla="*/ 571693 h 6092700"/>
              <a:gd name="connsiteX8" fmla="*/ 2075107 w 3636715"/>
              <a:gd name="connsiteY8" fmla="*/ 1597773 h 6092700"/>
              <a:gd name="connsiteX9" fmla="*/ 3204394 w 3636715"/>
              <a:gd name="connsiteY9" fmla="*/ 2178666 h 6092700"/>
              <a:gd name="connsiteX10" fmla="*/ 3635119 w 3636715"/>
              <a:gd name="connsiteY10" fmla="*/ 3983978 h 6092700"/>
              <a:gd name="connsiteX11" fmla="*/ 3077347 w 3636715"/>
              <a:gd name="connsiteY11" fmla="*/ 4517028 h 6092700"/>
              <a:gd name="connsiteX12" fmla="*/ 3160970 w 3636715"/>
              <a:gd name="connsiteY12" fmla="*/ 5731714 h 6092700"/>
              <a:gd name="connsiteX13" fmla="*/ 494842 w 3636715"/>
              <a:gd name="connsiteY13" fmla="*/ 5742893 h 60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36715" h="6092700">
                <a:moveTo>
                  <a:pt x="494842" y="5742893"/>
                </a:moveTo>
                <a:cubicBezTo>
                  <a:pt x="651028" y="4951197"/>
                  <a:pt x="318129" y="4902923"/>
                  <a:pt x="323874" y="4157626"/>
                </a:cubicBezTo>
                <a:cubicBezTo>
                  <a:pt x="329619" y="3412329"/>
                  <a:pt x="7763" y="3910714"/>
                  <a:pt x="919" y="3560861"/>
                </a:cubicBezTo>
                <a:cubicBezTo>
                  <a:pt x="-5925" y="3211008"/>
                  <a:pt x="19501" y="2424009"/>
                  <a:pt x="282807" y="2058509"/>
                </a:cubicBezTo>
                <a:cubicBezTo>
                  <a:pt x="546113" y="1693009"/>
                  <a:pt x="998945" y="1922701"/>
                  <a:pt x="1127850" y="1737171"/>
                </a:cubicBezTo>
                <a:cubicBezTo>
                  <a:pt x="1256755" y="1551641"/>
                  <a:pt x="980136" y="1233235"/>
                  <a:pt x="1056237" y="945327"/>
                </a:cubicBezTo>
                <a:cubicBezTo>
                  <a:pt x="1132338" y="657419"/>
                  <a:pt x="976735" y="209462"/>
                  <a:pt x="1584457" y="9723"/>
                </a:cubicBezTo>
                <a:cubicBezTo>
                  <a:pt x="2016050" y="-42292"/>
                  <a:pt x="2230454" y="110051"/>
                  <a:pt x="2312229" y="571693"/>
                </a:cubicBezTo>
                <a:cubicBezTo>
                  <a:pt x="2394004" y="1033335"/>
                  <a:pt x="2041736" y="1215047"/>
                  <a:pt x="2075107" y="1597773"/>
                </a:cubicBezTo>
                <a:cubicBezTo>
                  <a:pt x="2108478" y="1980499"/>
                  <a:pt x="2944392" y="1780965"/>
                  <a:pt x="3204394" y="2178666"/>
                </a:cubicBezTo>
                <a:cubicBezTo>
                  <a:pt x="3464396" y="2576367"/>
                  <a:pt x="3656293" y="3594251"/>
                  <a:pt x="3635119" y="3983978"/>
                </a:cubicBezTo>
                <a:cubicBezTo>
                  <a:pt x="3613945" y="4373705"/>
                  <a:pt x="3156372" y="4225739"/>
                  <a:pt x="3077347" y="4517028"/>
                </a:cubicBezTo>
                <a:cubicBezTo>
                  <a:pt x="2998322" y="4808317"/>
                  <a:pt x="3063161" y="5449660"/>
                  <a:pt x="3160970" y="5731714"/>
                </a:cubicBezTo>
                <a:cubicBezTo>
                  <a:pt x="2272261" y="5735440"/>
                  <a:pt x="338656" y="6534589"/>
                  <a:pt x="494842" y="5742893"/>
                </a:cubicBezTo>
                <a:close/>
              </a:path>
            </a:pathLst>
          </a:custGeom>
          <a:solidFill>
            <a:schemeClr val="tx1">
              <a:alpha val="56000"/>
            </a:schemeClr>
          </a:soli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992874-26F5-4CE9-8583-24FA8F69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22804" y="5775735"/>
            <a:ext cx="1958970" cy="1420269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3AD3181-8F9B-4A19-A4AC-88E2AC5B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56351"/>
            <a:ext cx="3859795" cy="365125"/>
          </a:xfrm>
        </p:spPr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F7FA4-ECC8-4142-B0DD-0F08EF67713E}"/>
              </a:ext>
            </a:extLst>
          </p:cNvPr>
          <p:cNvSpPr txBox="1"/>
          <p:nvPr/>
        </p:nvSpPr>
        <p:spPr>
          <a:xfrm>
            <a:off x="2095417" y="1449391"/>
            <a:ext cx="3449667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Calibri Light" charset="0"/>
                <a:cs typeface="Segoe UI" panose="020B0502040204020203" pitchFamily="34" charset="0"/>
              </a:rPr>
              <a:t>Employee Designation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B78B81-CB0E-49E9-AE2D-0B2161262747}"/>
              </a:ext>
            </a:extLst>
          </p:cNvPr>
          <p:cNvSpPr txBox="1"/>
          <p:nvPr/>
        </p:nvSpPr>
        <p:spPr>
          <a:xfrm>
            <a:off x="2095417" y="851286"/>
            <a:ext cx="553789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kern="0" dirty="0">
                <a:solidFill>
                  <a:schemeClr val="tx2">
                    <a:lumMod val="50000"/>
                  </a:schemeClr>
                </a:solidFill>
                <a:ea typeface="Segoe UI Black" panose="020B0A02040204020203" pitchFamily="34" charset="0"/>
                <a:cs typeface="Segoe UI" panose="020B0502040204020203" pitchFamily="34" charset="0"/>
              </a:rPr>
              <a:t>Employee Name</a:t>
            </a:r>
            <a:endParaRPr lang="en-US" sz="3200" b="1" dirty="0">
              <a:solidFill>
                <a:schemeClr val="tx2">
                  <a:lumMod val="50000"/>
                </a:schemeClr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9F4F4C-0A5E-411D-8D17-AAD25FC19DC6}"/>
              </a:ext>
            </a:extLst>
          </p:cNvPr>
          <p:cNvSpPr txBox="1"/>
          <p:nvPr/>
        </p:nvSpPr>
        <p:spPr>
          <a:xfrm>
            <a:off x="2098494" y="3223805"/>
            <a:ext cx="3906663" cy="7516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18FF6-9FFD-41FB-99A3-DE5F754BB7ED}"/>
              </a:ext>
            </a:extLst>
          </p:cNvPr>
          <p:cNvSpPr txBox="1"/>
          <p:nvPr/>
        </p:nvSpPr>
        <p:spPr>
          <a:xfrm>
            <a:off x="2095417" y="2790765"/>
            <a:ext cx="390666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 b="1" kern="0" dirty="0">
                <a:solidFill>
                  <a:schemeClr val="accent2"/>
                </a:solidFill>
                <a:ea typeface="Calibri Light" charset="0"/>
                <a:cs typeface="Segoe UI" panose="020B0502040204020203" pitchFamily="34" charset="0"/>
              </a:rPr>
              <a:t>About the Employee</a:t>
            </a:r>
            <a:endParaRPr lang="en-US" sz="2000" b="1" dirty="0">
              <a:solidFill>
                <a:schemeClr val="accent2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32C2BC0-B0F1-49AE-899D-E2C337B5E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623285"/>
              </p:ext>
            </p:extLst>
          </p:nvPr>
        </p:nvGraphicFramePr>
        <p:xfrm>
          <a:off x="1942216" y="5196425"/>
          <a:ext cx="4639851" cy="752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4CA785F-DE3F-42AD-BAAC-E71A01B0F5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226010"/>
              </p:ext>
            </p:extLst>
          </p:nvPr>
        </p:nvGraphicFramePr>
        <p:xfrm>
          <a:off x="1942216" y="4353233"/>
          <a:ext cx="4639851" cy="752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832CDCA-988A-4F00-8398-F87A9D5A7DF7}"/>
              </a:ext>
            </a:extLst>
          </p:cNvPr>
          <p:cNvSpPr txBox="1"/>
          <p:nvPr/>
        </p:nvSpPr>
        <p:spPr>
          <a:xfrm>
            <a:off x="2220433" y="4538190"/>
            <a:ext cx="2244531" cy="371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kern="0" dirty="0">
                <a:solidFill>
                  <a:schemeClr val="accent1">
                    <a:lumMod val="20000"/>
                    <a:lumOff val="80000"/>
                  </a:schemeClr>
                </a:solidFill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6CEDA-3E92-4CCA-94E2-9594DD25B121}"/>
              </a:ext>
            </a:extLst>
          </p:cNvPr>
          <p:cNvSpPr txBox="1"/>
          <p:nvPr/>
        </p:nvSpPr>
        <p:spPr>
          <a:xfrm>
            <a:off x="5724825" y="4537708"/>
            <a:ext cx="620363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IN" b="1" dirty="0"/>
              <a:t>78%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B629F4-F72E-461C-9655-519BDD7BDD7A}"/>
              </a:ext>
            </a:extLst>
          </p:cNvPr>
          <p:cNvSpPr txBox="1"/>
          <p:nvPr/>
        </p:nvSpPr>
        <p:spPr>
          <a:xfrm>
            <a:off x="5724825" y="5382660"/>
            <a:ext cx="620363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IN" b="1" dirty="0"/>
              <a:t>65%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01BAE-8868-4EC2-ACA6-58B8F9FEC877}"/>
              </a:ext>
            </a:extLst>
          </p:cNvPr>
          <p:cNvSpPr txBox="1"/>
          <p:nvPr/>
        </p:nvSpPr>
        <p:spPr>
          <a:xfrm>
            <a:off x="2220433" y="5390446"/>
            <a:ext cx="2244531" cy="371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1600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1CBC19-D057-41BF-BA1C-BB9A0C18E8BA}"/>
              </a:ext>
            </a:extLst>
          </p:cNvPr>
          <p:cNvSpPr txBox="1"/>
          <p:nvPr/>
        </p:nvSpPr>
        <p:spPr>
          <a:xfrm rot="16200000">
            <a:off x="9539635" y="2803341"/>
            <a:ext cx="375726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Congrats!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059259-33D4-45CE-B164-776A674A3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28" b="96570" l="10000" r="90000">
                        <a14:foregroundMark x1="44063" y1="86823" x2="42813" y2="94404"/>
                        <a14:foregroundMark x1="42813" y1="94404" x2="52812" y2="98375"/>
                        <a14:foregroundMark x1="52812" y1="98375" x2="59219" y2="96570"/>
                        <a14:foregroundMark x1="59219" y1="96570" x2="60781" y2="84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84" y="1196752"/>
            <a:ext cx="6540070" cy="5661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A56C2C-CAC7-C645-B183-EEECDB0A3FBA}"/>
              </a:ext>
            </a:extLst>
          </p:cNvPr>
          <p:cNvSpPr txBox="1"/>
          <p:nvPr/>
        </p:nvSpPr>
        <p:spPr>
          <a:xfrm>
            <a:off x="1095153" y="270067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5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endParaRPr lang="es-UY" sz="2394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4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r>
              <a:rPr lang="en-US" sz="2394" b="1" dirty="0">
                <a:solidFill>
                  <a:prstClr val="white"/>
                </a:solidFill>
                <a:latin typeface="Segoe UI"/>
              </a:rPr>
              <a:t>SUBSCRIBE NOW</a:t>
            </a:r>
            <a:endParaRPr lang="es-UY" sz="2394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2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defTabSz="913304">
              <a:defRPr/>
            </a:pPr>
            <a:endParaRPr lang="en-US" sz="2394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89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8" y="4849434"/>
            <a:ext cx="471441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Easy to use</a:t>
            </a:r>
          </a:p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Fully customizable</a:t>
            </a:r>
          </a:p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900" y="4467661"/>
            <a:ext cx="5907571" cy="3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04">
              <a:defRPr/>
            </a:pPr>
            <a:r>
              <a:rPr lang="en-US" sz="1795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1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2" y="1843565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030">
              <a:defRPr/>
            </a:pPr>
            <a:endParaRPr lang="es-UY" sz="2394" kern="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8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4"/>
            <a:ext cx="3619474" cy="83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030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030">
              <a:defRPr/>
            </a:pPr>
            <a:r>
              <a:rPr lang="en-US" sz="3194" b="1" kern="0" dirty="0">
                <a:solidFill>
                  <a:prstClr val="white"/>
                </a:solidFill>
              </a:rPr>
              <a:t>FREEBUNDLE15</a:t>
            </a:r>
            <a:endParaRPr lang="es-UY" sz="2394" b="1" kern="0" dirty="0">
              <a:solidFill>
                <a:prstClr val="white"/>
              </a:solidFill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69" y="1374375"/>
            <a:ext cx="502134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030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5" y="878138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304">
              <a:defRPr/>
            </a:pPr>
            <a:endParaRPr lang="en-US" sz="110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64987" y="1004694"/>
            <a:ext cx="5559457" cy="2080610"/>
            <a:chOff x="318543" y="529313"/>
            <a:chExt cx="14982409" cy="5349294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D4A5059-66CB-4DD7-8D69-48FF9A118530}"/>
                </a:ext>
              </a:extLst>
            </p:cNvPr>
            <p:cNvSpPr/>
            <p:nvPr/>
          </p:nvSpPr>
          <p:spPr>
            <a:xfrm>
              <a:off x="318543" y="556389"/>
              <a:ext cx="3270818" cy="3270818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25400" cap="flat" cmpd="sng" algn="ctr">
              <a:noFill/>
              <a:prstDash val="solid"/>
            </a:ln>
            <a:effectLst>
              <a:softEdge rad="635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31" name="Picture Placeholder 23">
              <a:extLst>
                <a:ext uri="{FF2B5EF4-FFF2-40B4-BE49-F238E27FC236}">
                  <a16:creationId xmlns:a16="http://schemas.microsoft.com/office/drawing/2014/main" id="{BF79D592-39A6-4A5B-AFD1-47C2C1253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848022" y="692696"/>
              <a:ext cx="2376264" cy="2376264"/>
            </a:xfrm>
            <a:custGeom>
              <a:avLst/>
              <a:gdLst>
                <a:gd name="connsiteX0" fmla="*/ 816314 w 1632628"/>
                <a:gd name="connsiteY0" fmla="*/ 0 h 1632628"/>
                <a:gd name="connsiteX1" fmla="*/ 1632628 w 1632628"/>
                <a:gd name="connsiteY1" fmla="*/ 816314 h 1632628"/>
                <a:gd name="connsiteX2" fmla="*/ 816314 w 1632628"/>
                <a:gd name="connsiteY2" fmla="*/ 1632628 h 1632628"/>
                <a:gd name="connsiteX3" fmla="*/ 0 w 1632628"/>
                <a:gd name="connsiteY3" fmla="*/ 816314 h 1632628"/>
                <a:gd name="connsiteX4" fmla="*/ 816314 w 1632628"/>
                <a:gd name="connsiteY4" fmla="*/ 0 h 163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2628" h="1632628">
                  <a:moveTo>
                    <a:pt x="816314" y="0"/>
                  </a:moveTo>
                  <a:cubicBezTo>
                    <a:pt x="1267152" y="0"/>
                    <a:pt x="1632628" y="365476"/>
                    <a:pt x="1632628" y="816314"/>
                  </a:cubicBezTo>
                  <a:cubicBezTo>
                    <a:pt x="1632628" y="1267152"/>
                    <a:pt x="1267152" y="1632628"/>
                    <a:pt x="816314" y="1632628"/>
                  </a:cubicBezTo>
                  <a:cubicBezTo>
                    <a:pt x="365476" y="1632628"/>
                    <a:pt x="0" y="1267152"/>
                    <a:pt x="0" y="816314"/>
                  </a:cubicBezTo>
                  <a:cubicBezTo>
                    <a:pt x="0" y="365476"/>
                    <a:pt x="365476" y="0"/>
                    <a:pt x="816314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effectLst/>
          </p:spPr>
        </p:pic>
        <p:graphicFrame>
          <p:nvGraphicFramePr>
            <p:cNvPr id="132" name="Chart 131">
              <a:extLst>
                <a:ext uri="{FF2B5EF4-FFF2-40B4-BE49-F238E27FC236}">
                  <a16:creationId xmlns:a16="http://schemas.microsoft.com/office/drawing/2014/main" id="{8B109563-6441-450B-B7C7-E30A4DA7E8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95668506"/>
                </p:ext>
              </p:extLst>
            </p:nvPr>
          </p:nvGraphicFramePr>
          <p:xfrm>
            <a:off x="477788" y="5125752"/>
            <a:ext cx="4639851" cy="7528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133" name="Chart 132">
              <a:extLst>
                <a:ext uri="{FF2B5EF4-FFF2-40B4-BE49-F238E27FC236}">
                  <a16:creationId xmlns:a16="http://schemas.microsoft.com/office/drawing/2014/main" id="{C60AA0BB-A33F-4298-8946-C0BF983C3C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60433579"/>
                </p:ext>
              </p:extLst>
            </p:nvPr>
          </p:nvGraphicFramePr>
          <p:xfrm>
            <a:off x="477788" y="4429317"/>
            <a:ext cx="4639851" cy="7528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413A07-27D2-43E8-B4CB-4EC60AA282B8}"/>
                </a:ext>
              </a:extLst>
            </p:cNvPr>
            <p:cNvSpPr txBox="1"/>
            <p:nvPr/>
          </p:nvSpPr>
          <p:spPr>
            <a:xfrm>
              <a:off x="756005" y="4614274"/>
              <a:ext cx="2244531" cy="3716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600" kern="0" dirty="0">
                  <a:solidFill>
                    <a:srgbClr val="007AC9">
                      <a:lumMod val="20000"/>
                      <a:lumOff val="80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Placeholder</a:t>
              </a:r>
              <a:endParaRPr lang="en-US" sz="600" dirty="0">
                <a:solidFill>
                  <a:srgbClr val="007AC9">
                    <a:lumMod val="20000"/>
                    <a:lumOff val="80000"/>
                  </a:srgb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9B4859A-4D7C-49A9-8571-15B01A32211A}"/>
                </a:ext>
              </a:extLst>
            </p:cNvPr>
            <p:cNvSpPr txBox="1"/>
            <p:nvPr/>
          </p:nvSpPr>
          <p:spPr>
            <a:xfrm>
              <a:off x="4260397" y="4613792"/>
              <a:ext cx="62036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78%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4DBF1F5-B345-4A15-8D06-9CED3FD2C170}"/>
                </a:ext>
              </a:extLst>
            </p:cNvPr>
            <p:cNvSpPr txBox="1"/>
            <p:nvPr/>
          </p:nvSpPr>
          <p:spPr>
            <a:xfrm>
              <a:off x="4260397" y="5311987"/>
              <a:ext cx="62036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65%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80C2A9B-B33D-4067-B1C8-1F7D594DEE2C}"/>
                </a:ext>
              </a:extLst>
            </p:cNvPr>
            <p:cNvSpPr txBox="1"/>
            <p:nvPr/>
          </p:nvSpPr>
          <p:spPr>
            <a:xfrm>
              <a:off x="756005" y="5319773"/>
              <a:ext cx="2244531" cy="3716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600" kern="0" dirty="0">
                  <a:solidFill>
                    <a:srgbClr val="FFFFFF"/>
                  </a:solidFill>
                  <a:ea typeface="Calibri Light" charset="0"/>
                  <a:cs typeface="Segoe UI" panose="020B0502040204020203" pitchFamily="34" charset="0"/>
                </a:rPr>
                <a:t>Placeholder</a:t>
              </a:r>
              <a:endParaRPr lang="en-US" sz="600" dirty="0">
                <a:solidFill>
                  <a:srgbClr val="FFFFFF"/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5C6F783-CAB8-4A83-8291-3620E5A3F31C}"/>
                </a:ext>
              </a:extLst>
            </p:cNvPr>
            <p:cNvSpPr txBox="1"/>
            <p:nvPr/>
          </p:nvSpPr>
          <p:spPr>
            <a:xfrm>
              <a:off x="609440" y="3121360"/>
              <a:ext cx="3396739" cy="4798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050" b="1" kern="0" dirty="0">
                  <a:solidFill>
                    <a:srgbClr val="44546A"/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Skills</a:t>
              </a:r>
              <a:endParaRPr lang="en-US" sz="1050" b="1" dirty="0">
                <a:solidFill>
                  <a:srgbClr val="44546A"/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C007119-3043-4DB1-B1F1-FEA496FED040}"/>
                </a:ext>
              </a:extLst>
            </p:cNvPr>
            <p:cNvSpPr txBox="1"/>
            <p:nvPr/>
          </p:nvSpPr>
          <p:spPr>
            <a:xfrm>
              <a:off x="5662365" y="2002062"/>
              <a:ext cx="4044034" cy="274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00" kern="0" dirty="0">
                  <a:solidFill>
                    <a:srgbClr val="000000">
                      <a:lumMod val="50000"/>
                      <a:lumOff val="50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Employee Designation</a:t>
              </a:r>
              <a:endParaRPr lang="en-US" sz="600" dirty="0">
                <a:solidFill>
                  <a:srgbClr val="000000">
                    <a:lumMod val="50000"/>
                    <a:lumOff val="50000"/>
                  </a:srgb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9A70DA8-A381-48CC-AFF3-5D1F5420111B}"/>
                </a:ext>
              </a:extLst>
            </p:cNvPr>
            <p:cNvSpPr txBox="1"/>
            <p:nvPr/>
          </p:nvSpPr>
          <p:spPr>
            <a:xfrm>
              <a:off x="5662365" y="1424245"/>
              <a:ext cx="5184576" cy="4798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050" b="1" kern="0">
                  <a:solidFill>
                    <a:srgbClr val="44546A">
                      <a:lumMod val="50000"/>
                    </a:srgbClr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Edit Employee Name</a:t>
              </a:r>
              <a:endParaRPr lang="en-US" sz="1050" b="1" dirty="0">
                <a:solidFill>
                  <a:srgbClr val="44546A">
                    <a:lumMod val="50000"/>
                  </a:srgbClr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3F36EC9-2197-44C9-9575-5E0755167401}"/>
                </a:ext>
              </a:extLst>
            </p:cNvPr>
            <p:cNvSpPr txBox="1"/>
            <p:nvPr/>
          </p:nvSpPr>
          <p:spPr>
            <a:xfrm>
              <a:off x="609440" y="3709455"/>
              <a:ext cx="3396739" cy="5484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5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This is a sample text. Insert your desired text here. This is a sample text. </a:t>
              </a:r>
              <a:endParaRPr lang="en-US" sz="500" dirty="0">
                <a:solidFill>
                  <a:srgbClr val="000000">
                    <a:lumMod val="75000"/>
                    <a:lumOff val="25000"/>
                  </a:srgb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245BB9D-4527-4DD2-880D-29B4BF74D842}"/>
                </a:ext>
              </a:extLst>
            </p:cNvPr>
            <p:cNvSpPr txBox="1"/>
            <p:nvPr/>
          </p:nvSpPr>
          <p:spPr>
            <a:xfrm>
              <a:off x="5673064" y="3104379"/>
              <a:ext cx="4036991" cy="23033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This is a sample text. Insert your desired text here. This is a sample text. Insert your desired text here. </a:t>
              </a:r>
            </a:p>
            <a:p>
              <a:pPr>
                <a:lnSpc>
                  <a:spcPct val="120000"/>
                </a:lnSpc>
              </a:pPr>
              <a:endParaRPr lang="en-US" sz="600" kern="0" dirty="0">
                <a:solidFill>
                  <a:srgbClr val="000000">
                    <a:lumMod val="75000"/>
                    <a:lumOff val="25000"/>
                  </a:srgbClr>
                </a:solidFill>
                <a:ea typeface="Calibri Light" charset="0"/>
                <a:cs typeface="Segoe UI" panose="020B0502040204020203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This is a sample text</a:t>
              </a:r>
              <a:r>
                <a:rPr lang="en-US" sz="600" kern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. Insert</a:t>
              </a:r>
              <a:br>
                <a:rPr lang="en-US" sz="600" kern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</a:br>
              <a:r>
                <a:rPr lang="en-US" sz="600" kern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your  desired </a:t>
              </a:r>
              <a:r>
                <a:rPr lang="en-US" sz="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text here</a:t>
              </a:r>
              <a:r>
                <a:rPr lang="en-US" sz="600" kern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. </a:t>
              </a:r>
              <a:br>
                <a:rPr lang="en-US" sz="600" kern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</a:br>
              <a:r>
                <a:rPr lang="en-US" sz="600" kern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This </a:t>
              </a:r>
              <a:r>
                <a:rPr lang="en-US" sz="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is a </a:t>
              </a:r>
              <a:r>
                <a:rPr lang="en-US" sz="600" kern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sample text. </a:t>
              </a:r>
              <a:endParaRPr lang="en-US" sz="600" dirty="0">
                <a:solidFill>
                  <a:srgbClr val="000000">
                    <a:lumMod val="75000"/>
                    <a:lumOff val="25000"/>
                  </a:srgb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0F2D18F-68CB-4F84-B8B2-508F5BE4A503}"/>
                </a:ext>
              </a:extLst>
            </p:cNvPr>
            <p:cNvSpPr txBox="1"/>
            <p:nvPr/>
          </p:nvSpPr>
          <p:spPr>
            <a:xfrm>
              <a:off x="5669987" y="2642419"/>
              <a:ext cx="4036991" cy="3656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800" b="1" kern="0" dirty="0">
                  <a:solidFill>
                    <a:srgbClr val="44546A"/>
                  </a:solidFill>
                  <a:ea typeface="Calibri Light" charset="0"/>
                  <a:cs typeface="Segoe UI" panose="020B0502040204020203" pitchFamily="34" charset="0"/>
                </a:rPr>
                <a:t>About the Employee</a:t>
              </a:r>
              <a:endParaRPr lang="en-US" sz="800" b="1" dirty="0">
                <a:solidFill>
                  <a:srgbClr val="44546A"/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100A451-226B-4080-A4A6-BD934583177C}"/>
                </a:ext>
              </a:extLst>
            </p:cNvPr>
            <p:cNvSpPr txBox="1"/>
            <p:nvPr/>
          </p:nvSpPr>
          <p:spPr>
            <a:xfrm>
              <a:off x="5662365" y="529313"/>
              <a:ext cx="9638587" cy="54841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N" sz="1200" dirty="0">
                  <a:solidFill>
                    <a:srgbClr val="44546A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EMPLOYEE </a:t>
              </a:r>
              <a:r>
                <a:rPr lang="en-IN" sz="1200" dirty="0">
                  <a:solidFill>
                    <a:srgbClr val="44546A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SPOTLIGHT</a:t>
              </a:r>
            </a:p>
          </p:txBody>
        </p:sp>
        <p:sp>
          <p:nvSpPr>
            <p:cNvPr id="145" name="Rectangle: Rounded Corners 20">
              <a:extLst>
                <a:ext uri="{FF2B5EF4-FFF2-40B4-BE49-F238E27FC236}">
                  <a16:creationId xmlns:a16="http://schemas.microsoft.com/office/drawing/2014/main" id="{DF42FBDD-8C2E-42A9-B18D-89155B7D7101}"/>
                </a:ext>
              </a:extLst>
            </p:cNvPr>
            <p:cNvSpPr/>
            <p:nvPr/>
          </p:nvSpPr>
          <p:spPr>
            <a:xfrm>
              <a:off x="2349996" y="2348881"/>
              <a:ext cx="2642918" cy="612034"/>
            </a:xfrm>
            <a:prstGeom prst="roundRect">
              <a:avLst>
                <a:gd name="adj" fmla="val 50000"/>
              </a:avLst>
            </a:prstGeom>
            <a:solidFill>
              <a:srgbClr val="007AC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4C2F4D0-09B1-49A7-ABC2-A40FD42714A7}"/>
                </a:ext>
              </a:extLst>
            </p:cNvPr>
            <p:cNvSpPr txBox="1"/>
            <p:nvPr/>
          </p:nvSpPr>
          <p:spPr>
            <a:xfrm>
              <a:off x="2568271" y="2420099"/>
              <a:ext cx="2210464" cy="4570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IN" sz="1000" dirty="0">
                  <a:solidFill>
                    <a:srgbClr val="FFFFFF"/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Congrats!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95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monyIT-Chart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AC9"/>
      </a:accent1>
      <a:accent2>
        <a:srgbClr val="A2AD00"/>
      </a:accent2>
      <a:accent3>
        <a:srgbClr val="E37222"/>
      </a:accent3>
      <a:accent4>
        <a:srgbClr val="59705D"/>
      </a:accent4>
      <a:accent5>
        <a:srgbClr val="5E6A71"/>
      </a:accent5>
      <a:accent6>
        <a:srgbClr val="5E6A71"/>
      </a:accent6>
      <a:hlink>
        <a:srgbClr val="0563C1"/>
      </a:hlink>
      <a:folHlink>
        <a:srgbClr val="954F72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HarmonyIT-Charts">
    <a:dk1>
      <a:srgbClr val="000000"/>
    </a:dk1>
    <a:lt1>
      <a:srgbClr val="FFFFFF"/>
    </a:lt1>
    <a:dk2>
      <a:srgbClr val="44546A"/>
    </a:dk2>
    <a:lt2>
      <a:srgbClr val="E7E6E6"/>
    </a:lt2>
    <a:accent1>
      <a:srgbClr val="007AC9"/>
    </a:accent1>
    <a:accent2>
      <a:srgbClr val="A2AD00"/>
    </a:accent2>
    <a:accent3>
      <a:srgbClr val="E37222"/>
    </a:accent3>
    <a:accent4>
      <a:srgbClr val="59705D"/>
    </a:accent4>
    <a:accent5>
      <a:srgbClr val="5E6A71"/>
    </a:accent5>
    <a:accent6>
      <a:srgbClr val="5E6A71"/>
    </a:accent6>
    <a:hlink>
      <a:srgbClr val="0563C1"/>
    </a:hlink>
    <a:folHlink>
      <a:srgbClr val="954F72"/>
    </a:folHlink>
  </a:clrScheme>
  <a:fontScheme name="Custom 2">
    <a:majorFont>
      <a:latin typeface="Calibri"/>
      <a:ea typeface=""/>
      <a:cs typeface=""/>
    </a:majorFont>
    <a:minorFont>
      <a:latin typeface="Segoe U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HarmonyIT-Charts">
    <a:dk1>
      <a:srgbClr val="000000"/>
    </a:dk1>
    <a:lt1>
      <a:srgbClr val="FFFFFF"/>
    </a:lt1>
    <a:dk2>
      <a:srgbClr val="44546A"/>
    </a:dk2>
    <a:lt2>
      <a:srgbClr val="E7E6E6"/>
    </a:lt2>
    <a:accent1>
      <a:srgbClr val="007AC9"/>
    </a:accent1>
    <a:accent2>
      <a:srgbClr val="A2AD00"/>
    </a:accent2>
    <a:accent3>
      <a:srgbClr val="E37222"/>
    </a:accent3>
    <a:accent4>
      <a:srgbClr val="59705D"/>
    </a:accent4>
    <a:accent5>
      <a:srgbClr val="5E6A71"/>
    </a:accent5>
    <a:accent6>
      <a:srgbClr val="5E6A71"/>
    </a:accent6>
    <a:hlink>
      <a:srgbClr val="0563C1"/>
    </a:hlink>
    <a:folHlink>
      <a:srgbClr val="954F72"/>
    </a:folHlink>
  </a:clrScheme>
  <a:fontScheme name="Custom 2">
    <a:majorFont>
      <a:latin typeface="Calibri"/>
      <a:ea typeface=""/>
      <a:cs typeface=""/>
    </a:majorFont>
    <a:minorFont>
      <a:latin typeface="Segoe U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6119</TotalTime>
  <Words>467</Words>
  <Application>Microsoft Macintosh PowerPoint</Application>
  <PresentationFormat>Custom</PresentationFormat>
  <Paragraphs>88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Segoe UI</vt:lpstr>
      <vt:lpstr>Segoe UI Black</vt:lpstr>
      <vt:lpstr>Segoe UI Light</vt:lpstr>
      <vt:lpstr>Office Theme</vt:lpstr>
      <vt:lpstr>2_Office Theme</vt:lpstr>
      <vt:lpstr>EMPLOYEE SPOTLIGHT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Spotlight Template for PowerPoint</dc:title>
  <dc:creator>Julian</dc:creator>
  <cp:lastModifiedBy>Roshin pv</cp:lastModifiedBy>
  <cp:revision>156</cp:revision>
  <dcterms:created xsi:type="dcterms:W3CDTF">2013-09-12T13:05:01Z</dcterms:created>
  <dcterms:modified xsi:type="dcterms:W3CDTF">2023-01-21T17:07:42Z</dcterms:modified>
</cp:coreProperties>
</file>