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2"/>
  </p:notesMasterIdLst>
  <p:sldIdLst>
    <p:sldId id="288" r:id="rId3"/>
    <p:sldId id="286" r:id="rId4"/>
    <p:sldId id="287" r:id="rId5"/>
    <p:sldId id="289" r:id="rId6"/>
    <p:sldId id="290" r:id="rId7"/>
    <p:sldId id="291" r:id="rId8"/>
    <p:sldId id="292" r:id="rId9"/>
    <p:sldId id="293" r:id="rId10"/>
    <p:sldId id="268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3" d="100"/>
          <a:sy n="83" d="100"/>
        </p:scale>
        <p:origin x="470" y="67"/>
      </p:cViewPr>
      <p:guideLst>
        <p:guide orient="horz" pos="134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8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61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8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16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2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5" y="4406905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5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82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111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7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09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8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95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40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3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9" y="1525697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3206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3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3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8" y="4800604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8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8" y="5367342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35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34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67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5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4" y="274643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8" y="6356355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8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6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Model shp1">
            <a:extLst>
              <a:ext uri="{FF2B5EF4-FFF2-40B4-BE49-F238E27FC236}">
                <a16:creationId xmlns:a16="http://schemas.microsoft.com/office/drawing/2014/main" id="{74C658F6-068E-4EBE-AA65-EDA95E71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Segmented Infographic Pie Chart</a:t>
            </a:r>
            <a:endParaRPr lang="es-UY" dirty="0"/>
          </a:p>
        </p:txBody>
      </p:sp>
      <p:sp>
        <p:nvSpPr>
          <p:cNvPr id="4" name="SlideModel shp2">
            <a:extLst>
              <a:ext uri="{FF2B5EF4-FFF2-40B4-BE49-F238E27FC236}">
                <a16:creationId xmlns:a16="http://schemas.microsoft.com/office/drawing/2014/main" id="{F7FBC1BF-4AF0-4433-BDB1-BECE7C0F85F4}"/>
              </a:ext>
            </a:extLst>
          </p:cNvPr>
          <p:cNvSpPr>
            <a:spLocks/>
          </p:cNvSpPr>
          <p:nvPr/>
        </p:nvSpPr>
        <p:spPr bwMode="auto">
          <a:xfrm>
            <a:off x="6271740" y="3821853"/>
            <a:ext cx="1974217" cy="675825"/>
          </a:xfrm>
          <a:custGeom>
            <a:avLst/>
            <a:gdLst>
              <a:gd name="T0" fmla="*/ 3026 w 6449"/>
              <a:gd name="T1" fmla="*/ 0 h 2212"/>
              <a:gd name="T2" fmla="*/ 6449 w 6449"/>
              <a:gd name="T3" fmla="*/ 516 h 2212"/>
              <a:gd name="T4" fmla="*/ 0 w 6449"/>
              <a:gd name="T5" fmla="*/ 2212 h 2212"/>
              <a:gd name="T6" fmla="*/ 3 w 6449"/>
              <a:gd name="T7" fmla="*/ 2209 h 2212"/>
              <a:gd name="T8" fmla="*/ 7 w 6449"/>
              <a:gd name="T9" fmla="*/ 2196 h 2212"/>
              <a:gd name="T10" fmla="*/ 15 w 6449"/>
              <a:gd name="T11" fmla="*/ 2175 h 2212"/>
              <a:gd name="T12" fmla="*/ 24 w 6449"/>
              <a:gd name="T13" fmla="*/ 2146 h 2212"/>
              <a:gd name="T14" fmla="*/ 35 w 6449"/>
              <a:gd name="T15" fmla="*/ 2109 h 2212"/>
              <a:gd name="T16" fmla="*/ 46 w 6449"/>
              <a:gd name="T17" fmla="*/ 2064 h 2212"/>
              <a:gd name="T18" fmla="*/ 58 w 6449"/>
              <a:gd name="T19" fmla="*/ 2011 h 2212"/>
              <a:gd name="T20" fmla="*/ 70 w 6449"/>
              <a:gd name="T21" fmla="*/ 1950 h 2212"/>
              <a:gd name="T22" fmla="*/ 74 w 6449"/>
              <a:gd name="T23" fmla="*/ 1917 h 2212"/>
              <a:gd name="T24" fmla="*/ 80 w 6449"/>
              <a:gd name="T25" fmla="*/ 1882 h 2212"/>
              <a:gd name="T26" fmla="*/ 84 w 6449"/>
              <a:gd name="T27" fmla="*/ 1846 h 2212"/>
              <a:gd name="T28" fmla="*/ 89 w 6449"/>
              <a:gd name="T29" fmla="*/ 1807 h 2212"/>
              <a:gd name="T30" fmla="*/ 93 w 6449"/>
              <a:gd name="T31" fmla="*/ 1766 h 2212"/>
              <a:gd name="T32" fmla="*/ 95 w 6449"/>
              <a:gd name="T33" fmla="*/ 1725 h 2212"/>
              <a:gd name="T34" fmla="*/ 98 w 6449"/>
              <a:gd name="T35" fmla="*/ 1681 h 2212"/>
              <a:gd name="T36" fmla="*/ 100 w 6449"/>
              <a:gd name="T37" fmla="*/ 1634 h 2212"/>
              <a:gd name="T38" fmla="*/ 101 w 6449"/>
              <a:gd name="T39" fmla="*/ 1587 h 2212"/>
              <a:gd name="T40" fmla="*/ 101 w 6449"/>
              <a:gd name="T41" fmla="*/ 1537 h 2212"/>
              <a:gd name="T42" fmla="*/ 100 w 6449"/>
              <a:gd name="T43" fmla="*/ 1487 h 2212"/>
              <a:gd name="T44" fmla="*/ 97 w 6449"/>
              <a:gd name="T45" fmla="*/ 1434 h 2212"/>
              <a:gd name="T46" fmla="*/ 95 w 6449"/>
              <a:gd name="T47" fmla="*/ 1379 h 2212"/>
              <a:gd name="T48" fmla="*/ 91 w 6449"/>
              <a:gd name="T49" fmla="*/ 1323 h 2212"/>
              <a:gd name="T50" fmla="*/ 85 w 6449"/>
              <a:gd name="T51" fmla="*/ 1266 h 2212"/>
              <a:gd name="T52" fmla="*/ 78 w 6449"/>
              <a:gd name="T53" fmla="*/ 1206 h 2212"/>
              <a:gd name="T54" fmla="*/ 3026 w 6449"/>
              <a:gd name="T55" fmla="*/ 0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49" h="2212">
                <a:moveTo>
                  <a:pt x="3026" y="0"/>
                </a:moveTo>
                <a:lnTo>
                  <a:pt x="6449" y="516"/>
                </a:lnTo>
                <a:lnTo>
                  <a:pt x="0" y="2212"/>
                </a:lnTo>
                <a:lnTo>
                  <a:pt x="3" y="2209"/>
                </a:lnTo>
                <a:lnTo>
                  <a:pt x="7" y="2196"/>
                </a:lnTo>
                <a:lnTo>
                  <a:pt x="15" y="2175"/>
                </a:lnTo>
                <a:lnTo>
                  <a:pt x="24" y="2146"/>
                </a:lnTo>
                <a:lnTo>
                  <a:pt x="35" y="2109"/>
                </a:lnTo>
                <a:lnTo>
                  <a:pt x="46" y="2064"/>
                </a:lnTo>
                <a:lnTo>
                  <a:pt x="58" y="2011"/>
                </a:lnTo>
                <a:lnTo>
                  <a:pt x="70" y="1950"/>
                </a:lnTo>
                <a:lnTo>
                  <a:pt x="74" y="1917"/>
                </a:lnTo>
                <a:lnTo>
                  <a:pt x="80" y="1882"/>
                </a:lnTo>
                <a:lnTo>
                  <a:pt x="84" y="1846"/>
                </a:lnTo>
                <a:lnTo>
                  <a:pt x="89" y="1807"/>
                </a:lnTo>
                <a:lnTo>
                  <a:pt x="93" y="1766"/>
                </a:lnTo>
                <a:lnTo>
                  <a:pt x="95" y="1725"/>
                </a:lnTo>
                <a:lnTo>
                  <a:pt x="98" y="1681"/>
                </a:lnTo>
                <a:lnTo>
                  <a:pt x="100" y="1634"/>
                </a:lnTo>
                <a:lnTo>
                  <a:pt x="101" y="1587"/>
                </a:lnTo>
                <a:lnTo>
                  <a:pt x="101" y="1537"/>
                </a:lnTo>
                <a:lnTo>
                  <a:pt x="100" y="1487"/>
                </a:lnTo>
                <a:lnTo>
                  <a:pt x="97" y="1434"/>
                </a:lnTo>
                <a:lnTo>
                  <a:pt x="95" y="1379"/>
                </a:lnTo>
                <a:lnTo>
                  <a:pt x="91" y="1323"/>
                </a:lnTo>
                <a:lnTo>
                  <a:pt x="85" y="1266"/>
                </a:lnTo>
                <a:lnTo>
                  <a:pt x="78" y="1206"/>
                </a:lnTo>
                <a:lnTo>
                  <a:pt x="3026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SlideModel shp3">
            <a:extLst>
              <a:ext uri="{FF2B5EF4-FFF2-40B4-BE49-F238E27FC236}">
                <a16:creationId xmlns:a16="http://schemas.microsoft.com/office/drawing/2014/main" id="{CE42EABA-234A-491F-8E84-6DAE529E60B6}"/>
              </a:ext>
            </a:extLst>
          </p:cNvPr>
          <p:cNvSpPr>
            <a:spLocks/>
          </p:cNvSpPr>
          <p:nvPr/>
        </p:nvSpPr>
        <p:spPr bwMode="auto">
          <a:xfrm>
            <a:off x="6038508" y="3017473"/>
            <a:ext cx="1158819" cy="1173511"/>
          </a:xfrm>
          <a:custGeom>
            <a:avLst/>
            <a:gdLst>
              <a:gd name="T0" fmla="*/ 3786 w 3786"/>
              <a:gd name="T1" fmla="*/ 2625 h 3831"/>
              <a:gd name="T2" fmla="*/ 838 w 3786"/>
              <a:gd name="T3" fmla="*/ 3831 h 3831"/>
              <a:gd name="T4" fmla="*/ 840 w 3786"/>
              <a:gd name="T5" fmla="*/ 3820 h 3831"/>
              <a:gd name="T6" fmla="*/ 842 w 3786"/>
              <a:gd name="T7" fmla="*/ 3789 h 3831"/>
              <a:gd name="T8" fmla="*/ 844 w 3786"/>
              <a:gd name="T9" fmla="*/ 3766 h 3831"/>
              <a:gd name="T10" fmla="*/ 845 w 3786"/>
              <a:gd name="T11" fmla="*/ 3739 h 3831"/>
              <a:gd name="T12" fmla="*/ 845 w 3786"/>
              <a:gd name="T13" fmla="*/ 3706 h 3831"/>
              <a:gd name="T14" fmla="*/ 845 w 3786"/>
              <a:gd name="T15" fmla="*/ 3669 h 3831"/>
              <a:gd name="T16" fmla="*/ 844 w 3786"/>
              <a:gd name="T17" fmla="*/ 3629 h 3831"/>
              <a:gd name="T18" fmla="*/ 842 w 3786"/>
              <a:gd name="T19" fmla="*/ 3584 h 3831"/>
              <a:gd name="T20" fmla="*/ 839 w 3786"/>
              <a:gd name="T21" fmla="*/ 3534 h 3831"/>
              <a:gd name="T22" fmla="*/ 832 w 3786"/>
              <a:gd name="T23" fmla="*/ 3480 h 3831"/>
              <a:gd name="T24" fmla="*/ 825 w 3786"/>
              <a:gd name="T25" fmla="*/ 3423 h 3831"/>
              <a:gd name="T26" fmla="*/ 815 w 3786"/>
              <a:gd name="T27" fmla="*/ 3362 h 3831"/>
              <a:gd name="T28" fmla="*/ 803 w 3786"/>
              <a:gd name="T29" fmla="*/ 3297 h 3831"/>
              <a:gd name="T30" fmla="*/ 788 w 3786"/>
              <a:gd name="T31" fmla="*/ 3230 h 3831"/>
              <a:gd name="T32" fmla="*/ 770 w 3786"/>
              <a:gd name="T33" fmla="*/ 3159 h 3831"/>
              <a:gd name="T34" fmla="*/ 749 w 3786"/>
              <a:gd name="T35" fmla="*/ 3084 h 3831"/>
              <a:gd name="T36" fmla="*/ 725 w 3786"/>
              <a:gd name="T37" fmla="*/ 3007 h 3831"/>
              <a:gd name="T38" fmla="*/ 698 w 3786"/>
              <a:gd name="T39" fmla="*/ 2927 h 3831"/>
              <a:gd name="T40" fmla="*/ 667 w 3786"/>
              <a:gd name="T41" fmla="*/ 2843 h 3831"/>
              <a:gd name="T42" fmla="*/ 631 w 3786"/>
              <a:gd name="T43" fmla="*/ 2757 h 3831"/>
              <a:gd name="T44" fmla="*/ 591 w 3786"/>
              <a:gd name="T45" fmla="*/ 2668 h 3831"/>
              <a:gd name="T46" fmla="*/ 546 w 3786"/>
              <a:gd name="T47" fmla="*/ 2578 h 3831"/>
              <a:gd name="T48" fmla="*/ 497 w 3786"/>
              <a:gd name="T49" fmla="*/ 2484 h 3831"/>
              <a:gd name="T50" fmla="*/ 443 w 3786"/>
              <a:gd name="T51" fmla="*/ 2388 h 3831"/>
              <a:gd name="T52" fmla="*/ 384 w 3786"/>
              <a:gd name="T53" fmla="*/ 2292 h 3831"/>
              <a:gd name="T54" fmla="*/ 319 w 3786"/>
              <a:gd name="T55" fmla="*/ 2193 h 3831"/>
              <a:gd name="T56" fmla="*/ 247 w 3786"/>
              <a:gd name="T57" fmla="*/ 2091 h 3831"/>
              <a:gd name="T58" fmla="*/ 171 w 3786"/>
              <a:gd name="T59" fmla="*/ 1988 h 3831"/>
              <a:gd name="T60" fmla="*/ 89 w 3786"/>
              <a:gd name="T61" fmla="*/ 1883 h 3831"/>
              <a:gd name="T62" fmla="*/ 0 w 3786"/>
              <a:gd name="T63" fmla="*/ 1778 h 3831"/>
              <a:gd name="T64" fmla="*/ 2553 w 3786"/>
              <a:gd name="T65" fmla="*/ 0 h 3831"/>
              <a:gd name="T66" fmla="*/ 2567 w 3786"/>
              <a:gd name="T67" fmla="*/ 14 h 3831"/>
              <a:gd name="T68" fmla="*/ 2607 w 3786"/>
              <a:gd name="T69" fmla="*/ 51 h 3831"/>
              <a:gd name="T70" fmla="*/ 2635 w 3786"/>
              <a:gd name="T71" fmla="*/ 78 h 3831"/>
              <a:gd name="T72" fmla="*/ 2668 w 3786"/>
              <a:gd name="T73" fmla="*/ 113 h 3831"/>
              <a:gd name="T74" fmla="*/ 2707 w 3786"/>
              <a:gd name="T75" fmla="*/ 151 h 3831"/>
              <a:gd name="T76" fmla="*/ 2749 w 3786"/>
              <a:gd name="T77" fmla="*/ 196 h 3831"/>
              <a:gd name="T78" fmla="*/ 2795 w 3786"/>
              <a:gd name="T79" fmla="*/ 247 h 3831"/>
              <a:gd name="T80" fmla="*/ 2845 w 3786"/>
              <a:gd name="T81" fmla="*/ 302 h 3831"/>
              <a:gd name="T82" fmla="*/ 2896 w 3786"/>
              <a:gd name="T83" fmla="*/ 362 h 3831"/>
              <a:gd name="T84" fmla="*/ 2950 w 3786"/>
              <a:gd name="T85" fmla="*/ 428 h 3831"/>
              <a:gd name="T86" fmla="*/ 3005 w 3786"/>
              <a:gd name="T87" fmla="*/ 500 h 3831"/>
              <a:gd name="T88" fmla="*/ 3063 w 3786"/>
              <a:gd name="T89" fmla="*/ 575 h 3831"/>
              <a:gd name="T90" fmla="*/ 3121 w 3786"/>
              <a:gd name="T91" fmla="*/ 655 h 3831"/>
              <a:gd name="T92" fmla="*/ 3179 w 3786"/>
              <a:gd name="T93" fmla="*/ 741 h 3831"/>
              <a:gd name="T94" fmla="*/ 3238 w 3786"/>
              <a:gd name="T95" fmla="*/ 830 h 3831"/>
              <a:gd name="T96" fmla="*/ 3295 w 3786"/>
              <a:gd name="T97" fmla="*/ 924 h 3831"/>
              <a:gd name="T98" fmla="*/ 3352 w 3786"/>
              <a:gd name="T99" fmla="*/ 1022 h 3831"/>
              <a:gd name="T100" fmla="*/ 3407 w 3786"/>
              <a:gd name="T101" fmla="*/ 1124 h 3831"/>
              <a:gd name="T102" fmla="*/ 3461 w 3786"/>
              <a:gd name="T103" fmla="*/ 1231 h 3831"/>
              <a:gd name="T104" fmla="*/ 3512 w 3786"/>
              <a:gd name="T105" fmla="*/ 1340 h 3831"/>
              <a:gd name="T106" fmla="*/ 3559 w 3786"/>
              <a:gd name="T107" fmla="*/ 1454 h 3831"/>
              <a:gd name="T108" fmla="*/ 3604 w 3786"/>
              <a:gd name="T109" fmla="*/ 1571 h 3831"/>
              <a:gd name="T110" fmla="*/ 3645 w 3786"/>
              <a:gd name="T111" fmla="*/ 1692 h 3831"/>
              <a:gd name="T112" fmla="*/ 3681 w 3786"/>
              <a:gd name="T113" fmla="*/ 1816 h 3831"/>
              <a:gd name="T114" fmla="*/ 3713 w 3786"/>
              <a:gd name="T115" fmla="*/ 1944 h 3831"/>
              <a:gd name="T116" fmla="*/ 3741 w 3786"/>
              <a:gd name="T117" fmla="*/ 2075 h 3831"/>
              <a:gd name="T118" fmla="*/ 3762 w 3786"/>
              <a:gd name="T119" fmla="*/ 2208 h 3831"/>
              <a:gd name="T120" fmla="*/ 3776 w 3786"/>
              <a:gd name="T121" fmla="*/ 2344 h 3831"/>
              <a:gd name="T122" fmla="*/ 3785 w 3786"/>
              <a:gd name="T123" fmla="*/ 2484 h 3831"/>
              <a:gd name="T124" fmla="*/ 3786 w 3786"/>
              <a:gd name="T125" fmla="*/ 2625 h 3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86" h="3831">
                <a:moveTo>
                  <a:pt x="3786" y="2625"/>
                </a:moveTo>
                <a:lnTo>
                  <a:pt x="838" y="3831"/>
                </a:lnTo>
                <a:lnTo>
                  <a:pt x="840" y="3820"/>
                </a:lnTo>
                <a:lnTo>
                  <a:pt x="842" y="3789"/>
                </a:lnTo>
                <a:lnTo>
                  <a:pt x="844" y="3766"/>
                </a:lnTo>
                <a:lnTo>
                  <a:pt x="845" y="3739"/>
                </a:lnTo>
                <a:lnTo>
                  <a:pt x="845" y="3706"/>
                </a:lnTo>
                <a:lnTo>
                  <a:pt x="845" y="3669"/>
                </a:lnTo>
                <a:lnTo>
                  <a:pt x="844" y="3629"/>
                </a:lnTo>
                <a:lnTo>
                  <a:pt x="842" y="3584"/>
                </a:lnTo>
                <a:lnTo>
                  <a:pt x="839" y="3534"/>
                </a:lnTo>
                <a:lnTo>
                  <a:pt x="832" y="3480"/>
                </a:lnTo>
                <a:lnTo>
                  <a:pt x="825" y="3423"/>
                </a:lnTo>
                <a:lnTo>
                  <a:pt x="815" y="3362"/>
                </a:lnTo>
                <a:lnTo>
                  <a:pt x="803" y="3297"/>
                </a:lnTo>
                <a:lnTo>
                  <a:pt x="788" y="3230"/>
                </a:lnTo>
                <a:lnTo>
                  <a:pt x="770" y="3159"/>
                </a:lnTo>
                <a:lnTo>
                  <a:pt x="749" y="3084"/>
                </a:lnTo>
                <a:lnTo>
                  <a:pt x="725" y="3007"/>
                </a:lnTo>
                <a:lnTo>
                  <a:pt x="698" y="2927"/>
                </a:lnTo>
                <a:lnTo>
                  <a:pt x="667" y="2843"/>
                </a:lnTo>
                <a:lnTo>
                  <a:pt x="631" y="2757"/>
                </a:lnTo>
                <a:lnTo>
                  <a:pt x="591" y="2668"/>
                </a:lnTo>
                <a:lnTo>
                  <a:pt x="546" y="2578"/>
                </a:lnTo>
                <a:lnTo>
                  <a:pt x="497" y="2484"/>
                </a:lnTo>
                <a:lnTo>
                  <a:pt x="443" y="2388"/>
                </a:lnTo>
                <a:lnTo>
                  <a:pt x="384" y="2292"/>
                </a:lnTo>
                <a:lnTo>
                  <a:pt x="319" y="2193"/>
                </a:lnTo>
                <a:lnTo>
                  <a:pt x="247" y="2091"/>
                </a:lnTo>
                <a:lnTo>
                  <a:pt x="171" y="1988"/>
                </a:lnTo>
                <a:lnTo>
                  <a:pt x="89" y="1883"/>
                </a:lnTo>
                <a:lnTo>
                  <a:pt x="0" y="1778"/>
                </a:lnTo>
                <a:lnTo>
                  <a:pt x="2553" y="0"/>
                </a:lnTo>
                <a:lnTo>
                  <a:pt x="2567" y="14"/>
                </a:lnTo>
                <a:lnTo>
                  <a:pt x="2607" y="51"/>
                </a:lnTo>
                <a:lnTo>
                  <a:pt x="2635" y="78"/>
                </a:lnTo>
                <a:lnTo>
                  <a:pt x="2668" y="113"/>
                </a:lnTo>
                <a:lnTo>
                  <a:pt x="2707" y="151"/>
                </a:lnTo>
                <a:lnTo>
                  <a:pt x="2749" y="196"/>
                </a:lnTo>
                <a:lnTo>
                  <a:pt x="2795" y="247"/>
                </a:lnTo>
                <a:lnTo>
                  <a:pt x="2845" y="302"/>
                </a:lnTo>
                <a:lnTo>
                  <a:pt x="2896" y="362"/>
                </a:lnTo>
                <a:lnTo>
                  <a:pt x="2950" y="428"/>
                </a:lnTo>
                <a:lnTo>
                  <a:pt x="3005" y="500"/>
                </a:lnTo>
                <a:lnTo>
                  <a:pt x="3063" y="575"/>
                </a:lnTo>
                <a:lnTo>
                  <a:pt x="3121" y="655"/>
                </a:lnTo>
                <a:lnTo>
                  <a:pt x="3179" y="741"/>
                </a:lnTo>
                <a:lnTo>
                  <a:pt x="3238" y="830"/>
                </a:lnTo>
                <a:lnTo>
                  <a:pt x="3295" y="924"/>
                </a:lnTo>
                <a:lnTo>
                  <a:pt x="3352" y="1022"/>
                </a:lnTo>
                <a:lnTo>
                  <a:pt x="3407" y="1124"/>
                </a:lnTo>
                <a:lnTo>
                  <a:pt x="3461" y="1231"/>
                </a:lnTo>
                <a:lnTo>
                  <a:pt x="3512" y="1340"/>
                </a:lnTo>
                <a:lnTo>
                  <a:pt x="3559" y="1454"/>
                </a:lnTo>
                <a:lnTo>
                  <a:pt x="3604" y="1571"/>
                </a:lnTo>
                <a:lnTo>
                  <a:pt x="3645" y="1692"/>
                </a:lnTo>
                <a:lnTo>
                  <a:pt x="3681" y="1816"/>
                </a:lnTo>
                <a:lnTo>
                  <a:pt x="3713" y="1944"/>
                </a:lnTo>
                <a:lnTo>
                  <a:pt x="3741" y="2075"/>
                </a:lnTo>
                <a:lnTo>
                  <a:pt x="3762" y="2208"/>
                </a:lnTo>
                <a:lnTo>
                  <a:pt x="3776" y="2344"/>
                </a:lnTo>
                <a:lnTo>
                  <a:pt x="3785" y="2484"/>
                </a:lnTo>
                <a:lnTo>
                  <a:pt x="3786" y="2625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SlideModel shp4">
            <a:extLst>
              <a:ext uri="{FF2B5EF4-FFF2-40B4-BE49-F238E27FC236}">
                <a16:creationId xmlns:a16="http://schemas.microsoft.com/office/drawing/2014/main" id="{F33D23BE-3D4E-4313-ABF7-5ECF49A7A556}"/>
              </a:ext>
            </a:extLst>
          </p:cNvPr>
          <p:cNvSpPr>
            <a:spLocks/>
          </p:cNvSpPr>
          <p:nvPr/>
        </p:nvSpPr>
        <p:spPr bwMode="auto">
          <a:xfrm>
            <a:off x="6820848" y="2411436"/>
            <a:ext cx="1425108" cy="1568353"/>
          </a:xfrm>
          <a:custGeom>
            <a:avLst/>
            <a:gdLst>
              <a:gd name="T0" fmla="*/ 1233 w 4656"/>
              <a:gd name="T1" fmla="*/ 4607 h 5123"/>
              <a:gd name="T2" fmla="*/ 4656 w 4656"/>
              <a:gd name="T3" fmla="*/ 5123 h 5123"/>
              <a:gd name="T4" fmla="*/ 4653 w 4656"/>
              <a:gd name="T5" fmla="*/ 5089 h 5123"/>
              <a:gd name="T6" fmla="*/ 4642 w 4656"/>
              <a:gd name="T7" fmla="*/ 4991 h 5123"/>
              <a:gd name="T8" fmla="*/ 4633 w 4656"/>
              <a:gd name="T9" fmla="*/ 4920 h 5123"/>
              <a:gd name="T10" fmla="*/ 4621 w 4656"/>
              <a:gd name="T11" fmla="*/ 4834 h 5123"/>
              <a:gd name="T12" fmla="*/ 4605 w 4656"/>
              <a:gd name="T13" fmla="*/ 4736 h 5123"/>
              <a:gd name="T14" fmla="*/ 4587 w 4656"/>
              <a:gd name="T15" fmla="*/ 4625 h 5123"/>
              <a:gd name="T16" fmla="*/ 4565 w 4656"/>
              <a:gd name="T17" fmla="*/ 4501 h 5123"/>
              <a:gd name="T18" fmla="*/ 4538 w 4656"/>
              <a:gd name="T19" fmla="*/ 4367 h 5123"/>
              <a:gd name="T20" fmla="*/ 4508 w 4656"/>
              <a:gd name="T21" fmla="*/ 4222 h 5123"/>
              <a:gd name="T22" fmla="*/ 4473 w 4656"/>
              <a:gd name="T23" fmla="*/ 4068 h 5123"/>
              <a:gd name="T24" fmla="*/ 4432 w 4656"/>
              <a:gd name="T25" fmla="*/ 3904 h 5123"/>
              <a:gd name="T26" fmla="*/ 4387 w 4656"/>
              <a:gd name="T27" fmla="*/ 3732 h 5123"/>
              <a:gd name="T28" fmla="*/ 4337 w 4656"/>
              <a:gd name="T29" fmla="*/ 3552 h 5123"/>
              <a:gd name="T30" fmla="*/ 4281 w 4656"/>
              <a:gd name="T31" fmla="*/ 3366 h 5123"/>
              <a:gd name="T32" fmla="*/ 4219 w 4656"/>
              <a:gd name="T33" fmla="*/ 3172 h 5123"/>
              <a:gd name="T34" fmla="*/ 4150 w 4656"/>
              <a:gd name="T35" fmla="*/ 2974 h 5123"/>
              <a:gd name="T36" fmla="*/ 4075 w 4656"/>
              <a:gd name="T37" fmla="*/ 2770 h 5123"/>
              <a:gd name="T38" fmla="*/ 3992 w 4656"/>
              <a:gd name="T39" fmla="*/ 2563 h 5123"/>
              <a:gd name="T40" fmla="*/ 3903 w 4656"/>
              <a:gd name="T41" fmla="*/ 2352 h 5123"/>
              <a:gd name="T42" fmla="*/ 3805 w 4656"/>
              <a:gd name="T43" fmla="*/ 2139 h 5123"/>
              <a:gd name="T44" fmla="*/ 3700 w 4656"/>
              <a:gd name="T45" fmla="*/ 1922 h 5123"/>
              <a:gd name="T46" fmla="*/ 3588 w 4656"/>
              <a:gd name="T47" fmla="*/ 1705 h 5123"/>
              <a:gd name="T48" fmla="*/ 3466 w 4656"/>
              <a:gd name="T49" fmla="*/ 1487 h 5123"/>
              <a:gd name="T50" fmla="*/ 3336 w 4656"/>
              <a:gd name="T51" fmla="*/ 1269 h 5123"/>
              <a:gd name="T52" fmla="*/ 3197 w 4656"/>
              <a:gd name="T53" fmla="*/ 1051 h 5123"/>
              <a:gd name="T54" fmla="*/ 3050 w 4656"/>
              <a:gd name="T55" fmla="*/ 836 h 5123"/>
              <a:gd name="T56" fmla="*/ 2891 w 4656"/>
              <a:gd name="T57" fmla="*/ 622 h 5123"/>
              <a:gd name="T58" fmla="*/ 2724 w 4656"/>
              <a:gd name="T59" fmla="*/ 411 h 5123"/>
              <a:gd name="T60" fmla="*/ 2546 w 4656"/>
              <a:gd name="T61" fmla="*/ 204 h 5123"/>
              <a:gd name="T62" fmla="*/ 2358 w 4656"/>
              <a:gd name="T63" fmla="*/ 0 h 5123"/>
              <a:gd name="T64" fmla="*/ 0 w 4656"/>
              <a:gd name="T65" fmla="*/ 1982 h 5123"/>
              <a:gd name="T66" fmla="*/ 14 w 4656"/>
              <a:gd name="T67" fmla="*/ 1997 h 5123"/>
              <a:gd name="T68" fmla="*/ 54 w 4656"/>
              <a:gd name="T69" fmla="*/ 2037 h 5123"/>
              <a:gd name="T70" fmla="*/ 81 w 4656"/>
              <a:gd name="T71" fmla="*/ 2068 h 5123"/>
              <a:gd name="T72" fmla="*/ 114 w 4656"/>
              <a:gd name="T73" fmla="*/ 2104 h 5123"/>
              <a:gd name="T74" fmla="*/ 152 w 4656"/>
              <a:gd name="T75" fmla="*/ 2146 h 5123"/>
              <a:gd name="T76" fmla="*/ 194 w 4656"/>
              <a:gd name="T77" fmla="*/ 2195 h 5123"/>
              <a:gd name="T78" fmla="*/ 239 w 4656"/>
              <a:gd name="T79" fmla="*/ 2249 h 5123"/>
              <a:gd name="T80" fmla="*/ 287 w 4656"/>
              <a:gd name="T81" fmla="*/ 2308 h 5123"/>
              <a:gd name="T82" fmla="*/ 339 w 4656"/>
              <a:gd name="T83" fmla="*/ 2372 h 5123"/>
              <a:gd name="T84" fmla="*/ 392 w 4656"/>
              <a:gd name="T85" fmla="*/ 2441 h 5123"/>
              <a:gd name="T86" fmla="*/ 448 w 4656"/>
              <a:gd name="T87" fmla="*/ 2516 h 5123"/>
              <a:gd name="T88" fmla="*/ 504 w 4656"/>
              <a:gd name="T89" fmla="*/ 2595 h 5123"/>
              <a:gd name="T90" fmla="*/ 561 w 4656"/>
              <a:gd name="T91" fmla="*/ 2679 h 5123"/>
              <a:gd name="T92" fmla="*/ 620 w 4656"/>
              <a:gd name="T93" fmla="*/ 2767 h 5123"/>
              <a:gd name="T94" fmla="*/ 677 w 4656"/>
              <a:gd name="T95" fmla="*/ 2858 h 5123"/>
              <a:gd name="T96" fmla="*/ 735 w 4656"/>
              <a:gd name="T97" fmla="*/ 2955 h 5123"/>
              <a:gd name="T98" fmla="*/ 791 w 4656"/>
              <a:gd name="T99" fmla="*/ 3054 h 5123"/>
              <a:gd name="T100" fmla="*/ 847 w 4656"/>
              <a:gd name="T101" fmla="*/ 3158 h 5123"/>
              <a:gd name="T102" fmla="*/ 899 w 4656"/>
              <a:gd name="T103" fmla="*/ 3264 h 5123"/>
              <a:gd name="T104" fmla="*/ 951 w 4656"/>
              <a:gd name="T105" fmla="*/ 3374 h 5123"/>
              <a:gd name="T106" fmla="*/ 998 w 4656"/>
              <a:gd name="T107" fmla="*/ 3488 h 5123"/>
              <a:gd name="T108" fmla="*/ 1044 w 4656"/>
              <a:gd name="T109" fmla="*/ 3603 h 5123"/>
              <a:gd name="T110" fmla="*/ 1085 w 4656"/>
              <a:gd name="T111" fmla="*/ 3721 h 5123"/>
              <a:gd name="T112" fmla="*/ 1122 w 4656"/>
              <a:gd name="T113" fmla="*/ 3842 h 5123"/>
              <a:gd name="T114" fmla="*/ 1155 w 4656"/>
              <a:gd name="T115" fmla="*/ 3965 h 5123"/>
              <a:gd name="T116" fmla="*/ 1182 w 4656"/>
              <a:gd name="T117" fmla="*/ 4090 h 5123"/>
              <a:gd name="T118" fmla="*/ 1204 w 4656"/>
              <a:gd name="T119" fmla="*/ 4217 h 5123"/>
              <a:gd name="T120" fmla="*/ 1220 w 4656"/>
              <a:gd name="T121" fmla="*/ 4346 h 5123"/>
              <a:gd name="T122" fmla="*/ 1230 w 4656"/>
              <a:gd name="T123" fmla="*/ 4476 h 5123"/>
              <a:gd name="T124" fmla="*/ 1233 w 4656"/>
              <a:gd name="T125" fmla="*/ 4607 h 5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56" h="5123">
                <a:moveTo>
                  <a:pt x="1233" y="4607"/>
                </a:moveTo>
                <a:lnTo>
                  <a:pt x="4656" y="5123"/>
                </a:lnTo>
                <a:lnTo>
                  <a:pt x="4653" y="5089"/>
                </a:lnTo>
                <a:lnTo>
                  <a:pt x="4642" y="4991"/>
                </a:lnTo>
                <a:lnTo>
                  <a:pt x="4633" y="4920"/>
                </a:lnTo>
                <a:lnTo>
                  <a:pt x="4621" y="4834"/>
                </a:lnTo>
                <a:lnTo>
                  <a:pt x="4605" y="4736"/>
                </a:lnTo>
                <a:lnTo>
                  <a:pt x="4587" y="4625"/>
                </a:lnTo>
                <a:lnTo>
                  <a:pt x="4565" y="4501"/>
                </a:lnTo>
                <a:lnTo>
                  <a:pt x="4538" y="4367"/>
                </a:lnTo>
                <a:lnTo>
                  <a:pt x="4508" y="4222"/>
                </a:lnTo>
                <a:lnTo>
                  <a:pt x="4473" y="4068"/>
                </a:lnTo>
                <a:lnTo>
                  <a:pt x="4432" y="3904"/>
                </a:lnTo>
                <a:lnTo>
                  <a:pt x="4387" y="3732"/>
                </a:lnTo>
                <a:lnTo>
                  <a:pt x="4337" y="3552"/>
                </a:lnTo>
                <a:lnTo>
                  <a:pt x="4281" y="3366"/>
                </a:lnTo>
                <a:lnTo>
                  <a:pt x="4219" y="3172"/>
                </a:lnTo>
                <a:lnTo>
                  <a:pt x="4150" y="2974"/>
                </a:lnTo>
                <a:lnTo>
                  <a:pt x="4075" y="2770"/>
                </a:lnTo>
                <a:lnTo>
                  <a:pt x="3992" y="2563"/>
                </a:lnTo>
                <a:lnTo>
                  <a:pt x="3903" y="2352"/>
                </a:lnTo>
                <a:lnTo>
                  <a:pt x="3805" y="2139"/>
                </a:lnTo>
                <a:lnTo>
                  <a:pt x="3700" y="1922"/>
                </a:lnTo>
                <a:lnTo>
                  <a:pt x="3588" y="1705"/>
                </a:lnTo>
                <a:lnTo>
                  <a:pt x="3466" y="1487"/>
                </a:lnTo>
                <a:lnTo>
                  <a:pt x="3336" y="1269"/>
                </a:lnTo>
                <a:lnTo>
                  <a:pt x="3197" y="1051"/>
                </a:lnTo>
                <a:lnTo>
                  <a:pt x="3050" y="836"/>
                </a:lnTo>
                <a:lnTo>
                  <a:pt x="2891" y="622"/>
                </a:lnTo>
                <a:lnTo>
                  <a:pt x="2724" y="411"/>
                </a:lnTo>
                <a:lnTo>
                  <a:pt x="2546" y="204"/>
                </a:lnTo>
                <a:lnTo>
                  <a:pt x="2358" y="0"/>
                </a:lnTo>
                <a:lnTo>
                  <a:pt x="0" y="1982"/>
                </a:lnTo>
                <a:lnTo>
                  <a:pt x="14" y="1997"/>
                </a:lnTo>
                <a:lnTo>
                  <a:pt x="54" y="2037"/>
                </a:lnTo>
                <a:lnTo>
                  <a:pt x="81" y="2068"/>
                </a:lnTo>
                <a:lnTo>
                  <a:pt x="114" y="2104"/>
                </a:lnTo>
                <a:lnTo>
                  <a:pt x="152" y="2146"/>
                </a:lnTo>
                <a:lnTo>
                  <a:pt x="194" y="2195"/>
                </a:lnTo>
                <a:lnTo>
                  <a:pt x="239" y="2249"/>
                </a:lnTo>
                <a:lnTo>
                  <a:pt x="287" y="2308"/>
                </a:lnTo>
                <a:lnTo>
                  <a:pt x="339" y="2372"/>
                </a:lnTo>
                <a:lnTo>
                  <a:pt x="392" y="2441"/>
                </a:lnTo>
                <a:lnTo>
                  <a:pt x="448" y="2516"/>
                </a:lnTo>
                <a:lnTo>
                  <a:pt x="504" y="2595"/>
                </a:lnTo>
                <a:lnTo>
                  <a:pt x="561" y="2679"/>
                </a:lnTo>
                <a:lnTo>
                  <a:pt x="620" y="2767"/>
                </a:lnTo>
                <a:lnTo>
                  <a:pt x="677" y="2858"/>
                </a:lnTo>
                <a:lnTo>
                  <a:pt x="735" y="2955"/>
                </a:lnTo>
                <a:lnTo>
                  <a:pt x="791" y="3054"/>
                </a:lnTo>
                <a:lnTo>
                  <a:pt x="847" y="3158"/>
                </a:lnTo>
                <a:lnTo>
                  <a:pt x="899" y="3264"/>
                </a:lnTo>
                <a:lnTo>
                  <a:pt x="951" y="3374"/>
                </a:lnTo>
                <a:lnTo>
                  <a:pt x="998" y="3488"/>
                </a:lnTo>
                <a:lnTo>
                  <a:pt x="1044" y="3603"/>
                </a:lnTo>
                <a:lnTo>
                  <a:pt x="1085" y="3721"/>
                </a:lnTo>
                <a:lnTo>
                  <a:pt x="1122" y="3842"/>
                </a:lnTo>
                <a:lnTo>
                  <a:pt x="1155" y="3965"/>
                </a:lnTo>
                <a:lnTo>
                  <a:pt x="1182" y="4090"/>
                </a:lnTo>
                <a:lnTo>
                  <a:pt x="1204" y="4217"/>
                </a:lnTo>
                <a:lnTo>
                  <a:pt x="1220" y="4346"/>
                </a:lnTo>
                <a:lnTo>
                  <a:pt x="1230" y="4476"/>
                </a:lnTo>
                <a:lnTo>
                  <a:pt x="1233" y="4607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SlideModel shp5">
            <a:extLst>
              <a:ext uri="{FF2B5EF4-FFF2-40B4-BE49-F238E27FC236}">
                <a16:creationId xmlns:a16="http://schemas.microsoft.com/office/drawing/2014/main" id="{0C0969BA-0B6A-4655-A7BD-935BB365B76D}"/>
              </a:ext>
            </a:extLst>
          </p:cNvPr>
          <p:cNvSpPr>
            <a:spLocks/>
          </p:cNvSpPr>
          <p:nvPr/>
        </p:nvSpPr>
        <p:spPr bwMode="auto">
          <a:xfrm>
            <a:off x="6066055" y="4525222"/>
            <a:ext cx="1649159" cy="1044957"/>
          </a:xfrm>
          <a:custGeom>
            <a:avLst/>
            <a:gdLst>
              <a:gd name="T0" fmla="*/ 2652 w 5387"/>
              <a:gd name="T1" fmla="*/ 0 h 3410"/>
              <a:gd name="T2" fmla="*/ 5387 w 5387"/>
              <a:gd name="T3" fmla="*/ 3410 h 3410"/>
              <a:gd name="T4" fmla="*/ 1768 w 5387"/>
              <a:gd name="T5" fmla="*/ 3403 h 3410"/>
              <a:gd name="T6" fmla="*/ 1764 w 5387"/>
              <a:gd name="T7" fmla="*/ 3383 h 3410"/>
              <a:gd name="T8" fmla="*/ 1750 w 5387"/>
              <a:gd name="T9" fmla="*/ 3326 h 3410"/>
              <a:gd name="T10" fmla="*/ 1740 w 5387"/>
              <a:gd name="T11" fmla="*/ 3285 h 3410"/>
              <a:gd name="T12" fmla="*/ 1727 w 5387"/>
              <a:gd name="T13" fmla="*/ 3237 h 3410"/>
              <a:gd name="T14" fmla="*/ 1711 w 5387"/>
              <a:gd name="T15" fmla="*/ 3181 h 3410"/>
              <a:gd name="T16" fmla="*/ 1692 w 5387"/>
              <a:gd name="T17" fmla="*/ 3118 h 3410"/>
              <a:gd name="T18" fmla="*/ 1669 w 5387"/>
              <a:gd name="T19" fmla="*/ 3050 h 3410"/>
              <a:gd name="T20" fmla="*/ 1644 w 5387"/>
              <a:gd name="T21" fmla="*/ 2975 h 3410"/>
              <a:gd name="T22" fmla="*/ 1615 w 5387"/>
              <a:gd name="T23" fmla="*/ 2895 h 3410"/>
              <a:gd name="T24" fmla="*/ 1583 w 5387"/>
              <a:gd name="T25" fmla="*/ 2809 h 3410"/>
              <a:gd name="T26" fmla="*/ 1547 w 5387"/>
              <a:gd name="T27" fmla="*/ 2720 h 3410"/>
              <a:gd name="T28" fmla="*/ 1507 w 5387"/>
              <a:gd name="T29" fmla="*/ 2626 h 3410"/>
              <a:gd name="T30" fmla="*/ 1464 w 5387"/>
              <a:gd name="T31" fmla="*/ 2528 h 3410"/>
              <a:gd name="T32" fmla="*/ 1416 w 5387"/>
              <a:gd name="T33" fmla="*/ 2428 h 3410"/>
              <a:gd name="T34" fmla="*/ 1364 w 5387"/>
              <a:gd name="T35" fmla="*/ 2326 h 3410"/>
              <a:gd name="T36" fmla="*/ 1309 w 5387"/>
              <a:gd name="T37" fmla="*/ 2221 h 3410"/>
              <a:gd name="T38" fmla="*/ 1248 w 5387"/>
              <a:gd name="T39" fmla="*/ 2115 h 3410"/>
              <a:gd name="T40" fmla="*/ 1183 w 5387"/>
              <a:gd name="T41" fmla="*/ 2008 h 3410"/>
              <a:gd name="T42" fmla="*/ 1113 w 5387"/>
              <a:gd name="T43" fmla="*/ 1900 h 3410"/>
              <a:gd name="T44" fmla="*/ 1039 w 5387"/>
              <a:gd name="T45" fmla="*/ 1791 h 3410"/>
              <a:gd name="T46" fmla="*/ 959 w 5387"/>
              <a:gd name="T47" fmla="*/ 1683 h 3410"/>
              <a:gd name="T48" fmla="*/ 875 w 5387"/>
              <a:gd name="T49" fmla="*/ 1576 h 3410"/>
              <a:gd name="T50" fmla="*/ 785 w 5387"/>
              <a:gd name="T51" fmla="*/ 1471 h 3410"/>
              <a:gd name="T52" fmla="*/ 690 w 5387"/>
              <a:gd name="T53" fmla="*/ 1366 h 3410"/>
              <a:gd name="T54" fmla="*/ 589 w 5387"/>
              <a:gd name="T55" fmla="*/ 1264 h 3410"/>
              <a:gd name="T56" fmla="*/ 483 w 5387"/>
              <a:gd name="T57" fmla="*/ 1165 h 3410"/>
              <a:gd name="T58" fmla="*/ 371 w 5387"/>
              <a:gd name="T59" fmla="*/ 1069 h 3410"/>
              <a:gd name="T60" fmla="*/ 253 w 5387"/>
              <a:gd name="T61" fmla="*/ 977 h 3410"/>
              <a:gd name="T62" fmla="*/ 130 w 5387"/>
              <a:gd name="T63" fmla="*/ 889 h 3410"/>
              <a:gd name="T64" fmla="*/ 0 w 5387"/>
              <a:gd name="T65" fmla="*/ 805 h 3410"/>
              <a:gd name="T66" fmla="*/ 2652 w 5387"/>
              <a:gd name="T67" fmla="*/ 0 h 3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87" h="3410">
                <a:moveTo>
                  <a:pt x="2652" y="0"/>
                </a:moveTo>
                <a:lnTo>
                  <a:pt x="5387" y="3410"/>
                </a:lnTo>
                <a:lnTo>
                  <a:pt x="1768" y="3403"/>
                </a:lnTo>
                <a:lnTo>
                  <a:pt x="1764" y="3383"/>
                </a:lnTo>
                <a:lnTo>
                  <a:pt x="1750" y="3326"/>
                </a:lnTo>
                <a:lnTo>
                  <a:pt x="1740" y="3285"/>
                </a:lnTo>
                <a:lnTo>
                  <a:pt x="1727" y="3237"/>
                </a:lnTo>
                <a:lnTo>
                  <a:pt x="1711" y="3181"/>
                </a:lnTo>
                <a:lnTo>
                  <a:pt x="1692" y="3118"/>
                </a:lnTo>
                <a:lnTo>
                  <a:pt x="1669" y="3050"/>
                </a:lnTo>
                <a:lnTo>
                  <a:pt x="1644" y="2975"/>
                </a:lnTo>
                <a:lnTo>
                  <a:pt x="1615" y="2895"/>
                </a:lnTo>
                <a:lnTo>
                  <a:pt x="1583" y="2809"/>
                </a:lnTo>
                <a:lnTo>
                  <a:pt x="1547" y="2720"/>
                </a:lnTo>
                <a:lnTo>
                  <a:pt x="1507" y="2626"/>
                </a:lnTo>
                <a:lnTo>
                  <a:pt x="1464" y="2528"/>
                </a:lnTo>
                <a:lnTo>
                  <a:pt x="1416" y="2428"/>
                </a:lnTo>
                <a:lnTo>
                  <a:pt x="1364" y="2326"/>
                </a:lnTo>
                <a:lnTo>
                  <a:pt x="1309" y="2221"/>
                </a:lnTo>
                <a:lnTo>
                  <a:pt x="1248" y="2115"/>
                </a:lnTo>
                <a:lnTo>
                  <a:pt x="1183" y="2008"/>
                </a:lnTo>
                <a:lnTo>
                  <a:pt x="1113" y="1900"/>
                </a:lnTo>
                <a:lnTo>
                  <a:pt x="1039" y="1791"/>
                </a:lnTo>
                <a:lnTo>
                  <a:pt x="959" y="1683"/>
                </a:lnTo>
                <a:lnTo>
                  <a:pt x="875" y="1576"/>
                </a:lnTo>
                <a:lnTo>
                  <a:pt x="785" y="1471"/>
                </a:lnTo>
                <a:lnTo>
                  <a:pt x="690" y="1366"/>
                </a:lnTo>
                <a:lnTo>
                  <a:pt x="589" y="1264"/>
                </a:lnTo>
                <a:lnTo>
                  <a:pt x="483" y="1165"/>
                </a:lnTo>
                <a:lnTo>
                  <a:pt x="371" y="1069"/>
                </a:lnTo>
                <a:lnTo>
                  <a:pt x="253" y="977"/>
                </a:lnTo>
                <a:lnTo>
                  <a:pt x="130" y="889"/>
                </a:lnTo>
                <a:lnTo>
                  <a:pt x="0" y="805"/>
                </a:lnTo>
                <a:lnTo>
                  <a:pt x="2652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SlideModel shp6">
            <a:extLst>
              <a:ext uri="{FF2B5EF4-FFF2-40B4-BE49-F238E27FC236}">
                <a16:creationId xmlns:a16="http://schemas.microsoft.com/office/drawing/2014/main" id="{F9693BAB-D5D6-4D58-AD2E-91B4E5D26F38}"/>
              </a:ext>
            </a:extLst>
          </p:cNvPr>
          <p:cNvSpPr>
            <a:spLocks/>
          </p:cNvSpPr>
          <p:nvPr/>
        </p:nvSpPr>
        <p:spPr bwMode="auto">
          <a:xfrm>
            <a:off x="6066055" y="3882454"/>
            <a:ext cx="1002718" cy="888856"/>
          </a:xfrm>
          <a:custGeom>
            <a:avLst/>
            <a:gdLst>
              <a:gd name="T0" fmla="*/ 2652 w 3277"/>
              <a:gd name="T1" fmla="*/ 2100 h 2905"/>
              <a:gd name="T2" fmla="*/ 0 w 3277"/>
              <a:gd name="T3" fmla="*/ 2905 h 2905"/>
              <a:gd name="T4" fmla="*/ 10 w 3277"/>
              <a:gd name="T5" fmla="*/ 2899 h 2905"/>
              <a:gd name="T6" fmla="*/ 37 w 3277"/>
              <a:gd name="T7" fmla="*/ 2884 h 2905"/>
              <a:gd name="T8" fmla="*/ 57 w 3277"/>
              <a:gd name="T9" fmla="*/ 2872 h 2905"/>
              <a:gd name="T10" fmla="*/ 80 w 3277"/>
              <a:gd name="T11" fmla="*/ 2858 h 2905"/>
              <a:gd name="T12" fmla="*/ 107 w 3277"/>
              <a:gd name="T13" fmla="*/ 2839 h 2905"/>
              <a:gd name="T14" fmla="*/ 135 w 3277"/>
              <a:gd name="T15" fmla="*/ 2818 h 2905"/>
              <a:gd name="T16" fmla="*/ 166 w 3277"/>
              <a:gd name="T17" fmla="*/ 2794 h 2905"/>
              <a:gd name="T18" fmla="*/ 199 w 3277"/>
              <a:gd name="T19" fmla="*/ 2765 h 2905"/>
              <a:gd name="T20" fmla="*/ 234 w 3277"/>
              <a:gd name="T21" fmla="*/ 2733 h 2905"/>
              <a:gd name="T22" fmla="*/ 271 w 3277"/>
              <a:gd name="T23" fmla="*/ 2698 h 2905"/>
              <a:gd name="T24" fmla="*/ 308 w 3277"/>
              <a:gd name="T25" fmla="*/ 2658 h 2905"/>
              <a:gd name="T26" fmla="*/ 347 w 3277"/>
              <a:gd name="T27" fmla="*/ 2614 h 2905"/>
              <a:gd name="T28" fmla="*/ 385 w 3277"/>
              <a:gd name="T29" fmla="*/ 2567 h 2905"/>
              <a:gd name="T30" fmla="*/ 423 w 3277"/>
              <a:gd name="T31" fmla="*/ 2515 h 2905"/>
              <a:gd name="T32" fmla="*/ 461 w 3277"/>
              <a:gd name="T33" fmla="*/ 2459 h 2905"/>
              <a:gd name="T34" fmla="*/ 498 w 3277"/>
              <a:gd name="T35" fmla="*/ 2398 h 2905"/>
              <a:gd name="T36" fmla="*/ 534 w 3277"/>
              <a:gd name="T37" fmla="*/ 2333 h 2905"/>
              <a:gd name="T38" fmla="*/ 569 w 3277"/>
              <a:gd name="T39" fmla="*/ 2262 h 2905"/>
              <a:gd name="T40" fmla="*/ 602 w 3277"/>
              <a:gd name="T41" fmla="*/ 2187 h 2905"/>
              <a:gd name="T42" fmla="*/ 633 w 3277"/>
              <a:gd name="T43" fmla="*/ 2107 h 2905"/>
              <a:gd name="T44" fmla="*/ 661 w 3277"/>
              <a:gd name="T45" fmla="*/ 2022 h 2905"/>
              <a:gd name="T46" fmla="*/ 687 w 3277"/>
              <a:gd name="T47" fmla="*/ 1932 h 2905"/>
              <a:gd name="T48" fmla="*/ 710 w 3277"/>
              <a:gd name="T49" fmla="*/ 1835 h 2905"/>
              <a:gd name="T50" fmla="*/ 729 w 3277"/>
              <a:gd name="T51" fmla="*/ 1734 h 2905"/>
              <a:gd name="T52" fmla="*/ 744 w 3277"/>
              <a:gd name="T53" fmla="*/ 1627 h 2905"/>
              <a:gd name="T54" fmla="*/ 755 w 3277"/>
              <a:gd name="T55" fmla="*/ 1514 h 2905"/>
              <a:gd name="T56" fmla="*/ 761 w 3277"/>
              <a:gd name="T57" fmla="*/ 1396 h 2905"/>
              <a:gd name="T58" fmla="*/ 763 w 3277"/>
              <a:gd name="T59" fmla="*/ 1271 h 2905"/>
              <a:gd name="T60" fmla="*/ 759 w 3277"/>
              <a:gd name="T61" fmla="*/ 1140 h 2905"/>
              <a:gd name="T62" fmla="*/ 750 w 3277"/>
              <a:gd name="T63" fmla="*/ 1003 h 2905"/>
              <a:gd name="T64" fmla="*/ 3204 w 3277"/>
              <a:gd name="T65" fmla="*/ 0 h 2905"/>
              <a:gd name="T66" fmla="*/ 3208 w 3277"/>
              <a:gd name="T67" fmla="*/ 9 h 2905"/>
              <a:gd name="T68" fmla="*/ 3218 w 3277"/>
              <a:gd name="T69" fmla="*/ 39 h 2905"/>
              <a:gd name="T70" fmla="*/ 3225 w 3277"/>
              <a:gd name="T71" fmla="*/ 62 h 2905"/>
              <a:gd name="T72" fmla="*/ 3232 w 3277"/>
              <a:gd name="T73" fmla="*/ 89 h 2905"/>
              <a:gd name="T74" fmla="*/ 3240 w 3277"/>
              <a:gd name="T75" fmla="*/ 121 h 2905"/>
              <a:gd name="T76" fmla="*/ 3248 w 3277"/>
              <a:gd name="T77" fmla="*/ 156 h 2905"/>
              <a:gd name="T78" fmla="*/ 3255 w 3277"/>
              <a:gd name="T79" fmla="*/ 197 h 2905"/>
              <a:gd name="T80" fmla="*/ 3262 w 3277"/>
              <a:gd name="T81" fmla="*/ 242 h 2905"/>
              <a:gd name="T82" fmla="*/ 3268 w 3277"/>
              <a:gd name="T83" fmla="*/ 290 h 2905"/>
              <a:gd name="T84" fmla="*/ 3272 w 3277"/>
              <a:gd name="T85" fmla="*/ 343 h 2905"/>
              <a:gd name="T86" fmla="*/ 3275 w 3277"/>
              <a:gd name="T87" fmla="*/ 400 h 2905"/>
              <a:gd name="T88" fmla="*/ 3277 w 3277"/>
              <a:gd name="T89" fmla="*/ 461 h 2905"/>
              <a:gd name="T90" fmla="*/ 3276 w 3277"/>
              <a:gd name="T91" fmla="*/ 526 h 2905"/>
              <a:gd name="T92" fmla="*/ 3274 w 3277"/>
              <a:gd name="T93" fmla="*/ 593 h 2905"/>
              <a:gd name="T94" fmla="*/ 3268 w 3277"/>
              <a:gd name="T95" fmla="*/ 665 h 2905"/>
              <a:gd name="T96" fmla="*/ 3260 w 3277"/>
              <a:gd name="T97" fmla="*/ 740 h 2905"/>
              <a:gd name="T98" fmla="*/ 3248 w 3277"/>
              <a:gd name="T99" fmla="*/ 818 h 2905"/>
              <a:gd name="T100" fmla="*/ 3232 w 3277"/>
              <a:gd name="T101" fmla="*/ 901 h 2905"/>
              <a:gd name="T102" fmla="*/ 3212 w 3277"/>
              <a:gd name="T103" fmla="*/ 986 h 2905"/>
              <a:gd name="T104" fmla="*/ 3188 w 3277"/>
              <a:gd name="T105" fmla="*/ 1074 h 2905"/>
              <a:gd name="T106" fmla="*/ 3161 w 3277"/>
              <a:gd name="T107" fmla="*/ 1165 h 2905"/>
              <a:gd name="T108" fmla="*/ 3128 w 3277"/>
              <a:gd name="T109" fmla="*/ 1259 h 2905"/>
              <a:gd name="T110" fmla="*/ 3089 w 3277"/>
              <a:gd name="T111" fmla="*/ 1355 h 2905"/>
              <a:gd name="T112" fmla="*/ 3045 w 3277"/>
              <a:gd name="T113" fmla="*/ 1454 h 2905"/>
              <a:gd name="T114" fmla="*/ 2996 w 3277"/>
              <a:gd name="T115" fmla="*/ 1557 h 2905"/>
              <a:gd name="T116" fmla="*/ 2941 w 3277"/>
              <a:gd name="T117" fmla="*/ 1661 h 2905"/>
              <a:gd name="T118" fmla="*/ 2879 w 3277"/>
              <a:gd name="T119" fmla="*/ 1768 h 2905"/>
              <a:gd name="T120" fmla="*/ 2811 w 3277"/>
              <a:gd name="T121" fmla="*/ 1877 h 2905"/>
              <a:gd name="T122" fmla="*/ 2735 w 3277"/>
              <a:gd name="T123" fmla="*/ 1988 h 2905"/>
              <a:gd name="T124" fmla="*/ 2652 w 3277"/>
              <a:gd name="T125" fmla="*/ 2100 h 2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77" h="2905">
                <a:moveTo>
                  <a:pt x="2652" y="2100"/>
                </a:moveTo>
                <a:lnTo>
                  <a:pt x="0" y="2905"/>
                </a:lnTo>
                <a:lnTo>
                  <a:pt x="10" y="2899"/>
                </a:lnTo>
                <a:lnTo>
                  <a:pt x="37" y="2884"/>
                </a:lnTo>
                <a:lnTo>
                  <a:pt x="57" y="2872"/>
                </a:lnTo>
                <a:lnTo>
                  <a:pt x="80" y="2858"/>
                </a:lnTo>
                <a:lnTo>
                  <a:pt x="107" y="2839"/>
                </a:lnTo>
                <a:lnTo>
                  <a:pt x="135" y="2818"/>
                </a:lnTo>
                <a:lnTo>
                  <a:pt x="166" y="2794"/>
                </a:lnTo>
                <a:lnTo>
                  <a:pt x="199" y="2765"/>
                </a:lnTo>
                <a:lnTo>
                  <a:pt x="234" y="2733"/>
                </a:lnTo>
                <a:lnTo>
                  <a:pt x="271" y="2698"/>
                </a:lnTo>
                <a:lnTo>
                  <a:pt x="308" y="2658"/>
                </a:lnTo>
                <a:lnTo>
                  <a:pt x="347" y="2614"/>
                </a:lnTo>
                <a:lnTo>
                  <a:pt x="385" y="2567"/>
                </a:lnTo>
                <a:lnTo>
                  <a:pt x="423" y="2515"/>
                </a:lnTo>
                <a:lnTo>
                  <a:pt x="461" y="2459"/>
                </a:lnTo>
                <a:lnTo>
                  <a:pt x="498" y="2398"/>
                </a:lnTo>
                <a:lnTo>
                  <a:pt x="534" y="2333"/>
                </a:lnTo>
                <a:lnTo>
                  <a:pt x="569" y="2262"/>
                </a:lnTo>
                <a:lnTo>
                  <a:pt x="602" y="2187"/>
                </a:lnTo>
                <a:lnTo>
                  <a:pt x="633" y="2107"/>
                </a:lnTo>
                <a:lnTo>
                  <a:pt x="661" y="2022"/>
                </a:lnTo>
                <a:lnTo>
                  <a:pt x="687" y="1932"/>
                </a:lnTo>
                <a:lnTo>
                  <a:pt x="710" y="1835"/>
                </a:lnTo>
                <a:lnTo>
                  <a:pt x="729" y="1734"/>
                </a:lnTo>
                <a:lnTo>
                  <a:pt x="744" y="1627"/>
                </a:lnTo>
                <a:lnTo>
                  <a:pt x="755" y="1514"/>
                </a:lnTo>
                <a:lnTo>
                  <a:pt x="761" y="1396"/>
                </a:lnTo>
                <a:lnTo>
                  <a:pt x="763" y="1271"/>
                </a:lnTo>
                <a:lnTo>
                  <a:pt x="759" y="1140"/>
                </a:lnTo>
                <a:lnTo>
                  <a:pt x="750" y="1003"/>
                </a:lnTo>
                <a:lnTo>
                  <a:pt x="3204" y="0"/>
                </a:lnTo>
                <a:lnTo>
                  <a:pt x="3208" y="9"/>
                </a:lnTo>
                <a:lnTo>
                  <a:pt x="3218" y="39"/>
                </a:lnTo>
                <a:lnTo>
                  <a:pt x="3225" y="62"/>
                </a:lnTo>
                <a:lnTo>
                  <a:pt x="3232" y="89"/>
                </a:lnTo>
                <a:lnTo>
                  <a:pt x="3240" y="121"/>
                </a:lnTo>
                <a:lnTo>
                  <a:pt x="3248" y="156"/>
                </a:lnTo>
                <a:lnTo>
                  <a:pt x="3255" y="197"/>
                </a:lnTo>
                <a:lnTo>
                  <a:pt x="3262" y="242"/>
                </a:lnTo>
                <a:lnTo>
                  <a:pt x="3268" y="290"/>
                </a:lnTo>
                <a:lnTo>
                  <a:pt x="3272" y="343"/>
                </a:lnTo>
                <a:lnTo>
                  <a:pt x="3275" y="400"/>
                </a:lnTo>
                <a:lnTo>
                  <a:pt x="3277" y="461"/>
                </a:lnTo>
                <a:lnTo>
                  <a:pt x="3276" y="526"/>
                </a:lnTo>
                <a:lnTo>
                  <a:pt x="3274" y="593"/>
                </a:lnTo>
                <a:lnTo>
                  <a:pt x="3268" y="665"/>
                </a:lnTo>
                <a:lnTo>
                  <a:pt x="3260" y="740"/>
                </a:lnTo>
                <a:lnTo>
                  <a:pt x="3248" y="818"/>
                </a:lnTo>
                <a:lnTo>
                  <a:pt x="3232" y="901"/>
                </a:lnTo>
                <a:lnTo>
                  <a:pt x="3212" y="986"/>
                </a:lnTo>
                <a:lnTo>
                  <a:pt x="3188" y="1074"/>
                </a:lnTo>
                <a:lnTo>
                  <a:pt x="3161" y="1165"/>
                </a:lnTo>
                <a:lnTo>
                  <a:pt x="3128" y="1259"/>
                </a:lnTo>
                <a:lnTo>
                  <a:pt x="3089" y="1355"/>
                </a:lnTo>
                <a:lnTo>
                  <a:pt x="3045" y="1454"/>
                </a:lnTo>
                <a:lnTo>
                  <a:pt x="2996" y="1557"/>
                </a:lnTo>
                <a:lnTo>
                  <a:pt x="2941" y="1661"/>
                </a:lnTo>
                <a:lnTo>
                  <a:pt x="2879" y="1768"/>
                </a:lnTo>
                <a:lnTo>
                  <a:pt x="2811" y="1877"/>
                </a:lnTo>
                <a:lnTo>
                  <a:pt x="2735" y="1988"/>
                </a:lnTo>
                <a:lnTo>
                  <a:pt x="2652" y="210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SlideModel shp7">
            <a:extLst>
              <a:ext uri="{FF2B5EF4-FFF2-40B4-BE49-F238E27FC236}">
                <a16:creationId xmlns:a16="http://schemas.microsoft.com/office/drawing/2014/main" id="{B23E4293-D54E-40AE-87F1-94B58430A958}"/>
              </a:ext>
            </a:extLst>
          </p:cNvPr>
          <p:cNvSpPr>
            <a:spLocks/>
          </p:cNvSpPr>
          <p:nvPr/>
        </p:nvSpPr>
        <p:spPr bwMode="auto">
          <a:xfrm>
            <a:off x="6877779" y="3882454"/>
            <a:ext cx="1179020" cy="1687725"/>
          </a:xfrm>
          <a:custGeom>
            <a:avLst/>
            <a:gdLst>
              <a:gd name="T0" fmla="*/ 0 w 3848"/>
              <a:gd name="T1" fmla="*/ 2100 h 5510"/>
              <a:gd name="T2" fmla="*/ 2735 w 3848"/>
              <a:gd name="T3" fmla="*/ 5510 h 5510"/>
              <a:gd name="T4" fmla="*/ 2750 w 3848"/>
              <a:gd name="T5" fmla="*/ 5486 h 5510"/>
              <a:gd name="T6" fmla="*/ 2795 w 3848"/>
              <a:gd name="T7" fmla="*/ 5415 h 5510"/>
              <a:gd name="T8" fmla="*/ 2827 w 3848"/>
              <a:gd name="T9" fmla="*/ 5362 h 5510"/>
              <a:gd name="T10" fmla="*/ 2866 w 3848"/>
              <a:gd name="T11" fmla="*/ 5300 h 5510"/>
              <a:gd name="T12" fmla="*/ 2908 w 3848"/>
              <a:gd name="T13" fmla="*/ 5226 h 5510"/>
              <a:gd name="T14" fmla="*/ 2954 w 3848"/>
              <a:gd name="T15" fmla="*/ 5141 h 5510"/>
              <a:gd name="T16" fmla="*/ 3005 w 3848"/>
              <a:gd name="T17" fmla="*/ 5046 h 5510"/>
              <a:gd name="T18" fmla="*/ 3058 w 3848"/>
              <a:gd name="T19" fmla="*/ 4941 h 5510"/>
              <a:gd name="T20" fmla="*/ 3114 w 3848"/>
              <a:gd name="T21" fmla="*/ 4826 h 5510"/>
              <a:gd name="T22" fmla="*/ 3171 w 3848"/>
              <a:gd name="T23" fmla="*/ 4702 h 5510"/>
              <a:gd name="T24" fmla="*/ 3230 w 3848"/>
              <a:gd name="T25" fmla="*/ 4568 h 5510"/>
              <a:gd name="T26" fmla="*/ 3290 w 3848"/>
              <a:gd name="T27" fmla="*/ 4424 h 5510"/>
              <a:gd name="T28" fmla="*/ 3349 w 3848"/>
              <a:gd name="T29" fmla="*/ 4272 h 5510"/>
              <a:gd name="T30" fmla="*/ 3408 w 3848"/>
              <a:gd name="T31" fmla="*/ 4110 h 5510"/>
              <a:gd name="T32" fmla="*/ 3465 w 3848"/>
              <a:gd name="T33" fmla="*/ 3940 h 5510"/>
              <a:gd name="T34" fmla="*/ 3521 w 3848"/>
              <a:gd name="T35" fmla="*/ 3762 h 5510"/>
              <a:gd name="T36" fmla="*/ 3575 w 3848"/>
              <a:gd name="T37" fmla="*/ 3575 h 5510"/>
              <a:gd name="T38" fmla="*/ 3626 w 3848"/>
              <a:gd name="T39" fmla="*/ 3380 h 5510"/>
              <a:gd name="T40" fmla="*/ 3672 w 3848"/>
              <a:gd name="T41" fmla="*/ 3178 h 5510"/>
              <a:gd name="T42" fmla="*/ 3715 w 3848"/>
              <a:gd name="T43" fmla="*/ 2968 h 5510"/>
              <a:gd name="T44" fmla="*/ 3752 w 3848"/>
              <a:gd name="T45" fmla="*/ 2751 h 5510"/>
              <a:gd name="T46" fmla="*/ 3785 w 3848"/>
              <a:gd name="T47" fmla="*/ 2526 h 5510"/>
              <a:gd name="T48" fmla="*/ 3812 w 3848"/>
              <a:gd name="T49" fmla="*/ 2295 h 5510"/>
              <a:gd name="T50" fmla="*/ 3832 w 3848"/>
              <a:gd name="T51" fmla="*/ 2058 h 5510"/>
              <a:gd name="T52" fmla="*/ 3844 w 3848"/>
              <a:gd name="T53" fmla="*/ 1813 h 5510"/>
              <a:gd name="T54" fmla="*/ 3848 w 3848"/>
              <a:gd name="T55" fmla="*/ 1562 h 5510"/>
              <a:gd name="T56" fmla="*/ 3845 w 3848"/>
              <a:gd name="T57" fmla="*/ 1306 h 5510"/>
              <a:gd name="T58" fmla="*/ 3832 w 3848"/>
              <a:gd name="T59" fmla="*/ 1043 h 5510"/>
              <a:gd name="T60" fmla="*/ 3810 w 3848"/>
              <a:gd name="T61" fmla="*/ 774 h 5510"/>
              <a:gd name="T62" fmla="*/ 3776 w 3848"/>
              <a:gd name="T63" fmla="*/ 501 h 5510"/>
              <a:gd name="T64" fmla="*/ 552 w 3848"/>
              <a:gd name="T65" fmla="*/ 0 h 5510"/>
              <a:gd name="T66" fmla="*/ 555 w 3848"/>
              <a:gd name="T67" fmla="*/ 11 h 5510"/>
              <a:gd name="T68" fmla="*/ 563 w 3848"/>
              <a:gd name="T69" fmla="*/ 44 h 5510"/>
              <a:gd name="T70" fmla="*/ 568 w 3848"/>
              <a:gd name="T71" fmla="*/ 67 h 5510"/>
              <a:gd name="T72" fmla="*/ 573 w 3848"/>
              <a:gd name="T73" fmla="*/ 96 h 5510"/>
              <a:gd name="T74" fmla="*/ 578 w 3848"/>
              <a:gd name="T75" fmla="*/ 129 h 5510"/>
              <a:gd name="T76" fmla="*/ 584 w 3848"/>
              <a:gd name="T77" fmla="*/ 168 h 5510"/>
              <a:gd name="T78" fmla="*/ 588 w 3848"/>
              <a:gd name="T79" fmla="*/ 211 h 5510"/>
              <a:gd name="T80" fmla="*/ 592 w 3848"/>
              <a:gd name="T81" fmla="*/ 258 h 5510"/>
              <a:gd name="T82" fmla="*/ 596 w 3848"/>
              <a:gd name="T83" fmla="*/ 310 h 5510"/>
              <a:gd name="T84" fmla="*/ 598 w 3848"/>
              <a:gd name="T85" fmla="*/ 365 h 5510"/>
              <a:gd name="T86" fmla="*/ 599 w 3848"/>
              <a:gd name="T87" fmla="*/ 424 h 5510"/>
              <a:gd name="T88" fmla="*/ 598 w 3848"/>
              <a:gd name="T89" fmla="*/ 488 h 5510"/>
              <a:gd name="T90" fmla="*/ 596 w 3848"/>
              <a:gd name="T91" fmla="*/ 554 h 5510"/>
              <a:gd name="T92" fmla="*/ 590 w 3848"/>
              <a:gd name="T93" fmla="*/ 625 h 5510"/>
              <a:gd name="T94" fmla="*/ 582 w 3848"/>
              <a:gd name="T95" fmla="*/ 698 h 5510"/>
              <a:gd name="T96" fmla="*/ 573 w 3848"/>
              <a:gd name="T97" fmla="*/ 775 h 5510"/>
              <a:gd name="T98" fmla="*/ 559 w 3848"/>
              <a:gd name="T99" fmla="*/ 855 h 5510"/>
              <a:gd name="T100" fmla="*/ 543 w 3848"/>
              <a:gd name="T101" fmla="*/ 938 h 5510"/>
              <a:gd name="T102" fmla="*/ 523 w 3848"/>
              <a:gd name="T103" fmla="*/ 1023 h 5510"/>
              <a:gd name="T104" fmla="*/ 499 w 3848"/>
              <a:gd name="T105" fmla="*/ 1111 h 5510"/>
              <a:gd name="T106" fmla="*/ 471 w 3848"/>
              <a:gd name="T107" fmla="*/ 1201 h 5510"/>
              <a:gd name="T108" fmla="*/ 439 w 3848"/>
              <a:gd name="T109" fmla="*/ 1295 h 5510"/>
              <a:gd name="T110" fmla="*/ 403 w 3848"/>
              <a:gd name="T111" fmla="*/ 1389 h 5510"/>
              <a:gd name="T112" fmla="*/ 362 w 3848"/>
              <a:gd name="T113" fmla="*/ 1486 h 5510"/>
              <a:gd name="T114" fmla="*/ 316 w 3848"/>
              <a:gd name="T115" fmla="*/ 1584 h 5510"/>
              <a:gd name="T116" fmla="*/ 264 w 3848"/>
              <a:gd name="T117" fmla="*/ 1686 h 5510"/>
              <a:gd name="T118" fmla="*/ 207 w 3848"/>
              <a:gd name="T119" fmla="*/ 1787 h 5510"/>
              <a:gd name="T120" fmla="*/ 144 w 3848"/>
              <a:gd name="T121" fmla="*/ 1890 h 5510"/>
              <a:gd name="T122" fmla="*/ 76 w 3848"/>
              <a:gd name="T123" fmla="*/ 1995 h 5510"/>
              <a:gd name="T124" fmla="*/ 0 w 3848"/>
              <a:gd name="T125" fmla="*/ 2100 h 5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8" h="5510">
                <a:moveTo>
                  <a:pt x="0" y="2100"/>
                </a:moveTo>
                <a:lnTo>
                  <a:pt x="2735" y="5510"/>
                </a:lnTo>
                <a:lnTo>
                  <a:pt x="2750" y="5486"/>
                </a:lnTo>
                <a:lnTo>
                  <a:pt x="2795" y="5415"/>
                </a:lnTo>
                <a:lnTo>
                  <a:pt x="2827" y="5362"/>
                </a:lnTo>
                <a:lnTo>
                  <a:pt x="2866" y="5300"/>
                </a:lnTo>
                <a:lnTo>
                  <a:pt x="2908" y="5226"/>
                </a:lnTo>
                <a:lnTo>
                  <a:pt x="2954" y="5141"/>
                </a:lnTo>
                <a:lnTo>
                  <a:pt x="3005" y="5046"/>
                </a:lnTo>
                <a:lnTo>
                  <a:pt x="3058" y="4941"/>
                </a:lnTo>
                <a:lnTo>
                  <a:pt x="3114" y="4826"/>
                </a:lnTo>
                <a:lnTo>
                  <a:pt x="3171" y="4702"/>
                </a:lnTo>
                <a:lnTo>
                  <a:pt x="3230" y="4568"/>
                </a:lnTo>
                <a:lnTo>
                  <a:pt x="3290" y="4424"/>
                </a:lnTo>
                <a:lnTo>
                  <a:pt x="3349" y="4272"/>
                </a:lnTo>
                <a:lnTo>
                  <a:pt x="3408" y="4110"/>
                </a:lnTo>
                <a:lnTo>
                  <a:pt x="3465" y="3940"/>
                </a:lnTo>
                <a:lnTo>
                  <a:pt x="3521" y="3762"/>
                </a:lnTo>
                <a:lnTo>
                  <a:pt x="3575" y="3575"/>
                </a:lnTo>
                <a:lnTo>
                  <a:pt x="3626" y="3380"/>
                </a:lnTo>
                <a:lnTo>
                  <a:pt x="3672" y="3178"/>
                </a:lnTo>
                <a:lnTo>
                  <a:pt x="3715" y="2968"/>
                </a:lnTo>
                <a:lnTo>
                  <a:pt x="3752" y="2751"/>
                </a:lnTo>
                <a:lnTo>
                  <a:pt x="3785" y="2526"/>
                </a:lnTo>
                <a:lnTo>
                  <a:pt x="3812" y="2295"/>
                </a:lnTo>
                <a:lnTo>
                  <a:pt x="3832" y="2058"/>
                </a:lnTo>
                <a:lnTo>
                  <a:pt x="3844" y="1813"/>
                </a:lnTo>
                <a:lnTo>
                  <a:pt x="3848" y="1562"/>
                </a:lnTo>
                <a:lnTo>
                  <a:pt x="3845" y="1306"/>
                </a:lnTo>
                <a:lnTo>
                  <a:pt x="3832" y="1043"/>
                </a:lnTo>
                <a:lnTo>
                  <a:pt x="3810" y="774"/>
                </a:lnTo>
                <a:lnTo>
                  <a:pt x="3776" y="501"/>
                </a:lnTo>
                <a:lnTo>
                  <a:pt x="552" y="0"/>
                </a:lnTo>
                <a:lnTo>
                  <a:pt x="555" y="11"/>
                </a:lnTo>
                <a:lnTo>
                  <a:pt x="563" y="44"/>
                </a:lnTo>
                <a:lnTo>
                  <a:pt x="568" y="67"/>
                </a:lnTo>
                <a:lnTo>
                  <a:pt x="573" y="96"/>
                </a:lnTo>
                <a:lnTo>
                  <a:pt x="578" y="129"/>
                </a:lnTo>
                <a:lnTo>
                  <a:pt x="584" y="168"/>
                </a:lnTo>
                <a:lnTo>
                  <a:pt x="588" y="211"/>
                </a:lnTo>
                <a:lnTo>
                  <a:pt x="592" y="258"/>
                </a:lnTo>
                <a:lnTo>
                  <a:pt x="596" y="310"/>
                </a:lnTo>
                <a:lnTo>
                  <a:pt x="598" y="365"/>
                </a:lnTo>
                <a:lnTo>
                  <a:pt x="599" y="424"/>
                </a:lnTo>
                <a:lnTo>
                  <a:pt x="598" y="488"/>
                </a:lnTo>
                <a:lnTo>
                  <a:pt x="596" y="554"/>
                </a:lnTo>
                <a:lnTo>
                  <a:pt x="590" y="625"/>
                </a:lnTo>
                <a:lnTo>
                  <a:pt x="582" y="698"/>
                </a:lnTo>
                <a:lnTo>
                  <a:pt x="573" y="775"/>
                </a:lnTo>
                <a:lnTo>
                  <a:pt x="559" y="855"/>
                </a:lnTo>
                <a:lnTo>
                  <a:pt x="543" y="938"/>
                </a:lnTo>
                <a:lnTo>
                  <a:pt x="523" y="1023"/>
                </a:lnTo>
                <a:lnTo>
                  <a:pt x="499" y="1111"/>
                </a:lnTo>
                <a:lnTo>
                  <a:pt x="471" y="1201"/>
                </a:lnTo>
                <a:lnTo>
                  <a:pt x="439" y="1295"/>
                </a:lnTo>
                <a:lnTo>
                  <a:pt x="403" y="1389"/>
                </a:lnTo>
                <a:lnTo>
                  <a:pt x="362" y="1486"/>
                </a:lnTo>
                <a:lnTo>
                  <a:pt x="316" y="1584"/>
                </a:lnTo>
                <a:lnTo>
                  <a:pt x="264" y="1686"/>
                </a:lnTo>
                <a:lnTo>
                  <a:pt x="207" y="1787"/>
                </a:lnTo>
                <a:lnTo>
                  <a:pt x="144" y="1890"/>
                </a:lnTo>
                <a:lnTo>
                  <a:pt x="76" y="1995"/>
                </a:lnTo>
                <a:lnTo>
                  <a:pt x="0" y="210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0" name="SlideModel shp8">
            <a:extLst>
              <a:ext uri="{FF2B5EF4-FFF2-40B4-BE49-F238E27FC236}">
                <a16:creationId xmlns:a16="http://schemas.microsoft.com/office/drawing/2014/main" id="{856920DC-A8BC-4086-AC8E-5D0252F42451}"/>
              </a:ext>
            </a:extLst>
          </p:cNvPr>
          <p:cNvSpPr>
            <a:spLocks/>
          </p:cNvSpPr>
          <p:nvPr/>
        </p:nvSpPr>
        <p:spPr bwMode="auto">
          <a:xfrm>
            <a:off x="6020142" y="4574808"/>
            <a:ext cx="699699" cy="253435"/>
          </a:xfrm>
          <a:custGeom>
            <a:avLst/>
            <a:gdLst>
              <a:gd name="T0" fmla="*/ 2285 w 2285"/>
              <a:gd name="T1" fmla="*/ 0 h 830"/>
              <a:gd name="T2" fmla="*/ 464 w 2285"/>
              <a:gd name="T3" fmla="*/ 395 h 830"/>
              <a:gd name="T4" fmla="*/ 458 w 2285"/>
              <a:gd name="T5" fmla="*/ 404 h 830"/>
              <a:gd name="T6" fmla="*/ 439 w 2285"/>
              <a:gd name="T7" fmla="*/ 427 h 830"/>
              <a:gd name="T8" fmla="*/ 424 w 2285"/>
              <a:gd name="T9" fmla="*/ 442 h 830"/>
              <a:gd name="T10" fmla="*/ 405 w 2285"/>
              <a:gd name="T11" fmla="*/ 461 h 830"/>
              <a:gd name="T12" fmla="*/ 383 w 2285"/>
              <a:gd name="T13" fmla="*/ 480 h 830"/>
              <a:gd name="T14" fmla="*/ 357 w 2285"/>
              <a:gd name="T15" fmla="*/ 501 h 830"/>
              <a:gd name="T16" fmla="*/ 327 w 2285"/>
              <a:gd name="T17" fmla="*/ 521 h 830"/>
              <a:gd name="T18" fmla="*/ 293 w 2285"/>
              <a:gd name="T19" fmla="*/ 542 h 830"/>
              <a:gd name="T20" fmla="*/ 274 w 2285"/>
              <a:gd name="T21" fmla="*/ 552 h 830"/>
              <a:gd name="T22" fmla="*/ 254 w 2285"/>
              <a:gd name="T23" fmla="*/ 562 h 830"/>
              <a:gd name="T24" fmla="*/ 234 w 2285"/>
              <a:gd name="T25" fmla="*/ 572 h 830"/>
              <a:gd name="T26" fmla="*/ 212 w 2285"/>
              <a:gd name="T27" fmla="*/ 581 h 830"/>
              <a:gd name="T28" fmla="*/ 189 w 2285"/>
              <a:gd name="T29" fmla="*/ 591 h 830"/>
              <a:gd name="T30" fmla="*/ 166 w 2285"/>
              <a:gd name="T31" fmla="*/ 598 h 830"/>
              <a:gd name="T32" fmla="*/ 141 w 2285"/>
              <a:gd name="T33" fmla="*/ 607 h 830"/>
              <a:gd name="T34" fmla="*/ 114 w 2285"/>
              <a:gd name="T35" fmla="*/ 615 h 830"/>
              <a:gd name="T36" fmla="*/ 88 w 2285"/>
              <a:gd name="T37" fmla="*/ 622 h 830"/>
              <a:gd name="T38" fmla="*/ 59 w 2285"/>
              <a:gd name="T39" fmla="*/ 627 h 830"/>
              <a:gd name="T40" fmla="*/ 30 w 2285"/>
              <a:gd name="T41" fmla="*/ 633 h 830"/>
              <a:gd name="T42" fmla="*/ 0 w 2285"/>
              <a:gd name="T43" fmla="*/ 637 h 830"/>
              <a:gd name="T44" fmla="*/ 417 w 2285"/>
              <a:gd name="T45" fmla="*/ 827 h 830"/>
              <a:gd name="T46" fmla="*/ 431 w 2285"/>
              <a:gd name="T47" fmla="*/ 828 h 830"/>
              <a:gd name="T48" fmla="*/ 474 w 2285"/>
              <a:gd name="T49" fmla="*/ 830 h 830"/>
              <a:gd name="T50" fmla="*/ 505 w 2285"/>
              <a:gd name="T51" fmla="*/ 830 h 830"/>
              <a:gd name="T52" fmla="*/ 543 w 2285"/>
              <a:gd name="T53" fmla="*/ 830 h 830"/>
              <a:gd name="T54" fmla="*/ 584 w 2285"/>
              <a:gd name="T55" fmla="*/ 828 h 830"/>
              <a:gd name="T56" fmla="*/ 632 w 2285"/>
              <a:gd name="T57" fmla="*/ 826 h 830"/>
              <a:gd name="T58" fmla="*/ 684 w 2285"/>
              <a:gd name="T59" fmla="*/ 824 h 830"/>
              <a:gd name="T60" fmla="*/ 740 w 2285"/>
              <a:gd name="T61" fmla="*/ 820 h 830"/>
              <a:gd name="T62" fmla="*/ 800 w 2285"/>
              <a:gd name="T63" fmla="*/ 814 h 830"/>
              <a:gd name="T64" fmla="*/ 864 w 2285"/>
              <a:gd name="T65" fmla="*/ 806 h 830"/>
              <a:gd name="T66" fmla="*/ 930 w 2285"/>
              <a:gd name="T67" fmla="*/ 798 h 830"/>
              <a:gd name="T68" fmla="*/ 1001 w 2285"/>
              <a:gd name="T69" fmla="*/ 787 h 830"/>
              <a:gd name="T70" fmla="*/ 1072 w 2285"/>
              <a:gd name="T71" fmla="*/ 772 h 830"/>
              <a:gd name="T72" fmla="*/ 1146 w 2285"/>
              <a:gd name="T73" fmla="*/ 757 h 830"/>
              <a:gd name="T74" fmla="*/ 1222 w 2285"/>
              <a:gd name="T75" fmla="*/ 738 h 830"/>
              <a:gd name="T76" fmla="*/ 1298 w 2285"/>
              <a:gd name="T77" fmla="*/ 716 h 830"/>
              <a:gd name="T78" fmla="*/ 1376 w 2285"/>
              <a:gd name="T79" fmla="*/ 692 h 830"/>
              <a:gd name="T80" fmla="*/ 1454 w 2285"/>
              <a:gd name="T81" fmla="*/ 663 h 830"/>
              <a:gd name="T82" fmla="*/ 1532 w 2285"/>
              <a:gd name="T83" fmla="*/ 633 h 830"/>
              <a:gd name="T84" fmla="*/ 1609 w 2285"/>
              <a:gd name="T85" fmla="*/ 597 h 830"/>
              <a:gd name="T86" fmla="*/ 1687 w 2285"/>
              <a:gd name="T87" fmla="*/ 559 h 830"/>
              <a:gd name="T88" fmla="*/ 1762 w 2285"/>
              <a:gd name="T89" fmla="*/ 515 h 830"/>
              <a:gd name="T90" fmla="*/ 1837 w 2285"/>
              <a:gd name="T91" fmla="*/ 468 h 830"/>
              <a:gd name="T92" fmla="*/ 1910 w 2285"/>
              <a:gd name="T93" fmla="*/ 416 h 830"/>
              <a:gd name="T94" fmla="*/ 1980 w 2285"/>
              <a:gd name="T95" fmla="*/ 360 h 830"/>
              <a:gd name="T96" fmla="*/ 2049 w 2285"/>
              <a:gd name="T97" fmla="*/ 298 h 830"/>
              <a:gd name="T98" fmla="*/ 2114 w 2285"/>
              <a:gd name="T99" fmla="*/ 232 h 830"/>
              <a:gd name="T100" fmla="*/ 2174 w 2285"/>
              <a:gd name="T101" fmla="*/ 160 h 830"/>
              <a:gd name="T102" fmla="*/ 2233 w 2285"/>
              <a:gd name="T103" fmla="*/ 82 h 830"/>
              <a:gd name="T104" fmla="*/ 2285 w 2285"/>
              <a:gd name="T105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85" h="830">
                <a:moveTo>
                  <a:pt x="2285" y="0"/>
                </a:moveTo>
                <a:lnTo>
                  <a:pt x="464" y="395"/>
                </a:lnTo>
                <a:lnTo>
                  <a:pt x="458" y="404"/>
                </a:lnTo>
                <a:lnTo>
                  <a:pt x="439" y="427"/>
                </a:lnTo>
                <a:lnTo>
                  <a:pt x="424" y="442"/>
                </a:lnTo>
                <a:lnTo>
                  <a:pt x="405" y="461"/>
                </a:lnTo>
                <a:lnTo>
                  <a:pt x="383" y="480"/>
                </a:lnTo>
                <a:lnTo>
                  <a:pt x="357" y="501"/>
                </a:lnTo>
                <a:lnTo>
                  <a:pt x="327" y="521"/>
                </a:lnTo>
                <a:lnTo>
                  <a:pt x="293" y="542"/>
                </a:lnTo>
                <a:lnTo>
                  <a:pt x="274" y="552"/>
                </a:lnTo>
                <a:lnTo>
                  <a:pt x="254" y="562"/>
                </a:lnTo>
                <a:lnTo>
                  <a:pt x="234" y="572"/>
                </a:lnTo>
                <a:lnTo>
                  <a:pt x="212" y="581"/>
                </a:lnTo>
                <a:lnTo>
                  <a:pt x="189" y="591"/>
                </a:lnTo>
                <a:lnTo>
                  <a:pt x="166" y="598"/>
                </a:lnTo>
                <a:lnTo>
                  <a:pt x="141" y="607"/>
                </a:lnTo>
                <a:lnTo>
                  <a:pt x="114" y="615"/>
                </a:lnTo>
                <a:lnTo>
                  <a:pt x="88" y="622"/>
                </a:lnTo>
                <a:lnTo>
                  <a:pt x="59" y="627"/>
                </a:lnTo>
                <a:lnTo>
                  <a:pt x="30" y="633"/>
                </a:lnTo>
                <a:lnTo>
                  <a:pt x="0" y="637"/>
                </a:lnTo>
                <a:lnTo>
                  <a:pt x="417" y="827"/>
                </a:lnTo>
                <a:lnTo>
                  <a:pt x="431" y="828"/>
                </a:lnTo>
                <a:lnTo>
                  <a:pt x="474" y="830"/>
                </a:lnTo>
                <a:lnTo>
                  <a:pt x="505" y="830"/>
                </a:lnTo>
                <a:lnTo>
                  <a:pt x="543" y="830"/>
                </a:lnTo>
                <a:lnTo>
                  <a:pt x="584" y="828"/>
                </a:lnTo>
                <a:lnTo>
                  <a:pt x="632" y="826"/>
                </a:lnTo>
                <a:lnTo>
                  <a:pt x="684" y="824"/>
                </a:lnTo>
                <a:lnTo>
                  <a:pt x="740" y="820"/>
                </a:lnTo>
                <a:lnTo>
                  <a:pt x="800" y="814"/>
                </a:lnTo>
                <a:lnTo>
                  <a:pt x="864" y="806"/>
                </a:lnTo>
                <a:lnTo>
                  <a:pt x="930" y="798"/>
                </a:lnTo>
                <a:lnTo>
                  <a:pt x="1001" y="787"/>
                </a:lnTo>
                <a:lnTo>
                  <a:pt x="1072" y="772"/>
                </a:lnTo>
                <a:lnTo>
                  <a:pt x="1146" y="757"/>
                </a:lnTo>
                <a:lnTo>
                  <a:pt x="1222" y="738"/>
                </a:lnTo>
                <a:lnTo>
                  <a:pt x="1298" y="716"/>
                </a:lnTo>
                <a:lnTo>
                  <a:pt x="1376" y="692"/>
                </a:lnTo>
                <a:lnTo>
                  <a:pt x="1454" y="663"/>
                </a:lnTo>
                <a:lnTo>
                  <a:pt x="1532" y="633"/>
                </a:lnTo>
                <a:lnTo>
                  <a:pt x="1609" y="597"/>
                </a:lnTo>
                <a:lnTo>
                  <a:pt x="1687" y="559"/>
                </a:lnTo>
                <a:lnTo>
                  <a:pt x="1762" y="515"/>
                </a:lnTo>
                <a:lnTo>
                  <a:pt x="1837" y="468"/>
                </a:lnTo>
                <a:lnTo>
                  <a:pt x="1910" y="416"/>
                </a:lnTo>
                <a:lnTo>
                  <a:pt x="1980" y="360"/>
                </a:lnTo>
                <a:lnTo>
                  <a:pt x="2049" y="298"/>
                </a:lnTo>
                <a:lnTo>
                  <a:pt x="2114" y="232"/>
                </a:lnTo>
                <a:lnTo>
                  <a:pt x="2174" y="160"/>
                </a:lnTo>
                <a:lnTo>
                  <a:pt x="2233" y="82"/>
                </a:lnTo>
                <a:lnTo>
                  <a:pt x="2285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SlideModel shp9">
            <a:extLst>
              <a:ext uri="{FF2B5EF4-FFF2-40B4-BE49-F238E27FC236}">
                <a16:creationId xmlns:a16="http://schemas.microsoft.com/office/drawing/2014/main" id="{DCBF1ED3-9776-46CB-A57B-D75EE7A2ED68}"/>
              </a:ext>
            </a:extLst>
          </p:cNvPr>
          <p:cNvSpPr>
            <a:spLocks/>
          </p:cNvSpPr>
          <p:nvPr/>
        </p:nvSpPr>
        <p:spPr bwMode="auto">
          <a:xfrm>
            <a:off x="5823640" y="4769476"/>
            <a:ext cx="374642" cy="1584881"/>
          </a:xfrm>
          <a:custGeom>
            <a:avLst/>
            <a:gdLst>
              <a:gd name="T0" fmla="*/ 643 w 1223"/>
              <a:gd name="T1" fmla="*/ 0 h 5179"/>
              <a:gd name="T2" fmla="*/ 1060 w 1223"/>
              <a:gd name="T3" fmla="*/ 190 h 5179"/>
              <a:gd name="T4" fmla="*/ 1223 w 1223"/>
              <a:gd name="T5" fmla="*/ 5179 h 5179"/>
              <a:gd name="T6" fmla="*/ 1213 w 1223"/>
              <a:gd name="T7" fmla="*/ 5178 h 5179"/>
              <a:gd name="T8" fmla="*/ 1183 w 1223"/>
              <a:gd name="T9" fmla="*/ 5175 h 5179"/>
              <a:gd name="T10" fmla="*/ 1136 w 1223"/>
              <a:gd name="T11" fmla="*/ 5169 h 5179"/>
              <a:gd name="T12" fmla="*/ 1074 w 1223"/>
              <a:gd name="T13" fmla="*/ 5160 h 5179"/>
              <a:gd name="T14" fmla="*/ 1000 w 1223"/>
              <a:gd name="T15" fmla="*/ 5151 h 5179"/>
              <a:gd name="T16" fmla="*/ 915 w 1223"/>
              <a:gd name="T17" fmla="*/ 5139 h 5179"/>
              <a:gd name="T18" fmla="*/ 822 w 1223"/>
              <a:gd name="T19" fmla="*/ 5126 h 5179"/>
              <a:gd name="T20" fmla="*/ 724 w 1223"/>
              <a:gd name="T21" fmla="*/ 5111 h 5179"/>
              <a:gd name="T22" fmla="*/ 622 w 1223"/>
              <a:gd name="T23" fmla="*/ 5094 h 5179"/>
              <a:gd name="T24" fmla="*/ 518 w 1223"/>
              <a:gd name="T25" fmla="*/ 5077 h 5179"/>
              <a:gd name="T26" fmla="*/ 416 w 1223"/>
              <a:gd name="T27" fmla="*/ 5058 h 5179"/>
              <a:gd name="T28" fmla="*/ 317 w 1223"/>
              <a:gd name="T29" fmla="*/ 5037 h 5179"/>
              <a:gd name="T30" fmla="*/ 270 w 1223"/>
              <a:gd name="T31" fmla="*/ 5027 h 5179"/>
              <a:gd name="T32" fmla="*/ 224 w 1223"/>
              <a:gd name="T33" fmla="*/ 5016 h 5179"/>
              <a:gd name="T34" fmla="*/ 180 w 1223"/>
              <a:gd name="T35" fmla="*/ 5005 h 5179"/>
              <a:gd name="T36" fmla="*/ 139 w 1223"/>
              <a:gd name="T37" fmla="*/ 4993 h 5179"/>
              <a:gd name="T38" fmla="*/ 99 w 1223"/>
              <a:gd name="T39" fmla="*/ 4982 h 5179"/>
              <a:gd name="T40" fmla="*/ 63 w 1223"/>
              <a:gd name="T41" fmla="*/ 4970 h 5179"/>
              <a:gd name="T42" fmla="*/ 30 w 1223"/>
              <a:gd name="T43" fmla="*/ 4959 h 5179"/>
              <a:gd name="T44" fmla="*/ 0 w 1223"/>
              <a:gd name="T45" fmla="*/ 4947 h 5179"/>
              <a:gd name="T46" fmla="*/ 643 w 1223"/>
              <a:gd name="T47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23" h="5179">
                <a:moveTo>
                  <a:pt x="643" y="0"/>
                </a:moveTo>
                <a:lnTo>
                  <a:pt x="1060" y="190"/>
                </a:lnTo>
                <a:lnTo>
                  <a:pt x="1223" y="5179"/>
                </a:lnTo>
                <a:lnTo>
                  <a:pt x="1213" y="5178"/>
                </a:lnTo>
                <a:lnTo>
                  <a:pt x="1183" y="5175"/>
                </a:lnTo>
                <a:lnTo>
                  <a:pt x="1136" y="5169"/>
                </a:lnTo>
                <a:lnTo>
                  <a:pt x="1074" y="5160"/>
                </a:lnTo>
                <a:lnTo>
                  <a:pt x="1000" y="5151"/>
                </a:lnTo>
                <a:lnTo>
                  <a:pt x="915" y="5139"/>
                </a:lnTo>
                <a:lnTo>
                  <a:pt x="822" y="5126"/>
                </a:lnTo>
                <a:lnTo>
                  <a:pt x="724" y="5111"/>
                </a:lnTo>
                <a:lnTo>
                  <a:pt x="622" y="5094"/>
                </a:lnTo>
                <a:lnTo>
                  <a:pt x="518" y="5077"/>
                </a:lnTo>
                <a:lnTo>
                  <a:pt x="416" y="5058"/>
                </a:lnTo>
                <a:lnTo>
                  <a:pt x="317" y="5037"/>
                </a:lnTo>
                <a:lnTo>
                  <a:pt x="270" y="5027"/>
                </a:lnTo>
                <a:lnTo>
                  <a:pt x="224" y="5016"/>
                </a:lnTo>
                <a:lnTo>
                  <a:pt x="180" y="5005"/>
                </a:lnTo>
                <a:lnTo>
                  <a:pt x="139" y="4993"/>
                </a:lnTo>
                <a:lnTo>
                  <a:pt x="99" y="4982"/>
                </a:lnTo>
                <a:lnTo>
                  <a:pt x="63" y="4970"/>
                </a:lnTo>
                <a:lnTo>
                  <a:pt x="30" y="4959"/>
                </a:lnTo>
                <a:lnTo>
                  <a:pt x="0" y="4947"/>
                </a:lnTo>
                <a:lnTo>
                  <a:pt x="643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SlideModel shp10">
            <a:extLst>
              <a:ext uri="{FF2B5EF4-FFF2-40B4-BE49-F238E27FC236}">
                <a16:creationId xmlns:a16="http://schemas.microsoft.com/office/drawing/2014/main" id="{20E2F4F3-85CD-407F-BD76-9DFA8050742F}"/>
              </a:ext>
            </a:extLst>
          </p:cNvPr>
          <p:cNvSpPr>
            <a:spLocks/>
          </p:cNvSpPr>
          <p:nvPr/>
        </p:nvSpPr>
        <p:spPr bwMode="auto">
          <a:xfrm>
            <a:off x="6146860" y="4574808"/>
            <a:ext cx="1395725" cy="1779549"/>
          </a:xfrm>
          <a:custGeom>
            <a:avLst/>
            <a:gdLst>
              <a:gd name="T0" fmla="*/ 1868 w 4558"/>
              <a:gd name="T1" fmla="*/ 0 h 5816"/>
              <a:gd name="T2" fmla="*/ 4558 w 4558"/>
              <a:gd name="T3" fmla="*/ 3251 h 5816"/>
              <a:gd name="T4" fmla="*/ 4541 w 4558"/>
              <a:gd name="T5" fmla="*/ 3278 h 5816"/>
              <a:gd name="T6" fmla="*/ 4490 w 4558"/>
              <a:gd name="T7" fmla="*/ 3356 h 5816"/>
              <a:gd name="T8" fmla="*/ 4451 w 4558"/>
              <a:gd name="T9" fmla="*/ 3412 h 5816"/>
              <a:gd name="T10" fmla="*/ 4405 w 4558"/>
              <a:gd name="T11" fmla="*/ 3477 h 5816"/>
              <a:gd name="T12" fmla="*/ 4350 w 4558"/>
              <a:gd name="T13" fmla="*/ 3553 h 5816"/>
              <a:gd name="T14" fmla="*/ 4286 w 4558"/>
              <a:gd name="T15" fmla="*/ 3636 h 5816"/>
              <a:gd name="T16" fmla="*/ 4214 w 4558"/>
              <a:gd name="T17" fmla="*/ 3727 h 5816"/>
              <a:gd name="T18" fmla="*/ 4132 w 4558"/>
              <a:gd name="T19" fmla="*/ 3824 h 5816"/>
              <a:gd name="T20" fmla="*/ 4043 w 4558"/>
              <a:gd name="T21" fmla="*/ 3926 h 5816"/>
              <a:gd name="T22" fmla="*/ 3945 w 4558"/>
              <a:gd name="T23" fmla="*/ 4034 h 5816"/>
              <a:gd name="T24" fmla="*/ 3838 w 4558"/>
              <a:gd name="T25" fmla="*/ 4145 h 5816"/>
              <a:gd name="T26" fmla="*/ 3723 w 4558"/>
              <a:gd name="T27" fmla="*/ 4259 h 5816"/>
              <a:gd name="T28" fmla="*/ 3599 w 4558"/>
              <a:gd name="T29" fmla="*/ 4375 h 5816"/>
              <a:gd name="T30" fmla="*/ 3466 w 4558"/>
              <a:gd name="T31" fmla="*/ 4493 h 5816"/>
              <a:gd name="T32" fmla="*/ 3325 w 4558"/>
              <a:gd name="T33" fmla="*/ 4611 h 5816"/>
              <a:gd name="T34" fmla="*/ 3175 w 4558"/>
              <a:gd name="T35" fmla="*/ 4728 h 5816"/>
              <a:gd name="T36" fmla="*/ 3017 w 4558"/>
              <a:gd name="T37" fmla="*/ 4844 h 5816"/>
              <a:gd name="T38" fmla="*/ 2849 w 4558"/>
              <a:gd name="T39" fmla="*/ 4958 h 5816"/>
              <a:gd name="T40" fmla="*/ 2673 w 4558"/>
              <a:gd name="T41" fmla="*/ 5068 h 5816"/>
              <a:gd name="T42" fmla="*/ 2488 w 4558"/>
              <a:gd name="T43" fmla="*/ 5173 h 5816"/>
              <a:gd name="T44" fmla="*/ 2296 w 4558"/>
              <a:gd name="T45" fmla="*/ 5275 h 5816"/>
              <a:gd name="T46" fmla="*/ 2094 w 4558"/>
              <a:gd name="T47" fmla="*/ 5370 h 5816"/>
              <a:gd name="T48" fmla="*/ 1883 w 4558"/>
              <a:gd name="T49" fmla="*/ 5458 h 5816"/>
              <a:gd name="T50" fmla="*/ 1664 w 4558"/>
              <a:gd name="T51" fmla="*/ 5540 h 5816"/>
              <a:gd name="T52" fmla="*/ 1436 w 4558"/>
              <a:gd name="T53" fmla="*/ 5612 h 5816"/>
              <a:gd name="T54" fmla="*/ 1199 w 4558"/>
              <a:gd name="T55" fmla="*/ 5675 h 5816"/>
              <a:gd name="T56" fmla="*/ 952 w 4558"/>
              <a:gd name="T57" fmla="*/ 5728 h 5816"/>
              <a:gd name="T58" fmla="*/ 698 w 4558"/>
              <a:gd name="T59" fmla="*/ 5770 h 5816"/>
              <a:gd name="T60" fmla="*/ 435 w 4558"/>
              <a:gd name="T61" fmla="*/ 5799 h 5816"/>
              <a:gd name="T62" fmla="*/ 163 w 4558"/>
              <a:gd name="T63" fmla="*/ 5816 h 5816"/>
              <a:gd name="T64" fmla="*/ 0 w 4558"/>
              <a:gd name="T65" fmla="*/ 827 h 5816"/>
              <a:gd name="T66" fmla="*/ 14 w 4558"/>
              <a:gd name="T67" fmla="*/ 826 h 5816"/>
              <a:gd name="T68" fmla="*/ 55 w 4558"/>
              <a:gd name="T69" fmla="*/ 823 h 5816"/>
              <a:gd name="T70" fmla="*/ 120 w 4558"/>
              <a:gd name="T71" fmla="*/ 817 h 5816"/>
              <a:gd name="T72" fmla="*/ 206 w 4558"/>
              <a:gd name="T73" fmla="*/ 806 h 5816"/>
              <a:gd name="T74" fmla="*/ 257 w 4558"/>
              <a:gd name="T75" fmla="*/ 800 h 5816"/>
              <a:gd name="T76" fmla="*/ 311 w 4558"/>
              <a:gd name="T77" fmla="*/ 791 h 5816"/>
              <a:gd name="T78" fmla="*/ 369 w 4558"/>
              <a:gd name="T79" fmla="*/ 781 h 5816"/>
              <a:gd name="T80" fmla="*/ 431 w 4558"/>
              <a:gd name="T81" fmla="*/ 769 h 5816"/>
              <a:gd name="T82" fmla="*/ 496 w 4558"/>
              <a:gd name="T83" fmla="*/ 756 h 5816"/>
              <a:gd name="T84" fmla="*/ 564 w 4558"/>
              <a:gd name="T85" fmla="*/ 740 h 5816"/>
              <a:gd name="T86" fmla="*/ 634 w 4558"/>
              <a:gd name="T87" fmla="*/ 723 h 5816"/>
              <a:gd name="T88" fmla="*/ 707 w 4558"/>
              <a:gd name="T89" fmla="*/ 703 h 5816"/>
              <a:gd name="T90" fmla="*/ 781 w 4558"/>
              <a:gd name="T91" fmla="*/ 682 h 5816"/>
              <a:gd name="T92" fmla="*/ 857 w 4558"/>
              <a:gd name="T93" fmla="*/ 658 h 5816"/>
              <a:gd name="T94" fmla="*/ 934 w 4558"/>
              <a:gd name="T95" fmla="*/ 630 h 5816"/>
              <a:gd name="T96" fmla="*/ 1011 w 4558"/>
              <a:gd name="T97" fmla="*/ 602 h 5816"/>
              <a:gd name="T98" fmla="*/ 1089 w 4558"/>
              <a:gd name="T99" fmla="*/ 570 h 5816"/>
              <a:gd name="T100" fmla="*/ 1166 w 4558"/>
              <a:gd name="T101" fmla="*/ 535 h 5816"/>
              <a:gd name="T102" fmla="*/ 1244 w 4558"/>
              <a:gd name="T103" fmla="*/ 496 h 5816"/>
              <a:gd name="T104" fmla="*/ 1320 w 4558"/>
              <a:gd name="T105" fmla="*/ 455 h 5816"/>
              <a:gd name="T106" fmla="*/ 1396 w 4558"/>
              <a:gd name="T107" fmla="*/ 411 h 5816"/>
              <a:gd name="T108" fmla="*/ 1471 w 4558"/>
              <a:gd name="T109" fmla="*/ 363 h 5816"/>
              <a:gd name="T110" fmla="*/ 1544 w 4558"/>
              <a:gd name="T111" fmla="*/ 312 h 5816"/>
              <a:gd name="T112" fmla="*/ 1614 w 4558"/>
              <a:gd name="T113" fmla="*/ 257 h 5816"/>
              <a:gd name="T114" fmla="*/ 1682 w 4558"/>
              <a:gd name="T115" fmla="*/ 199 h 5816"/>
              <a:gd name="T116" fmla="*/ 1748 w 4558"/>
              <a:gd name="T117" fmla="*/ 136 h 5816"/>
              <a:gd name="T118" fmla="*/ 1810 w 4558"/>
              <a:gd name="T119" fmla="*/ 70 h 5816"/>
              <a:gd name="T120" fmla="*/ 1868 w 4558"/>
              <a:gd name="T121" fmla="*/ 0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58" h="5816">
                <a:moveTo>
                  <a:pt x="1868" y="0"/>
                </a:moveTo>
                <a:lnTo>
                  <a:pt x="4558" y="3251"/>
                </a:lnTo>
                <a:lnTo>
                  <a:pt x="4541" y="3278"/>
                </a:lnTo>
                <a:lnTo>
                  <a:pt x="4490" y="3356"/>
                </a:lnTo>
                <a:lnTo>
                  <a:pt x="4451" y="3412"/>
                </a:lnTo>
                <a:lnTo>
                  <a:pt x="4405" y="3477"/>
                </a:lnTo>
                <a:lnTo>
                  <a:pt x="4350" y="3553"/>
                </a:lnTo>
                <a:lnTo>
                  <a:pt x="4286" y="3636"/>
                </a:lnTo>
                <a:lnTo>
                  <a:pt x="4214" y="3727"/>
                </a:lnTo>
                <a:lnTo>
                  <a:pt x="4132" y="3824"/>
                </a:lnTo>
                <a:lnTo>
                  <a:pt x="4043" y="3926"/>
                </a:lnTo>
                <a:lnTo>
                  <a:pt x="3945" y="4034"/>
                </a:lnTo>
                <a:lnTo>
                  <a:pt x="3838" y="4145"/>
                </a:lnTo>
                <a:lnTo>
                  <a:pt x="3723" y="4259"/>
                </a:lnTo>
                <a:lnTo>
                  <a:pt x="3599" y="4375"/>
                </a:lnTo>
                <a:lnTo>
                  <a:pt x="3466" y="4493"/>
                </a:lnTo>
                <a:lnTo>
                  <a:pt x="3325" y="4611"/>
                </a:lnTo>
                <a:lnTo>
                  <a:pt x="3175" y="4728"/>
                </a:lnTo>
                <a:lnTo>
                  <a:pt x="3017" y="4844"/>
                </a:lnTo>
                <a:lnTo>
                  <a:pt x="2849" y="4958"/>
                </a:lnTo>
                <a:lnTo>
                  <a:pt x="2673" y="5068"/>
                </a:lnTo>
                <a:lnTo>
                  <a:pt x="2488" y="5173"/>
                </a:lnTo>
                <a:lnTo>
                  <a:pt x="2296" y="5275"/>
                </a:lnTo>
                <a:lnTo>
                  <a:pt x="2094" y="5370"/>
                </a:lnTo>
                <a:lnTo>
                  <a:pt x="1883" y="5458"/>
                </a:lnTo>
                <a:lnTo>
                  <a:pt x="1664" y="5540"/>
                </a:lnTo>
                <a:lnTo>
                  <a:pt x="1436" y="5612"/>
                </a:lnTo>
                <a:lnTo>
                  <a:pt x="1199" y="5675"/>
                </a:lnTo>
                <a:lnTo>
                  <a:pt x="952" y="5728"/>
                </a:lnTo>
                <a:lnTo>
                  <a:pt x="698" y="5770"/>
                </a:lnTo>
                <a:lnTo>
                  <a:pt x="435" y="5799"/>
                </a:lnTo>
                <a:lnTo>
                  <a:pt x="163" y="5816"/>
                </a:lnTo>
                <a:lnTo>
                  <a:pt x="0" y="827"/>
                </a:lnTo>
                <a:lnTo>
                  <a:pt x="14" y="826"/>
                </a:lnTo>
                <a:lnTo>
                  <a:pt x="55" y="823"/>
                </a:lnTo>
                <a:lnTo>
                  <a:pt x="120" y="817"/>
                </a:lnTo>
                <a:lnTo>
                  <a:pt x="206" y="806"/>
                </a:lnTo>
                <a:lnTo>
                  <a:pt x="257" y="800"/>
                </a:lnTo>
                <a:lnTo>
                  <a:pt x="311" y="791"/>
                </a:lnTo>
                <a:lnTo>
                  <a:pt x="369" y="781"/>
                </a:lnTo>
                <a:lnTo>
                  <a:pt x="431" y="769"/>
                </a:lnTo>
                <a:lnTo>
                  <a:pt x="496" y="756"/>
                </a:lnTo>
                <a:lnTo>
                  <a:pt x="564" y="740"/>
                </a:lnTo>
                <a:lnTo>
                  <a:pt x="634" y="723"/>
                </a:lnTo>
                <a:lnTo>
                  <a:pt x="707" y="703"/>
                </a:lnTo>
                <a:lnTo>
                  <a:pt x="781" y="682"/>
                </a:lnTo>
                <a:lnTo>
                  <a:pt x="857" y="658"/>
                </a:lnTo>
                <a:lnTo>
                  <a:pt x="934" y="630"/>
                </a:lnTo>
                <a:lnTo>
                  <a:pt x="1011" y="602"/>
                </a:lnTo>
                <a:lnTo>
                  <a:pt x="1089" y="570"/>
                </a:lnTo>
                <a:lnTo>
                  <a:pt x="1166" y="535"/>
                </a:lnTo>
                <a:lnTo>
                  <a:pt x="1244" y="496"/>
                </a:lnTo>
                <a:lnTo>
                  <a:pt x="1320" y="455"/>
                </a:lnTo>
                <a:lnTo>
                  <a:pt x="1396" y="411"/>
                </a:lnTo>
                <a:lnTo>
                  <a:pt x="1471" y="363"/>
                </a:lnTo>
                <a:lnTo>
                  <a:pt x="1544" y="312"/>
                </a:lnTo>
                <a:lnTo>
                  <a:pt x="1614" y="257"/>
                </a:lnTo>
                <a:lnTo>
                  <a:pt x="1682" y="199"/>
                </a:lnTo>
                <a:lnTo>
                  <a:pt x="1748" y="136"/>
                </a:lnTo>
                <a:lnTo>
                  <a:pt x="1810" y="70"/>
                </a:lnTo>
                <a:lnTo>
                  <a:pt x="1868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SlideModel shp11">
            <a:extLst>
              <a:ext uri="{FF2B5EF4-FFF2-40B4-BE49-F238E27FC236}">
                <a16:creationId xmlns:a16="http://schemas.microsoft.com/office/drawing/2014/main" id="{FCDD9B38-8F74-4BAE-8601-B6133439F8EE}"/>
              </a:ext>
            </a:extLst>
          </p:cNvPr>
          <p:cNvSpPr>
            <a:spLocks/>
          </p:cNvSpPr>
          <p:nvPr/>
        </p:nvSpPr>
        <p:spPr bwMode="auto">
          <a:xfrm>
            <a:off x="4299738" y="4482985"/>
            <a:ext cx="1749790" cy="1853008"/>
          </a:xfrm>
          <a:custGeom>
            <a:avLst/>
            <a:gdLst>
              <a:gd name="T0" fmla="*/ 5576 w 5697"/>
              <a:gd name="T1" fmla="*/ 1100 h 6055"/>
              <a:gd name="T2" fmla="*/ 5697 w 5697"/>
              <a:gd name="T3" fmla="*/ 6048 h 6055"/>
              <a:gd name="T4" fmla="*/ 5659 w 5697"/>
              <a:gd name="T5" fmla="*/ 6050 h 6055"/>
              <a:gd name="T6" fmla="*/ 5550 w 5697"/>
              <a:gd name="T7" fmla="*/ 6053 h 6055"/>
              <a:gd name="T8" fmla="*/ 5472 w 5697"/>
              <a:gd name="T9" fmla="*/ 6055 h 6055"/>
              <a:gd name="T10" fmla="*/ 5377 w 5697"/>
              <a:gd name="T11" fmla="*/ 6053 h 6055"/>
              <a:gd name="T12" fmla="*/ 5268 w 5697"/>
              <a:gd name="T13" fmla="*/ 6050 h 6055"/>
              <a:gd name="T14" fmla="*/ 5146 w 5697"/>
              <a:gd name="T15" fmla="*/ 6045 h 6055"/>
              <a:gd name="T16" fmla="*/ 5011 w 5697"/>
              <a:gd name="T17" fmla="*/ 6035 h 6055"/>
              <a:gd name="T18" fmla="*/ 4862 w 5697"/>
              <a:gd name="T19" fmla="*/ 6022 h 6055"/>
              <a:gd name="T20" fmla="*/ 4702 w 5697"/>
              <a:gd name="T21" fmla="*/ 6004 h 6055"/>
              <a:gd name="T22" fmla="*/ 4531 w 5697"/>
              <a:gd name="T23" fmla="*/ 5981 h 6055"/>
              <a:gd name="T24" fmla="*/ 4350 w 5697"/>
              <a:gd name="T25" fmla="*/ 5952 h 6055"/>
              <a:gd name="T26" fmla="*/ 4160 w 5697"/>
              <a:gd name="T27" fmla="*/ 5917 h 6055"/>
              <a:gd name="T28" fmla="*/ 3962 w 5697"/>
              <a:gd name="T29" fmla="*/ 5874 h 6055"/>
              <a:gd name="T30" fmla="*/ 3755 w 5697"/>
              <a:gd name="T31" fmla="*/ 5825 h 6055"/>
              <a:gd name="T32" fmla="*/ 3541 w 5697"/>
              <a:gd name="T33" fmla="*/ 5766 h 6055"/>
              <a:gd name="T34" fmla="*/ 3321 w 5697"/>
              <a:gd name="T35" fmla="*/ 5699 h 6055"/>
              <a:gd name="T36" fmla="*/ 3095 w 5697"/>
              <a:gd name="T37" fmla="*/ 5622 h 6055"/>
              <a:gd name="T38" fmla="*/ 2865 w 5697"/>
              <a:gd name="T39" fmla="*/ 5536 h 6055"/>
              <a:gd name="T40" fmla="*/ 2630 w 5697"/>
              <a:gd name="T41" fmla="*/ 5438 h 6055"/>
              <a:gd name="T42" fmla="*/ 2393 w 5697"/>
              <a:gd name="T43" fmla="*/ 5329 h 6055"/>
              <a:gd name="T44" fmla="*/ 2151 w 5697"/>
              <a:gd name="T45" fmla="*/ 5209 h 6055"/>
              <a:gd name="T46" fmla="*/ 1909 w 5697"/>
              <a:gd name="T47" fmla="*/ 5076 h 6055"/>
              <a:gd name="T48" fmla="*/ 1666 w 5697"/>
              <a:gd name="T49" fmla="*/ 4930 h 6055"/>
              <a:gd name="T50" fmla="*/ 1423 w 5697"/>
              <a:gd name="T51" fmla="*/ 4770 h 6055"/>
              <a:gd name="T52" fmla="*/ 1180 w 5697"/>
              <a:gd name="T53" fmla="*/ 4596 h 6055"/>
              <a:gd name="T54" fmla="*/ 938 w 5697"/>
              <a:gd name="T55" fmla="*/ 4407 h 6055"/>
              <a:gd name="T56" fmla="*/ 699 w 5697"/>
              <a:gd name="T57" fmla="*/ 4202 h 6055"/>
              <a:gd name="T58" fmla="*/ 463 w 5697"/>
              <a:gd name="T59" fmla="*/ 3981 h 6055"/>
              <a:gd name="T60" fmla="*/ 229 w 5697"/>
              <a:gd name="T61" fmla="*/ 3744 h 6055"/>
              <a:gd name="T62" fmla="*/ 0 w 5697"/>
              <a:gd name="T63" fmla="*/ 3488 h 6055"/>
              <a:gd name="T64" fmla="*/ 3570 w 5697"/>
              <a:gd name="T65" fmla="*/ 0 h 6055"/>
              <a:gd name="T66" fmla="*/ 3578 w 5697"/>
              <a:gd name="T67" fmla="*/ 12 h 6055"/>
              <a:gd name="T68" fmla="*/ 3605 w 5697"/>
              <a:gd name="T69" fmla="*/ 46 h 6055"/>
              <a:gd name="T70" fmla="*/ 3625 w 5697"/>
              <a:gd name="T71" fmla="*/ 70 h 6055"/>
              <a:gd name="T72" fmla="*/ 3648 w 5697"/>
              <a:gd name="T73" fmla="*/ 99 h 6055"/>
              <a:gd name="T74" fmla="*/ 3676 w 5697"/>
              <a:gd name="T75" fmla="*/ 132 h 6055"/>
              <a:gd name="T76" fmla="*/ 3708 w 5697"/>
              <a:gd name="T77" fmla="*/ 167 h 6055"/>
              <a:gd name="T78" fmla="*/ 3745 w 5697"/>
              <a:gd name="T79" fmla="*/ 206 h 6055"/>
              <a:gd name="T80" fmla="*/ 3784 w 5697"/>
              <a:gd name="T81" fmla="*/ 248 h 6055"/>
              <a:gd name="T82" fmla="*/ 3828 w 5697"/>
              <a:gd name="T83" fmla="*/ 293 h 6055"/>
              <a:gd name="T84" fmla="*/ 3877 w 5697"/>
              <a:gd name="T85" fmla="*/ 340 h 6055"/>
              <a:gd name="T86" fmla="*/ 3928 w 5697"/>
              <a:gd name="T87" fmla="*/ 388 h 6055"/>
              <a:gd name="T88" fmla="*/ 3984 w 5697"/>
              <a:gd name="T89" fmla="*/ 438 h 6055"/>
              <a:gd name="T90" fmla="*/ 4043 w 5697"/>
              <a:gd name="T91" fmla="*/ 487 h 6055"/>
              <a:gd name="T92" fmla="*/ 4106 w 5697"/>
              <a:gd name="T93" fmla="*/ 538 h 6055"/>
              <a:gd name="T94" fmla="*/ 4173 w 5697"/>
              <a:gd name="T95" fmla="*/ 589 h 6055"/>
              <a:gd name="T96" fmla="*/ 4243 w 5697"/>
              <a:gd name="T97" fmla="*/ 639 h 6055"/>
              <a:gd name="T98" fmla="*/ 4317 w 5697"/>
              <a:gd name="T99" fmla="*/ 690 h 6055"/>
              <a:gd name="T100" fmla="*/ 4394 w 5697"/>
              <a:gd name="T101" fmla="*/ 738 h 6055"/>
              <a:gd name="T102" fmla="*/ 4475 w 5697"/>
              <a:gd name="T103" fmla="*/ 785 h 6055"/>
              <a:gd name="T104" fmla="*/ 4559 w 5697"/>
              <a:gd name="T105" fmla="*/ 830 h 6055"/>
              <a:gd name="T106" fmla="*/ 4646 w 5697"/>
              <a:gd name="T107" fmla="*/ 874 h 6055"/>
              <a:gd name="T108" fmla="*/ 4737 w 5697"/>
              <a:gd name="T109" fmla="*/ 915 h 6055"/>
              <a:gd name="T110" fmla="*/ 4831 w 5697"/>
              <a:gd name="T111" fmla="*/ 953 h 6055"/>
              <a:gd name="T112" fmla="*/ 4928 w 5697"/>
              <a:gd name="T113" fmla="*/ 987 h 6055"/>
              <a:gd name="T114" fmla="*/ 5028 w 5697"/>
              <a:gd name="T115" fmla="*/ 1018 h 6055"/>
              <a:gd name="T116" fmla="*/ 5132 w 5697"/>
              <a:gd name="T117" fmla="*/ 1044 h 6055"/>
              <a:gd name="T118" fmla="*/ 5239 w 5697"/>
              <a:gd name="T119" fmla="*/ 1066 h 6055"/>
              <a:gd name="T120" fmla="*/ 5348 w 5697"/>
              <a:gd name="T121" fmla="*/ 1082 h 6055"/>
              <a:gd name="T122" fmla="*/ 5460 w 5697"/>
              <a:gd name="T123" fmla="*/ 1095 h 6055"/>
              <a:gd name="T124" fmla="*/ 5576 w 5697"/>
              <a:gd name="T125" fmla="*/ 1100 h 6055"/>
              <a:gd name="connsiteX0" fmla="*/ 9828 w 10040"/>
              <a:gd name="connsiteY0" fmla="*/ 1817 h 10000"/>
              <a:gd name="connsiteX1" fmla="*/ 10040 w 10040"/>
              <a:gd name="connsiteY1" fmla="*/ 9988 h 10000"/>
              <a:gd name="connsiteX2" fmla="*/ 9973 w 10040"/>
              <a:gd name="connsiteY2" fmla="*/ 9992 h 10000"/>
              <a:gd name="connsiteX3" fmla="*/ 9782 w 10040"/>
              <a:gd name="connsiteY3" fmla="*/ 9997 h 10000"/>
              <a:gd name="connsiteX4" fmla="*/ 9645 w 10040"/>
              <a:gd name="connsiteY4" fmla="*/ 10000 h 10000"/>
              <a:gd name="connsiteX5" fmla="*/ 9478 w 10040"/>
              <a:gd name="connsiteY5" fmla="*/ 9997 h 10000"/>
              <a:gd name="connsiteX6" fmla="*/ 9287 w 10040"/>
              <a:gd name="connsiteY6" fmla="*/ 9992 h 10000"/>
              <a:gd name="connsiteX7" fmla="*/ 9073 w 10040"/>
              <a:gd name="connsiteY7" fmla="*/ 9983 h 10000"/>
              <a:gd name="connsiteX8" fmla="*/ 8836 w 10040"/>
              <a:gd name="connsiteY8" fmla="*/ 9967 h 10000"/>
              <a:gd name="connsiteX9" fmla="*/ 8574 w 10040"/>
              <a:gd name="connsiteY9" fmla="*/ 9945 h 10000"/>
              <a:gd name="connsiteX10" fmla="*/ 8293 w 10040"/>
              <a:gd name="connsiteY10" fmla="*/ 9916 h 10000"/>
              <a:gd name="connsiteX11" fmla="*/ 7993 w 10040"/>
              <a:gd name="connsiteY11" fmla="*/ 9878 h 10000"/>
              <a:gd name="connsiteX12" fmla="*/ 7676 w 10040"/>
              <a:gd name="connsiteY12" fmla="*/ 9830 h 10000"/>
              <a:gd name="connsiteX13" fmla="*/ 7342 w 10040"/>
              <a:gd name="connsiteY13" fmla="*/ 9772 h 10000"/>
              <a:gd name="connsiteX14" fmla="*/ 6995 w 10040"/>
              <a:gd name="connsiteY14" fmla="*/ 9701 h 10000"/>
              <a:gd name="connsiteX15" fmla="*/ 6631 w 10040"/>
              <a:gd name="connsiteY15" fmla="*/ 9620 h 10000"/>
              <a:gd name="connsiteX16" fmla="*/ 6256 w 10040"/>
              <a:gd name="connsiteY16" fmla="*/ 9523 h 10000"/>
              <a:gd name="connsiteX17" fmla="*/ 5869 w 10040"/>
              <a:gd name="connsiteY17" fmla="*/ 9412 h 10000"/>
              <a:gd name="connsiteX18" fmla="*/ 5473 w 10040"/>
              <a:gd name="connsiteY18" fmla="*/ 9285 h 10000"/>
              <a:gd name="connsiteX19" fmla="*/ 5069 w 10040"/>
              <a:gd name="connsiteY19" fmla="*/ 9143 h 10000"/>
              <a:gd name="connsiteX20" fmla="*/ 4656 w 10040"/>
              <a:gd name="connsiteY20" fmla="*/ 8981 h 10000"/>
              <a:gd name="connsiteX21" fmla="*/ 4240 w 10040"/>
              <a:gd name="connsiteY21" fmla="*/ 8801 h 10000"/>
              <a:gd name="connsiteX22" fmla="*/ 3816 w 10040"/>
              <a:gd name="connsiteY22" fmla="*/ 8603 h 10000"/>
              <a:gd name="connsiteX23" fmla="*/ 3391 w 10040"/>
              <a:gd name="connsiteY23" fmla="*/ 8383 h 10000"/>
              <a:gd name="connsiteX24" fmla="*/ 2964 w 10040"/>
              <a:gd name="connsiteY24" fmla="*/ 8142 h 10000"/>
              <a:gd name="connsiteX25" fmla="*/ 2538 w 10040"/>
              <a:gd name="connsiteY25" fmla="*/ 7878 h 10000"/>
              <a:gd name="connsiteX26" fmla="*/ 2111 w 10040"/>
              <a:gd name="connsiteY26" fmla="*/ 7590 h 10000"/>
              <a:gd name="connsiteX27" fmla="*/ 1686 w 10040"/>
              <a:gd name="connsiteY27" fmla="*/ 7278 h 10000"/>
              <a:gd name="connsiteX28" fmla="*/ 1267 w 10040"/>
              <a:gd name="connsiteY28" fmla="*/ 6940 h 10000"/>
              <a:gd name="connsiteX29" fmla="*/ 853 w 10040"/>
              <a:gd name="connsiteY29" fmla="*/ 6575 h 10000"/>
              <a:gd name="connsiteX30" fmla="*/ 442 w 10040"/>
              <a:gd name="connsiteY30" fmla="*/ 6183 h 10000"/>
              <a:gd name="connsiteX31" fmla="*/ 0 w 10040"/>
              <a:gd name="connsiteY31" fmla="*/ 5724 h 10000"/>
              <a:gd name="connsiteX32" fmla="*/ 6306 w 10040"/>
              <a:gd name="connsiteY32" fmla="*/ 0 h 10000"/>
              <a:gd name="connsiteX33" fmla="*/ 6320 w 10040"/>
              <a:gd name="connsiteY33" fmla="*/ 20 h 10000"/>
              <a:gd name="connsiteX34" fmla="*/ 6368 w 10040"/>
              <a:gd name="connsiteY34" fmla="*/ 76 h 10000"/>
              <a:gd name="connsiteX35" fmla="*/ 6403 w 10040"/>
              <a:gd name="connsiteY35" fmla="*/ 116 h 10000"/>
              <a:gd name="connsiteX36" fmla="*/ 6443 w 10040"/>
              <a:gd name="connsiteY36" fmla="*/ 164 h 10000"/>
              <a:gd name="connsiteX37" fmla="*/ 6493 w 10040"/>
              <a:gd name="connsiteY37" fmla="*/ 218 h 10000"/>
              <a:gd name="connsiteX38" fmla="*/ 6549 w 10040"/>
              <a:gd name="connsiteY38" fmla="*/ 276 h 10000"/>
              <a:gd name="connsiteX39" fmla="*/ 6614 w 10040"/>
              <a:gd name="connsiteY39" fmla="*/ 340 h 10000"/>
              <a:gd name="connsiteX40" fmla="*/ 6682 w 10040"/>
              <a:gd name="connsiteY40" fmla="*/ 410 h 10000"/>
              <a:gd name="connsiteX41" fmla="*/ 6759 w 10040"/>
              <a:gd name="connsiteY41" fmla="*/ 484 h 10000"/>
              <a:gd name="connsiteX42" fmla="*/ 6845 w 10040"/>
              <a:gd name="connsiteY42" fmla="*/ 562 h 10000"/>
              <a:gd name="connsiteX43" fmla="*/ 6935 w 10040"/>
              <a:gd name="connsiteY43" fmla="*/ 641 h 10000"/>
              <a:gd name="connsiteX44" fmla="*/ 7033 w 10040"/>
              <a:gd name="connsiteY44" fmla="*/ 723 h 10000"/>
              <a:gd name="connsiteX45" fmla="*/ 7137 w 10040"/>
              <a:gd name="connsiteY45" fmla="*/ 804 h 10000"/>
              <a:gd name="connsiteX46" fmla="*/ 7247 w 10040"/>
              <a:gd name="connsiteY46" fmla="*/ 889 h 10000"/>
              <a:gd name="connsiteX47" fmla="*/ 7365 w 10040"/>
              <a:gd name="connsiteY47" fmla="*/ 973 h 10000"/>
              <a:gd name="connsiteX48" fmla="*/ 7488 w 10040"/>
              <a:gd name="connsiteY48" fmla="*/ 1055 h 10000"/>
              <a:gd name="connsiteX49" fmla="*/ 7618 w 10040"/>
              <a:gd name="connsiteY49" fmla="*/ 1140 h 10000"/>
              <a:gd name="connsiteX50" fmla="*/ 7753 w 10040"/>
              <a:gd name="connsiteY50" fmla="*/ 1219 h 10000"/>
              <a:gd name="connsiteX51" fmla="*/ 7895 w 10040"/>
              <a:gd name="connsiteY51" fmla="*/ 1296 h 10000"/>
              <a:gd name="connsiteX52" fmla="*/ 8042 w 10040"/>
              <a:gd name="connsiteY52" fmla="*/ 1371 h 10000"/>
              <a:gd name="connsiteX53" fmla="*/ 8195 w 10040"/>
              <a:gd name="connsiteY53" fmla="*/ 1443 h 10000"/>
              <a:gd name="connsiteX54" fmla="*/ 8355 w 10040"/>
              <a:gd name="connsiteY54" fmla="*/ 1511 h 10000"/>
              <a:gd name="connsiteX55" fmla="*/ 8520 w 10040"/>
              <a:gd name="connsiteY55" fmla="*/ 1574 h 10000"/>
              <a:gd name="connsiteX56" fmla="*/ 8690 w 10040"/>
              <a:gd name="connsiteY56" fmla="*/ 1630 h 10000"/>
              <a:gd name="connsiteX57" fmla="*/ 8866 w 10040"/>
              <a:gd name="connsiteY57" fmla="*/ 1681 h 10000"/>
              <a:gd name="connsiteX58" fmla="*/ 9048 w 10040"/>
              <a:gd name="connsiteY58" fmla="*/ 1724 h 10000"/>
              <a:gd name="connsiteX59" fmla="*/ 9236 w 10040"/>
              <a:gd name="connsiteY59" fmla="*/ 1761 h 10000"/>
              <a:gd name="connsiteX60" fmla="*/ 9427 w 10040"/>
              <a:gd name="connsiteY60" fmla="*/ 1787 h 10000"/>
              <a:gd name="connsiteX61" fmla="*/ 9624 w 10040"/>
              <a:gd name="connsiteY61" fmla="*/ 1808 h 10000"/>
              <a:gd name="connsiteX62" fmla="*/ 9828 w 10040"/>
              <a:gd name="connsiteY62" fmla="*/ 1817 h 10000"/>
              <a:gd name="connsiteX0" fmla="*/ 9828 w 10040"/>
              <a:gd name="connsiteY0" fmla="*/ 1817 h 10000"/>
              <a:gd name="connsiteX1" fmla="*/ 10040 w 10040"/>
              <a:gd name="connsiteY1" fmla="*/ 9988 h 10000"/>
              <a:gd name="connsiteX2" fmla="*/ 9973 w 10040"/>
              <a:gd name="connsiteY2" fmla="*/ 9992 h 10000"/>
              <a:gd name="connsiteX3" fmla="*/ 9782 w 10040"/>
              <a:gd name="connsiteY3" fmla="*/ 9997 h 10000"/>
              <a:gd name="connsiteX4" fmla="*/ 9645 w 10040"/>
              <a:gd name="connsiteY4" fmla="*/ 10000 h 10000"/>
              <a:gd name="connsiteX5" fmla="*/ 9478 w 10040"/>
              <a:gd name="connsiteY5" fmla="*/ 9997 h 10000"/>
              <a:gd name="connsiteX6" fmla="*/ 9287 w 10040"/>
              <a:gd name="connsiteY6" fmla="*/ 9992 h 10000"/>
              <a:gd name="connsiteX7" fmla="*/ 9073 w 10040"/>
              <a:gd name="connsiteY7" fmla="*/ 9983 h 10000"/>
              <a:gd name="connsiteX8" fmla="*/ 8836 w 10040"/>
              <a:gd name="connsiteY8" fmla="*/ 9967 h 10000"/>
              <a:gd name="connsiteX9" fmla="*/ 8574 w 10040"/>
              <a:gd name="connsiteY9" fmla="*/ 9945 h 10000"/>
              <a:gd name="connsiteX10" fmla="*/ 8293 w 10040"/>
              <a:gd name="connsiteY10" fmla="*/ 9916 h 10000"/>
              <a:gd name="connsiteX11" fmla="*/ 7993 w 10040"/>
              <a:gd name="connsiteY11" fmla="*/ 9878 h 10000"/>
              <a:gd name="connsiteX12" fmla="*/ 7676 w 10040"/>
              <a:gd name="connsiteY12" fmla="*/ 9830 h 10000"/>
              <a:gd name="connsiteX13" fmla="*/ 7342 w 10040"/>
              <a:gd name="connsiteY13" fmla="*/ 9772 h 10000"/>
              <a:gd name="connsiteX14" fmla="*/ 6995 w 10040"/>
              <a:gd name="connsiteY14" fmla="*/ 9701 h 10000"/>
              <a:gd name="connsiteX15" fmla="*/ 6631 w 10040"/>
              <a:gd name="connsiteY15" fmla="*/ 9620 h 10000"/>
              <a:gd name="connsiteX16" fmla="*/ 6256 w 10040"/>
              <a:gd name="connsiteY16" fmla="*/ 9523 h 10000"/>
              <a:gd name="connsiteX17" fmla="*/ 5869 w 10040"/>
              <a:gd name="connsiteY17" fmla="*/ 9412 h 10000"/>
              <a:gd name="connsiteX18" fmla="*/ 5473 w 10040"/>
              <a:gd name="connsiteY18" fmla="*/ 9285 h 10000"/>
              <a:gd name="connsiteX19" fmla="*/ 5069 w 10040"/>
              <a:gd name="connsiteY19" fmla="*/ 9143 h 10000"/>
              <a:gd name="connsiteX20" fmla="*/ 4656 w 10040"/>
              <a:gd name="connsiteY20" fmla="*/ 8981 h 10000"/>
              <a:gd name="connsiteX21" fmla="*/ 4240 w 10040"/>
              <a:gd name="connsiteY21" fmla="*/ 8801 h 10000"/>
              <a:gd name="connsiteX22" fmla="*/ 3816 w 10040"/>
              <a:gd name="connsiteY22" fmla="*/ 8603 h 10000"/>
              <a:gd name="connsiteX23" fmla="*/ 3391 w 10040"/>
              <a:gd name="connsiteY23" fmla="*/ 8383 h 10000"/>
              <a:gd name="connsiteX24" fmla="*/ 2964 w 10040"/>
              <a:gd name="connsiteY24" fmla="*/ 8142 h 10000"/>
              <a:gd name="connsiteX25" fmla="*/ 2538 w 10040"/>
              <a:gd name="connsiteY25" fmla="*/ 7878 h 10000"/>
              <a:gd name="connsiteX26" fmla="*/ 2111 w 10040"/>
              <a:gd name="connsiteY26" fmla="*/ 7590 h 10000"/>
              <a:gd name="connsiteX27" fmla="*/ 1686 w 10040"/>
              <a:gd name="connsiteY27" fmla="*/ 7278 h 10000"/>
              <a:gd name="connsiteX28" fmla="*/ 1267 w 10040"/>
              <a:gd name="connsiteY28" fmla="*/ 6940 h 10000"/>
              <a:gd name="connsiteX29" fmla="*/ 853 w 10040"/>
              <a:gd name="connsiteY29" fmla="*/ 6575 h 10000"/>
              <a:gd name="connsiteX30" fmla="*/ 442 w 10040"/>
              <a:gd name="connsiteY30" fmla="*/ 6183 h 10000"/>
              <a:gd name="connsiteX31" fmla="*/ 0 w 10040"/>
              <a:gd name="connsiteY31" fmla="*/ 5724 h 10000"/>
              <a:gd name="connsiteX32" fmla="*/ 6266 w 10040"/>
              <a:gd name="connsiteY32" fmla="*/ 0 h 10000"/>
              <a:gd name="connsiteX33" fmla="*/ 6320 w 10040"/>
              <a:gd name="connsiteY33" fmla="*/ 20 h 10000"/>
              <a:gd name="connsiteX34" fmla="*/ 6368 w 10040"/>
              <a:gd name="connsiteY34" fmla="*/ 76 h 10000"/>
              <a:gd name="connsiteX35" fmla="*/ 6403 w 10040"/>
              <a:gd name="connsiteY35" fmla="*/ 116 h 10000"/>
              <a:gd name="connsiteX36" fmla="*/ 6443 w 10040"/>
              <a:gd name="connsiteY36" fmla="*/ 164 h 10000"/>
              <a:gd name="connsiteX37" fmla="*/ 6493 w 10040"/>
              <a:gd name="connsiteY37" fmla="*/ 218 h 10000"/>
              <a:gd name="connsiteX38" fmla="*/ 6549 w 10040"/>
              <a:gd name="connsiteY38" fmla="*/ 276 h 10000"/>
              <a:gd name="connsiteX39" fmla="*/ 6614 w 10040"/>
              <a:gd name="connsiteY39" fmla="*/ 340 h 10000"/>
              <a:gd name="connsiteX40" fmla="*/ 6682 w 10040"/>
              <a:gd name="connsiteY40" fmla="*/ 410 h 10000"/>
              <a:gd name="connsiteX41" fmla="*/ 6759 w 10040"/>
              <a:gd name="connsiteY41" fmla="*/ 484 h 10000"/>
              <a:gd name="connsiteX42" fmla="*/ 6845 w 10040"/>
              <a:gd name="connsiteY42" fmla="*/ 562 h 10000"/>
              <a:gd name="connsiteX43" fmla="*/ 6935 w 10040"/>
              <a:gd name="connsiteY43" fmla="*/ 641 h 10000"/>
              <a:gd name="connsiteX44" fmla="*/ 7033 w 10040"/>
              <a:gd name="connsiteY44" fmla="*/ 723 h 10000"/>
              <a:gd name="connsiteX45" fmla="*/ 7137 w 10040"/>
              <a:gd name="connsiteY45" fmla="*/ 804 h 10000"/>
              <a:gd name="connsiteX46" fmla="*/ 7247 w 10040"/>
              <a:gd name="connsiteY46" fmla="*/ 889 h 10000"/>
              <a:gd name="connsiteX47" fmla="*/ 7365 w 10040"/>
              <a:gd name="connsiteY47" fmla="*/ 973 h 10000"/>
              <a:gd name="connsiteX48" fmla="*/ 7488 w 10040"/>
              <a:gd name="connsiteY48" fmla="*/ 1055 h 10000"/>
              <a:gd name="connsiteX49" fmla="*/ 7618 w 10040"/>
              <a:gd name="connsiteY49" fmla="*/ 1140 h 10000"/>
              <a:gd name="connsiteX50" fmla="*/ 7753 w 10040"/>
              <a:gd name="connsiteY50" fmla="*/ 1219 h 10000"/>
              <a:gd name="connsiteX51" fmla="*/ 7895 w 10040"/>
              <a:gd name="connsiteY51" fmla="*/ 1296 h 10000"/>
              <a:gd name="connsiteX52" fmla="*/ 8042 w 10040"/>
              <a:gd name="connsiteY52" fmla="*/ 1371 h 10000"/>
              <a:gd name="connsiteX53" fmla="*/ 8195 w 10040"/>
              <a:gd name="connsiteY53" fmla="*/ 1443 h 10000"/>
              <a:gd name="connsiteX54" fmla="*/ 8355 w 10040"/>
              <a:gd name="connsiteY54" fmla="*/ 1511 h 10000"/>
              <a:gd name="connsiteX55" fmla="*/ 8520 w 10040"/>
              <a:gd name="connsiteY55" fmla="*/ 1574 h 10000"/>
              <a:gd name="connsiteX56" fmla="*/ 8690 w 10040"/>
              <a:gd name="connsiteY56" fmla="*/ 1630 h 10000"/>
              <a:gd name="connsiteX57" fmla="*/ 8866 w 10040"/>
              <a:gd name="connsiteY57" fmla="*/ 1681 h 10000"/>
              <a:gd name="connsiteX58" fmla="*/ 9048 w 10040"/>
              <a:gd name="connsiteY58" fmla="*/ 1724 h 10000"/>
              <a:gd name="connsiteX59" fmla="*/ 9236 w 10040"/>
              <a:gd name="connsiteY59" fmla="*/ 1761 h 10000"/>
              <a:gd name="connsiteX60" fmla="*/ 9427 w 10040"/>
              <a:gd name="connsiteY60" fmla="*/ 1787 h 10000"/>
              <a:gd name="connsiteX61" fmla="*/ 9624 w 10040"/>
              <a:gd name="connsiteY61" fmla="*/ 1808 h 10000"/>
              <a:gd name="connsiteX62" fmla="*/ 9828 w 10040"/>
              <a:gd name="connsiteY62" fmla="*/ 181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40" h="10000">
                <a:moveTo>
                  <a:pt x="9828" y="1817"/>
                </a:moveTo>
                <a:cubicBezTo>
                  <a:pt x="9899" y="4541"/>
                  <a:pt x="9969" y="7264"/>
                  <a:pt x="10040" y="9988"/>
                </a:cubicBezTo>
                <a:cubicBezTo>
                  <a:pt x="10018" y="9989"/>
                  <a:pt x="9995" y="9991"/>
                  <a:pt x="9973" y="9992"/>
                </a:cubicBezTo>
                <a:lnTo>
                  <a:pt x="9782" y="9997"/>
                </a:lnTo>
                <a:lnTo>
                  <a:pt x="9645" y="10000"/>
                </a:lnTo>
                <a:lnTo>
                  <a:pt x="9478" y="9997"/>
                </a:lnTo>
                <a:lnTo>
                  <a:pt x="9287" y="9992"/>
                </a:lnTo>
                <a:lnTo>
                  <a:pt x="9073" y="9983"/>
                </a:lnTo>
                <a:lnTo>
                  <a:pt x="8836" y="9967"/>
                </a:lnTo>
                <a:lnTo>
                  <a:pt x="8574" y="9945"/>
                </a:lnTo>
                <a:lnTo>
                  <a:pt x="8293" y="9916"/>
                </a:lnTo>
                <a:lnTo>
                  <a:pt x="7993" y="9878"/>
                </a:lnTo>
                <a:lnTo>
                  <a:pt x="7676" y="9830"/>
                </a:lnTo>
                <a:lnTo>
                  <a:pt x="7342" y="9772"/>
                </a:lnTo>
                <a:lnTo>
                  <a:pt x="6995" y="9701"/>
                </a:lnTo>
                <a:lnTo>
                  <a:pt x="6631" y="9620"/>
                </a:lnTo>
                <a:lnTo>
                  <a:pt x="6256" y="9523"/>
                </a:lnTo>
                <a:lnTo>
                  <a:pt x="5869" y="9412"/>
                </a:lnTo>
                <a:lnTo>
                  <a:pt x="5473" y="9285"/>
                </a:lnTo>
                <a:lnTo>
                  <a:pt x="5069" y="9143"/>
                </a:lnTo>
                <a:lnTo>
                  <a:pt x="4656" y="8981"/>
                </a:lnTo>
                <a:lnTo>
                  <a:pt x="4240" y="8801"/>
                </a:lnTo>
                <a:lnTo>
                  <a:pt x="3816" y="8603"/>
                </a:lnTo>
                <a:lnTo>
                  <a:pt x="3391" y="8383"/>
                </a:lnTo>
                <a:lnTo>
                  <a:pt x="2964" y="8142"/>
                </a:lnTo>
                <a:lnTo>
                  <a:pt x="2538" y="7878"/>
                </a:lnTo>
                <a:lnTo>
                  <a:pt x="2111" y="7590"/>
                </a:lnTo>
                <a:lnTo>
                  <a:pt x="1686" y="7278"/>
                </a:lnTo>
                <a:lnTo>
                  <a:pt x="1267" y="6940"/>
                </a:lnTo>
                <a:lnTo>
                  <a:pt x="853" y="6575"/>
                </a:lnTo>
                <a:lnTo>
                  <a:pt x="442" y="6183"/>
                </a:lnTo>
                <a:lnTo>
                  <a:pt x="0" y="5724"/>
                </a:lnTo>
                <a:lnTo>
                  <a:pt x="6266" y="0"/>
                </a:lnTo>
                <a:cubicBezTo>
                  <a:pt x="6271" y="7"/>
                  <a:pt x="6315" y="13"/>
                  <a:pt x="6320" y="20"/>
                </a:cubicBezTo>
                <a:cubicBezTo>
                  <a:pt x="6336" y="39"/>
                  <a:pt x="6352" y="57"/>
                  <a:pt x="6368" y="76"/>
                </a:cubicBezTo>
                <a:cubicBezTo>
                  <a:pt x="6380" y="89"/>
                  <a:pt x="6391" y="103"/>
                  <a:pt x="6403" y="116"/>
                </a:cubicBezTo>
                <a:cubicBezTo>
                  <a:pt x="6416" y="132"/>
                  <a:pt x="6430" y="148"/>
                  <a:pt x="6443" y="164"/>
                </a:cubicBezTo>
                <a:cubicBezTo>
                  <a:pt x="6460" y="182"/>
                  <a:pt x="6476" y="200"/>
                  <a:pt x="6493" y="218"/>
                </a:cubicBezTo>
                <a:cubicBezTo>
                  <a:pt x="6512" y="237"/>
                  <a:pt x="6530" y="257"/>
                  <a:pt x="6549" y="276"/>
                </a:cubicBezTo>
                <a:cubicBezTo>
                  <a:pt x="6571" y="297"/>
                  <a:pt x="6592" y="319"/>
                  <a:pt x="6614" y="340"/>
                </a:cubicBezTo>
                <a:cubicBezTo>
                  <a:pt x="6637" y="363"/>
                  <a:pt x="6659" y="387"/>
                  <a:pt x="6682" y="410"/>
                </a:cubicBezTo>
                <a:lnTo>
                  <a:pt x="6759" y="484"/>
                </a:lnTo>
                <a:cubicBezTo>
                  <a:pt x="6788" y="510"/>
                  <a:pt x="6816" y="536"/>
                  <a:pt x="6845" y="562"/>
                </a:cubicBezTo>
                <a:cubicBezTo>
                  <a:pt x="6875" y="588"/>
                  <a:pt x="6905" y="615"/>
                  <a:pt x="6935" y="641"/>
                </a:cubicBezTo>
                <a:cubicBezTo>
                  <a:pt x="6968" y="668"/>
                  <a:pt x="7000" y="696"/>
                  <a:pt x="7033" y="723"/>
                </a:cubicBezTo>
                <a:lnTo>
                  <a:pt x="7137" y="804"/>
                </a:lnTo>
                <a:cubicBezTo>
                  <a:pt x="7174" y="832"/>
                  <a:pt x="7210" y="861"/>
                  <a:pt x="7247" y="889"/>
                </a:cubicBezTo>
                <a:lnTo>
                  <a:pt x="7365" y="973"/>
                </a:lnTo>
                <a:lnTo>
                  <a:pt x="7488" y="1055"/>
                </a:lnTo>
                <a:lnTo>
                  <a:pt x="7618" y="1140"/>
                </a:lnTo>
                <a:lnTo>
                  <a:pt x="7753" y="1219"/>
                </a:lnTo>
                <a:cubicBezTo>
                  <a:pt x="7800" y="1245"/>
                  <a:pt x="7848" y="1270"/>
                  <a:pt x="7895" y="1296"/>
                </a:cubicBezTo>
                <a:lnTo>
                  <a:pt x="8042" y="1371"/>
                </a:lnTo>
                <a:lnTo>
                  <a:pt x="8195" y="1443"/>
                </a:lnTo>
                <a:lnTo>
                  <a:pt x="8355" y="1511"/>
                </a:lnTo>
                <a:lnTo>
                  <a:pt x="8520" y="1574"/>
                </a:lnTo>
                <a:lnTo>
                  <a:pt x="8690" y="1630"/>
                </a:lnTo>
                <a:lnTo>
                  <a:pt x="8866" y="1681"/>
                </a:lnTo>
                <a:lnTo>
                  <a:pt x="9048" y="1724"/>
                </a:lnTo>
                <a:lnTo>
                  <a:pt x="9236" y="1761"/>
                </a:lnTo>
                <a:lnTo>
                  <a:pt x="9427" y="1787"/>
                </a:lnTo>
                <a:lnTo>
                  <a:pt x="9624" y="1808"/>
                </a:lnTo>
                <a:lnTo>
                  <a:pt x="9828" y="181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SlideModel shp12">
            <a:extLst>
              <a:ext uri="{FF2B5EF4-FFF2-40B4-BE49-F238E27FC236}">
                <a16:creationId xmlns:a16="http://schemas.microsoft.com/office/drawing/2014/main" id="{6ADBFE83-7A49-48B4-8F7F-FD2658CD87ED}"/>
              </a:ext>
            </a:extLst>
          </p:cNvPr>
          <p:cNvSpPr>
            <a:spLocks/>
          </p:cNvSpPr>
          <p:nvPr/>
        </p:nvSpPr>
        <p:spPr bwMode="auto">
          <a:xfrm>
            <a:off x="4036745" y="5526104"/>
            <a:ext cx="1803422" cy="804378"/>
          </a:xfrm>
          <a:custGeom>
            <a:avLst/>
            <a:gdLst>
              <a:gd name="T0" fmla="*/ 5892 w 5892"/>
              <a:gd name="T1" fmla="*/ 2627 h 2627"/>
              <a:gd name="T2" fmla="*/ 5844 w 5892"/>
              <a:gd name="T3" fmla="*/ 2626 h 2627"/>
              <a:gd name="T4" fmla="*/ 5710 w 5892"/>
              <a:gd name="T5" fmla="*/ 2618 h 2627"/>
              <a:gd name="T6" fmla="*/ 5613 w 5892"/>
              <a:gd name="T7" fmla="*/ 2611 h 2627"/>
              <a:gd name="T8" fmla="*/ 5499 w 5892"/>
              <a:gd name="T9" fmla="*/ 2601 h 2627"/>
              <a:gd name="T10" fmla="*/ 5367 w 5892"/>
              <a:gd name="T11" fmla="*/ 2588 h 2627"/>
              <a:gd name="T12" fmla="*/ 5218 w 5892"/>
              <a:gd name="T13" fmla="*/ 2572 h 2627"/>
              <a:gd name="T14" fmla="*/ 5056 w 5892"/>
              <a:gd name="T15" fmla="*/ 2552 h 2627"/>
              <a:gd name="T16" fmla="*/ 4880 w 5892"/>
              <a:gd name="T17" fmla="*/ 2527 h 2627"/>
              <a:gd name="T18" fmla="*/ 4692 w 5892"/>
              <a:gd name="T19" fmla="*/ 2497 h 2627"/>
              <a:gd name="T20" fmla="*/ 4491 w 5892"/>
              <a:gd name="T21" fmla="*/ 2463 h 2627"/>
              <a:gd name="T22" fmla="*/ 4282 w 5892"/>
              <a:gd name="T23" fmla="*/ 2422 h 2627"/>
              <a:gd name="T24" fmla="*/ 4064 w 5892"/>
              <a:gd name="T25" fmla="*/ 2375 h 2627"/>
              <a:gd name="T26" fmla="*/ 3838 w 5892"/>
              <a:gd name="T27" fmla="*/ 2322 h 2627"/>
              <a:gd name="T28" fmla="*/ 3606 w 5892"/>
              <a:gd name="T29" fmla="*/ 2261 h 2627"/>
              <a:gd name="T30" fmla="*/ 3369 w 5892"/>
              <a:gd name="T31" fmla="*/ 2194 h 2627"/>
              <a:gd name="T32" fmla="*/ 3127 w 5892"/>
              <a:gd name="T33" fmla="*/ 2118 h 2627"/>
              <a:gd name="T34" fmla="*/ 2884 w 5892"/>
              <a:gd name="T35" fmla="*/ 2035 h 2627"/>
              <a:gd name="T36" fmla="*/ 2638 w 5892"/>
              <a:gd name="T37" fmla="*/ 1942 h 2627"/>
              <a:gd name="T38" fmla="*/ 2392 w 5892"/>
              <a:gd name="T39" fmla="*/ 1841 h 2627"/>
              <a:gd name="T40" fmla="*/ 2147 w 5892"/>
              <a:gd name="T41" fmla="*/ 1730 h 2627"/>
              <a:gd name="T42" fmla="*/ 1904 w 5892"/>
              <a:gd name="T43" fmla="*/ 1609 h 2627"/>
              <a:gd name="T44" fmla="*/ 1664 w 5892"/>
              <a:gd name="T45" fmla="*/ 1477 h 2627"/>
              <a:gd name="T46" fmla="*/ 1428 w 5892"/>
              <a:gd name="T47" fmla="*/ 1335 h 2627"/>
              <a:gd name="T48" fmla="*/ 1198 w 5892"/>
              <a:gd name="T49" fmla="*/ 1182 h 2627"/>
              <a:gd name="T50" fmla="*/ 975 w 5892"/>
              <a:gd name="T51" fmla="*/ 1016 h 2627"/>
              <a:gd name="T52" fmla="*/ 759 w 5892"/>
              <a:gd name="T53" fmla="*/ 838 h 2627"/>
              <a:gd name="T54" fmla="*/ 553 w 5892"/>
              <a:gd name="T55" fmla="*/ 649 h 2627"/>
              <a:gd name="T56" fmla="*/ 357 w 5892"/>
              <a:gd name="T57" fmla="*/ 447 h 2627"/>
              <a:gd name="T58" fmla="*/ 172 w 5892"/>
              <a:gd name="T59" fmla="*/ 230 h 2627"/>
              <a:gd name="T60" fmla="*/ 0 w 5892"/>
              <a:gd name="T61" fmla="*/ 0 h 2627"/>
              <a:gd name="T62" fmla="*/ 881 w 5892"/>
              <a:gd name="T63" fmla="*/ 80 h 2627"/>
              <a:gd name="T64" fmla="*/ 903 w 5892"/>
              <a:gd name="T65" fmla="*/ 107 h 2627"/>
              <a:gd name="T66" fmla="*/ 968 w 5892"/>
              <a:gd name="T67" fmla="*/ 180 h 2627"/>
              <a:gd name="T68" fmla="*/ 1018 w 5892"/>
              <a:gd name="T69" fmla="*/ 233 h 2627"/>
              <a:gd name="T70" fmla="*/ 1077 w 5892"/>
              <a:gd name="T71" fmla="*/ 296 h 2627"/>
              <a:gd name="T72" fmla="*/ 1146 w 5892"/>
              <a:gd name="T73" fmla="*/ 367 h 2627"/>
              <a:gd name="T74" fmla="*/ 1227 w 5892"/>
              <a:gd name="T75" fmla="*/ 447 h 2627"/>
              <a:gd name="T76" fmla="*/ 1317 w 5892"/>
              <a:gd name="T77" fmla="*/ 534 h 2627"/>
              <a:gd name="T78" fmla="*/ 1417 w 5892"/>
              <a:gd name="T79" fmla="*/ 626 h 2627"/>
              <a:gd name="T80" fmla="*/ 1527 w 5892"/>
              <a:gd name="T81" fmla="*/ 725 h 2627"/>
              <a:gd name="T82" fmla="*/ 1647 w 5892"/>
              <a:gd name="T83" fmla="*/ 827 h 2627"/>
              <a:gd name="T84" fmla="*/ 1776 w 5892"/>
              <a:gd name="T85" fmla="*/ 934 h 2627"/>
              <a:gd name="T86" fmla="*/ 1915 w 5892"/>
              <a:gd name="T87" fmla="*/ 1044 h 2627"/>
              <a:gd name="T88" fmla="*/ 2064 w 5892"/>
              <a:gd name="T89" fmla="*/ 1156 h 2627"/>
              <a:gd name="T90" fmla="*/ 2221 w 5892"/>
              <a:gd name="T91" fmla="*/ 1271 h 2627"/>
              <a:gd name="T92" fmla="*/ 2388 w 5892"/>
              <a:gd name="T93" fmla="*/ 1385 h 2627"/>
              <a:gd name="T94" fmla="*/ 2563 w 5892"/>
              <a:gd name="T95" fmla="*/ 1499 h 2627"/>
              <a:gd name="T96" fmla="*/ 2747 w 5892"/>
              <a:gd name="T97" fmla="*/ 1612 h 2627"/>
              <a:gd name="T98" fmla="*/ 2941 w 5892"/>
              <a:gd name="T99" fmla="*/ 1724 h 2627"/>
              <a:gd name="T100" fmla="*/ 3143 w 5892"/>
              <a:gd name="T101" fmla="*/ 1833 h 2627"/>
              <a:gd name="T102" fmla="*/ 3353 w 5892"/>
              <a:gd name="T103" fmla="*/ 1938 h 2627"/>
              <a:gd name="T104" fmla="*/ 3571 w 5892"/>
              <a:gd name="T105" fmla="*/ 2039 h 2627"/>
              <a:gd name="T106" fmla="*/ 3798 w 5892"/>
              <a:gd name="T107" fmla="*/ 2136 h 2627"/>
              <a:gd name="T108" fmla="*/ 4033 w 5892"/>
              <a:gd name="T109" fmla="*/ 2226 h 2627"/>
              <a:gd name="T110" fmla="*/ 4275 w 5892"/>
              <a:gd name="T111" fmla="*/ 2310 h 2627"/>
              <a:gd name="T112" fmla="*/ 4527 w 5892"/>
              <a:gd name="T113" fmla="*/ 2386 h 2627"/>
              <a:gd name="T114" fmla="*/ 4784 w 5892"/>
              <a:gd name="T115" fmla="*/ 2454 h 2627"/>
              <a:gd name="T116" fmla="*/ 5049 w 5892"/>
              <a:gd name="T117" fmla="*/ 2513 h 2627"/>
              <a:gd name="T118" fmla="*/ 5324 w 5892"/>
              <a:gd name="T119" fmla="*/ 2562 h 2627"/>
              <a:gd name="T120" fmla="*/ 5603 w 5892"/>
              <a:gd name="T121" fmla="*/ 2600 h 2627"/>
              <a:gd name="T122" fmla="*/ 5892 w 5892"/>
              <a:gd name="T123" fmla="*/ 2627 h 2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892" h="2627">
                <a:moveTo>
                  <a:pt x="5892" y="2627"/>
                </a:moveTo>
                <a:lnTo>
                  <a:pt x="5844" y="2626"/>
                </a:lnTo>
                <a:lnTo>
                  <a:pt x="5710" y="2618"/>
                </a:lnTo>
                <a:lnTo>
                  <a:pt x="5613" y="2611"/>
                </a:lnTo>
                <a:lnTo>
                  <a:pt x="5499" y="2601"/>
                </a:lnTo>
                <a:lnTo>
                  <a:pt x="5367" y="2588"/>
                </a:lnTo>
                <a:lnTo>
                  <a:pt x="5218" y="2572"/>
                </a:lnTo>
                <a:lnTo>
                  <a:pt x="5056" y="2552"/>
                </a:lnTo>
                <a:lnTo>
                  <a:pt x="4880" y="2527"/>
                </a:lnTo>
                <a:lnTo>
                  <a:pt x="4692" y="2497"/>
                </a:lnTo>
                <a:lnTo>
                  <a:pt x="4491" y="2463"/>
                </a:lnTo>
                <a:lnTo>
                  <a:pt x="4282" y="2422"/>
                </a:lnTo>
                <a:lnTo>
                  <a:pt x="4064" y="2375"/>
                </a:lnTo>
                <a:lnTo>
                  <a:pt x="3838" y="2322"/>
                </a:lnTo>
                <a:lnTo>
                  <a:pt x="3606" y="2261"/>
                </a:lnTo>
                <a:lnTo>
                  <a:pt x="3369" y="2194"/>
                </a:lnTo>
                <a:lnTo>
                  <a:pt x="3127" y="2118"/>
                </a:lnTo>
                <a:lnTo>
                  <a:pt x="2884" y="2035"/>
                </a:lnTo>
                <a:lnTo>
                  <a:pt x="2638" y="1942"/>
                </a:lnTo>
                <a:lnTo>
                  <a:pt x="2392" y="1841"/>
                </a:lnTo>
                <a:lnTo>
                  <a:pt x="2147" y="1730"/>
                </a:lnTo>
                <a:lnTo>
                  <a:pt x="1904" y="1609"/>
                </a:lnTo>
                <a:lnTo>
                  <a:pt x="1664" y="1477"/>
                </a:lnTo>
                <a:lnTo>
                  <a:pt x="1428" y="1335"/>
                </a:lnTo>
                <a:lnTo>
                  <a:pt x="1198" y="1182"/>
                </a:lnTo>
                <a:lnTo>
                  <a:pt x="975" y="1016"/>
                </a:lnTo>
                <a:lnTo>
                  <a:pt x="759" y="838"/>
                </a:lnTo>
                <a:lnTo>
                  <a:pt x="553" y="649"/>
                </a:lnTo>
                <a:lnTo>
                  <a:pt x="357" y="447"/>
                </a:lnTo>
                <a:lnTo>
                  <a:pt x="172" y="230"/>
                </a:lnTo>
                <a:lnTo>
                  <a:pt x="0" y="0"/>
                </a:lnTo>
                <a:lnTo>
                  <a:pt x="881" y="80"/>
                </a:lnTo>
                <a:lnTo>
                  <a:pt x="903" y="107"/>
                </a:lnTo>
                <a:lnTo>
                  <a:pt x="968" y="180"/>
                </a:lnTo>
                <a:lnTo>
                  <a:pt x="1018" y="233"/>
                </a:lnTo>
                <a:lnTo>
                  <a:pt x="1077" y="296"/>
                </a:lnTo>
                <a:lnTo>
                  <a:pt x="1146" y="367"/>
                </a:lnTo>
                <a:lnTo>
                  <a:pt x="1227" y="447"/>
                </a:lnTo>
                <a:lnTo>
                  <a:pt x="1317" y="534"/>
                </a:lnTo>
                <a:lnTo>
                  <a:pt x="1417" y="626"/>
                </a:lnTo>
                <a:lnTo>
                  <a:pt x="1527" y="725"/>
                </a:lnTo>
                <a:lnTo>
                  <a:pt x="1647" y="827"/>
                </a:lnTo>
                <a:lnTo>
                  <a:pt x="1776" y="934"/>
                </a:lnTo>
                <a:lnTo>
                  <a:pt x="1915" y="1044"/>
                </a:lnTo>
                <a:lnTo>
                  <a:pt x="2064" y="1156"/>
                </a:lnTo>
                <a:lnTo>
                  <a:pt x="2221" y="1271"/>
                </a:lnTo>
                <a:lnTo>
                  <a:pt x="2388" y="1385"/>
                </a:lnTo>
                <a:lnTo>
                  <a:pt x="2563" y="1499"/>
                </a:lnTo>
                <a:lnTo>
                  <a:pt x="2747" y="1612"/>
                </a:lnTo>
                <a:lnTo>
                  <a:pt x="2941" y="1724"/>
                </a:lnTo>
                <a:lnTo>
                  <a:pt x="3143" y="1833"/>
                </a:lnTo>
                <a:lnTo>
                  <a:pt x="3353" y="1938"/>
                </a:lnTo>
                <a:lnTo>
                  <a:pt x="3571" y="2039"/>
                </a:lnTo>
                <a:lnTo>
                  <a:pt x="3798" y="2136"/>
                </a:lnTo>
                <a:lnTo>
                  <a:pt x="4033" y="2226"/>
                </a:lnTo>
                <a:lnTo>
                  <a:pt x="4275" y="2310"/>
                </a:lnTo>
                <a:lnTo>
                  <a:pt x="4527" y="2386"/>
                </a:lnTo>
                <a:lnTo>
                  <a:pt x="4784" y="2454"/>
                </a:lnTo>
                <a:lnTo>
                  <a:pt x="5049" y="2513"/>
                </a:lnTo>
                <a:lnTo>
                  <a:pt x="5324" y="2562"/>
                </a:lnTo>
                <a:lnTo>
                  <a:pt x="5603" y="2600"/>
                </a:lnTo>
                <a:lnTo>
                  <a:pt x="5892" y="2627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SlideModel shp13">
            <a:extLst>
              <a:ext uri="{FF2B5EF4-FFF2-40B4-BE49-F238E27FC236}">
                <a16:creationId xmlns:a16="http://schemas.microsoft.com/office/drawing/2014/main" id="{96383C86-CC83-4EB0-9322-FB6FB2A35BF4}"/>
              </a:ext>
            </a:extLst>
          </p:cNvPr>
          <p:cNvSpPr>
            <a:spLocks/>
          </p:cNvSpPr>
          <p:nvPr/>
        </p:nvSpPr>
        <p:spPr bwMode="auto">
          <a:xfrm>
            <a:off x="4036745" y="4482985"/>
            <a:ext cx="1360832" cy="1066995"/>
          </a:xfrm>
          <a:custGeom>
            <a:avLst/>
            <a:gdLst>
              <a:gd name="T0" fmla="*/ 0 w 4451"/>
              <a:gd name="T1" fmla="*/ 3408 h 3488"/>
              <a:gd name="T2" fmla="*/ 881 w 4451"/>
              <a:gd name="T3" fmla="*/ 3488 h 3488"/>
              <a:gd name="T4" fmla="*/ 4451 w 4451"/>
              <a:gd name="T5" fmla="*/ 0 h 3488"/>
              <a:gd name="T6" fmla="*/ 3907 w 4451"/>
              <a:gd name="T7" fmla="*/ 31 h 3488"/>
              <a:gd name="T8" fmla="*/ 0 w 4451"/>
              <a:gd name="T9" fmla="*/ 3408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1" h="3488">
                <a:moveTo>
                  <a:pt x="0" y="3408"/>
                </a:moveTo>
                <a:lnTo>
                  <a:pt x="881" y="3488"/>
                </a:lnTo>
                <a:lnTo>
                  <a:pt x="4451" y="0"/>
                </a:lnTo>
                <a:lnTo>
                  <a:pt x="3907" y="31"/>
                </a:lnTo>
                <a:lnTo>
                  <a:pt x="0" y="340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SlideModel shp14">
            <a:extLst>
              <a:ext uri="{FF2B5EF4-FFF2-40B4-BE49-F238E27FC236}">
                <a16:creationId xmlns:a16="http://schemas.microsoft.com/office/drawing/2014/main" id="{FCC5CB79-9A78-454F-9701-C3EF13AA2CE7}"/>
              </a:ext>
            </a:extLst>
          </p:cNvPr>
          <p:cNvSpPr>
            <a:spLocks/>
          </p:cNvSpPr>
          <p:nvPr/>
        </p:nvSpPr>
        <p:spPr bwMode="auto">
          <a:xfrm>
            <a:off x="3439889" y="3654733"/>
            <a:ext cx="774995" cy="1900757"/>
          </a:xfrm>
          <a:custGeom>
            <a:avLst/>
            <a:gdLst>
              <a:gd name="T0" fmla="*/ 331 w 2537"/>
              <a:gd name="T1" fmla="*/ 0 h 6211"/>
              <a:gd name="T2" fmla="*/ 10 w 2537"/>
              <a:gd name="T3" fmla="*/ 641 h 6211"/>
              <a:gd name="T4" fmla="*/ 8 w 2537"/>
              <a:gd name="T5" fmla="*/ 679 h 6211"/>
              <a:gd name="T6" fmla="*/ 3 w 2537"/>
              <a:gd name="T7" fmla="*/ 791 h 6211"/>
              <a:gd name="T8" fmla="*/ 0 w 2537"/>
              <a:gd name="T9" fmla="*/ 873 h 6211"/>
              <a:gd name="T10" fmla="*/ 0 w 2537"/>
              <a:gd name="T11" fmla="*/ 970 h 6211"/>
              <a:gd name="T12" fmla="*/ 0 w 2537"/>
              <a:gd name="T13" fmla="*/ 1082 h 6211"/>
              <a:gd name="T14" fmla="*/ 3 w 2537"/>
              <a:gd name="T15" fmla="*/ 1207 h 6211"/>
              <a:gd name="T16" fmla="*/ 8 w 2537"/>
              <a:gd name="T17" fmla="*/ 1347 h 6211"/>
              <a:gd name="T18" fmla="*/ 16 w 2537"/>
              <a:gd name="T19" fmla="*/ 1498 h 6211"/>
              <a:gd name="T20" fmla="*/ 28 w 2537"/>
              <a:gd name="T21" fmla="*/ 1661 h 6211"/>
              <a:gd name="T22" fmla="*/ 43 w 2537"/>
              <a:gd name="T23" fmla="*/ 1835 h 6211"/>
              <a:gd name="T24" fmla="*/ 63 w 2537"/>
              <a:gd name="T25" fmla="*/ 2017 h 6211"/>
              <a:gd name="T26" fmla="*/ 88 w 2537"/>
              <a:gd name="T27" fmla="*/ 2210 h 6211"/>
              <a:gd name="T28" fmla="*/ 119 w 2537"/>
              <a:gd name="T29" fmla="*/ 2410 h 6211"/>
              <a:gd name="T30" fmla="*/ 157 w 2537"/>
              <a:gd name="T31" fmla="*/ 2617 h 6211"/>
              <a:gd name="T32" fmla="*/ 201 w 2537"/>
              <a:gd name="T33" fmla="*/ 2831 h 6211"/>
              <a:gd name="T34" fmla="*/ 251 w 2537"/>
              <a:gd name="T35" fmla="*/ 3050 h 6211"/>
              <a:gd name="T36" fmla="*/ 310 w 2537"/>
              <a:gd name="T37" fmla="*/ 3273 h 6211"/>
              <a:gd name="T38" fmla="*/ 377 w 2537"/>
              <a:gd name="T39" fmla="*/ 3501 h 6211"/>
              <a:gd name="T40" fmla="*/ 452 w 2537"/>
              <a:gd name="T41" fmla="*/ 3731 h 6211"/>
              <a:gd name="T42" fmla="*/ 537 w 2537"/>
              <a:gd name="T43" fmla="*/ 3963 h 6211"/>
              <a:gd name="T44" fmla="*/ 631 w 2537"/>
              <a:gd name="T45" fmla="*/ 4198 h 6211"/>
              <a:gd name="T46" fmla="*/ 736 w 2537"/>
              <a:gd name="T47" fmla="*/ 4431 h 6211"/>
              <a:gd name="T48" fmla="*/ 851 w 2537"/>
              <a:gd name="T49" fmla="*/ 4664 h 6211"/>
              <a:gd name="T50" fmla="*/ 978 w 2537"/>
              <a:gd name="T51" fmla="*/ 4896 h 6211"/>
              <a:gd name="T52" fmla="*/ 1116 w 2537"/>
              <a:gd name="T53" fmla="*/ 5126 h 6211"/>
              <a:gd name="T54" fmla="*/ 1266 w 2537"/>
              <a:gd name="T55" fmla="*/ 5353 h 6211"/>
              <a:gd name="T56" fmla="*/ 1431 w 2537"/>
              <a:gd name="T57" fmla="*/ 5575 h 6211"/>
              <a:gd name="T58" fmla="*/ 1607 w 2537"/>
              <a:gd name="T59" fmla="*/ 5793 h 6211"/>
              <a:gd name="T60" fmla="*/ 1798 w 2537"/>
              <a:gd name="T61" fmla="*/ 6006 h 6211"/>
              <a:gd name="T62" fmla="*/ 2003 w 2537"/>
              <a:gd name="T63" fmla="*/ 6211 h 6211"/>
              <a:gd name="T64" fmla="*/ 2537 w 2537"/>
              <a:gd name="T65" fmla="*/ 6109 h 6211"/>
              <a:gd name="T66" fmla="*/ 2514 w 2537"/>
              <a:gd name="T67" fmla="*/ 6086 h 6211"/>
              <a:gd name="T68" fmla="*/ 2447 w 2537"/>
              <a:gd name="T69" fmla="*/ 6017 h 6211"/>
              <a:gd name="T70" fmla="*/ 2399 w 2537"/>
              <a:gd name="T71" fmla="*/ 5964 h 6211"/>
              <a:gd name="T72" fmla="*/ 2342 w 2537"/>
              <a:gd name="T73" fmla="*/ 5900 h 6211"/>
              <a:gd name="T74" fmla="*/ 2278 w 2537"/>
              <a:gd name="T75" fmla="*/ 5825 h 6211"/>
              <a:gd name="T76" fmla="*/ 2208 w 2537"/>
              <a:gd name="T77" fmla="*/ 5737 h 6211"/>
              <a:gd name="T78" fmla="*/ 2130 w 2537"/>
              <a:gd name="T79" fmla="*/ 5638 h 6211"/>
              <a:gd name="T80" fmla="*/ 2047 w 2537"/>
              <a:gd name="T81" fmla="*/ 5528 h 6211"/>
              <a:gd name="T82" fmla="*/ 1959 w 2537"/>
              <a:gd name="T83" fmla="*/ 5405 h 6211"/>
              <a:gd name="T84" fmla="*/ 1868 w 2537"/>
              <a:gd name="T85" fmla="*/ 5269 h 6211"/>
              <a:gd name="T86" fmla="*/ 1772 w 2537"/>
              <a:gd name="T87" fmla="*/ 5123 h 6211"/>
              <a:gd name="T88" fmla="*/ 1675 w 2537"/>
              <a:gd name="T89" fmla="*/ 4965 h 6211"/>
              <a:gd name="T90" fmla="*/ 1575 w 2537"/>
              <a:gd name="T91" fmla="*/ 4793 h 6211"/>
              <a:gd name="T92" fmla="*/ 1475 w 2537"/>
              <a:gd name="T93" fmla="*/ 4610 h 6211"/>
              <a:gd name="T94" fmla="*/ 1373 w 2537"/>
              <a:gd name="T95" fmla="*/ 4415 h 6211"/>
              <a:gd name="T96" fmla="*/ 1273 w 2537"/>
              <a:gd name="T97" fmla="*/ 4207 h 6211"/>
              <a:gd name="T98" fmla="*/ 1174 w 2537"/>
              <a:gd name="T99" fmla="*/ 3988 h 6211"/>
              <a:gd name="T100" fmla="*/ 1076 w 2537"/>
              <a:gd name="T101" fmla="*/ 3756 h 6211"/>
              <a:gd name="T102" fmla="*/ 981 w 2537"/>
              <a:gd name="T103" fmla="*/ 3512 h 6211"/>
              <a:gd name="T104" fmla="*/ 890 w 2537"/>
              <a:gd name="T105" fmla="*/ 3256 h 6211"/>
              <a:gd name="T106" fmla="*/ 803 w 2537"/>
              <a:gd name="T107" fmla="*/ 2987 h 6211"/>
              <a:gd name="T108" fmla="*/ 721 w 2537"/>
              <a:gd name="T109" fmla="*/ 2705 h 6211"/>
              <a:gd name="T110" fmla="*/ 644 w 2537"/>
              <a:gd name="T111" fmla="*/ 2411 h 6211"/>
              <a:gd name="T112" fmla="*/ 574 w 2537"/>
              <a:gd name="T113" fmla="*/ 2104 h 6211"/>
              <a:gd name="T114" fmla="*/ 511 w 2537"/>
              <a:gd name="T115" fmla="*/ 1786 h 6211"/>
              <a:gd name="T116" fmla="*/ 456 w 2537"/>
              <a:gd name="T117" fmla="*/ 1454 h 6211"/>
              <a:gd name="T118" fmla="*/ 410 w 2537"/>
              <a:gd name="T119" fmla="*/ 1110 h 6211"/>
              <a:gd name="T120" fmla="*/ 372 w 2537"/>
              <a:gd name="T121" fmla="*/ 753 h 6211"/>
              <a:gd name="T122" fmla="*/ 346 w 2537"/>
              <a:gd name="T123" fmla="*/ 383 h 6211"/>
              <a:gd name="T124" fmla="*/ 331 w 2537"/>
              <a:gd name="T125" fmla="*/ 0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37" h="6211">
                <a:moveTo>
                  <a:pt x="331" y="0"/>
                </a:moveTo>
                <a:lnTo>
                  <a:pt x="10" y="641"/>
                </a:lnTo>
                <a:lnTo>
                  <a:pt x="8" y="679"/>
                </a:lnTo>
                <a:lnTo>
                  <a:pt x="3" y="791"/>
                </a:lnTo>
                <a:lnTo>
                  <a:pt x="0" y="873"/>
                </a:lnTo>
                <a:lnTo>
                  <a:pt x="0" y="970"/>
                </a:lnTo>
                <a:lnTo>
                  <a:pt x="0" y="1082"/>
                </a:lnTo>
                <a:lnTo>
                  <a:pt x="3" y="1207"/>
                </a:lnTo>
                <a:lnTo>
                  <a:pt x="8" y="1347"/>
                </a:lnTo>
                <a:lnTo>
                  <a:pt x="16" y="1498"/>
                </a:lnTo>
                <a:lnTo>
                  <a:pt x="28" y="1661"/>
                </a:lnTo>
                <a:lnTo>
                  <a:pt x="43" y="1835"/>
                </a:lnTo>
                <a:lnTo>
                  <a:pt x="63" y="2017"/>
                </a:lnTo>
                <a:lnTo>
                  <a:pt x="88" y="2210"/>
                </a:lnTo>
                <a:lnTo>
                  <a:pt x="119" y="2410"/>
                </a:lnTo>
                <a:lnTo>
                  <a:pt x="157" y="2617"/>
                </a:lnTo>
                <a:lnTo>
                  <a:pt x="201" y="2831"/>
                </a:lnTo>
                <a:lnTo>
                  <a:pt x="251" y="3050"/>
                </a:lnTo>
                <a:lnTo>
                  <a:pt x="310" y="3273"/>
                </a:lnTo>
                <a:lnTo>
                  <a:pt x="377" y="3501"/>
                </a:lnTo>
                <a:lnTo>
                  <a:pt x="452" y="3731"/>
                </a:lnTo>
                <a:lnTo>
                  <a:pt x="537" y="3963"/>
                </a:lnTo>
                <a:lnTo>
                  <a:pt x="631" y="4198"/>
                </a:lnTo>
                <a:lnTo>
                  <a:pt x="736" y="4431"/>
                </a:lnTo>
                <a:lnTo>
                  <a:pt x="851" y="4664"/>
                </a:lnTo>
                <a:lnTo>
                  <a:pt x="978" y="4896"/>
                </a:lnTo>
                <a:lnTo>
                  <a:pt x="1116" y="5126"/>
                </a:lnTo>
                <a:lnTo>
                  <a:pt x="1266" y="5353"/>
                </a:lnTo>
                <a:lnTo>
                  <a:pt x="1431" y="5575"/>
                </a:lnTo>
                <a:lnTo>
                  <a:pt x="1607" y="5793"/>
                </a:lnTo>
                <a:lnTo>
                  <a:pt x="1798" y="6006"/>
                </a:lnTo>
                <a:lnTo>
                  <a:pt x="2003" y="6211"/>
                </a:lnTo>
                <a:lnTo>
                  <a:pt x="2537" y="6109"/>
                </a:lnTo>
                <a:lnTo>
                  <a:pt x="2514" y="6086"/>
                </a:lnTo>
                <a:lnTo>
                  <a:pt x="2447" y="6017"/>
                </a:lnTo>
                <a:lnTo>
                  <a:pt x="2399" y="5964"/>
                </a:lnTo>
                <a:lnTo>
                  <a:pt x="2342" y="5900"/>
                </a:lnTo>
                <a:lnTo>
                  <a:pt x="2278" y="5825"/>
                </a:lnTo>
                <a:lnTo>
                  <a:pt x="2208" y="5737"/>
                </a:lnTo>
                <a:lnTo>
                  <a:pt x="2130" y="5638"/>
                </a:lnTo>
                <a:lnTo>
                  <a:pt x="2047" y="5528"/>
                </a:lnTo>
                <a:lnTo>
                  <a:pt x="1959" y="5405"/>
                </a:lnTo>
                <a:lnTo>
                  <a:pt x="1868" y="5269"/>
                </a:lnTo>
                <a:lnTo>
                  <a:pt x="1772" y="5123"/>
                </a:lnTo>
                <a:lnTo>
                  <a:pt x="1675" y="4965"/>
                </a:lnTo>
                <a:lnTo>
                  <a:pt x="1575" y="4793"/>
                </a:lnTo>
                <a:lnTo>
                  <a:pt x="1475" y="4610"/>
                </a:lnTo>
                <a:lnTo>
                  <a:pt x="1373" y="4415"/>
                </a:lnTo>
                <a:lnTo>
                  <a:pt x="1273" y="4207"/>
                </a:lnTo>
                <a:lnTo>
                  <a:pt x="1174" y="3988"/>
                </a:lnTo>
                <a:lnTo>
                  <a:pt x="1076" y="3756"/>
                </a:lnTo>
                <a:lnTo>
                  <a:pt x="981" y="3512"/>
                </a:lnTo>
                <a:lnTo>
                  <a:pt x="890" y="3256"/>
                </a:lnTo>
                <a:lnTo>
                  <a:pt x="803" y="2987"/>
                </a:lnTo>
                <a:lnTo>
                  <a:pt x="721" y="2705"/>
                </a:lnTo>
                <a:lnTo>
                  <a:pt x="644" y="2411"/>
                </a:lnTo>
                <a:lnTo>
                  <a:pt x="574" y="2104"/>
                </a:lnTo>
                <a:lnTo>
                  <a:pt x="511" y="1786"/>
                </a:lnTo>
                <a:lnTo>
                  <a:pt x="456" y="1454"/>
                </a:lnTo>
                <a:lnTo>
                  <a:pt x="410" y="1110"/>
                </a:lnTo>
                <a:lnTo>
                  <a:pt x="372" y="753"/>
                </a:lnTo>
                <a:lnTo>
                  <a:pt x="346" y="383"/>
                </a:lnTo>
                <a:lnTo>
                  <a:pt x="331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SlideModel shp15">
            <a:extLst>
              <a:ext uri="{FF2B5EF4-FFF2-40B4-BE49-F238E27FC236}">
                <a16:creationId xmlns:a16="http://schemas.microsoft.com/office/drawing/2014/main" id="{71008930-7A0E-49FA-8F86-5E0CDA751586}"/>
              </a:ext>
            </a:extLst>
          </p:cNvPr>
          <p:cNvSpPr>
            <a:spLocks/>
          </p:cNvSpPr>
          <p:nvPr/>
        </p:nvSpPr>
        <p:spPr bwMode="auto">
          <a:xfrm>
            <a:off x="2883436" y="2585901"/>
            <a:ext cx="2626167" cy="2938367"/>
          </a:xfrm>
          <a:custGeom>
            <a:avLst/>
            <a:gdLst>
              <a:gd name="T0" fmla="*/ 8581 w 8581"/>
              <a:gd name="T1" fmla="*/ 4369 h 9597"/>
              <a:gd name="T2" fmla="*/ 6998 w 8581"/>
              <a:gd name="T3" fmla="*/ 4224 h 9597"/>
              <a:gd name="T4" fmla="*/ 7018 w 8581"/>
              <a:gd name="T5" fmla="*/ 4346 h 9597"/>
              <a:gd name="T6" fmla="*/ 7047 w 8581"/>
              <a:gd name="T7" fmla="*/ 4500 h 9597"/>
              <a:gd name="T8" fmla="*/ 7074 w 8581"/>
              <a:gd name="T9" fmla="*/ 4625 h 9597"/>
              <a:gd name="T10" fmla="*/ 7107 w 8581"/>
              <a:gd name="T11" fmla="*/ 4767 h 9597"/>
              <a:gd name="T12" fmla="*/ 7147 w 8581"/>
              <a:gd name="T13" fmla="*/ 4921 h 9597"/>
              <a:gd name="T14" fmla="*/ 7195 w 8581"/>
              <a:gd name="T15" fmla="*/ 5083 h 9597"/>
              <a:gd name="T16" fmla="*/ 7250 w 8581"/>
              <a:gd name="T17" fmla="*/ 5249 h 9597"/>
              <a:gd name="T18" fmla="*/ 7312 w 8581"/>
              <a:gd name="T19" fmla="*/ 5419 h 9597"/>
              <a:gd name="T20" fmla="*/ 7383 w 8581"/>
              <a:gd name="T21" fmla="*/ 5585 h 9597"/>
              <a:gd name="T22" fmla="*/ 7462 w 8581"/>
              <a:gd name="T23" fmla="*/ 5746 h 9597"/>
              <a:gd name="T24" fmla="*/ 7550 w 8581"/>
              <a:gd name="T25" fmla="*/ 5901 h 9597"/>
              <a:gd name="T26" fmla="*/ 7648 w 8581"/>
              <a:gd name="T27" fmla="*/ 6041 h 9597"/>
              <a:gd name="T28" fmla="*/ 7755 w 8581"/>
              <a:gd name="T29" fmla="*/ 6168 h 9597"/>
              <a:gd name="T30" fmla="*/ 4352 w 8581"/>
              <a:gd name="T31" fmla="*/ 9597 h 9597"/>
              <a:gd name="T32" fmla="*/ 4256 w 8581"/>
              <a:gd name="T33" fmla="*/ 9506 h 9597"/>
              <a:gd name="T34" fmla="*/ 4146 w 8581"/>
              <a:gd name="T35" fmla="*/ 9392 h 9597"/>
              <a:gd name="T36" fmla="*/ 4003 w 8581"/>
              <a:gd name="T37" fmla="*/ 9232 h 9597"/>
              <a:gd name="T38" fmla="*/ 3833 w 8581"/>
              <a:gd name="T39" fmla="*/ 9025 h 9597"/>
              <a:gd name="T40" fmla="*/ 3645 w 8581"/>
              <a:gd name="T41" fmla="*/ 8770 h 9597"/>
              <a:gd name="T42" fmla="*/ 3444 w 8581"/>
              <a:gd name="T43" fmla="*/ 8466 h 9597"/>
              <a:gd name="T44" fmla="*/ 3237 w 8581"/>
              <a:gd name="T45" fmla="*/ 8115 h 9597"/>
              <a:gd name="T46" fmla="*/ 3030 w 8581"/>
              <a:gd name="T47" fmla="*/ 7714 h 9597"/>
              <a:gd name="T48" fmla="*/ 2829 w 8581"/>
              <a:gd name="T49" fmla="*/ 7263 h 9597"/>
              <a:gd name="T50" fmla="*/ 2643 w 8581"/>
              <a:gd name="T51" fmla="*/ 6763 h 9597"/>
              <a:gd name="T52" fmla="*/ 2477 w 8581"/>
              <a:gd name="T53" fmla="*/ 6212 h 9597"/>
              <a:gd name="T54" fmla="*/ 2337 w 8581"/>
              <a:gd name="T55" fmla="*/ 5609 h 9597"/>
              <a:gd name="T56" fmla="*/ 2230 w 8581"/>
              <a:gd name="T57" fmla="*/ 4954 h 9597"/>
              <a:gd name="T58" fmla="*/ 2164 w 8581"/>
              <a:gd name="T59" fmla="*/ 4248 h 9597"/>
              <a:gd name="T60" fmla="*/ 2146 w 8581"/>
              <a:gd name="T61" fmla="*/ 3488 h 9597"/>
              <a:gd name="T62" fmla="*/ 4915 w 8581"/>
              <a:gd name="T63" fmla="*/ 0 h 9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581" h="9597">
                <a:moveTo>
                  <a:pt x="4915" y="0"/>
                </a:moveTo>
                <a:lnTo>
                  <a:pt x="8581" y="4369"/>
                </a:lnTo>
                <a:lnTo>
                  <a:pt x="6996" y="4209"/>
                </a:lnTo>
                <a:lnTo>
                  <a:pt x="6998" y="4224"/>
                </a:lnTo>
                <a:lnTo>
                  <a:pt x="7005" y="4272"/>
                </a:lnTo>
                <a:lnTo>
                  <a:pt x="7018" y="4346"/>
                </a:lnTo>
                <a:lnTo>
                  <a:pt x="7035" y="4442"/>
                </a:lnTo>
                <a:lnTo>
                  <a:pt x="7047" y="4500"/>
                </a:lnTo>
                <a:lnTo>
                  <a:pt x="7059" y="4560"/>
                </a:lnTo>
                <a:lnTo>
                  <a:pt x="7074" y="4625"/>
                </a:lnTo>
                <a:lnTo>
                  <a:pt x="7089" y="4694"/>
                </a:lnTo>
                <a:lnTo>
                  <a:pt x="7107" y="4767"/>
                </a:lnTo>
                <a:lnTo>
                  <a:pt x="7127" y="4843"/>
                </a:lnTo>
                <a:lnTo>
                  <a:pt x="7147" y="4921"/>
                </a:lnTo>
                <a:lnTo>
                  <a:pt x="7169" y="5000"/>
                </a:lnTo>
                <a:lnTo>
                  <a:pt x="7195" y="5083"/>
                </a:lnTo>
                <a:lnTo>
                  <a:pt x="7221" y="5165"/>
                </a:lnTo>
                <a:lnTo>
                  <a:pt x="7250" y="5249"/>
                </a:lnTo>
                <a:lnTo>
                  <a:pt x="7280" y="5334"/>
                </a:lnTo>
                <a:lnTo>
                  <a:pt x="7312" y="5419"/>
                </a:lnTo>
                <a:lnTo>
                  <a:pt x="7347" y="5502"/>
                </a:lnTo>
                <a:lnTo>
                  <a:pt x="7383" y="5585"/>
                </a:lnTo>
                <a:lnTo>
                  <a:pt x="7422" y="5667"/>
                </a:lnTo>
                <a:lnTo>
                  <a:pt x="7462" y="5746"/>
                </a:lnTo>
                <a:lnTo>
                  <a:pt x="7505" y="5825"/>
                </a:lnTo>
                <a:lnTo>
                  <a:pt x="7550" y="5901"/>
                </a:lnTo>
                <a:lnTo>
                  <a:pt x="7598" y="5973"/>
                </a:lnTo>
                <a:lnTo>
                  <a:pt x="7648" y="6041"/>
                </a:lnTo>
                <a:lnTo>
                  <a:pt x="7700" y="6107"/>
                </a:lnTo>
                <a:lnTo>
                  <a:pt x="7755" y="6168"/>
                </a:lnTo>
                <a:lnTo>
                  <a:pt x="7812" y="6225"/>
                </a:lnTo>
                <a:lnTo>
                  <a:pt x="4352" y="9597"/>
                </a:lnTo>
                <a:lnTo>
                  <a:pt x="4327" y="9574"/>
                </a:lnTo>
                <a:lnTo>
                  <a:pt x="4256" y="9506"/>
                </a:lnTo>
                <a:lnTo>
                  <a:pt x="4206" y="9455"/>
                </a:lnTo>
                <a:lnTo>
                  <a:pt x="4146" y="9392"/>
                </a:lnTo>
                <a:lnTo>
                  <a:pt x="4078" y="9318"/>
                </a:lnTo>
                <a:lnTo>
                  <a:pt x="4003" y="9232"/>
                </a:lnTo>
                <a:lnTo>
                  <a:pt x="3922" y="9134"/>
                </a:lnTo>
                <a:lnTo>
                  <a:pt x="3833" y="9025"/>
                </a:lnTo>
                <a:lnTo>
                  <a:pt x="3742" y="8903"/>
                </a:lnTo>
                <a:lnTo>
                  <a:pt x="3645" y="8770"/>
                </a:lnTo>
                <a:lnTo>
                  <a:pt x="3546" y="8624"/>
                </a:lnTo>
                <a:lnTo>
                  <a:pt x="3444" y="8466"/>
                </a:lnTo>
                <a:lnTo>
                  <a:pt x="3340" y="8296"/>
                </a:lnTo>
                <a:lnTo>
                  <a:pt x="3237" y="8115"/>
                </a:lnTo>
                <a:lnTo>
                  <a:pt x="3132" y="7920"/>
                </a:lnTo>
                <a:lnTo>
                  <a:pt x="3030" y="7714"/>
                </a:lnTo>
                <a:lnTo>
                  <a:pt x="2928" y="7495"/>
                </a:lnTo>
                <a:lnTo>
                  <a:pt x="2829" y="7263"/>
                </a:lnTo>
                <a:lnTo>
                  <a:pt x="2734" y="7020"/>
                </a:lnTo>
                <a:lnTo>
                  <a:pt x="2643" y="6763"/>
                </a:lnTo>
                <a:lnTo>
                  <a:pt x="2556" y="6494"/>
                </a:lnTo>
                <a:lnTo>
                  <a:pt x="2477" y="6212"/>
                </a:lnTo>
                <a:lnTo>
                  <a:pt x="2403" y="5917"/>
                </a:lnTo>
                <a:lnTo>
                  <a:pt x="2337" y="5609"/>
                </a:lnTo>
                <a:lnTo>
                  <a:pt x="2279" y="5289"/>
                </a:lnTo>
                <a:lnTo>
                  <a:pt x="2230" y="4954"/>
                </a:lnTo>
                <a:lnTo>
                  <a:pt x="2192" y="4607"/>
                </a:lnTo>
                <a:lnTo>
                  <a:pt x="2164" y="4248"/>
                </a:lnTo>
                <a:lnTo>
                  <a:pt x="2149" y="3874"/>
                </a:lnTo>
                <a:lnTo>
                  <a:pt x="2146" y="3488"/>
                </a:lnTo>
                <a:lnTo>
                  <a:pt x="0" y="3265"/>
                </a:lnTo>
                <a:lnTo>
                  <a:pt x="49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SlideModel shp16">
            <a:extLst>
              <a:ext uri="{FF2B5EF4-FFF2-40B4-BE49-F238E27FC236}">
                <a16:creationId xmlns:a16="http://schemas.microsoft.com/office/drawing/2014/main" id="{47E351ED-EBF8-4E1A-BF2E-726640F48382}"/>
              </a:ext>
            </a:extLst>
          </p:cNvPr>
          <p:cNvSpPr>
            <a:spLocks/>
          </p:cNvSpPr>
          <p:nvPr/>
        </p:nvSpPr>
        <p:spPr bwMode="auto">
          <a:xfrm>
            <a:off x="5024770" y="3875110"/>
            <a:ext cx="484831" cy="209359"/>
          </a:xfrm>
          <a:custGeom>
            <a:avLst/>
            <a:gdLst>
              <a:gd name="T0" fmla="*/ 0 w 1585"/>
              <a:gd name="T1" fmla="*/ 0 h 688"/>
              <a:gd name="T2" fmla="*/ 1585 w 1585"/>
              <a:gd name="T3" fmla="*/ 160 h 688"/>
              <a:gd name="T4" fmla="*/ 753 w 1585"/>
              <a:gd name="T5" fmla="*/ 688 h 688"/>
              <a:gd name="T6" fmla="*/ 134 w 1585"/>
              <a:gd name="T7" fmla="*/ 645 h 688"/>
              <a:gd name="T8" fmla="*/ 129 w 1585"/>
              <a:gd name="T9" fmla="*/ 632 h 688"/>
              <a:gd name="T10" fmla="*/ 120 w 1585"/>
              <a:gd name="T11" fmla="*/ 592 h 688"/>
              <a:gd name="T12" fmla="*/ 105 w 1585"/>
              <a:gd name="T13" fmla="*/ 530 h 688"/>
              <a:gd name="T14" fmla="*/ 87 w 1585"/>
              <a:gd name="T15" fmla="*/ 449 h 688"/>
              <a:gd name="T16" fmla="*/ 65 w 1585"/>
              <a:gd name="T17" fmla="*/ 353 h 688"/>
              <a:gd name="T18" fmla="*/ 42 w 1585"/>
              <a:gd name="T19" fmla="*/ 243 h 688"/>
              <a:gd name="T20" fmla="*/ 31 w 1585"/>
              <a:gd name="T21" fmla="*/ 185 h 688"/>
              <a:gd name="T22" fmla="*/ 20 w 1585"/>
              <a:gd name="T23" fmla="*/ 124 h 688"/>
              <a:gd name="T24" fmla="*/ 9 w 1585"/>
              <a:gd name="T25" fmla="*/ 63 h 688"/>
              <a:gd name="T26" fmla="*/ 0 w 1585"/>
              <a:gd name="T2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85" h="688">
                <a:moveTo>
                  <a:pt x="0" y="0"/>
                </a:moveTo>
                <a:lnTo>
                  <a:pt x="1585" y="160"/>
                </a:lnTo>
                <a:lnTo>
                  <a:pt x="753" y="688"/>
                </a:lnTo>
                <a:lnTo>
                  <a:pt x="134" y="645"/>
                </a:lnTo>
                <a:lnTo>
                  <a:pt x="129" y="632"/>
                </a:lnTo>
                <a:lnTo>
                  <a:pt x="120" y="592"/>
                </a:lnTo>
                <a:lnTo>
                  <a:pt x="105" y="530"/>
                </a:lnTo>
                <a:lnTo>
                  <a:pt x="87" y="449"/>
                </a:lnTo>
                <a:lnTo>
                  <a:pt x="65" y="353"/>
                </a:lnTo>
                <a:lnTo>
                  <a:pt x="42" y="243"/>
                </a:lnTo>
                <a:lnTo>
                  <a:pt x="31" y="185"/>
                </a:lnTo>
                <a:lnTo>
                  <a:pt x="20" y="124"/>
                </a:lnTo>
                <a:lnTo>
                  <a:pt x="9" y="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SlideModel shp17">
            <a:extLst>
              <a:ext uri="{FF2B5EF4-FFF2-40B4-BE49-F238E27FC236}">
                <a16:creationId xmlns:a16="http://schemas.microsoft.com/office/drawing/2014/main" id="{0D948096-AE0E-4F36-A30F-0C55894B9255}"/>
              </a:ext>
            </a:extLst>
          </p:cNvPr>
          <p:cNvSpPr>
            <a:spLocks/>
          </p:cNvSpPr>
          <p:nvPr/>
        </p:nvSpPr>
        <p:spPr bwMode="auto">
          <a:xfrm>
            <a:off x="2854052" y="3584946"/>
            <a:ext cx="686844" cy="264453"/>
          </a:xfrm>
          <a:custGeom>
            <a:avLst/>
            <a:gdLst>
              <a:gd name="T0" fmla="*/ 96 w 2242"/>
              <a:gd name="T1" fmla="*/ 0 h 864"/>
              <a:gd name="T2" fmla="*/ 0 w 2242"/>
              <a:gd name="T3" fmla="*/ 720 h 864"/>
              <a:gd name="T4" fmla="*/ 1921 w 2242"/>
              <a:gd name="T5" fmla="*/ 864 h 864"/>
              <a:gd name="T6" fmla="*/ 2242 w 2242"/>
              <a:gd name="T7" fmla="*/ 223 h 864"/>
              <a:gd name="T8" fmla="*/ 96 w 2242"/>
              <a:gd name="T9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2" h="864">
                <a:moveTo>
                  <a:pt x="96" y="0"/>
                </a:moveTo>
                <a:lnTo>
                  <a:pt x="0" y="720"/>
                </a:lnTo>
                <a:lnTo>
                  <a:pt x="1921" y="864"/>
                </a:lnTo>
                <a:lnTo>
                  <a:pt x="2242" y="223"/>
                </a:lnTo>
                <a:lnTo>
                  <a:pt x="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SlideModel shp18">
            <a:extLst>
              <a:ext uri="{FF2B5EF4-FFF2-40B4-BE49-F238E27FC236}">
                <a16:creationId xmlns:a16="http://schemas.microsoft.com/office/drawing/2014/main" id="{F13D49AC-C013-45C8-A7ED-68A2A61422FB}"/>
              </a:ext>
            </a:extLst>
          </p:cNvPr>
          <p:cNvSpPr>
            <a:spLocks/>
          </p:cNvSpPr>
          <p:nvPr/>
        </p:nvSpPr>
        <p:spPr bwMode="auto">
          <a:xfrm>
            <a:off x="5597752" y="1340768"/>
            <a:ext cx="903548" cy="1981562"/>
          </a:xfrm>
          <a:custGeom>
            <a:avLst/>
            <a:gdLst>
              <a:gd name="T0" fmla="*/ 0 w 2954"/>
              <a:gd name="T1" fmla="*/ 3138 h 6473"/>
              <a:gd name="T2" fmla="*/ 0 w 2954"/>
              <a:gd name="T3" fmla="*/ 6473 h 6473"/>
              <a:gd name="T4" fmla="*/ 2946 w 2954"/>
              <a:gd name="T5" fmla="*/ 4217 h 6473"/>
              <a:gd name="T6" fmla="*/ 2954 w 2954"/>
              <a:gd name="T7" fmla="*/ 2417 h 6473"/>
              <a:gd name="T8" fmla="*/ 2834 w 2954"/>
              <a:gd name="T9" fmla="*/ 0 h 6473"/>
              <a:gd name="T10" fmla="*/ 0 w 2954"/>
              <a:gd name="T11" fmla="*/ 3138 h 6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4" h="6473">
                <a:moveTo>
                  <a:pt x="0" y="3138"/>
                </a:moveTo>
                <a:lnTo>
                  <a:pt x="0" y="6473"/>
                </a:lnTo>
                <a:lnTo>
                  <a:pt x="2946" y="4217"/>
                </a:lnTo>
                <a:lnTo>
                  <a:pt x="2954" y="2417"/>
                </a:lnTo>
                <a:lnTo>
                  <a:pt x="2834" y="0"/>
                </a:lnTo>
                <a:lnTo>
                  <a:pt x="0" y="3138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SlideModel shp19">
            <a:extLst>
              <a:ext uri="{FF2B5EF4-FFF2-40B4-BE49-F238E27FC236}">
                <a16:creationId xmlns:a16="http://schemas.microsoft.com/office/drawing/2014/main" id="{AD8B3924-979A-4D41-ACC7-EB90A49BB74B}"/>
              </a:ext>
            </a:extLst>
          </p:cNvPr>
          <p:cNvSpPr>
            <a:spLocks/>
          </p:cNvSpPr>
          <p:nvPr/>
        </p:nvSpPr>
        <p:spPr bwMode="auto">
          <a:xfrm>
            <a:off x="5597752" y="2631813"/>
            <a:ext cx="1513258" cy="1006391"/>
          </a:xfrm>
          <a:custGeom>
            <a:avLst/>
            <a:gdLst>
              <a:gd name="T0" fmla="*/ 0 w 4947"/>
              <a:gd name="T1" fmla="*/ 2256 h 3288"/>
              <a:gd name="T2" fmla="*/ 14 w 4947"/>
              <a:gd name="T3" fmla="*/ 2261 h 3288"/>
              <a:gd name="T4" fmla="*/ 56 w 4947"/>
              <a:gd name="T5" fmla="*/ 2272 h 3288"/>
              <a:gd name="T6" fmla="*/ 122 w 4947"/>
              <a:gd name="T7" fmla="*/ 2291 h 3288"/>
              <a:gd name="T8" fmla="*/ 207 w 4947"/>
              <a:gd name="T9" fmla="*/ 2320 h 3288"/>
              <a:gd name="T10" fmla="*/ 257 w 4947"/>
              <a:gd name="T11" fmla="*/ 2337 h 3288"/>
              <a:gd name="T12" fmla="*/ 311 w 4947"/>
              <a:gd name="T13" fmla="*/ 2355 h 3288"/>
              <a:gd name="T14" fmla="*/ 367 w 4947"/>
              <a:gd name="T15" fmla="*/ 2376 h 3288"/>
              <a:gd name="T16" fmla="*/ 427 w 4947"/>
              <a:gd name="T17" fmla="*/ 2399 h 3288"/>
              <a:gd name="T18" fmla="*/ 489 w 4947"/>
              <a:gd name="T19" fmla="*/ 2425 h 3288"/>
              <a:gd name="T20" fmla="*/ 554 w 4947"/>
              <a:gd name="T21" fmla="*/ 2451 h 3288"/>
              <a:gd name="T22" fmla="*/ 620 w 4947"/>
              <a:gd name="T23" fmla="*/ 2481 h 3288"/>
              <a:gd name="T24" fmla="*/ 687 w 4947"/>
              <a:gd name="T25" fmla="*/ 2512 h 3288"/>
              <a:gd name="T26" fmla="*/ 755 w 4947"/>
              <a:gd name="T27" fmla="*/ 2545 h 3288"/>
              <a:gd name="T28" fmla="*/ 825 w 4947"/>
              <a:gd name="T29" fmla="*/ 2580 h 3288"/>
              <a:gd name="T30" fmla="*/ 894 w 4947"/>
              <a:gd name="T31" fmla="*/ 2617 h 3288"/>
              <a:gd name="T32" fmla="*/ 962 w 4947"/>
              <a:gd name="T33" fmla="*/ 2656 h 3288"/>
              <a:gd name="T34" fmla="*/ 1031 w 4947"/>
              <a:gd name="T35" fmla="*/ 2698 h 3288"/>
              <a:gd name="T36" fmla="*/ 1098 w 4947"/>
              <a:gd name="T37" fmla="*/ 2740 h 3288"/>
              <a:gd name="T38" fmla="*/ 1163 w 4947"/>
              <a:gd name="T39" fmla="*/ 2787 h 3288"/>
              <a:gd name="T40" fmla="*/ 1225 w 4947"/>
              <a:gd name="T41" fmla="*/ 2834 h 3288"/>
              <a:gd name="T42" fmla="*/ 1287 w 4947"/>
              <a:gd name="T43" fmla="*/ 2883 h 3288"/>
              <a:gd name="T44" fmla="*/ 1344 w 4947"/>
              <a:gd name="T45" fmla="*/ 2935 h 3288"/>
              <a:gd name="T46" fmla="*/ 1399 w 4947"/>
              <a:gd name="T47" fmla="*/ 2988 h 3288"/>
              <a:gd name="T48" fmla="*/ 1450 w 4947"/>
              <a:gd name="T49" fmla="*/ 3044 h 3288"/>
              <a:gd name="T50" fmla="*/ 1497 w 4947"/>
              <a:gd name="T51" fmla="*/ 3102 h 3288"/>
              <a:gd name="T52" fmla="*/ 1539 w 4947"/>
              <a:gd name="T53" fmla="*/ 3162 h 3288"/>
              <a:gd name="T54" fmla="*/ 1577 w 4947"/>
              <a:gd name="T55" fmla="*/ 3225 h 3288"/>
              <a:gd name="T56" fmla="*/ 1609 w 4947"/>
              <a:gd name="T57" fmla="*/ 3288 h 3288"/>
              <a:gd name="T58" fmla="*/ 4947 w 4947"/>
              <a:gd name="T59" fmla="*/ 1321 h 3288"/>
              <a:gd name="T60" fmla="*/ 4939 w 4947"/>
              <a:gd name="T61" fmla="*/ 1309 h 3288"/>
              <a:gd name="T62" fmla="*/ 4918 w 4947"/>
              <a:gd name="T63" fmla="*/ 1276 h 3288"/>
              <a:gd name="T64" fmla="*/ 4902 w 4947"/>
              <a:gd name="T65" fmla="*/ 1253 h 3288"/>
              <a:gd name="T66" fmla="*/ 4882 w 4947"/>
              <a:gd name="T67" fmla="*/ 1224 h 3288"/>
              <a:gd name="T68" fmla="*/ 4859 w 4947"/>
              <a:gd name="T69" fmla="*/ 1192 h 3288"/>
              <a:gd name="T70" fmla="*/ 4831 w 4947"/>
              <a:gd name="T71" fmla="*/ 1157 h 3288"/>
              <a:gd name="T72" fmla="*/ 4800 w 4947"/>
              <a:gd name="T73" fmla="*/ 1117 h 3288"/>
              <a:gd name="T74" fmla="*/ 4765 w 4947"/>
              <a:gd name="T75" fmla="*/ 1075 h 3288"/>
              <a:gd name="T76" fmla="*/ 4727 w 4947"/>
              <a:gd name="T77" fmla="*/ 1029 h 3288"/>
              <a:gd name="T78" fmla="*/ 4684 w 4947"/>
              <a:gd name="T79" fmla="*/ 982 h 3288"/>
              <a:gd name="T80" fmla="*/ 4636 w 4947"/>
              <a:gd name="T81" fmla="*/ 932 h 3288"/>
              <a:gd name="T82" fmla="*/ 4586 w 4947"/>
              <a:gd name="T83" fmla="*/ 881 h 3288"/>
              <a:gd name="T84" fmla="*/ 4531 w 4947"/>
              <a:gd name="T85" fmla="*/ 828 h 3288"/>
              <a:gd name="T86" fmla="*/ 4472 w 4947"/>
              <a:gd name="T87" fmla="*/ 773 h 3288"/>
              <a:gd name="T88" fmla="*/ 4410 w 4947"/>
              <a:gd name="T89" fmla="*/ 718 h 3288"/>
              <a:gd name="T90" fmla="*/ 4342 w 4947"/>
              <a:gd name="T91" fmla="*/ 663 h 3288"/>
              <a:gd name="T92" fmla="*/ 4271 w 4947"/>
              <a:gd name="T93" fmla="*/ 607 h 3288"/>
              <a:gd name="T94" fmla="*/ 4195 w 4947"/>
              <a:gd name="T95" fmla="*/ 550 h 3288"/>
              <a:gd name="T96" fmla="*/ 4116 w 4947"/>
              <a:gd name="T97" fmla="*/ 494 h 3288"/>
              <a:gd name="T98" fmla="*/ 4032 w 4947"/>
              <a:gd name="T99" fmla="*/ 440 h 3288"/>
              <a:gd name="T100" fmla="*/ 3943 w 4947"/>
              <a:gd name="T101" fmla="*/ 386 h 3288"/>
              <a:gd name="T102" fmla="*/ 3850 w 4947"/>
              <a:gd name="T103" fmla="*/ 334 h 3288"/>
              <a:gd name="T104" fmla="*/ 3753 w 4947"/>
              <a:gd name="T105" fmla="*/ 283 h 3288"/>
              <a:gd name="T106" fmla="*/ 3652 w 4947"/>
              <a:gd name="T107" fmla="*/ 233 h 3288"/>
              <a:gd name="T108" fmla="*/ 3545 w 4947"/>
              <a:gd name="T109" fmla="*/ 187 h 3288"/>
              <a:gd name="T110" fmla="*/ 3435 w 4947"/>
              <a:gd name="T111" fmla="*/ 143 h 3288"/>
              <a:gd name="T112" fmla="*/ 3320 w 4947"/>
              <a:gd name="T113" fmla="*/ 103 h 3288"/>
              <a:gd name="T114" fmla="*/ 3201 w 4947"/>
              <a:gd name="T115" fmla="*/ 65 h 3288"/>
              <a:gd name="T116" fmla="*/ 3076 w 4947"/>
              <a:gd name="T117" fmla="*/ 31 h 3288"/>
              <a:gd name="T118" fmla="*/ 2946 w 4947"/>
              <a:gd name="T119" fmla="*/ 0 h 3288"/>
              <a:gd name="T120" fmla="*/ 0 w 4947"/>
              <a:gd name="T121" fmla="*/ 2256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947" h="3288">
                <a:moveTo>
                  <a:pt x="0" y="2256"/>
                </a:moveTo>
                <a:lnTo>
                  <a:pt x="14" y="2261"/>
                </a:lnTo>
                <a:lnTo>
                  <a:pt x="56" y="2272"/>
                </a:lnTo>
                <a:lnTo>
                  <a:pt x="122" y="2291"/>
                </a:lnTo>
                <a:lnTo>
                  <a:pt x="207" y="2320"/>
                </a:lnTo>
                <a:lnTo>
                  <a:pt x="257" y="2337"/>
                </a:lnTo>
                <a:lnTo>
                  <a:pt x="311" y="2355"/>
                </a:lnTo>
                <a:lnTo>
                  <a:pt x="367" y="2376"/>
                </a:lnTo>
                <a:lnTo>
                  <a:pt x="427" y="2399"/>
                </a:lnTo>
                <a:lnTo>
                  <a:pt x="489" y="2425"/>
                </a:lnTo>
                <a:lnTo>
                  <a:pt x="554" y="2451"/>
                </a:lnTo>
                <a:lnTo>
                  <a:pt x="620" y="2481"/>
                </a:lnTo>
                <a:lnTo>
                  <a:pt x="687" y="2512"/>
                </a:lnTo>
                <a:lnTo>
                  <a:pt x="755" y="2545"/>
                </a:lnTo>
                <a:lnTo>
                  <a:pt x="825" y="2580"/>
                </a:lnTo>
                <a:lnTo>
                  <a:pt x="894" y="2617"/>
                </a:lnTo>
                <a:lnTo>
                  <a:pt x="962" y="2656"/>
                </a:lnTo>
                <a:lnTo>
                  <a:pt x="1031" y="2698"/>
                </a:lnTo>
                <a:lnTo>
                  <a:pt x="1098" y="2740"/>
                </a:lnTo>
                <a:lnTo>
                  <a:pt x="1163" y="2787"/>
                </a:lnTo>
                <a:lnTo>
                  <a:pt x="1225" y="2834"/>
                </a:lnTo>
                <a:lnTo>
                  <a:pt x="1287" y="2883"/>
                </a:lnTo>
                <a:lnTo>
                  <a:pt x="1344" y="2935"/>
                </a:lnTo>
                <a:lnTo>
                  <a:pt x="1399" y="2988"/>
                </a:lnTo>
                <a:lnTo>
                  <a:pt x="1450" y="3044"/>
                </a:lnTo>
                <a:lnTo>
                  <a:pt x="1497" y="3102"/>
                </a:lnTo>
                <a:lnTo>
                  <a:pt x="1539" y="3162"/>
                </a:lnTo>
                <a:lnTo>
                  <a:pt x="1577" y="3225"/>
                </a:lnTo>
                <a:lnTo>
                  <a:pt x="1609" y="3288"/>
                </a:lnTo>
                <a:lnTo>
                  <a:pt x="4947" y="1321"/>
                </a:lnTo>
                <a:lnTo>
                  <a:pt x="4939" y="1309"/>
                </a:lnTo>
                <a:lnTo>
                  <a:pt x="4918" y="1276"/>
                </a:lnTo>
                <a:lnTo>
                  <a:pt x="4902" y="1253"/>
                </a:lnTo>
                <a:lnTo>
                  <a:pt x="4882" y="1224"/>
                </a:lnTo>
                <a:lnTo>
                  <a:pt x="4859" y="1192"/>
                </a:lnTo>
                <a:lnTo>
                  <a:pt x="4831" y="1157"/>
                </a:lnTo>
                <a:lnTo>
                  <a:pt x="4800" y="1117"/>
                </a:lnTo>
                <a:lnTo>
                  <a:pt x="4765" y="1075"/>
                </a:lnTo>
                <a:lnTo>
                  <a:pt x="4727" y="1029"/>
                </a:lnTo>
                <a:lnTo>
                  <a:pt x="4684" y="982"/>
                </a:lnTo>
                <a:lnTo>
                  <a:pt x="4636" y="932"/>
                </a:lnTo>
                <a:lnTo>
                  <a:pt x="4586" y="881"/>
                </a:lnTo>
                <a:lnTo>
                  <a:pt x="4531" y="828"/>
                </a:lnTo>
                <a:lnTo>
                  <a:pt x="4472" y="773"/>
                </a:lnTo>
                <a:lnTo>
                  <a:pt x="4410" y="718"/>
                </a:lnTo>
                <a:lnTo>
                  <a:pt x="4342" y="663"/>
                </a:lnTo>
                <a:lnTo>
                  <a:pt x="4271" y="607"/>
                </a:lnTo>
                <a:lnTo>
                  <a:pt x="4195" y="550"/>
                </a:lnTo>
                <a:lnTo>
                  <a:pt x="4116" y="494"/>
                </a:lnTo>
                <a:lnTo>
                  <a:pt x="4032" y="440"/>
                </a:lnTo>
                <a:lnTo>
                  <a:pt x="3943" y="386"/>
                </a:lnTo>
                <a:lnTo>
                  <a:pt x="3850" y="334"/>
                </a:lnTo>
                <a:lnTo>
                  <a:pt x="3753" y="283"/>
                </a:lnTo>
                <a:lnTo>
                  <a:pt x="3652" y="233"/>
                </a:lnTo>
                <a:lnTo>
                  <a:pt x="3545" y="187"/>
                </a:lnTo>
                <a:lnTo>
                  <a:pt x="3435" y="143"/>
                </a:lnTo>
                <a:lnTo>
                  <a:pt x="3320" y="103"/>
                </a:lnTo>
                <a:lnTo>
                  <a:pt x="3201" y="65"/>
                </a:lnTo>
                <a:lnTo>
                  <a:pt x="3076" y="31"/>
                </a:lnTo>
                <a:lnTo>
                  <a:pt x="2946" y="0"/>
                </a:lnTo>
                <a:lnTo>
                  <a:pt x="0" y="2256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SlideModel shp20">
            <a:extLst>
              <a:ext uri="{FF2B5EF4-FFF2-40B4-BE49-F238E27FC236}">
                <a16:creationId xmlns:a16="http://schemas.microsoft.com/office/drawing/2014/main" id="{573DABD3-625F-430D-9903-D088353CE944}"/>
              </a:ext>
            </a:extLst>
          </p:cNvPr>
          <p:cNvSpPr>
            <a:spLocks/>
          </p:cNvSpPr>
          <p:nvPr/>
        </p:nvSpPr>
        <p:spPr bwMode="auto">
          <a:xfrm>
            <a:off x="6464572" y="1340768"/>
            <a:ext cx="1307574" cy="1695071"/>
          </a:xfrm>
          <a:custGeom>
            <a:avLst/>
            <a:gdLst>
              <a:gd name="T0" fmla="*/ 106 w 4274"/>
              <a:gd name="T1" fmla="*/ 4224 h 5538"/>
              <a:gd name="T2" fmla="*/ 0 w 4274"/>
              <a:gd name="T3" fmla="*/ 0 h 5538"/>
              <a:gd name="T4" fmla="*/ 28 w 4274"/>
              <a:gd name="T5" fmla="*/ 10 h 5538"/>
              <a:gd name="T6" fmla="*/ 110 w 4274"/>
              <a:gd name="T7" fmla="*/ 40 h 5538"/>
              <a:gd name="T8" fmla="*/ 171 w 4274"/>
              <a:gd name="T9" fmla="*/ 63 h 5538"/>
              <a:gd name="T10" fmla="*/ 242 w 4274"/>
              <a:gd name="T11" fmla="*/ 91 h 5538"/>
              <a:gd name="T12" fmla="*/ 325 w 4274"/>
              <a:gd name="T13" fmla="*/ 125 h 5538"/>
              <a:gd name="T14" fmla="*/ 417 w 4274"/>
              <a:gd name="T15" fmla="*/ 166 h 5538"/>
              <a:gd name="T16" fmla="*/ 521 w 4274"/>
              <a:gd name="T17" fmla="*/ 212 h 5538"/>
              <a:gd name="T18" fmla="*/ 633 w 4274"/>
              <a:gd name="T19" fmla="*/ 264 h 5538"/>
              <a:gd name="T20" fmla="*/ 754 w 4274"/>
              <a:gd name="T21" fmla="*/ 324 h 5538"/>
              <a:gd name="T22" fmla="*/ 883 w 4274"/>
              <a:gd name="T23" fmla="*/ 388 h 5538"/>
              <a:gd name="T24" fmla="*/ 1021 w 4274"/>
              <a:gd name="T25" fmla="*/ 461 h 5538"/>
              <a:gd name="T26" fmla="*/ 1164 w 4274"/>
              <a:gd name="T27" fmla="*/ 540 h 5538"/>
              <a:gd name="T28" fmla="*/ 1315 w 4274"/>
              <a:gd name="T29" fmla="*/ 626 h 5538"/>
              <a:gd name="T30" fmla="*/ 1470 w 4274"/>
              <a:gd name="T31" fmla="*/ 720 h 5538"/>
              <a:gd name="T32" fmla="*/ 1632 w 4274"/>
              <a:gd name="T33" fmla="*/ 820 h 5538"/>
              <a:gd name="T34" fmla="*/ 1798 w 4274"/>
              <a:gd name="T35" fmla="*/ 929 h 5538"/>
              <a:gd name="T36" fmla="*/ 1968 w 4274"/>
              <a:gd name="T37" fmla="*/ 1044 h 5538"/>
              <a:gd name="T38" fmla="*/ 2140 w 4274"/>
              <a:gd name="T39" fmla="*/ 1169 h 5538"/>
              <a:gd name="T40" fmla="*/ 2317 w 4274"/>
              <a:gd name="T41" fmla="*/ 1300 h 5538"/>
              <a:gd name="T42" fmla="*/ 2495 w 4274"/>
              <a:gd name="T43" fmla="*/ 1441 h 5538"/>
              <a:gd name="T44" fmla="*/ 2675 w 4274"/>
              <a:gd name="T45" fmla="*/ 1589 h 5538"/>
              <a:gd name="T46" fmla="*/ 2856 w 4274"/>
              <a:gd name="T47" fmla="*/ 1745 h 5538"/>
              <a:gd name="T48" fmla="*/ 3038 w 4274"/>
              <a:gd name="T49" fmla="*/ 1912 h 5538"/>
              <a:gd name="T50" fmla="*/ 3219 w 4274"/>
              <a:gd name="T51" fmla="*/ 2085 h 5538"/>
              <a:gd name="T52" fmla="*/ 3400 w 4274"/>
              <a:gd name="T53" fmla="*/ 2269 h 5538"/>
              <a:gd name="T54" fmla="*/ 3580 w 4274"/>
              <a:gd name="T55" fmla="*/ 2463 h 5538"/>
              <a:gd name="T56" fmla="*/ 3758 w 4274"/>
              <a:gd name="T57" fmla="*/ 2664 h 5538"/>
              <a:gd name="T58" fmla="*/ 3933 w 4274"/>
              <a:gd name="T59" fmla="*/ 2877 h 5538"/>
              <a:gd name="T60" fmla="*/ 4106 w 4274"/>
              <a:gd name="T61" fmla="*/ 3098 h 5538"/>
              <a:gd name="T62" fmla="*/ 4274 w 4274"/>
              <a:gd name="T63" fmla="*/ 3329 h 5538"/>
              <a:gd name="T64" fmla="*/ 2113 w 4274"/>
              <a:gd name="T65" fmla="*/ 5538 h 5538"/>
              <a:gd name="T66" fmla="*/ 2105 w 4274"/>
              <a:gd name="T67" fmla="*/ 5526 h 5538"/>
              <a:gd name="T68" fmla="*/ 2082 w 4274"/>
              <a:gd name="T69" fmla="*/ 5494 h 5538"/>
              <a:gd name="T70" fmla="*/ 2064 w 4274"/>
              <a:gd name="T71" fmla="*/ 5471 h 5538"/>
              <a:gd name="T72" fmla="*/ 2043 w 4274"/>
              <a:gd name="T73" fmla="*/ 5443 h 5538"/>
              <a:gd name="T74" fmla="*/ 2018 w 4274"/>
              <a:gd name="T75" fmla="*/ 5411 h 5538"/>
              <a:gd name="T76" fmla="*/ 1990 w 4274"/>
              <a:gd name="T77" fmla="*/ 5376 h 5538"/>
              <a:gd name="T78" fmla="*/ 1956 w 4274"/>
              <a:gd name="T79" fmla="*/ 5337 h 5538"/>
              <a:gd name="T80" fmla="*/ 1919 w 4274"/>
              <a:gd name="T81" fmla="*/ 5296 h 5538"/>
              <a:gd name="T82" fmla="*/ 1878 w 4274"/>
              <a:gd name="T83" fmla="*/ 5251 h 5538"/>
              <a:gd name="T84" fmla="*/ 1834 w 4274"/>
              <a:gd name="T85" fmla="*/ 5204 h 5538"/>
              <a:gd name="T86" fmla="*/ 1786 w 4274"/>
              <a:gd name="T87" fmla="*/ 5155 h 5538"/>
              <a:gd name="T88" fmla="*/ 1733 w 4274"/>
              <a:gd name="T89" fmla="*/ 5104 h 5538"/>
              <a:gd name="T90" fmla="*/ 1677 w 4274"/>
              <a:gd name="T91" fmla="*/ 5051 h 5538"/>
              <a:gd name="T92" fmla="*/ 1616 w 4274"/>
              <a:gd name="T93" fmla="*/ 4997 h 5538"/>
              <a:gd name="T94" fmla="*/ 1551 w 4274"/>
              <a:gd name="T95" fmla="*/ 4943 h 5538"/>
              <a:gd name="T96" fmla="*/ 1483 w 4274"/>
              <a:gd name="T97" fmla="*/ 4887 h 5538"/>
              <a:gd name="T98" fmla="*/ 1411 w 4274"/>
              <a:gd name="T99" fmla="*/ 4832 h 5538"/>
              <a:gd name="T100" fmla="*/ 1334 w 4274"/>
              <a:gd name="T101" fmla="*/ 4776 h 5538"/>
              <a:gd name="T102" fmla="*/ 1255 w 4274"/>
              <a:gd name="T103" fmla="*/ 4721 h 5538"/>
              <a:gd name="T104" fmla="*/ 1170 w 4274"/>
              <a:gd name="T105" fmla="*/ 4667 h 5538"/>
              <a:gd name="T106" fmla="*/ 1082 w 4274"/>
              <a:gd name="T107" fmla="*/ 4613 h 5538"/>
              <a:gd name="T108" fmla="*/ 990 w 4274"/>
              <a:gd name="T109" fmla="*/ 4561 h 5538"/>
              <a:gd name="T110" fmla="*/ 894 w 4274"/>
              <a:gd name="T111" fmla="*/ 4510 h 5538"/>
              <a:gd name="T112" fmla="*/ 793 w 4274"/>
              <a:gd name="T113" fmla="*/ 4461 h 5538"/>
              <a:gd name="T114" fmla="*/ 689 w 4274"/>
              <a:gd name="T115" fmla="*/ 4414 h 5538"/>
              <a:gd name="T116" fmla="*/ 580 w 4274"/>
              <a:gd name="T117" fmla="*/ 4370 h 5538"/>
              <a:gd name="T118" fmla="*/ 468 w 4274"/>
              <a:gd name="T119" fmla="*/ 4328 h 5538"/>
              <a:gd name="T120" fmla="*/ 351 w 4274"/>
              <a:gd name="T121" fmla="*/ 4290 h 5538"/>
              <a:gd name="T122" fmla="*/ 231 w 4274"/>
              <a:gd name="T123" fmla="*/ 4256 h 5538"/>
              <a:gd name="T124" fmla="*/ 106 w 4274"/>
              <a:gd name="T125" fmla="*/ 4224 h 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74" h="5538">
                <a:moveTo>
                  <a:pt x="106" y="4224"/>
                </a:moveTo>
                <a:lnTo>
                  <a:pt x="0" y="0"/>
                </a:lnTo>
                <a:lnTo>
                  <a:pt x="28" y="10"/>
                </a:lnTo>
                <a:lnTo>
                  <a:pt x="110" y="40"/>
                </a:lnTo>
                <a:lnTo>
                  <a:pt x="171" y="63"/>
                </a:lnTo>
                <a:lnTo>
                  <a:pt x="242" y="91"/>
                </a:lnTo>
                <a:lnTo>
                  <a:pt x="325" y="125"/>
                </a:lnTo>
                <a:lnTo>
                  <a:pt x="417" y="166"/>
                </a:lnTo>
                <a:lnTo>
                  <a:pt x="521" y="212"/>
                </a:lnTo>
                <a:lnTo>
                  <a:pt x="633" y="264"/>
                </a:lnTo>
                <a:lnTo>
                  <a:pt x="754" y="324"/>
                </a:lnTo>
                <a:lnTo>
                  <a:pt x="883" y="388"/>
                </a:lnTo>
                <a:lnTo>
                  <a:pt x="1021" y="461"/>
                </a:lnTo>
                <a:lnTo>
                  <a:pt x="1164" y="540"/>
                </a:lnTo>
                <a:lnTo>
                  <a:pt x="1315" y="626"/>
                </a:lnTo>
                <a:lnTo>
                  <a:pt x="1470" y="720"/>
                </a:lnTo>
                <a:lnTo>
                  <a:pt x="1632" y="820"/>
                </a:lnTo>
                <a:lnTo>
                  <a:pt x="1798" y="929"/>
                </a:lnTo>
                <a:lnTo>
                  <a:pt x="1968" y="1044"/>
                </a:lnTo>
                <a:lnTo>
                  <a:pt x="2140" y="1169"/>
                </a:lnTo>
                <a:lnTo>
                  <a:pt x="2317" y="1300"/>
                </a:lnTo>
                <a:lnTo>
                  <a:pt x="2495" y="1441"/>
                </a:lnTo>
                <a:lnTo>
                  <a:pt x="2675" y="1589"/>
                </a:lnTo>
                <a:lnTo>
                  <a:pt x="2856" y="1745"/>
                </a:lnTo>
                <a:lnTo>
                  <a:pt x="3038" y="1912"/>
                </a:lnTo>
                <a:lnTo>
                  <a:pt x="3219" y="2085"/>
                </a:lnTo>
                <a:lnTo>
                  <a:pt x="3400" y="2269"/>
                </a:lnTo>
                <a:lnTo>
                  <a:pt x="3580" y="2463"/>
                </a:lnTo>
                <a:lnTo>
                  <a:pt x="3758" y="2664"/>
                </a:lnTo>
                <a:lnTo>
                  <a:pt x="3933" y="2877"/>
                </a:lnTo>
                <a:lnTo>
                  <a:pt x="4106" y="3098"/>
                </a:lnTo>
                <a:lnTo>
                  <a:pt x="4274" y="3329"/>
                </a:lnTo>
                <a:lnTo>
                  <a:pt x="2113" y="5538"/>
                </a:lnTo>
                <a:lnTo>
                  <a:pt x="2105" y="5526"/>
                </a:lnTo>
                <a:lnTo>
                  <a:pt x="2082" y="5494"/>
                </a:lnTo>
                <a:lnTo>
                  <a:pt x="2064" y="5471"/>
                </a:lnTo>
                <a:lnTo>
                  <a:pt x="2043" y="5443"/>
                </a:lnTo>
                <a:lnTo>
                  <a:pt x="2018" y="5411"/>
                </a:lnTo>
                <a:lnTo>
                  <a:pt x="1990" y="5376"/>
                </a:lnTo>
                <a:lnTo>
                  <a:pt x="1956" y="5337"/>
                </a:lnTo>
                <a:lnTo>
                  <a:pt x="1919" y="5296"/>
                </a:lnTo>
                <a:lnTo>
                  <a:pt x="1878" y="5251"/>
                </a:lnTo>
                <a:lnTo>
                  <a:pt x="1834" y="5204"/>
                </a:lnTo>
                <a:lnTo>
                  <a:pt x="1786" y="5155"/>
                </a:lnTo>
                <a:lnTo>
                  <a:pt x="1733" y="5104"/>
                </a:lnTo>
                <a:lnTo>
                  <a:pt x="1677" y="5051"/>
                </a:lnTo>
                <a:lnTo>
                  <a:pt x="1616" y="4997"/>
                </a:lnTo>
                <a:lnTo>
                  <a:pt x="1551" y="4943"/>
                </a:lnTo>
                <a:lnTo>
                  <a:pt x="1483" y="4887"/>
                </a:lnTo>
                <a:lnTo>
                  <a:pt x="1411" y="4832"/>
                </a:lnTo>
                <a:lnTo>
                  <a:pt x="1334" y="4776"/>
                </a:lnTo>
                <a:lnTo>
                  <a:pt x="1255" y="4721"/>
                </a:lnTo>
                <a:lnTo>
                  <a:pt x="1170" y="4667"/>
                </a:lnTo>
                <a:lnTo>
                  <a:pt x="1082" y="4613"/>
                </a:lnTo>
                <a:lnTo>
                  <a:pt x="990" y="4561"/>
                </a:lnTo>
                <a:lnTo>
                  <a:pt x="894" y="4510"/>
                </a:lnTo>
                <a:lnTo>
                  <a:pt x="793" y="4461"/>
                </a:lnTo>
                <a:lnTo>
                  <a:pt x="689" y="4414"/>
                </a:lnTo>
                <a:lnTo>
                  <a:pt x="580" y="4370"/>
                </a:lnTo>
                <a:lnTo>
                  <a:pt x="468" y="4328"/>
                </a:lnTo>
                <a:lnTo>
                  <a:pt x="351" y="4290"/>
                </a:lnTo>
                <a:lnTo>
                  <a:pt x="231" y="4256"/>
                </a:lnTo>
                <a:lnTo>
                  <a:pt x="106" y="4224"/>
                </a:ln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SlideModel shp21">
            <a:extLst>
              <a:ext uri="{FF2B5EF4-FFF2-40B4-BE49-F238E27FC236}">
                <a16:creationId xmlns:a16="http://schemas.microsoft.com/office/drawing/2014/main" id="{BF76FC8A-6252-450D-A364-A9278E4CCD0D}"/>
              </a:ext>
            </a:extLst>
          </p:cNvPr>
          <p:cNvSpPr/>
          <p:nvPr/>
        </p:nvSpPr>
        <p:spPr>
          <a:xfrm>
            <a:off x="8942093" y="1221906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lideModel shp22">
            <a:extLst>
              <a:ext uri="{FF2B5EF4-FFF2-40B4-BE49-F238E27FC236}">
                <a16:creationId xmlns:a16="http://schemas.microsoft.com/office/drawing/2014/main" id="{86D1EE14-0DAF-489D-AF0E-FB56C60D7488}"/>
              </a:ext>
            </a:extLst>
          </p:cNvPr>
          <p:cNvSpPr/>
          <p:nvPr/>
        </p:nvSpPr>
        <p:spPr>
          <a:xfrm>
            <a:off x="8638966" y="1058372"/>
            <a:ext cx="914694" cy="9146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lideModel shp23">
            <a:extLst>
              <a:ext uri="{FF2B5EF4-FFF2-40B4-BE49-F238E27FC236}">
                <a16:creationId xmlns:a16="http://schemas.microsoft.com/office/drawing/2014/main" id="{536BBB75-92AE-4752-BF1E-55DB2A3DDF1E}"/>
              </a:ext>
            </a:extLst>
          </p:cNvPr>
          <p:cNvSpPr/>
          <p:nvPr/>
        </p:nvSpPr>
        <p:spPr>
          <a:xfrm>
            <a:off x="8733771" y="1153177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SlideModel shp24">
            <a:extLst>
              <a:ext uri="{FF2B5EF4-FFF2-40B4-BE49-F238E27FC236}">
                <a16:creationId xmlns:a16="http://schemas.microsoft.com/office/drawing/2014/main" id="{7BFF440A-B558-439C-932D-813BCBDE52E0}"/>
              </a:ext>
            </a:extLst>
          </p:cNvPr>
          <p:cNvSpPr/>
          <p:nvPr/>
        </p:nvSpPr>
        <p:spPr>
          <a:xfrm>
            <a:off x="8834166" y="1253573"/>
            <a:ext cx="524294" cy="5242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lideModel shp25">
            <a:extLst>
              <a:ext uri="{FF2B5EF4-FFF2-40B4-BE49-F238E27FC236}">
                <a16:creationId xmlns:a16="http://schemas.microsoft.com/office/drawing/2014/main" id="{9FA21C1F-2B3D-4DAB-996B-3B18B44F2F79}"/>
              </a:ext>
            </a:extLst>
          </p:cNvPr>
          <p:cNvSpPr txBox="1"/>
          <p:nvPr/>
        </p:nvSpPr>
        <p:spPr>
          <a:xfrm>
            <a:off x="9625172" y="1290991"/>
            <a:ext cx="142133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2" name="SlideModel shp26">
            <a:extLst>
              <a:ext uri="{FF2B5EF4-FFF2-40B4-BE49-F238E27FC236}">
                <a16:creationId xmlns:a16="http://schemas.microsoft.com/office/drawing/2014/main" id="{A4C3AD31-DB71-4221-84CB-8B37C263249D}"/>
              </a:ext>
            </a:extLst>
          </p:cNvPr>
          <p:cNvSpPr/>
          <p:nvPr/>
        </p:nvSpPr>
        <p:spPr>
          <a:xfrm flipH="1">
            <a:off x="7182770" y="1502853"/>
            <a:ext cx="1450604" cy="62209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lideModel shp27">
            <a:extLst>
              <a:ext uri="{FF2B5EF4-FFF2-40B4-BE49-F238E27FC236}">
                <a16:creationId xmlns:a16="http://schemas.microsoft.com/office/drawing/2014/main" id="{51C58770-E932-47AE-ADCC-2D9321AFC1E9}"/>
              </a:ext>
            </a:extLst>
          </p:cNvPr>
          <p:cNvSpPr>
            <a:spLocks noEditPoints="1"/>
          </p:cNvSpPr>
          <p:nvPr/>
        </p:nvSpPr>
        <p:spPr bwMode="auto">
          <a:xfrm>
            <a:off x="8942093" y="1363939"/>
            <a:ext cx="316869" cy="308360"/>
          </a:xfrm>
          <a:custGeom>
            <a:avLst/>
            <a:gdLst>
              <a:gd name="T0" fmla="*/ 696 w 2216"/>
              <a:gd name="T1" fmla="*/ 1078 h 2156"/>
              <a:gd name="T2" fmla="*/ 704 w 2216"/>
              <a:gd name="T3" fmla="*/ 1078 h 2156"/>
              <a:gd name="T4" fmla="*/ 709 w 2216"/>
              <a:gd name="T5" fmla="*/ 1078 h 2156"/>
              <a:gd name="T6" fmla="*/ 979 w 2216"/>
              <a:gd name="T7" fmla="*/ 1306 h 2156"/>
              <a:gd name="T8" fmla="*/ 979 w 2216"/>
              <a:gd name="T9" fmla="*/ 1680 h 2156"/>
              <a:gd name="T10" fmla="*/ 704 w 2216"/>
              <a:gd name="T11" fmla="*/ 1680 h 2156"/>
              <a:gd name="T12" fmla="*/ 659 w 2216"/>
              <a:gd name="T13" fmla="*/ 1724 h 2156"/>
              <a:gd name="T14" fmla="*/ 659 w 2216"/>
              <a:gd name="T15" fmla="*/ 2111 h 2156"/>
              <a:gd name="T16" fmla="*/ 704 w 2216"/>
              <a:gd name="T17" fmla="*/ 2156 h 2156"/>
              <a:gd name="T18" fmla="*/ 1541 w 2216"/>
              <a:gd name="T19" fmla="*/ 2156 h 2156"/>
              <a:gd name="T20" fmla="*/ 1586 w 2216"/>
              <a:gd name="T21" fmla="*/ 2111 h 2156"/>
              <a:gd name="T22" fmla="*/ 1586 w 2216"/>
              <a:gd name="T23" fmla="*/ 1724 h 2156"/>
              <a:gd name="T24" fmla="*/ 1541 w 2216"/>
              <a:gd name="T25" fmla="*/ 1679 h 2156"/>
              <a:gd name="T26" fmla="*/ 1266 w 2216"/>
              <a:gd name="T27" fmla="*/ 1679 h 2156"/>
              <a:gd name="T28" fmla="*/ 1266 w 2216"/>
              <a:gd name="T29" fmla="*/ 1305 h 2156"/>
              <a:gd name="T30" fmla="*/ 1536 w 2216"/>
              <a:gd name="T31" fmla="*/ 1074 h 2156"/>
              <a:gd name="T32" fmla="*/ 2147 w 2216"/>
              <a:gd name="T33" fmla="*/ 247 h 2156"/>
              <a:gd name="T34" fmla="*/ 2102 w 2216"/>
              <a:gd name="T35" fmla="*/ 207 h 2156"/>
              <a:gd name="T36" fmla="*/ 1816 w 2216"/>
              <a:gd name="T37" fmla="*/ 207 h 2156"/>
              <a:gd name="T38" fmla="*/ 1811 w 2216"/>
              <a:gd name="T39" fmla="*/ 40 h 2156"/>
              <a:gd name="T40" fmla="*/ 1766 w 2216"/>
              <a:gd name="T41" fmla="*/ 0 h 2156"/>
              <a:gd name="T42" fmla="*/ 478 w 2216"/>
              <a:gd name="T43" fmla="*/ 0 h 2156"/>
              <a:gd name="T44" fmla="*/ 433 w 2216"/>
              <a:gd name="T45" fmla="*/ 40 h 2156"/>
              <a:gd name="T46" fmla="*/ 428 w 2216"/>
              <a:gd name="T47" fmla="*/ 207 h 2156"/>
              <a:gd name="T48" fmla="*/ 114 w 2216"/>
              <a:gd name="T49" fmla="*/ 207 h 2156"/>
              <a:gd name="T50" fmla="*/ 69 w 2216"/>
              <a:gd name="T51" fmla="*/ 247 h 2156"/>
              <a:gd name="T52" fmla="*/ 696 w 2216"/>
              <a:gd name="T53" fmla="*/ 1078 h 2156"/>
              <a:gd name="T54" fmla="*/ 1496 w 2216"/>
              <a:gd name="T55" fmla="*/ 2066 h 2156"/>
              <a:gd name="T56" fmla="*/ 749 w 2216"/>
              <a:gd name="T57" fmla="*/ 2066 h 2156"/>
              <a:gd name="T58" fmla="*/ 749 w 2216"/>
              <a:gd name="T59" fmla="*/ 1769 h 2156"/>
              <a:gd name="T60" fmla="*/ 1496 w 2216"/>
              <a:gd name="T61" fmla="*/ 1769 h 2156"/>
              <a:gd name="T62" fmla="*/ 1496 w 2216"/>
              <a:gd name="T63" fmla="*/ 2066 h 2156"/>
              <a:gd name="T64" fmla="*/ 1176 w 2216"/>
              <a:gd name="T65" fmla="*/ 1679 h 2156"/>
              <a:gd name="T66" fmla="*/ 1070 w 2216"/>
              <a:gd name="T67" fmla="*/ 1679 h 2156"/>
              <a:gd name="T68" fmla="*/ 1070 w 2216"/>
              <a:gd name="T69" fmla="*/ 1350 h 2156"/>
              <a:gd name="T70" fmla="*/ 1105 w 2216"/>
              <a:gd name="T71" fmla="*/ 1366 h 2156"/>
              <a:gd name="T72" fmla="*/ 1105 w 2216"/>
              <a:gd name="T73" fmla="*/ 1366 h 2156"/>
              <a:gd name="T74" fmla="*/ 1120 w 2216"/>
              <a:gd name="T75" fmla="*/ 1369 h 2156"/>
              <a:gd name="T76" fmla="*/ 1120 w 2216"/>
              <a:gd name="T77" fmla="*/ 1369 h 2156"/>
              <a:gd name="T78" fmla="*/ 1135 w 2216"/>
              <a:gd name="T79" fmla="*/ 1366 h 2156"/>
              <a:gd name="T80" fmla="*/ 1135 w 2216"/>
              <a:gd name="T81" fmla="*/ 1366 h 2156"/>
              <a:gd name="T82" fmla="*/ 1170 w 2216"/>
              <a:gd name="T83" fmla="*/ 1350 h 2156"/>
              <a:gd name="T84" fmla="*/ 1176 w 2216"/>
              <a:gd name="T85" fmla="*/ 1679 h 2156"/>
              <a:gd name="T86" fmla="*/ 2061 w 2216"/>
              <a:gd name="T87" fmla="*/ 296 h 2156"/>
              <a:gd name="T88" fmla="*/ 1616 w 2216"/>
              <a:gd name="T89" fmla="*/ 963 h 2156"/>
              <a:gd name="T90" fmla="*/ 1812 w 2216"/>
              <a:gd name="T91" fmla="*/ 296 h 2156"/>
              <a:gd name="T92" fmla="*/ 2061 w 2216"/>
              <a:gd name="T93" fmla="*/ 296 h 2156"/>
              <a:gd name="T94" fmla="*/ 520 w 2216"/>
              <a:gd name="T95" fmla="*/ 90 h 2156"/>
              <a:gd name="T96" fmla="*/ 1725 w 2216"/>
              <a:gd name="T97" fmla="*/ 90 h 2156"/>
              <a:gd name="T98" fmla="*/ 1122 w 2216"/>
              <a:gd name="T99" fmla="*/ 1275 h 2156"/>
              <a:gd name="T100" fmla="*/ 520 w 2216"/>
              <a:gd name="T101" fmla="*/ 90 h 2156"/>
              <a:gd name="T102" fmla="*/ 157 w 2216"/>
              <a:gd name="T103" fmla="*/ 296 h 2156"/>
              <a:gd name="T104" fmla="*/ 433 w 2216"/>
              <a:gd name="T105" fmla="*/ 296 h 2156"/>
              <a:gd name="T106" fmla="*/ 634 w 2216"/>
              <a:gd name="T107" fmla="*/ 970 h 2156"/>
              <a:gd name="T108" fmla="*/ 157 w 2216"/>
              <a:gd name="T109" fmla="*/ 296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16" h="2156">
                <a:moveTo>
                  <a:pt x="696" y="1078"/>
                </a:moveTo>
                <a:cubicBezTo>
                  <a:pt x="704" y="1078"/>
                  <a:pt x="704" y="1078"/>
                  <a:pt x="704" y="1078"/>
                </a:cubicBezTo>
                <a:cubicBezTo>
                  <a:pt x="709" y="1078"/>
                  <a:pt x="709" y="1078"/>
                  <a:pt x="709" y="1078"/>
                </a:cubicBezTo>
                <a:cubicBezTo>
                  <a:pt x="784" y="1170"/>
                  <a:pt x="875" y="1247"/>
                  <a:pt x="979" y="1306"/>
                </a:cubicBezTo>
                <a:cubicBezTo>
                  <a:pt x="979" y="1680"/>
                  <a:pt x="979" y="1680"/>
                  <a:pt x="979" y="1680"/>
                </a:cubicBezTo>
                <a:cubicBezTo>
                  <a:pt x="704" y="1680"/>
                  <a:pt x="704" y="1680"/>
                  <a:pt x="704" y="1680"/>
                </a:cubicBezTo>
                <a:cubicBezTo>
                  <a:pt x="679" y="1680"/>
                  <a:pt x="659" y="1700"/>
                  <a:pt x="659" y="1724"/>
                </a:cubicBezTo>
                <a:cubicBezTo>
                  <a:pt x="659" y="2111"/>
                  <a:pt x="659" y="2111"/>
                  <a:pt x="659" y="2111"/>
                </a:cubicBezTo>
                <a:cubicBezTo>
                  <a:pt x="659" y="2136"/>
                  <a:pt x="679" y="2156"/>
                  <a:pt x="704" y="2156"/>
                </a:cubicBezTo>
                <a:cubicBezTo>
                  <a:pt x="1541" y="2156"/>
                  <a:pt x="1541" y="2156"/>
                  <a:pt x="1541" y="2156"/>
                </a:cubicBezTo>
                <a:cubicBezTo>
                  <a:pt x="1566" y="2156"/>
                  <a:pt x="1586" y="2136"/>
                  <a:pt x="1586" y="2111"/>
                </a:cubicBezTo>
                <a:cubicBezTo>
                  <a:pt x="1586" y="1724"/>
                  <a:pt x="1586" y="1724"/>
                  <a:pt x="1586" y="1724"/>
                </a:cubicBezTo>
                <a:cubicBezTo>
                  <a:pt x="1586" y="1699"/>
                  <a:pt x="1566" y="1679"/>
                  <a:pt x="1541" y="1679"/>
                </a:cubicBezTo>
                <a:cubicBezTo>
                  <a:pt x="1266" y="1679"/>
                  <a:pt x="1266" y="1679"/>
                  <a:pt x="1266" y="1679"/>
                </a:cubicBezTo>
                <a:cubicBezTo>
                  <a:pt x="1266" y="1305"/>
                  <a:pt x="1266" y="1305"/>
                  <a:pt x="1266" y="1305"/>
                </a:cubicBezTo>
                <a:cubicBezTo>
                  <a:pt x="1370" y="1246"/>
                  <a:pt x="1461" y="1168"/>
                  <a:pt x="1536" y="1074"/>
                </a:cubicBezTo>
                <a:cubicBezTo>
                  <a:pt x="2216" y="947"/>
                  <a:pt x="2148" y="253"/>
                  <a:pt x="2147" y="247"/>
                </a:cubicBezTo>
                <a:cubicBezTo>
                  <a:pt x="2145" y="224"/>
                  <a:pt x="2125" y="207"/>
                  <a:pt x="2102" y="207"/>
                </a:cubicBezTo>
                <a:cubicBezTo>
                  <a:pt x="1816" y="207"/>
                  <a:pt x="1816" y="207"/>
                  <a:pt x="1816" y="207"/>
                </a:cubicBezTo>
                <a:cubicBezTo>
                  <a:pt x="1818" y="151"/>
                  <a:pt x="1816" y="96"/>
                  <a:pt x="1811" y="40"/>
                </a:cubicBezTo>
                <a:cubicBezTo>
                  <a:pt x="1808" y="17"/>
                  <a:pt x="1789" y="0"/>
                  <a:pt x="1766" y="0"/>
                </a:cubicBezTo>
                <a:cubicBezTo>
                  <a:pt x="478" y="0"/>
                  <a:pt x="478" y="0"/>
                  <a:pt x="478" y="0"/>
                </a:cubicBezTo>
                <a:cubicBezTo>
                  <a:pt x="455" y="0"/>
                  <a:pt x="436" y="17"/>
                  <a:pt x="433" y="40"/>
                </a:cubicBezTo>
                <a:cubicBezTo>
                  <a:pt x="428" y="96"/>
                  <a:pt x="427" y="151"/>
                  <a:pt x="428" y="207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91" y="207"/>
                  <a:pt x="71" y="224"/>
                  <a:pt x="69" y="247"/>
                </a:cubicBezTo>
                <a:cubicBezTo>
                  <a:pt x="70" y="254"/>
                  <a:pt x="0" y="958"/>
                  <a:pt x="696" y="1078"/>
                </a:cubicBezTo>
                <a:close/>
                <a:moveTo>
                  <a:pt x="1496" y="2066"/>
                </a:moveTo>
                <a:cubicBezTo>
                  <a:pt x="749" y="2066"/>
                  <a:pt x="749" y="2066"/>
                  <a:pt x="749" y="2066"/>
                </a:cubicBezTo>
                <a:cubicBezTo>
                  <a:pt x="749" y="1769"/>
                  <a:pt x="749" y="1769"/>
                  <a:pt x="749" y="1769"/>
                </a:cubicBezTo>
                <a:cubicBezTo>
                  <a:pt x="1496" y="1769"/>
                  <a:pt x="1496" y="1769"/>
                  <a:pt x="1496" y="1769"/>
                </a:cubicBezTo>
                <a:lnTo>
                  <a:pt x="1496" y="2066"/>
                </a:lnTo>
                <a:close/>
                <a:moveTo>
                  <a:pt x="1176" y="1679"/>
                </a:moveTo>
                <a:cubicBezTo>
                  <a:pt x="1070" y="1679"/>
                  <a:pt x="1070" y="1679"/>
                  <a:pt x="1070" y="1679"/>
                </a:cubicBezTo>
                <a:cubicBezTo>
                  <a:pt x="1070" y="1350"/>
                  <a:pt x="1070" y="1350"/>
                  <a:pt x="1070" y="1350"/>
                </a:cubicBezTo>
                <a:cubicBezTo>
                  <a:pt x="1082" y="1355"/>
                  <a:pt x="1093" y="1361"/>
                  <a:pt x="1105" y="1366"/>
                </a:cubicBezTo>
                <a:cubicBezTo>
                  <a:pt x="1105" y="1366"/>
                  <a:pt x="1105" y="1366"/>
                  <a:pt x="1105" y="1366"/>
                </a:cubicBezTo>
                <a:cubicBezTo>
                  <a:pt x="1110" y="1367"/>
                  <a:pt x="1115" y="1368"/>
                  <a:pt x="1120" y="1369"/>
                </a:cubicBezTo>
                <a:cubicBezTo>
                  <a:pt x="1120" y="1369"/>
                  <a:pt x="1120" y="1369"/>
                  <a:pt x="1120" y="1369"/>
                </a:cubicBezTo>
                <a:cubicBezTo>
                  <a:pt x="1125" y="1369"/>
                  <a:pt x="1130" y="1367"/>
                  <a:pt x="1135" y="1366"/>
                </a:cubicBezTo>
                <a:cubicBezTo>
                  <a:pt x="1135" y="1366"/>
                  <a:pt x="1135" y="1366"/>
                  <a:pt x="1135" y="1366"/>
                </a:cubicBezTo>
                <a:cubicBezTo>
                  <a:pt x="1147" y="1361"/>
                  <a:pt x="1158" y="1355"/>
                  <a:pt x="1170" y="1350"/>
                </a:cubicBezTo>
                <a:lnTo>
                  <a:pt x="1176" y="1679"/>
                </a:lnTo>
                <a:close/>
                <a:moveTo>
                  <a:pt x="2061" y="296"/>
                </a:moveTo>
                <a:cubicBezTo>
                  <a:pt x="2064" y="427"/>
                  <a:pt x="2039" y="831"/>
                  <a:pt x="1616" y="963"/>
                </a:cubicBezTo>
                <a:cubicBezTo>
                  <a:pt x="1733" y="759"/>
                  <a:pt x="1800" y="531"/>
                  <a:pt x="1812" y="296"/>
                </a:cubicBezTo>
                <a:lnTo>
                  <a:pt x="2061" y="296"/>
                </a:lnTo>
                <a:close/>
                <a:moveTo>
                  <a:pt x="520" y="90"/>
                </a:moveTo>
                <a:cubicBezTo>
                  <a:pt x="1725" y="90"/>
                  <a:pt x="1725" y="90"/>
                  <a:pt x="1725" y="90"/>
                </a:cubicBezTo>
                <a:cubicBezTo>
                  <a:pt x="1734" y="269"/>
                  <a:pt x="1736" y="1016"/>
                  <a:pt x="1122" y="1275"/>
                </a:cubicBezTo>
                <a:cubicBezTo>
                  <a:pt x="509" y="1016"/>
                  <a:pt x="510" y="271"/>
                  <a:pt x="520" y="90"/>
                </a:cubicBezTo>
                <a:close/>
                <a:moveTo>
                  <a:pt x="157" y="296"/>
                </a:moveTo>
                <a:cubicBezTo>
                  <a:pt x="433" y="296"/>
                  <a:pt x="433" y="296"/>
                  <a:pt x="433" y="296"/>
                </a:cubicBezTo>
                <a:cubicBezTo>
                  <a:pt x="444" y="534"/>
                  <a:pt x="513" y="765"/>
                  <a:pt x="634" y="970"/>
                </a:cubicBezTo>
                <a:cubicBezTo>
                  <a:pt x="180" y="852"/>
                  <a:pt x="154" y="430"/>
                  <a:pt x="157" y="29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SlideModel shp28">
            <a:extLst>
              <a:ext uri="{FF2B5EF4-FFF2-40B4-BE49-F238E27FC236}">
                <a16:creationId xmlns:a16="http://schemas.microsoft.com/office/drawing/2014/main" id="{245CA331-7B0D-48D1-BBCC-676D7A067CCE}"/>
              </a:ext>
            </a:extLst>
          </p:cNvPr>
          <p:cNvSpPr/>
          <p:nvPr/>
        </p:nvSpPr>
        <p:spPr>
          <a:xfrm flipH="1">
            <a:off x="7071424" y="2053290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lideModel shp29">
            <a:extLst>
              <a:ext uri="{FF2B5EF4-FFF2-40B4-BE49-F238E27FC236}">
                <a16:creationId xmlns:a16="http://schemas.microsoft.com/office/drawing/2014/main" id="{DE7AF755-70BA-488B-BB45-683057C06FD0}"/>
              </a:ext>
            </a:extLst>
          </p:cNvPr>
          <p:cNvSpPr/>
          <p:nvPr/>
        </p:nvSpPr>
        <p:spPr>
          <a:xfrm flipH="1">
            <a:off x="7623390" y="3025186"/>
            <a:ext cx="1378575" cy="170427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lideModel shp30">
            <a:extLst>
              <a:ext uri="{FF2B5EF4-FFF2-40B4-BE49-F238E27FC236}">
                <a16:creationId xmlns:a16="http://schemas.microsoft.com/office/drawing/2014/main" id="{D5AD4C22-6C75-481D-A81B-B820EFE6B75F}"/>
              </a:ext>
            </a:extLst>
          </p:cNvPr>
          <p:cNvSpPr/>
          <p:nvPr/>
        </p:nvSpPr>
        <p:spPr>
          <a:xfrm>
            <a:off x="9311896" y="2700393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lideModel shp31">
            <a:extLst>
              <a:ext uri="{FF2B5EF4-FFF2-40B4-BE49-F238E27FC236}">
                <a16:creationId xmlns:a16="http://schemas.microsoft.com/office/drawing/2014/main" id="{F6CED842-993E-4F97-9AA8-BA036A668347}"/>
              </a:ext>
            </a:extLst>
          </p:cNvPr>
          <p:cNvSpPr/>
          <p:nvPr/>
        </p:nvSpPr>
        <p:spPr>
          <a:xfrm>
            <a:off x="9034203" y="2567839"/>
            <a:ext cx="914694" cy="9146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lideModel shp32">
            <a:extLst>
              <a:ext uri="{FF2B5EF4-FFF2-40B4-BE49-F238E27FC236}">
                <a16:creationId xmlns:a16="http://schemas.microsoft.com/office/drawing/2014/main" id="{CE47D62A-0BA3-4A27-875D-1FFC9B76339D}"/>
              </a:ext>
            </a:extLst>
          </p:cNvPr>
          <p:cNvSpPr/>
          <p:nvPr/>
        </p:nvSpPr>
        <p:spPr>
          <a:xfrm>
            <a:off x="9129008" y="2662644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lideModel shp33">
            <a:extLst>
              <a:ext uri="{FF2B5EF4-FFF2-40B4-BE49-F238E27FC236}">
                <a16:creationId xmlns:a16="http://schemas.microsoft.com/office/drawing/2014/main" id="{763EBAE8-E29B-4753-8F84-756B6D750703}"/>
              </a:ext>
            </a:extLst>
          </p:cNvPr>
          <p:cNvSpPr/>
          <p:nvPr/>
        </p:nvSpPr>
        <p:spPr>
          <a:xfrm>
            <a:off x="9229403" y="2763040"/>
            <a:ext cx="524294" cy="5242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lideModel shp34">
            <a:extLst>
              <a:ext uri="{FF2B5EF4-FFF2-40B4-BE49-F238E27FC236}">
                <a16:creationId xmlns:a16="http://schemas.microsoft.com/office/drawing/2014/main" id="{D539AC16-CB6A-4F9B-96A0-1804147B05A2}"/>
              </a:ext>
            </a:extLst>
          </p:cNvPr>
          <p:cNvSpPr txBox="1"/>
          <p:nvPr/>
        </p:nvSpPr>
        <p:spPr>
          <a:xfrm>
            <a:off x="10020409" y="2809743"/>
            <a:ext cx="142133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grpSp>
        <p:nvGrpSpPr>
          <p:cNvPr id="43" name="SlideModel shp35">
            <a:extLst>
              <a:ext uri="{FF2B5EF4-FFF2-40B4-BE49-F238E27FC236}">
                <a16:creationId xmlns:a16="http://schemas.microsoft.com/office/drawing/2014/main" id="{FECB0ECE-2885-4006-8C2D-B09FB48BB869}"/>
              </a:ext>
            </a:extLst>
          </p:cNvPr>
          <p:cNvGrpSpPr/>
          <p:nvPr/>
        </p:nvGrpSpPr>
        <p:grpSpPr>
          <a:xfrm>
            <a:off x="9359635" y="2887191"/>
            <a:ext cx="272259" cy="260991"/>
            <a:chOff x="18341975" y="2208213"/>
            <a:chExt cx="1879600" cy="1801813"/>
          </a:xfrm>
          <a:solidFill>
            <a:schemeClr val="bg1"/>
          </a:solidFill>
        </p:grpSpPr>
        <p:sp>
          <p:nvSpPr>
            <p:cNvPr id="44" name="SliModel Group shp36">
              <a:extLst>
                <a:ext uri="{FF2B5EF4-FFF2-40B4-BE49-F238E27FC236}">
                  <a16:creationId xmlns:a16="http://schemas.microsoft.com/office/drawing/2014/main" id="{767B0B4E-F288-49A4-970C-AA4652D80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41975" y="2208213"/>
              <a:ext cx="1879600" cy="1801813"/>
            </a:xfrm>
            <a:custGeom>
              <a:avLst/>
              <a:gdLst>
                <a:gd name="T0" fmla="*/ 953 w 1905"/>
                <a:gd name="T1" fmla="*/ 0 h 1825"/>
                <a:gd name="T2" fmla="*/ 0 w 1905"/>
                <a:gd name="T3" fmla="*/ 555 h 1825"/>
                <a:gd name="T4" fmla="*/ 0 w 1905"/>
                <a:gd name="T5" fmla="*/ 912 h 1825"/>
                <a:gd name="T6" fmla="*/ 0 w 1905"/>
                <a:gd name="T7" fmla="*/ 1269 h 1825"/>
                <a:gd name="T8" fmla="*/ 953 w 1905"/>
                <a:gd name="T9" fmla="*/ 1825 h 1825"/>
                <a:gd name="T10" fmla="*/ 1905 w 1905"/>
                <a:gd name="T11" fmla="*/ 1269 h 1825"/>
                <a:gd name="T12" fmla="*/ 1905 w 1905"/>
                <a:gd name="T13" fmla="*/ 912 h 1825"/>
                <a:gd name="T14" fmla="*/ 1905 w 1905"/>
                <a:gd name="T15" fmla="*/ 555 h 1825"/>
                <a:gd name="T16" fmla="*/ 953 w 1905"/>
                <a:gd name="T17" fmla="*/ 0 h 1825"/>
                <a:gd name="T18" fmla="*/ 1826 w 1905"/>
                <a:gd name="T19" fmla="*/ 1269 h 1825"/>
                <a:gd name="T20" fmla="*/ 953 w 1905"/>
                <a:gd name="T21" fmla="*/ 1746 h 1825"/>
                <a:gd name="T22" fmla="*/ 80 w 1905"/>
                <a:gd name="T23" fmla="*/ 1269 h 1825"/>
                <a:gd name="T24" fmla="*/ 80 w 1905"/>
                <a:gd name="T25" fmla="*/ 1138 h 1825"/>
                <a:gd name="T26" fmla="*/ 953 w 1905"/>
                <a:gd name="T27" fmla="*/ 1468 h 1825"/>
                <a:gd name="T28" fmla="*/ 1826 w 1905"/>
                <a:gd name="T29" fmla="*/ 1138 h 1825"/>
                <a:gd name="T30" fmla="*/ 1826 w 1905"/>
                <a:gd name="T31" fmla="*/ 1269 h 1825"/>
                <a:gd name="T32" fmla="*/ 1826 w 1905"/>
                <a:gd name="T33" fmla="*/ 912 h 1825"/>
                <a:gd name="T34" fmla="*/ 953 w 1905"/>
                <a:gd name="T35" fmla="*/ 1389 h 1825"/>
                <a:gd name="T36" fmla="*/ 80 w 1905"/>
                <a:gd name="T37" fmla="*/ 912 h 1825"/>
                <a:gd name="T38" fmla="*/ 80 w 1905"/>
                <a:gd name="T39" fmla="*/ 781 h 1825"/>
                <a:gd name="T40" fmla="*/ 953 w 1905"/>
                <a:gd name="T41" fmla="*/ 1111 h 1825"/>
                <a:gd name="T42" fmla="*/ 1826 w 1905"/>
                <a:gd name="T43" fmla="*/ 781 h 1825"/>
                <a:gd name="T44" fmla="*/ 1826 w 1905"/>
                <a:gd name="T45" fmla="*/ 912 h 1825"/>
                <a:gd name="T46" fmla="*/ 953 w 1905"/>
                <a:gd name="T47" fmla="*/ 1031 h 1825"/>
                <a:gd name="T48" fmla="*/ 80 w 1905"/>
                <a:gd name="T49" fmla="*/ 555 h 1825"/>
                <a:gd name="T50" fmla="*/ 953 w 1905"/>
                <a:gd name="T51" fmla="*/ 79 h 1825"/>
                <a:gd name="T52" fmla="*/ 1826 w 1905"/>
                <a:gd name="T53" fmla="*/ 555 h 1825"/>
                <a:gd name="T54" fmla="*/ 953 w 1905"/>
                <a:gd name="T55" fmla="*/ 1031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05" h="1825">
                  <a:moveTo>
                    <a:pt x="953" y="0"/>
                  </a:moveTo>
                  <a:cubicBezTo>
                    <a:pt x="419" y="0"/>
                    <a:pt x="0" y="244"/>
                    <a:pt x="0" y="555"/>
                  </a:cubicBezTo>
                  <a:cubicBezTo>
                    <a:pt x="0" y="912"/>
                    <a:pt x="0" y="912"/>
                    <a:pt x="0" y="912"/>
                  </a:cubicBezTo>
                  <a:cubicBezTo>
                    <a:pt x="0" y="1269"/>
                    <a:pt x="0" y="1269"/>
                    <a:pt x="0" y="1269"/>
                  </a:cubicBezTo>
                  <a:cubicBezTo>
                    <a:pt x="0" y="1581"/>
                    <a:pt x="419" y="1825"/>
                    <a:pt x="953" y="1825"/>
                  </a:cubicBezTo>
                  <a:cubicBezTo>
                    <a:pt x="1487" y="1825"/>
                    <a:pt x="1905" y="1581"/>
                    <a:pt x="1905" y="1269"/>
                  </a:cubicBezTo>
                  <a:cubicBezTo>
                    <a:pt x="1905" y="912"/>
                    <a:pt x="1905" y="912"/>
                    <a:pt x="1905" y="912"/>
                  </a:cubicBezTo>
                  <a:cubicBezTo>
                    <a:pt x="1905" y="555"/>
                    <a:pt x="1905" y="555"/>
                    <a:pt x="1905" y="555"/>
                  </a:cubicBezTo>
                  <a:cubicBezTo>
                    <a:pt x="1905" y="244"/>
                    <a:pt x="1487" y="0"/>
                    <a:pt x="953" y="0"/>
                  </a:cubicBezTo>
                  <a:close/>
                  <a:moveTo>
                    <a:pt x="1826" y="1269"/>
                  </a:moveTo>
                  <a:cubicBezTo>
                    <a:pt x="1826" y="1532"/>
                    <a:pt x="1434" y="1746"/>
                    <a:pt x="953" y="1746"/>
                  </a:cubicBezTo>
                  <a:cubicBezTo>
                    <a:pt x="471" y="1746"/>
                    <a:pt x="80" y="1532"/>
                    <a:pt x="80" y="1269"/>
                  </a:cubicBezTo>
                  <a:cubicBezTo>
                    <a:pt x="80" y="1138"/>
                    <a:pt x="80" y="1138"/>
                    <a:pt x="80" y="1138"/>
                  </a:cubicBezTo>
                  <a:cubicBezTo>
                    <a:pt x="225" y="1334"/>
                    <a:pt x="557" y="1468"/>
                    <a:pt x="953" y="1468"/>
                  </a:cubicBezTo>
                  <a:cubicBezTo>
                    <a:pt x="1348" y="1468"/>
                    <a:pt x="1680" y="1334"/>
                    <a:pt x="1826" y="1138"/>
                  </a:cubicBezTo>
                  <a:lnTo>
                    <a:pt x="1826" y="1269"/>
                  </a:lnTo>
                  <a:close/>
                  <a:moveTo>
                    <a:pt x="1826" y="912"/>
                  </a:moveTo>
                  <a:cubicBezTo>
                    <a:pt x="1826" y="1175"/>
                    <a:pt x="1434" y="1389"/>
                    <a:pt x="953" y="1389"/>
                  </a:cubicBezTo>
                  <a:cubicBezTo>
                    <a:pt x="471" y="1389"/>
                    <a:pt x="80" y="1175"/>
                    <a:pt x="80" y="912"/>
                  </a:cubicBezTo>
                  <a:cubicBezTo>
                    <a:pt x="80" y="781"/>
                    <a:pt x="80" y="781"/>
                    <a:pt x="80" y="781"/>
                  </a:cubicBezTo>
                  <a:cubicBezTo>
                    <a:pt x="225" y="977"/>
                    <a:pt x="557" y="1111"/>
                    <a:pt x="953" y="1111"/>
                  </a:cubicBezTo>
                  <a:cubicBezTo>
                    <a:pt x="1348" y="1111"/>
                    <a:pt x="1680" y="977"/>
                    <a:pt x="1826" y="781"/>
                  </a:cubicBezTo>
                  <a:lnTo>
                    <a:pt x="1826" y="912"/>
                  </a:lnTo>
                  <a:close/>
                  <a:moveTo>
                    <a:pt x="953" y="1031"/>
                  </a:moveTo>
                  <a:cubicBezTo>
                    <a:pt x="471" y="1031"/>
                    <a:pt x="80" y="818"/>
                    <a:pt x="80" y="555"/>
                  </a:cubicBezTo>
                  <a:cubicBezTo>
                    <a:pt x="80" y="293"/>
                    <a:pt x="471" y="79"/>
                    <a:pt x="953" y="79"/>
                  </a:cubicBezTo>
                  <a:cubicBezTo>
                    <a:pt x="1434" y="79"/>
                    <a:pt x="1826" y="293"/>
                    <a:pt x="1826" y="555"/>
                  </a:cubicBezTo>
                  <a:cubicBezTo>
                    <a:pt x="1826" y="818"/>
                    <a:pt x="1434" y="1031"/>
                    <a:pt x="953" y="10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SliModel Group shp37">
              <a:extLst>
                <a:ext uri="{FF2B5EF4-FFF2-40B4-BE49-F238E27FC236}">
                  <a16:creationId xmlns:a16="http://schemas.microsoft.com/office/drawing/2014/main" id="{6D344792-D7ED-458F-AC45-5BB303F02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4925" y="2513013"/>
              <a:ext cx="392113" cy="487363"/>
            </a:xfrm>
            <a:custGeom>
              <a:avLst/>
              <a:gdLst>
                <a:gd name="T0" fmla="*/ 199 w 397"/>
                <a:gd name="T1" fmla="*/ 107 h 494"/>
                <a:gd name="T2" fmla="*/ 318 w 397"/>
                <a:gd name="T3" fmla="*/ 157 h 494"/>
                <a:gd name="T4" fmla="*/ 397 w 397"/>
                <a:gd name="T5" fmla="*/ 157 h 494"/>
                <a:gd name="T6" fmla="*/ 239 w 397"/>
                <a:gd name="T7" fmla="*/ 30 h 494"/>
                <a:gd name="T8" fmla="*/ 239 w 397"/>
                <a:gd name="T9" fmla="*/ 0 h 494"/>
                <a:gd name="T10" fmla="*/ 159 w 397"/>
                <a:gd name="T11" fmla="*/ 0 h 494"/>
                <a:gd name="T12" fmla="*/ 159 w 397"/>
                <a:gd name="T13" fmla="*/ 30 h 494"/>
                <a:gd name="T14" fmla="*/ 0 w 397"/>
                <a:gd name="T15" fmla="*/ 157 h 494"/>
                <a:gd name="T16" fmla="*/ 199 w 397"/>
                <a:gd name="T17" fmla="*/ 287 h 494"/>
                <a:gd name="T18" fmla="*/ 318 w 397"/>
                <a:gd name="T19" fmla="*/ 337 h 494"/>
                <a:gd name="T20" fmla="*/ 199 w 397"/>
                <a:gd name="T21" fmla="*/ 387 h 494"/>
                <a:gd name="T22" fmla="*/ 80 w 397"/>
                <a:gd name="T23" fmla="*/ 337 h 494"/>
                <a:gd name="T24" fmla="*/ 0 w 397"/>
                <a:gd name="T25" fmla="*/ 337 h 494"/>
                <a:gd name="T26" fmla="*/ 159 w 397"/>
                <a:gd name="T27" fmla="*/ 464 h 494"/>
                <a:gd name="T28" fmla="*/ 159 w 397"/>
                <a:gd name="T29" fmla="*/ 494 h 494"/>
                <a:gd name="T30" fmla="*/ 239 w 397"/>
                <a:gd name="T31" fmla="*/ 494 h 494"/>
                <a:gd name="T32" fmla="*/ 239 w 397"/>
                <a:gd name="T33" fmla="*/ 464 h 494"/>
                <a:gd name="T34" fmla="*/ 397 w 397"/>
                <a:gd name="T35" fmla="*/ 337 h 494"/>
                <a:gd name="T36" fmla="*/ 199 w 397"/>
                <a:gd name="T37" fmla="*/ 207 h 494"/>
                <a:gd name="T38" fmla="*/ 80 w 397"/>
                <a:gd name="T39" fmla="*/ 157 h 494"/>
                <a:gd name="T40" fmla="*/ 199 w 397"/>
                <a:gd name="T41" fmla="*/ 10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7" h="494">
                  <a:moveTo>
                    <a:pt x="199" y="107"/>
                  </a:moveTo>
                  <a:cubicBezTo>
                    <a:pt x="273" y="107"/>
                    <a:pt x="318" y="140"/>
                    <a:pt x="318" y="157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7" y="93"/>
                    <a:pt x="331" y="42"/>
                    <a:pt x="239" y="3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66" y="42"/>
                    <a:pt x="0" y="93"/>
                    <a:pt x="0" y="157"/>
                  </a:cubicBezTo>
                  <a:cubicBezTo>
                    <a:pt x="0" y="231"/>
                    <a:pt x="86" y="287"/>
                    <a:pt x="199" y="287"/>
                  </a:cubicBezTo>
                  <a:cubicBezTo>
                    <a:pt x="273" y="287"/>
                    <a:pt x="318" y="319"/>
                    <a:pt x="318" y="337"/>
                  </a:cubicBezTo>
                  <a:cubicBezTo>
                    <a:pt x="318" y="354"/>
                    <a:pt x="273" y="387"/>
                    <a:pt x="199" y="387"/>
                  </a:cubicBezTo>
                  <a:cubicBezTo>
                    <a:pt x="125" y="387"/>
                    <a:pt x="80" y="354"/>
                    <a:pt x="80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402"/>
                    <a:pt x="66" y="452"/>
                    <a:pt x="159" y="464"/>
                  </a:cubicBezTo>
                  <a:cubicBezTo>
                    <a:pt x="159" y="494"/>
                    <a:pt x="159" y="494"/>
                    <a:pt x="159" y="494"/>
                  </a:cubicBezTo>
                  <a:cubicBezTo>
                    <a:pt x="239" y="494"/>
                    <a:pt x="239" y="494"/>
                    <a:pt x="239" y="494"/>
                  </a:cubicBezTo>
                  <a:cubicBezTo>
                    <a:pt x="239" y="464"/>
                    <a:pt x="239" y="464"/>
                    <a:pt x="239" y="464"/>
                  </a:cubicBezTo>
                  <a:cubicBezTo>
                    <a:pt x="331" y="452"/>
                    <a:pt x="397" y="402"/>
                    <a:pt x="397" y="337"/>
                  </a:cubicBezTo>
                  <a:cubicBezTo>
                    <a:pt x="397" y="263"/>
                    <a:pt x="312" y="207"/>
                    <a:pt x="199" y="207"/>
                  </a:cubicBezTo>
                  <a:cubicBezTo>
                    <a:pt x="125" y="207"/>
                    <a:pt x="80" y="175"/>
                    <a:pt x="80" y="157"/>
                  </a:cubicBezTo>
                  <a:cubicBezTo>
                    <a:pt x="80" y="140"/>
                    <a:pt x="125" y="107"/>
                    <a:pt x="199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4" name="SlideModel shp38">
            <a:extLst>
              <a:ext uri="{FF2B5EF4-FFF2-40B4-BE49-F238E27FC236}">
                <a16:creationId xmlns:a16="http://schemas.microsoft.com/office/drawing/2014/main" id="{842C0AC4-6DF5-4773-B37E-2534F405D32B}"/>
              </a:ext>
            </a:extLst>
          </p:cNvPr>
          <p:cNvSpPr/>
          <p:nvPr/>
        </p:nvSpPr>
        <p:spPr>
          <a:xfrm flipH="1">
            <a:off x="7545380" y="3150319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lideModel shp39">
            <a:extLst>
              <a:ext uri="{FF2B5EF4-FFF2-40B4-BE49-F238E27FC236}">
                <a16:creationId xmlns:a16="http://schemas.microsoft.com/office/drawing/2014/main" id="{2017FD2B-A5C3-4EBF-BDCD-29D01200DDAB}"/>
              </a:ext>
            </a:extLst>
          </p:cNvPr>
          <p:cNvSpPr/>
          <p:nvPr/>
        </p:nvSpPr>
        <p:spPr>
          <a:xfrm flipH="1" flipV="1">
            <a:off x="6804393" y="5859082"/>
            <a:ext cx="1306184" cy="23650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0" fmla="*/ 0 w 730990"/>
              <a:gd name="connsiteY0" fmla="*/ 0 h 236502"/>
              <a:gd name="connsiteX1" fmla="*/ 493138 w 730990"/>
              <a:gd name="connsiteY1" fmla="*/ 0 h 236502"/>
              <a:gd name="connsiteX2" fmla="*/ 730990 w 730990"/>
              <a:gd name="connsiteY2" fmla="*/ 236502 h 23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990" h="236502">
                <a:moveTo>
                  <a:pt x="0" y="0"/>
                </a:moveTo>
                <a:lnTo>
                  <a:pt x="493138" y="0"/>
                </a:lnTo>
                <a:lnTo>
                  <a:pt x="730990" y="236502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SlideModel shp40">
            <a:extLst>
              <a:ext uri="{FF2B5EF4-FFF2-40B4-BE49-F238E27FC236}">
                <a16:creationId xmlns:a16="http://schemas.microsoft.com/office/drawing/2014/main" id="{9B00DB05-1047-41B2-8AE9-7F4B13070BC0}"/>
              </a:ext>
            </a:extLst>
          </p:cNvPr>
          <p:cNvSpPr/>
          <p:nvPr/>
        </p:nvSpPr>
        <p:spPr>
          <a:xfrm>
            <a:off x="9134014" y="4297928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SlideModel shp41">
            <a:extLst>
              <a:ext uri="{FF2B5EF4-FFF2-40B4-BE49-F238E27FC236}">
                <a16:creationId xmlns:a16="http://schemas.microsoft.com/office/drawing/2014/main" id="{4927AE26-F0CA-4C79-91A4-4D8CF24DE885}"/>
              </a:ext>
            </a:extLst>
          </p:cNvPr>
          <p:cNvSpPr/>
          <p:nvPr/>
        </p:nvSpPr>
        <p:spPr>
          <a:xfrm>
            <a:off x="8856321" y="4165374"/>
            <a:ext cx="914694" cy="914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lideModel shp42">
            <a:extLst>
              <a:ext uri="{FF2B5EF4-FFF2-40B4-BE49-F238E27FC236}">
                <a16:creationId xmlns:a16="http://schemas.microsoft.com/office/drawing/2014/main" id="{A9F50014-2EC3-4198-9EA7-CFC64C70FAAA}"/>
              </a:ext>
            </a:extLst>
          </p:cNvPr>
          <p:cNvSpPr/>
          <p:nvPr/>
        </p:nvSpPr>
        <p:spPr>
          <a:xfrm>
            <a:off x="8951126" y="4260179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lideModel shp43">
            <a:extLst>
              <a:ext uri="{FF2B5EF4-FFF2-40B4-BE49-F238E27FC236}">
                <a16:creationId xmlns:a16="http://schemas.microsoft.com/office/drawing/2014/main" id="{792A6FB7-1E26-4932-92A7-CFE4B27DFA2C}"/>
              </a:ext>
            </a:extLst>
          </p:cNvPr>
          <p:cNvSpPr/>
          <p:nvPr/>
        </p:nvSpPr>
        <p:spPr>
          <a:xfrm>
            <a:off x="9051521" y="4360575"/>
            <a:ext cx="524294" cy="5242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SlideModel shp44">
            <a:extLst>
              <a:ext uri="{FF2B5EF4-FFF2-40B4-BE49-F238E27FC236}">
                <a16:creationId xmlns:a16="http://schemas.microsoft.com/office/drawing/2014/main" id="{14E58FBA-1F51-41E5-991D-298C559C2903}"/>
              </a:ext>
            </a:extLst>
          </p:cNvPr>
          <p:cNvSpPr txBox="1"/>
          <p:nvPr/>
        </p:nvSpPr>
        <p:spPr>
          <a:xfrm>
            <a:off x="9842527" y="4407278"/>
            <a:ext cx="142133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grpSp>
        <p:nvGrpSpPr>
          <p:cNvPr id="55" name="SlideModel shp45">
            <a:extLst>
              <a:ext uri="{FF2B5EF4-FFF2-40B4-BE49-F238E27FC236}">
                <a16:creationId xmlns:a16="http://schemas.microsoft.com/office/drawing/2014/main" id="{FD8BA28E-F036-4515-921E-86464708465F}"/>
              </a:ext>
            </a:extLst>
          </p:cNvPr>
          <p:cNvGrpSpPr/>
          <p:nvPr/>
        </p:nvGrpSpPr>
        <p:grpSpPr>
          <a:xfrm>
            <a:off x="9165771" y="4509935"/>
            <a:ext cx="304222" cy="223510"/>
            <a:chOff x="18084800" y="42863"/>
            <a:chExt cx="2100263" cy="1543050"/>
          </a:xfrm>
          <a:solidFill>
            <a:schemeClr val="bg1"/>
          </a:solidFill>
        </p:grpSpPr>
        <p:sp>
          <p:nvSpPr>
            <p:cNvPr id="56" name="SliModel Group shp46">
              <a:extLst>
                <a:ext uri="{FF2B5EF4-FFF2-40B4-BE49-F238E27FC236}">
                  <a16:creationId xmlns:a16="http://schemas.microsoft.com/office/drawing/2014/main" id="{73E548E8-057C-4BD4-AA6E-C6B4EBE5AB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84800" y="336550"/>
              <a:ext cx="2100263" cy="1249363"/>
            </a:xfrm>
            <a:custGeom>
              <a:avLst/>
              <a:gdLst>
                <a:gd name="T0" fmla="*/ 652 w 1323"/>
                <a:gd name="T1" fmla="*/ 787 h 787"/>
                <a:gd name="T2" fmla="*/ 0 w 1323"/>
                <a:gd name="T3" fmla="*/ 787 h 787"/>
                <a:gd name="T4" fmla="*/ 180 w 1323"/>
                <a:gd name="T5" fmla="*/ 416 h 787"/>
                <a:gd name="T6" fmla="*/ 495 w 1323"/>
                <a:gd name="T7" fmla="*/ 416 h 787"/>
                <a:gd name="T8" fmla="*/ 652 w 1323"/>
                <a:gd name="T9" fmla="*/ 787 h 787"/>
                <a:gd name="T10" fmla="*/ 74 w 1323"/>
                <a:gd name="T11" fmla="*/ 740 h 787"/>
                <a:gd name="T12" fmla="*/ 583 w 1323"/>
                <a:gd name="T13" fmla="*/ 740 h 787"/>
                <a:gd name="T14" fmla="*/ 467 w 1323"/>
                <a:gd name="T15" fmla="*/ 463 h 787"/>
                <a:gd name="T16" fmla="*/ 208 w 1323"/>
                <a:gd name="T17" fmla="*/ 463 h 787"/>
                <a:gd name="T18" fmla="*/ 74 w 1323"/>
                <a:gd name="T19" fmla="*/ 740 h 787"/>
                <a:gd name="T20" fmla="*/ 1323 w 1323"/>
                <a:gd name="T21" fmla="*/ 787 h 787"/>
                <a:gd name="T22" fmla="*/ 671 w 1323"/>
                <a:gd name="T23" fmla="*/ 787 h 787"/>
                <a:gd name="T24" fmla="*/ 828 w 1323"/>
                <a:gd name="T25" fmla="*/ 416 h 787"/>
                <a:gd name="T26" fmla="*/ 1143 w 1323"/>
                <a:gd name="T27" fmla="*/ 416 h 787"/>
                <a:gd name="T28" fmla="*/ 1323 w 1323"/>
                <a:gd name="T29" fmla="*/ 787 h 787"/>
                <a:gd name="T30" fmla="*/ 740 w 1323"/>
                <a:gd name="T31" fmla="*/ 740 h 787"/>
                <a:gd name="T32" fmla="*/ 1249 w 1323"/>
                <a:gd name="T33" fmla="*/ 740 h 787"/>
                <a:gd name="T34" fmla="*/ 1115 w 1323"/>
                <a:gd name="T35" fmla="*/ 463 h 787"/>
                <a:gd name="T36" fmla="*/ 860 w 1323"/>
                <a:gd name="T37" fmla="*/ 463 h 787"/>
                <a:gd name="T38" fmla="*/ 740 w 1323"/>
                <a:gd name="T39" fmla="*/ 740 h 787"/>
                <a:gd name="T40" fmla="*/ 990 w 1323"/>
                <a:gd name="T41" fmla="*/ 370 h 787"/>
                <a:gd name="T42" fmla="*/ 338 w 1323"/>
                <a:gd name="T43" fmla="*/ 370 h 787"/>
                <a:gd name="T44" fmla="*/ 495 w 1323"/>
                <a:gd name="T45" fmla="*/ 0 h 787"/>
                <a:gd name="T46" fmla="*/ 809 w 1323"/>
                <a:gd name="T47" fmla="*/ 0 h 787"/>
                <a:gd name="T48" fmla="*/ 990 w 1323"/>
                <a:gd name="T49" fmla="*/ 370 h 787"/>
                <a:gd name="T50" fmla="*/ 407 w 1323"/>
                <a:gd name="T51" fmla="*/ 324 h 787"/>
                <a:gd name="T52" fmla="*/ 916 w 1323"/>
                <a:gd name="T53" fmla="*/ 324 h 787"/>
                <a:gd name="T54" fmla="*/ 781 w 1323"/>
                <a:gd name="T55" fmla="*/ 46 h 787"/>
                <a:gd name="T56" fmla="*/ 523 w 1323"/>
                <a:gd name="T57" fmla="*/ 46 h 787"/>
                <a:gd name="T58" fmla="*/ 407 w 1323"/>
                <a:gd name="T59" fmla="*/ 324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23" h="787">
                  <a:moveTo>
                    <a:pt x="652" y="787"/>
                  </a:moveTo>
                  <a:lnTo>
                    <a:pt x="0" y="787"/>
                  </a:lnTo>
                  <a:lnTo>
                    <a:pt x="180" y="416"/>
                  </a:lnTo>
                  <a:lnTo>
                    <a:pt x="495" y="416"/>
                  </a:lnTo>
                  <a:lnTo>
                    <a:pt x="652" y="787"/>
                  </a:lnTo>
                  <a:close/>
                  <a:moveTo>
                    <a:pt x="74" y="740"/>
                  </a:moveTo>
                  <a:lnTo>
                    <a:pt x="583" y="740"/>
                  </a:lnTo>
                  <a:lnTo>
                    <a:pt x="467" y="463"/>
                  </a:lnTo>
                  <a:lnTo>
                    <a:pt x="208" y="463"/>
                  </a:lnTo>
                  <a:lnTo>
                    <a:pt x="74" y="740"/>
                  </a:lnTo>
                  <a:close/>
                  <a:moveTo>
                    <a:pt x="1323" y="787"/>
                  </a:moveTo>
                  <a:lnTo>
                    <a:pt x="671" y="787"/>
                  </a:lnTo>
                  <a:lnTo>
                    <a:pt x="828" y="416"/>
                  </a:lnTo>
                  <a:lnTo>
                    <a:pt x="1143" y="416"/>
                  </a:lnTo>
                  <a:lnTo>
                    <a:pt x="1323" y="787"/>
                  </a:lnTo>
                  <a:close/>
                  <a:moveTo>
                    <a:pt x="740" y="740"/>
                  </a:moveTo>
                  <a:lnTo>
                    <a:pt x="1249" y="740"/>
                  </a:lnTo>
                  <a:lnTo>
                    <a:pt x="1115" y="463"/>
                  </a:lnTo>
                  <a:lnTo>
                    <a:pt x="860" y="463"/>
                  </a:lnTo>
                  <a:lnTo>
                    <a:pt x="740" y="740"/>
                  </a:lnTo>
                  <a:close/>
                  <a:moveTo>
                    <a:pt x="990" y="370"/>
                  </a:moveTo>
                  <a:lnTo>
                    <a:pt x="338" y="370"/>
                  </a:lnTo>
                  <a:lnTo>
                    <a:pt x="495" y="0"/>
                  </a:lnTo>
                  <a:lnTo>
                    <a:pt x="809" y="0"/>
                  </a:lnTo>
                  <a:lnTo>
                    <a:pt x="990" y="370"/>
                  </a:lnTo>
                  <a:close/>
                  <a:moveTo>
                    <a:pt x="407" y="324"/>
                  </a:moveTo>
                  <a:lnTo>
                    <a:pt x="916" y="324"/>
                  </a:lnTo>
                  <a:lnTo>
                    <a:pt x="781" y="46"/>
                  </a:lnTo>
                  <a:lnTo>
                    <a:pt x="523" y="46"/>
                  </a:lnTo>
                  <a:lnTo>
                    <a:pt x="407" y="3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SliModel Group shp47">
              <a:extLst>
                <a:ext uri="{FF2B5EF4-FFF2-40B4-BE49-F238E27FC236}">
                  <a16:creationId xmlns:a16="http://schemas.microsoft.com/office/drawing/2014/main" id="{07DBC3DB-9942-441F-AE50-489906B64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7025" y="704850"/>
              <a:ext cx="219075" cy="219075"/>
            </a:xfrm>
            <a:custGeom>
              <a:avLst/>
              <a:gdLst>
                <a:gd name="T0" fmla="*/ 138 w 138"/>
                <a:gd name="T1" fmla="*/ 46 h 138"/>
                <a:gd name="T2" fmla="*/ 138 w 138"/>
                <a:gd name="T3" fmla="*/ 92 h 138"/>
                <a:gd name="T4" fmla="*/ 92 w 138"/>
                <a:gd name="T5" fmla="*/ 92 h 138"/>
                <a:gd name="T6" fmla="*/ 92 w 138"/>
                <a:gd name="T7" fmla="*/ 138 h 138"/>
                <a:gd name="T8" fmla="*/ 46 w 138"/>
                <a:gd name="T9" fmla="*/ 138 h 138"/>
                <a:gd name="T10" fmla="*/ 46 w 138"/>
                <a:gd name="T11" fmla="*/ 92 h 138"/>
                <a:gd name="T12" fmla="*/ 0 w 138"/>
                <a:gd name="T13" fmla="*/ 92 h 138"/>
                <a:gd name="T14" fmla="*/ 0 w 138"/>
                <a:gd name="T15" fmla="*/ 46 h 138"/>
                <a:gd name="T16" fmla="*/ 46 w 138"/>
                <a:gd name="T17" fmla="*/ 46 h 138"/>
                <a:gd name="T18" fmla="*/ 46 w 138"/>
                <a:gd name="T19" fmla="*/ 0 h 138"/>
                <a:gd name="T20" fmla="*/ 92 w 138"/>
                <a:gd name="T21" fmla="*/ 0 h 138"/>
                <a:gd name="T22" fmla="*/ 92 w 138"/>
                <a:gd name="T23" fmla="*/ 46 h 138"/>
                <a:gd name="T24" fmla="*/ 138 w 138"/>
                <a:gd name="T25" fmla="*/ 4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38">
                  <a:moveTo>
                    <a:pt x="138" y="46"/>
                  </a:moveTo>
                  <a:lnTo>
                    <a:pt x="138" y="92"/>
                  </a:lnTo>
                  <a:lnTo>
                    <a:pt x="92" y="92"/>
                  </a:lnTo>
                  <a:lnTo>
                    <a:pt x="92" y="138"/>
                  </a:lnTo>
                  <a:lnTo>
                    <a:pt x="46" y="138"/>
                  </a:lnTo>
                  <a:lnTo>
                    <a:pt x="46" y="92"/>
                  </a:lnTo>
                  <a:lnTo>
                    <a:pt x="0" y="92"/>
                  </a:ln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92" y="0"/>
                  </a:lnTo>
                  <a:lnTo>
                    <a:pt x="92" y="46"/>
                  </a:lnTo>
                  <a:lnTo>
                    <a:pt x="138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SliModel Group shp48">
              <a:extLst>
                <a:ext uri="{FF2B5EF4-FFF2-40B4-BE49-F238E27FC236}">
                  <a16:creationId xmlns:a16="http://schemas.microsoft.com/office/drawing/2014/main" id="{78E50F73-5EBD-4C29-AEE6-1440C22A6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3763" y="704850"/>
              <a:ext cx="219075" cy="219075"/>
            </a:xfrm>
            <a:custGeom>
              <a:avLst/>
              <a:gdLst>
                <a:gd name="T0" fmla="*/ 138 w 138"/>
                <a:gd name="T1" fmla="*/ 46 h 138"/>
                <a:gd name="T2" fmla="*/ 138 w 138"/>
                <a:gd name="T3" fmla="*/ 92 h 138"/>
                <a:gd name="T4" fmla="*/ 92 w 138"/>
                <a:gd name="T5" fmla="*/ 92 h 138"/>
                <a:gd name="T6" fmla="*/ 92 w 138"/>
                <a:gd name="T7" fmla="*/ 138 h 138"/>
                <a:gd name="T8" fmla="*/ 46 w 138"/>
                <a:gd name="T9" fmla="*/ 138 h 138"/>
                <a:gd name="T10" fmla="*/ 46 w 138"/>
                <a:gd name="T11" fmla="*/ 92 h 138"/>
                <a:gd name="T12" fmla="*/ 0 w 138"/>
                <a:gd name="T13" fmla="*/ 92 h 138"/>
                <a:gd name="T14" fmla="*/ 0 w 138"/>
                <a:gd name="T15" fmla="*/ 46 h 138"/>
                <a:gd name="T16" fmla="*/ 46 w 138"/>
                <a:gd name="T17" fmla="*/ 46 h 138"/>
                <a:gd name="T18" fmla="*/ 46 w 138"/>
                <a:gd name="T19" fmla="*/ 0 h 138"/>
                <a:gd name="T20" fmla="*/ 92 w 138"/>
                <a:gd name="T21" fmla="*/ 0 h 138"/>
                <a:gd name="T22" fmla="*/ 92 w 138"/>
                <a:gd name="T23" fmla="*/ 46 h 138"/>
                <a:gd name="T24" fmla="*/ 138 w 138"/>
                <a:gd name="T25" fmla="*/ 4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38">
                  <a:moveTo>
                    <a:pt x="138" y="46"/>
                  </a:moveTo>
                  <a:lnTo>
                    <a:pt x="138" y="92"/>
                  </a:lnTo>
                  <a:lnTo>
                    <a:pt x="92" y="92"/>
                  </a:lnTo>
                  <a:lnTo>
                    <a:pt x="92" y="138"/>
                  </a:lnTo>
                  <a:lnTo>
                    <a:pt x="46" y="138"/>
                  </a:lnTo>
                  <a:lnTo>
                    <a:pt x="46" y="92"/>
                  </a:lnTo>
                  <a:lnTo>
                    <a:pt x="0" y="92"/>
                  </a:ln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92" y="0"/>
                  </a:lnTo>
                  <a:lnTo>
                    <a:pt x="92" y="46"/>
                  </a:lnTo>
                  <a:lnTo>
                    <a:pt x="138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9" name="SliModel Group shp49">
              <a:extLst>
                <a:ext uri="{FF2B5EF4-FFF2-40B4-BE49-F238E27FC236}">
                  <a16:creationId xmlns:a16="http://schemas.microsoft.com/office/drawing/2014/main" id="{6D5DF55E-08E5-4707-93DF-57161906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1775" y="42863"/>
              <a:ext cx="220663" cy="220663"/>
            </a:xfrm>
            <a:custGeom>
              <a:avLst/>
              <a:gdLst>
                <a:gd name="T0" fmla="*/ 139 w 139"/>
                <a:gd name="T1" fmla="*/ 46 h 139"/>
                <a:gd name="T2" fmla="*/ 139 w 139"/>
                <a:gd name="T3" fmla="*/ 93 h 139"/>
                <a:gd name="T4" fmla="*/ 93 w 139"/>
                <a:gd name="T5" fmla="*/ 93 h 139"/>
                <a:gd name="T6" fmla="*/ 93 w 139"/>
                <a:gd name="T7" fmla="*/ 139 h 139"/>
                <a:gd name="T8" fmla="*/ 46 w 139"/>
                <a:gd name="T9" fmla="*/ 139 h 139"/>
                <a:gd name="T10" fmla="*/ 46 w 139"/>
                <a:gd name="T11" fmla="*/ 93 h 139"/>
                <a:gd name="T12" fmla="*/ 0 w 139"/>
                <a:gd name="T13" fmla="*/ 93 h 139"/>
                <a:gd name="T14" fmla="*/ 0 w 139"/>
                <a:gd name="T15" fmla="*/ 46 h 139"/>
                <a:gd name="T16" fmla="*/ 46 w 139"/>
                <a:gd name="T17" fmla="*/ 46 h 139"/>
                <a:gd name="T18" fmla="*/ 46 w 139"/>
                <a:gd name="T19" fmla="*/ 0 h 139"/>
                <a:gd name="T20" fmla="*/ 93 w 139"/>
                <a:gd name="T21" fmla="*/ 0 h 139"/>
                <a:gd name="T22" fmla="*/ 93 w 139"/>
                <a:gd name="T23" fmla="*/ 46 h 139"/>
                <a:gd name="T24" fmla="*/ 139 w 139"/>
                <a:gd name="T25" fmla="*/ 4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39">
                  <a:moveTo>
                    <a:pt x="139" y="46"/>
                  </a:moveTo>
                  <a:lnTo>
                    <a:pt x="139" y="93"/>
                  </a:lnTo>
                  <a:lnTo>
                    <a:pt x="93" y="93"/>
                  </a:lnTo>
                  <a:lnTo>
                    <a:pt x="93" y="139"/>
                  </a:lnTo>
                  <a:lnTo>
                    <a:pt x="46" y="139"/>
                  </a:lnTo>
                  <a:lnTo>
                    <a:pt x="46" y="93"/>
                  </a:lnTo>
                  <a:lnTo>
                    <a:pt x="0" y="93"/>
                  </a:ln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93" y="0"/>
                  </a:lnTo>
                  <a:lnTo>
                    <a:pt x="93" y="46"/>
                  </a:lnTo>
                  <a:lnTo>
                    <a:pt x="139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cxnSp>
        <p:nvCxnSpPr>
          <p:cNvPr id="61" name="SlideModel shp50">
            <a:extLst>
              <a:ext uri="{FF2B5EF4-FFF2-40B4-BE49-F238E27FC236}">
                <a16:creationId xmlns:a16="http://schemas.microsoft.com/office/drawing/2014/main" id="{0AB3A0D2-0BA5-499D-AE4B-C6053473D1E1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7715214" y="4621331"/>
            <a:ext cx="1141107" cy="13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SlideModel shp51">
            <a:extLst>
              <a:ext uri="{FF2B5EF4-FFF2-40B4-BE49-F238E27FC236}">
                <a16:creationId xmlns:a16="http://schemas.microsoft.com/office/drawing/2014/main" id="{459A0519-2650-49E0-9B4F-49DE8160C955}"/>
              </a:ext>
            </a:extLst>
          </p:cNvPr>
          <p:cNvSpPr/>
          <p:nvPr/>
        </p:nvSpPr>
        <p:spPr>
          <a:xfrm>
            <a:off x="8388282" y="5756943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SlideModel shp52">
            <a:extLst>
              <a:ext uri="{FF2B5EF4-FFF2-40B4-BE49-F238E27FC236}">
                <a16:creationId xmlns:a16="http://schemas.microsoft.com/office/drawing/2014/main" id="{A4EB5246-052B-42FA-961A-CD454A82144E}"/>
              </a:ext>
            </a:extLst>
          </p:cNvPr>
          <p:cNvSpPr/>
          <p:nvPr/>
        </p:nvSpPr>
        <p:spPr>
          <a:xfrm>
            <a:off x="8110589" y="5624389"/>
            <a:ext cx="914694" cy="914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SlideModel shp53">
            <a:extLst>
              <a:ext uri="{FF2B5EF4-FFF2-40B4-BE49-F238E27FC236}">
                <a16:creationId xmlns:a16="http://schemas.microsoft.com/office/drawing/2014/main" id="{1EA2E2C8-FF54-4871-B727-4A274EE2CE10}"/>
              </a:ext>
            </a:extLst>
          </p:cNvPr>
          <p:cNvSpPr/>
          <p:nvPr/>
        </p:nvSpPr>
        <p:spPr>
          <a:xfrm>
            <a:off x="8205394" y="5719194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SlideModel shp54">
            <a:extLst>
              <a:ext uri="{FF2B5EF4-FFF2-40B4-BE49-F238E27FC236}">
                <a16:creationId xmlns:a16="http://schemas.microsoft.com/office/drawing/2014/main" id="{544ABAB9-91B8-4A33-8F73-94A6DC59A87D}"/>
              </a:ext>
            </a:extLst>
          </p:cNvPr>
          <p:cNvSpPr/>
          <p:nvPr/>
        </p:nvSpPr>
        <p:spPr>
          <a:xfrm>
            <a:off x="8305789" y="5819590"/>
            <a:ext cx="524294" cy="5242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SlideModel shp55">
            <a:extLst>
              <a:ext uri="{FF2B5EF4-FFF2-40B4-BE49-F238E27FC236}">
                <a16:creationId xmlns:a16="http://schemas.microsoft.com/office/drawing/2014/main" id="{25A73A20-A2A6-4F6E-B943-41367FBCCAF4}"/>
              </a:ext>
            </a:extLst>
          </p:cNvPr>
          <p:cNvSpPr txBox="1"/>
          <p:nvPr/>
        </p:nvSpPr>
        <p:spPr>
          <a:xfrm>
            <a:off x="9096795" y="5866293"/>
            <a:ext cx="142133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70" name="SlideModel shp56">
            <a:extLst>
              <a:ext uri="{FF2B5EF4-FFF2-40B4-BE49-F238E27FC236}">
                <a16:creationId xmlns:a16="http://schemas.microsoft.com/office/drawing/2014/main" id="{6CEA4074-2E3E-4829-8655-42B0E4A91E04}"/>
              </a:ext>
            </a:extLst>
          </p:cNvPr>
          <p:cNvSpPr>
            <a:spLocks noEditPoints="1"/>
          </p:cNvSpPr>
          <p:nvPr/>
        </p:nvSpPr>
        <p:spPr bwMode="auto">
          <a:xfrm>
            <a:off x="8437401" y="5966311"/>
            <a:ext cx="269499" cy="218451"/>
          </a:xfrm>
          <a:custGeom>
            <a:avLst/>
            <a:gdLst>
              <a:gd name="T0" fmla="*/ 1841 w 1886"/>
              <a:gd name="T1" fmla="*/ 180 h 1527"/>
              <a:gd name="T2" fmla="*/ 991 w 1886"/>
              <a:gd name="T3" fmla="*/ 180 h 1527"/>
              <a:gd name="T4" fmla="*/ 919 w 1886"/>
              <a:gd name="T5" fmla="*/ 26 h 1527"/>
              <a:gd name="T6" fmla="*/ 878 w 1886"/>
              <a:gd name="T7" fmla="*/ 0 h 1527"/>
              <a:gd name="T8" fmla="*/ 44 w 1886"/>
              <a:gd name="T9" fmla="*/ 0 h 1527"/>
              <a:gd name="T10" fmla="*/ 0 w 1886"/>
              <a:gd name="T11" fmla="*/ 44 h 1527"/>
              <a:gd name="T12" fmla="*/ 0 w 1886"/>
              <a:gd name="T13" fmla="*/ 1482 h 1527"/>
              <a:gd name="T14" fmla="*/ 44 w 1886"/>
              <a:gd name="T15" fmla="*/ 1527 h 1527"/>
              <a:gd name="T16" fmla="*/ 1841 w 1886"/>
              <a:gd name="T17" fmla="*/ 1527 h 1527"/>
              <a:gd name="T18" fmla="*/ 1886 w 1886"/>
              <a:gd name="T19" fmla="*/ 1482 h 1527"/>
              <a:gd name="T20" fmla="*/ 1886 w 1886"/>
              <a:gd name="T21" fmla="*/ 539 h 1527"/>
              <a:gd name="T22" fmla="*/ 1886 w 1886"/>
              <a:gd name="T23" fmla="*/ 225 h 1527"/>
              <a:gd name="T24" fmla="*/ 1841 w 1886"/>
              <a:gd name="T25" fmla="*/ 180 h 1527"/>
              <a:gd name="T26" fmla="*/ 1797 w 1886"/>
              <a:gd name="T27" fmla="*/ 1438 h 1527"/>
              <a:gd name="T28" fmla="*/ 89 w 1886"/>
              <a:gd name="T29" fmla="*/ 1438 h 1527"/>
              <a:gd name="T30" fmla="*/ 89 w 1886"/>
              <a:gd name="T31" fmla="*/ 91 h 1527"/>
              <a:gd name="T32" fmla="*/ 850 w 1886"/>
              <a:gd name="T33" fmla="*/ 91 h 1527"/>
              <a:gd name="T34" fmla="*/ 1069 w 1886"/>
              <a:gd name="T35" fmla="*/ 560 h 1527"/>
              <a:gd name="T36" fmla="*/ 1110 w 1886"/>
              <a:gd name="T37" fmla="*/ 586 h 1527"/>
              <a:gd name="T38" fmla="*/ 1797 w 1886"/>
              <a:gd name="T39" fmla="*/ 586 h 1527"/>
              <a:gd name="T40" fmla="*/ 1797 w 1886"/>
              <a:gd name="T41" fmla="*/ 1438 h 1527"/>
              <a:gd name="T42" fmla="*/ 1797 w 1886"/>
              <a:gd name="T43" fmla="*/ 495 h 1527"/>
              <a:gd name="T44" fmla="*/ 1138 w 1886"/>
              <a:gd name="T45" fmla="*/ 495 h 1527"/>
              <a:gd name="T46" fmla="*/ 1032 w 1886"/>
              <a:gd name="T47" fmla="*/ 270 h 1527"/>
              <a:gd name="T48" fmla="*/ 1795 w 1886"/>
              <a:gd name="T49" fmla="*/ 270 h 1527"/>
              <a:gd name="T50" fmla="*/ 1795 w 1886"/>
              <a:gd name="T51" fmla="*/ 495 h 1527"/>
              <a:gd name="T52" fmla="*/ 1797 w 1886"/>
              <a:gd name="T53" fmla="*/ 495 h 1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86" h="1527">
                <a:moveTo>
                  <a:pt x="1841" y="180"/>
                </a:moveTo>
                <a:cubicBezTo>
                  <a:pt x="991" y="180"/>
                  <a:pt x="991" y="180"/>
                  <a:pt x="991" y="180"/>
                </a:cubicBezTo>
                <a:cubicBezTo>
                  <a:pt x="919" y="26"/>
                  <a:pt x="919" y="26"/>
                  <a:pt x="919" y="26"/>
                </a:cubicBezTo>
                <a:cubicBezTo>
                  <a:pt x="911" y="11"/>
                  <a:pt x="896" y="0"/>
                  <a:pt x="87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20" y="0"/>
                  <a:pt x="0" y="20"/>
                  <a:pt x="0" y="44"/>
                </a:cubicBezTo>
                <a:cubicBezTo>
                  <a:pt x="0" y="1482"/>
                  <a:pt x="0" y="1482"/>
                  <a:pt x="0" y="1482"/>
                </a:cubicBezTo>
                <a:cubicBezTo>
                  <a:pt x="0" y="1507"/>
                  <a:pt x="20" y="1527"/>
                  <a:pt x="44" y="1527"/>
                </a:cubicBezTo>
                <a:cubicBezTo>
                  <a:pt x="1841" y="1527"/>
                  <a:pt x="1841" y="1527"/>
                  <a:pt x="1841" y="1527"/>
                </a:cubicBezTo>
                <a:cubicBezTo>
                  <a:pt x="1866" y="1527"/>
                  <a:pt x="1886" y="1507"/>
                  <a:pt x="1886" y="1482"/>
                </a:cubicBezTo>
                <a:cubicBezTo>
                  <a:pt x="1886" y="539"/>
                  <a:pt x="1886" y="539"/>
                  <a:pt x="1886" y="539"/>
                </a:cubicBezTo>
                <a:cubicBezTo>
                  <a:pt x="1886" y="225"/>
                  <a:pt x="1886" y="225"/>
                  <a:pt x="1886" y="225"/>
                </a:cubicBezTo>
                <a:cubicBezTo>
                  <a:pt x="1886" y="201"/>
                  <a:pt x="1866" y="180"/>
                  <a:pt x="1841" y="180"/>
                </a:cubicBezTo>
                <a:close/>
                <a:moveTo>
                  <a:pt x="1797" y="1438"/>
                </a:moveTo>
                <a:cubicBezTo>
                  <a:pt x="89" y="1438"/>
                  <a:pt x="89" y="1438"/>
                  <a:pt x="89" y="1438"/>
                </a:cubicBezTo>
                <a:cubicBezTo>
                  <a:pt x="89" y="91"/>
                  <a:pt x="89" y="91"/>
                  <a:pt x="89" y="91"/>
                </a:cubicBezTo>
                <a:cubicBezTo>
                  <a:pt x="850" y="91"/>
                  <a:pt x="850" y="91"/>
                  <a:pt x="850" y="91"/>
                </a:cubicBezTo>
                <a:cubicBezTo>
                  <a:pt x="1069" y="560"/>
                  <a:pt x="1069" y="560"/>
                  <a:pt x="1069" y="560"/>
                </a:cubicBezTo>
                <a:cubicBezTo>
                  <a:pt x="1077" y="575"/>
                  <a:pt x="1092" y="586"/>
                  <a:pt x="1110" y="586"/>
                </a:cubicBezTo>
                <a:cubicBezTo>
                  <a:pt x="1797" y="586"/>
                  <a:pt x="1797" y="586"/>
                  <a:pt x="1797" y="586"/>
                </a:cubicBezTo>
                <a:lnTo>
                  <a:pt x="1797" y="1438"/>
                </a:lnTo>
                <a:close/>
                <a:moveTo>
                  <a:pt x="1797" y="495"/>
                </a:moveTo>
                <a:cubicBezTo>
                  <a:pt x="1138" y="495"/>
                  <a:pt x="1138" y="495"/>
                  <a:pt x="1138" y="495"/>
                </a:cubicBezTo>
                <a:cubicBezTo>
                  <a:pt x="1032" y="270"/>
                  <a:pt x="1032" y="270"/>
                  <a:pt x="1032" y="270"/>
                </a:cubicBezTo>
                <a:cubicBezTo>
                  <a:pt x="1795" y="270"/>
                  <a:pt x="1795" y="270"/>
                  <a:pt x="1795" y="270"/>
                </a:cubicBezTo>
                <a:cubicBezTo>
                  <a:pt x="1795" y="495"/>
                  <a:pt x="1795" y="495"/>
                  <a:pt x="1795" y="495"/>
                </a:cubicBezTo>
                <a:lnTo>
                  <a:pt x="1797" y="49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SlideModel shp57">
            <a:extLst>
              <a:ext uri="{FF2B5EF4-FFF2-40B4-BE49-F238E27FC236}">
                <a16:creationId xmlns:a16="http://schemas.microsoft.com/office/drawing/2014/main" id="{F0AE2409-D225-4485-B531-9E2DED26198A}"/>
              </a:ext>
            </a:extLst>
          </p:cNvPr>
          <p:cNvSpPr/>
          <p:nvPr/>
        </p:nvSpPr>
        <p:spPr>
          <a:xfrm flipH="1">
            <a:off x="7615073" y="4531020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SlideModel shp58">
            <a:extLst>
              <a:ext uri="{FF2B5EF4-FFF2-40B4-BE49-F238E27FC236}">
                <a16:creationId xmlns:a16="http://schemas.microsoft.com/office/drawing/2014/main" id="{1CBF10EF-BB61-4F50-8251-3FBD09833D7E}"/>
              </a:ext>
            </a:extLst>
          </p:cNvPr>
          <p:cNvSpPr/>
          <p:nvPr/>
        </p:nvSpPr>
        <p:spPr>
          <a:xfrm flipH="1">
            <a:off x="6754411" y="5738137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lideModel shp59">
            <a:extLst>
              <a:ext uri="{FF2B5EF4-FFF2-40B4-BE49-F238E27FC236}">
                <a16:creationId xmlns:a16="http://schemas.microsoft.com/office/drawing/2014/main" id="{BDDABEAF-124A-4B46-BA44-FC43E79E2A74}"/>
              </a:ext>
            </a:extLst>
          </p:cNvPr>
          <p:cNvSpPr/>
          <p:nvPr/>
        </p:nvSpPr>
        <p:spPr>
          <a:xfrm flipH="1">
            <a:off x="183510" y="2127201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SlideModel shp60">
            <a:extLst>
              <a:ext uri="{FF2B5EF4-FFF2-40B4-BE49-F238E27FC236}">
                <a16:creationId xmlns:a16="http://schemas.microsoft.com/office/drawing/2014/main" id="{6C3DD1E5-21BA-4B1A-80AF-1079E9D36851}"/>
              </a:ext>
            </a:extLst>
          </p:cNvPr>
          <p:cNvSpPr/>
          <p:nvPr/>
        </p:nvSpPr>
        <p:spPr>
          <a:xfrm flipH="1">
            <a:off x="1985058" y="1994647"/>
            <a:ext cx="914694" cy="9146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SlideModel shp61">
            <a:extLst>
              <a:ext uri="{FF2B5EF4-FFF2-40B4-BE49-F238E27FC236}">
                <a16:creationId xmlns:a16="http://schemas.microsoft.com/office/drawing/2014/main" id="{076A980E-1950-4A74-B8DF-C5D59B0F1CD2}"/>
              </a:ext>
            </a:extLst>
          </p:cNvPr>
          <p:cNvSpPr/>
          <p:nvPr/>
        </p:nvSpPr>
        <p:spPr>
          <a:xfrm flipH="1">
            <a:off x="2079862" y="2089452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lideModel shp62">
            <a:extLst>
              <a:ext uri="{FF2B5EF4-FFF2-40B4-BE49-F238E27FC236}">
                <a16:creationId xmlns:a16="http://schemas.microsoft.com/office/drawing/2014/main" id="{34021C30-08E6-4D08-B4A2-80F809B5C973}"/>
              </a:ext>
            </a:extLst>
          </p:cNvPr>
          <p:cNvSpPr/>
          <p:nvPr/>
        </p:nvSpPr>
        <p:spPr>
          <a:xfrm flipH="1">
            <a:off x="2180259" y="2189848"/>
            <a:ext cx="524294" cy="5242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lideModel shp63">
            <a:extLst>
              <a:ext uri="{FF2B5EF4-FFF2-40B4-BE49-F238E27FC236}">
                <a16:creationId xmlns:a16="http://schemas.microsoft.com/office/drawing/2014/main" id="{9CD2AADD-E35E-4F94-9244-4DD7085EF7C7}"/>
              </a:ext>
            </a:extLst>
          </p:cNvPr>
          <p:cNvSpPr txBox="1"/>
          <p:nvPr/>
        </p:nvSpPr>
        <p:spPr>
          <a:xfrm>
            <a:off x="452364" y="2236551"/>
            <a:ext cx="142133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4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83" name="SlideModel shp64">
            <a:extLst>
              <a:ext uri="{FF2B5EF4-FFF2-40B4-BE49-F238E27FC236}">
                <a16:creationId xmlns:a16="http://schemas.microsoft.com/office/drawing/2014/main" id="{55A89C98-A46B-4DFF-A269-A2AA49105A75}"/>
              </a:ext>
            </a:extLst>
          </p:cNvPr>
          <p:cNvSpPr>
            <a:spLocks noEditPoints="1"/>
          </p:cNvSpPr>
          <p:nvPr/>
        </p:nvSpPr>
        <p:spPr bwMode="auto">
          <a:xfrm>
            <a:off x="2289730" y="2314085"/>
            <a:ext cx="314339" cy="281916"/>
          </a:xfrm>
          <a:custGeom>
            <a:avLst/>
            <a:gdLst>
              <a:gd name="T0" fmla="*/ 1404 w 2199"/>
              <a:gd name="T1" fmla="*/ 0 h 1973"/>
              <a:gd name="T2" fmla="*/ 795 w 2199"/>
              <a:gd name="T3" fmla="*/ 0 h 1973"/>
              <a:gd name="T4" fmla="*/ 703 w 2199"/>
              <a:gd name="T5" fmla="*/ 91 h 1973"/>
              <a:gd name="T6" fmla="*/ 703 w 2199"/>
              <a:gd name="T7" fmla="*/ 280 h 1973"/>
              <a:gd name="T8" fmla="*/ 153 w 2199"/>
              <a:gd name="T9" fmla="*/ 280 h 1973"/>
              <a:gd name="T10" fmla="*/ 0 w 2199"/>
              <a:gd name="T11" fmla="*/ 433 h 1973"/>
              <a:gd name="T12" fmla="*/ 0 w 2199"/>
              <a:gd name="T13" fmla="*/ 1820 h 1973"/>
              <a:gd name="T14" fmla="*/ 153 w 2199"/>
              <a:gd name="T15" fmla="*/ 1973 h 1973"/>
              <a:gd name="T16" fmla="*/ 2046 w 2199"/>
              <a:gd name="T17" fmla="*/ 1973 h 1973"/>
              <a:gd name="T18" fmla="*/ 2199 w 2199"/>
              <a:gd name="T19" fmla="*/ 1820 h 1973"/>
              <a:gd name="T20" fmla="*/ 2199 w 2199"/>
              <a:gd name="T21" fmla="*/ 433 h 1973"/>
              <a:gd name="T22" fmla="*/ 2046 w 2199"/>
              <a:gd name="T23" fmla="*/ 280 h 1973"/>
              <a:gd name="T24" fmla="*/ 1496 w 2199"/>
              <a:gd name="T25" fmla="*/ 280 h 1973"/>
              <a:gd name="T26" fmla="*/ 1496 w 2199"/>
              <a:gd name="T27" fmla="*/ 91 h 1973"/>
              <a:gd name="T28" fmla="*/ 1404 w 2199"/>
              <a:gd name="T29" fmla="*/ 0 h 1973"/>
              <a:gd name="T30" fmla="*/ 795 w 2199"/>
              <a:gd name="T31" fmla="*/ 91 h 1973"/>
              <a:gd name="T32" fmla="*/ 1404 w 2199"/>
              <a:gd name="T33" fmla="*/ 91 h 1973"/>
              <a:gd name="T34" fmla="*/ 1404 w 2199"/>
              <a:gd name="T35" fmla="*/ 280 h 1973"/>
              <a:gd name="T36" fmla="*/ 795 w 2199"/>
              <a:gd name="T37" fmla="*/ 280 h 1973"/>
              <a:gd name="T38" fmla="*/ 795 w 2199"/>
              <a:gd name="T39" fmla="*/ 91 h 1973"/>
              <a:gd name="T40" fmla="*/ 2107 w 2199"/>
              <a:gd name="T41" fmla="*/ 1820 h 1973"/>
              <a:gd name="T42" fmla="*/ 2046 w 2199"/>
              <a:gd name="T43" fmla="*/ 1881 h 1973"/>
              <a:gd name="T44" fmla="*/ 153 w 2199"/>
              <a:gd name="T45" fmla="*/ 1881 h 1973"/>
              <a:gd name="T46" fmla="*/ 92 w 2199"/>
              <a:gd name="T47" fmla="*/ 1820 h 1973"/>
              <a:gd name="T48" fmla="*/ 92 w 2199"/>
              <a:gd name="T49" fmla="*/ 1003 h 1973"/>
              <a:gd name="T50" fmla="*/ 896 w 2199"/>
              <a:gd name="T51" fmla="*/ 1003 h 1973"/>
              <a:gd name="T52" fmla="*/ 896 w 2199"/>
              <a:gd name="T53" fmla="*/ 1116 h 1973"/>
              <a:gd name="T54" fmla="*/ 995 w 2199"/>
              <a:gd name="T55" fmla="*/ 1215 h 1973"/>
              <a:gd name="T56" fmla="*/ 1204 w 2199"/>
              <a:gd name="T57" fmla="*/ 1215 h 1973"/>
              <a:gd name="T58" fmla="*/ 1303 w 2199"/>
              <a:gd name="T59" fmla="*/ 1116 h 1973"/>
              <a:gd name="T60" fmla="*/ 1303 w 2199"/>
              <a:gd name="T61" fmla="*/ 1003 h 1973"/>
              <a:gd name="T62" fmla="*/ 2107 w 2199"/>
              <a:gd name="T63" fmla="*/ 1003 h 1973"/>
              <a:gd name="T64" fmla="*/ 2107 w 2199"/>
              <a:gd name="T65" fmla="*/ 1820 h 1973"/>
              <a:gd name="T66" fmla="*/ 988 w 2199"/>
              <a:gd name="T67" fmla="*/ 1116 h 1973"/>
              <a:gd name="T68" fmla="*/ 988 w 2199"/>
              <a:gd name="T69" fmla="*/ 906 h 1973"/>
              <a:gd name="T70" fmla="*/ 995 w 2199"/>
              <a:gd name="T71" fmla="*/ 899 h 1973"/>
              <a:gd name="T72" fmla="*/ 1204 w 2199"/>
              <a:gd name="T73" fmla="*/ 899 h 1973"/>
              <a:gd name="T74" fmla="*/ 1212 w 2199"/>
              <a:gd name="T75" fmla="*/ 906 h 1973"/>
              <a:gd name="T76" fmla="*/ 1212 w 2199"/>
              <a:gd name="T77" fmla="*/ 1116 h 1973"/>
              <a:gd name="T78" fmla="*/ 1204 w 2199"/>
              <a:gd name="T79" fmla="*/ 1123 h 1973"/>
              <a:gd name="T80" fmla="*/ 995 w 2199"/>
              <a:gd name="T81" fmla="*/ 1123 h 1973"/>
              <a:gd name="T82" fmla="*/ 988 w 2199"/>
              <a:gd name="T83" fmla="*/ 1116 h 1973"/>
              <a:gd name="T84" fmla="*/ 2046 w 2199"/>
              <a:gd name="T85" fmla="*/ 372 h 1973"/>
              <a:gd name="T86" fmla="*/ 2107 w 2199"/>
              <a:gd name="T87" fmla="*/ 433 h 1973"/>
              <a:gd name="T88" fmla="*/ 2107 w 2199"/>
              <a:gd name="T89" fmla="*/ 912 h 1973"/>
              <a:gd name="T90" fmla="*/ 1303 w 2199"/>
              <a:gd name="T91" fmla="*/ 912 h 1973"/>
              <a:gd name="T92" fmla="*/ 1303 w 2199"/>
              <a:gd name="T93" fmla="*/ 906 h 1973"/>
              <a:gd name="T94" fmla="*/ 1204 w 2199"/>
              <a:gd name="T95" fmla="*/ 807 h 1973"/>
              <a:gd name="T96" fmla="*/ 995 w 2199"/>
              <a:gd name="T97" fmla="*/ 807 h 1973"/>
              <a:gd name="T98" fmla="*/ 896 w 2199"/>
              <a:gd name="T99" fmla="*/ 906 h 1973"/>
              <a:gd name="T100" fmla="*/ 896 w 2199"/>
              <a:gd name="T101" fmla="*/ 912 h 1973"/>
              <a:gd name="T102" fmla="*/ 92 w 2199"/>
              <a:gd name="T103" fmla="*/ 912 h 1973"/>
              <a:gd name="T104" fmla="*/ 92 w 2199"/>
              <a:gd name="T105" fmla="*/ 433 h 1973"/>
              <a:gd name="T106" fmla="*/ 153 w 2199"/>
              <a:gd name="T107" fmla="*/ 372 h 1973"/>
              <a:gd name="T108" fmla="*/ 2046 w 2199"/>
              <a:gd name="T109" fmla="*/ 372 h 1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99" h="1973">
                <a:moveTo>
                  <a:pt x="1404" y="0"/>
                </a:moveTo>
                <a:cubicBezTo>
                  <a:pt x="795" y="0"/>
                  <a:pt x="795" y="0"/>
                  <a:pt x="795" y="0"/>
                </a:cubicBezTo>
                <a:cubicBezTo>
                  <a:pt x="744" y="0"/>
                  <a:pt x="703" y="41"/>
                  <a:pt x="703" y="91"/>
                </a:cubicBezTo>
                <a:cubicBezTo>
                  <a:pt x="703" y="280"/>
                  <a:pt x="703" y="280"/>
                  <a:pt x="703" y="280"/>
                </a:cubicBezTo>
                <a:cubicBezTo>
                  <a:pt x="153" y="280"/>
                  <a:pt x="153" y="280"/>
                  <a:pt x="153" y="280"/>
                </a:cubicBezTo>
                <a:cubicBezTo>
                  <a:pt x="69" y="280"/>
                  <a:pt x="0" y="348"/>
                  <a:pt x="0" y="433"/>
                </a:cubicBezTo>
                <a:cubicBezTo>
                  <a:pt x="0" y="1820"/>
                  <a:pt x="0" y="1820"/>
                  <a:pt x="0" y="1820"/>
                </a:cubicBezTo>
                <a:cubicBezTo>
                  <a:pt x="0" y="1904"/>
                  <a:pt x="69" y="1973"/>
                  <a:pt x="153" y="1973"/>
                </a:cubicBezTo>
                <a:cubicBezTo>
                  <a:pt x="2046" y="1973"/>
                  <a:pt x="2046" y="1973"/>
                  <a:pt x="2046" y="1973"/>
                </a:cubicBezTo>
                <a:cubicBezTo>
                  <a:pt x="2130" y="1973"/>
                  <a:pt x="2199" y="1904"/>
                  <a:pt x="2199" y="1820"/>
                </a:cubicBezTo>
                <a:cubicBezTo>
                  <a:pt x="2199" y="433"/>
                  <a:pt x="2199" y="433"/>
                  <a:pt x="2199" y="433"/>
                </a:cubicBezTo>
                <a:cubicBezTo>
                  <a:pt x="2199" y="348"/>
                  <a:pt x="2130" y="280"/>
                  <a:pt x="2046" y="280"/>
                </a:cubicBezTo>
                <a:cubicBezTo>
                  <a:pt x="1496" y="280"/>
                  <a:pt x="1496" y="280"/>
                  <a:pt x="1496" y="280"/>
                </a:cubicBezTo>
                <a:cubicBezTo>
                  <a:pt x="1496" y="91"/>
                  <a:pt x="1496" y="91"/>
                  <a:pt x="1496" y="91"/>
                </a:cubicBezTo>
                <a:cubicBezTo>
                  <a:pt x="1496" y="41"/>
                  <a:pt x="1455" y="0"/>
                  <a:pt x="1404" y="0"/>
                </a:cubicBezTo>
                <a:close/>
                <a:moveTo>
                  <a:pt x="795" y="91"/>
                </a:moveTo>
                <a:cubicBezTo>
                  <a:pt x="1404" y="91"/>
                  <a:pt x="1404" y="91"/>
                  <a:pt x="1404" y="91"/>
                </a:cubicBezTo>
                <a:cubicBezTo>
                  <a:pt x="1404" y="280"/>
                  <a:pt x="1404" y="280"/>
                  <a:pt x="1404" y="280"/>
                </a:cubicBezTo>
                <a:cubicBezTo>
                  <a:pt x="795" y="280"/>
                  <a:pt x="795" y="280"/>
                  <a:pt x="795" y="280"/>
                </a:cubicBezTo>
                <a:cubicBezTo>
                  <a:pt x="795" y="91"/>
                  <a:pt x="795" y="91"/>
                  <a:pt x="795" y="91"/>
                </a:cubicBezTo>
                <a:close/>
                <a:moveTo>
                  <a:pt x="2107" y="1820"/>
                </a:moveTo>
                <a:cubicBezTo>
                  <a:pt x="2107" y="1854"/>
                  <a:pt x="2080" y="1881"/>
                  <a:pt x="2046" y="1881"/>
                </a:cubicBezTo>
                <a:cubicBezTo>
                  <a:pt x="153" y="1881"/>
                  <a:pt x="153" y="1881"/>
                  <a:pt x="153" y="1881"/>
                </a:cubicBezTo>
                <a:cubicBezTo>
                  <a:pt x="119" y="1881"/>
                  <a:pt x="92" y="1854"/>
                  <a:pt x="92" y="1820"/>
                </a:cubicBezTo>
                <a:cubicBezTo>
                  <a:pt x="92" y="1003"/>
                  <a:pt x="92" y="1003"/>
                  <a:pt x="92" y="1003"/>
                </a:cubicBezTo>
                <a:cubicBezTo>
                  <a:pt x="896" y="1003"/>
                  <a:pt x="896" y="1003"/>
                  <a:pt x="896" y="1003"/>
                </a:cubicBezTo>
                <a:cubicBezTo>
                  <a:pt x="896" y="1116"/>
                  <a:pt x="896" y="1116"/>
                  <a:pt x="896" y="1116"/>
                </a:cubicBezTo>
                <a:cubicBezTo>
                  <a:pt x="896" y="1170"/>
                  <a:pt x="940" y="1215"/>
                  <a:pt x="995" y="1215"/>
                </a:cubicBezTo>
                <a:cubicBezTo>
                  <a:pt x="1204" y="1215"/>
                  <a:pt x="1204" y="1215"/>
                  <a:pt x="1204" y="1215"/>
                </a:cubicBezTo>
                <a:cubicBezTo>
                  <a:pt x="1259" y="1215"/>
                  <a:pt x="1303" y="1170"/>
                  <a:pt x="1303" y="1116"/>
                </a:cubicBezTo>
                <a:cubicBezTo>
                  <a:pt x="1303" y="1003"/>
                  <a:pt x="1303" y="1003"/>
                  <a:pt x="1303" y="1003"/>
                </a:cubicBezTo>
                <a:cubicBezTo>
                  <a:pt x="2107" y="1003"/>
                  <a:pt x="2107" y="1003"/>
                  <a:pt x="2107" y="1003"/>
                </a:cubicBezTo>
                <a:cubicBezTo>
                  <a:pt x="2107" y="1820"/>
                  <a:pt x="2107" y="1820"/>
                  <a:pt x="2107" y="1820"/>
                </a:cubicBezTo>
                <a:close/>
                <a:moveTo>
                  <a:pt x="988" y="1116"/>
                </a:moveTo>
                <a:cubicBezTo>
                  <a:pt x="988" y="906"/>
                  <a:pt x="988" y="906"/>
                  <a:pt x="988" y="906"/>
                </a:cubicBezTo>
                <a:cubicBezTo>
                  <a:pt x="988" y="902"/>
                  <a:pt x="991" y="899"/>
                  <a:pt x="995" y="899"/>
                </a:cubicBezTo>
                <a:cubicBezTo>
                  <a:pt x="1204" y="899"/>
                  <a:pt x="1204" y="899"/>
                  <a:pt x="1204" y="899"/>
                </a:cubicBezTo>
                <a:cubicBezTo>
                  <a:pt x="1208" y="899"/>
                  <a:pt x="1212" y="902"/>
                  <a:pt x="1212" y="906"/>
                </a:cubicBezTo>
                <a:cubicBezTo>
                  <a:pt x="1212" y="1116"/>
                  <a:pt x="1212" y="1116"/>
                  <a:pt x="1212" y="1116"/>
                </a:cubicBezTo>
                <a:cubicBezTo>
                  <a:pt x="1212" y="1120"/>
                  <a:pt x="1208" y="1123"/>
                  <a:pt x="1204" y="1123"/>
                </a:cubicBezTo>
                <a:cubicBezTo>
                  <a:pt x="995" y="1123"/>
                  <a:pt x="995" y="1123"/>
                  <a:pt x="995" y="1123"/>
                </a:cubicBezTo>
                <a:cubicBezTo>
                  <a:pt x="991" y="1123"/>
                  <a:pt x="988" y="1120"/>
                  <a:pt x="988" y="1116"/>
                </a:cubicBezTo>
                <a:close/>
                <a:moveTo>
                  <a:pt x="2046" y="372"/>
                </a:moveTo>
                <a:cubicBezTo>
                  <a:pt x="2080" y="372"/>
                  <a:pt x="2107" y="399"/>
                  <a:pt x="2107" y="433"/>
                </a:cubicBezTo>
                <a:cubicBezTo>
                  <a:pt x="2107" y="912"/>
                  <a:pt x="2107" y="912"/>
                  <a:pt x="2107" y="912"/>
                </a:cubicBezTo>
                <a:cubicBezTo>
                  <a:pt x="1303" y="912"/>
                  <a:pt x="1303" y="912"/>
                  <a:pt x="1303" y="912"/>
                </a:cubicBezTo>
                <a:cubicBezTo>
                  <a:pt x="1303" y="906"/>
                  <a:pt x="1303" y="906"/>
                  <a:pt x="1303" y="906"/>
                </a:cubicBezTo>
                <a:cubicBezTo>
                  <a:pt x="1303" y="852"/>
                  <a:pt x="1259" y="807"/>
                  <a:pt x="1204" y="807"/>
                </a:cubicBezTo>
                <a:cubicBezTo>
                  <a:pt x="995" y="807"/>
                  <a:pt x="995" y="807"/>
                  <a:pt x="995" y="807"/>
                </a:cubicBezTo>
                <a:cubicBezTo>
                  <a:pt x="940" y="807"/>
                  <a:pt x="896" y="852"/>
                  <a:pt x="896" y="906"/>
                </a:cubicBezTo>
                <a:cubicBezTo>
                  <a:pt x="896" y="912"/>
                  <a:pt x="896" y="912"/>
                  <a:pt x="896" y="912"/>
                </a:cubicBezTo>
                <a:cubicBezTo>
                  <a:pt x="92" y="912"/>
                  <a:pt x="92" y="912"/>
                  <a:pt x="92" y="912"/>
                </a:cubicBezTo>
                <a:cubicBezTo>
                  <a:pt x="92" y="433"/>
                  <a:pt x="92" y="433"/>
                  <a:pt x="92" y="433"/>
                </a:cubicBezTo>
                <a:cubicBezTo>
                  <a:pt x="92" y="399"/>
                  <a:pt x="119" y="372"/>
                  <a:pt x="153" y="372"/>
                </a:cubicBezTo>
                <a:cubicBezTo>
                  <a:pt x="2046" y="372"/>
                  <a:pt x="2046" y="372"/>
                  <a:pt x="2046" y="37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3" name="SlideModel shp65">
            <a:extLst>
              <a:ext uri="{FF2B5EF4-FFF2-40B4-BE49-F238E27FC236}">
                <a16:creationId xmlns:a16="http://schemas.microsoft.com/office/drawing/2014/main" id="{B825EC5D-03FE-4F74-A153-46D0AB032586}"/>
              </a:ext>
            </a:extLst>
          </p:cNvPr>
          <p:cNvSpPr/>
          <p:nvPr/>
        </p:nvSpPr>
        <p:spPr>
          <a:xfrm>
            <a:off x="2899752" y="2451994"/>
            <a:ext cx="1149631" cy="62209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lideModel shp66">
            <a:extLst>
              <a:ext uri="{FF2B5EF4-FFF2-40B4-BE49-F238E27FC236}">
                <a16:creationId xmlns:a16="http://schemas.microsoft.com/office/drawing/2014/main" id="{761E239A-C7A8-4C7F-8C93-20734F4696CB}"/>
              </a:ext>
            </a:extLst>
          </p:cNvPr>
          <p:cNvSpPr/>
          <p:nvPr/>
        </p:nvSpPr>
        <p:spPr>
          <a:xfrm>
            <a:off x="4074354" y="3095292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SlideModel shp67">
            <a:extLst>
              <a:ext uri="{FF2B5EF4-FFF2-40B4-BE49-F238E27FC236}">
                <a16:creationId xmlns:a16="http://schemas.microsoft.com/office/drawing/2014/main" id="{C00E4954-771B-40D1-AA63-4FB8FF5F2F87}"/>
              </a:ext>
            </a:extLst>
          </p:cNvPr>
          <p:cNvSpPr/>
          <p:nvPr/>
        </p:nvSpPr>
        <p:spPr>
          <a:xfrm flipH="1">
            <a:off x="584015" y="5701990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SlideModel shp68">
            <a:extLst>
              <a:ext uri="{FF2B5EF4-FFF2-40B4-BE49-F238E27FC236}">
                <a16:creationId xmlns:a16="http://schemas.microsoft.com/office/drawing/2014/main" id="{19B83774-A35A-4F6D-8A16-40EB80CE04EB}"/>
              </a:ext>
            </a:extLst>
          </p:cNvPr>
          <p:cNvSpPr/>
          <p:nvPr/>
        </p:nvSpPr>
        <p:spPr>
          <a:xfrm flipH="1">
            <a:off x="2385563" y="5569436"/>
            <a:ext cx="914694" cy="914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SlideModel shp69">
            <a:extLst>
              <a:ext uri="{FF2B5EF4-FFF2-40B4-BE49-F238E27FC236}">
                <a16:creationId xmlns:a16="http://schemas.microsoft.com/office/drawing/2014/main" id="{69A63270-B485-439F-A453-0AE6312AA6DE}"/>
              </a:ext>
            </a:extLst>
          </p:cNvPr>
          <p:cNvSpPr/>
          <p:nvPr/>
        </p:nvSpPr>
        <p:spPr>
          <a:xfrm flipH="1">
            <a:off x="2480367" y="5664241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SlideModel shp70">
            <a:extLst>
              <a:ext uri="{FF2B5EF4-FFF2-40B4-BE49-F238E27FC236}">
                <a16:creationId xmlns:a16="http://schemas.microsoft.com/office/drawing/2014/main" id="{BF1B287E-2287-43CD-89B6-4F6AD5081BEE}"/>
              </a:ext>
            </a:extLst>
          </p:cNvPr>
          <p:cNvSpPr/>
          <p:nvPr/>
        </p:nvSpPr>
        <p:spPr>
          <a:xfrm flipH="1">
            <a:off x="2580764" y="5764637"/>
            <a:ext cx="524294" cy="524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lideModel shp71">
            <a:extLst>
              <a:ext uri="{FF2B5EF4-FFF2-40B4-BE49-F238E27FC236}">
                <a16:creationId xmlns:a16="http://schemas.microsoft.com/office/drawing/2014/main" id="{92A94095-48E8-49DB-A804-94BF2C979770}"/>
              </a:ext>
            </a:extLst>
          </p:cNvPr>
          <p:cNvSpPr txBox="1"/>
          <p:nvPr/>
        </p:nvSpPr>
        <p:spPr>
          <a:xfrm>
            <a:off x="852869" y="5811340"/>
            <a:ext cx="142133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4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94" name="SlideModel shp72">
            <a:extLst>
              <a:ext uri="{FF2B5EF4-FFF2-40B4-BE49-F238E27FC236}">
                <a16:creationId xmlns:a16="http://schemas.microsoft.com/office/drawing/2014/main" id="{487700E3-24DE-4414-9573-EEE4BE640509}"/>
              </a:ext>
            </a:extLst>
          </p:cNvPr>
          <p:cNvSpPr>
            <a:spLocks noEditPoints="1"/>
          </p:cNvSpPr>
          <p:nvPr/>
        </p:nvSpPr>
        <p:spPr bwMode="auto">
          <a:xfrm>
            <a:off x="2692764" y="5899480"/>
            <a:ext cx="309280" cy="270649"/>
          </a:xfrm>
          <a:custGeom>
            <a:avLst/>
            <a:gdLst>
              <a:gd name="T0" fmla="*/ 179 w 2165"/>
              <a:gd name="T1" fmla="*/ 1135 h 1894"/>
              <a:gd name="T2" fmla="*/ 214 w 2165"/>
              <a:gd name="T3" fmla="*/ 1151 h 1894"/>
              <a:gd name="T4" fmla="*/ 1038 w 2165"/>
              <a:gd name="T5" fmla="*/ 1151 h 1894"/>
              <a:gd name="T6" fmla="*/ 1038 w 2165"/>
              <a:gd name="T7" fmla="*/ 1621 h 1894"/>
              <a:gd name="T8" fmla="*/ 768 w 2165"/>
              <a:gd name="T9" fmla="*/ 1621 h 1894"/>
              <a:gd name="T10" fmla="*/ 723 w 2165"/>
              <a:gd name="T11" fmla="*/ 1666 h 1894"/>
              <a:gd name="T12" fmla="*/ 723 w 2165"/>
              <a:gd name="T13" fmla="*/ 1850 h 1894"/>
              <a:gd name="T14" fmla="*/ 768 w 2165"/>
              <a:gd name="T15" fmla="*/ 1894 h 1894"/>
              <a:gd name="T16" fmla="*/ 1398 w 2165"/>
              <a:gd name="T17" fmla="*/ 1894 h 1894"/>
              <a:gd name="T18" fmla="*/ 1443 w 2165"/>
              <a:gd name="T19" fmla="*/ 1850 h 1894"/>
              <a:gd name="T20" fmla="*/ 1443 w 2165"/>
              <a:gd name="T21" fmla="*/ 1666 h 1894"/>
              <a:gd name="T22" fmla="*/ 1398 w 2165"/>
              <a:gd name="T23" fmla="*/ 1621 h 1894"/>
              <a:gd name="T24" fmla="*/ 1129 w 2165"/>
              <a:gd name="T25" fmla="*/ 1621 h 1894"/>
              <a:gd name="T26" fmla="*/ 1129 w 2165"/>
              <a:gd name="T27" fmla="*/ 650 h 1894"/>
              <a:gd name="T28" fmla="*/ 1951 w 2165"/>
              <a:gd name="T29" fmla="*/ 650 h 1894"/>
              <a:gd name="T30" fmla="*/ 1986 w 2165"/>
              <a:gd name="T31" fmla="*/ 633 h 1894"/>
              <a:gd name="T32" fmla="*/ 2150 w 2165"/>
              <a:gd name="T33" fmla="*/ 433 h 1894"/>
              <a:gd name="T34" fmla="*/ 2147 w 2165"/>
              <a:gd name="T35" fmla="*/ 372 h 1894"/>
              <a:gd name="T36" fmla="*/ 1982 w 2165"/>
              <a:gd name="T37" fmla="*/ 213 h 1894"/>
              <a:gd name="T38" fmla="*/ 1951 w 2165"/>
              <a:gd name="T39" fmla="*/ 201 h 1894"/>
              <a:gd name="T40" fmla="*/ 1127 w 2165"/>
              <a:gd name="T41" fmla="*/ 201 h 1894"/>
              <a:gd name="T42" fmla="*/ 1127 w 2165"/>
              <a:gd name="T43" fmla="*/ 45 h 1894"/>
              <a:gd name="T44" fmla="*/ 1083 w 2165"/>
              <a:gd name="T45" fmla="*/ 0 h 1894"/>
              <a:gd name="T46" fmla="*/ 1038 w 2165"/>
              <a:gd name="T47" fmla="*/ 45 h 1894"/>
              <a:gd name="T48" fmla="*/ 1038 w 2165"/>
              <a:gd name="T49" fmla="*/ 700 h 1894"/>
              <a:gd name="T50" fmla="*/ 214 w 2165"/>
              <a:gd name="T51" fmla="*/ 700 h 1894"/>
              <a:gd name="T52" fmla="*/ 183 w 2165"/>
              <a:gd name="T53" fmla="*/ 713 h 1894"/>
              <a:gd name="T54" fmla="*/ 18 w 2165"/>
              <a:gd name="T55" fmla="*/ 873 h 1894"/>
              <a:gd name="T56" fmla="*/ 15 w 2165"/>
              <a:gd name="T57" fmla="*/ 934 h 1894"/>
              <a:gd name="T58" fmla="*/ 179 w 2165"/>
              <a:gd name="T59" fmla="*/ 1135 h 1894"/>
              <a:gd name="T60" fmla="*/ 1353 w 2165"/>
              <a:gd name="T61" fmla="*/ 1805 h 1894"/>
              <a:gd name="T62" fmla="*/ 812 w 2165"/>
              <a:gd name="T63" fmla="*/ 1805 h 1894"/>
              <a:gd name="T64" fmla="*/ 812 w 2165"/>
              <a:gd name="T65" fmla="*/ 1711 h 1894"/>
              <a:gd name="T66" fmla="*/ 1353 w 2165"/>
              <a:gd name="T67" fmla="*/ 1711 h 1894"/>
              <a:gd name="T68" fmla="*/ 1353 w 2165"/>
              <a:gd name="T69" fmla="*/ 1805 h 1894"/>
              <a:gd name="T70" fmla="*/ 1933 w 2165"/>
              <a:gd name="T71" fmla="*/ 291 h 1894"/>
              <a:gd name="T72" fmla="*/ 2055 w 2165"/>
              <a:gd name="T73" fmla="*/ 408 h 1894"/>
              <a:gd name="T74" fmla="*/ 1930 w 2165"/>
              <a:gd name="T75" fmla="*/ 560 h 1894"/>
              <a:gd name="T76" fmla="*/ 1127 w 2165"/>
              <a:gd name="T77" fmla="*/ 560 h 1894"/>
              <a:gd name="T78" fmla="*/ 1127 w 2165"/>
              <a:gd name="T79" fmla="*/ 291 h 1894"/>
              <a:gd name="T80" fmla="*/ 1933 w 2165"/>
              <a:gd name="T81" fmla="*/ 291 h 1894"/>
              <a:gd name="T82" fmla="*/ 232 w 2165"/>
              <a:gd name="T83" fmla="*/ 790 h 1894"/>
              <a:gd name="T84" fmla="*/ 1038 w 2165"/>
              <a:gd name="T85" fmla="*/ 790 h 1894"/>
              <a:gd name="T86" fmla="*/ 1038 w 2165"/>
              <a:gd name="T87" fmla="*/ 1060 h 1894"/>
              <a:gd name="T88" fmla="*/ 235 w 2165"/>
              <a:gd name="T89" fmla="*/ 1060 h 1894"/>
              <a:gd name="T90" fmla="*/ 110 w 2165"/>
              <a:gd name="T91" fmla="*/ 909 h 1894"/>
              <a:gd name="T92" fmla="*/ 232 w 2165"/>
              <a:gd name="T93" fmla="*/ 790 h 1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65" h="1894">
                <a:moveTo>
                  <a:pt x="179" y="1135"/>
                </a:moveTo>
                <a:cubicBezTo>
                  <a:pt x="188" y="1145"/>
                  <a:pt x="201" y="1151"/>
                  <a:pt x="214" y="1151"/>
                </a:cubicBezTo>
                <a:cubicBezTo>
                  <a:pt x="1038" y="1151"/>
                  <a:pt x="1038" y="1151"/>
                  <a:pt x="1038" y="1151"/>
                </a:cubicBezTo>
                <a:cubicBezTo>
                  <a:pt x="1038" y="1621"/>
                  <a:pt x="1038" y="1621"/>
                  <a:pt x="1038" y="1621"/>
                </a:cubicBezTo>
                <a:cubicBezTo>
                  <a:pt x="768" y="1621"/>
                  <a:pt x="768" y="1621"/>
                  <a:pt x="768" y="1621"/>
                </a:cubicBezTo>
                <a:cubicBezTo>
                  <a:pt x="743" y="1621"/>
                  <a:pt x="723" y="1641"/>
                  <a:pt x="723" y="1666"/>
                </a:cubicBezTo>
                <a:cubicBezTo>
                  <a:pt x="723" y="1850"/>
                  <a:pt x="723" y="1850"/>
                  <a:pt x="723" y="1850"/>
                </a:cubicBezTo>
                <a:cubicBezTo>
                  <a:pt x="723" y="1874"/>
                  <a:pt x="743" y="1894"/>
                  <a:pt x="768" y="1894"/>
                </a:cubicBezTo>
                <a:cubicBezTo>
                  <a:pt x="1398" y="1894"/>
                  <a:pt x="1398" y="1894"/>
                  <a:pt x="1398" y="1894"/>
                </a:cubicBezTo>
                <a:cubicBezTo>
                  <a:pt x="1423" y="1894"/>
                  <a:pt x="1443" y="1874"/>
                  <a:pt x="1443" y="1850"/>
                </a:cubicBezTo>
                <a:cubicBezTo>
                  <a:pt x="1443" y="1666"/>
                  <a:pt x="1443" y="1666"/>
                  <a:pt x="1443" y="1666"/>
                </a:cubicBezTo>
                <a:cubicBezTo>
                  <a:pt x="1443" y="1641"/>
                  <a:pt x="1423" y="1621"/>
                  <a:pt x="1398" y="1621"/>
                </a:cubicBezTo>
                <a:cubicBezTo>
                  <a:pt x="1129" y="1621"/>
                  <a:pt x="1129" y="1621"/>
                  <a:pt x="1129" y="1621"/>
                </a:cubicBezTo>
                <a:cubicBezTo>
                  <a:pt x="1129" y="650"/>
                  <a:pt x="1129" y="650"/>
                  <a:pt x="1129" y="650"/>
                </a:cubicBezTo>
                <a:cubicBezTo>
                  <a:pt x="1951" y="650"/>
                  <a:pt x="1951" y="650"/>
                  <a:pt x="1951" y="650"/>
                </a:cubicBezTo>
                <a:cubicBezTo>
                  <a:pt x="1965" y="650"/>
                  <a:pt x="1977" y="644"/>
                  <a:pt x="1986" y="633"/>
                </a:cubicBezTo>
                <a:cubicBezTo>
                  <a:pt x="2150" y="433"/>
                  <a:pt x="2150" y="433"/>
                  <a:pt x="2150" y="433"/>
                </a:cubicBezTo>
                <a:cubicBezTo>
                  <a:pt x="2165" y="415"/>
                  <a:pt x="2164" y="389"/>
                  <a:pt x="2147" y="372"/>
                </a:cubicBezTo>
                <a:cubicBezTo>
                  <a:pt x="1982" y="213"/>
                  <a:pt x="1982" y="213"/>
                  <a:pt x="1982" y="213"/>
                </a:cubicBezTo>
                <a:cubicBezTo>
                  <a:pt x="1974" y="205"/>
                  <a:pt x="1963" y="201"/>
                  <a:pt x="1951" y="201"/>
                </a:cubicBezTo>
                <a:cubicBezTo>
                  <a:pt x="1127" y="201"/>
                  <a:pt x="1127" y="201"/>
                  <a:pt x="1127" y="201"/>
                </a:cubicBezTo>
                <a:cubicBezTo>
                  <a:pt x="1127" y="45"/>
                  <a:pt x="1127" y="45"/>
                  <a:pt x="1127" y="45"/>
                </a:cubicBezTo>
                <a:cubicBezTo>
                  <a:pt x="1127" y="20"/>
                  <a:pt x="1107" y="0"/>
                  <a:pt x="1083" y="0"/>
                </a:cubicBezTo>
                <a:cubicBezTo>
                  <a:pt x="1058" y="0"/>
                  <a:pt x="1038" y="20"/>
                  <a:pt x="1038" y="45"/>
                </a:cubicBezTo>
                <a:cubicBezTo>
                  <a:pt x="1038" y="700"/>
                  <a:pt x="1038" y="700"/>
                  <a:pt x="1038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02" y="700"/>
                  <a:pt x="191" y="705"/>
                  <a:pt x="183" y="713"/>
                </a:cubicBezTo>
                <a:cubicBezTo>
                  <a:pt x="18" y="873"/>
                  <a:pt x="18" y="873"/>
                  <a:pt x="18" y="873"/>
                </a:cubicBezTo>
                <a:cubicBezTo>
                  <a:pt x="1" y="890"/>
                  <a:pt x="0" y="916"/>
                  <a:pt x="15" y="934"/>
                </a:cubicBezTo>
                <a:lnTo>
                  <a:pt x="179" y="1135"/>
                </a:lnTo>
                <a:close/>
                <a:moveTo>
                  <a:pt x="1353" y="1805"/>
                </a:moveTo>
                <a:cubicBezTo>
                  <a:pt x="812" y="1805"/>
                  <a:pt x="812" y="1805"/>
                  <a:pt x="812" y="1805"/>
                </a:cubicBezTo>
                <a:cubicBezTo>
                  <a:pt x="812" y="1711"/>
                  <a:pt x="812" y="1711"/>
                  <a:pt x="812" y="1711"/>
                </a:cubicBezTo>
                <a:cubicBezTo>
                  <a:pt x="1353" y="1711"/>
                  <a:pt x="1353" y="1711"/>
                  <a:pt x="1353" y="1711"/>
                </a:cubicBezTo>
                <a:lnTo>
                  <a:pt x="1353" y="1805"/>
                </a:lnTo>
                <a:close/>
                <a:moveTo>
                  <a:pt x="1933" y="291"/>
                </a:moveTo>
                <a:cubicBezTo>
                  <a:pt x="2055" y="408"/>
                  <a:pt x="2055" y="408"/>
                  <a:pt x="2055" y="408"/>
                </a:cubicBezTo>
                <a:cubicBezTo>
                  <a:pt x="1930" y="560"/>
                  <a:pt x="1930" y="560"/>
                  <a:pt x="1930" y="560"/>
                </a:cubicBezTo>
                <a:cubicBezTo>
                  <a:pt x="1127" y="560"/>
                  <a:pt x="1127" y="560"/>
                  <a:pt x="1127" y="560"/>
                </a:cubicBezTo>
                <a:cubicBezTo>
                  <a:pt x="1127" y="291"/>
                  <a:pt x="1127" y="291"/>
                  <a:pt x="1127" y="291"/>
                </a:cubicBezTo>
                <a:lnTo>
                  <a:pt x="1933" y="291"/>
                </a:lnTo>
                <a:close/>
                <a:moveTo>
                  <a:pt x="232" y="790"/>
                </a:moveTo>
                <a:cubicBezTo>
                  <a:pt x="1038" y="790"/>
                  <a:pt x="1038" y="790"/>
                  <a:pt x="1038" y="790"/>
                </a:cubicBezTo>
                <a:cubicBezTo>
                  <a:pt x="1038" y="1060"/>
                  <a:pt x="1038" y="1060"/>
                  <a:pt x="1038" y="1060"/>
                </a:cubicBezTo>
                <a:cubicBezTo>
                  <a:pt x="235" y="1060"/>
                  <a:pt x="235" y="1060"/>
                  <a:pt x="235" y="1060"/>
                </a:cubicBezTo>
                <a:cubicBezTo>
                  <a:pt x="110" y="909"/>
                  <a:pt x="110" y="909"/>
                  <a:pt x="110" y="909"/>
                </a:cubicBezTo>
                <a:lnTo>
                  <a:pt x="232" y="7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SlideModel shp73">
            <a:extLst>
              <a:ext uri="{FF2B5EF4-FFF2-40B4-BE49-F238E27FC236}">
                <a16:creationId xmlns:a16="http://schemas.microsoft.com/office/drawing/2014/main" id="{50EB30EE-B6E2-489F-A8EF-74C7DE568666}"/>
              </a:ext>
            </a:extLst>
          </p:cNvPr>
          <p:cNvSpPr/>
          <p:nvPr/>
        </p:nvSpPr>
        <p:spPr>
          <a:xfrm flipV="1">
            <a:off x="3327120" y="5445224"/>
            <a:ext cx="1885443" cy="610868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0" fmla="*/ 0 w 730990"/>
              <a:gd name="connsiteY0" fmla="*/ 0 h 236502"/>
              <a:gd name="connsiteX1" fmla="*/ 493138 w 730990"/>
              <a:gd name="connsiteY1" fmla="*/ 0 h 236502"/>
              <a:gd name="connsiteX2" fmla="*/ 730990 w 730990"/>
              <a:gd name="connsiteY2" fmla="*/ 236502 h 23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990" h="236502">
                <a:moveTo>
                  <a:pt x="0" y="0"/>
                </a:moveTo>
                <a:lnTo>
                  <a:pt x="493138" y="0"/>
                </a:lnTo>
                <a:lnTo>
                  <a:pt x="730990" y="236502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lideModel shp74">
            <a:extLst>
              <a:ext uri="{FF2B5EF4-FFF2-40B4-BE49-F238E27FC236}">
                <a16:creationId xmlns:a16="http://schemas.microsoft.com/office/drawing/2014/main" id="{99545D47-9796-4DE0-83B5-5216CD30BEA5}"/>
              </a:ext>
            </a:extLst>
          </p:cNvPr>
          <p:cNvSpPr/>
          <p:nvPr/>
        </p:nvSpPr>
        <p:spPr>
          <a:xfrm>
            <a:off x="5073759" y="5381294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8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Model shp75">
            <a:extLst>
              <a:ext uri="{FF2B5EF4-FFF2-40B4-BE49-F238E27FC236}">
                <a16:creationId xmlns:a16="http://schemas.microsoft.com/office/drawing/2014/main" id="{74C658F6-068E-4EBE-AA65-EDA95E71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Segmented Infographic Pie Chart</a:t>
            </a:r>
            <a:endParaRPr lang="es-UY" dirty="0"/>
          </a:p>
        </p:txBody>
      </p:sp>
      <p:sp>
        <p:nvSpPr>
          <p:cNvPr id="4" name="SlideModel shp76">
            <a:extLst>
              <a:ext uri="{FF2B5EF4-FFF2-40B4-BE49-F238E27FC236}">
                <a16:creationId xmlns:a16="http://schemas.microsoft.com/office/drawing/2014/main" id="{F7FBC1BF-4AF0-4433-BDB1-BECE7C0F85F4}"/>
              </a:ext>
            </a:extLst>
          </p:cNvPr>
          <p:cNvSpPr>
            <a:spLocks/>
          </p:cNvSpPr>
          <p:nvPr/>
        </p:nvSpPr>
        <p:spPr bwMode="auto">
          <a:xfrm>
            <a:off x="6271740" y="3821853"/>
            <a:ext cx="1974217" cy="675825"/>
          </a:xfrm>
          <a:custGeom>
            <a:avLst/>
            <a:gdLst>
              <a:gd name="T0" fmla="*/ 3026 w 6449"/>
              <a:gd name="T1" fmla="*/ 0 h 2212"/>
              <a:gd name="T2" fmla="*/ 6449 w 6449"/>
              <a:gd name="T3" fmla="*/ 516 h 2212"/>
              <a:gd name="T4" fmla="*/ 0 w 6449"/>
              <a:gd name="T5" fmla="*/ 2212 h 2212"/>
              <a:gd name="T6" fmla="*/ 3 w 6449"/>
              <a:gd name="T7" fmla="*/ 2209 h 2212"/>
              <a:gd name="T8" fmla="*/ 7 w 6449"/>
              <a:gd name="T9" fmla="*/ 2196 h 2212"/>
              <a:gd name="T10" fmla="*/ 15 w 6449"/>
              <a:gd name="T11" fmla="*/ 2175 h 2212"/>
              <a:gd name="T12" fmla="*/ 24 w 6449"/>
              <a:gd name="T13" fmla="*/ 2146 h 2212"/>
              <a:gd name="T14" fmla="*/ 35 w 6449"/>
              <a:gd name="T15" fmla="*/ 2109 h 2212"/>
              <a:gd name="T16" fmla="*/ 46 w 6449"/>
              <a:gd name="T17" fmla="*/ 2064 h 2212"/>
              <a:gd name="T18" fmla="*/ 58 w 6449"/>
              <a:gd name="T19" fmla="*/ 2011 h 2212"/>
              <a:gd name="T20" fmla="*/ 70 w 6449"/>
              <a:gd name="T21" fmla="*/ 1950 h 2212"/>
              <a:gd name="T22" fmla="*/ 74 w 6449"/>
              <a:gd name="T23" fmla="*/ 1917 h 2212"/>
              <a:gd name="T24" fmla="*/ 80 w 6449"/>
              <a:gd name="T25" fmla="*/ 1882 h 2212"/>
              <a:gd name="T26" fmla="*/ 84 w 6449"/>
              <a:gd name="T27" fmla="*/ 1846 h 2212"/>
              <a:gd name="T28" fmla="*/ 89 w 6449"/>
              <a:gd name="T29" fmla="*/ 1807 h 2212"/>
              <a:gd name="T30" fmla="*/ 93 w 6449"/>
              <a:gd name="T31" fmla="*/ 1766 h 2212"/>
              <a:gd name="T32" fmla="*/ 95 w 6449"/>
              <a:gd name="T33" fmla="*/ 1725 h 2212"/>
              <a:gd name="T34" fmla="*/ 98 w 6449"/>
              <a:gd name="T35" fmla="*/ 1681 h 2212"/>
              <a:gd name="T36" fmla="*/ 100 w 6449"/>
              <a:gd name="T37" fmla="*/ 1634 h 2212"/>
              <a:gd name="T38" fmla="*/ 101 w 6449"/>
              <a:gd name="T39" fmla="*/ 1587 h 2212"/>
              <a:gd name="T40" fmla="*/ 101 w 6449"/>
              <a:gd name="T41" fmla="*/ 1537 h 2212"/>
              <a:gd name="T42" fmla="*/ 100 w 6449"/>
              <a:gd name="T43" fmla="*/ 1487 h 2212"/>
              <a:gd name="T44" fmla="*/ 97 w 6449"/>
              <a:gd name="T45" fmla="*/ 1434 h 2212"/>
              <a:gd name="T46" fmla="*/ 95 w 6449"/>
              <a:gd name="T47" fmla="*/ 1379 h 2212"/>
              <a:gd name="T48" fmla="*/ 91 w 6449"/>
              <a:gd name="T49" fmla="*/ 1323 h 2212"/>
              <a:gd name="T50" fmla="*/ 85 w 6449"/>
              <a:gd name="T51" fmla="*/ 1266 h 2212"/>
              <a:gd name="T52" fmla="*/ 78 w 6449"/>
              <a:gd name="T53" fmla="*/ 1206 h 2212"/>
              <a:gd name="T54" fmla="*/ 3026 w 6449"/>
              <a:gd name="T55" fmla="*/ 0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49" h="2212">
                <a:moveTo>
                  <a:pt x="3026" y="0"/>
                </a:moveTo>
                <a:lnTo>
                  <a:pt x="6449" y="516"/>
                </a:lnTo>
                <a:lnTo>
                  <a:pt x="0" y="2212"/>
                </a:lnTo>
                <a:lnTo>
                  <a:pt x="3" y="2209"/>
                </a:lnTo>
                <a:lnTo>
                  <a:pt x="7" y="2196"/>
                </a:lnTo>
                <a:lnTo>
                  <a:pt x="15" y="2175"/>
                </a:lnTo>
                <a:lnTo>
                  <a:pt x="24" y="2146"/>
                </a:lnTo>
                <a:lnTo>
                  <a:pt x="35" y="2109"/>
                </a:lnTo>
                <a:lnTo>
                  <a:pt x="46" y="2064"/>
                </a:lnTo>
                <a:lnTo>
                  <a:pt x="58" y="2011"/>
                </a:lnTo>
                <a:lnTo>
                  <a:pt x="70" y="1950"/>
                </a:lnTo>
                <a:lnTo>
                  <a:pt x="74" y="1917"/>
                </a:lnTo>
                <a:lnTo>
                  <a:pt x="80" y="1882"/>
                </a:lnTo>
                <a:lnTo>
                  <a:pt x="84" y="1846"/>
                </a:lnTo>
                <a:lnTo>
                  <a:pt x="89" y="1807"/>
                </a:lnTo>
                <a:lnTo>
                  <a:pt x="93" y="1766"/>
                </a:lnTo>
                <a:lnTo>
                  <a:pt x="95" y="1725"/>
                </a:lnTo>
                <a:lnTo>
                  <a:pt x="98" y="1681"/>
                </a:lnTo>
                <a:lnTo>
                  <a:pt x="100" y="1634"/>
                </a:lnTo>
                <a:lnTo>
                  <a:pt x="101" y="1587"/>
                </a:lnTo>
                <a:lnTo>
                  <a:pt x="101" y="1537"/>
                </a:lnTo>
                <a:lnTo>
                  <a:pt x="100" y="1487"/>
                </a:lnTo>
                <a:lnTo>
                  <a:pt x="97" y="1434"/>
                </a:lnTo>
                <a:lnTo>
                  <a:pt x="95" y="1379"/>
                </a:lnTo>
                <a:lnTo>
                  <a:pt x="91" y="1323"/>
                </a:lnTo>
                <a:lnTo>
                  <a:pt x="85" y="1266"/>
                </a:lnTo>
                <a:lnTo>
                  <a:pt x="78" y="1206"/>
                </a:lnTo>
                <a:lnTo>
                  <a:pt x="3026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SlideModel shp77">
            <a:extLst>
              <a:ext uri="{FF2B5EF4-FFF2-40B4-BE49-F238E27FC236}">
                <a16:creationId xmlns:a16="http://schemas.microsoft.com/office/drawing/2014/main" id="{CE42EABA-234A-491F-8E84-6DAE529E60B6}"/>
              </a:ext>
            </a:extLst>
          </p:cNvPr>
          <p:cNvSpPr>
            <a:spLocks/>
          </p:cNvSpPr>
          <p:nvPr/>
        </p:nvSpPr>
        <p:spPr bwMode="auto">
          <a:xfrm>
            <a:off x="6038508" y="3017473"/>
            <a:ext cx="1158819" cy="1173511"/>
          </a:xfrm>
          <a:custGeom>
            <a:avLst/>
            <a:gdLst>
              <a:gd name="T0" fmla="*/ 3786 w 3786"/>
              <a:gd name="T1" fmla="*/ 2625 h 3831"/>
              <a:gd name="T2" fmla="*/ 838 w 3786"/>
              <a:gd name="T3" fmla="*/ 3831 h 3831"/>
              <a:gd name="T4" fmla="*/ 840 w 3786"/>
              <a:gd name="T5" fmla="*/ 3820 h 3831"/>
              <a:gd name="T6" fmla="*/ 842 w 3786"/>
              <a:gd name="T7" fmla="*/ 3789 h 3831"/>
              <a:gd name="T8" fmla="*/ 844 w 3786"/>
              <a:gd name="T9" fmla="*/ 3766 h 3831"/>
              <a:gd name="T10" fmla="*/ 845 w 3786"/>
              <a:gd name="T11" fmla="*/ 3739 h 3831"/>
              <a:gd name="T12" fmla="*/ 845 w 3786"/>
              <a:gd name="T13" fmla="*/ 3706 h 3831"/>
              <a:gd name="T14" fmla="*/ 845 w 3786"/>
              <a:gd name="T15" fmla="*/ 3669 h 3831"/>
              <a:gd name="T16" fmla="*/ 844 w 3786"/>
              <a:gd name="T17" fmla="*/ 3629 h 3831"/>
              <a:gd name="T18" fmla="*/ 842 w 3786"/>
              <a:gd name="T19" fmla="*/ 3584 h 3831"/>
              <a:gd name="T20" fmla="*/ 839 w 3786"/>
              <a:gd name="T21" fmla="*/ 3534 h 3831"/>
              <a:gd name="T22" fmla="*/ 832 w 3786"/>
              <a:gd name="T23" fmla="*/ 3480 h 3831"/>
              <a:gd name="T24" fmla="*/ 825 w 3786"/>
              <a:gd name="T25" fmla="*/ 3423 h 3831"/>
              <a:gd name="T26" fmla="*/ 815 w 3786"/>
              <a:gd name="T27" fmla="*/ 3362 h 3831"/>
              <a:gd name="T28" fmla="*/ 803 w 3786"/>
              <a:gd name="T29" fmla="*/ 3297 h 3831"/>
              <a:gd name="T30" fmla="*/ 788 w 3786"/>
              <a:gd name="T31" fmla="*/ 3230 h 3831"/>
              <a:gd name="T32" fmla="*/ 770 w 3786"/>
              <a:gd name="T33" fmla="*/ 3159 h 3831"/>
              <a:gd name="T34" fmla="*/ 749 w 3786"/>
              <a:gd name="T35" fmla="*/ 3084 h 3831"/>
              <a:gd name="T36" fmla="*/ 725 w 3786"/>
              <a:gd name="T37" fmla="*/ 3007 h 3831"/>
              <a:gd name="T38" fmla="*/ 698 w 3786"/>
              <a:gd name="T39" fmla="*/ 2927 h 3831"/>
              <a:gd name="T40" fmla="*/ 667 w 3786"/>
              <a:gd name="T41" fmla="*/ 2843 h 3831"/>
              <a:gd name="T42" fmla="*/ 631 w 3786"/>
              <a:gd name="T43" fmla="*/ 2757 h 3831"/>
              <a:gd name="T44" fmla="*/ 591 w 3786"/>
              <a:gd name="T45" fmla="*/ 2668 h 3831"/>
              <a:gd name="T46" fmla="*/ 546 w 3786"/>
              <a:gd name="T47" fmla="*/ 2578 h 3831"/>
              <a:gd name="T48" fmla="*/ 497 w 3786"/>
              <a:gd name="T49" fmla="*/ 2484 h 3831"/>
              <a:gd name="T50" fmla="*/ 443 w 3786"/>
              <a:gd name="T51" fmla="*/ 2388 h 3831"/>
              <a:gd name="T52" fmla="*/ 384 w 3786"/>
              <a:gd name="T53" fmla="*/ 2292 h 3831"/>
              <a:gd name="T54" fmla="*/ 319 w 3786"/>
              <a:gd name="T55" fmla="*/ 2193 h 3831"/>
              <a:gd name="T56" fmla="*/ 247 w 3786"/>
              <a:gd name="T57" fmla="*/ 2091 h 3831"/>
              <a:gd name="T58" fmla="*/ 171 w 3786"/>
              <a:gd name="T59" fmla="*/ 1988 h 3831"/>
              <a:gd name="T60" fmla="*/ 89 w 3786"/>
              <a:gd name="T61" fmla="*/ 1883 h 3831"/>
              <a:gd name="T62" fmla="*/ 0 w 3786"/>
              <a:gd name="T63" fmla="*/ 1778 h 3831"/>
              <a:gd name="T64" fmla="*/ 2553 w 3786"/>
              <a:gd name="T65" fmla="*/ 0 h 3831"/>
              <a:gd name="T66" fmla="*/ 2567 w 3786"/>
              <a:gd name="T67" fmla="*/ 14 h 3831"/>
              <a:gd name="T68" fmla="*/ 2607 w 3786"/>
              <a:gd name="T69" fmla="*/ 51 h 3831"/>
              <a:gd name="T70" fmla="*/ 2635 w 3786"/>
              <a:gd name="T71" fmla="*/ 78 h 3831"/>
              <a:gd name="T72" fmla="*/ 2668 w 3786"/>
              <a:gd name="T73" fmla="*/ 113 h 3831"/>
              <a:gd name="T74" fmla="*/ 2707 w 3786"/>
              <a:gd name="T75" fmla="*/ 151 h 3831"/>
              <a:gd name="T76" fmla="*/ 2749 w 3786"/>
              <a:gd name="T77" fmla="*/ 196 h 3831"/>
              <a:gd name="T78" fmla="*/ 2795 w 3786"/>
              <a:gd name="T79" fmla="*/ 247 h 3831"/>
              <a:gd name="T80" fmla="*/ 2845 w 3786"/>
              <a:gd name="T81" fmla="*/ 302 h 3831"/>
              <a:gd name="T82" fmla="*/ 2896 w 3786"/>
              <a:gd name="T83" fmla="*/ 362 h 3831"/>
              <a:gd name="T84" fmla="*/ 2950 w 3786"/>
              <a:gd name="T85" fmla="*/ 428 h 3831"/>
              <a:gd name="T86" fmla="*/ 3005 w 3786"/>
              <a:gd name="T87" fmla="*/ 500 h 3831"/>
              <a:gd name="T88" fmla="*/ 3063 w 3786"/>
              <a:gd name="T89" fmla="*/ 575 h 3831"/>
              <a:gd name="T90" fmla="*/ 3121 w 3786"/>
              <a:gd name="T91" fmla="*/ 655 h 3831"/>
              <a:gd name="T92" fmla="*/ 3179 w 3786"/>
              <a:gd name="T93" fmla="*/ 741 h 3831"/>
              <a:gd name="T94" fmla="*/ 3238 w 3786"/>
              <a:gd name="T95" fmla="*/ 830 h 3831"/>
              <a:gd name="T96" fmla="*/ 3295 w 3786"/>
              <a:gd name="T97" fmla="*/ 924 h 3831"/>
              <a:gd name="T98" fmla="*/ 3352 w 3786"/>
              <a:gd name="T99" fmla="*/ 1022 h 3831"/>
              <a:gd name="T100" fmla="*/ 3407 w 3786"/>
              <a:gd name="T101" fmla="*/ 1124 h 3831"/>
              <a:gd name="T102" fmla="*/ 3461 w 3786"/>
              <a:gd name="T103" fmla="*/ 1231 h 3831"/>
              <a:gd name="T104" fmla="*/ 3512 w 3786"/>
              <a:gd name="T105" fmla="*/ 1340 h 3831"/>
              <a:gd name="T106" fmla="*/ 3559 w 3786"/>
              <a:gd name="T107" fmla="*/ 1454 h 3831"/>
              <a:gd name="T108" fmla="*/ 3604 w 3786"/>
              <a:gd name="T109" fmla="*/ 1571 h 3831"/>
              <a:gd name="T110" fmla="*/ 3645 w 3786"/>
              <a:gd name="T111" fmla="*/ 1692 h 3831"/>
              <a:gd name="T112" fmla="*/ 3681 w 3786"/>
              <a:gd name="T113" fmla="*/ 1816 h 3831"/>
              <a:gd name="T114" fmla="*/ 3713 w 3786"/>
              <a:gd name="T115" fmla="*/ 1944 h 3831"/>
              <a:gd name="T116" fmla="*/ 3741 w 3786"/>
              <a:gd name="T117" fmla="*/ 2075 h 3831"/>
              <a:gd name="T118" fmla="*/ 3762 w 3786"/>
              <a:gd name="T119" fmla="*/ 2208 h 3831"/>
              <a:gd name="T120" fmla="*/ 3776 w 3786"/>
              <a:gd name="T121" fmla="*/ 2344 h 3831"/>
              <a:gd name="T122" fmla="*/ 3785 w 3786"/>
              <a:gd name="T123" fmla="*/ 2484 h 3831"/>
              <a:gd name="T124" fmla="*/ 3786 w 3786"/>
              <a:gd name="T125" fmla="*/ 2625 h 3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86" h="3831">
                <a:moveTo>
                  <a:pt x="3786" y="2625"/>
                </a:moveTo>
                <a:lnTo>
                  <a:pt x="838" y="3831"/>
                </a:lnTo>
                <a:lnTo>
                  <a:pt x="840" y="3820"/>
                </a:lnTo>
                <a:lnTo>
                  <a:pt x="842" y="3789"/>
                </a:lnTo>
                <a:lnTo>
                  <a:pt x="844" y="3766"/>
                </a:lnTo>
                <a:lnTo>
                  <a:pt x="845" y="3739"/>
                </a:lnTo>
                <a:lnTo>
                  <a:pt x="845" y="3706"/>
                </a:lnTo>
                <a:lnTo>
                  <a:pt x="845" y="3669"/>
                </a:lnTo>
                <a:lnTo>
                  <a:pt x="844" y="3629"/>
                </a:lnTo>
                <a:lnTo>
                  <a:pt x="842" y="3584"/>
                </a:lnTo>
                <a:lnTo>
                  <a:pt x="839" y="3534"/>
                </a:lnTo>
                <a:lnTo>
                  <a:pt x="832" y="3480"/>
                </a:lnTo>
                <a:lnTo>
                  <a:pt x="825" y="3423"/>
                </a:lnTo>
                <a:lnTo>
                  <a:pt x="815" y="3362"/>
                </a:lnTo>
                <a:lnTo>
                  <a:pt x="803" y="3297"/>
                </a:lnTo>
                <a:lnTo>
                  <a:pt x="788" y="3230"/>
                </a:lnTo>
                <a:lnTo>
                  <a:pt x="770" y="3159"/>
                </a:lnTo>
                <a:lnTo>
                  <a:pt x="749" y="3084"/>
                </a:lnTo>
                <a:lnTo>
                  <a:pt x="725" y="3007"/>
                </a:lnTo>
                <a:lnTo>
                  <a:pt x="698" y="2927"/>
                </a:lnTo>
                <a:lnTo>
                  <a:pt x="667" y="2843"/>
                </a:lnTo>
                <a:lnTo>
                  <a:pt x="631" y="2757"/>
                </a:lnTo>
                <a:lnTo>
                  <a:pt x="591" y="2668"/>
                </a:lnTo>
                <a:lnTo>
                  <a:pt x="546" y="2578"/>
                </a:lnTo>
                <a:lnTo>
                  <a:pt x="497" y="2484"/>
                </a:lnTo>
                <a:lnTo>
                  <a:pt x="443" y="2388"/>
                </a:lnTo>
                <a:lnTo>
                  <a:pt x="384" y="2292"/>
                </a:lnTo>
                <a:lnTo>
                  <a:pt x="319" y="2193"/>
                </a:lnTo>
                <a:lnTo>
                  <a:pt x="247" y="2091"/>
                </a:lnTo>
                <a:lnTo>
                  <a:pt x="171" y="1988"/>
                </a:lnTo>
                <a:lnTo>
                  <a:pt x="89" y="1883"/>
                </a:lnTo>
                <a:lnTo>
                  <a:pt x="0" y="1778"/>
                </a:lnTo>
                <a:lnTo>
                  <a:pt x="2553" y="0"/>
                </a:lnTo>
                <a:lnTo>
                  <a:pt x="2567" y="14"/>
                </a:lnTo>
                <a:lnTo>
                  <a:pt x="2607" y="51"/>
                </a:lnTo>
                <a:lnTo>
                  <a:pt x="2635" y="78"/>
                </a:lnTo>
                <a:lnTo>
                  <a:pt x="2668" y="113"/>
                </a:lnTo>
                <a:lnTo>
                  <a:pt x="2707" y="151"/>
                </a:lnTo>
                <a:lnTo>
                  <a:pt x="2749" y="196"/>
                </a:lnTo>
                <a:lnTo>
                  <a:pt x="2795" y="247"/>
                </a:lnTo>
                <a:lnTo>
                  <a:pt x="2845" y="302"/>
                </a:lnTo>
                <a:lnTo>
                  <a:pt x="2896" y="362"/>
                </a:lnTo>
                <a:lnTo>
                  <a:pt x="2950" y="428"/>
                </a:lnTo>
                <a:lnTo>
                  <a:pt x="3005" y="500"/>
                </a:lnTo>
                <a:lnTo>
                  <a:pt x="3063" y="575"/>
                </a:lnTo>
                <a:lnTo>
                  <a:pt x="3121" y="655"/>
                </a:lnTo>
                <a:lnTo>
                  <a:pt x="3179" y="741"/>
                </a:lnTo>
                <a:lnTo>
                  <a:pt x="3238" y="830"/>
                </a:lnTo>
                <a:lnTo>
                  <a:pt x="3295" y="924"/>
                </a:lnTo>
                <a:lnTo>
                  <a:pt x="3352" y="1022"/>
                </a:lnTo>
                <a:lnTo>
                  <a:pt x="3407" y="1124"/>
                </a:lnTo>
                <a:lnTo>
                  <a:pt x="3461" y="1231"/>
                </a:lnTo>
                <a:lnTo>
                  <a:pt x="3512" y="1340"/>
                </a:lnTo>
                <a:lnTo>
                  <a:pt x="3559" y="1454"/>
                </a:lnTo>
                <a:lnTo>
                  <a:pt x="3604" y="1571"/>
                </a:lnTo>
                <a:lnTo>
                  <a:pt x="3645" y="1692"/>
                </a:lnTo>
                <a:lnTo>
                  <a:pt x="3681" y="1816"/>
                </a:lnTo>
                <a:lnTo>
                  <a:pt x="3713" y="1944"/>
                </a:lnTo>
                <a:lnTo>
                  <a:pt x="3741" y="2075"/>
                </a:lnTo>
                <a:lnTo>
                  <a:pt x="3762" y="2208"/>
                </a:lnTo>
                <a:lnTo>
                  <a:pt x="3776" y="2344"/>
                </a:lnTo>
                <a:lnTo>
                  <a:pt x="3785" y="2484"/>
                </a:lnTo>
                <a:lnTo>
                  <a:pt x="3786" y="2625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SlideModel shp78">
            <a:extLst>
              <a:ext uri="{FF2B5EF4-FFF2-40B4-BE49-F238E27FC236}">
                <a16:creationId xmlns:a16="http://schemas.microsoft.com/office/drawing/2014/main" id="{F33D23BE-3D4E-4313-ABF7-5ECF49A7A556}"/>
              </a:ext>
            </a:extLst>
          </p:cNvPr>
          <p:cNvSpPr>
            <a:spLocks/>
          </p:cNvSpPr>
          <p:nvPr/>
        </p:nvSpPr>
        <p:spPr bwMode="auto">
          <a:xfrm>
            <a:off x="6820848" y="2411436"/>
            <a:ext cx="1425108" cy="1568353"/>
          </a:xfrm>
          <a:custGeom>
            <a:avLst/>
            <a:gdLst>
              <a:gd name="T0" fmla="*/ 1233 w 4656"/>
              <a:gd name="T1" fmla="*/ 4607 h 5123"/>
              <a:gd name="T2" fmla="*/ 4656 w 4656"/>
              <a:gd name="T3" fmla="*/ 5123 h 5123"/>
              <a:gd name="T4" fmla="*/ 4653 w 4656"/>
              <a:gd name="T5" fmla="*/ 5089 h 5123"/>
              <a:gd name="T6" fmla="*/ 4642 w 4656"/>
              <a:gd name="T7" fmla="*/ 4991 h 5123"/>
              <a:gd name="T8" fmla="*/ 4633 w 4656"/>
              <a:gd name="T9" fmla="*/ 4920 h 5123"/>
              <a:gd name="T10" fmla="*/ 4621 w 4656"/>
              <a:gd name="T11" fmla="*/ 4834 h 5123"/>
              <a:gd name="T12" fmla="*/ 4605 w 4656"/>
              <a:gd name="T13" fmla="*/ 4736 h 5123"/>
              <a:gd name="T14" fmla="*/ 4587 w 4656"/>
              <a:gd name="T15" fmla="*/ 4625 h 5123"/>
              <a:gd name="T16" fmla="*/ 4565 w 4656"/>
              <a:gd name="T17" fmla="*/ 4501 h 5123"/>
              <a:gd name="T18" fmla="*/ 4538 w 4656"/>
              <a:gd name="T19" fmla="*/ 4367 h 5123"/>
              <a:gd name="T20" fmla="*/ 4508 w 4656"/>
              <a:gd name="T21" fmla="*/ 4222 h 5123"/>
              <a:gd name="T22" fmla="*/ 4473 w 4656"/>
              <a:gd name="T23" fmla="*/ 4068 h 5123"/>
              <a:gd name="T24" fmla="*/ 4432 w 4656"/>
              <a:gd name="T25" fmla="*/ 3904 h 5123"/>
              <a:gd name="T26" fmla="*/ 4387 w 4656"/>
              <a:gd name="T27" fmla="*/ 3732 h 5123"/>
              <a:gd name="T28" fmla="*/ 4337 w 4656"/>
              <a:gd name="T29" fmla="*/ 3552 h 5123"/>
              <a:gd name="T30" fmla="*/ 4281 w 4656"/>
              <a:gd name="T31" fmla="*/ 3366 h 5123"/>
              <a:gd name="T32" fmla="*/ 4219 w 4656"/>
              <a:gd name="T33" fmla="*/ 3172 h 5123"/>
              <a:gd name="T34" fmla="*/ 4150 w 4656"/>
              <a:gd name="T35" fmla="*/ 2974 h 5123"/>
              <a:gd name="T36" fmla="*/ 4075 w 4656"/>
              <a:gd name="T37" fmla="*/ 2770 h 5123"/>
              <a:gd name="T38" fmla="*/ 3992 w 4656"/>
              <a:gd name="T39" fmla="*/ 2563 h 5123"/>
              <a:gd name="T40" fmla="*/ 3903 w 4656"/>
              <a:gd name="T41" fmla="*/ 2352 h 5123"/>
              <a:gd name="T42" fmla="*/ 3805 w 4656"/>
              <a:gd name="T43" fmla="*/ 2139 h 5123"/>
              <a:gd name="T44" fmla="*/ 3700 w 4656"/>
              <a:gd name="T45" fmla="*/ 1922 h 5123"/>
              <a:gd name="T46" fmla="*/ 3588 w 4656"/>
              <a:gd name="T47" fmla="*/ 1705 h 5123"/>
              <a:gd name="T48" fmla="*/ 3466 w 4656"/>
              <a:gd name="T49" fmla="*/ 1487 h 5123"/>
              <a:gd name="T50" fmla="*/ 3336 w 4656"/>
              <a:gd name="T51" fmla="*/ 1269 h 5123"/>
              <a:gd name="T52" fmla="*/ 3197 w 4656"/>
              <a:gd name="T53" fmla="*/ 1051 h 5123"/>
              <a:gd name="T54" fmla="*/ 3050 w 4656"/>
              <a:gd name="T55" fmla="*/ 836 h 5123"/>
              <a:gd name="T56" fmla="*/ 2891 w 4656"/>
              <a:gd name="T57" fmla="*/ 622 h 5123"/>
              <a:gd name="T58" fmla="*/ 2724 w 4656"/>
              <a:gd name="T59" fmla="*/ 411 h 5123"/>
              <a:gd name="T60" fmla="*/ 2546 w 4656"/>
              <a:gd name="T61" fmla="*/ 204 h 5123"/>
              <a:gd name="T62" fmla="*/ 2358 w 4656"/>
              <a:gd name="T63" fmla="*/ 0 h 5123"/>
              <a:gd name="T64" fmla="*/ 0 w 4656"/>
              <a:gd name="T65" fmla="*/ 1982 h 5123"/>
              <a:gd name="T66" fmla="*/ 14 w 4656"/>
              <a:gd name="T67" fmla="*/ 1997 h 5123"/>
              <a:gd name="T68" fmla="*/ 54 w 4656"/>
              <a:gd name="T69" fmla="*/ 2037 h 5123"/>
              <a:gd name="T70" fmla="*/ 81 w 4656"/>
              <a:gd name="T71" fmla="*/ 2068 h 5123"/>
              <a:gd name="T72" fmla="*/ 114 w 4656"/>
              <a:gd name="T73" fmla="*/ 2104 h 5123"/>
              <a:gd name="T74" fmla="*/ 152 w 4656"/>
              <a:gd name="T75" fmla="*/ 2146 h 5123"/>
              <a:gd name="T76" fmla="*/ 194 w 4656"/>
              <a:gd name="T77" fmla="*/ 2195 h 5123"/>
              <a:gd name="T78" fmla="*/ 239 w 4656"/>
              <a:gd name="T79" fmla="*/ 2249 h 5123"/>
              <a:gd name="T80" fmla="*/ 287 w 4656"/>
              <a:gd name="T81" fmla="*/ 2308 h 5123"/>
              <a:gd name="T82" fmla="*/ 339 w 4656"/>
              <a:gd name="T83" fmla="*/ 2372 h 5123"/>
              <a:gd name="T84" fmla="*/ 392 w 4656"/>
              <a:gd name="T85" fmla="*/ 2441 h 5123"/>
              <a:gd name="T86" fmla="*/ 448 w 4656"/>
              <a:gd name="T87" fmla="*/ 2516 h 5123"/>
              <a:gd name="T88" fmla="*/ 504 w 4656"/>
              <a:gd name="T89" fmla="*/ 2595 h 5123"/>
              <a:gd name="T90" fmla="*/ 561 w 4656"/>
              <a:gd name="T91" fmla="*/ 2679 h 5123"/>
              <a:gd name="T92" fmla="*/ 620 w 4656"/>
              <a:gd name="T93" fmla="*/ 2767 h 5123"/>
              <a:gd name="T94" fmla="*/ 677 w 4656"/>
              <a:gd name="T95" fmla="*/ 2858 h 5123"/>
              <a:gd name="T96" fmla="*/ 735 w 4656"/>
              <a:gd name="T97" fmla="*/ 2955 h 5123"/>
              <a:gd name="T98" fmla="*/ 791 w 4656"/>
              <a:gd name="T99" fmla="*/ 3054 h 5123"/>
              <a:gd name="T100" fmla="*/ 847 w 4656"/>
              <a:gd name="T101" fmla="*/ 3158 h 5123"/>
              <a:gd name="T102" fmla="*/ 899 w 4656"/>
              <a:gd name="T103" fmla="*/ 3264 h 5123"/>
              <a:gd name="T104" fmla="*/ 951 w 4656"/>
              <a:gd name="T105" fmla="*/ 3374 h 5123"/>
              <a:gd name="T106" fmla="*/ 998 w 4656"/>
              <a:gd name="T107" fmla="*/ 3488 h 5123"/>
              <a:gd name="T108" fmla="*/ 1044 w 4656"/>
              <a:gd name="T109" fmla="*/ 3603 h 5123"/>
              <a:gd name="T110" fmla="*/ 1085 w 4656"/>
              <a:gd name="T111" fmla="*/ 3721 h 5123"/>
              <a:gd name="T112" fmla="*/ 1122 w 4656"/>
              <a:gd name="T113" fmla="*/ 3842 h 5123"/>
              <a:gd name="T114" fmla="*/ 1155 w 4656"/>
              <a:gd name="T115" fmla="*/ 3965 h 5123"/>
              <a:gd name="T116" fmla="*/ 1182 w 4656"/>
              <a:gd name="T117" fmla="*/ 4090 h 5123"/>
              <a:gd name="T118" fmla="*/ 1204 w 4656"/>
              <a:gd name="T119" fmla="*/ 4217 h 5123"/>
              <a:gd name="T120" fmla="*/ 1220 w 4656"/>
              <a:gd name="T121" fmla="*/ 4346 h 5123"/>
              <a:gd name="T122" fmla="*/ 1230 w 4656"/>
              <a:gd name="T123" fmla="*/ 4476 h 5123"/>
              <a:gd name="T124" fmla="*/ 1233 w 4656"/>
              <a:gd name="T125" fmla="*/ 4607 h 5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56" h="5123">
                <a:moveTo>
                  <a:pt x="1233" y="4607"/>
                </a:moveTo>
                <a:lnTo>
                  <a:pt x="4656" y="5123"/>
                </a:lnTo>
                <a:lnTo>
                  <a:pt x="4653" y="5089"/>
                </a:lnTo>
                <a:lnTo>
                  <a:pt x="4642" y="4991"/>
                </a:lnTo>
                <a:lnTo>
                  <a:pt x="4633" y="4920"/>
                </a:lnTo>
                <a:lnTo>
                  <a:pt x="4621" y="4834"/>
                </a:lnTo>
                <a:lnTo>
                  <a:pt x="4605" y="4736"/>
                </a:lnTo>
                <a:lnTo>
                  <a:pt x="4587" y="4625"/>
                </a:lnTo>
                <a:lnTo>
                  <a:pt x="4565" y="4501"/>
                </a:lnTo>
                <a:lnTo>
                  <a:pt x="4538" y="4367"/>
                </a:lnTo>
                <a:lnTo>
                  <a:pt x="4508" y="4222"/>
                </a:lnTo>
                <a:lnTo>
                  <a:pt x="4473" y="4068"/>
                </a:lnTo>
                <a:lnTo>
                  <a:pt x="4432" y="3904"/>
                </a:lnTo>
                <a:lnTo>
                  <a:pt x="4387" y="3732"/>
                </a:lnTo>
                <a:lnTo>
                  <a:pt x="4337" y="3552"/>
                </a:lnTo>
                <a:lnTo>
                  <a:pt x="4281" y="3366"/>
                </a:lnTo>
                <a:lnTo>
                  <a:pt x="4219" y="3172"/>
                </a:lnTo>
                <a:lnTo>
                  <a:pt x="4150" y="2974"/>
                </a:lnTo>
                <a:lnTo>
                  <a:pt x="4075" y="2770"/>
                </a:lnTo>
                <a:lnTo>
                  <a:pt x="3992" y="2563"/>
                </a:lnTo>
                <a:lnTo>
                  <a:pt x="3903" y="2352"/>
                </a:lnTo>
                <a:lnTo>
                  <a:pt x="3805" y="2139"/>
                </a:lnTo>
                <a:lnTo>
                  <a:pt x="3700" y="1922"/>
                </a:lnTo>
                <a:lnTo>
                  <a:pt x="3588" y="1705"/>
                </a:lnTo>
                <a:lnTo>
                  <a:pt x="3466" y="1487"/>
                </a:lnTo>
                <a:lnTo>
                  <a:pt x="3336" y="1269"/>
                </a:lnTo>
                <a:lnTo>
                  <a:pt x="3197" y="1051"/>
                </a:lnTo>
                <a:lnTo>
                  <a:pt x="3050" y="836"/>
                </a:lnTo>
                <a:lnTo>
                  <a:pt x="2891" y="622"/>
                </a:lnTo>
                <a:lnTo>
                  <a:pt x="2724" y="411"/>
                </a:lnTo>
                <a:lnTo>
                  <a:pt x="2546" y="204"/>
                </a:lnTo>
                <a:lnTo>
                  <a:pt x="2358" y="0"/>
                </a:lnTo>
                <a:lnTo>
                  <a:pt x="0" y="1982"/>
                </a:lnTo>
                <a:lnTo>
                  <a:pt x="14" y="1997"/>
                </a:lnTo>
                <a:lnTo>
                  <a:pt x="54" y="2037"/>
                </a:lnTo>
                <a:lnTo>
                  <a:pt x="81" y="2068"/>
                </a:lnTo>
                <a:lnTo>
                  <a:pt x="114" y="2104"/>
                </a:lnTo>
                <a:lnTo>
                  <a:pt x="152" y="2146"/>
                </a:lnTo>
                <a:lnTo>
                  <a:pt x="194" y="2195"/>
                </a:lnTo>
                <a:lnTo>
                  <a:pt x="239" y="2249"/>
                </a:lnTo>
                <a:lnTo>
                  <a:pt x="287" y="2308"/>
                </a:lnTo>
                <a:lnTo>
                  <a:pt x="339" y="2372"/>
                </a:lnTo>
                <a:lnTo>
                  <a:pt x="392" y="2441"/>
                </a:lnTo>
                <a:lnTo>
                  <a:pt x="448" y="2516"/>
                </a:lnTo>
                <a:lnTo>
                  <a:pt x="504" y="2595"/>
                </a:lnTo>
                <a:lnTo>
                  <a:pt x="561" y="2679"/>
                </a:lnTo>
                <a:lnTo>
                  <a:pt x="620" y="2767"/>
                </a:lnTo>
                <a:lnTo>
                  <a:pt x="677" y="2858"/>
                </a:lnTo>
                <a:lnTo>
                  <a:pt x="735" y="2955"/>
                </a:lnTo>
                <a:lnTo>
                  <a:pt x="791" y="3054"/>
                </a:lnTo>
                <a:lnTo>
                  <a:pt x="847" y="3158"/>
                </a:lnTo>
                <a:lnTo>
                  <a:pt x="899" y="3264"/>
                </a:lnTo>
                <a:lnTo>
                  <a:pt x="951" y="3374"/>
                </a:lnTo>
                <a:lnTo>
                  <a:pt x="998" y="3488"/>
                </a:lnTo>
                <a:lnTo>
                  <a:pt x="1044" y="3603"/>
                </a:lnTo>
                <a:lnTo>
                  <a:pt x="1085" y="3721"/>
                </a:lnTo>
                <a:lnTo>
                  <a:pt x="1122" y="3842"/>
                </a:lnTo>
                <a:lnTo>
                  <a:pt x="1155" y="3965"/>
                </a:lnTo>
                <a:lnTo>
                  <a:pt x="1182" y="4090"/>
                </a:lnTo>
                <a:lnTo>
                  <a:pt x="1204" y="4217"/>
                </a:lnTo>
                <a:lnTo>
                  <a:pt x="1220" y="4346"/>
                </a:lnTo>
                <a:lnTo>
                  <a:pt x="1230" y="4476"/>
                </a:lnTo>
                <a:lnTo>
                  <a:pt x="1233" y="460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SlideModel shp79">
            <a:extLst>
              <a:ext uri="{FF2B5EF4-FFF2-40B4-BE49-F238E27FC236}">
                <a16:creationId xmlns:a16="http://schemas.microsoft.com/office/drawing/2014/main" id="{0C0969BA-0B6A-4655-A7BD-935BB365B76D}"/>
              </a:ext>
            </a:extLst>
          </p:cNvPr>
          <p:cNvSpPr>
            <a:spLocks/>
          </p:cNvSpPr>
          <p:nvPr/>
        </p:nvSpPr>
        <p:spPr bwMode="auto">
          <a:xfrm>
            <a:off x="6066055" y="4525222"/>
            <a:ext cx="1649159" cy="1044957"/>
          </a:xfrm>
          <a:custGeom>
            <a:avLst/>
            <a:gdLst>
              <a:gd name="T0" fmla="*/ 2652 w 5387"/>
              <a:gd name="T1" fmla="*/ 0 h 3410"/>
              <a:gd name="T2" fmla="*/ 5387 w 5387"/>
              <a:gd name="T3" fmla="*/ 3410 h 3410"/>
              <a:gd name="T4" fmla="*/ 1768 w 5387"/>
              <a:gd name="T5" fmla="*/ 3403 h 3410"/>
              <a:gd name="T6" fmla="*/ 1764 w 5387"/>
              <a:gd name="T7" fmla="*/ 3383 h 3410"/>
              <a:gd name="T8" fmla="*/ 1750 w 5387"/>
              <a:gd name="T9" fmla="*/ 3326 h 3410"/>
              <a:gd name="T10" fmla="*/ 1740 w 5387"/>
              <a:gd name="T11" fmla="*/ 3285 h 3410"/>
              <a:gd name="T12" fmla="*/ 1727 w 5387"/>
              <a:gd name="T13" fmla="*/ 3237 h 3410"/>
              <a:gd name="T14" fmla="*/ 1711 w 5387"/>
              <a:gd name="T15" fmla="*/ 3181 h 3410"/>
              <a:gd name="T16" fmla="*/ 1692 w 5387"/>
              <a:gd name="T17" fmla="*/ 3118 h 3410"/>
              <a:gd name="T18" fmla="*/ 1669 w 5387"/>
              <a:gd name="T19" fmla="*/ 3050 h 3410"/>
              <a:gd name="T20" fmla="*/ 1644 w 5387"/>
              <a:gd name="T21" fmla="*/ 2975 h 3410"/>
              <a:gd name="T22" fmla="*/ 1615 w 5387"/>
              <a:gd name="T23" fmla="*/ 2895 h 3410"/>
              <a:gd name="T24" fmla="*/ 1583 w 5387"/>
              <a:gd name="T25" fmla="*/ 2809 h 3410"/>
              <a:gd name="T26" fmla="*/ 1547 w 5387"/>
              <a:gd name="T27" fmla="*/ 2720 h 3410"/>
              <a:gd name="T28" fmla="*/ 1507 w 5387"/>
              <a:gd name="T29" fmla="*/ 2626 h 3410"/>
              <a:gd name="T30" fmla="*/ 1464 w 5387"/>
              <a:gd name="T31" fmla="*/ 2528 h 3410"/>
              <a:gd name="T32" fmla="*/ 1416 w 5387"/>
              <a:gd name="T33" fmla="*/ 2428 h 3410"/>
              <a:gd name="T34" fmla="*/ 1364 w 5387"/>
              <a:gd name="T35" fmla="*/ 2326 h 3410"/>
              <a:gd name="T36" fmla="*/ 1309 w 5387"/>
              <a:gd name="T37" fmla="*/ 2221 h 3410"/>
              <a:gd name="T38" fmla="*/ 1248 w 5387"/>
              <a:gd name="T39" fmla="*/ 2115 h 3410"/>
              <a:gd name="T40" fmla="*/ 1183 w 5387"/>
              <a:gd name="T41" fmla="*/ 2008 h 3410"/>
              <a:gd name="T42" fmla="*/ 1113 w 5387"/>
              <a:gd name="T43" fmla="*/ 1900 h 3410"/>
              <a:gd name="T44" fmla="*/ 1039 w 5387"/>
              <a:gd name="T45" fmla="*/ 1791 h 3410"/>
              <a:gd name="T46" fmla="*/ 959 w 5387"/>
              <a:gd name="T47" fmla="*/ 1683 h 3410"/>
              <a:gd name="T48" fmla="*/ 875 w 5387"/>
              <a:gd name="T49" fmla="*/ 1576 h 3410"/>
              <a:gd name="T50" fmla="*/ 785 w 5387"/>
              <a:gd name="T51" fmla="*/ 1471 h 3410"/>
              <a:gd name="T52" fmla="*/ 690 w 5387"/>
              <a:gd name="T53" fmla="*/ 1366 h 3410"/>
              <a:gd name="T54" fmla="*/ 589 w 5387"/>
              <a:gd name="T55" fmla="*/ 1264 h 3410"/>
              <a:gd name="T56" fmla="*/ 483 w 5387"/>
              <a:gd name="T57" fmla="*/ 1165 h 3410"/>
              <a:gd name="T58" fmla="*/ 371 w 5387"/>
              <a:gd name="T59" fmla="*/ 1069 h 3410"/>
              <a:gd name="T60" fmla="*/ 253 w 5387"/>
              <a:gd name="T61" fmla="*/ 977 h 3410"/>
              <a:gd name="T62" fmla="*/ 130 w 5387"/>
              <a:gd name="T63" fmla="*/ 889 h 3410"/>
              <a:gd name="T64" fmla="*/ 0 w 5387"/>
              <a:gd name="T65" fmla="*/ 805 h 3410"/>
              <a:gd name="T66" fmla="*/ 2652 w 5387"/>
              <a:gd name="T67" fmla="*/ 0 h 3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87" h="3410">
                <a:moveTo>
                  <a:pt x="2652" y="0"/>
                </a:moveTo>
                <a:lnTo>
                  <a:pt x="5387" y="3410"/>
                </a:lnTo>
                <a:lnTo>
                  <a:pt x="1768" y="3403"/>
                </a:lnTo>
                <a:lnTo>
                  <a:pt x="1764" y="3383"/>
                </a:lnTo>
                <a:lnTo>
                  <a:pt x="1750" y="3326"/>
                </a:lnTo>
                <a:lnTo>
                  <a:pt x="1740" y="3285"/>
                </a:lnTo>
                <a:lnTo>
                  <a:pt x="1727" y="3237"/>
                </a:lnTo>
                <a:lnTo>
                  <a:pt x="1711" y="3181"/>
                </a:lnTo>
                <a:lnTo>
                  <a:pt x="1692" y="3118"/>
                </a:lnTo>
                <a:lnTo>
                  <a:pt x="1669" y="3050"/>
                </a:lnTo>
                <a:lnTo>
                  <a:pt x="1644" y="2975"/>
                </a:lnTo>
                <a:lnTo>
                  <a:pt x="1615" y="2895"/>
                </a:lnTo>
                <a:lnTo>
                  <a:pt x="1583" y="2809"/>
                </a:lnTo>
                <a:lnTo>
                  <a:pt x="1547" y="2720"/>
                </a:lnTo>
                <a:lnTo>
                  <a:pt x="1507" y="2626"/>
                </a:lnTo>
                <a:lnTo>
                  <a:pt x="1464" y="2528"/>
                </a:lnTo>
                <a:lnTo>
                  <a:pt x="1416" y="2428"/>
                </a:lnTo>
                <a:lnTo>
                  <a:pt x="1364" y="2326"/>
                </a:lnTo>
                <a:lnTo>
                  <a:pt x="1309" y="2221"/>
                </a:lnTo>
                <a:lnTo>
                  <a:pt x="1248" y="2115"/>
                </a:lnTo>
                <a:lnTo>
                  <a:pt x="1183" y="2008"/>
                </a:lnTo>
                <a:lnTo>
                  <a:pt x="1113" y="1900"/>
                </a:lnTo>
                <a:lnTo>
                  <a:pt x="1039" y="1791"/>
                </a:lnTo>
                <a:lnTo>
                  <a:pt x="959" y="1683"/>
                </a:lnTo>
                <a:lnTo>
                  <a:pt x="875" y="1576"/>
                </a:lnTo>
                <a:lnTo>
                  <a:pt x="785" y="1471"/>
                </a:lnTo>
                <a:lnTo>
                  <a:pt x="690" y="1366"/>
                </a:lnTo>
                <a:lnTo>
                  <a:pt x="589" y="1264"/>
                </a:lnTo>
                <a:lnTo>
                  <a:pt x="483" y="1165"/>
                </a:lnTo>
                <a:lnTo>
                  <a:pt x="371" y="1069"/>
                </a:lnTo>
                <a:lnTo>
                  <a:pt x="253" y="977"/>
                </a:lnTo>
                <a:lnTo>
                  <a:pt x="130" y="889"/>
                </a:lnTo>
                <a:lnTo>
                  <a:pt x="0" y="805"/>
                </a:lnTo>
                <a:lnTo>
                  <a:pt x="2652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SlideModel shp80">
            <a:extLst>
              <a:ext uri="{FF2B5EF4-FFF2-40B4-BE49-F238E27FC236}">
                <a16:creationId xmlns:a16="http://schemas.microsoft.com/office/drawing/2014/main" id="{F9693BAB-D5D6-4D58-AD2E-91B4E5D26F38}"/>
              </a:ext>
            </a:extLst>
          </p:cNvPr>
          <p:cNvSpPr>
            <a:spLocks/>
          </p:cNvSpPr>
          <p:nvPr/>
        </p:nvSpPr>
        <p:spPr bwMode="auto">
          <a:xfrm>
            <a:off x="6066055" y="3882454"/>
            <a:ext cx="1002718" cy="888856"/>
          </a:xfrm>
          <a:custGeom>
            <a:avLst/>
            <a:gdLst>
              <a:gd name="T0" fmla="*/ 2652 w 3277"/>
              <a:gd name="T1" fmla="*/ 2100 h 2905"/>
              <a:gd name="T2" fmla="*/ 0 w 3277"/>
              <a:gd name="T3" fmla="*/ 2905 h 2905"/>
              <a:gd name="T4" fmla="*/ 10 w 3277"/>
              <a:gd name="T5" fmla="*/ 2899 h 2905"/>
              <a:gd name="T6" fmla="*/ 37 w 3277"/>
              <a:gd name="T7" fmla="*/ 2884 h 2905"/>
              <a:gd name="T8" fmla="*/ 57 w 3277"/>
              <a:gd name="T9" fmla="*/ 2872 h 2905"/>
              <a:gd name="T10" fmla="*/ 80 w 3277"/>
              <a:gd name="T11" fmla="*/ 2858 h 2905"/>
              <a:gd name="T12" fmla="*/ 107 w 3277"/>
              <a:gd name="T13" fmla="*/ 2839 h 2905"/>
              <a:gd name="T14" fmla="*/ 135 w 3277"/>
              <a:gd name="T15" fmla="*/ 2818 h 2905"/>
              <a:gd name="T16" fmla="*/ 166 w 3277"/>
              <a:gd name="T17" fmla="*/ 2794 h 2905"/>
              <a:gd name="T18" fmla="*/ 199 w 3277"/>
              <a:gd name="T19" fmla="*/ 2765 h 2905"/>
              <a:gd name="T20" fmla="*/ 234 w 3277"/>
              <a:gd name="T21" fmla="*/ 2733 h 2905"/>
              <a:gd name="T22" fmla="*/ 271 w 3277"/>
              <a:gd name="T23" fmla="*/ 2698 h 2905"/>
              <a:gd name="T24" fmla="*/ 308 w 3277"/>
              <a:gd name="T25" fmla="*/ 2658 h 2905"/>
              <a:gd name="T26" fmla="*/ 347 w 3277"/>
              <a:gd name="T27" fmla="*/ 2614 h 2905"/>
              <a:gd name="T28" fmla="*/ 385 w 3277"/>
              <a:gd name="T29" fmla="*/ 2567 h 2905"/>
              <a:gd name="T30" fmla="*/ 423 w 3277"/>
              <a:gd name="T31" fmla="*/ 2515 h 2905"/>
              <a:gd name="T32" fmla="*/ 461 w 3277"/>
              <a:gd name="T33" fmla="*/ 2459 h 2905"/>
              <a:gd name="T34" fmla="*/ 498 w 3277"/>
              <a:gd name="T35" fmla="*/ 2398 h 2905"/>
              <a:gd name="T36" fmla="*/ 534 w 3277"/>
              <a:gd name="T37" fmla="*/ 2333 h 2905"/>
              <a:gd name="T38" fmla="*/ 569 w 3277"/>
              <a:gd name="T39" fmla="*/ 2262 h 2905"/>
              <a:gd name="T40" fmla="*/ 602 w 3277"/>
              <a:gd name="T41" fmla="*/ 2187 h 2905"/>
              <a:gd name="T42" fmla="*/ 633 w 3277"/>
              <a:gd name="T43" fmla="*/ 2107 h 2905"/>
              <a:gd name="T44" fmla="*/ 661 w 3277"/>
              <a:gd name="T45" fmla="*/ 2022 h 2905"/>
              <a:gd name="T46" fmla="*/ 687 w 3277"/>
              <a:gd name="T47" fmla="*/ 1932 h 2905"/>
              <a:gd name="T48" fmla="*/ 710 w 3277"/>
              <a:gd name="T49" fmla="*/ 1835 h 2905"/>
              <a:gd name="T50" fmla="*/ 729 w 3277"/>
              <a:gd name="T51" fmla="*/ 1734 h 2905"/>
              <a:gd name="T52" fmla="*/ 744 w 3277"/>
              <a:gd name="T53" fmla="*/ 1627 h 2905"/>
              <a:gd name="T54" fmla="*/ 755 w 3277"/>
              <a:gd name="T55" fmla="*/ 1514 h 2905"/>
              <a:gd name="T56" fmla="*/ 761 w 3277"/>
              <a:gd name="T57" fmla="*/ 1396 h 2905"/>
              <a:gd name="T58" fmla="*/ 763 w 3277"/>
              <a:gd name="T59" fmla="*/ 1271 h 2905"/>
              <a:gd name="T60" fmla="*/ 759 w 3277"/>
              <a:gd name="T61" fmla="*/ 1140 h 2905"/>
              <a:gd name="T62" fmla="*/ 750 w 3277"/>
              <a:gd name="T63" fmla="*/ 1003 h 2905"/>
              <a:gd name="T64" fmla="*/ 3204 w 3277"/>
              <a:gd name="T65" fmla="*/ 0 h 2905"/>
              <a:gd name="T66" fmla="*/ 3208 w 3277"/>
              <a:gd name="T67" fmla="*/ 9 h 2905"/>
              <a:gd name="T68" fmla="*/ 3218 w 3277"/>
              <a:gd name="T69" fmla="*/ 39 h 2905"/>
              <a:gd name="T70" fmla="*/ 3225 w 3277"/>
              <a:gd name="T71" fmla="*/ 62 h 2905"/>
              <a:gd name="T72" fmla="*/ 3232 w 3277"/>
              <a:gd name="T73" fmla="*/ 89 h 2905"/>
              <a:gd name="T74" fmla="*/ 3240 w 3277"/>
              <a:gd name="T75" fmla="*/ 121 h 2905"/>
              <a:gd name="T76" fmla="*/ 3248 w 3277"/>
              <a:gd name="T77" fmla="*/ 156 h 2905"/>
              <a:gd name="T78" fmla="*/ 3255 w 3277"/>
              <a:gd name="T79" fmla="*/ 197 h 2905"/>
              <a:gd name="T80" fmla="*/ 3262 w 3277"/>
              <a:gd name="T81" fmla="*/ 242 h 2905"/>
              <a:gd name="T82" fmla="*/ 3268 w 3277"/>
              <a:gd name="T83" fmla="*/ 290 h 2905"/>
              <a:gd name="T84" fmla="*/ 3272 w 3277"/>
              <a:gd name="T85" fmla="*/ 343 h 2905"/>
              <a:gd name="T86" fmla="*/ 3275 w 3277"/>
              <a:gd name="T87" fmla="*/ 400 h 2905"/>
              <a:gd name="T88" fmla="*/ 3277 w 3277"/>
              <a:gd name="T89" fmla="*/ 461 h 2905"/>
              <a:gd name="T90" fmla="*/ 3276 w 3277"/>
              <a:gd name="T91" fmla="*/ 526 h 2905"/>
              <a:gd name="T92" fmla="*/ 3274 w 3277"/>
              <a:gd name="T93" fmla="*/ 593 h 2905"/>
              <a:gd name="T94" fmla="*/ 3268 w 3277"/>
              <a:gd name="T95" fmla="*/ 665 h 2905"/>
              <a:gd name="T96" fmla="*/ 3260 w 3277"/>
              <a:gd name="T97" fmla="*/ 740 h 2905"/>
              <a:gd name="T98" fmla="*/ 3248 w 3277"/>
              <a:gd name="T99" fmla="*/ 818 h 2905"/>
              <a:gd name="T100" fmla="*/ 3232 w 3277"/>
              <a:gd name="T101" fmla="*/ 901 h 2905"/>
              <a:gd name="T102" fmla="*/ 3212 w 3277"/>
              <a:gd name="T103" fmla="*/ 986 h 2905"/>
              <a:gd name="T104" fmla="*/ 3188 w 3277"/>
              <a:gd name="T105" fmla="*/ 1074 h 2905"/>
              <a:gd name="T106" fmla="*/ 3161 w 3277"/>
              <a:gd name="T107" fmla="*/ 1165 h 2905"/>
              <a:gd name="T108" fmla="*/ 3128 w 3277"/>
              <a:gd name="T109" fmla="*/ 1259 h 2905"/>
              <a:gd name="T110" fmla="*/ 3089 w 3277"/>
              <a:gd name="T111" fmla="*/ 1355 h 2905"/>
              <a:gd name="T112" fmla="*/ 3045 w 3277"/>
              <a:gd name="T113" fmla="*/ 1454 h 2905"/>
              <a:gd name="T114" fmla="*/ 2996 w 3277"/>
              <a:gd name="T115" fmla="*/ 1557 h 2905"/>
              <a:gd name="T116" fmla="*/ 2941 w 3277"/>
              <a:gd name="T117" fmla="*/ 1661 h 2905"/>
              <a:gd name="T118" fmla="*/ 2879 w 3277"/>
              <a:gd name="T119" fmla="*/ 1768 h 2905"/>
              <a:gd name="T120" fmla="*/ 2811 w 3277"/>
              <a:gd name="T121" fmla="*/ 1877 h 2905"/>
              <a:gd name="T122" fmla="*/ 2735 w 3277"/>
              <a:gd name="T123" fmla="*/ 1988 h 2905"/>
              <a:gd name="T124" fmla="*/ 2652 w 3277"/>
              <a:gd name="T125" fmla="*/ 2100 h 2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77" h="2905">
                <a:moveTo>
                  <a:pt x="2652" y="2100"/>
                </a:moveTo>
                <a:lnTo>
                  <a:pt x="0" y="2905"/>
                </a:lnTo>
                <a:lnTo>
                  <a:pt x="10" y="2899"/>
                </a:lnTo>
                <a:lnTo>
                  <a:pt x="37" y="2884"/>
                </a:lnTo>
                <a:lnTo>
                  <a:pt x="57" y="2872"/>
                </a:lnTo>
                <a:lnTo>
                  <a:pt x="80" y="2858"/>
                </a:lnTo>
                <a:lnTo>
                  <a:pt x="107" y="2839"/>
                </a:lnTo>
                <a:lnTo>
                  <a:pt x="135" y="2818"/>
                </a:lnTo>
                <a:lnTo>
                  <a:pt x="166" y="2794"/>
                </a:lnTo>
                <a:lnTo>
                  <a:pt x="199" y="2765"/>
                </a:lnTo>
                <a:lnTo>
                  <a:pt x="234" y="2733"/>
                </a:lnTo>
                <a:lnTo>
                  <a:pt x="271" y="2698"/>
                </a:lnTo>
                <a:lnTo>
                  <a:pt x="308" y="2658"/>
                </a:lnTo>
                <a:lnTo>
                  <a:pt x="347" y="2614"/>
                </a:lnTo>
                <a:lnTo>
                  <a:pt x="385" y="2567"/>
                </a:lnTo>
                <a:lnTo>
                  <a:pt x="423" y="2515"/>
                </a:lnTo>
                <a:lnTo>
                  <a:pt x="461" y="2459"/>
                </a:lnTo>
                <a:lnTo>
                  <a:pt x="498" y="2398"/>
                </a:lnTo>
                <a:lnTo>
                  <a:pt x="534" y="2333"/>
                </a:lnTo>
                <a:lnTo>
                  <a:pt x="569" y="2262"/>
                </a:lnTo>
                <a:lnTo>
                  <a:pt x="602" y="2187"/>
                </a:lnTo>
                <a:lnTo>
                  <a:pt x="633" y="2107"/>
                </a:lnTo>
                <a:lnTo>
                  <a:pt x="661" y="2022"/>
                </a:lnTo>
                <a:lnTo>
                  <a:pt x="687" y="1932"/>
                </a:lnTo>
                <a:lnTo>
                  <a:pt x="710" y="1835"/>
                </a:lnTo>
                <a:lnTo>
                  <a:pt x="729" y="1734"/>
                </a:lnTo>
                <a:lnTo>
                  <a:pt x="744" y="1627"/>
                </a:lnTo>
                <a:lnTo>
                  <a:pt x="755" y="1514"/>
                </a:lnTo>
                <a:lnTo>
                  <a:pt x="761" y="1396"/>
                </a:lnTo>
                <a:lnTo>
                  <a:pt x="763" y="1271"/>
                </a:lnTo>
                <a:lnTo>
                  <a:pt x="759" y="1140"/>
                </a:lnTo>
                <a:lnTo>
                  <a:pt x="750" y="1003"/>
                </a:lnTo>
                <a:lnTo>
                  <a:pt x="3204" y="0"/>
                </a:lnTo>
                <a:lnTo>
                  <a:pt x="3208" y="9"/>
                </a:lnTo>
                <a:lnTo>
                  <a:pt x="3218" y="39"/>
                </a:lnTo>
                <a:lnTo>
                  <a:pt x="3225" y="62"/>
                </a:lnTo>
                <a:lnTo>
                  <a:pt x="3232" y="89"/>
                </a:lnTo>
                <a:lnTo>
                  <a:pt x="3240" y="121"/>
                </a:lnTo>
                <a:lnTo>
                  <a:pt x="3248" y="156"/>
                </a:lnTo>
                <a:lnTo>
                  <a:pt x="3255" y="197"/>
                </a:lnTo>
                <a:lnTo>
                  <a:pt x="3262" y="242"/>
                </a:lnTo>
                <a:lnTo>
                  <a:pt x="3268" y="290"/>
                </a:lnTo>
                <a:lnTo>
                  <a:pt x="3272" y="343"/>
                </a:lnTo>
                <a:lnTo>
                  <a:pt x="3275" y="400"/>
                </a:lnTo>
                <a:lnTo>
                  <a:pt x="3277" y="461"/>
                </a:lnTo>
                <a:lnTo>
                  <a:pt x="3276" y="526"/>
                </a:lnTo>
                <a:lnTo>
                  <a:pt x="3274" y="593"/>
                </a:lnTo>
                <a:lnTo>
                  <a:pt x="3268" y="665"/>
                </a:lnTo>
                <a:lnTo>
                  <a:pt x="3260" y="740"/>
                </a:lnTo>
                <a:lnTo>
                  <a:pt x="3248" y="818"/>
                </a:lnTo>
                <a:lnTo>
                  <a:pt x="3232" y="901"/>
                </a:lnTo>
                <a:lnTo>
                  <a:pt x="3212" y="986"/>
                </a:lnTo>
                <a:lnTo>
                  <a:pt x="3188" y="1074"/>
                </a:lnTo>
                <a:lnTo>
                  <a:pt x="3161" y="1165"/>
                </a:lnTo>
                <a:lnTo>
                  <a:pt x="3128" y="1259"/>
                </a:lnTo>
                <a:lnTo>
                  <a:pt x="3089" y="1355"/>
                </a:lnTo>
                <a:lnTo>
                  <a:pt x="3045" y="1454"/>
                </a:lnTo>
                <a:lnTo>
                  <a:pt x="2996" y="1557"/>
                </a:lnTo>
                <a:lnTo>
                  <a:pt x="2941" y="1661"/>
                </a:lnTo>
                <a:lnTo>
                  <a:pt x="2879" y="1768"/>
                </a:lnTo>
                <a:lnTo>
                  <a:pt x="2811" y="1877"/>
                </a:lnTo>
                <a:lnTo>
                  <a:pt x="2735" y="1988"/>
                </a:lnTo>
                <a:lnTo>
                  <a:pt x="2652" y="210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SlideModel shp81">
            <a:extLst>
              <a:ext uri="{FF2B5EF4-FFF2-40B4-BE49-F238E27FC236}">
                <a16:creationId xmlns:a16="http://schemas.microsoft.com/office/drawing/2014/main" id="{B23E4293-D54E-40AE-87F1-94B58430A958}"/>
              </a:ext>
            </a:extLst>
          </p:cNvPr>
          <p:cNvSpPr>
            <a:spLocks/>
          </p:cNvSpPr>
          <p:nvPr/>
        </p:nvSpPr>
        <p:spPr bwMode="auto">
          <a:xfrm>
            <a:off x="6877779" y="3882454"/>
            <a:ext cx="1179020" cy="1687725"/>
          </a:xfrm>
          <a:custGeom>
            <a:avLst/>
            <a:gdLst>
              <a:gd name="T0" fmla="*/ 0 w 3848"/>
              <a:gd name="T1" fmla="*/ 2100 h 5510"/>
              <a:gd name="T2" fmla="*/ 2735 w 3848"/>
              <a:gd name="T3" fmla="*/ 5510 h 5510"/>
              <a:gd name="T4" fmla="*/ 2750 w 3848"/>
              <a:gd name="T5" fmla="*/ 5486 h 5510"/>
              <a:gd name="T6" fmla="*/ 2795 w 3848"/>
              <a:gd name="T7" fmla="*/ 5415 h 5510"/>
              <a:gd name="T8" fmla="*/ 2827 w 3848"/>
              <a:gd name="T9" fmla="*/ 5362 h 5510"/>
              <a:gd name="T10" fmla="*/ 2866 w 3848"/>
              <a:gd name="T11" fmla="*/ 5300 h 5510"/>
              <a:gd name="T12" fmla="*/ 2908 w 3848"/>
              <a:gd name="T13" fmla="*/ 5226 h 5510"/>
              <a:gd name="T14" fmla="*/ 2954 w 3848"/>
              <a:gd name="T15" fmla="*/ 5141 h 5510"/>
              <a:gd name="T16" fmla="*/ 3005 w 3848"/>
              <a:gd name="T17" fmla="*/ 5046 h 5510"/>
              <a:gd name="T18" fmla="*/ 3058 w 3848"/>
              <a:gd name="T19" fmla="*/ 4941 h 5510"/>
              <a:gd name="T20" fmla="*/ 3114 w 3848"/>
              <a:gd name="T21" fmla="*/ 4826 h 5510"/>
              <a:gd name="T22" fmla="*/ 3171 w 3848"/>
              <a:gd name="T23" fmla="*/ 4702 h 5510"/>
              <a:gd name="T24" fmla="*/ 3230 w 3848"/>
              <a:gd name="T25" fmla="*/ 4568 h 5510"/>
              <a:gd name="T26" fmla="*/ 3290 w 3848"/>
              <a:gd name="T27" fmla="*/ 4424 h 5510"/>
              <a:gd name="T28" fmla="*/ 3349 w 3848"/>
              <a:gd name="T29" fmla="*/ 4272 h 5510"/>
              <a:gd name="T30" fmla="*/ 3408 w 3848"/>
              <a:gd name="T31" fmla="*/ 4110 h 5510"/>
              <a:gd name="T32" fmla="*/ 3465 w 3848"/>
              <a:gd name="T33" fmla="*/ 3940 h 5510"/>
              <a:gd name="T34" fmla="*/ 3521 w 3848"/>
              <a:gd name="T35" fmla="*/ 3762 h 5510"/>
              <a:gd name="T36" fmla="*/ 3575 w 3848"/>
              <a:gd name="T37" fmla="*/ 3575 h 5510"/>
              <a:gd name="T38" fmla="*/ 3626 w 3848"/>
              <a:gd name="T39" fmla="*/ 3380 h 5510"/>
              <a:gd name="T40" fmla="*/ 3672 w 3848"/>
              <a:gd name="T41" fmla="*/ 3178 h 5510"/>
              <a:gd name="T42" fmla="*/ 3715 w 3848"/>
              <a:gd name="T43" fmla="*/ 2968 h 5510"/>
              <a:gd name="T44" fmla="*/ 3752 w 3848"/>
              <a:gd name="T45" fmla="*/ 2751 h 5510"/>
              <a:gd name="T46" fmla="*/ 3785 w 3848"/>
              <a:gd name="T47" fmla="*/ 2526 h 5510"/>
              <a:gd name="T48" fmla="*/ 3812 w 3848"/>
              <a:gd name="T49" fmla="*/ 2295 h 5510"/>
              <a:gd name="T50" fmla="*/ 3832 w 3848"/>
              <a:gd name="T51" fmla="*/ 2058 h 5510"/>
              <a:gd name="T52" fmla="*/ 3844 w 3848"/>
              <a:gd name="T53" fmla="*/ 1813 h 5510"/>
              <a:gd name="T54" fmla="*/ 3848 w 3848"/>
              <a:gd name="T55" fmla="*/ 1562 h 5510"/>
              <a:gd name="T56" fmla="*/ 3845 w 3848"/>
              <a:gd name="T57" fmla="*/ 1306 h 5510"/>
              <a:gd name="T58" fmla="*/ 3832 w 3848"/>
              <a:gd name="T59" fmla="*/ 1043 h 5510"/>
              <a:gd name="T60" fmla="*/ 3810 w 3848"/>
              <a:gd name="T61" fmla="*/ 774 h 5510"/>
              <a:gd name="T62" fmla="*/ 3776 w 3848"/>
              <a:gd name="T63" fmla="*/ 501 h 5510"/>
              <a:gd name="T64" fmla="*/ 552 w 3848"/>
              <a:gd name="T65" fmla="*/ 0 h 5510"/>
              <a:gd name="T66" fmla="*/ 555 w 3848"/>
              <a:gd name="T67" fmla="*/ 11 h 5510"/>
              <a:gd name="T68" fmla="*/ 563 w 3848"/>
              <a:gd name="T69" fmla="*/ 44 h 5510"/>
              <a:gd name="T70" fmla="*/ 568 w 3848"/>
              <a:gd name="T71" fmla="*/ 67 h 5510"/>
              <a:gd name="T72" fmla="*/ 573 w 3848"/>
              <a:gd name="T73" fmla="*/ 96 h 5510"/>
              <a:gd name="T74" fmla="*/ 578 w 3848"/>
              <a:gd name="T75" fmla="*/ 129 h 5510"/>
              <a:gd name="T76" fmla="*/ 584 w 3848"/>
              <a:gd name="T77" fmla="*/ 168 h 5510"/>
              <a:gd name="T78" fmla="*/ 588 w 3848"/>
              <a:gd name="T79" fmla="*/ 211 h 5510"/>
              <a:gd name="T80" fmla="*/ 592 w 3848"/>
              <a:gd name="T81" fmla="*/ 258 h 5510"/>
              <a:gd name="T82" fmla="*/ 596 w 3848"/>
              <a:gd name="T83" fmla="*/ 310 h 5510"/>
              <a:gd name="T84" fmla="*/ 598 w 3848"/>
              <a:gd name="T85" fmla="*/ 365 h 5510"/>
              <a:gd name="T86" fmla="*/ 599 w 3848"/>
              <a:gd name="T87" fmla="*/ 424 h 5510"/>
              <a:gd name="T88" fmla="*/ 598 w 3848"/>
              <a:gd name="T89" fmla="*/ 488 h 5510"/>
              <a:gd name="T90" fmla="*/ 596 w 3848"/>
              <a:gd name="T91" fmla="*/ 554 h 5510"/>
              <a:gd name="T92" fmla="*/ 590 w 3848"/>
              <a:gd name="T93" fmla="*/ 625 h 5510"/>
              <a:gd name="T94" fmla="*/ 582 w 3848"/>
              <a:gd name="T95" fmla="*/ 698 h 5510"/>
              <a:gd name="T96" fmla="*/ 573 w 3848"/>
              <a:gd name="T97" fmla="*/ 775 h 5510"/>
              <a:gd name="T98" fmla="*/ 559 w 3848"/>
              <a:gd name="T99" fmla="*/ 855 h 5510"/>
              <a:gd name="T100" fmla="*/ 543 w 3848"/>
              <a:gd name="T101" fmla="*/ 938 h 5510"/>
              <a:gd name="T102" fmla="*/ 523 w 3848"/>
              <a:gd name="T103" fmla="*/ 1023 h 5510"/>
              <a:gd name="T104" fmla="*/ 499 w 3848"/>
              <a:gd name="T105" fmla="*/ 1111 h 5510"/>
              <a:gd name="T106" fmla="*/ 471 w 3848"/>
              <a:gd name="T107" fmla="*/ 1201 h 5510"/>
              <a:gd name="T108" fmla="*/ 439 w 3848"/>
              <a:gd name="T109" fmla="*/ 1295 h 5510"/>
              <a:gd name="T110" fmla="*/ 403 w 3848"/>
              <a:gd name="T111" fmla="*/ 1389 h 5510"/>
              <a:gd name="T112" fmla="*/ 362 w 3848"/>
              <a:gd name="T113" fmla="*/ 1486 h 5510"/>
              <a:gd name="T114" fmla="*/ 316 w 3848"/>
              <a:gd name="T115" fmla="*/ 1584 h 5510"/>
              <a:gd name="T116" fmla="*/ 264 w 3848"/>
              <a:gd name="T117" fmla="*/ 1686 h 5510"/>
              <a:gd name="T118" fmla="*/ 207 w 3848"/>
              <a:gd name="T119" fmla="*/ 1787 h 5510"/>
              <a:gd name="T120" fmla="*/ 144 w 3848"/>
              <a:gd name="T121" fmla="*/ 1890 h 5510"/>
              <a:gd name="T122" fmla="*/ 76 w 3848"/>
              <a:gd name="T123" fmla="*/ 1995 h 5510"/>
              <a:gd name="T124" fmla="*/ 0 w 3848"/>
              <a:gd name="T125" fmla="*/ 2100 h 5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8" h="5510">
                <a:moveTo>
                  <a:pt x="0" y="2100"/>
                </a:moveTo>
                <a:lnTo>
                  <a:pt x="2735" y="5510"/>
                </a:lnTo>
                <a:lnTo>
                  <a:pt x="2750" y="5486"/>
                </a:lnTo>
                <a:lnTo>
                  <a:pt x="2795" y="5415"/>
                </a:lnTo>
                <a:lnTo>
                  <a:pt x="2827" y="5362"/>
                </a:lnTo>
                <a:lnTo>
                  <a:pt x="2866" y="5300"/>
                </a:lnTo>
                <a:lnTo>
                  <a:pt x="2908" y="5226"/>
                </a:lnTo>
                <a:lnTo>
                  <a:pt x="2954" y="5141"/>
                </a:lnTo>
                <a:lnTo>
                  <a:pt x="3005" y="5046"/>
                </a:lnTo>
                <a:lnTo>
                  <a:pt x="3058" y="4941"/>
                </a:lnTo>
                <a:lnTo>
                  <a:pt x="3114" y="4826"/>
                </a:lnTo>
                <a:lnTo>
                  <a:pt x="3171" y="4702"/>
                </a:lnTo>
                <a:lnTo>
                  <a:pt x="3230" y="4568"/>
                </a:lnTo>
                <a:lnTo>
                  <a:pt x="3290" y="4424"/>
                </a:lnTo>
                <a:lnTo>
                  <a:pt x="3349" y="4272"/>
                </a:lnTo>
                <a:lnTo>
                  <a:pt x="3408" y="4110"/>
                </a:lnTo>
                <a:lnTo>
                  <a:pt x="3465" y="3940"/>
                </a:lnTo>
                <a:lnTo>
                  <a:pt x="3521" y="3762"/>
                </a:lnTo>
                <a:lnTo>
                  <a:pt x="3575" y="3575"/>
                </a:lnTo>
                <a:lnTo>
                  <a:pt x="3626" y="3380"/>
                </a:lnTo>
                <a:lnTo>
                  <a:pt x="3672" y="3178"/>
                </a:lnTo>
                <a:lnTo>
                  <a:pt x="3715" y="2968"/>
                </a:lnTo>
                <a:lnTo>
                  <a:pt x="3752" y="2751"/>
                </a:lnTo>
                <a:lnTo>
                  <a:pt x="3785" y="2526"/>
                </a:lnTo>
                <a:lnTo>
                  <a:pt x="3812" y="2295"/>
                </a:lnTo>
                <a:lnTo>
                  <a:pt x="3832" y="2058"/>
                </a:lnTo>
                <a:lnTo>
                  <a:pt x="3844" y="1813"/>
                </a:lnTo>
                <a:lnTo>
                  <a:pt x="3848" y="1562"/>
                </a:lnTo>
                <a:lnTo>
                  <a:pt x="3845" y="1306"/>
                </a:lnTo>
                <a:lnTo>
                  <a:pt x="3832" y="1043"/>
                </a:lnTo>
                <a:lnTo>
                  <a:pt x="3810" y="774"/>
                </a:lnTo>
                <a:lnTo>
                  <a:pt x="3776" y="501"/>
                </a:lnTo>
                <a:lnTo>
                  <a:pt x="552" y="0"/>
                </a:lnTo>
                <a:lnTo>
                  <a:pt x="555" y="11"/>
                </a:lnTo>
                <a:lnTo>
                  <a:pt x="563" y="44"/>
                </a:lnTo>
                <a:lnTo>
                  <a:pt x="568" y="67"/>
                </a:lnTo>
                <a:lnTo>
                  <a:pt x="573" y="96"/>
                </a:lnTo>
                <a:lnTo>
                  <a:pt x="578" y="129"/>
                </a:lnTo>
                <a:lnTo>
                  <a:pt x="584" y="168"/>
                </a:lnTo>
                <a:lnTo>
                  <a:pt x="588" y="211"/>
                </a:lnTo>
                <a:lnTo>
                  <a:pt x="592" y="258"/>
                </a:lnTo>
                <a:lnTo>
                  <a:pt x="596" y="310"/>
                </a:lnTo>
                <a:lnTo>
                  <a:pt x="598" y="365"/>
                </a:lnTo>
                <a:lnTo>
                  <a:pt x="599" y="424"/>
                </a:lnTo>
                <a:lnTo>
                  <a:pt x="598" y="488"/>
                </a:lnTo>
                <a:lnTo>
                  <a:pt x="596" y="554"/>
                </a:lnTo>
                <a:lnTo>
                  <a:pt x="590" y="625"/>
                </a:lnTo>
                <a:lnTo>
                  <a:pt x="582" y="698"/>
                </a:lnTo>
                <a:lnTo>
                  <a:pt x="573" y="775"/>
                </a:lnTo>
                <a:lnTo>
                  <a:pt x="559" y="855"/>
                </a:lnTo>
                <a:lnTo>
                  <a:pt x="543" y="938"/>
                </a:lnTo>
                <a:lnTo>
                  <a:pt x="523" y="1023"/>
                </a:lnTo>
                <a:lnTo>
                  <a:pt x="499" y="1111"/>
                </a:lnTo>
                <a:lnTo>
                  <a:pt x="471" y="1201"/>
                </a:lnTo>
                <a:lnTo>
                  <a:pt x="439" y="1295"/>
                </a:lnTo>
                <a:lnTo>
                  <a:pt x="403" y="1389"/>
                </a:lnTo>
                <a:lnTo>
                  <a:pt x="362" y="1486"/>
                </a:lnTo>
                <a:lnTo>
                  <a:pt x="316" y="1584"/>
                </a:lnTo>
                <a:lnTo>
                  <a:pt x="264" y="1686"/>
                </a:lnTo>
                <a:lnTo>
                  <a:pt x="207" y="1787"/>
                </a:lnTo>
                <a:lnTo>
                  <a:pt x="144" y="1890"/>
                </a:lnTo>
                <a:lnTo>
                  <a:pt x="76" y="1995"/>
                </a:lnTo>
                <a:lnTo>
                  <a:pt x="0" y="210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0" name="SlideModel shp82">
            <a:extLst>
              <a:ext uri="{FF2B5EF4-FFF2-40B4-BE49-F238E27FC236}">
                <a16:creationId xmlns:a16="http://schemas.microsoft.com/office/drawing/2014/main" id="{856920DC-A8BC-4086-AC8E-5D0252F42451}"/>
              </a:ext>
            </a:extLst>
          </p:cNvPr>
          <p:cNvSpPr>
            <a:spLocks/>
          </p:cNvSpPr>
          <p:nvPr/>
        </p:nvSpPr>
        <p:spPr bwMode="auto">
          <a:xfrm>
            <a:off x="6020142" y="4574808"/>
            <a:ext cx="699699" cy="253435"/>
          </a:xfrm>
          <a:custGeom>
            <a:avLst/>
            <a:gdLst>
              <a:gd name="T0" fmla="*/ 2285 w 2285"/>
              <a:gd name="T1" fmla="*/ 0 h 830"/>
              <a:gd name="T2" fmla="*/ 464 w 2285"/>
              <a:gd name="T3" fmla="*/ 395 h 830"/>
              <a:gd name="T4" fmla="*/ 458 w 2285"/>
              <a:gd name="T5" fmla="*/ 404 h 830"/>
              <a:gd name="T6" fmla="*/ 439 w 2285"/>
              <a:gd name="T7" fmla="*/ 427 h 830"/>
              <a:gd name="T8" fmla="*/ 424 w 2285"/>
              <a:gd name="T9" fmla="*/ 442 h 830"/>
              <a:gd name="T10" fmla="*/ 405 w 2285"/>
              <a:gd name="T11" fmla="*/ 461 h 830"/>
              <a:gd name="T12" fmla="*/ 383 w 2285"/>
              <a:gd name="T13" fmla="*/ 480 h 830"/>
              <a:gd name="T14" fmla="*/ 357 w 2285"/>
              <a:gd name="T15" fmla="*/ 501 h 830"/>
              <a:gd name="T16" fmla="*/ 327 w 2285"/>
              <a:gd name="T17" fmla="*/ 521 h 830"/>
              <a:gd name="T18" fmla="*/ 293 w 2285"/>
              <a:gd name="T19" fmla="*/ 542 h 830"/>
              <a:gd name="T20" fmla="*/ 274 w 2285"/>
              <a:gd name="T21" fmla="*/ 552 h 830"/>
              <a:gd name="T22" fmla="*/ 254 w 2285"/>
              <a:gd name="T23" fmla="*/ 562 h 830"/>
              <a:gd name="T24" fmla="*/ 234 w 2285"/>
              <a:gd name="T25" fmla="*/ 572 h 830"/>
              <a:gd name="T26" fmla="*/ 212 w 2285"/>
              <a:gd name="T27" fmla="*/ 581 h 830"/>
              <a:gd name="T28" fmla="*/ 189 w 2285"/>
              <a:gd name="T29" fmla="*/ 591 h 830"/>
              <a:gd name="T30" fmla="*/ 166 w 2285"/>
              <a:gd name="T31" fmla="*/ 598 h 830"/>
              <a:gd name="T32" fmla="*/ 141 w 2285"/>
              <a:gd name="T33" fmla="*/ 607 h 830"/>
              <a:gd name="T34" fmla="*/ 114 w 2285"/>
              <a:gd name="T35" fmla="*/ 615 h 830"/>
              <a:gd name="T36" fmla="*/ 88 w 2285"/>
              <a:gd name="T37" fmla="*/ 622 h 830"/>
              <a:gd name="T38" fmla="*/ 59 w 2285"/>
              <a:gd name="T39" fmla="*/ 627 h 830"/>
              <a:gd name="T40" fmla="*/ 30 w 2285"/>
              <a:gd name="T41" fmla="*/ 633 h 830"/>
              <a:gd name="T42" fmla="*/ 0 w 2285"/>
              <a:gd name="T43" fmla="*/ 637 h 830"/>
              <a:gd name="T44" fmla="*/ 417 w 2285"/>
              <a:gd name="T45" fmla="*/ 827 h 830"/>
              <a:gd name="T46" fmla="*/ 431 w 2285"/>
              <a:gd name="T47" fmla="*/ 828 h 830"/>
              <a:gd name="T48" fmla="*/ 474 w 2285"/>
              <a:gd name="T49" fmla="*/ 830 h 830"/>
              <a:gd name="T50" fmla="*/ 505 w 2285"/>
              <a:gd name="T51" fmla="*/ 830 h 830"/>
              <a:gd name="T52" fmla="*/ 543 w 2285"/>
              <a:gd name="T53" fmla="*/ 830 h 830"/>
              <a:gd name="T54" fmla="*/ 584 w 2285"/>
              <a:gd name="T55" fmla="*/ 828 h 830"/>
              <a:gd name="T56" fmla="*/ 632 w 2285"/>
              <a:gd name="T57" fmla="*/ 826 h 830"/>
              <a:gd name="T58" fmla="*/ 684 w 2285"/>
              <a:gd name="T59" fmla="*/ 824 h 830"/>
              <a:gd name="T60" fmla="*/ 740 w 2285"/>
              <a:gd name="T61" fmla="*/ 820 h 830"/>
              <a:gd name="T62" fmla="*/ 800 w 2285"/>
              <a:gd name="T63" fmla="*/ 814 h 830"/>
              <a:gd name="T64" fmla="*/ 864 w 2285"/>
              <a:gd name="T65" fmla="*/ 806 h 830"/>
              <a:gd name="T66" fmla="*/ 930 w 2285"/>
              <a:gd name="T67" fmla="*/ 798 h 830"/>
              <a:gd name="T68" fmla="*/ 1001 w 2285"/>
              <a:gd name="T69" fmla="*/ 787 h 830"/>
              <a:gd name="T70" fmla="*/ 1072 w 2285"/>
              <a:gd name="T71" fmla="*/ 772 h 830"/>
              <a:gd name="T72" fmla="*/ 1146 w 2285"/>
              <a:gd name="T73" fmla="*/ 757 h 830"/>
              <a:gd name="T74" fmla="*/ 1222 w 2285"/>
              <a:gd name="T75" fmla="*/ 738 h 830"/>
              <a:gd name="T76" fmla="*/ 1298 w 2285"/>
              <a:gd name="T77" fmla="*/ 716 h 830"/>
              <a:gd name="T78" fmla="*/ 1376 w 2285"/>
              <a:gd name="T79" fmla="*/ 692 h 830"/>
              <a:gd name="T80" fmla="*/ 1454 w 2285"/>
              <a:gd name="T81" fmla="*/ 663 h 830"/>
              <a:gd name="T82" fmla="*/ 1532 w 2285"/>
              <a:gd name="T83" fmla="*/ 633 h 830"/>
              <a:gd name="T84" fmla="*/ 1609 w 2285"/>
              <a:gd name="T85" fmla="*/ 597 h 830"/>
              <a:gd name="T86" fmla="*/ 1687 w 2285"/>
              <a:gd name="T87" fmla="*/ 559 h 830"/>
              <a:gd name="T88" fmla="*/ 1762 w 2285"/>
              <a:gd name="T89" fmla="*/ 515 h 830"/>
              <a:gd name="T90" fmla="*/ 1837 w 2285"/>
              <a:gd name="T91" fmla="*/ 468 h 830"/>
              <a:gd name="T92" fmla="*/ 1910 w 2285"/>
              <a:gd name="T93" fmla="*/ 416 h 830"/>
              <a:gd name="T94" fmla="*/ 1980 w 2285"/>
              <a:gd name="T95" fmla="*/ 360 h 830"/>
              <a:gd name="T96" fmla="*/ 2049 w 2285"/>
              <a:gd name="T97" fmla="*/ 298 h 830"/>
              <a:gd name="T98" fmla="*/ 2114 w 2285"/>
              <a:gd name="T99" fmla="*/ 232 h 830"/>
              <a:gd name="T100" fmla="*/ 2174 w 2285"/>
              <a:gd name="T101" fmla="*/ 160 h 830"/>
              <a:gd name="T102" fmla="*/ 2233 w 2285"/>
              <a:gd name="T103" fmla="*/ 82 h 830"/>
              <a:gd name="T104" fmla="*/ 2285 w 2285"/>
              <a:gd name="T105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85" h="830">
                <a:moveTo>
                  <a:pt x="2285" y="0"/>
                </a:moveTo>
                <a:lnTo>
                  <a:pt x="464" y="395"/>
                </a:lnTo>
                <a:lnTo>
                  <a:pt x="458" y="404"/>
                </a:lnTo>
                <a:lnTo>
                  <a:pt x="439" y="427"/>
                </a:lnTo>
                <a:lnTo>
                  <a:pt x="424" y="442"/>
                </a:lnTo>
                <a:lnTo>
                  <a:pt x="405" y="461"/>
                </a:lnTo>
                <a:lnTo>
                  <a:pt x="383" y="480"/>
                </a:lnTo>
                <a:lnTo>
                  <a:pt x="357" y="501"/>
                </a:lnTo>
                <a:lnTo>
                  <a:pt x="327" y="521"/>
                </a:lnTo>
                <a:lnTo>
                  <a:pt x="293" y="542"/>
                </a:lnTo>
                <a:lnTo>
                  <a:pt x="274" y="552"/>
                </a:lnTo>
                <a:lnTo>
                  <a:pt x="254" y="562"/>
                </a:lnTo>
                <a:lnTo>
                  <a:pt x="234" y="572"/>
                </a:lnTo>
                <a:lnTo>
                  <a:pt x="212" y="581"/>
                </a:lnTo>
                <a:lnTo>
                  <a:pt x="189" y="591"/>
                </a:lnTo>
                <a:lnTo>
                  <a:pt x="166" y="598"/>
                </a:lnTo>
                <a:lnTo>
                  <a:pt x="141" y="607"/>
                </a:lnTo>
                <a:lnTo>
                  <a:pt x="114" y="615"/>
                </a:lnTo>
                <a:lnTo>
                  <a:pt x="88" y="622"/>
                </a:lnTo>
                <a:lnTo>
                  <a:pt x="59" y="627"/>
                </a:lnTo>
                <a:lnTo>
                  <a:pt x="30" y="633"/>
                </a:lnTo>
                <a:lnTo>
                  <a:pt x="0" y="637"/>
                </a:lnTo>
                <a:lnTo>
                  <a:pt x="417" y="827"/>
                </a:lnTo>
                <a:lnTo>
                  <a:pt x="431" y="828"/>
                </a:lnTo>
                <a:lnTo>
                  <a:pt x="474" y="830"/>
                </a:lnTo>
                <a:lnTo>
                  <a:pt x="505" y="830"/>
                </a:lnTo>
                <a:lnTo>
                  <a:pt x="543" y="830"/>
                </a:lnTo>
                <a:lnTo>
                  <a:pt x="584" y="828"/>
                </a:lnTo>
                <a:lnTo>
                  <a:pt x="632" y="826"/>
                </a:lnTo>
                <a:lnTo>
                  <a:pt x="684" y="824"/>
                </a:lnTo>
                <a:lnTo>
                  <a:pt x="740" y="820"/>
                </a:lnTo>
                <a:lnTo>
                  <a:pt x="800" y="814"/>
                </a:lnTo>
                <a:lnTo>
                  <a:pt x="864" y="806"/>
                </a:lnTo>
                <a:lnTo>
                  <a:pt x="930" y="798"/>
                </a:lnTo>
                <a:lnTo>
                  <a:pt x="1001" y="787"/>
                </a:lnTo>
                <a:lnTo>
                  <a:pt x="1072" y="772"/>
                </a:lnTo>
                <a:lnTo>
                  <a:pt x="1146" y="757"/>
                </a:lnTo>
                <a:lnTo>
                  <a:pt x="1222" y="738"/>
                </a:lnTo>
                <a:lnTo>
                  <a:pt x="1298" y="716"/>
                </a:lnTo>
                <a:lnTo>
                  <a:pt x="1376" y="692"/>
                </a:lnTo>
                <a:lnTo>
                  <a:pt x="1454" y="663"/>
                </a:lnTo>
                <a:lnTo>
                  <a:pt x="1532" y="633"/>
                </a:lnTo>
                <a:lnTo>
                  <a:pt x="1609" y="597"/>
                </a:lnTo>
                <a:lnTo>
                  <a:pt x="1687" y="559"/>
                </a:lnTo>
                <a:lnTo>
                  <a:pt x="1762" y="515"/>
                </a:lnTo>
                <a:lnTo>
                  <a:pt x="1837" y="468"/>
                </a:lnTo>
                <a:lnTo>
                  <a:pt x="1910" y="416"/>
                </a:lnTo>
                <a:lnTo>
                  <a:pt x="1980" y="360"/>
                </a:lnTo>
                <a:lnTo>
                  <a:pt x="2049" y="298"/>
                </a:lnTo>
                <a:lnTo>
                  <a:pt x="2114" y="232"/>
                </a:lnTo>
                <a:lnTo>
                  <a:pt x="2174" y="160"/>
                </a:lnTo>
                <a:lnTo>
                  <a:pt x="2233" y="82"/>
                </a:lnTo>
                <a:lnTo>
                  <a:pt x="2285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SlideModel shp83">
            <a:extLst>
              <a:ext uri="{FF2B5EF4-FFF2-40B4-BE49-F238E27FC236}">
                <a16:creationId xmlns:a16="http://schemas.microsoft.com/office/drawing/2014/main" id="{DCBF1ED3-9776-46CB-A57B-D75EE7A2ED68}"/>
              </a:ext>
            </a:extLst>
          </p:cNvPr>
          <p:cNvSpPr>
            <a:spLocks/>
          </p:cNvSpPr>
          <p:nvPr/>
        </p:nvSpPr>
        <p:spPr bwMode="auto">
          <a:xfrm>
            <a:off x="5823640" y="4769476"/>
            <a:ext cx="374642" cy="1584881"/>
          </a:xfrm>
          <a:custGeom>
            <a:avLst/>
            <a:gdLst>
              <a:gd name="T0" fmla="*/ 643 w 1223"/>
              <a:gd name="T1" fmla="*/ 0 h 5179"/>
              <a:gd name="T2" fmla="*/ 1060 w 1223"/>
              <a:gd name="T3" fmla="*/ 190 h 5179"/>
              <a:gd name="T4" fmla="*/ 1223 w 1223"/>
              <a:gd name="T5" fmla="*/ 5179 h 5179"/>
              <a:gd name="T6" fmla="*/ 1213 w 1223"/>
              <a:gd name="T7" fmla="*/ 5178 h 5179"/>
              <a:gd name="T8" fmla="*/ 1183 w 1223"/>
              <a:gd name="T9" fmla="*/ 5175 h 5179"/>
              <a:gd name="T10" fmla="*/ 1136 w 1223"/>
              <a:gd name="T11" fmla="*/ 5169 h 5179"/>
              <a:gd name="T12" fmla="*/ 1074 w 1223"/>
              <a:gd name="T13" fmla="*/ 5160 h 5179"/>
              <a:gd name="T14" fmla="*/ 1000 w 1223"/>
              <a:gd name="T15" fmla="*/ 5151 h 5179"/>
              <a:gd name="T16" fmla="*/ 915 w 1223"/>
              <a:gd name="T17" fmla="*/ 5139 h 5179"/>
              <a:gd name="T18" fmla="*/ 822 w 1223"/>
              <a:gd name="T19" fmla="*/ 5126 h 5179"/>
              <a:gd name="T20" fmla="*/ 724 w 1223"/>
              <a:gd name="T21" fmla="*/ 5111 h 5179"/>
              <a:gd name="T22" fmla="*/ 622 w 1223"/>
              <a:gd name="T23" fmla="*/ 5094 h 5179"/>
              <a:gd name="T24" fmla="*/ 518 w 1223"/>
              <a:gd name="T25" fmla="*/ 5077 h 5179"/>
              <a:gd name="T26" fmla="*/ 416 w 1223"/>
              <a:gd name="T27" fmla="*/ 5058 h 5179"/>
              <a:gd name="T28" fmla="*/ 317 w 1223"/>
              <a:gd name="T29" fmla="*/ 5037 h 5179"/>
              <a:gd name="T30" fmla="*/ 270 w 1223"/>
              <a:gd name="T31" fmla="*/ 5027 h 5179"/>
              <a:gd name="T32" fmla="*/ 224 w 1223"/>
              <a:gd name="T33" fmla="*/ 5016 h 5179"/>
              <a:gd name="T34" fmla="*/ 180 w 1223"/>
              <a:gd name="T35" fmla="*/ 5005 h 5179"/>
              <a:gd name="T36" fmla="*/ 139 w 1223"/>
              <a:gd name="T37" fmla="*/ 4993 h 5179"/>
              <a:gd name="T38" fmla="*/ 99 w 1223"/>
              <a:gd name="T39" fmla="*/ 4982 h 5179"/>
              <a:gd name="T40" fmla="*/ 63 w 1223"/>
              <a:gd name="T41" fmla="*/ 4970 h 5179"/>
              <a:gd name="T42" fmla="*/ 30 w 1223"/>
              <a:gd name="T43" fmla="*/ 4959 h 5179"/>
              <a:gd name="T44" fmla="*/ 0 w 1223"/>
              <a:gd name="T45" fmla="*/ 4947 h 5179"/>
              <a:gd name="T46" fmla="*/ 643 w 1223"/>
              <a:gd name="T47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23" h="5179">
                <a:moveTo>
                  <a:pt x="643" y="0"/>
                </a:moveTo>
                <a:lnTo>
                  <a:pt x="1060" y="190"/>
                </a:lnTo>
                <a:lnTo>
                  <a:pt x="1223" y="5179"/>
                </a:lnTo>
                <a:lnTo>
                  <a:pt x="1213" y="5178"/>
                </a:lnTo>
                <a:lnTo>
                  <a:pt x="1183" y="5175"/>
                </a:lnTo>
                <a:lnTo>
                  <a:pt x="1136" y="5169"/>
                </a:lnTo>
                <a:lnTo>
                  <a:pt x="1074" y="5160"/>
                </a:lnTo>
                <a:lnTo>
                  <a:pt x="1000" y="5151"/>
                </a:lnTo>
                <a:lnTo>
                  <a:pt x="915" y="5139"/>
                </a:lnTo>
                <a:lnTo>
                  <a:pt x="822" y="5126"/>
                </a:lnTo>
                <a:lnTo>
                  <a:pt x="724" y="5111"/>
                </a:lnTo>
                <a:lnTo>
                  <a:pt x="622" y="5094"/>
                </a:lnTo>
                <a:lnTo>
                  <a:pt x="518" y="5077"/>
                </a:lnTo>
                <a:lnTo>
                  <a:pt x="416" y="5058"/>
                </a:lnTo>
                <a:lnTo>
                  <a:pt x="317" y="5037"/>
                </a:lnTo>
                <a:lnTo>
                  <a:pt x="270" y="5027"/>
                </a:lnTo>
                <a:lnTo>
                  <a:pt x="224" y="5016"/>
                </a:lnTo>
                <a:lnTo>
                  <a:pt x="180" y="5005"/>
                </a:lnTo>
                <a:lnTo>
                  <a:pt x="139" y="4993"/>
                </a:lnTo>
                <a:lnTo>
                  <a:pt x="99" y="4982"/>
                </a:lnTo>
                <a:lnTo>
                  <a:pt x="63" y="4970"/>
                </a:lnTo>
                <a:lnTo>
                  <a:pt x="30" y="4959"/>
                </a:lnTo>
                <a:lnTo>
                  <a:pt x="0" y="4947"/>
                </a:lnTo>
                <a:lnTo>
                  <a:pt x="643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SlideModel shp84">
            <a:extLst>
              <a:ext uri="{FF2B5EF4-FFF2-40B4-BE49-F238E27FC236}">
                <a16:creationId xmlns:a16="http://schemas.microsoft.com/office/drawing/2014/main" id="{20E2F4F3-85CD-407F-BD76-9DFA8050742F}"/>
              </a:ext>
            </a:extLst>
          </p:cNvPr>
          <p:cNvSpPr>
            <a:spLocks/>
          </p:cNvSpPr>
          <p:nvPr/>
        </p:nvSpPr>
        <p:spPr bwMode="auto">
          <a:xfrm>
            <a:off x="6146860" y="4574808"/>
            <a:ext cx="1395725" cy="1779549"/>
          </a:xfrm>
          <a:custGeom>
            <a:avLst/>
            <a:gdLst>
              <a:gd name="T0" fmla="*/ 1868 w 4558"/>
              <a:gd name="T1" fmla="*/ 0 h 5816"/>
              <a:gd name="T2" fmla="*/ 4558 w 4558"/>
              <a:gd name="T3" fmla="*/ 3251 h 5816"/>
              <a:gd name="T4" fmla="*/ 4541 w 4558"/>
              <a:gd name="T5" fmla="*/ 3278 h 5816"/>
              <a:gd name="T6" fmla="*/ 4490 w 4558"/>
              <a:gd name="T7" fmla="*/ 3356 h 5816"/>
              <a:gd name="T8" fmla="*/ 4451 w 4558"/>
              <a:gd name="T9" fmla="*/ 3412 h 5816"/>
              <a:gd name="T10" fmla="*/ 4405 w 4558"/>
              <a:gd name="T11" fmla="*/ 3477 h 5816"/>
              <a:gd name="T12" fmla="*/ 4350 w 4558"/>
              <a:gd name="T13" fmla="*/ 3553 h 5816"/>
              <a:gd name="T14" fmla="*/ 4286 w 4558"/>
              <a:gd name="T15" fmla="*/ 3636 h 5816"/>
              <a:gd name="T16" fmla="*/ 4214 w 4558"/>
              <a:gd name="T17" fmla="*/ 3727 h 5816"/>
              <a:gd name="T18" fmla="*/ 4132 w 4558"/>
              <a:gd name="T19" fmla="*/ 3824 h 5816"/>
              <a:gd name="T20" fmla="*/ 4043 w 4558"/>
              <a:gd name="T21" fmla="*/ 3926 h 5816"/>
              <a:gd name="T22" fmla="*/ 3945 w 4558"/>
              <a:gd name="T23" fmla="*/ 4034 h 5816"/>
              <a:gd name="T24" fmla="*/ 3838 w 4558"/>
              <a:gd name="T25" fmla="*/ 4145 h 5816"/>
              <a:gd name="T26" fmla="*/ 3723 w 4558"/>
              <a:gd name="T27" fmla="*/ 4259 h 5816"/>
              <a:gd name="T28" fmla="*/ 3599 w 4558"/>
              <a:gd name="T29" fmla="*/ 4375 h 5816"/>
              <a:gd name="T30" fmla="*/ 3466 w 4558"/>
              <a:gd name="T31" fmla="*/ 4493 h 5816"/>
              <a:gd name="T32" fmla="*/ 3325 w 4558"/>
              <a:gd name="T33" fmla="*/ 4611 h 5816"/>
              <a:gd name="T34" fmla="*/ 3175 w 4558"/>
              <a:gd name="T35" fmla="*/ 4728 h 5816"/>
              <a:gd name="T36" fmla="*/ 3017 w 4558"/>
              <a:gd name="T37" fmla="*/ 4844 h 5816"/>
              <a:gd name="T38" fmla="*/ 2849 w 4558"/>
              <a:gd name="T39" fmla="*/ 4958 h 5816"/>
              <a:gd name="T40" fmla="*/ 2673 w 4558"/>
              <a:gd name="T41" fmla="*/ 5068 h 5816"/>
              <a:gd name="T42" fmla="*/ 2488 w 4558"/>
              <a:gd name="T43" fmla="*/ 5173 h 5816"/>
              <a:gd name="T44" fmla="*/ 2296 w 4558"/>
              <a:gd name="T45" fmla="*/ 5275 h 5816"/>
              <a:gd name="T46" fmla="*/ 2094 w 4558"/>
              <a:gd name="T47" fmla="*/ 5370 h 5816"/>
              <a:gd name="T48" fmla="*/ 1883 w 4558"/>
              <a:gd name="T49" fmla="*/ 5458 h 5816"/>
              <a:gd name="T50" fmla="*/ 1664 w 4558"/>
              <a:gd name="T51" fmla="*/ 5540 h 5816"/>
              <a:gd name="T52" fmla="*/ 1436 w 4558"/>
              <a:gd name="T53" fmla="*/ 5612 h 5816"/>
              <a:gd name="T54" fmla="*/ 1199 w 4558"/>
              <a:gd name="T55" fmla="*/ 5675 h 5816"/>
              <a:gd name="T56" fmla="*/ 952 w 4558"/>
              <a:gd name="T57" fmla="*/ 5728 h 5816"/>
              <a:gd name="T58" fmla="*/ 698 w 4558"/>
              <a:gd name="T59" fmla="*/ 5770 h 5816"/>
              <a:gd name="T60" fmla="*/ 435 w 4558"/>
              <a:gd name="T61" fmla="*/ 5799 h 5816"/>
              <a:gd name="T62" fmla="*/ 163 w 4558"/>
              <a:gd name="T63" fmla="*/ 5816 h 5816"/>
              <a:gd name="T64" fmla="*/ 0 w 4558"/>
              <a:gd name="T65" fmla="*/ 827 h 5816"/>
              <a:gd name="T66" fmla="*/ 14 w 4558"/>
              <a:gd name="T67" fmla="*/ 826 h 5816"/>
              <a:gd name="T68" fmla="*/ 55 w 4558"/>
              <a:gd name="T69" fmla="*/ 823 h 5816"/>
              <a:gd name="T70" fmla="*/ 120 w 4558"/>
              <a:gd name="T71" fmla="*/ 817 h 5816"/>
              <a:gd name="T72" fmla="*/ 206 w 4558"/>
              <a:gd name="T73" fmla="*/ 806 h 5816"/>
              <a:gd name="T74" fmla="*/ 257 w 4558"/>
              <a:gd name="T75" fmla="*/ 800 h 5816"/>
              <a:gd name="T76" fmla="*/ 311 w 4558"/>
              <a:gd name="T77" fmla="*/ 791 h 5816"/>
              <a:gd name="T78" fmla="*/ 369 w 4558"/>
              <a:gd name="T79" fmla="*/ 781 h 5816"/>
              <a:gd name="T80" fmla="*/ 431 w 4558"/>
              <a:gd name="T81" fmla="*/ 769 h 5816"/>
              <a:gd name="T82" fmla="*/ 496 w 4558"/>
              <a:gd name="T83" fmla="*/ 756 h 5816"/>
              <a:gd name="T84" fmla="*/ 564 w 4558"/>
              <a:gd name="T85" fmla="*/ 740 h 5816"/>
              <a:gd name="T86" fmla="*/ 634 w 4558"/>
              <a:gd name="T87" fmla="*/ 723 h 5816"/>
              <a:gd name="T88" fmla="*/ 707 w 4558"/>
              <a:gd name="T89" fmla="*/ 703 h 5816"/>
              <a:gd name="T90" fmla="*/ 781 w 4558"/>
              <a:gd name="T91" fmla="*/ 682 h 5816"/>
              <a:gd name="T92" fmla="*/ 857 w 4558"/>
              <a:gd name="T93" fmla="*/ 658 h 5816"/>
              <a:gd name="T94" fmla="*/ 934 w 4558"/>
              <a:gd name="T95" fmla="*/ 630 h 5816"/>
              <a:gd name="T96" fmla="*/ 1011 w 4558"/>
              <a:gd name="T97" fmla="*/ 602 h 5816"/>
              <a:gd name="T98" fmla="*/ 1089 w 4558"/>
              <a:gd name="T99" fmla="*/ 570 h 5816"/>
              <a:gd name="T100" fmla="*/ 1166 w 4558"/>
              <a:gd name="T101" fmla="*/ 535 h 5816"/>
              <a:gd name="T102" fmla="*/ 1244 w 4558"/>
              <a:gd name="T103" fmla="*/ 496 h 5816"/>
              <a:gd name="T104" fmla="*/ 1320 w 4558"/>
              <a:gd name="T105" fmla="*/ 455 h 5816"/>
              <a:gd name="T106" fmla="*/ 1396 w 4558"/>
              <a:gd name="T107" fmla="*/ 411 h 5816"/>
              <a:gd name="T108" fmla="*/ 1471 w 4558"/>
              <a:gd name="T109" fmla="*/ 363 h 5816"/>
              <a:gd name="T110" fmla="*/ 1544 w 4558"/>
              <a:gd name="T111" fmla="*/ 312 h 5816"/>
              <a:gd name="T112" fmla="*/ 1614 w 4558"/>
              <a:gd name="T113" fmla="*/ 257 h 5816"/>
              <a:gd name="T114" fmla="*/ 1682 w 4558"/>
              <a:gd name="T115" fmla="*/ 199 h 5816"/>
              <a:gd name="T116" fmla="*/ 1748 w 4558"/>
              <a:gd name="T117" fmla="*/ 136 h 5816"/>
              <a:gd name="T118" fmla="*/ 1810 w 4558"/>
              <a:gd name="T119" fmla="*/ 70 h 5816"/>
              <a:gd name="T120" fmla="*/ 1868 w 4558"/>
              <a:gd name="T121" fmla="*/ 0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58" h="5816">
                <a:moveTo>
                  <a:pt x="1868" y="0"/>
                </a:moveTo>
                <a:lnTo>
                  <a:pt x="4558" y="3251"/>
                </a:lnTo>
                <a:lnTo>
                  <a:pt x="4541" y="3278"/>
                </a:lnTo>
                <a:lnTo>
                  <a:pt x="4490" y="3356"/>
                </a:lnTo>
                <a:lnTo>
                  <a:pt x="4451" y="3412"/>
                </a:lnTo>
                <a:lnTo>
                  <a:pt x="4405" y="3477"/>
                </a:lnTo>
                <a:lnTo>
                  <a:pt x="4350" y="3553"/>
                </a:lnTo>
                <a:lnTo>
                  <a:pt x="4286" y="3636"/>
                </a:lnTo>
                <a:lnTo>
                  <a:pt x="4214" y="3727"/>
                </a:lnTo>
                <a:lnTo>
                  <a:pt x="4132" y="3824"/>
                </a:lnTo>
                <a:lnTo>
                  <a:pt x="4043" y="3926"/>
                </a:lnTo>
                <a:lnTo>
                  <a:pt x="3945" y="4034"/>
                </a:lnTo>
                <a:lnTo>
                  <a:pt x="3838" y="4145"/>
                </a:lnTo>
                <a:lnTo>
                  <a:pt x="3723" y="4259"/>
                </a:lnTo>
                <a:lnTo>
                  <a:pt x="3599" y="4375"/>
                </a:lnTo>
                <a:lnTo>
                  <a:pt x="3466" y="4493"/>
                </a:lnTo>
                <a:lnTo>
                  <a:pt x="3325" y="4611"/>
                </a:lnTo>
                <a:lnTo>
                  <a:pt x="3175" y="4728"/>
                </a:lnTo>
                <a:lnTo>
                  <a:pt x="3017" y="4844"/>
                </a:lnTo>
                <a:lnTo>
                  <a:pt x="2849" y="4958"/>
                </a:lnTo>
                <a:lnTo>
                  <a:pt x="2673" y="5068"/>
                </a:lnTo>
                <a:lnTo>
                  <a:pt x="2488" y="5173"/>
                </a:lnTo>
                <a:lnTo>
                  <a:pt x="2296" y="5275"/>
                </a:lnTo>
                <a:lnTo>
                  <a:pt x="2094" y="5370"/>
                </a:lnTo>
                <a:lnTo>
                  <a:pt x="1883" y="5458"/>
                </a:lnTo>
                <a:lnTo>
                  <a:pt x="1664" y="5540"/>
                </a:lnTo>
                <a:lnTo>
                  <a:pt x="1436" y="5612"/>
                </a:lnTo>
                <a:lnTo>
                  <a:pt x="1199" y="5675"/>
                </a:lnTo>
                <a:lnTo>
                  <a:pt x="952" y="5728"/>
                </a:lnTo>
                <a:lnTo>
                  <a:pt x="698" y="5770"/>
                </a:lnTo>
                <a:lnTo>
                  <a:pt x="435" y="5799"/>
                </a:lnTo>
                <a:lnTo>
                  <a:pt x="163" y="5816"/>
                </a:lnTo>
                <a:lnTo>
                  <a:pt x="0" y="827"/>
                </a:lnTo>
                <a:lnTo>
                  <a:pt x="14" y="826"/>
                </a:lnTo>
                <a:lnTo>
                  <a:pt x="55" y="823"/>
                </a:lnTo>
                <a:lnTo>
                  <a:pt x="120" y="817"/>
                </a:lnTo>
                <a:lnTo>
                  <a:pt x="206" y="806"/>
                </a:lnTo>
                <a:lnTo>
                  <a:pt x="257" y="800"/>
                </a:lnTo>
                <a:lnTo>
                  <a:pt x="311" y="791"/>
                </a:lnTo>
                <a:lnTo>
                  <a:pt x="369" y="781"/>
                </a:lnTo>
                <a:lnTo>
                  <a:pt x="431" y="769"/>
                </a:lnTo>
                <a:lnTo>
                  <a:pt x="496" y="756"/>
                </a:lnTo>
                <a:lnTo>
                  <a:pt x="564" y="740"/>
                </a:lnTo>
                <a:lnTo>
                  <a:pt x="634" y="723"/>
                </a:lnTo>
                <a:lnTo>
                  <a:pt x="707" y="703"/>
                </a:lnTo>
                <a:lnTo>
                  <a:pt x="781" y="682"/>
                </a:lnTo>
                <a:lnTo>
                  <a:pt x="857" y="658"/>
                </a:lnTo>
                <a:lnTo>
                  <a:pt x="934" y="630"/>
                </a:lnTo>
                <a:lnTo>
                  <a:pt x="1011" y="602"/>
                </a:lnTo>
                <a:lnTo>
                  <a:pt x="1089" y="570"/>
                </a:lnTo>
                <a:lnTo>
                  <a:pt x="1166" y="535"/>
                </a:lnTo>
                <a:lnTo>
                  <a:pt x="1244" y="496"/>
                </a:lnTo>
                <a:lnTo>
                  <a:pt x="1320" y="455"/>
                </a:lnTo>
                <a:lnTo>
                  <a:pt x="1396" y="411"/>
                </a:lnTo>
                <a:lnTo>
                  <a:pt x="1471" y="363"/>
                </a:lnTo>
                <a:lnTo>
                  <a:pt x="1544" y="312"/>
                </a:lnTo>
                <a:lnTo>
                  <a:pt x="1614" y="257"/>
                </a:lnTo>
                <a:lnTo>
                  <a:pt x="1682" y="199"/>
                </a:lnTo>
                <a:lnTo>
                  <a:pt x="1748" y="136"/>
                </a:lnTo>
                <a:lnTo>
                  <a:pt x="1810" y="70"/>
                </a:lnTo>
                <a:lnTo>
                  <a:pt x="1868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SlideModel shp85">
            <a:extLst>
              <a:ext uri="{FF2B5EF4-FFF2-40B4-BE49-F238E27FC236}">
                <a16:creationId xmlns:a16="http://schemas.microsoft.com/office/drawing/2014/main" id="{FCDD9B38-8F74-4BAE-8601-B6133439F8EE}"/>
              </a:ext>
            </a:extLst>
          </p:cNvPr>
          <p:cNvSpPr>
            <a:spLocks/>
          </p:cNvSpPr>
          <p:nvPr/>
        </p:nvSpPr>
        <p:spPr bwMode="auto">
          <a:xfrm>
            <a:off x="4299738" y="4482985"/>
            <a:ext cx="1749790" cy="1853008"/>
          </a:xfrm>
          <a:custGeom>
            <a:avLst/>
            <a:gdLst>
              <a:gd name="T0" fmla="*/ 5576 w 5697"/>
              <a:gd name="T1" fmla="*/ 1100 h 6055"/>
              <a:gd name="T2" fmla="*/ 5697 w 5697"/>
              <a:gd name="T3" fmla="*/ 6048 h 6055"/>
              <a:gd name="T4" fmla="*/ 5659 w 5697"/>
              <a:gd name="T5" fmla="*/ 6050 h 6055"/>
              <a:gd name="T6" fmla="*/ 5550 w 5697"/>
              <a:gd name="T7" fmla="*/ 6053 h 6055"/>
              <a:gd name="T8" fmla="*/ 5472 w 5697"/>
              <a:gd name="T9" fmla="*/ 6055 h 6055"/>
              <a:gd name="T10" fmla="*/ 5377 w 5697"/>
              <a:gd name="T11" fmla="*/ 6053 h 6055"/>
              <a:gd name="T12" fmla="*/ 5268 w 5697"/>
              <a:gd name="T13" fmla="*/ 6050 h 6055"/>
              <a:gd name="T14" fmla="*/ 5146 w 5697"/>
              <a:gd name="T15" fmla="*/ 6045 h 6055"/>
              <a:gd name="T16" fmla="*/ 5011 w 5697"/>
              <a:gd name="T17" fmla="*/ 6035 h 6055"/>
              <a:gd name="T18" fmla="*/ 4862 w 5697"/>
              <a:gd name="T19" fmla="*/ 6022 h 6055"/>
              <a:gd name="T20" fmla="*/ 4702 w 5697"/>
              <a:gd name="T21" fmla="*/ 6004 h 6055"/>
              <a:gd name="T22" fmla="*/ 4531 w 5697"/>
              <a:gd name="T23" fmla="*/ 5981 h 6055"/>
              <a:gd name="T24" fmla="*/ 4350 w 5697"/>
              <a:gd name="T25" fmla="*/ 5952 h 6055"/>
              <a:gd name="T26" fmla="*/ 4160 w 5697"/>
              <a:gd name="T27" fmla="*/ 5917 h 6055"/>
              <a:gd name="T28" fmla="*/ 3962 w 5697"/>
              <a:gd name="T29" fmla="*/ 5874 h 6055"/>
              <a:gd name="T30" fmla="*/ 3755 w 5697"/>
              <a:gd name="T31" fmla="*/ 5825 h 6055"/>
              <a:gd name="T32" fmla="*/ 3541 w 5697"/>
              <a:gd name="T33" fmla="*/ 5766 h 6055"/>
              <a:gd name="T34" fmla="*/ 3321 w 5697"/>
              <a:gd name="T35" fmla="*/ 5699 h 6055"/>
              <a:gd name="T36" fmla="*/ 3095 w 5697"/>
              <a:gd name="T37" fmla="*/ 5622 h 6055"/>
              <a:gd name="T38" fmla="*/ 2865 w 5697"/>
              <a:gd name="T39" fmla="*/ 5536 h 6055"/>
              <a:gd name="T40" fmla="*/ 2630 w 5697"/>
              <a:gd name="T41" fmla="*/ 5438 h 6055"/>
              <a:gd name="T42" fmla="*/ 2393 w 5697"/>
              <a:gd name="T43" fmla="*/ 5329 h 6055"/>
              <a:gd name="T44" fmla="*/ 2151 w 5697"/>
              <a:gd name="T45" fmla="*/ 5209 h 6055"/>
              <a:gd name="T46" fmla="*/ 1909 w 5697"/>
              <a:gd name="T47" fmla="*/ 5076 h 6055"/>
              <a:gd name="T48" fmla="*/ 1666 w 5697"/>
              <a:gd name="T49" fmla="*/ 4930 h 6055"/>
              <a:gd name="T50" fmla="*/ 1423 w 5697"/>
              <a:gd name="T51" fmla="*/ 4770 h 6055"/>
              <a:gd name="T52" fmla="*/ 1180 w 5697"/>
              <a:gd name="T53" fmla="*/ 4596 h 6055"/>
              <a:gd name="T54" fmla="*/ 938 w 5697"/>
              <a:gd name="T55" fmla="*/ 4407 h 6055"/>
              <a:gd name="T56" fmla="*/ 699 w 5697"/>
              <a:gd name="T57" fmla="*/ 4202 h 6055"/>
              <a:gd name="T58" fmla="*/ 463 w 5697"/>
              <a:gd name="T59" fmla="*/ 3981 h 6055"/>
              <a:gd name="T60" fmla="*/ 229 w 5697"/>
              <a:gd name="T61" fmla="*/ 3744 h 6055"/>
              <a:gd name="T62" fmla="*/ 0 w 5697"/>
              <a:gd name="T63" fmla="*/ 3488 h 6055"/>
              <a:gd name="T64" fmla="*/ 3570 w 5697"/>
              <a:gd name="T65" fmla="*/ 0 h 6055"/>
              <a:gd name="T66" fmla="*/ 3578 w 5697"/>
              <a:gd name="T67" fmla="*/ 12 h 6055"/>
              <a:gd name="T68" fmla="*/ 3605 w 5697"/>
              <a:gd name="T69" fmla="*/ 46 h 6055"/>
              <a:gd name="T70" fmla="*/ 3625 w 5697"/>
              <a:gd name="T71" fmla="*/ 70 h 6055"/>
              <a:gd name="T72" fmla="*/ 3648 w 5697"/>
              <a:gd name="T73" fmla="*/ 99 h 6055"/>
              <a:gd name="T74" fmla="*/ 3676 w 5697"/>
              <a:gd name="T75" fmla="*/ 132 h 6055"/>
              <a:gd name="T76" fmla="*/ 3708 w 5697"/>
              <a:gd name="T77" fmla="*/ 167 h 6055"/>
              <a:gd name="T78" fmla="*/ 3745 w 5697"/>
              <a:gd name="T79" fmla="*/ 206 h 6055"/>
              <a:gd name="T80" fmla="*/ 3784 w 5697"/>
              <a:gd name="T81" fmla="*/ 248 h 6055"/>
              <a:gd name="T82" fmla="*/ 3828 w 5697"/>
              <a:gd name="T83" fmla="*/ 293 h 6055"/>
              <a:gd name="T84" fmla="*/ 3877 w 5697"/>
              <a:gd name="T85" fmla="*/ 340 h 6055"/>
              <a:gd name="T86" fmla="*/ 3928 w 5697"/>
              <a:gd name="T87" fmla="*/ 388 h 6055"/>
              <a:gd name="T88" fmla="*/ 3984 w 5697"/>
              <a:gd name="T89" fmla="*/ 438 h 6055"/>
              <a:gd name="T90" fmla="*/ 4043 w 5697"/>
              <a:gd name="T91" fmla="*/ 487 h 6055"/>
              <a:gd name="T92" fmla="*/ 4106 w 5697"/>
              <a:gd name="T93" fmla="*/ 538 h 6055"/>
              <a:gd name="T94" fmla="*/ 4173 w 5697"/>
              <a:gd name="T95" fmla="*/ 589 h 6055"/>
              <a:gd name="T96" fmla="*/ 4243 w 5697"/>
              <a:gd name="T97" fmla="*/ 639 h 6055"/>
              <a:gd name="T98" fmla="*/ 4317 w 5697"/>
              <a:gd name="T99" fmla="*/ 690 h 6055"/>
              <a:gd name="T100" fmla="*/ 4394 w 5697"/>
              <a:gd name="T101" fmla="*/ 738 h 6055"/>
              <a:gd name="T102" fmla="*/ 4475 w 5697"/>
              <a:gd name="T103" fmla="*/ 785 h 6055"/>
              <a:gd name="T104" fmla="*/ 4559 w 5697"/>
              <a:gd name="T105" fmla="*/ 830 h 6055"/>
              <a:gd name="T106" fmla="*/ 4646 w 5697"/>
              <a:gd name="T107" fmla="*/ 874 h 6055"/>
              <a:gd name="T108" fmla="*/ 4737 w 5697"/>
              <a:gd name="T109" fmla="*/ 915 h 6055"/>
              <a:gd name="T110" fmla="*/ 4831 w 5697"/>
              <a:gd name="T111" fmla="*/ 953 h 6055"/>
              <a:gd name="T112" fmla="*/ 4928 w 5697"/>
              <a:gd name="T113" fmla="*/ 987 h 6055"/>
              <a:gd name="T114" fmla="*/ 5028 w 5697"/>
              <a:gd name="T115" fmla="*/ 1018 h 6055"/>
              <a:gd name="T116" fmla="*/ 5132 w 5697"/>
              <a:gd name="T117" fmla="*/ 1044 h 6055"/>
              <a:gd name="T118" fmla="*/ 5239 w 5697"/>
              <a:gd name="T119" fmla="*/ 1066 h 6055"/>
              <a:gd name="T120" fmla="*/ 5348 w 5697"/>
              <a:gd name="T121" fmla="*/ 1082 h 6055"/>
              <a:gd name="T122" fmla="*/ 5460 w 5697"/>
              <a:gd name="T123" fmla="*/ 1095 h 6055"/>
              <a:gd name="T124" fmla="*/ 5576 w 5697"/>
              <a:gd name="T125" fmla="*/ 1100 h 6055"/>
              <a:gd name="connsiteX0" fmla="*/ 9828 w 10040"/>
              <a:gd name="connsiteY0" fmla="*/ 1817 h 10000"/>
              <a:gd name="connsiteX1" fmla="*/ 10040 w 10040"/>
              <a:gd name="connsiteY1" fmla="*/ 9988 h 10000"/>
              <a:gd name="connsiteX2" fmla="*/ 9973 w 10040"/>
              <a:gd name="connsiteY2" fmla="*/ 9992 h 10000"/>
              <a:gd name="connsiteX3" fmla="*/ 9782 w 10040"/>
              <a:gd name="connsiteY3" fmla="*/ 9997 h 10000"/>
              <a:gd name="connsiteX4" fmla="*/ 9645 w 10040"/>
              <a:gd name="connsiteY4" fmla="*/ 10000 h 10000"/>
              <a:gd name="connsiteX5" fmla="*/ 9478 w 10040"/>
              <a:gd name="connsiteY5" fmla="*/ 9997 h 10000"/>
              <a:gd name="connsiteX6" fmla="*/ 9287 w 10040"/>
              <a:gd name="connsiteY6" fmla="*/ 9992 h 10000"/>
              <a:gd name="connsiteX7" fmla="*/ 9073 w 10040"/>
              <a:gd name="connsiteY7" fmla="*/ 9983 h 10000"/>
              <a:gd name="connsiteX8" fmla="*/ 8836 w 10040"/>
              <a:gd name="connsiteY8" fmla="*/ 9967 h 10000"/>
              <a:gd name="connsiteX9" fmla="*/ 8574 w 10040"/>
              <a:gd name="connsiteY9" fmla="*/ 9945 h 10000"/>
              <a:gd name="connsiteX10" fmla="*/ 8293 w 10040"/>
              <a:gd name="connsiteY10" fmla="*/ 9916 h 10000"/>
              <a:gd name="connsiteX11" fmla="*/ 7993 w 10040"/>
              <a:gd name="connsiteY11" fmla="*/ 9878 h 10000"/>
              <a:gd name="connsiteX12" fmla="*/ 7676 w 10040"/>
              <a:gd name="connsiteY12" fmla="*/ 9830 h 10000"/>
              <a:gd name="connsiteX13" fmla="*/ 7342 w 10040"/>
              <a:gd name="connsiteY13" fmla="*/ 9772 h 10000"/>
              <a:gd name="connsiteX14" fmla="*/ 6995 w 10040"/>
              <a:gd name="connsiteY14" fmla="*/ 9701 h 10000"/>
              <a:gd name="connsiteX15" fmla="*/ 6631 w 10040"/>
              <a:gd name="connsiteY15" fmla="*/ 9620 h 10000"/>
              <a:gd name="connsiteX16" fmla="*/ 6256 w 10040"/>
              <a:gd name="connsiteY16" fmla="*/ 9523 h 10000"/>
              <a:gd name="connsiteX17" fmla="*/ 5869 w 10040"/>
              <a:gd name="connsiteY17" fmla="*/ 9412 h 10000"/>
              <a:gd name="connsiteX18" fmla="*/ 5473 w 10040"/>
              <a:gd name="connsiteY18" fmla="*/ 9285 h 10000"/>
              <a:gd name="connsiteX19" fmla="*/ 5069 w 10040"/>
              <a:gd name="connsiteY19" fmla="*/ 9143 h 10000"/>
              <a:gd name="connsiteX20" fmla="*/ 4656 w 10040"/>
              <a:gd name="connsiteY20" fmla="*/ 8981 h 10000"/>
              <a:gd name="connsiteX21" fmla="*/ 4240 w 10040"/>
              <a:gd name="connsiteY21" fmla="*/ 8801 h 10000"/>
              <a:gd name="connsiteX22" fmla="*/ 3816 w 10040"/>
              <a:gd name="connsiteY22" fmla="*/ 8603 h 10000"/>
              <a:gd name="connsiteX23" fmla="*/ 3391 w 10040"/>
              <a:gd name="connsiteY23" fmla="*/ 8383 h 10000"/>
              <a:gd name="connsiteX24" fmla="*/ 2964 w 10040"/>
              <a:gd name="connsiteY24" fmla="*/ 8142 h 10000"/>
              <a:gd name="connsiteX25" fmla="*/ 2538 w 10040"/>
              <a:gd name="connsiteY25" fmla="*/ 7878 h 10000"/>
              <a:gd name="connsiteX26" fmla="*/ 2111 w 10040"/>
              <a:gd name="connsiteY26" fmla="*/ 7590 h 10000"/>
              <a:gd name="connsiteX27" fmla="*/ 1686 w 10040"/>
              <a:gd name="connsiteY27" fmla="*/ 7278 h 10000"/>
              <a:gd name="connsiteX28" fmla="*/ 1267 w 10040"/>
              <a:gd name="connsiteY28" fmla="*/ 6940 h 10000"/>
              <a:gd name="connsiteX29" fmla="*/ 853 w 10040"/>
              <a:gd name="connsiteY29" fmla="*/ 6575 h 10000"/>
              <a:gd name="connsiteX30" fmla="*/ 442 w 10040"/>
              <a:gd name="connsiteY30" fmla="*/ 6183 h 10000"/>
              <a:gd name="connsiteX31" fmla="*/ 0 w 10040"/>
              <a:gd name="connsiteY31" fmla="*/ 5724 h 10000"/>
              <a:gd name="connsiteX32" fmla="*/ 6306 w 10040"/>
              <a:gd name="connsiteY32" fmla="*/ 0 h 10000"/>
              <a:gd name="connsiteX33" fmla="*/ 6320 w 10040"/>
              <a:gd name="connsiteY33" fmla="*/ 20 h 10000"/>
              <a:gd name="connsiteX34" fmla="*/ 6368 w 10040"/>
              <a:gd name="connsiteY34" fmla="*/ 76 h 10000"/>
              <a:gd name="connsiteX35" fmla="*/ 6403 w 10040"/>
              <a:gd name="connsiteY35" fmla="*/ 116 h 10000"/>
              <a:gd name="connsiteX36" fmla="*/ 6443 w 10040"/>
              <a:gd name="connsiteY36" fmla="*/ 164 h 10000"/>
              <a:gd name="connsiteX37" fmla="*/ 6493 w 10040"/>
              <a:gd name="connsiteY37" fmla="*/ 218 h 10000"/>
              <a:gd name="connsiteX38" fmla="*/ 6549 w 10040"/>
              <a:gd name="connsiteY38" fmla="*/ 276 h 10000"/>
              <a:gd name="connsiteX39" fmla="*/ 6614 w 10040"/>
              <a:gd name="connsiteY39" fmla="*/ 340 h 10000"/>
              <a:gd name="connsiteX40" fmla="*/ 6682 w 10040"/>
              <a:gd name="connsiteY40" fmla="*/ 410 h 10000"/>
              <a:gd name="connsiteX41" fmla="*/ 6759 w 10040"/>
              <a:gd name="connsiteY41" fmla="*/ 484 h 10000"/>
              <a:gd name="connsiteX42" fmla="*/ 6845 w 10040"/>
              <a:gd name="connsiteY42" fmla="*/ 562 h 10000"/>
              <a:gd name="connsiteX43" fmla="*/ 6935 w 10040"/>
              <a:gd name="connsiteY43" fmla="*/ 641 h 10000"/>
              <a:gd name="connsiteX44" fmla="*/ 7033 w 10040"/>
              <a:gd name="connsiteY44" fmla="*/ 723 h 10000"/>
              <a:gd name="connsiteX45" fmla="*/ 7137 w 10040"/>
              <a:gd name="connsiteY45" fmla="*/ 804 h 10000"/>
              <a:gd name="connsiteX46" fmla="*/ 7247 w 10040"/>
              <a:gd name="connsiteY46" fmla="*/ 889 h 10000"/>
              <a:gd name="connsiteX47" fmla="*/ 7365 w 10040"/>
              <a:gd name="connsiteY47" fmla="*/ 973 h 10000"/>
              <a:gd name="connsiteX48" fmla="*/ 7488 w 10040"/>
              <a:gd name="connsiteY48" fmla="*/ 1055 h 10000"/>
              <a:gd name="connsiteX49" fmla="*/ 7618 w 10040"/>
              <a:gd name="connsiteY49" fmla="*/ 1140 h 10000"/>
              <a:gd name="connsiteX50" fmla="*/ 7753 w 10040"/>
              <a:gd name="connsiteY50" fmla="*/ 1219 h 10000"/>
              <a:gd name="connsiteX51" fmla="*/ 7895 w 10040"/>
              <a:gd name="connsiteY51" fmla="*/ 1296 h 10000"/>
              <a:gd name="connsiteX52" fmla="*/ 8042 w 10040"/>
              <a:gd name="connsiteY52" fmla="*/ 1371 h 10000"/>
              <a:gd name="connsiteX53" fmla="*/ 8195 w 10040"/>
              <a:gd name="connsiteY53" fmla="*/ 1443 h 10000"/>
              <a:gd name="connsiteX54" fmla="*/ 8355 w 10040"/>
              <a:gd name="connsiteY54" fmla="*/ 1511 h 10000"/>
              <a:gd name="connsiteX55" fmla="*/ 8520 w 10040"/>
              <a:gd name="connsiteY55" fmla="*/ 1574 h 10000"/>
              <a:gd name="connsiteX56" fmla="*/ 8690 w 10040"/>
              <a:gd name="connsiteY56" fmla="*/ 1630 h 10000"/>
              <a:gd name="connsiteX57" fmla="*/ 8866 w 10040"/>
              <a:gd name="connsiteY57" fmla="*/ 1681 h 10000"/>
              <a:gd name="connsiteX58" fmla="*/ 9048 w 10040"/>
              <a:gd name="connsiteY58" fmla="*/ 1724 h 10000"/>
              <a:gd name="connsiteX59" fmla="*/ 9236 w 10040"/>
              <a:gd name="connsiteY59" fmla="*/ 1761 h 10000"/>
              <a:gd name="connsiteX60" fmla="*/ 9427 w 10040"/>
              <a:gd name="connsiteY60" fmla="*/ 1787 h 10000"/>
              <a:gd name="connsiteX61" fmla="*/ 9624 w 10040"/>
              <a:gd name="connsiteY61" fmla="*/ 1808 h 10000"/>
              <a:gd name="connsiteX62" fmla="*/ 9828 w 10040"/>
              <a:gd name="connsiteY62" fmla="*/ 1817 h 10000"/>
              <a:gd name="connsiteX0" fmla="*/ 9828 w 10040"/>
              <a:gd name="connsiteY0" fmla="*/ 1817 h 10000"/>
              <a:gd name="connsiteX1" fmla="*/ 10040 w 10040"/>
              <a:gd name="connsiteY1" fmla="*/ 9988 h 10000"/>
              <a:gd name="connsiteX2" fmla="*/ 9973 w 10040"/>
              <a:gd name="connsiteY2" fmla="*/ 9992 h 10000"/>
              <a:gd name="connsiteX3" fmla="*/ 9782 w 10040"/>
              <a:gd name="connsiteY3" fmla="*/ 9997 h 10000"/>
              <a:gd name="connsiteX4" fmla="*/ 9645 w 10040"/>
              <a:gd name="connsiteY4" fmla="*/ 10000 h 10000"/>
              <a:gd name="connsiteX5" fmla="*/ 9478 w 10040"/>
              <a:gd name="connsiteY5" fmla="*/ 9997 h 10000"/>
              <a:gd name="connsiteX6" fmla="*/ 9287 w 10040"/>
              <a:gd name="connsiteY6" fmla="*/ 9992 h 10000"/>
              <a:gd name="connsiteX7" fmla="*/ 9073 w 10040"/>
              <a:gd name="connsiteY7" fmla="*/ 9983 h 10000"/>
              <a:gd name="connsiteX8" fmla="*/ 8836 w 10040"/>
              <a:gd name="connsiteY8" fmla="*/ 9967 h 10000"/>
              <a:gd name="connsiteX9" fmla="*/ 8574 w 10040"/>
              <a:gd name="connsiteY9" fmla="*/ 9945 h 10000"/>
              <a:gd name="connsiteX10" fmla="*/ 8293 w 10040"/>
              <a:gd name="connsiteY10" fmla="*/ 9916 h 10000"/>
              <a:gd name="connsiteX11" fmla="*/ 7993 w 10040"/>
              <a:gd name="connsiteY11" fmla="*/ 9878 h 10000"/>
              <a:gd name="connsiteX12" fmla="*/ 7676 w 10040"/>
              <a:gd name="connsiteY12" fmla="*/ 9830 h 10000"/>
              <a:gd name="connsiteX13" fmla="*/ 7342 w 10040"/>
              <a:gd name="connsiteY13" fmla="*/ 9772 h 10000"/>
              <a:gd name="connsiteX14" fmla="*/ 6995 w 10040"/>
              <a:gd name="connsiteY14" fmla="*/ 9701 h 10000"/>
              <a:gd name="connsiteX15" fmla="*/ 6631 w 10040"/>
              <a:gd name="connsiteY15" fmla="*/ 9620 h 10000"/>
              <a:gd name="connsiteX16" fmla="*/ 6256 w 10040"/>
              <a:gd name="connsiteY16" fmla="*/ 9523 h 10000"/>
              <a:gd name="connsiteX17" fmla="*/ 5869 w 10040"/>
              <a:gd name="connsiteY17" fmla="*/ 9412 h 10000"/>
              <a:gd name="connsiteX18" fmla="*/ 5473 w 10040"/>
              <a:gd name="connsiteY18" fmla="*/ 9285 h 10000"/>
              <a:gd name="connsiteX19" fmla="*/ 5069 w 10040"/>
              <a:gd name="connsiteY19" fmla="*/ 9143 h 10000"/>
              <a:gd name="connsiteX20" fmla="*/ 4656 w 10040"/>
              <a:gd name="connsiteY20" fmla="*/ 8981 h 10000"/>
              <a:gd name="connsiteX21" fmla="*/ 4240 w 10040"/>
              <a:gd name="connsiteY21" fmla="*/ 8801 h 10000"/>
              <a:gd name="connsiteX22" fmla="*/ 3816 w 10040"/>
              <a:gd name="connsiteY22" fmla="*/ 8603 h 10000"/>
              <a:gd name="connsiteX23" fmla="*/ 3391 w 10040"/>
              <a:gd name="connsiteY23" fmla="*/ 8383 h 10000"/>
              <a:gd name="connsiteX24" fmla="*/ 2964 w 10040"/>
              <a:gd name="connsiteY24" fmla="*/ 8142 h 10000"/>
              <a:gd name="connsiteX25" fmla="*/ 2538 w 10040"/>
              <a:gd name="connsiteY25" fmla="*/ 7878 h 10000"/>
              <a:gd name="connsiteX26" fmla="*/ 2111 w 10040"/>
              <a:gd name="connsiteY26" fmla="*/ 7590 h 10000"/>
              <a:gd name="connsiteX27" fmla="*/ 1686 w 10040"/>
              <a:gd name="connsiteY27" fmla="*/ 7278 h 10000"/>
              <a:gd name="connsiteX28" fmla="*/ 1267 w 10040"/>
              <a:gd name="connsiteY28" fmla="*/ 6940 h 10000"/>
              <a:gd name="connsiteX29" fmla="*/ 853 w 10040"/>
              <a:gd name="connsiteY29" fmla="*/ 6575 h 10000"/>
              <a:gd name="connsiteX30" fmla="*/ 442 w 10040"/>
              <a:gd name="connsiteY30" fmla="*/ 6183 h 10000"/>
              <a:gd name="connsiteX31" fmla="*/ 0 w 10040"/>
              <a:gd name="connsiteY31" fmla="*/ 5724 h 10000"/>
              <a:gd name="connsiteX32" fmla="*/ 6266 w 10040"/>
              <a:gd name="connsiteY32" fmla="*/ 0 h 10000"/>
              <a:gd name="connsiteX33" fmla="*/ 6320 w 10040"/>
              <a:gd name="connsiteY33" fmla="*/ 20 h 10000"/>
              <a:gd name="connsiteX34" fmla="*/ 6368 w 10040"/>
              <a:gd name="connsiteY34" fmla="*/ 76 h 10000"/>
              <a:gd name="connsiteX35" fmla="*/ 6403 w 10040"/>
              <a:gd name="connsiteY35" fmla="*/ 116 h 10000"/>
              <a:gd name="connsiteX36" fmla="*/ 6443 w 10040"/>
              <a:gd name="connsiteY36" fmla="*/ 164 h 10000"/>
              <a:gd name="connsiteX37" fmla="*/ 6493 w 10040"/>
              <a:gd name="connsiteY37" fmla="*/ 218 h 10000"/>
              <a:gd name="connsiteX38" fmla="*/ 6549 w 10040"/>
              <a:gd name="connsiteY38" fmla="*/ 276 h 10000"/>
              <a:gd name="connsiteX39" fmla="*/ 6614 w 10040"/>
              <a:gd name="connsiteY39" fmla="*/ 340 h 10000"/>
              <a:gd name="connsiteX40" fmla="*/ 6682 w 10040"/>
              <a:gd name="connsiteY40" fmla="*/ 410 h 10000"/>
              <a:gd name="connsiteX41" fmla="*/ 6759 w 10040"/>
              <a:gd name="connsiteY41" fmla="*/ 484 h 10000"/>
              <a:gd name="connsiteX42" fmla="*/ 6845 w 10040"/>
              <a:gd name="connsiteY42" fmla="*/ 562 h 10000"/>
              <a:gd name="connsiteX43" fmla="*/ 6935 w 10040"/>
              <a:gd name="connsiteY43" fmla="*/ 641 h 10000"/>
              <a:gd name="connsiteX44" fmla="*/ 7033 w 10040"/>
              <a:gd name="connsiteY44" fmla="*/ 723 h 10000"/>
              <a:gd name="connsiteX45" fmla="*/ 7137 w 10040"/>
              <a:gd name="connsiteY45" fmla="*/ 804 h 10000"/>
              <a:gd name="connsiteX46" fmla="*/ 7247 w 10040"/>
              <a:gd name="connsiteY46" fmla="*/ 889 h 10000"/>
              <a:gd name="connsiteX47" fmla="*/ 7365 w 10040"/>
              <a:gd name="connsiteY47" fmla="*/ 973 h 10000"/>
              <a:gd name="connsiteX48" fmla="*/ 7488 w 10040"/>
              <a:gd name="connsiteY48" fmla="*/ 1055 h 10000"/>
              <a:gd name="connsiteX49" fmla="*/ 7618 w 10040"/>
              <a:gd name="connsiteY49" fmla="*/ 1140 h 10000"/>
              <a:gd name="connsiteX50" fmla="*/ 7753 w 10040"/>
              <a:gd name="connsiteY50" fmla="*/ 1219 h 10000"/>
              <a:gd name="connsiteX51" fmla="*/ 7895 w 10040"/>
              <a:gd name="connsiteY51" fmla="*/ 1296 h 10000"/>
              <a:gd name="connsiteX52" fmla="*/ 8042 w 10040"/>
              <a:gd name="connsiteY52" fmla="*/ 1371 h 10000"/>
              <a:gd name="connsiteX53" fmla="*/ 8195 w 10040"/>
              <a:gd name="connsiteY53" fmla="*/ 1443 h 10000"/>
              <a:gd name="connsiteX54" fmla="*/ 8355 w 10040"/>
              <a:gd name="connsiteY54" fmla="*/ 1511 h 10000"/>
              <a:gd name="connsiteX55" fmla="*/ 8520 w 10040"/>
              <a:gd name="connsiteY55" fmla="*/ 1574 h 10000"/>
              <a:gd name="connsiteX56" fmla="*/ 8690 w 10040"/>
              <a:gd name="connsiteY56" fmla="*/ 1630 h 10000"/>
              <a:gd name="connsiteX57" fmla="*/ 8866 w 10040"/>
              <a:gd name="connsiteY57" fmla="*/ 1681 h 10000"/>
              <a:gd name="connsiteX58" fmla="*/ 9048 w 10040"/>
              <a:gd name="connsiteY58" fmla="*/ 1724 h 10000"/>
              <a:gd name="connsiteX59" fmla="*/ 9236 w 10040"/>
              <a:gd name="connsiteY59" fmla="*/ 1761 h 10000"/>
              <a:gd name="connsiteX60" fmla="*/ 9427 w 10040"/>
              <a:gd name="connsiteY60" fmla="*/ 1787 h 10000"/>
              <a:gd name="connsiteX61" fmla="*/ 9624 w 10040"/>
              <a:gd name="connsiteY61" fmla="*/ 1808 h 10000"/>
              <a:gd name="connsiteX62" fmla="*/ 9828 w 10040"/>
              <a:gd name="connsiteY62" fmla="*/ 181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40" h="10000">
                <a:moveTo>
                  <a:pt x="9828" y="1817"/>
                </a:moveTo>
                <a:cubicBezTo>
                  <a:pt x="9899" y="4541"/>
                  <a:pt x="9969" y="7264"/>
                  <a:pt x="10040" y="9988"/>
                </a:cubicBezTo>
                <a:cubicBezTo>
                  <a:pt x="10018" y="9989"/>
                  <a:pt x="9995" y="9991"/>
                  <a:pt x="9973" y="9992"/>
                </a:cubicBezTo>
                <a:lnTo>
                  <a:pt x="9782" y="9997"/>
                </a:lnTo>
                <a:lnTo>
                  <a:pt x="9645" y="10000"/>
                </a:lnTo>
                <a:lnTo>
                  <a:pt x="9478" y="9997"/>
                </a:lnTo>
                <a:lnTo>
                  <a:pt x="9287" y="9992"/>
                </a:lnTo>
                <a:lnTo>
                  <a:pt x="9073" y="9983"/>
                </a:lnTo>
                <a:lnTo>
                  <a:pt x="8836" y="9967"/>
                </a:lnTo>
                <a:lnTo>
                  <a:pt x="8574" y="9945"/>
                </a:lnTo>
                <a:lnTo>
                  <a:pt x="8293" y="9916"/>
                </a:lnTo>
                <a:lnTo>
                  <a:pt x="7993" y="9878"/>
                </a:lnTo>
                <a:lnTo>
                  <a:pt x="7676" y="9830"/>
                </a:lnTo>
                <a:lnTo>
                  <a:pt x="7342" y="9772"/>
                </a:lnTo>
                <a:lnTo>
                  <a:pt x="6995" y="9701"/>
                </a:lnTo>
                <a:lnTo>
                  <a:pt x="6631" y="9620"/>
                </a:lnTo>
                <a:lnTo>
                  <a:pt x="6256" y="9523"/>
                </a:lnTo>
                <a:lnTo>
                  <a:pt x="5869" y="9412"/>
                </a:lnTo>
                <a:lnTo>
                  <a:pt x="5473" y="9285"/>
                </a:lnTo>
                <a:lnTo>
                  <a:pt x="5069" y="9143"/>
                </a:lnTo>
                <a:lnTo>
                  <a:pt x="4656" y="8981"/>
                </a:lnTo>
                <a:lnTo>
                  <a:pt x="4240" y="8801"/>
                </a:lnTo>
                <a:lnTo>
                  <a:pt x="3816" y="8603"/>
                </a:lnTo>
                <a:lnTo>
                  <a:pt x="3391" y="8383"/>
                </a:lnTo>
                <a:lnTo>
                  <a:pt x="2964" y="8142"/>
                </a:lnTo>
                <a:lnTo>
                  <a:pt x="2538" y="7878"/>
                </a:lnTo>
                <a:lnTo>
                  <a:pt x="2111" y="7590"/>
                </a:lnTo>
                <a:lnTo>
                  <a:pt x="1686" y="7278"/>
                </a:lnTo>
                <a:lnTo>
                  <a:pt x="1267" y="6940"/>
                </a:lnTo>
                <a:lnTo>
                  <a:pt x="853" y="6575"/>
                </a:lnTo>
                <a:lnTo>
                  <a:pt x="442" y="6183"/>
                </a:lnTo>
                <a:lnTo>
                  <a:pt x="0" y="5724"/>
                </a:lnTo>
                <a:lnTo>
                  <a:pt x="6266" y="0"/>
                </a:lnTo>
                <a:cubicBezTo>
                  <a:pt x="6271" y="7"/>
                  <a:pt x="6315" y="13"/>
                  <a:pt x="6320" y="20"/>
                </a:cubicBezTo>
                <a:cubicBezTo>
                  <a:pt x="6336" y="39"/>
                  <a:pt x="6352" y="57"/>
                  <a:pt x="6368" y="76"/>
                </a:cubicBezTo>
                <a:cubicBezTo>
                  <a:pt x="6380" y="89"/>
                  <a:pt x="6391" y="103"/>
                  <a:pt x="6403" y="116"/>
                </a:cubicBezTo>
                <a:cubicBezTo>
                  <a:pt x="6416" y="132"/>
                  <a:pt x="6430" y="148"/>
                  <a:pt x="6443" y="164"/>
                </a:cubicBezTo>
                <a:cubicBezTo>
                  <a:pt x="6460" y="182"/>
                  <a:pt x="6476" y="200"/>
                  <a:pt x="6493" y="218"/>
                </a:cubicBezTo>
                <a:cubicBezTo>
                  <a:pt x="6512" y="237"/>
                  <a:pt x="6530" y="257"/>
                  <a:pt x="6549" y="276"/>
                </a:cubicBezTo>
                <a:cubicBezTo>
                  <a:pt x="6571" y="297"/>
                  <a:pt x="6592" y="319"/>
                  <a:pt x="6614" y="340"/>
                </a:cubicBezTo>
                <a:cubicBezTo>
                  <a:pt x="6637" y="363"/>
                  <a:pt x="6659" y="387"/>
                  <a:pt x="6682" y="410"/>
                </a:cubicBezTo>
                <a:lnTo>
                  <a:pt x="6759" y="484"/>
                </a:lnTo>
                <a:cubicBezTo>
                  <a:pt x="6788" y="510"/>
                  <a:pt x="6816" y="536"/>
                  <a:pt x="6845" y="562"/>
                </a:cubicBezTo>
                <a:cubicBezTo>
                  <a:pt x="6875" y="588"/>
                  <a:pt x="6905" y="615"/>
                  <a:pt x="6935" y="641"/>
                </a:cubicBezTo>
                <a:cubicBezTo>
                  <a:pt x="6968" y="668"/>
                  <a:pt x="7000" y="696"/>
                  <a:pt x="7033" y="723"/>
                </a:cubicBezTo>
                <a:lnTo>
                  <a:pt x="7137" y="804"/>
                </a:lnTo>
                <a:cubicBezTo>
                  <a:pt x="7174" y="832"/>
                  <a:pt x="7210" y="861"/>
                  <a:pt x="7247" y="889"/>
                </a:cubicBezTo>
                <a:lnTo>
                  <a:pt x="7365" y="973"/>
                </a:lnTo>
                <a:lnTo>
                  <a:pt x="7488" y="1055"/>
                </a:lnTo>
                <a:lnTo>
                  <a:pt x="7618" y="1140"/>
                </a:lnTo>
                <a:lnTo>
                  <a:pt x="7753" y="1219"/>
                </a:lnTo>
                <a:cubicBezTo>
                  <a:pt x="7800" y="1245"/>
                  <a:pt x="7848" y="1270"/>
                  <a:pt x="7895" y="1296"/>
                </a:cubicBezTo>
                <a:lnTo>
                  <a:pt x="8042" y="1371"/>
                </a:lnTo>
                <a:lnTo>
                  <a:pt x="8195" y="1443"/>
                </a:lnTo>
                <a:lnTo>
                  <a:pt x="8355" y="1511"/>
                </a:lnTo>
                <a:lnTo>
                  <a:pt x="8520" y="1574"/>
                </a:lnTo>
                <a:lnTo>
                  <a:pt x="8690" y="1630"/>
                </a:lnTo>
                <a:lnTo>
                  <a:pt x="8866" y="1681"/>
                </a:lnTo>
                <a:lnTo>
                  <a:pt x="9048" y="1724"/>
                </a:lnTo>
                <a:lnTo>
                  <a:pt x="9236" y="1761"/>
                </a:lnTo>
                <a:lnTo>
                  <a:pt x="9427" y="1787"/>
                </a:lnTo>
                <a:lnTo>
                  <a:pt x="9624" y="1808"/>
                </a:lnTo>
                <a:lnTo>
                  <a:pt x="9828" y="181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SlideModel shp86">
            <a:extLst>
              <a:ext uri="{FF2B5EF4-FFF2-40B4-BE49-F238E27FC236}">
                <a16:creationId xmlns:a16="http://schemas.microsoft.com/office/drawing/2014/main" id="{6ADBFE83-7A49-48B4-8F7F-FD2658CD87ED}"/>
              </a:ext>
            </a:extLst>
          </p:cNvPr>
          <p:cNvSpPr>
            <a:spLocks/>
          </p:cNvSpPr>
          <p:nvPr/>
        </p:nvSpPr>
        <p:spPr bwMode="auto">
          <a:xfrm>
            <a:off x="4036745" y="5526104"/>
            <a:ext cx="1803422" cy="804378"/>
          </a:xfrm>
          <a:custGeom>
            <a:avLst/>
            <a:gdLst>
              <a:gd name="T0" fmla="*/ 5892 w 5892"/>
              <a:gd name="T1" fmla="*/ 2627 h 2627"/>
              <a:gd name="T2" fmla="*/ 5844 w 5892"/>
              <a:gd name="T3" fmla="*/ 2626 h 2627"/>
              <a:gd name="T4" fmla="*/ 5710 w 5892"/>
              <a:gd name="T5" fmla="*/ 2618 h 2627"/>
              <a:gd name="T6" fmla="*/ 5613 w 5892"/>
              <a:gd name="T7" fmla="*/ 2611 h 2627"/>
              <a:gd name="T8" fmla="*/ 5499 w 5892"/>
              <a:gd name="T9" fmla="*/ 2601 h 2627"/>
              <a:gd name="T10" fmla="*/ 5367 w 5892"/>
              <a:gd name="T11" fmla="*/ 2588 h 2627"/>
              <a:gd name="T12" fmla="*/ 5218 w 5892"/>
              <a:gd name="T13" fmla="*/ 2572 h 2627"/>
              <a:gd name="T14" fmla="*/ 5056 w 5892"/>
              <a:gd name="T15" fmla="*/ 2552 h 2627"/>
              <a:gd name="T16" fmla="*/ 4880 w 5892"/>
              <a:gd name="T17" fmla="*/ 2527 h 2627"/>
              <a:gd name="T18" fmla="*/ 4692 w 5892"/>
              <a:gd name="T19" fmla="*/ 2497 h 2627"/>
              <a:gd name="T20" fmla="*/ 4491 w 5892"/>
              <a:gd name="T21" fmla="*/ 2463 h 2627"/>
              <a:gd name="T22" fmla="*/ 4282 w 5892"/>
              <a:gd name="T23" fmla="*/ 2422 h 2627"/>
              <a:gd name="T24" fmla="*/ 4064 w 5892"/>
              <a:gd name="T25" fmla="*/ 2375 h 2627"/>
              <a:gd name="T26" fmla="*/ 3838 w 5892"/>
              <a:gd name="T27" fmla="*/ 2322 h 2627"/>
              <a:gd name="T28" fmla="*/ 3606 w 5892"/>
              <a:gd name="T29" fmla="*/ 2261 h 2627"/>
              <a:gd name="T30" fmla="*/ 3369 w 5892"/>
              <a:gd name="T31" fmla="*/ 2194 h 2627"/>
              <a:gd name="T32" fmla="*/ 3127 w 5892"/>
              <a:gd name="T33" fmla="*/ 2118 h 2627"/>
              <a:gd name="T34" fmla="*/ 2884 w 5892"/>
              <a:gd name="T35" fmla="*/ 2035 h 2627"/>
              <a:gd name="T36" fmla="*/ 2638 w 5892"/>
              <a:gd name="T37" fmla="*/ 1942 h 2627"/>
              <a:gd name="T38" fmla="*/ 2392 w 5892"/>
              <a:gd name="T39" fmla="*/ 1841 h 2627"/>
              <a:gd name="T40" fmla="*/ 2147 w 5892"/>
              <a:gd name="T41" fmla="*/ 1730 h 2627"/>
              <a:gd name="T42" fmla="*/ 1904 w 5892"/>
              <a:gd name="T43" fmla="*/ 1609 h 2627"/>
              <a:gd name="T44" fmla="*/ 1664 w 5892"/>
              <a:gd name="T45" fmla="*/ 1477 h 2627"/>
              <a:gd name="T46" fmla="*/ 1428 w 5892"/>
              <a:gd name="T47" fmla="*/ 1335 h 2627"/>
              <a:gd name="T48" fmla="*/ 1198 w 5892"/>
              <a:gd name="T49" fmla="*/ 1182 h 2627"/>
              <a:gd name="T50" fmla="*/ 975 w 5892"/>
              <a:gd name="T51" fmla="*/ 1016 h 2627"/>
              <a:gd name="T52" fmla="*/ 759 w 5892"/>
              <a:gd name="T53" fmla="*/ 838 h 2627"/>
              <a:gd name="T54" fmla="*/ 553 w 5892"/>
              <a:gd name="T55" fmla="*/ 649 h 2627"/>
              <a:gd name="T56" fmla="*/ 357 w 5892"/>
              <a:gd name="T57" fmla="*/ 447 h 2627"/>
              <a:gd name="T58" fmla="*/ 172 w 5892"/>
              <a:gd name="T59" fmla="*/ 230 h 2627"/>
              <a:gd name="T60" fmla="*/ 0 w 5892"/>
              <a:gd name="T61" fmla="*/ 0 h 2627"/>
              <a:gd name="T62" fmla="*/ 881 w 5892"/>
              <a:gd name="T63" fmla="*/ 80 h 2627"/>
              <a:gd name="T64" fmla="*/ 903 w 5892"/>
              <a:gd name="T65" fmla="*/ 107 h 2627"/>
              <a:gd name="T66" fmla="*/ 968 w 5892"/>
              <a:gd name="T67" fmla="*/ 180 h 2627"/>
              <a:gd name="T68" fmla="*/ 1018 w 5892"/>
              <a:gd name="T69" fmla="*/ 233 h 2627"/>
              <a:gd name="T70" fmla="*/ 1077 w 5892"/>
              <a:gd name="T71" fmla="*/ 296 h 2627"/>
              <a:gd name="T72" fmla="*/ 1146 w 5892"/>
              <a:gd name="T73" fmla="*/ 367 h 2627"/>
              <a:gd name="T74" fmla="*/ 1227 w 5892"/>
              <a:gd name="T75" fmla="*/ 447 h 2627"/>
              <a:gd name="T76" fmla="*/ 1317 w 5892"/>
              <a:gd name="T77" fmla="*/ 534 h 2627"/>
              <a:gd name="T78" fmla="*/ 1417 w 5892"/>
              <a:gd name="T79" fmla="*/ 626 h 2627"/>
              <a:gd name="T80" fmla="*/ 1527 w 5892"/>
              <a:gd name="T81" fmla="*/ 725 h 2627"/>
              <a:gd name="T82" fmla="*/ 1647 w 5892"/>
              <a:gd name="T83" fmla="*/ 827 h 2627"/>
              <a:gd name="T84" fmla="*/ 1776 w 5892"/>
              <a:gd name="T85" fmla="*/ 934 h 2627"/>
              <a:gd name="T86" fmla="*/ 1915 w 5892"/>
              <a:gd name="T87" fmla="*/ 1044 h 2627"/>
              <a:gd name="T88" fmla="*/ 2064 w 5892"/>
              <a:gd name="T89" fmla="*/ 1156 h 2627"/>
              <a:gd name="T90" fmla="*/ 2221 w 5892"/>
              <a:gd name="T91" fmla="*/ 1271 h 2627"/>
              <a:gd name="T92" fmla="*/ 2388 w 5892"/>
              <a:gd name="T93" fmla="*/ 1385 h 2627"/>
              <a:gd name="T94" fmla="*/ 2563 w 5892"/>
              <a:gd name="T95" fmla="*/ 1499 h 2627"/>
              <a:gd name="T96" fmla="*/ 2747 w 5892"/>
              <a:gd name="T97" fmla="*/ 1612 h 2627"/>
              <a:gd name="T98" fmla="*/ 2941 w 5892"/>
              <a:gd name="T99" fmla="*/ 1724 h 2627"/>
              <a:gd name="T100" fmla="*/ 3143 w 5892"/>
              <a:gd name="T101" fmla="*/ 1833 h 2627"/>
              <a:gd name="T102" fmla="*/ 3353 w 5892"/>
              <a:gd name="T103" fmla="*/ 1938 h 2627"/>
              <a:gd name="T104" fmla="*/ 3571 w 5892"/>
              <a:gd name="T105" fmla="*/ 2039 h 2627"/>
              <a:gd name="T106" fmla="*/ 3798 w 5892"/>
              <a:gd name="T107" fmla="*/ 2136 h 2627"/>
              <a:gd name="T108" fmla="*/ 4033 w 5892"/>
              <a:gd name="T109" fmla="*/ 2226 h 2627"/>
              <a:gd name="T110" fmla="*/ 4275 w 5892"/>
              <a:gd name="T111" fmla="*/ 2310 h 2627"/>
              <a:gd name="T112" fmla="*/ 4527 w 5892"/>
              <a:gd name="T113" fmla="*/ 2386 h 2627"/>
              <a:gd name="T114" fmla="*/ 4784 w 5892"/>
              <a:gd name="T115" fmla="*/ 2454 h 2627"/>
              <a:gd name="T116" fmla="*/ 5049 w 5892"/>
              <a:gd name="T117" fmla="*/ 2513 h 2627"/>
              <a:gd name="T118" fmla="*/ 5324 w 5892"/>
              <a:gd name="T119" fmla="*/ 2562 h 2627"/>
              <a:gd name="T120" fmla="*/ 5603 w 5892"/>
              <a:gd name="T121" fmla="*/ 2600 h 2627"/>
              <a:gd name="T122" fmla="*/ 5892 w 5892"/>
              <a:gd name="T123" fmla="*/ 2627 h 2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892" h="2627">
                <a:moveTo>
                  <a:pt x="5892" y="2627"/>
                </a:moveTo>
                <a:lnTo>
                  <a:pt x="5844" y="2626"/>
                </a:lnTo>
                <a:lnTo>
                  <a:pt x="5710" y="2618"/>
                </a:lnTo>
                <a:lnTo>
                  <a:pt x="5613" y="2611"/>
                </a:lnTo>
                <a:lnTo>
                  <a:pt x="5499" y="2601"/>
                </a:lnTo>
                <a:lnTo>
                  <a:pt x="5367" y="2588"/>
                </a:lnTo>
                <a:lnTo>
                  <a:pt x="5218" y="2572"/>
                </a:lnTo>
                <a:lnTo>
                  <a:pt x="5056" y="2552"/>
                </a:lnTo>
                <a:lnTo>
                  <a:pt x="4880" y="2527"/>
                </a:lnTo>
                <a:lnTo>
                  <a:pt x="4692" y="2497"/>
                </a:lnTo>
                <a:lnTo>
                  <a:pt x="4491" y="2463"/>
                </a:lnTo>
                <a:lnTo>
                  <a:pt x="4282" y="2422"/>
                </a:lnTo>
                <a:lnTo>
                  <a:pt x="4064" y="2375"/>
                </a:lnTo>
                <a:lnTo>
                  <a:pt x="3838" y="2322"/>
                </a:lnTo>
                <a:lnTo>
                  <a:pt x="3606" y="2261"/>
                </a:lnTo>
                <a:lnTo>
                  <a:pt x="3369" y="2194"/>
                </a:lnTo>
                <a:lnTo>
                  <a:pt x="3127" y="2118"/>
                </a:lnTo>
                <a:lnTo>
                  <a:pt x="2884" y="2035"/>
                </a:lnTo>
                <a:lnTo>
                  <a:pt x="2638" y="1942"/>
                </a:lnTo>
                <a:lnTo>
                  <a:pt x="2392" y="1841"/>
                </a:lnTo>
                <a:lnTo>
                  <a:pt x="2147" y="1730"/>
                </a:lnTo>
                <a:lnTo>
                  <a:pt x="1904" y="1609"/>
                </a:lnTo>
                <a:lnTo>
                  <a:pt x="1664" y="1477"/>
                </a:lnTo>
                <a:lnTo>
                  <a:pt x="1428" y="1335"/>
                </a:lnTo>
                <a:lnTo>
                  <a:pt x="1198" y="1182"/>
                </a:lnTo>
                <a:lnTo>
                  <a:pt x="975" y="1016"/>
                </a:lnTo>
                <a:lnTo>
                  <a:pt x="759" y="838"/>
                </a:lnTo>
                <a:lnTo>
                  <a:pt x="553" y="649"/>
                </a:lnTo>
                <a:lnTo>
                  <a:pt x="357" y="447"/>
                </a:lnTo>
                <a:lnTo>
                  <a:pt x="172" y="230"/>
                </a:lnTo>
                <a:lnTo>
                  <a:pt x="0" y="0"/>
                </a:lnTo>
                <a:lnTo>
                  <a:pt x="881" y="80"/>
                </a:lnTo>
                <a:lnTo>
                  <a:pt x="903" y="107"/>
                </a:lnTo>
                <a:lnTo>
                  <a:pt x="968" y="180"/>
                </a:lnTo>
                <a:lnTo>
                  <a:pt x="1018" y="233"/>
                </a:lnTo>
                <a:lnTo>
                  <a:pt x="1077" y="296"/>
                </a:lnTo>
                <a:lnTo>
                  <a:pt x="1146" y="367"/>
                </a:lnTo>
                <a:lnTo>
                  <a:pt x="1227" y="447"/>
                </a:lnTo>
                <a:lnTo>
                  <a:pt x="1317" y="534"/>
                </a:lnTo>
                <a:lnTo>
                  <a:pt x="1417" y="626"/>
                </a:lnTo>
                <a:lnTo>
                  <a:pt x="1527" y="725"/>
                </a:lnTo>
                <a:lnTo>
                  <a:pt x="1647" y="827"/>
                </a:lnTo>
                <a:lnTo>
                  <a:pt x="1776" y="934"/>
                </a:lnTo>
                <a:lnTo>
                  <a:pt x="1915" y="1044"/>
                </a:lnTo>
                <a:lnTo>
                  <a:pt x="2064" y="1156"/>
                </a:lnTo>
                <a:lnTo>
                  <a:pt x="2221" y="1271"/>
                </a:lnTo>
                <a:lnTo>
                  <a:pt x="2388" y="1385"/>
                </a:lnTo>
                <a:lnTo>
                  <a:pt x="2563" y="1499"/>
                </a:lnTo>
                <a:lnTo>
                  <a:pt x="2747" y="1612"/>
                </a:lnTo>
                <a:lnTo>
                  <a:pt x="2941" y="1724"/>
                </a:lnTo>
                <a:lnTo>
                  <a:pt x="3143" y="1833"/>
                </a:lnTo>
                <a:lnTo>
                  <a:pt x="3353" y="1938"/>
                </a:lnTo>
                <a:lnTo>
                  <a:pt x="3571" y="2039"/>
                </a:lnTo>
                <a:lnTo>
                  <a:pt x="3798" y="2136"/>
                </a:lnTo>
                <a:lnTo>
                  <a:pt x="4033" y="2226"/>
                </a:lnTo>
                <a:lnTo>
                  <a:pt x="4275" y="2310"/>
                </a:lnTo>
                <a:lnTo>
                  <a:pt x="4527" y="2386"/>
                </a:lnTo>
                <a:lnTo>
                  <a:pt x="4784" y="2454"/>
                </a:lnTo>
                <a:lnTo>
                  <a:pt x="5049" y="2513"/>
                </a:lnTo>
                <a:lnTo>
                  <a:pt x="5324" y="2562"/>
                </a:lnTo>
                <a:lnTo>
                  <a:pt x="5603" y="2600"/>
                </a:lnTo>
                <a:lnTo>
                  <a:pt x="5892" y="262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SlideModel shp87">
            <a:extLst>
              <a:ext uri="{FF2B5EF4-FFF2-40B4-BE49-F238E27FC236}">
                <a16:creationId xmlns:a16="http://schemas.microsoft.com/office/drawing/2014/main" id="{96383C86-CC83-4EB0-9322-FB6FB2A35BF4}"/>
              </a:ext>
            </a:extLst>
          </p:cNvPr>
          <p:cNvSpPr>
            <a:spLocks/>
          </p:cNvSpPr>
          <p:nvPr/>
        </p:nvSpPr>
        <p:spPr bwMode="auto">
          <a:xfrm>
            <a:off x="4036745" y="4482985"/>
            <a:ext cx="1360832" cy="1066995"/>
          </a:xfrm>
          <a:custGeom>
            <a:avLst/>
            <a:gdLst>
              <a:gd name="T0" fmla="*/ 0 w 4451"/>
              <a:gd name="T1" fmla="*/ 3408 h 3488"/>
              <a:gd name="T2" fmla="*/ 881 w 4451"/>
              <a:gd name="T3" fmla="*/ 3488 h 3488"/>
              <a:gd name="T4" fmla="*/ 4451 w 4451"/>
              <a:gd name="T5" fmla="*/ 0 h 3488"/>
              <a:gd name="T6" fmla="*/ 3907 w 4451"/>
              <a:gd name="T7" fmla="*/ 31 h 3488"/>
              <a:gd name="T8" fmla="*/ 0 w 4451"/>
              <a:gd name="T9" fmla="*/ 3408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1" h="3488">
                <a:moveTo>
                  <a:pt x="0" y="3408"/>
                </a:moveTo>
                <a:lnTo>
                  <a:pt x="881" y="3488"/>
                </a:lnTo>
                <a:lnTo>
                  <a:pt x="4451" y="0"/>
                </a:lnTo>
                <a:lnTo>
                  <a:pt x="3907" y="31"/>
                </a:lnTo>
                <a:lnTo>
                  <a:pt x="0" y="3408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SlideModel shp88">
            <a:extLst>
              <a:ext uri="{FF2B5EF4-FFF2-40B4-BE49-F238E27FC236}">
                <a16:creationId xmlns:a16="http://schemas.microsoft.com/office/drawing/2014/main" id="{FCC5CB79-9A78-454F-9701-C3EF13AA2CE7}"/>
              </a:ext>
            </a:extLst>
          </p:cNvPr>
          <p:cNvSpPr>
            <a:spLocks/>
          </p:cNvSpPr>
          <p:nvPr/>
        </p:nvSpPr>
        <p:spPr bwMode="auto">
          <a:xfrm>
            <a:off x="3439889" y="3654733"/>
            <a:ext cx="774995" cy="1900757"/>
          </a:xfrm>
          <a:custGeom>
            <a:avLst/>
            <a:gdLst>
              <a:gd name="T0" fmla="*/ 331 w 2537"/>
              <a:gd name="T1" fmla="*/ 0 h 6211"/>
              <a:gd name="T2" fmla="*/ 10 w 2537"/>
              <a:gd name="T3" fmla="*/ 641 h 6211"/>
              <a:gd name="T4" fmla="*/ 8 w 2537"/>
              <a:gd name="T5" fmla="*/ 679 h 6211"/>
              <a:gd name="T6" fmla="*/ 3 w 2537"/>
              <a:gd name="T7" fmla="*/ 791 h 6211"/>
              <a:gd name="T8" fmla="*/ 0 w 2537"/>
              <a:gd name="T9" fmla="*/ 873 h 6211"/>
              <a:gd name="T10" fmla="*/ 0 w 2537"/>
              <a:gd name="T11" fmla="*/ 970 h 6211"/>
              <a:gd name="T12" fmla="*/ 0 w 2537"/>
              <a:gd name="T13" fmla="*/ 1082 h 6211"/>
              <a:gd name="T14" fmla="*/ 3 w 2537"/>
              <a:gd name="T15" fmla="*/ 1207 h 6211"/>
              <a:gd name="T16" fmla="*/ 8 w 2537"/>
              <a:gd name="T17" fmla="*/ 1347 h 6211"/>
              <a:gd name="T18" fmla="*/ 16 w 2537"/>
              <a:gd name="T19" fmla="*/ 1498 h 6211"/>
              <a:gd name="T20" fmla="*/ 28 w 2537"/>
              <a:gd name="T21" fmla="*/ 1661 h 6211"/>
              <a:gd name="T22" fmla="*/ 43 w 2537"/>
              <a:gd name="T23" fmla="*/ 1835 h 6211"/>
              <a:gd name="T24" fmla="*/ 63 w 2537"/>
              <a:gd name="T25" fmla="*/ 2017 h 6211"/>
              <a:gd name="T26" fmla="*/ 88 w 2537"/>
              <a:gd name="T27" fmla="*/ 2210 h 6211"/>
              <a:gd name="T28" fmla="*/ 119 w 2537"/>
              <a:gd name="T29" fmla="*/ 2410 h 6211"/>
              <a:gd name="T30" fmla="*/ 157 w 2537"/>
              <a:gd name="T31" fmla="*/ 2617 h 6211"/>
              <a:gd name="T32" fmla="*/ 201 w 2537"/>
              <a:gd name="T33" fmla="*/ 2831 h 6211"/>
              <a:gd name="T34" fmla="*/ 251 w 2537"/>
              <a:gd name="T35" fmla="*/ 3050 h 6211"/>
              <a:gd name="T36" fmla="*/ 310 w 2537"/>
              <a:gd name="T37" fmla="*/ 3273 h 6211"/>
              <a:gd name="T38" fmla="*/ 377 w 2537"/>
              <a:gd name="T39" fmla="*/ 3501 h 6211"/>
              <a:gd name="T40" fmla="*/ 452 w 2537"/>
              <a:gd name="T41" fmla="*/ 3731 h 6211"/>
              <a:gd name="T42" fmla="*/ 537 w 2537"/>
              <a:gd name="T43" fmla="*/ 3963 h 6211"/>
              <a:gd name="T44" fmla="*/ 631 w 2537"/>
              <a:gd name="T45" fmla="*/ 4198 h 6211"/>
              <a:gd name="T46" fmla="*/ 736 w 2537"/>
              <a:gd name="T47" fmla="*/ 4431 h 6211"/>
              <a:gd name="T48" fmla="*/ 851 w 2537"/>
              <a:gd name="T49" fmla="*/ 4664 h 6211"/>
              <a:gd name="T50" fmla="*/ 978 w 2537"/>
              <a:gd name="T51" fmla="*/ 4896 h 6211"/>
              <a:gd name="T52" fmla="*/ 1116 w 2537"/>
              <a:gd name="T53" fmla="*/ 5126 h 6211"/>
              <a:gd name="T54" fmla="*/ 1266 w 2537"/>
              <a:gd name="T55" fmla="*/ 5353 h 6211"/>
              <a:gd name="T56" fmla="*/ 1431 w 2537"/>
              <a:gd name="T57" fmla="*/ 5575 h 6211"/>
              <a:gd name="T58" fmla="*/ 1607 w 2537"/>
              <a:gd name="T59" fmla="*/ 5793 h 6211"/>
              <a:gd name="T60" fmla="*/ 1798 w 2537"/>
              <a:gd name="T61" fmla="*/ 6006 h 6211"/>
              <a:gd name="T62" fmla="*/ 2003 w 2537"/>
              <a:gd name="T63" fmla="*/ 6211 h 6211"/>
              <a:gd name="T64" fmla="*/ 2537 w 2537"/>
              <a:gd name="T65" fmla="*/ 6109 h 6211"/>
              <a:gd name="T66" fmla="*/ 2514 w 2537"/>
              <a:gd name="T67" fmla="*/ 6086 h 6211"/>
              <a:gd name="T68" fmla="*/ 2447 w 2537"/>
              <a:gd name="T69" fmla="*/ 6017 h 6211"/>
              <a:gd name="T70" fmla="*/ 2399 w 2537"/>
              <a:gd name="T71" fmla="*/ 5964 h 6211"/>
              <a:gd name="T72" fmla="*/ 2342 w 2537"/>
              <a:gd name="T73" fmla="*/ 5900 h 6211"/>
              <a:gd name="T74" fmla="*/ 2278 w 2537"/>
              <a:gd name="T75" fmla="*/ 5825 h 6211"/>
              <a:gd name="T76" fmla="*/ 2208 w 2537"/>
              <a:gd name="T77" fmla="*/ 5737 h 6211"/>
              <a:gd name="T78" fmla="*/ 2130 w 2537"/>
              <a:gd name="T79" fmla="*/ 5638 h 6211"/>
              <a:gd name="T80" fmla="*/ 2047 w 2537"/>
              <a:gd name="T81" fmla="*/ 5528 h 6211"/>
              <a:gd name="T82" fmla="*/ 1959 w 2537"/>
              <a:gd name="T83" fmla="*/ 5405 h 6211"/>
              <a:gd name="T84" fmla="*/ 1868 w 2537"/>
              <a:gd name="T85" fmla="*/ 5269 h 6211"/>
              <a:gd name="T86" fmla="*/ 1772 w 2537"/>
              <a:gd name="T87" fmla="*/ 5123 h 6211"/>
              <a:gd name="T88" fmla="*/ 1675 w 2537"/>
              <a:gd name="T89" fmla="*/ 4965 h 6211"/>
              <a:gd name="T90" fmla="*/ 1575 w 2537"/>
              <a:gd name="T91" fmla="*/ 4793 h 6211"/>
              <a:gd name="T92" fmla="*/ 1475 w 2537"/>
              <a:gd name="T93" fmla="*/ 4610 h 6211"/>
              <a:gd name="T94" fmla="*/ 1373 w 2537"/>
              <a:gd name="T95" fmla="*/ 4415 h 6211"/>
              <a:gd name="T96" fmla="*/ 1273 w 2537"/>
              <a:gd name="T97" fmla="*/ 4207 h 6211"/>
              <a:gd name="T98" fmla="*/ 1174 w 2537"/>
              <a:gd name="T99" fmla="*/ 3988 h 6211"/>
              <a:gd name="T100" fmla="*/ 1076 w 2537"/>
              <a:gd name="T101" fmla="*/ 3756 h 6211"/>
              <a:gd name="T102" fmla="*/ 981 w 2537"/>
              <a:gd name="T103" fmla="*/ 3512 h 6211"/>
              <a:gd name="T104" fmla="*/ 890 w 2537"/>
              <a:gd name="T105" fmla="*/ 3256 h 6211"/>
              <a:gd name="T106" fmla="*/ 803 w 2537"/>
              <a:gd name="T107" fmla="*/ 2987 h 6211"/>
              <a:gd name="T108" fmla="*/ 721 w 2537"/>
              <a:gd name="T109" fmla="*/ 2705 h 6211"/>
              <a:gd name="T110" fmla="*/ 644 w 2537"/>
              <a:gd name="T111" fmla="*/ 2411 h 6211"/>
              <a:gd name="T112" fmla="*/ 574 w 2537"/>
              <a:gd name="T113" fmla="*/ 2104 h 6211"/>
              <a:gd name="T114" fmla="*/ 511 w 2537"/>
              <a:gd name="T115" fmla="*/ 1786 h 6211"/>
              <a:gd name="T116" fmla="*/ 456 w 2537"/>
              <a:gd name="T117" fmla="*/ 1454 h 6211"/>
              <a:gd name="T118" fmla="*/ 410 w 2537"/>
              <a:gd name="T119" fmla="*/ 1110 h 6211"/>
              <a:gd name="T120" fmla="*/ 372 w 2537"/>
              <a:gd name="T121" fmla="*/ 753 h 6211"/>
              <a:gd name="T122" fmla="*/ 346 w 2537"/>
              <a:gd name="T123" fmla="*/ 383 h 6211"/>
              <a:gd name="T124" fmla="*/ 331 w 2537"/>
              <a:gd name="T125" fmla="*/ 0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37" h="6211">
                <a:moveTo>
                  <a:pt x="331" y="0"/>
                </a:moveTo>
                <a:lnTo>
                  <a:pt x="10" y="641"/>
                </a:lnTo>
                <a:lnTo>
                  <a:pt x="8" y="679"/>
                </a:lnTo>
                <a:lnTo>
                  <a:pt x="3" y="791"/>
                </a:lnTo>
                <a:lnTo>
                  <a:pt x="0" y="873"/>
                </a:lnTo>
                <a:lnTo>
                  <a:pt x="0" y="970"/>
                </a:lnTo>
                <a:lnTo>
                  <a:pt x="0" y="1082"/>
                </a:lnTo>
                <a:lnTo>
                  <a:pt x="3" y="1207"/>
                </a:lnTo>
                <a:lnTo>
                  <a:pt x="8" y="1347"/>
                </a:lnTo>
                <a:lnTo>
                  <a:pt x="16" y="1498"/>
                </a:lnTo>
                <a:lnTo>
                  <a:pt x="28" y="1661"/>
                </a:lnTo>
                <a:lnTo>
                  <a:pt x="43" y="1835"/>
                </a:lnTo>
                <a:lnTo>
                  <a:pt x="63" y="2017"/>
                </a:lnTo>
                <a:lnTo>
                  <a:pt x="88" y="2210"/>
                </a:lnTo>
                <a:lnTo>
                  <a:pt x="119" y="2410"/>
                </a:lnTo>
                <a:lnTo>
                  <a:pt x="157" y="2617"/>
                </a:lnTo>
                <a:lnTo>
                  <a:pt x="201" y="2831"/>
                </a:lnTo>
                <a:lnTo>
                  <a:pt x="251" y="3050"/>
                </a:lnTo>
                <a:lnTo>
                  <a:pt x="310" y="3273"/>
                </a:lnTo>
                <a:lnTo>
                  <a:pt x="377" y="3501"/>
                </a:lnTo>
                <a:lnTo>
                  <a:pt x="452" y="3731"/>
                </a:lnTo>
                <a:lnTo>
                  <a:pt x="537" y="3963"/>
                </a:lnTo>
                <a:lnTo>
                  <a:pt x="631" y="4198"/>
                </a:lnTo>
                <a:lnTo>
                  <a:pt x="736" y="4431"/>
                </a:lnTo>
                <a:lnTo>
                  <a:pt x="851" y="4664"/>
                </a:lnTo>
                <a:lnTo>
                  <a:pt x="978" y="4896"/>
                </a:lnTo>
                <a:lnTo>
                  <a:pt x="1116" y="5126"/>
                </a:lnTo>
                <a:lnTo>
                  <a:pt x="1266" y="5353"/>
                </a:lnTo>
                <a:lnTo>
                  <a:pt x="1431" y="5575"/>
                </a:lnTo>
                <a:lnTo>
                  <a:pt x="1607" y="5793"/>
                </a:lnTo>
                <a:lnTo>
                  <a:pt x="1798" y="6006"/>
                </a:lnTo>
                <a:lnTo>
                  <a:pt x="2003" y="6211"/>
                </a:lnTo>
                <a:lnTo>
                  <a:pt x="2537" y="6109"/>
                </a:lnTo>
                <a:lnTo>
                  <a:pt x="2514" y="6086"/>
                </a:lnTo>
                <a:lnTo>
                  <a:pt x="2447" y="6017"/>
                </a:lnTo>
                <a:lnTo>
                  <a:pt x="2399" y="5964"/>
                </a:lnTo>
                <a:lnTo>
                  <a:pt x="2342" y="5900"/>
                </a:lnTo>
                <a:lnTo>
                  <a:pt x="2278" y="5825"/>
                </a:lnTo>
                <a:lnTo>
                  <a:pt x="2208" y="5737"/>
                </a:lnTo>
                <a:lnTo>
                  <a:pt x="2130" y="5638"/>
                </a:lnTo>
                <a:lnTo>
                  <a:pt x="2047" y="5528"/>
                </a:lnTo>
                <a:lnTo>
                  <a:pt x="1959" y="5405"/>
                </a:lnTo>
                <a:lnTo>
                  <a:pt x="1868" y="5269"/>
                </a:lnTo>
                <a:lnTo>
                  <a:pt x="1772" y="5123"/>
                </a:lnTo>
                <a:lnTo>
                  <a:pt x="1675" y="4965"/>
                </a:lnTo>
                <a:lnTo>
                  <a:pt x="1575" y="4793"/>
                </a:lnTo>
                <a:lnTo>
                  <a:pt x="1475" y="4610"/>
                </a:lnTo>
                <a:lnTo>
                  <a:pt x="1373" y="4415"/>
                </a:lnTo>
                <a:lnTo>
                  <a:pt x="1273" y="4207"/>
                </a:lnTo>
                <a:lnTo>
                  <a:pt x="1174" y="3988"/>
                </a:lnTo>
                <a:lnTo>
                  <a:pt x="1076" y="3756"/>
                </a:lnTo>
                <a:lnTo>
                  <a:pt x="981" y="3512"/>
                </a:lnTo>
                <a:lnTo>
                  <a:pt x="890" y="3256"/>
                </a:lnTo>
                <a:lnTo>
                  <a:pt x="803" y="2987"/>
                </a:lnTo>
                <a:lnTo>
                  <a:pt x="721" y="2705"/>
                </a:lnTo>
                <a:lnTo>
                  <a:pt x="644" y="2411"/>
                </a:lnTo>
                <a:lnTo>
                  <a:pt x="574" y="2104"/>
                </a:lnTo>
                <a:lnTo>
                  <a:pt x="511" y="1786"/>
                </a:lnTo>
                <a:lnTo>
                  <a:pt x="456" y="1454"/>
                </a:lnTo>
                <a:lnTo>
                  <a:pt x="410" y="1110"/>
                </a:lnTo>
                <a:lnTo>
                  <a:pt x="372" y="753"/>
                </a:lnTo>
                <a:lnTo>
                  <a:pt x="346" y="383"/>
                </a:lnTo>
                <a:lnTo>
                  <a:pt x="331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SlideModel shp89">
            <a:extLst>
              <a:ext uri="{FF2B5EF4-FFF2-40B4-BE49-F238E27FC236}">
                <a16:creationId xmlns:a16="http://schemas.microsoft.com/office/drawing/2014/main" id="{71008930-7A0E-49FA-8F86-5E0CDA751586}"/>
              </a:ext>
            </a:extLst>
          </p:cNvPr>
          <p:cNvSpPr>
            <a:spLocks/>
          </p:cNvSpPr>
          <p:nvPr/>
        </p:nvSpPr>
        <p:spPr bwMode="auto">
          <a:xfrm>
            <a:off x="2883436" y="2585901"/>
            <a:ext cx="2626167" cy="2938367"/>
          </a:xfrm>
          <a:custGeom>
            <a:avLst/>
            <a:gdLst>
              <a:gd name="T0" fmla="*/ 8581 w 8581"/>
              <a:gd name="T1" fmla="*/ 4369 h 9597"/>
              <a:gd name="T2" fmla="*/ 6998 w 8581"/>
              <a:gd name="T3" fmla="*/ 4224 h 9597"/>
              <a:gd name="T4" fmla="*/ 7018 w 8581"/>
              <a:gd name="T5" fmla="*/ 4346 h 9597"/>
              <a:gd name="T6" fmla="*/ 7047 w 8581"/>
              <a:gd name="T7" fmla="*/ 4500 h 9597"/>
              <a:gd name="T8" fmla="*/ 7074 w 8581"/>
              <a:gd name="T9" fmla="*/ 4625 h 9597"/>
              <a:gd name="T10" fmla="*/ 7107 w 8581"/>
              <a:gd name="T11" fmla="*/ 4767 h 9597"/>
              <a:gd name="T12" fmla="*/ 7147 w 8581"/>
              <a:gd name="T13" fmla="*/ 4921 h 9597"/>
              <a:gd name="T14" fmla="*/ 7195 w 8581"/>
              <a:gd name="T15" fmla="*/ 5083 h 9597"/>
              <a:gd name="T16" fmla="*/ 7250 w 8581"/>
              <a:gd name="T17" fmla="*/ 5249 h 9597"/>
              <a:gd name="T18" fmla="*/ 7312 w 8581"/>
              <a:gd name="T19" fmla="*/ 5419 h 9597"/>
              <a:gd name="T20" fmla="*/ 7383 w 8581"/>
              <a:gd name="T21" fmla="*/ 5585 h 9597"/>
              <a:gd name="T22" fmla="*/ 7462 w 8581"/>
              <a:gd name="T23" fmla="*/ 5746 h 9597"/>
              <a:gd name="T24" fmla="*/ 7550 w 8581"/>
              <a:gd name="T25" fmla="*/ 5901 h 9597"/>
              <a:gd name="T26" fmla="*/ 7648 w 8581"/>
              <a:gd name="T27" fmla="*/ 6041 h 9597"/>
              <a:gd name="T28" fmla="*/ 7755 w 8581"/>
              <a:gd name="T29" fmla="*/ 6168 h 9597"/>
              <a:gd name="T30" fmla="*/ 4352 w 8581"/>
              <a:gd name="T31" fmla="*/ 9597 h 9597"/>
              <a:gd name="T32" fmla="*/ 4256 w 8581"/>
              <a:gd name="T33" fmla="*/ 9506 h 9597"/>
              <a:gd name="T34" fmla="*/ 4146 w 8581"/>
              <a:gd name="T35" fmla="*/ 9392 h 9597"/>
              <a:gd name="T36" fmla="*/ 4003 w 8581"/>
              <a:gd name="T37" fmla="*/ 9232 h 9597"/>
              <a:gd name="T38" fmla="*/ 3833 w 8581"/>
              <a:gd name="T39" fmla="*/ 9025 h 9597"/>
              <a:gd name="T40" fmla="*/ 3645 w 8581"/>
              <a:gd name="T41" fmla="*/ 8770 h 9597"/>
              <a:gd name="T42" fmla="*/ 3444 w 8581"/>
              <a:gd name="T43" fmla="*/ 8466 h 9597"/>
              <a:gd name="T44" fmla="*/ 3237 w 8581"/>
              <a:gd name="T45" fmla="*/ 8115 h 9597"/>
              <a:gd name="T46" fmla="*/ 3030 w 8581"/>
              <a:gd name="T47" fmla="*/ 7714 h 9597"/>
              <a:gd name="T48" fmla="*/ 2829 w 8581"/>
              <a:gd name="T49" fmla="*/ 7263 h 9597"/>
              <a:gd name="T50" fmla="*/ 2643 w 8581"/>
              <a:gd name="T51" fmla="*/ 6763 h 9597"/>
              <a:gd name="T52" fmla="*/ 2477 w 8581"/>
              <a:gd name="T53" fmla="*/ 6212 h 9597"/>
              <a:gd name="T54" fmla="*/ 2337 w 8581"/>
              <a:gd name="T55" fmla="*/ 5609 h 9597"/>
              <a:gd name="T56" fmla="*/ 2230 w 8581"/>
              <a:gd name="T57" fmla="*/ 4954 h 9597"/>
              <a:gd name="T58" fmla="*/ 2164 w 8581"/>
              <a:gd name="T59" fmla="*/ 4248 h 9597"/>
              <a:gd name="T60" fmla="*/ 2146 w 8581"/>
              <a:gd name="T61" fmla="*/ 3488 h 9597"/>
              <a:gd name="T62" fmla="*/ 4915 w 8581"/>
              <a:gd name="T63" fmla="*/ 0 h 9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581" h="9597">
                <a:moveTo>
                  <a:pt x="4915" y="0"/>
                </a:moveTo>
                <a:lnTo>
                  <a:pt x="8581" y="4369"/>
                </a:lnTo>
                <a:lnTo>
                  <a:pt x="6996" y="4209"/>
                </a:lnTo>
                <a:lnTo>
                  <a:pt x="6998" y="4224"/>
                </a:lnTo>
                <a:lnTo>
                  <a:pt x="7005" y="4272"/>
                </a:lnTo>
                <a:lnTo>
                  <a:pt x="7018" y="4346"/>
                </a:lnTo>
                <a:lnTo>
                  <a:pt x="7035" y="4442"/>
                </a:lnTo>
                <a:lnTo>
                  <a:pt x="7047" y="4500"/>
                </a:lnTo>
                <a:lnTo>
                  <a:pt x="7059" y="4560"/>
                </a:lnTo>
                <a:lnTo>
                  <a:pt x="7074" y="4625"/>
                </a:lnTo>
                <a:lnTo>
                  <a:pt x="7089" y="4694"/>
                </a:lnTo>
                <a:lnTo>
                  <a:pt x="7107" y="4767"/>
                </a:lnTo>
                <a:lnTo>
                  <a:pt x="7127" y="4843"/>
                </a:lnTo>
                <a:lnTo>
                  <a:pt x="7147" y="4921"/>
                </a:lnTo>
                <a:lnTo>
                  <a:pt x="7169" y="5000"/>
                </a:lnTo>
                <a:lnTo>
                  <a:pt x="7195" y="5083"/>
                </a:lnTo>
                <a:lnTo>
                  <a:pt x="7221" y="5165"/>
                </a:lnTo>
                <a:lnTo>
                  <a:pt x="7250" y="5249"/>
                </a:lnTo>
                <a:lnTo>
                  <a:pt x="7280" y="5334"/>
                </a:lnTo>
                <a:lnTo>
                  <a:pt x="7312" y="5419"/>
                </a:lnTo>
                <a:lnTo>
                  <a:pt x="7347" y="5502"/>
                </a:lnTo>
                <a:lnTo>
                  <a:pt x="7383" y="5585"/>
                </a:lnTo>
                <a:lnTo>
                  <a:pt x="7422" y="5667"/>
                </a:lnTo>
                <a:lnTo>
                  <a:pt x="7462" y="5746"/>
                </a:lnTo>
                <a:lnTo>
                  <a:pt x="7505" y="5825"/>
                </a:lnTo>
                <a:lnTo>
                  <a:pt x="7550" y="5901"/>
                </a:lnTo>
                <a:lnTo>
                  <a:pt x="7598" y="5973"/>
                </a:lnTo>
                <a:lnTo>
                  <a:pt x="7648" y="6041"/>
                </a:lnTo>
                <a:lnTo>
                  <a:pt x="7700" y="6107"/>
                </a:lnTo>
                <a:lnTo>
                  <a:pt x="7755" y="6168"/>
                </a:lnTo>
                <a:lnTo>
                  <a:pt x="7812" y="6225"/>
                </a:lnTo>
                <a:lnTo>
                  <a:pt x="4352" y="9597"/>
                </a:lnTo>
                <a:lnTo>
                  <a:pt x="4327" y="9574"/>
                </a:lnTo>
                <a:lnTo>
                  <a:pt x="4256" y="9506"/>
                </a:lnTo>
                <a:lnTo>
                  <a:pt x="4206" y="9455"/>
                </a:lnTo>
                <a:lnTo>
                  <a:pt x="4146" y="9392"/>
                </a:lnTo>
                <a:lnTo>
                  <a:pt x="4078" y="9318"/>
                </a:lnTo>
                <a:lnTo>
                  <a:pt x="4003" y="9232"/>
                </a:lnTo>
                <a:lnTo>
                  <a:pt x="3922" y="9134"/>
                </a:lnTo>
                <a:lnTo>
                  <a:pt x="3833" y="9025"/>
                </a:lnTo>
                <a:lnTo>
                  <a:pt x="3742" y="8903"/>
                </a:lnTo>
                <a:lnTo>
                  <a:pt x="3645" y="8770"/>
                </a:lnTo>
                <a:lnTo>
                  <a:pt x="3546" y="8624"/>
                </a:lnTo>
                <a:lnTo>
                  <a:pt x="3444" y="8466"/>
                </a:lnTo>
                <a:lnTo>
                  <a:pt x="3340" y="8296"/>
                </a:lnTo>
                <a:lnTo>
                  <a:pt x="3237" y="8115"/>
                </a:lnTo>
                <a:lnTo>
                  <a:pt x="3132" y="7920"/>
                </a:lnTo>
                <a:lnTo>
                  <a:pt x="3030" y="7714"/>
                </a:lnTo>
                <a:lnTo>
                  <a:pt x="2928" y="7495"/>
                </a:lnTo>
                <a:lnTo>
                  <a:pt x="2829" y="7263"/>
                </a:lnTo>
                <a:lnTo>
                  <a:pt x="2734" y="7020"/>
                </a:lnTo>
                <a:lnTo>
                  <a:pt x="2643" y="6763"/>
                </a:lnTo>
                <a:lnTo>
                  <a:pt x="2556" y="6494"/>
                </a:lnTo>
                <a:lnTo>
                  <a:pt x="2477" y="6212"/>
                </a:lnTo>
                <a:lnTo>
                  <a:pt x="2403" y="5917"/>
                </a:lnTo>
                <a:lnTo>
                  <a:pt x="2337" y="5609"/>
                </a:lnTo>
                <a:lnTo>
                  <a:pt x="2279" y="5289"/>
                </a:lnTo>
                <a:lnTo>
                  <a:pt x="2230" y="4954"/>
                </a:lnTo>
                <a:lnTo>
                  <a:pt x="2192" y="4607"/>
                </a:lnTo>
                <a:lnTo>
                  <a:pt x="2164" y="4248"/>
                </a:lnTo>
                <a:lnTo>
                  <a:pt x="2149" y="3874"/>
                </a:lnTo>
                <a:lnTo>
                  <a:pt x="2146" y="3488"/>
                </a:lnTo>
                <a:lnTo>
                  <a:pt x="0" y="3265"/>
                </a:lnTo>
                <a:lnTo>
                  <a:pt x="4915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SlideModel shp90">
            <a:extLst>
              <a:ext uri="{FF2B5EF4-FFF2-40B4-BE49-F238E27FC236}">
                <a16:creationId xmlns:a16="http://schemas.microsoft.com/office/drawing/2014/main" id="{47E351ED-EBF8-4E1A-BF2E-726640F48382}"/>
              </a:ext>
            </a:extLst>
          </p:cNvPr>
          <p:cNvSpPr>
            <a:spLocks/>
          </p:cNvSpPr>
          <p:nvPr/>
        </p:nvSpPr>
        <p:spPr bwMode="auto">
          <a:xfrm>
            <a:off x="5024770" y="3875110"/>
            <a:ext cx="484831" cy="209359"/>
          </a:xfrm>
          <a:custGeom>
            <a:avLst/>
            <a:gdLst>
              <a:gd name="T0" fmla="*/ 0 w 1585"/>
              <a:gd name="T1" fmla="*/ 0 h 688"/>
              <a:gd name="T2" fmla="*/ 1585 w 1585"/>
              <a:gd name="T3" fmla="*/ 160 h 688"/>
              <a:gd name="T4" fmla="*/ 753 w 1585"/>
              <a:gd name="T5" fmla="*/ 688 h 688"/>
              <a:gd name="T6" fmla="*/ 134 w 1585"/>
              <a:gd name="T7" fmla="*/ 645 h 688"/>
              <a:gd name="T8" fmla="*/ 129 w 1585"/>
              <a:gd name="T9" fmla="*/ 632 h 688"/>
              <a:gd name="T10" fmla="*/ 120 w 1585"/>
              <a:gd name="T11" fmla="*/ 592 h 688"/>
              <a:gd name="T12" fmla="*/ 105 w 1585"/>
              <a:gd name="T13" fmla="*/ 530 h 688"/>
              <a:gd name="T14" fmla="*/ 87 w 1585"/>
              <a:gd name="T15" fmla="*/ 449 h 688"/>
              <a:gd name="T16" fmla="*/ 65 w 1585"/>
              <a:gd name="T17" fmla="*/ 353 h 688"/>
              <a:gd name="T18" fmla="*/ 42 w 1585"/>
              <a:gd name="T19" fmla="*/ 243 h 688"/>
              <a:gd name="T20" fmla="*/ 31 w 1585"/>
              <a:gd name="T21" fmla="*/ 185 h 688"/>
              <a:gd name="T22" fmla="*/ 20 w 1585"/>
              <a:gd name="T23" fmla="*/ 124 h 688"/>
              <a:gd name="T24" fmla="*/ 9 w 1585"/>
              <a:gd name="T25" fmla="*/ 63 h 688"/>
              <a:gd name="T26" fmla="*/ 0 w 1585"/>
              <a:gd name="T2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85" h="688">
                <a:moveTo>
                  <a:pt x="0" y="0"/>
                </a:moveTo>
                <a:lnTo>
                  <a:pt x="1585" y="160"/>
                </a:lnTo>
                <a:lnTo>
                  <a:pt x="753" y="688"/>
                </a:lnTo>
                <a:lnTo>
                  <a:pt x="134" y="645"/>
                </a:lnTo>
                <a:lnTo>
                  <a:pt x="129" y="632"/>
                </a:lnTo>
                <a:lnTo>
                  <a:pt x="120" y="592"/>
                </a:lnTo>
                <a:lnTo>
                  <a:pt x="105" y="530"/>
                </a:lnTo>
                <a:lnTo>
                  <a:pt x="87" y="449"/>
                </a:lnTo>
                <a:lnTo>
                  <a:pt x="65" y="353"/>
                </a:lnTo>
                <a:lnTo>
                  <a:pt x="42" y="243"/>
                </a:lnTo>
                <a:lnTo>
                  <a:pt x="31" y="185"/>
                </a:lnTo>
                <a:lnTo>
                  <a:pt x="20" y="124"/>
                </a:lnTo>
                <a:lnTo>
                  <a:pt x="9" y="6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SlideModel shp91">
            <a:extLst>
              <a:ext uri="{FF2B5EF4-FFF2-40B4-BE49-F238E27FC236}">
                <a16:creationId xmlns:a16="http://schemas.microsoft.com/office/drawing/2014/main" id="{0D948096-AE0E-4F36-A30F-0C55894B9255}"/>
              </a:ext>
            </a:extLst>
          </p:cNvPr>
          <p:cNvSpPr>
            <a:spLocks/>
          </p:cNvSpPr>
          <p:nvPr/>
        </p:nvSpPr>
        <p:spPr bwMode="auto">
          <a:xfrm>
            <a:off x="2854052" y="3584946"/>
            <a:ext cx="686844" cy="264453"/>
          </a:xfrm>
          <a:custGeom>
            <a:avLst/>
            <a:gdLst>
              <a:gd name="T0" fmla="*/ 96 w 2242"/>
              <a:gd name="T1" fmla="*/ 0 h 864"/>
              <a:gd name="T2" fmla="*/ 0 w 2242"/>
              <a:gd name="T3" fmla="*/ 720 h 864"/>
              <a:gd name="T4" fmla="*/ 1921 w 2242"/>
              <a:gd name="T5" fmla="*/ 864 h 864"/>
              <a:gd name="T6" fmla="*/ 2242 w 2242"/>
              <a:gd name="T7" fmla="*/ 223 h 864"/>
              <a:gd name="T8" fmla="*/ 96 w 2242"/>
              <a:gd name="T9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2" h="864">
                <a:moveTo>
                  <a:pt x="96" y="0"/>
                </a:moveTo>
                <a:lnTo>
                  <a:pt x="0" y="720"/>
                </a:lnTo>
                <a:lnTo>
                  <a:pt x="1921" y="864"/>
                </a:lnTo>
                <a:lnTo>
                  <a:pt x="2242" y="223"/>
                </a:lnTo>
                <a:lnTo>
                  <a:pt x="96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SlideModel shp92">
            <a:extLst>
              <a:ext uri="{FF2B5EF4-FFF2-40B4-BE49-F238E27FC236}">
                <a16:creationId xmlns:a16="http://schemas.microsoft.com/office/drawing/2014/main" id="{A4C3AD31-DB71-4221-84CB-8B37C263249D}"/>
              </a:ext>
            </a:extLst>
          </p:cNvPr>
          <p:cNvSpPr/>
          <p:nvPr/>
        </p:nvSpPr>
        <p:spPr>
          <a:xfrm flipH="1">
            <a:off x="7182770" y="1502853"/>
            <a:ext cx="1450604" cy="62209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SlideModel shp93">
            <a:extLst>
              <a:ext uri="{FF2B5EF4-FFF2-40B4-BE49-F238E27FC236}">
                <a16:creationId xmlns:a16="http://schemas.microsoft.com/office/drawing/2014/main" id="{245CA331-7B0D-48D1-BBCC-676D7A067CCE}"/>
              </a:ext>
            </a:extLst>
          </p:cNvPr>
          <p:cNvSpPr/>
          <p:nvPr/>
        </p:nvSpPr>
        <p:spPr>
          <a:xfrm flipH="1">
            <a:off x="7071424" y="2053290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lideModel shp94">
            <a:extLst>
              <a:ext uri="{FF2B5EF4-FFF2-40B4-BE49-F238E27FC236}">
                <a16:creationId xmlns:a16="http://schemas.microsoft.com/office/drawing/2014/main" id="{F1B9743A-7000-4A6A-A7E8-B00224E2D898}"/>
              </a:ext>
            </a:extLst>
          </p:cNvPr>
          <p:cNvSpPr>
            <a:spLocks/>
          </p:cNvSpPr>
          <p:nvPr/>
        </p:nvSpPr>
        <p:spPr bwMode="auto">
          <a:xfrm>
            <a:off x="5597752" y="1340768"/>
            <a:ext cx="903548" cy="1981562"/>
          </a:xfrm>
          <a:custGeom>
            <a:avLst/>
            <a:gdLst>
              <a:gd name="T0" fmla="*/ 0 w 2954"/>
              <a:gd name="T1" fmla="*/ 3138 h 6473"/>
              <a:gd name="T2" fmla="*/ 0 w 2954"/>
              <a:gd name="T3" fmla="*/ 6473 h 6473"/>
              <a:gd name="T4" fmla="*/ 2946 w 2954"/>
              <a:gd name="T5" fmla="*/ 4217 h 6473"/>
              <a:gd name="T6" fmla="*/ 2954 w 2954"/>
              <a:gd name="T7" fmla="*/ 2417 h 6473"/>
              <a:gd name="T8" fmla="*/ 2834 w 2954"/>
              <a:gd name="T9" fmla="*/ 0 h 6473"/>
              <a:gd name="T10" fmla="*/ 0 w 2954"/>
              <a:gd name="T11" fmla="*/ 3138 h 6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4" h="6473">
                <a:moveTo>
                  <a:pt x="0" y="3138"/>
                </a:moveTo>
                <a:lnTo>
                  <a:pt x="0" y="6473"/>
                </a:lnTo>
                <a:lnTo>
                  <a:pt x="2946" y="4217"/>
                </a:lnTo>
                <a:lnTo>
                  <a:pt x="2954" y="2417"/>
                </a:lnTo>
                <a:lnTo>
                  <a:pt x="2834" y="0"/>
                </a:lnTo>
                <a:lnTo>
                  <a:pt x="0" y="3138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5" name="SlideModel shp95">
            <a:extLst>
              <a:ext uri="{FF2B5EF4-FFF2-40B4-BE49-F238E27FC236}">
                <a16:creationId xmlns:a16="http://schemas.microsoft.com/office/drawing/2014/main" id="{208987CC-7204-4DE4-BF9E-518D7B087F7B}"/>
              </a:ext>
            </a:extLst>
          </p:cNvPr>
          <p:cNvSpPr>
            <a:spLocks/>
          </p:cNvSpPr>
          <p:nvPr/>
        </p:nvSpPr>
        <p:spPr bwMode="auto">
          <a:xfrm>
            <a:off x="5597752" y="2631813"/>
            <a:ext cx="1513258" cy="1006391"/>
          </a:xfrm>
          <a:custGeom>
            <a:avLst/>
            <a:gdLst>
              <a:gd name="T0" fmla="*/ 0 w 4947"/>
              <a:gd name="T1" fmla="*/ 2256 h 3288"/>
              <a:gd name="T2" fmla="*/ 14 w 4947"/>
              <a:gd name="T3" fmla="*/ 2261 h 3288"/>
              <a:gd name="T4" fmla="*/ 56 w 4947"/>
              <a:gd name="T5" fmla="*/ 2272 h 3288"/>
              <a:gd name="T6" fmla="*/ 122 w 4947"/>
              <a:gd name="T7" fmla="*/ 2291 h 3288"/>
              <a:gd name="T8" fmla="*/ 207 w 4947"/>
              <a:gd name="T9" fmla="*/ 2320 h 3288"/>
              <a:gd name="T10" fmla="*/ 257 w 4947"/>
              <a:gd name="T11" fmla="*/ 2337 h 3288"/>
              <a:gd name="T12" fmla="*/ 311 w 4947"/>
              <a:gd name="T13" fmla="*/ 2355 h 3288"/>
              <a:gd name="T14" fmla="*/ 367 w 4947"/>
              <a:gd name="T15" fmla="*/ 2376 h 3288"/>
              <a:gd name="T16" fmla="*/ 427 w 4947"/>
              <a:gd name="T17" fmla="*/ 2399 h 3288"/>
              <a:gd name="T18" fmla="*/ 489 w 4947"/>
              <a:gd name="T19" fmla="*/ 2425 h 3288"/>
              <a:gd name="T20" fmla="*/ 554 w 4947"/>
              <a:gd name="T21" fmla="*/ 2451 h 3288"/>
              <a:gd name="T22" fmla="*/ 620 w 4947"/>
              <a:gd name="T23" fmla="*/ 2481 h 3288"/>
              <a:gd name="T24" fmla="*/ 687 w 4947"/>
              <a:gd name="T25" fmla="*/ 2512 h 3288"/>
              <a:gd name="T26" fmla="*/ 755 w 4947"/>
              <a:gd name="T27" fmla="*/ 2545 h 3288"/>
              <a:gd name="T28" fmla="*/ 825 w 4947"/>
              <a:gd name="T29" fmla="*/ 2580 h 3288"/>
              <a:gd name="T30" fmla="*/ 894 w 4947"/>
              <a:gd name="T31" fmla="*/ 2617 h 3288"/>
              <a:gd name="T32" fmla="*/ 962 w 4947"/>
              <a:gd name="T33" fmla="*/ 2656 h 3288"/>
              <a:gd name="T34" fmla="*/ 1031 w 4947"/>
              <a:gd name="T35" fmla="*/ 2698 h 3288"/>
              <a:gd name="T36" fmla="*/ 1098 w 4947"/>
              <a:gd name="T37" fmla="*/ 2740 h 3288"/>
              <a:gd name="T38" fmla="*/ 1163 w 4947"/>
              <a:gd name="T39" fmla="*/ 2787 h 3288"/>
              <a:gd name="T40" fmla="*/ 1225 w 4947"/>
              <a:gd name="T41" fmla="*/ 2834 h 3288"/>
              <a:gd name="T42" fmla="*/ 1287 w 4947"/>
              <a:gd name="T43" fmla="*/ 2883 h 3288"/>
              <a:gd name="T44" fmla="*/ 1344 w 4947"/>
              <a:gd name="T45" fmla="*/ 2935 h 3288"/>
              <a:gd name="T46" fmla="*/ 1399 w 4947"/>
              <a:gd name="T47" fmla="*/ 2988 h 3288"/>
              <a:gd name="T48" fmla="*/ 1450 w 4947"/>
              <a:gd name="T49" fmla="*/ 3044 h 3288"/>
              <a:gd name="T50" fmla="*/ 1497 w 4947"/>
              <a:gd name="T51" fmla="*/ 3102 h 3288"/>
              <a:gd name="T52" fmla="*/ 1539 w 4947"/>
              <a:gd name="T53" fmla="*/ 3162 h 3288"/>
              <a:gd name="T54" fmla="*/ 1577 w 4947"/>
              <a:gd name="T55" fmla="*/ 3225 h 3288"/>
              <a:gd name="T56" fmla="*/ 1609 w 4947"/>
              <a:gd name="T57" fmla="*/ 3288 h 3288"/>
              <a:gd name="T58" fmla="*/ 4947 w 4947"/>
              <a:gd name="T59" fmla="*/ 1321 h 3288"/>
              <a:gd name="T60" fmla="*/ 4939 w 4947"/>
              <a:gd name="T61" fmla="*/ 1309 h 3288"/>
              <a:gd name="T62" fmla="*/ 4918 w 4947"/>
              <a:gd name="T63" fmla="*/ 1276 h 3288"/>
              <a:gd name="T64" fmla="*/ 4902 w 4947"/>
              <a:gd name="T65" fmla="*/ 1253 h 3288"/>
              <a:gd name="T66" fmla="*/ 4882 w 4947"/>
              <a:gd name="T67" fmla="*/ 1224 h 3288"/>
              <a:gd name="T68" fmla="*/ 4859 w 4947"/>
              <a:gd name="T69" fmla="*/ 1192 h 3288"/>
              <a:gd name="T70" fmla="*/ 4831 w 4947"/>
              <a:gd name="T71" fmla="*/ 1157 h 3288"/>
              <a:gd name="T72" fmla="*/ 4800 w 4947"/>
              <a:gd name="T73" fmla="*/ 1117 h 3288"/>
              <a:gd name="T74" fmla="*/ 4765 w 4947"/>
              <a:gd name="T75" fmla="*/ 1075 h 3288"/>
              <a:gd name="T76" fmla="*/ 4727 w 4947"/>
              <a:gd name="T77" fmla="*/ 1029 h 3288"/>
              <a:gd name="T78" fmla="*/ 4684 w 4947"/>
              <a:gd name="T79" fmla="*/ 982 h 3288"/>
              <a:gd name="T80" fmla="*/ 4636 w 4947"/>
              <a:gd name="T81" fmla="*/ 932 h 3288"/>
              <a:gd name="T82" fmla="*/ 4586 w 4947"/>
              <a:gd name="T83" fmla="*/ 881 h 3288"/>
              <a:gd name="T84" fmla="*/ 4531 w 4947"/>
              <a:gd name="T85" fmla="*/ 828 h 3288"/>
              <a:gd name="T86" fmla="*/ 4472 w 4947"/>
              <a:gd name="T87" fmla="*/ 773 h 3288"/>
              <a:gd name="T88" fmla="*/ 4410 w 4947"/>
              <a:gd name="T89" fmla="*/ 718 h 3288"/>
              <a:gd name="T90" fmla="*/ 4342 w 4947"/>
              <a:gd name="T91" fmla="*/ 663 h 3288"/>
              <a:gd name="T92" fmla="*/ 4271 w 4947"/>
              <a:gd name="T93" fmla="*/ 607 h 3288"/>
              <a:gd name="T94" fmla="*/ 4195 w 4947"/>
              <a:gd name="T95" fmla="*/ 550 h 3288"/>
              <a:gd name="T96" fmla="*/ 4116 w 4947"/>
              <a:gd name="T97" fmla="*/ 494 h 3288"/>
              <a:gd name="T98" fmla="*/ 4032 w 4947"/>
              <a:gd name="T99" fmla="*/ 440 h 3288"/>
              <a:gd name="T100" fmla="*/ 3943 w 4947"/>
              <a:gd name="T101" fmla="*/ 386 h 3288"/>
              <a:gd name="T102" fmla="*/ 3850 w 4947"/>
              <a:gd name="T103" fmla="*/ 334 h 3288"/>
              <a:gd name="T104" fmla="*/ 3753 w 4947"/>
              <a:gd name="T105" fmla="*/ 283 h 3288"/>
              <a:gd name="T106" fmla="*/ 3652 w 4947"/>
              <a:gd name="T107" fmla="*/ 233 h 3288"/>
              <a:gd name="T108" fmla="*/ 3545 w 4947"/>
              <a:gd name="T109" fmla="*/ 187 h 3288"/>
              <a:gd name="T110" fmla="*/ 3435 w 4947"/>
              <a:gd name="T111" fmla="*/ 143 h 3288"/>
              <a:gd name="T112" fmla="*/ 3320 w 4947"/>
              <a:gd name="T113" fmla="*/ 103 h 3288"/>
              <a:gd name="T114" fmla="*/ 3201 w 4947"/>
              <a:gd name="T115" fmla="*/ 65 h 3288"/>
              <a:gd name="T116" fmla="*/ 3076 w 4947"/>
              <a:gd name="T117" fmla="*/ 31 h 3288"/>
              <a:gd name="T118" fmla="*/ 2946 w 4947"/>
              <a:gd name="T119" fmla="*/ 0 h 3288"/>
              <a:gd name="T120" fmla="*/ 0 w 4947"/>
              <a:gd name="T121" fmla="*/ 2256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947" h="3288">
                <a:moveTo>
                  <a:pt x="0" y="2256"/>
                </a:moveTo>
                <a:lnTo>
                  <a:pt x="14" y="2261"/>
                </a:lnTo>
                <a:lnTo>
                  <a:pt x="56" y="2272"/>
                </a:lnTo>
                <a:lnTo>
                  <a:pt x="122" y="2291"/>
                </a:lnTo>
                <a:lnTo>
                  <a:pt x="207" y="2320"/>
                </a:lnTo>
                <a:lnTo>
                  <a:pt x="257" y="2337"/>
                </a:lnTo>
                <a:lnTo>
                  <a:pt x="311" y="2355"/>
                </a:lnTo>
                <a:lnTo>
                  <a:pt x="367" y="2376"/>
                </a:lnTo>
                <a:lnTo>
                  <a:pt x="427" y="2399"/>
                </a:lnTo>
                <a:lnTo>
                  <a:pt x="489" y="2425"/>
                </a:lnTo>
                <a:lnTo>
                  <a:pt x="554" y="2451"/>
                </a:lnTo>
                <a:lnTo>
                  <a:pt x="620" y="2481"/>
                </a:lnTo>
                <a:lnTo>
                  <a:pt x="687" y="2512"/>
                </a:lnTo>
                <a:lnTo>
                  <a:pt x="755" y="2545"/>
                </a:lnTo>
                <a:lnTo>
                  <a:pt x="825" y="2580"/>
                </a:lnTo>
                <a:lnTo>
                  <a:pt x="894" y="2617"/>
                </a:lnTo>
                <a:lnTo>
                  <a:pt x="962" y="2656"/>
                </a:lnTo>
                <a:lnTo>
                  <a:pt x="1031" y="2698"/>
                </a:lnTo>
                <a:lnTo>
                  <a:pt x="1098" y="2740"/>
                </a:lnTo>
                <a:lnTo>
                  <a:pt x="1163" y="2787"/>
                </a:lnTo>
                <a:lnTo>
                  <a:pt x="1225" y="2834"/>
                </a:lnTo>
                <a:lnTo>
                  <a:pt x="1287" y="2883"/>
                </a:lnTo>
                <a:lnTo>
                  <a:pt x="1344" y="2935"/>
                </a:lnTo>
                <a:lnTo>
                  <a:pt x="1399" y="2988"/>
                </a:lnTo>
                <a:lnTo>
                  <a:pt x="1450" y="3044"/>
                </a:lnTo>
                <a:lnTo>
                  <a:pt x="1497" y="3102"/>
                </a:lnTo>
                <a:lnTo>
                  <a:pt x="1539" y="3162"/>
                </a:lnTo>
                <a:lnTo>
                  <a:pt x="1577" y="3225"/>
                </a:lnTo>
                <a:lnTo>
                  <a:pt x="1609" y="3288"/>
                </a:lnTo>
                <a:lnTo>
                  <a:pt x="4947" y="1321"/>
                </a:lnTo>
                <a:lnTo>
                  <a:pt x="4939" y="1309"/>
                </a:lnTo>
                <a:lnTo>
                  <a:pt x="4918" y="1276"/>
                </a:lnTo>
                <a:lnTo>
                  <a:pt x="4902" y="1253"/>
                </a:lnTo>
                <a:lnTo>
                  <a:pt x="4882" y="1224"/>
                </a:lnTo>
                <a:lnTo>
                  <a:pt x="4859" y="1192"/>
                </a:lnTo>
                <a:lnTo>
                  <a:pt x="4831" y="1157"/>
                </a:lnTo>
                <a:lnTo>
                  <a:pt x="4800" y="1117"/>
                </a:lnTo>
                <a:lnTo>
                  <a:pt x="4765" y="1075"/>
                </a:lnTo>
                <a:lnTo>
                  <a:pt x="4727" y="1029"/>
                </a:lnTo>
                <a:lnTo>
                  <a:pt x="4684" y="982"/>
                </a:lnTo>
                <a:lnTo>
                  <a:pt x="4636" y="932"/>
                </a:lnTo>
                <a:lnTo>
                  <a:pt x="4586" y="881"/>
                </a:lnTo>
                <a:lnTo>
                  <a:pt x="4531" y="828"/>
                </a:lnTo>
                <a:lnTo>
                  <a:pt x="4472" y="773"/>
                </a:lnTo>
                <a:lnTo>
                  <a:pt x="4410" y="718"/>
                </a:lnTo>
                <a:lnTo>
                  <a:pt x="4342" y="663"/>
                </a:lnTo>
                <a:lnTo>
                  <a:pt x="4271" y="607"/>
                </a:lnTo>
                <a:lnTo>
                  <a:pt x="4195" y="550"/>
                </a:lnTo>
                <a:lnTo>
                  <a:pt x="4116" y="494"/>
                </a:lnTo>
                <a:lnTo>
                  <a:pt x="4032" y="440"/>
                </a:lnTo>
                <a:lnTo>
                  <a:pt x="3943" y="386"/>
                </a:lnTo>
                <a:lnTo>
                  <a:pt x="3850" y="334"/>
                </a:lnTo>
                <a:lnTo>
                  <a:pt x="3753" y="283"/>
                </a:lnTo>
                <a:lnTo>
                  <a:pt x="3652" y="233"/>
                </a:lnTo>
                <a:lnTo>
                  <a:pt x="3545" y="187"/>
                </a:lnTo>
                <a:lnTo>
                  <a:pt x="3435" y="143"/>
                </a:lnTo>
                <a:lnTo>
                  <a:pt x="3320" y="103"/>
                </a:lnTo>
                <a:lnTo>
                  <a:pt x="3201" y="65"/>
                </a:lnTo>
                <a:lnTo>
                  <a:pt x="3076" y="31"/>
                </a:lnTo>
                <a:lnTo>
                  <a:pt x="2946" y="0"/>
                </a:lnTo>
                <a:lnTo>
                  <a:pt x="0" y="2256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7" name="SlideModel shp96">
            <a:extLst>
              <a:ext uri="{FF2B5EF4-FFF2-40B4-BE49-F238E27FC236}">
                <a16:creationId xmlns:a16="http://schemas.microsoft.com/office/drawing/2014/main" id="{44E8A6BE-A32B-441C-A4E2-660527C3035D}"/>
              </a:ext>
            </a:extLst>
          </p:cNvPr>
          <p:cNvSpPr>
            <a:spLocks/>
          </p:cNvSpPr>
          <p:nvPr/>
        </p:nvSpPr>
        <p:spPr bwMode="auto">
          <a:xfrm>
            <a:off x="6464572" y="1340768"/>
            <a:ext cx="1307574" cy="1695071"/>
          </a:xfrm>
          <a:custGeom>
            <a:avLst/>
            <a:gdLst>
              <a:gd name="T0" fmla="*/ 106 w 4274"/>
              <a:gd name="T1" fmla="*/ 4224 h 5538"/>
              <a:gd name="T2" fmla="*/ 0 w 4274"/>
              <a:gd name="T3" fmla="*/ 0 h 5538"/>
              <a:gd name="T4" fmla="*/ 28 w 4274"/>
              <a:gd name="T5" fmla="*/ 10 h 5538"/>
              <a:gd name="T6" fmla="*/ 110 w 4274"/>
              <a:gd name="T7" fmla="*/ 40 h 5538"/>
              <a:gd name="T8" fmla="*/ 171 w 4274"/>
              <a:gd name="T9" fmla="*/ 63 h 5538"/>
              <a:gd name="T10" fmla="*/ 242 w 4274"/>
              <a:gd name="T11" fmla="*/ 91 h 5538"/>
              <a:gd name="T12" fmla="*/ 325 w 4274"/>
              <a:gd name="T13" fmla="*/ 125 h 5538"/>
              <a:gd name="T14" fmla="*/ 417 w 4274"/>
              <a:gd name="T15" fmla="*/ 166 h 5538"/>
              <a:gd name="T16" fmla="*/ 521 w 4274"/>
              <a:gd name="T17" fmla="*/ 212 h 5538"/>
              <a:gd name="T18" fmla="*/ 633 w 4274"/>
              <a:gd name="T19" fmla="*/ 264 h 5538"/>
              <a:gd name="T20" fmla="*/ 754 w 4274"/>
              <a:gd name="T21" fmla="*/ 324 h 5538"/>
              <a:gd name="T22" fmla="*/ 883 w 4274"/>
              <a:gd name="T23" fmla="*/ 388 h 5538"/>
              <a:gd name="T24" fmla="*/ 1021 w 4274"/>
              <a:gd name="T25" fmla="*/ 461 h 5538"/>
              <a:gd name="T26" fmla="*/ 1164 w 4274"/>
              <a:gd name="T27" fmla="*/ 540 h 5538"/>
              <a:gd name="T28" fmla="*/ 1315 w 4274"/>
              <a:gd name="T29" fmla="*/ 626 h 5538"/>
              <a:gd name="T30" fmla="*/ 1470 w 4274"/>
              <a:gd name="T31" fmla="*/ 720 h 5538"/>
              <a:gd name="T32" fmla="*/ 1632 w 4274"/>
              <a:gd name="T33" fmla="*/ 820 h 5538"/>
              <a:gd name="T34" fmla="*/ 1798 w 4274"/>
              <a:gd name="T35" fmla="*/ 929 h 5538"/>
              <a:gd name="T36" fmla="*/ 1968 w 4274"/>
              <a:gd name="T37" fmla="*/ 1044 h 5538"/>
              <a:gd name="T38" fmla="*/ 2140 w 4274"/>
              <a:gd name="T39" fmla="*/ 1169 h 5538"/>
              <a:gd name="T40" fmla="*/ 2317 w 4274"/>
              <a:gd name="T41" fmla="*/ 1300 h 5538"/>
              <a:gd name="T42" fmla="*/ 2495 w 4274"/>
              <a:gd name="T43" fmla="*/ 1441 h 5538"/>
              <a:gd name="T44" fmla="*/ 2675 w 4274"/>
              <a:gd name="T45" fmla="*/ 1589 h 5538"/>
              <a:gd name="T46" fmla="*/ 2856 w 4274"/>
              <a:gd name="T47" fmla="*/ 1745 h 5538"/>
              <a:gd name="T48" fmla="*/ 3038 w 4274"/>
              <a:gd name="T49" fmla="*/ 1912 h 5538"/>
              <a:gd name="T50" fmla="*/ 3219 w 4274"/>
              <a:gd name="T51" fmla="*/ 2085 h 5538"/>
              <a:gd name="T52" fmla="*/ 3400 w 4274"/>
              <a:gd name="T53" fmla="*/ 2269 h 5538"/>
              <a:gd name="T54" fmla="*/ 3580 w 4274"/>
              <a:gd name="T55" fmla="*/ 2463 h 5538"/>
              <a:gd name="T56" fmla="*/ 3758 w 4274"/>
              <a:gd name="T57" fmla="*/ 2664 h 5538"/>
              <a:gd name="T58" fmla="*/ 3933 w 4274"/>
              <a:gd name="T59" fmla="*/ 2877 h 5538"/>
              <a:gd name="T60" fmla="*/ 4106 w 4274"/>
              <a:gd name="T61" fmla="*/ 3098 h 5538"/>
              <a:gd name="T62" fmla="*/ 4274 w 4274"/>
              <a:gd name="T63" fmla="*/ 3329 h 5538"/>
              <a:gd name="T64" fmla="*/ 2113 w 4274"/>
              <a:gd name="T65" fmla="*/ 5538 h 5538"/>
              <a:gd name="T66" fmla="*/ 2105 w 4274"/>
              <a:gd name="T67" fmla="*/ 5526 h 5538"/>
              <a:gd name="T68" fmla="*/ 2082 w 4274"/>
              <a:gd name="T69" fmla="*/ 5494 h 5538"/>
              <a:gd name="T70" fmla="*/ 2064 w 4274"/>
              <a:gd name="T71" fmla="*/ 5471 h 5538"/>
              <a:gd name="T72" fmla="*/ 2043 w 4274"/>
              <a:gd name="T73" fmla="*/ 5443 h 5538"/>
              <a:gd name="T74" fmla="*/ 2018 w 4274"/>
              <a:gd name="T75" fmla="*/ 5411 h 5538"/>
              <a:gd name="T76" fmla="*/ 1990 w 4274"/>
              <a:gd name="T77" fmla="*/ 5376 h 5538"/>
              <a:gd name="T78" fmla="*/ 1956 w 4274"/>
              <a:gd name="T79" fmla="*/ 5337 h 5538"/>
              <a:gd name="T80" fmla="*/ 1919 w 4274"/>
              <a:gd name="T81" fmla="*/ 5296 h 5538"/>
              <a:gd name="T82" fmla="*/ 1878 w 4274"/>
              <a:gd name="T83" fmla="*/ 5251 h 5538"/>
              <a:gd name="T84" fmla="*/ 1834 w 4274"/>
              <a:gd name="T85" fmla="*/ 5204 h 5538"/>
              <a:gd name="T86" fmla="*/ 1786 w 4274"/>
              <a:gd name="T87" fmla="*/ 5155 h 5538"/>
              <a:gd name="T88" fmla="*/ 1733 w 4274"/>
              <a:gd name="T89" fmla="*/ 5104 h 5538"/>
              <a:gd name="T90" fmla="*/ 1677 w 4274"/>
              <a:gd name="T91" fmla="*/ 5051 h 5538"/>
              <a:gd name="T92" fmla="*/ 1616 w 4274"/>
              <a:gd name="T93" fmla="*/ 4997 h 5538"/>
              <a:gd name="T94" fmla="*/ 1551 w 4274"/>
              <a:gd name="T95" fmla="*/ 4943 h 5538"/>
              <a:gd name="T96" fmla="*/ 1483 w 4274"/>
              <a:gd name="T97" fmla="*/ 4887 h 5538"/>
              <a:gd name="T98" fmla="*/ 1411 w 4274"/>
              <a:gd name="T99" fmla="*/ 4832 h 5538"/>
              <a:gd name="T100" fmla="*/ 1334 w 4274"/>
              <a:gd name="T101" fmla="*/ 4776 h 5538"/>
              <a:gd name="T102" fmla="*/ 1255 w 4274"/>
              <a:gd name="T103" fmla="*/ 4721 h 5538"/>
              <a:gd name="T104" fmla="*/ 1170 w 4274"/>
              <a:gd name="T105" fmla="*/ 4667 h 5538"/>
              <a:gd name="T106" fmla="*/ 1082 w 4274"/>
              <a:gd name="T107" fmla="*/ 4613 h 5538"/>
              <a:gd name="T108" fmla="*/ 990 w 4274"/>
              <a:gd name="T109" fmla="*/ 4561 h 5538"/>
              <a:gd name="T110" fmla="*/ 894 w 4274"/>
              <a:gd name="T111" fmla="*/ 4510 h 5538"/>
              <a:gd name="T112" fmla="*/ 793 w 4274"/>
              <a:gd name="T113" fmla="*/ 4461 h 5538"/>
              <a:gd name="T114" fmla="*/ 689 w 4274"/>
              <a:gd name="T115" fmla="*/ 4414 h 5538"/>
              <a:gd name="T116" fmla="*/ 580 w 4274"/>
              <a:gd name="T117" fmla="*/ 4370 h 5538"/>
              <a:gd name="T118" fmla="*/ 468 w 4274"/>
              <a:gd name="T119" fmla="*/ 4328 h 5538"/>
              <a:gd name="T120" fmla="*/ 351 w 4274"/>
              <a:gd name="T121" fmla="*/ 4290 h 5538"/>
              <a:gd name="T122" fmla="*/ 231 w 4274"/>
              <a:gd name="T123" fmla="*/ 4256 h 5538"/>
              <a:gd name="T124" fmla="*/ 106 w 4274"/>
              <a:gd name="T125" fmla="*/ 4224 h 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74" h="5538">
                <a:moveTo>
                  <a:pt x="106" y="4224"/>
                </a:moveTo>
                <a:lnTo>
                  <a:pt x="0" y="0"/>
                </a:lnTo>
                <a:lnTo>
                  <a:pt x="28" y="10"/>
                </a:lnTo>
                <a:lnTo>
                  <a:pt x="110" y="40"/>
                </a:lnTo>
                <a:lnTo>
                  <a:pt x="171" y="63"/>
                </a:lnTo>
                <a:lnTo>
                  <a:pt x="242" y="91"/>
                </a:lnTo>
                <a:lnTo>
                  <a:pt x="325" y="125"/>
                </a:lnTo>
                <a:lnTo>
                  <a:pt x="417" y="166"/>
                </a:lnTo>
                <a:lnTo>
                  <a:pt x="521" y="212"/>
                </a:lnTo>
                <a:lnTo>
                  <a:pt x="633" y="264"/>
                </a:lnTo>
                <a:lnTo>
                  <a:pt x="754" y="324"/>
                </a:lnTo>
                <a:lnTo>
                  <a:pt x="883" y="388"/>
                </a:lnTo>
                <a:lnTo>
                  <a:pt x="1021" y="461"/>
                </a:lnTo>
                <a:lnTo>
                  <a:pt x="1164" y="540"/>
                </a:lnTo>
                <a:lnTo>
                  <a:pt x="1315" y="626"/>
                </a:lnTo>
                <a:lnTo>
                  <a:pt x="1470" y="720"/>
                </a:lnTo>
                <a:lnTo>
                  <a:pt x="1632" y="820"/>
                </a:lnTo>
                <a:lnTo>
                  <a:pt x="1798" y="929"/>
                </a:lnTo>
                <a:lnTo>
                  <a:pt x="1968" y="1044"/>
                </a:lnTo>
                <a:lnTo>
                  <a:pt x="2140" y="1169"/>
                </a:lnTo>
                <a:lnTo>
                  <a:pt x="2317" y="1300"/>
                </a:lnTo>
                <a:lnTo>
                  <a:pt x="2495" y="1441"/>
                </a:lnTo>
                <a:lnTo>
                  <a:pt x="2675" y="1589"/>
                </a:lnTo>
                <a:lnTo>
                  <a:pt x="2856" y="1745"/>
                </a:lnTo>
                <a:lnTo>
                  <a:pt x="3038" y="1912"/>
                </a:lnTo>
                <a:lnTo>
                  <a:pt x="3219" y="2085"/>
                </a:lnTo>
                <a:lnTo>
                  <a:pt x="3400" y="2269"/>
                </a:lnTo>
                <a:lnTo>
                  <a:pt x="3580" y="2463"/>
                </a:lnTo>
                <a:lnTo>
                  <a:pt x="3758" y="2664"/>
                </a:lnTo>
                <a:lnTo>
                  <a:pt x="3933" y="2877"/>
                </a:lnTo>
                <a:lnTo>
                  <a:pt x="4106" y="3098"/>
                </a:lnTo>
                <a:lnTo>
                  <a:pt x="4274" y="3329"/>
                </a:lnTo>
                <a:lnTo>
                  <a:pt x="2113" y="5538"/>
                </a:lnTo>
                <a:lnTo>
                  <a:pt x="2105" y="5526"/>
                </a:lnTo>
                <a:lnTo>
                  <a:pt x="2082" y="5494"/>
                </a:lnTo>
                <a:lnTo>
                  <a:pt x="2064" y="5471"/>
                </a:lnTo>
                <a:lnTo>
                  <a:pt x="2043" y="5443"/>
                </a:lnTo>
                <a:lnTo>
                  <a:pt x="2018" y="5411"/>
                </a:lnTo>
                <a:lnTo>
                  <a:pt x="1990" y="5376"/>
                </a:lnTo>
                <a:lnTo>
                  <a:pt x="1956" y="5337"/>
                </a:lnTo>
                <a:lnTo>
                  <a:pt x="1919" y="5296"/>
                </a:lnTo>
                <a:lnTo>
                  <a:pt x="1878" y="5251"/>
                </a:lnTo>
                <a:lnTo>
                  <a:pt x="1834" y="5204"/>
                </a:lnTo>
                <a:lnTo>
                  <a:pt x="1786" y="5155"/>
                </a:lnTo>
                <a:lnTo>
                  <a:pt x="1733" y="5104"/>
                </a:lnTo>
                <a:lnTo>
                  <a:pt x="1677" y="5051"/>
                </a:lnTo>
                <a:lnTo>
                  <a:pt x="1616" y="4997"/>
                </a:lnTo>
                <a:lnTo>
                  <a:pt x="1551" y="4943"/>
                </a:lnTo>
                <a:lnTo>
                  <a:pt x="1483" y="4887"/>
                </a:lnTo>
                <a:lnTo>
                  <a:pt x="1411" y="4832"/>
                </a:lnTo>
                <a:lnTo>
                  <a:pt x="1334" y="4776"/>
                </a:lnTo>
                <a:lnTo>
                  <a:pt x="1255" y="4721"/>
                </a:lnTo>
                <a:lnTo>
                  <a:pt x="1170" y="4667"/>
                </a:lnTo>
                <a:lnTo>
                  <a:pt x="1082" y="4613"/>
                </a:lnTo>
                <a:lnTo>
                  <a:pt x="990" y="4561"/>
                </a:lnTo>
                <a:lnTo>
                  <a:pt x="894" y="4510"/>
                </a:lnTo>
                <a:lnTo>
                  <a:pt x="793" y="4461"/>
                </a:lnTo>
                <a:lnTo>
                  <a:pt x="689" y="4414"/>
                </a:lnTo>
                <a:lnTo>
                  <a:pt x="580" y="4370"/>
                </a:lnTo>
                <a:lnTo>
                  <a:pt x="468" y="4328"/>
                </a:lnTo>
                <a:lnTo>
                  <a:pt x="351" y="4290"/>
                </a:lnTo>
                <a:lnTo>
                  <a:pt x="231" y="4256"/>
                </a:lnTo>
                <a:lnTo>
                  <a:pt x="106" y="4224"/>
                </a:ln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8" name="SlideModel shp97">
            <a:extLst>
              <a:ext uri="{FF2B5EF4-FFF2-40B4-BE49-F238E27FC236}">
                <a16:creationId xmlns:a16="http://schemas.microsoft.com/office/drawing/2014/main" id="{11B4E270-417F-44F0-9F44-E650E9D3D4D0}"/>
              </a:ext>
            </a:extLst>
          </p:cNvPr>
          <p:cNvSpPr/>
          <p:nvPr/>
        </p:nvSpPr>
        <p:spPr>
          <a:xfrm>
            <a:off x="8942093" y="1221906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SlideModel shp98">
            <a:extLst>
              <a:ext uri="{FF2B5EF4-FFF2-40B4-BE49-F238E27FC236}">
                <a16:creationId xmlns:a16="http://schemas.microsoft.com/office/drawing/2014/main" id="{B695A566-1921-4AB8-B1D4-6EA53790469B}"/>
              </a:ext>
            </a:extLst>
          </p:cNvPr>
          <p:cNvSpPr/>
          <p:nvPr/>
        </p:nvSpPr>
        <p:spPr>
          <a:xfrm>
            <a:off x="8638966" y="1058372"/>
            <a:ext cx="914694" cy="9146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SlideModel shp99">
            <a:extLst>
              <a:ext uri="{FF2B5EF4-FFF2-40B4-BE49-F238E27FC236}">
                <a16:creationId xmlns:a16="http://schemas.microsoft.com/office/drawing/2014/main" id="{417EC59F-24A5-44F2-A681-56FF29941E2E}"/>
              </a:ext>
            </a:extLst>
          </p:cNvPr>
          <p:cNvSpPr/>
          <p:nvPr/>
        </p:nvSpPr>
        <p:spPr>
          <a:xfrm>
            <a:off x="8733771" y="1153177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SlideModel shp100">
            <a:extLst>
              <a:ext uri="{FF2B5EF4-FFF2-40B4-BE49-F238E27FC236}">
                <a16:creationId xmlns:a16="http://schemas.microsoft.com/office/drawing/2014/main" id="{AC41C437-07A4-45B9-AF77-4D43E6319728}"/>
              </a:ext>
            </a:extLst>
          </p:cNvPr>
          <p:cNvSpPr/>
          <p:nvPr/>
        </p:nvSpPr>
        <p:spPr>
          <a:xfrm>
            <a:off x="8834166" y="1253573"/>
            <a:ext cx="524294" cy="5242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SlideModel shp101">
            <a:extLst>
              <a:ext uri="{FF2B5EF4-FFF2-40B4-BE49-F238E27FC236}">
                <a16:creationId xmlns:a16="http://schemas.microsoft.com/office/drawing/2014/main" id="{F975BB16-DC12-4B92-B3E6-5A2D865832DE}"/>
              </a:ext>
            </a:extLst>
          </p:cNvPr>
          <p:cNvSpPr txBox="1"/>
          <p:nvPr/>
        </p:nvSpPr>
        <p:spPr>
          <a:xfrm>
            <a:off x="9625172" y="1290991"/>
            <a:ext cx="142133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103" name="SlideModel shp102">
            <a:extLst>
              <a:ext uri="{FF2B5EF4-FFF2-40B4-BE49-F238E27FC236}">
                <a16:creationId xmlns:a16="http://schemas.microsoft.com/office/drawing/2014/main" id="{A16F8A6D-B689-4E36-A344-355A91FE9034}"/>
              </a:ext>
            </a:extLst>
          </p:cNvPr>
          <p:cNvSpPr>
            <a:spLocks noEditPoints="1"/>
          </p:cNvSpPr>
          <p:nvPr/>
        </p:nvSpPr>
        <p:spPr bwMode="auto">
          <a:xfrm>
            <a:off x="8942093" y="1363939"/>
            <a:ext cx="316869" cy="308360"/>
          </a:xfrm>
          <a:custGeom>
            <a:avLst/>
            <a:gdLst>
              <a:gd name="T0" fmla="*/ 696 w 2216"/>
              <a:gd name="T1" fmla="*/ 1078 h 2156"/>
              <a:gd name="T2" fmla="*/ 704 w 2216"/>
              <a:gd name="T3" fmla="*/ 1078 h 2156"/>
              <a:gd name="T4" fmla="*/ 709 w 2216"/>
              <a:gd name="T5" fmla="*/ 1078 h 2156"/>
              <a:gd name="T6" fmla="*/ 979 w 2216"/>
              <a:gd name="T7" fmla="*/ 1306 h 2156"/>
              <a:gd name="T8" fmla="*/ 979 w 2216"/>
              <a:gd name="T9" fmla="*/ 1680 h 2156"/>
              <a:gd name="T10" fmla="*/ 704 w 2216"/>
              <a:gd name="T11" fmla="*/ 1680 h 2156"/>
              <a:gd name="T12" fmla="*/ 659 w 2216"/>
              <a:gd name="T13" fmla="*/ 1724 h 2156"/>
              <a:gd name="T14" fmla="*/ 659 w 2216"/>
              <a:gd name="T15" fmla="*/ 2111 h 2156"/>
              <a:gd name="T16" fmla="*/ 704 w 2216"/>
              <a:gd name="T17" fmla="*/ 2156 h 2156"/>
              <a:gd name="T18" fmla="*/ 1541 w 2216"/>
              <a:gd name="T19" fmla="*/ 2156 h 2156"/>
              <a:gd name="T20" fmla="*/ 1586 w 2216"/>
              <a:gd name="T21" fmla="*/ 2111 h 2156"/>
              <a:gd name="T22" fmla="*/ 1586 w 2216"/>
              <a:gd name="T23" fmla="*/ 1724 h 2156"/>
              <a:gd name="T24" fmla="*/ 1541 w 2216"/>
              <a:gd name="T25" fmla="*/ 1679 h 2156"/>
              <a:gd name="T26" fmla="*/ 1266 w 2216"/>
              <a:gd name="T27" fmla="*/ 1679 h 2156"/>
              <a:gd name="T28" fmla="*/ 1266 w 2216"/>
              <a:gd name="T29" fmla="*/ 1305 h 2156"/>
              <a:gd name="T30" fmla="*/ 1536 w 2216"/>
              <a:gd name="T31" fmla="*/ 1074 h 2156"/>
              <a:gd name="T32" fmla="*/ 2147 w 2216"/>
              <a:gd name="T33" fmla="*/ 247 h 2156"/>
              <a:gd name="T34" fmla="*/ 2102 w 2216"/>
              <a:gd name="T35" fmla="*/ 207 h 2156"/>
              <a:gd name="T36" fmla="*/ 1816 w 2216"/>
              <a:gd name="T37" fmla="*/ 207 h 2156"/>
              <a:gd name="T38" fmla="*/ 1811 w 2216"/>
              <a:gd name="T39" fmla="*/ 40 h 2156"/>
              <a:gd name="T40" fmla="*/ 1766 w 2216"/>
              <a:gd name="T41" fmla="*/ 0 h 2156"/>
              <a:gd name="T42" fmla="*/ 478 w 2216"/>
              <a:gd name="T43" fmla="*/ 0 h 2156"/>
              <a:gd name="T44" fmla="*/ 433 w 2216"/>
              <a:gd name="T45" fmla="*/ 40 h 2156"/>
              <a:gd name="T46" fmla="*/ 428 w 2216"/>
              <a:gd name="T47" fmla="*/ 207 h 2156"/>
              <a:gd name="T48" fmla="*/ 114 w 2216"/>
              <a:gd name="T49" fmla="*/ 207 h 2156"/>
              <a:gd name="T50" fmla="*/ 69 w 2216"/>
              <a:gd name="T51" fmla="*/ 247 h 2156"/>
              <a:gd name="T52" fmla="*/ 696 w 2216"/>
              <a:gd name="T53" fmla="*/ 1078 h 2156"/>
              <a:gd name="T54" fmla="*/ 1496 w 2216"/>
              <a:gd name="T55" fmla="*/ 2066 h 2156"/>
              <a:gd name="T56" fmla="*/ 749 w 2216"/>
              <a:gd name="T57" fmla="*/ 2066 h 2156"/>
              <a:gd name="T58" fmla="*/ 749 w 2216"/>
              <a:gd name="T59" fmla="*/ 1769 h 2156"/>
              <a:gd name="T60" fmla="*/ 1496 w 2216"/>
              <a:gd name="T61" fmla="*/ 1769 h 2156"/>
              <a:gd name="T62" fmla="*/ 1496 w 2216"/>
              <a:gd name="T63" fmla="*/ 2066 h 2156"/>
              <a:gd name="T64" fmla="*/ 1176 w 2216"/>
              <a:gd name="T65" fmla="*/ 1679 h 2156"/>
              <a:gd name="T66" fmla="*/ 1070 w 2216"/>
              <a:gd name="T67" fmla="*/ 1679 h 2156"/>
              <a:gd name="T68" fmla="*/ 1070 w 2216"/>
              <a:gd name="T69" fmla="*/ 1350 h 2156"/>
              <a:gd name="T70" fmla="*/ 1105 w 2216"/>
              <a:gd name="T71" fmla="*/ 1366 h 2156"/>
              <a:gd name="T72" fmla="*/ 1105 w 2216"/>
              <a:gd name="T73" fmla="*/ 1366 h 2156"/>
              <a:gd name="T74" fmla="*/ 1120 w 2216"/>
              <a:gd name="T75" fmla="*/ 1369 h 2156"/>
              <a:gd name="T76" fmla="*/ 1120 w 2216"/>
              <a:gd name="T77" fmla="*/ 1369 h 2156"/>
              <a:gd name="T78" fmla="*/ 1135 w 2216"/>
              <a:gd name="T79" fmla="*/ 1366 h 2156"/>
              <a:gd name="T80" fmla="*/ 1135 w 2216"/>
              <a:gd name="T81" fmla="*/ 1366 h 2156"/>
              <a:gd name="T82" fmla="*/ 1170 w 2216"/>
              <a:gd name="T83" fmla="*/ 1350 h 2156"/>
              <a:gd name="T84" fmla="*/ 1176 w 2216"/>
              <a:gd name="T85" fmla="*/ 1679 h 2156"/>
              <a:gd name="T86" fmla="*/ 2061 w 2216"/>
              <a:gd name="T87" fmla="*/ 296 h 2156"/>
              <a:gd name="T88" fmla="*/ 1616 w 2216"/>
              <a:gd name="T89" fmla="*/ 963 h 2156"/>
              <a:gd name="T90" fmla="*/ 1812 w 2216"/>
              <a:gd name="T91" fmla="*/ 296 h 2156"/>
              <a:gd name="T92" fmla="*/ 2061 w 2216"/>
              <a:gd name="T93" fmla="*/ 296 h 2156"/>
              <a:gd name="T94" fmla="*/ 520 w 2216"/>
              <a:gd name="T95" fmla="*/ 90 h 2156"/>
              <a:gd name="T96" fmla="*/ 1725 w 2216"/>
              <a:gd name="T97" fmla="*/ 90 h 2156"/>
              <a:gd name="T98" fmla="*/ 1122 w 2216"/>
              <a:gd name="T99" fmla="*/ 1275 h 2156"/>
              <a:gd name="T100" fmla="*/ 520 w 2216"/>
              <a:gd name="T101" fmla="*/ 90 h 2156"/>
              <a:gd name="T102" fmla="*/ 157 w 2216"/>
              <a:gd name="T103" fmla="*/ 296 h 2156"/>
              <a:gd name="T104" fmla="*/ 433 w 2216"/>
              <a:gd name="T105" fmla="*/ 296 h 2156"/>
              <a:gd name="T106" fmla="*/ 634 w 2216"/>
              <a:gd name="T107" fmla="*/ 970 h 2156"/>
              <a:gd name="T108" fmla="*/ 157 w 2216"/>
              <a:gd name="T109" fmla="*/ 296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16" h="2156">
                <a:moveTo>
                  <a:pt x="696" y="1078"/>
                </a:moveTo>
                <a:cubicBezTo>
                  <a:pt x="704" y="1078"/>
                  <a:pt x="704" y="1078"/>
                  <a:pt x="704" y="1078"/>
                </a:cubicBezTo>
                <a:cubicBezTo>
                  <a:pt x="709" y="1078"/>
                  <a:pt x="709" y="1078"/>
                  <a:pt x="709" y="1078"/>
                </a:cubicBezTo>
                <a:cubicBezTo>
                  <a:pt x="784" y="1170"/>
                  <a:pt x="875" y="1247"/>
                  <a:pt x="979" y="1306"/>
                </a:cubicBezTo>
                <a:cubicBezTo>
                  <a:pt x="979" y="1680"/>
                  <a:pt x="979" y="1680"/>
                  <a:pt x="979" y="1680"/>
                </a:cubicBezTo>
                <a:cubicBezTo>
                  <a:pt x="704" y="1680"/>
                  <a:pt x="704" y="1680"/>
                  <a:pt x="704" y="1680"/>
                </a:cubicBezTo>
                <a:cubicBezTo>
                  <a:pt x="679" y="1680"/>
                  <a:pt x="659" y="1700"/>
                  <a:pt x="659" y="1724"/>
                </a:cubicBezTo>
                <a:cubicBezTo>
                  <a:pt x="659" y="2111"/>
                  <a:pt x="659" y="2111"/>
                  <a:pt x="659" y="2111"/>
                </a:cubicBezTo>
                <a:cubicBezTo>
                  <a:pt x="659" y="2136"/>
                  <a:pt x="679" y="2156"/>
                  <a:pt x="704" y="2156"/>
                </a:cubicBezTo>
                <a:cubicBezTo>
                  <a:pt x="1541" y="2156"/>
                  <a:pt x="1541" y="2156"/>
                  <a:pt x="1541" y="2156"/>
                </a:cubicBezTo>
                <a:cubicBezTo>
                  <a:pt x="1566" y="2156"/>
                  <a:pt x="1586" y="2136"/>
                  <a:pt x="1586" y="2111"/>
                </a:cubicBezTo>
                <a:cubicBezTo>
                  <a:pt x="1586" y="1724"/>
                  <a:pt x="1586" y="1724"/>
                  <a:pt x="1586" y="1724"/>
                </a:cubicBezTo>
                <a:cubicBezTo>
                  <a:pt x="1586" y="1699"/>
                  <a:pt x="1566" y="1679"/>
                  <a:pt x="1541" y="1679"/>
                </a:cubicBezTo>
                <a:cubicBezTo>
                  <a:pt x="1266" y="1679"/>
                  <a:pt x="1266" y="1679"/>
                  <a:pt x="1266" y="1679"/>
                </a:cubicBezTo>
                <a:cubicBezTo>
                  <a:pt x="1266" y="1305"/>
                  <a:pt x="1266" y="1305"/>
                  <a:pt x="1266" y="1305"/>
                </a:cubicBezTo>
                <a:cubicBezTo>
                  <a:pt x="1370" y="1246"/>
                  <a:pt x="1461" y="1168"/>
                  <a:pt x="1536" y="1074"/>
                </a:cubicBezTo>
                <a:cubicBezTo>
                  <a:pt x="2216" y="947"/>
                  <a:pt x="2148" y="253"/>
                  <a:pt x="2147" y="247"/>
                </a:cubicBezTo>
                <a:cubicBezTo>
                  <a:pt x="2145" y="224"/>
                  <a:pt x="2125" y="207"/>
                  <a:pt x="2102" y="207"/>
                </a:cubicBezTo>
                <a:cubicBezTo>
                  <a:pt x="1816" y="207"/>
                  <a:pt x="1816" y="207"/>
                  <a:pt x="1816" y="207"/>
                </a:cubicBezTo>
                <a:cubicBezTo>
                  <a:pt x="1818" y="151"/>
                  <a:pt x="1816" y="96"/>
                  <a:pt x="1811" y="40"/>
                </a:cubicBezTo>
                <a:cubicBezTo>
                  <a:pt x="1808" y="17"/>
                  <a:pt x="1789" y="0"/>
                  <a:pt x="1766" y="0"/>
                </a:cubicBezTo>
                <a:cubicBezTo>
                  <a:pt x="478" y="0"/>
                  <a:pt x="478" y="0"/>
                  <a:pt x="478" y="0"/>
                </a:cubicBezTo>
                <a:cubicBezTo>
                  <a:pt x="455" y="0"/>
                  <a:pt x="436" y="17"/>
                  <a:pt x="433" y="40"/>
                </a:cubicBezTo>
                <a:cubicBezTo>
                  <a:pt x="428" y="96"/>
                  <a:pt x="427" y="151"/>
                  <a:pt x="428" y="207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91" y="207"/>
                  <a:pt x="71" y="224"/>
                  <a:pt x="69" y="247"/>
                </a:cubicBezTo>
                <a:cubicBezTo>
                  <a:pt x="70" y="254"/>
                  <a:pt x="0" y="958"/>
                  <a:pt x="696" y="1078"/>
                </a:cubicBezTo>
                <a:close/>
                <a:moveTo>
                  <a:pt x="1496" y="2066"/>
                </a:moveTo>
                <a:cubicBezTo>
                  <a:pt x="749" y="2066"/>
                  <a:pt x="749" y="2066"/>
                  <a:pt x="749" y="2066"/>
                </a:cubicBezTo>
                <a:cubicBezTo>
                  <a:pt x="749" y="1769"/>
                  <a:pt x="749" y="1769"/>
                  <a:pt x="749" y="1769"/>
                </a:cubicBezTo>
                <a:cubicBezTo>
                  <a:pt x="1496" y="1769"/>
                  <a:pt x="1496" y="1769"/>
                  <a:pt x="1496" y="1769"/>
                </a:cubicBezTo>
                <a:lnTo>
                  <a:pt x="1496" y="2066"/>
                </a:lnTo>
                <a:close/>
                <a:moveTo>
                  <a:pt x="1176" y="1679"/>
                </a:moveTo>
                <a:cubicBezTo>
                  <a:pt x="1070" y="1679"/>
                  <a:pt x="1070" y="1679"/>
                  <a:pt x="1070" y="1679"/>
                </a:cubicBezTo>
                <a:cubicBezTo>
                  <a:pt x="1070" y="1350"/>
                  <a:pt x="1070" y="1350"/>
                  <a:pt x="1070" y="1350"/>
                </a:cubicBezTo>
                <a:cubicBezTo>
                  <a:pt x="1082" y="1355"/>
                  <a:pt x="1093" y="1361"/>
                  <a:pt x="1105" y="1366"/>
                </a:cubicBezTo>
                <a:cubicBezTo>
                  <a:pt x="1105" y="1366"/>
                  <a:pt x="1105" y="1366"/>
                  <a:pt x="1105" y="1366"/>
                </a:cubicBezTo>
                <a:cubicBezTo>
                  <a:pt x="1110" y="1367"/>
                  <a:pt x="1115" y="1368"/>
                  <a:pt x="1120" y="1369"/>
                </a:cubicBezTo>
                <a:cubicBezTo>
                  <a:pt x="1120" y="1369"/>
                  <a:pt x="1120" y="1369"/>
                  <a:pt x="1120" y="1369"/>
                </a:cubicBezTo>
                <a:cubicBezTo>
                  <a:pt x="1125" y="1369"/>
                  <a:pt x="1130" y="1367"/>
                  <a:pt x="1135" y="1366"/>
                </a:cubicBezTo>
                <a:cubicBezTo>
                  <a:pt x="1135" y="1366"/>
                  <a:pt x="1135" y="1366"/>
                  <a:pt x="1135" y="1366"/>
                </a:cubicBezTo>
                <a:cubicBezTo>
                  <a:pt x="1147" y="1361"/>
                  <a:pt x="1158" y="1355"/>
                  <a:pt x="1170" y="1350"/>
                </a:cubicBezTo>
                <a:lnTo>
                  <a:pt x="1176" y="1679"/>
                </a:lnTo>
                <a:close/>
                <a:moveTo>
                  <a:pt x="2061" y="296"/>
                </a:moveTo>
                <a:cubicBezTo>
                  <a:pt x="2064" y="427"/>
                  <a:pt x="2039" y="831"/>
                  <a:pt x="1616" y="963"/>
                </a:cubicBezTo>
                <a:cubicBezTo>
                  <a:pt x="1733" y="759"/>
                  <a:pt x="1800" y="531"/>
                  <a:pt x="1812" y="296"/>
                </a:cubicBezTo>
                <a:lnTo>
                  <a:pt x="2061" y="296"/>
                </a:lnTo>
                <a:close/>
                <a:moveTo>
                  <a:pt x="520" y="90"/>
                </a:moveTo>
                <a:cubicBezTo>
                  <a:pt x="1725" y="90"/>
                  <a:pt x="1725" y="90"/>
                  <a:pt x="1725" y="90"/>
                </a:cubicBezTo>
                <a:cubicBezTo>
                  <a:pt x="1734" y="269"/>
                  <a:pt x="1736" y="1016"/>
                  <a:pt x="1122" y="1275"/>
                </a:cubicBezTo>
                <a:cubicBezTo>
                  <a:pt x="509" y="1016"/>
                  <a:pt x="510" y="271"/>
                  <a:pt x="520" y="90"/>
                </a:cubicBezTo>
                <a:close/>
                <a:moveTo>
                  <a:pt x="157" y="296"/>
                </a:moveTo>
                <a:cubicBezTo>
                  <a:pt x="433" y="296"/>
                  <a:pt x="433" y="296"/>
                  <a:pt x="433" y="296"/>
                </a:cubicBezTo>
                <a:cubicBezTo>
                  <a:pt x="444" y="534"/>
                  <a:pt x="513" y="765"/>
                  <a:pt x="634" y="970"/>
                </a:cubicBezTo>
                <a:cubicBezTo>
                  <a:pt x="180" y="852"/>
                  <a:pt x="154" y="430"/>
                  <a:pt x="157" y="29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SlideModel shp59">
            <a:extLst>
              <a:ext uri="{FF2B5EF4-FFF2-40B4-BE49-F238E27FC236}">
                <a16:creationId xmlns:a16="http://schemas.microsoft.com/office/drawing/2014/main" id="{C20C562D-CC9C-4AED-8D80-C1AA55B339A5}"/>
              </a:ext>
            </a:extLst>
          </p:cNvPr>
          <p:cNvSpPr/>
          <p:nvPr/>
        </p:nvSpPr>
        <p:spPr>
          <a:xfrm flipH="1">
            <a:off x="183510" y="2127201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lideModel shp60">
            <a:extLst>
              <a:ext uri="{FF2B5EF4-FFF2-40B4-BE49-F238E27FC236}">
                <a16:creationId xmlns:a16="http://schemas.microsoft.com/office/drawing/2014/main" id="{E27EB32B-A9EF-496A-A832-4B155D288D77}"/>
              </a:ext>
            </a:extLst>
          </p:cNvPr>
          <p:cNvSpPr/>
          <p:nvPr/>
        </p:nvSpPr>
        <p:spPr>
          <a:xfrm flipH="1">
            <a:off x="1985058" y="1994647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lideModel shp61">
            <a:extLst>
              <a:ext uri="{FF2B5EF4-FFF2-40B4-BE49-F238E27FC236}">
                <a16:creationId xmlns:a16="http://schemas.microsoft.com/office/drawing/2014/main" id="{762445E2-D87D-4AA4-BEC8-9DA8C6C1D82A}"/>
              </a:ext>
            </a:extLst>
          </p:cNvPr>
          <p:cNvSpPr/>
          <p:nvPr/>
        </p:nvSpPr>
        <p:spPr>
          <a:xfrm flipH="1">
            <a:off x="2079862" y="2089452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lideModel shp62">
            <a:extLst>
              <a:ext uri="{FF2B5EF4-FFF2-40B4-BE49-F238E27FC236}">
                <a16:creationId xmlns:a16="http://schemas.microsoft.com/office/drawing/2014/main" id="{1B38D622-16D6-4C64-BDF6-79B2180963EE}"/>
              </a:ext>
            </a:extLst>
          </p:cNvPr>
          <p:cNvSpPr/>
          <p:nvPr/>
        </p:nvSpPr>
        <p:spPr>
          <a:xfrm flipH="1">
            <a:off x="2180259" y="2189848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lideModel shp65">
            <a:extLst>
              <a:ext uri="{FF2B5EF4-FFF2-40B4-BE49-F238E27FC236}">
                <a16:creationId xmlns:a16="http://schemas.microsoft.com/office/drawing/2014/main" id="{5F20D03D-B364-4138-9A95-EEC02CE3B8D8}"/>
              </a:ext>
            </a:extLst>
          </p:cNvPr>
          <p:cNvSpPr/>
          <p:nvPr/>
        </p:nvSpPr>
        <p:spPr>
          <a:xfrm>
            <a:off x="2899752" y="2451994"/>
            <a:ext cx="1149631" cy="62209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lideModel shp66">
            <a:extLst>
              <a:ext uri="{FF2B5EF4-FFF2-40B4-BE49-F238E27FC236}">
                <a16:creationId xmlns:a16="http://schemas.microsoft.com/office/drawing/2014/main" id="{4A18755C-965C-46AF-90C8-E2AA675196F0}"/>
              </a:ext>
            </a:extLst>
          </p:cNvPr>
          <p:cNvSpPr/>
          <p:nvPr/>
        </p:nvSpPr>
        <p:spPr>
          <a:xfrm>
            <a:off x="4074354" y="3095292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lideModel shp29">
            <a:extLst>
              <a:ext uri="{FF2B5EF4-FFF2-40B4-BE49-F238E27FC236}">
                <a16:creationId xmlns:a16="http://schemas.microsoft.com/office/drawing/2014/main" id="{A3BB77CE-53BA-4682-A8DE-E11BEC090CCD}"/>
              </a:ext>
            </a:extLst>
          </p:cNvPr>
          <p:cNvSpPr/>
          <p:nvPr/>
        </p:nvSpPr>
        <p:spPr>
          <a:xfrm flipH="1">
            <a:off x="7623390" y="3025186"/>
            <a:ext cx="1378575" cy="170427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lideModel shp30">
            <a:extLst>
              <a:ext uri="{FF2B5EF4-FFF2-40B4-BE49-F238E27FC236}">
                <a16:creationId xmlns:a16="http://schemas.microsoft.com/office/drawing/2014/main" id="{AF8993FB-711E-424D-912D-9B716F6FB310}"/>
              </a:ext>
            </a:extLst>
          </p:cNvPr>
          <p:cNvSpPr/>
          <p:nvPr/>
        </p:nvSpPr>
        <p:spPr>
          <a:xfrm>
            <a:off x="9311896" y="2700393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lideModel shp31">
            <a:extLst>
              <a:ext uri="{FF2B5EF4-FFF2-40B4-BE49-F238E27FC236}">
                <a16:creationId xmlns:a16="http://schemas.microsoft.com/office/drawing/2014/main" id="{BE340DC9-4D40-4607-9BA1-2002198B09C3}"/>
              </a:ext>
            </a:extLst>
          </p:cNvPr>
          <p:cNvSpPr/>
          <p:nvPr/>
        </p:nvSpPr>
        <p:spPr>
          <a:xfrm>
            <a:off x="9034203" y="2567839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SlideModel shp32">
            <a:extLst>
              <a:ext uri="{FF2B5EF4-FFF2-40B4-BE49-F238E27FC236}">
                <a16:creationId xmlns:a16="http://schemas.microsoft.com/office/drawing/2014/main" id="{D000D383-5CDA-4518-A66C-2D1615FEEA10}"/>
              </a:ext>
            </a:extLst>
          </p:cNvPr>
          <p:cNvSpPr/>
          <p:nvPr/>
        </p:nvSpPr>
        <p:spPr>
          <a:xfrm>
            <a:off x="9129008" y="2662644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SlideModel shp33">
            <a:extLst>
              <a:ext uri="{FF2B5EF4-FFF2-40B4-BE49-F238E27FC236}">
                <a16:creationId xmlns:a16="http://schemas.microsoft.com/office/drawing/2014/main" id="{1F4A5029-1024-4DAD-90BC-975551E397B6}"/>
              </a:ext>
            </a:extLst>
          </p:cNvPr>
          <p:cNvSpPr/>
          <p:nvPr/>
        </p:nvSpPr>
        <p:spPr>
          <a:xfrm>
            <a:off x="9229403" y="2763040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SlideModel shp38">
            <a:extLst>
              <a:ext uri="{FF2B5EF4-FFF2-40B4-BE49-F238E27FC236}">
                <a16:creationId xmlns:a16="http://schemas.microsoft.com/office/drawing/2014/main" id="{78EF54E6-08EC-43A8-8F1A-7664D730F10E}"/>
              </a:ext>
            </a:extLst>
          </p:cNvPr>
          <p:cNvSpPr/>
          <p:nvPr/>
        </p:nvSpPr>
        <p:spPr>
          <a:xfrm flipH="1">
            <a:off x="7545380" y="3150319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SlideModel shp40">
            <a:extLst>
              <a:ext uri="{FF2B5EF4-FFF2-40B4-BE49-F238E27FC236}">
                <a16:creationId xmlns:a16="http://schemas.microsoft.com/office/drawing/2014/main" id="{86435E98-F40F-46D5-B76A-7ED75C43E908}"/>
              </a:ext>
            </a:extLst>
          </p:cNvPr>
          <p:cNvSpPr/>
          <p:nvPr/>
        </p:nvSpPr>
        <p:spPr>
          <a:xfrm>
            <a:off x="9134014" y="4297928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SlideModel shp41">
            <a:extLst>
              <a:ext uri="{FF2B5EF4-FFF2-40B4-BE49-F238E27FC236}">
                <a16:creationId xmlns:a16="http://schemas.microsoft.com/office/drawing/2014/main" id="{83BE74C0-D7B3-4B66-A1E3-EA12447BF07B}"/>
              </a:ext>
            </a:extLst>
          </p:cNvPr>
          <p:cNvSpPr/>
          <p:nvPr/>
        </p:nvSpPr>
        <p:spPr>
          <a:xfrm>
            <a:off x="8856321" y="4165374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SlideModel shp42">
            <a:extLst>
              <a:ext uri="{FF2B5EF4-FFF2-40B4-BE49-F238E27FC236}">
                <a16:creationId xmlns:a16="http://schemas.microsoft.com/office/drawing/2014/main" id="{BA254A4A-CDE5-4032-8A13-B2A121C324AB}"/>
              </a:ext>
            </a:extLst>
          </p:cNvPr>
          <p:cNvSpPr/>
          <p:nvPr/>
        </p:nvSpPr>
        <p:spPr>
          <a:xfrm>
            <a:off x="8951126" y="4260179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SlideModel shp43">
            <a:extLst>
              <a:ext uri="{FF2B5EF4-FFF2-40B4-BE49-F238E27FC236}">
                <a16:creationId xmlns:a16="http://schemas.microsoft.com/office/drawing/2014/main" id="{C347EE9D-2B51-462B-801B-E60B5F6CA4A9}"/>
              </a:ext>
            </a:extLst>
          </p:cNvPr>
          <p:cNvSpPr/>
          <p:nvPr/>
        </p:nvSpPr>
        <p:spPr>
          <a:xfrm>
            <a:off x="9051521" y="4360575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lideModel shp50">
            <a:extLst>
              <a:ext uri="{FF2B5EF4-FFF2-40B4-BE49-F238E27FC236}">
                <a16:creationId xmlns:a16="http://schemas.microsoft.com/office/drawing/2014/main" id="{5660914A-2D3F-4730-ADDA-EDC8D2019CB4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7715214" y="4621331"/>
            <a:ext cx="1141107" cy="1391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SlideModel shp57">
            <a:extLst>
              <a:ext uri="{FF2B5EF4-FFF2-40B4-BE49-F238E27FC236}">
                <a16:creationId xmlns:a16="http://schemas.microsoft.com/office/drawing/2014/main" id="{C9059C1E-8500-489E-B92D-92CAD2864CAE}"/>
              </a:ext>
            </a:extLst>
          </p:cNvPr>
          <p:cNvSpPr/>
          <p:nvPr/>
        </p:nvSpPr>
        <p:spPr>
          <a:xfrm flipH="1">
            <a:off x="7615073" y="4531020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SlideModel shp213">
            <a:extLst>
              <a:ext uri="{FF2B5EF4-FFF2-40B4-BE49-F238E27FC236}">
                <a16:creationId xmlns:a16="http://schemas.microsoft.com/office/drawing/2014/main" id="{AD388D34-0858-4FA2-B241-C1247548DB51}"/>
              </a:ext>
            </a:extLst>
          </p:cNvPr>
          <p:cNvSpPr/>
          <p:nvPr/>
        </p:nvSpPr>
        <p:spPr>
          <a:xfrm flipH="1">
            <a:off x="584015" y="5701990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SlideModel shp214">
            <a:extLst>
              <a:ext uri="{FF2B5EF4-FFF2-40B4-BE49-F238E27FC236}">
                <a16:creationId xmlns:a16="http://schemas.microsoft.com/office/drawing/2014/main" id="{609A6FCD-0F3B-4D44-B22A-E0FC89AA5E89}"/>
              </a:ext>
            </a:extLst>
          </p:cNvPr>
          <p:cNvSpPr/>
          <p:nvPr/>
        </p:nvSpPr>
        <p:spPr>
          <a:xfrm flipH="1">
            <a:off x="2385563" y="5569436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lideModel shp215">
            <a:extLst>
              <a:ext uri="{FF2B5EF4-FFF2-40B4-BE49-F238E27FC236}">
                <a16:creationId xmlns:a16="http://schemas.microsoft.com/office/drawing/2014/main" id="{C87B2C01-3A0B-44CC-81DC-AF82FFD1AF3C}"/>
              </a:ext>
            </a:extLst>
          </p:cNvPr>
          <p:cNvSpPr/>
          <p:nvPr/>
        </p:nvSpPr>
        <p:spPr>
          <a:xfrm flipH="1">
            <a:off x="2480367" y="5664241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lideModel shp216">
            <a:extLst>
              <a:ext uri="{FF2B5EF4-FFF2-40B4-BE49-F238E27FC236}">
                <a16:creationId xmlns:a16="http://schemas.microsoft.com/office/drawing/2014/main" id="{F9A38D7D-F908-4DE9-B608-F7904D827240}"/>
              </a:ext>
            </a:extLst>
          </p:cNvPr>
          <p:cNvSpPr/>
          <p:nvPr/>
        </p:nvSpPr>
        <p:spPr>
          <a:xfrm flipH="1">
            <a:off x="2580764" y="5764637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lideModel shp219">
            <a:extLst>
              <a:ext uri="{FF2B5EF4-FFF2-40B4-BE49-F238E27FC236}">
                <a16:creationId xmlns:a16="http://schemas.microsoft.com/office/drawing/2014/main" id="{F271A248-A098-4C56-BD87-44487FC1E8DF}"/>
              </a:ext>
            </a:extLst>
          </p:cNvPr>
          <p:cNvSpPr/>
          <p:nvPr/>
        </p:nvSpPr>
        <p:spPr>
          <a:xfrm flipV="1">
            <a:off x="3327120" y="5445224"/>
            <a:ext cx="1885443" cy="610868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0" fmla="*/ 0 w 730990"/>
              <a:gd name="connsiteY0" fmla="*/ 0 h 236502"/>
              <a:gd name="connsiteX1" fmla="*/ 493138 w 730990"/>
              <a:gd name="connsiteY1" fmla="*/ 0 h 236502"/>
              <a:gd name="connsiteX2" fmla="*/ 730990 w 730990"/>
              <a:gd name="connsiteY2" fmla="*/ 236502 h 23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990" h="236502">
                <a:moveTo>
                  <a:pt x="0" y="0"/>
                </a:moveTo>
                <a:lnTo>
                  <a:pt x="493138" y="0"/>
                </a:lnTo>
                <a:lnTo>
                  <a:pt x="730990" y="23650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lideModel shp220">
            <a:extLst>
              <a:ext uri="{FF2B5EF4-FFF2-40B4-BE49-F238E27FC236}">
                <a16:creationId xmlns:a16="http://schemas.microsoft.com/office/drawing/2014/main" id="{44C18925-EECA-4B1F-91B2-EC7F48598F0A}"/>
              </a:ext>
            </a:extLst>
          </p:cNvPr>
          <p:cNvSpPr/>
          <p:nvPr/>
        </p:nvSpPr>
        <p:spPr>
          <a:xfrm>
            <a:off x="5073759" y="5381294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lideModel shp39">
            <a:extLst>
              <a:ext uri="{FF2B5EF4-FFF2-40B4-BE49-F238E27FC236}">
                <a16:creationId xmlns:a16="http://schemas.microsoft.com/office/drawing/2014/main" id="{13D24DC8-C916-4286-B8A3-48D53A0F8627}"/>
              </a:ext>
            </a:extLst>
          </p:cNvPr>
          <p:cNvSpPr/>
          <p:nvPr/>
        </p:nvSpPr>
        <p:spPr>
          <a:xfrm flipH="1" flipV="1">
            <a:off x="6804393" y="5859082"/>
            <a:ext cx="1306184" cy="23650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0" fmla="*/ 0 w 730990"/>
              <a:gd name="connsiteY0" fmla="*/ 0 h 236502"/>
              <a:gd name="connsiteX1" fmla="*/ 493138 w 730990"/>
              <a:gd name="connsiteY1" fmla="*/ 0 h 236502"/>
              <a:gd name="connsiteX2" fmla="*/ 730990 w 730990"/>
              <a:gd name="connsiteY2" fmla="*/ 236502 h 23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990" h="236502">
                <a:moveTo>
                  <a:pt x="0" y="0"/>
                </a:moveTo>
                <a:lnTo>
                  <a:pt x="493138" y="0"/>
                </a:lnTo>
                <a:lnTo>
                  <a:pt x="730990" y="23650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lideModel shp51">
            <a:extLst>
              <a:ext uri="{FF2B5EF4-FFF2-40B4-BE49-F238E27FC236}">
                <a16:creationId xmlns:a16="http://schemas.microsoft.com/office/drawing/2014/main" id="{12B28D62-454D-4384-ADC4-34699B388F45}"/>
              </a:ext>
            </a:extLst>
          </p:cNvPr>
          <p:cNvSpPr/>
          <p:nvPr/>
        </p:nvSpPr>
        <p:spPr>
          <a:xfrm>
            <a:off x="8388282" y="5756943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lideModel shp52">
            <a:extLst>
              <a:ext uri="{FF2B5EF4-FFF2-40B4-BE49-F238E27FC236}">
                <a16:creationId xmlns:a16="http://schemas.microsoft.com/office/drawing/2014/main" id="{8F849E75-2A74-421C-AF86-FDC4DD5E4716}"/>
              </a:ext>
            </a:extLst>
          </p:cNvPr>
          <p:cNvSpPr/>
          <p:nvPr/>
        </p:nvSpPr>
        <p:spPr>
          <a:xfrm>
            <a:off x="8110589" y="5624389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SlideModel shp53">
            <a:extLst>
              <a:ext uri="{FF2B5EF4-FFF2-40B4-BE49-F238E27FC236}">
                <a16:creationId xmlns:a16="http://schemas.microsoft.com/office/drawing/2014/main" id="{8CDE34F6-F01F-4587-B899-349E40046D3B}"/>
              </a:ext>
            </a:extLst>
          </p:cNvPr>
          <p:cNvSpPr/>
          <p:nvPr/>
        </p:nvSpPr>
        <p:spPr>
          <a:xfrm>
            <a:off x="8205394" y="5719194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2" name="SlideModel shp54">
            <a:extLst>
              <a:ext uri="{FF2B5EF4-FFF2-40B4-BE49-F238E27FC236}">
                <a16:creationId xmlns:a16="http://schemas.microsoft.com/office/drawing/2014/main" id="{43F4CC37-B55D-4295-B739-AFE3AE0C20FC}"/>
              </a:ext>
            </a:extLst>
          </p:cNvPr>
          <p:cNvSpPr/>
          <p:nvPr/>
        </p:nvSpPr>
        <p:spPr>
          <a:xfrm>
            <a:off x="8305789" y="5819590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lideModel shp58">
            <a:extLst>
              <a:ext uri="{FF2B5EF4-FFF2-40B4-BE49-F238E27FC236}">
                <a16:creationId xmlns:a16="http://schemas.microsoft.com/office/drawing/2014/main" id="{FACCEBB8-26AB-4665-9FEB-AF2DCECDCA2B}"/>
              </a:ext>
            </a:extLst>
          </p:cNvPr>
          <p:cNvSpPr/>
          <p:nvPr/>
        </p:nvSpPr>
        <p:spPr>
          <a:xfrm flipH="1">
            <a:off x="6754411" y="5738137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554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Model shp103">
            <a:extLst>
              <a:ext uri="{FF2B5EF4-FFF2-40B4-BE49-F238E27FC236}">
                <a16:creationId xmlns:a16="http://schemas.microsoft.com/office/drawing/2014/main" id="{74C658F6-068E-4EBE-AA65-EDA95E71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Segmented Infographic Pie Chart</a:t>
            </a:r>
            <a:endParaRPr lang="es-UY" dirty="0"/>
          </a:p>
        </p:txBody>
      </p:sp>
      <p:sp>
        <p:nvSpPr>
          <p:cNvPr id="4" name="SlideModel shp104">
            <a:extLst>
              <a:ext uri="{FF2B5EF4-FFF2-40B4-BE49-F238E27FC236}">
                <a16:creationId xmlns:a16="http://schemas.microsoft.com/office/drawing/2014/main" id="{F7FBC1BF-4AF0-4433-BDB1-BECE7C0F85F4}"/>
              </a:ext>
            </a:extLst>
          </p:cNvPr>
          <p:cNvSpPr>
            <a:spLocks/>
          </p:cNvSpPr>
          <p:nvPr/>
        </p:nvSpPr>
        <p:spPr bwMode="auto">
          <a:xfrm>
            <a:off x="6271740" y="3821853"/>
            <a:ext cx="1974217" cy="675825"/>
          </a:xfrm>
          <a:custGeom>
            <a:avLst/>
            <a:gdLst>
              <a:gd name="T0" fmla="*/ 3026 w 6449"/>
              <a:gd name="T1" fmla="*/ 0 h 2212"/>
              <a:gd name="T2" fmla="*/ 6449 w 6449"/>
              <a:gd name="T3" fmla="*/ 516 h 2212"/>
              <a:gd name="T4" fmla="*/ 0 w 6449"/>
              <a:gd name="T5" fmla="*/ 2212 h 2212"/>
              <a:gd name="T6" fmla="*/ 3 w 6449"/>
              <a:gd name="T7" fmla="*/ 2209 h 2212"/>
              <a:gd name="T8" fmla="*/ 7 w 6449"/>
              <a:gd name="T9" fmla="*/ 2196 h 2212"/>
              <a:gd name="T10" fmla="*/ 15 w 6449"/>
              <a:gd name="T11" fmla="*/ 2175 h 2212"/>
              <a:gd name="T12" fmla="*/ 24 w 6449"/>
              <a:gd name="T13" fmla="*/ 2146 h 2212"/>
              <a:gd name="T14" fmla="*/ 35 w 6449"/>
              <a:gd name="T15" fmla="*/ 2109 h 2212"/>
              <a:gd name="T16" fmla="*/ 46 w 6449"/>
              <a:gd name="T17" fmla="*/ 2064 h 2212"/>
              <a:gd name="T18" fmla="*/ 58 w 6449"/>
              <a:gd name="T19" fmla="*/ 2011 h 2212"/>
              <a:gd name="T20" fmla="*/ 70 w 6449"/>
              <a:gd name="T21" fmla="*/ 1950 h 2212"/>
              <a:gd name="T22" fmla="*/ 74 w 6449"/>
              <a:gd name="T23" fmla="*/ 1917 h 2212"/>
              <a:gd name="T24" fmla="*/ 80 w 6449"/>
              <a:gd name="T25" fmla="*/ 1882 h 2212"/>
              <a:gd name="T26" fmla="*/ 84 w 6449"/>
              <a:gd name="T27" fmla="*/ 1846 h 2212"/>
              <a:gd name="T28" fmla="*/ 89 w 6449"/>
              <a:gd name="T29" fmla="*/ 1807 h 2212"/>
              <a:gd name="T30" fmla="*/ 93 w 6449"/>
              <a:gd name="T31" fmla="*/ 1766 h 2212"/>
              <a:gd name="T32" fmla="*/ 95 w 6449"/>
              <a:gd name="T33" fmla="*/ 1725 h 2212"/>
              <a:gd name="T34" fmla="*/ 98 w 6449"/>
              <a:gd name="T35" fmla="*/ 1681 h 2212"/>
              <a:gd name="T36" fmla="*/ 100 w 6449"/>
              <a:gd name="T37" fmla="*/ 1634 h 2212"/>
              <a:gd name="T38" fmla="*/ 101 w 6449"/>
              <a:gd name="T39" fmla="*/ 1587 h 2212"/>
              <a:gd name="T40" fmla="*/ 101 w 6449"/>
              <a:gd name="T41" fmla="*/ 1537 h 2212"/>
              <a:gd name="T42" fmla="*/ 100 w 6449"/>
              <a:gd name="T43" fmla="*/ 1487 h 2212"/>
              <a:gd name="T44" fmla="*/ 97 w 6449"/>
              <a:gd name="T45" fmla="*/ 1434 h 2212"/>
              <a:gd name="T46" fmla="*/ 95 w 6449"/>
              <a:gd name="T47" fmla="*/ 1379 h 2212"/>
              <a:gd name="T48" fmla="*/ 91 w 6449"/>
              <a:gd name="T49" fmla="*/ 1323 h 2212"/>
              <a:gd name="T50" fmla="*/ 85 w 6449"/>
              <a:gd name="T51" fmla="*/ 1266 h 2212"/>
              <a:gd name="T52" fmla="*/ 78 w 6449"/>
              <a:gd name="T53" fmla="*/ 1206 h 2212"/>
              <a:gd name="T54" fmla="*/ 3026 w 6449"/>
              <a:gd name="T55" fmla="*/ 0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49" h="2212">
                <a:moveTo>
                  <a:pt x="3026" y="0"/>
                </a:moveTo>
                <a:lnTo>
                  <a:pt x="6449" y="516"/>
                </a:lnTo>
                <a:lnTo>
                  <a:pt x="0" y="2212"/>
                </a:lnTo>
                <a:lnTo>
                  <a:pt x="3" y="2209"/>
                </a:lnTo>
                <a:lnTo>
                  <a:pt x="7" y="2196"/>
                </a:lnTo>
                <a:lnTo>
                  <a:pt x="15" y="2175"/>
                </a:lnTo>
                <a:lnTo>
                  <a:pt x="24" y="2146"/>
                </a:lnTo>
                <a:lnTo>
                  <a:pt x="35" y="2109"/>
                </a:lnTo>
                <a:lnTo>
                  <a:pt x="46" y="2064"/>
                </a:lnTo>
                <a:lnTo>
                  <a:pt x="58" y="2011"/>
                </a:lnTo>
                <a:lnTo>
                  <a:pt x="70" y="1950"/>
                </a:lnTo>
                <a:lnTo>
                  <a:pt x="74" y="1917"/>
                </a:lnTo>
                <a:lnTo>
                  <a:pt x="80" y="1882"/>
                </a:lnTo>
                <a:lnTo>
                  <a:pt x="84" y="1846"/>
                </a:lnTo>
                <a:lnTo>
                  <a:pt x="89" y="1807"/>
                </a:lnTo>
                <a:lnTo>
                  <a:pt x="93" y="1766"/>
                </a:lnTo>
                <a:lnTo>
                  <a:pt x="95" y="1725"/>
                </a:lnTo>
                <a:lnTo>
                  <a:pt x="98" y="1681"/>
                </a:lnTo>
                <a:lnTo>
                  <a:pt x="100" y="1634"/>
                </a:lnTo>
                <a:lnTo>
                  <a:pt x="101" y="1587"/>
                </a:lnTo>
                <a:lnTo>
                  <a:pt x="101" y="1537"/>
                </a:lnTo>
                <a:lnTo>
                  <a:pt x="100" y="1487"/>
                </a:lnTo>
                <a:lnTo>
                  <a:pt x="97" y="1434"/>
                </a:lnTo>
                <a:lnTo>
                  <a:pt x="95" y="1379"/>
                </a:lnTo>
                <a:lnTo>
                  <a:pt x="91" y="1323"/>
                </a:lnTo>
                <a:lnTo>
                  <a:pt x="85" y="1266"/>
                </a:lnTo>
                <a:lnTo>
                  <a:pt x="78" y="1206"/>
                </a:lnTo>
                <a:lnTo>
                  <a:pt x="3026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SlideModel shp105">
            <a:extLst>
              <a:ext uri="{FF2B5EF4-FFF2-40B4-BE49-F238E27FC236}">
                <a16:creationId xmlns:a16="http://schemas.microsoft.com/office/drawing/2014/main" id="{CE42EABA-234A-491F-8E84-6DAE529E60B6}"/>
              </a:ext>
            </a:extLst>
          </p:cNvPr>
          <p:cNvSpPr>
            <a:spLocks/>
          </p:cNvSpPr>
          <p:nvPr/>
        </p:nvSpPr>
        <p:spPr bwMode="auto">
          <a:xfrm>
            <a:off x="6038508" y="3017473"/>
            <a:ext cx="1158819" cy="1173511"/>
          </a:xfrm>
          <a:custGeom>
            <a:avLst/>
            <a:gdLst>
              <a:gd name="T0" fmla="*/ 3786 w 3786"/>
              <a:gd name="T1" fmla="*/ 2625 h 3831"/>
              <a:gd name="T2" fmla="*/ 838 w 3786"/>
              <a:gd name="T3" fmla="*/ 3831 h 3831"/>
              <a:gd name="T4" fmla="*/ 840 w 3786"/>
              <a:gd name="T5" fmla="*/ 3820 h 3831"/>
              <a:gd name="T6" fmla="*/ 842 w 3786"/>
              <a:gd name="T7" fmla="*/ 3789 h 3831"/>
              <a:gd name="T8" fmla="*/ 844 w 3786"/>
              <a:gd name="T9" fmla="*/ 3766 h 3831"/>
              <a:gd name="T10" fmla="*/ 845 w 3786"/>
              <a:gd name="T11" fmla="*/ 3739 h 3831"/>
              <a:gd name="T12" fmla="*/ 845 w 3786"/>
              <a:gd name="T13" fmla="*/ 3706 h 3831"/>
              <a:gd name="T14" fmla="*/ 845 w 3786"/>
              <a:gd name="T15" fmla="*/ 3669 h 3831"/>
              <a:gd name="T16" fmla="*/ 844 w 3786"/>
              <a:gd name="T17" fmla="*/ 3629 h 3831"/>
              <a:gd name="T18" fmla="*/ 842 w 3786"/>
              <a:gd name="T19" fmla="*/ 3584 h 3831"/>
              <a:gd name="T20" fmla="*/ 839 w 3786"/>
              <a:gd name="T21" fmla="*/ 3534 h 3831"/>
              <a:gd name="T22" fmla="*/ 832 w 3786"/>
              <a:gd name="T23" fmla="*/ 3480 h 3831"/>
              <a:gd name="T24" fmla="*/ 825 w 3786"/>
              <a:gd name="T25" fmla="*/ 3423 h 3831"/>
              <a:gd name="T26" fmla="*/ 815 w 3786"/>
              <a:gd name="T27" fmla="*/ 3362 h 3831"/>
              <a:gd name="T28" fmla="*/ 803 w 3786"/>
              <a:gd name="T29" fmla="*/ 3297 h 3831"/>
              <a:gd name="T30" fmla="*/ 788 w 3786"/>
              <a:gd name="T31" fmla="*/ 3230 h 3831"/>
              <a:gd name="T32" fmla="*/ 770 w 3786"/>
              <a:gd name="T33" fmla="*/ 3159 h 3831"/>
              <a:gd name="T34" fmla="*/ 749 w 3786"/>
              <a:gd name="T35" fmla="*/ 3084 h 3831"/>
              <a:gd name="T36" fmla="*/ 725 w 3786"/>
              <a:gd name="T37" fmla="*/ 3007 h 3831"/>
              <a:gd name="T38" fmla="*/ 698 w 3786"/>
              <a:gd name="T39" fmla="*/ 2927 h 3831"/>
              <a:gd name="T40" fmla="*/ 667 w 3786"/>
              <a:gd name="T41" fmla="*/ 2843 h 3831"/>
              <a:gd name="T42" fmla="*/ 631 w 3786"/>
              <a:gd name="T43" fmla="*/ 2757 h 3831"/>
              <a:gd name="T44" fmla="*/ 591 w 3786"/>
              <a:gd name="T45" fmla="*/ 2668 h 3831"/>
              <a:gd name="T46" fmla="*/ 546 w 3786"/>
              <a:gd name="T47" fmla="*/ 2578 h 3831"/>
              <a:gd name="T48" fmla="*/ 497 w 3786"/>
              <a:gd name="T49" fmla="*/ 2484 h 3831"/>
              <a:gd name="T50" fmla="*/ 443 w 3786"/>
              <a:gd name="T51" fmla="*/ 2388 h 3831"/>
              <a:gd name="T52" fmla="*/ 384 w 3786"/>
              <a:gd name="T53" fmla="*/ 2292 h 3831"/>
              <a:gd name="T54" fmla="*/ 319 w 3786"/>
              <a:gd name="T55" fmla="*/ 2193 h 3831"/>
              <a:gd name="T56" fmla="*/ 247 w 3786"/>
              <a:gd name="T57" fmla="*/ 2091 h 3831"/>
              <a:gd name="T58" fmla="*/ 171 w 3786"/>
              <a:gd name="T59" fmla="*/ 1988 h 3831"/>
              <a:gd name="T60" fmla="*/ 89 w 3786"/>
              <a:gd name="T61" fmla="*/ 1883 h 3831"/>
              <a:gd name="T62" fmla="*/ 0 w 3786"/>
              <a:gd name="T63" fmla="*/ 1778 h 3831"/>
              <a:gd name="T64" fmla="*/ 2553 w 3786"/>
              <a:gd name="T65" fmla="*/ 0 h 3831"/>
              <a:gd name="T66" fmla="*/ 2567 w 3786"/>
              <a:gd name="T67" fmla="*/ 14 h 3831"/>
              <a:gd name="T68" fmla="*/ 2607 w 3786"/>
              <a:gd name="T69" fmla="*/ 51 h 3831"/>
              <a:gd name="T70" fmla="*/ 2635 w 3786"/>
              <a:gd name="T71" fmla="*/ 78 h 3831"/>
              <a:gd name="T72" fmla="*/ 2668 w 3786"/>
              <a:gd name="T73" fmla="*/ 113 h 3831"/>
              <a:gd name="T74" fmla="*/ 2707 w 3786"/>
              <a:gd name="T75" fmla="*/ 151 h 3831"/>
              <a:gd name="T76" fmla="*/ 2749 w 3786"/>
              <a:gd name="T77" fmla="*/ 196 h 3831"/>
              <a:gd name="T78" fmla="*/ 2795 w 3786"/>
              <a:gd name="T79" fmla="*/ 247 h 3831"/>
              <a:gd name="T80" fmla="*/ 2845 w 3786"/>
              <a:gd name="T81" fmla="*/ 302 h 3831"/>
              <a:gd name="T82" fmla="*/ 2896 w 3786"/>
              <a:gd name="T83" fmla="*/ 362 h 3831"/>
              <a:gd name="T84" fmla="*/ 2950 w 3786"/>
              <a:gd name="T85" fmla="*/ 428 h 3831"/>
              <a:gd name="T86" fmla="*/ 3005 w 3786"/>
              <a:gd name="T87" fmla="*/ 500 h 3831"/>
              <a:gd name="T88" fmla="*/ 3063 w 3786"/>
              <a:gd name="T89" fmla="*/ 575 h 3831"/>
              <a:gd name="T90" fmla="*/ 3121 w 3786"/>
              <a:gd name="T91" fmla="*/ 655 h 3831"/>
              <a:gd name="T92" fmla="*/ 3179 w 3786"/>
              <a:gd name="T93" fmla="*/ 741 h 3831"/>
              <a:gd name="T94" fmla="*/ 3238 w 3786"/>
              <a:gd name="T95" fmla="*/ 830 h 3831"/>
              <a:gd name="T96" fmla="*/ 3295 w 3786"/>
              <a:gd name="T97" fmla="*/ 924 h 3831"/>
              <a:gd name="T98" fmla="*/ 3352 w 3786"/>
              <a:gd name="T99" fmla="*/ 1022 h 3831"/>
              <a:gd name="T100" fmla="*/ 3407 w 3786"/>
              <a:gd name="T101" fmla="*/ 1124 h 3831"/>
              <a:gd name="T102" fmla="*/ 3461 w 3786"/>
              <a:gd name="T103" fmla="*/ 1231 h 3831"/>
              <a:gd name="T104" fmla="*/ 3512 w 3786"/>
              <a:gd name="T105" fmla="*/ 1340 h 3831"/>
              <a:gd name="T106" fmla="*/ 3559 w 3786"/>
              <a:gd name="T107" fmla="*/ 1454 h 3831"/>
              <a:gd name="T108" fmla="*/ 3604 w 3786"/>
              <a:gd name="T109" fmla="*/ 1571 h 3831"/>
              <a:gd name="T110" fmla="*/ 3645 w 3786"/>
              <a:gd name="T111" fmla="*/ 1692 h 3831"/>
              <a:gd name="T112" fmla="*/ 3681 w 3786"/>
              <a:gd name="T113" fmla="*/ 1816 h 3831"/>
              <a:gd name="T114" fmla="*/ 3713 w 3786"/>
              <a:gd name="T115" fmla="*/ 1944 h 3831"/>
              <a:gd name="T116" fmla="*/ 3741 w 3786"/>
              <a:gd name="T117" fmla="*/ 2075 h 3831"/>
              <a:gd name="T118" fmla="*/ 3762 w 3786"/>
              <a:gd name="T119" fmla="*/ 2208 h 3831"/>
              <a:gd name="T120" fmla="*/ 3776 w 3786"/>
              <a:gd name="T121" fmla="*/ 2344 h 3831"/>
              <a:gd name="T122" fmla="*/ 3785 w 3786"/>
              <a:gd name="T123" fmla="*/ 2484 h 3831"/>
              <a:gd name="T124" fmla="*/ 3786 w 3786"/>
              <a:gd name="T125" fmla="*/ 2625 h 3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86" h="3831">
                <a:moveTo>
                  <a:pt x="3786" y="2625"/>
                </a:moveTo>
                <a:lnTo>
                  <a:pt x="838" y="3831"/>
                </a:lnTo>
                <a:lnTo>
                  <a:pt x="840" y="3820"/>
                </a:lnTo>
                <a:lnTo>
                  <a:pt x="842" y="3789"/>
                </a:lnTo>
                <a:lnTo>
                  <a:pt x="844" y="3766"/>
                </a:lnTo>
                <a:lnTo>
                  <a:pt x="845" y="3739"/>
                </a:lnTo>
                <a:lnTo>
                  <a:pt x="845" y="3706"/>
                </a:lnTo>
                <a:lnTo>
                  <a:pt x="845" y="3669"/>
                </a:lnTo>
                <a:lnTo>
                  <a:pt x="844" y="3629"/>
                </a:lnTo>
                <a:lnTo>
                  <a:pt x="842" y="3584"/>
                </a:lnTo>
                <a:lnTo>
                  <a:pt x="839" y="3534"/>
                </a:lnTo>
                <a:lnTo>
                  <a:pt x="832" y="3480"/>
                </a:lnTo>
                <a:lnTo>
                  <a:pt x="825" y="3423"/>
                </a:lnTo>
                <a:lnTo>
                  <a:pt x="815" y="3362"/>
                </a:lnTo>
                <a:lnTo>
                  <a:pt x="803" y="3297"/>
                </a:lnTo>
                <a:lnTo>
                  <a:pt x="788" y="3230"/>
                </a:lnTo>
                <a:lnTo>
                  <a:pt x="770" y="3159"/>
                </a:lnTo>
                <a:lnTo>
                  <a:pt x="749" y="3084"/>
                </a:lnTo>
                <a:lnTo>
                  <a:pt x="725" y="3007"/>
                </a:lnTo>
                <a:lnTo>
                  <a:pt x="698" y="2927"/>
                </a:lnTo>
                <a:lnTo>
                  <a:pt x="667" y="2843"/>
                </a:lnTo>
                <a:lnTo>
                  <a:pt x="631" y="2757"/>
                </a:lnTo>
                <a:lnTo>
                  <a:pt x="591" y="2668"/>
                </a:lnTo>
                <a:lnTo>
                  <a:pt x="546" y="2578"/>
                </a:lnTo>
                <a:lnTo>
                  <a:pt x="497" y="2484"/>
                </a:lnTo>
                <a:lnTo>
                  <a:pt x="443" y="2388"/>
                </a:lnTo>
                <a:lnTo>
                  <a:pt x="384" y="2292"/>
                </a:lnTo>
                <a:lnTo>
                  <a:pt x="319" y="2193"/>
                </a:lnTo>
                <a:lnTo>
                  <a:pt x="247" y="2091"/>
                </a:lnTo>
                <a:lnTo>
                  <a:pt x="171" y="1988"/>
                </a:lnTo>
                <a:lnTo>
                  <a:pt x="89" y="1883"/>
                </a:lnTo>
                <a:lnTo>
                  <a:pt x="0" y="1778"/>
                </a:lnTo>
                <a:lnTo>
                  <a:pt x="2553" y="0"/>
                </a:lnTo>
                <a:lnTo>
                  <a:pt x="2567" y="14"/>
                </a:lnTo>
                <a:lnTo>
                  <a:pt x="2607" y="51"/>
                </a:lnTo>
                <a:lnTo>
                  <a:pt x="2635" y="78"/>
                </a:lnTo>
                <a:lnTo>
                  <a:pt x="2668" y="113"/>
                </a:lnTo>
                <a:lnTo>
                  <a:pt x="2707" y="151"/>
                </a:lnTo>
                <a:lnTo>
                  <a:pt x="2749" y="196"/>
                </a:lnTo>
                <a:lnTo>
                  <a:pt x="2795" y="247"/>
                </a:lnTo>
                <a:lnTo>
                  <a:pt x="2845" y="302"/>
                </a:lnTo>
                <a:lnTo>
                  <a:pt x="2896" y="362"/>
                </a:lnTo>
                <a:lnTo>
                  <a:pt x="2950" y="428"/>
                </a:lnTo>
                <a:lnTo>
                  <a:pt x="3005" y="500"/>
                </a:lnTo>
                <a:lnTo>
                  <a:pt x="3063" y="575"/>
                </a:lnTo>
                <a:lnTo>
                  <a:pt x="3121" y="655"/>
                </a:lnTo>
                <a:lnTo>
                  <a:pt x="3179" y="741"/>
                </a:lnTo>
                <a:lnTo>
                  <a:pt x="3238" y="830"/>
                </a:lnTo>
                <a:lnTo>
                  <a:pt x="3295" y="924"/>
                </a:lnTo>
                <a:lnTo>
                  <a:pt x="3352" y="1022"/>
                </a:lnTo>
                <a:lnTo>
                  <a:pt x="3407" y="1124"/>
                </a:lnTo>
                <a:lnTo>
                  <a:pt x="3461" y="1231"/>
                </a:lnTo>
                <a:lnTo>
                  <a:pt x="3512" y="1340"/>
                </a:lnTo>
                <a:lnTo>
                  <a:pt x="3559" y="1454"/>
                </a:lnTo>
                <a:lnTo>
                  <a:pt x="3604" y="1571"/>
                </a:lnTo>
                <a:lnTo>
                  <a:pt x="3645" y="1692"/>
                </a:lnTo>
                <a:lnTo>
                  <a:pt x="3681" y="1816"/>
                </a:lnTo>
                <a:lnTo>
                  <a:pt x="3713" y="1944"/>
                </a:lnTo>
                <a:lnTo>
                  <a:pt x="3741" y="2075"/>
                </a:lnTo>
                <a:lnTo>
                  <a:pt x="3762" y="2208"/>
                </a:lnTo>
                <a:lnTo>
                  <a:pt x="3776" y="2344"/>
                </a:lnTo>
                <a:lnTo>
                  <a:pt x="3785" y="2484"/>
                </a:lnTo>
                <a:lnTo>
                  <a:pt x="3786" y="2625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SlideModel shp106">
            <a:extLst>
              <a:ext uri="{FF2B5EF4-FFF2-40B4-BE49-F238E27FC236}">
                <a16:creationId xmlns:a16="http://schemas.microsoft.com/office/drawing/2014/main" id="{F33D23BE-3D4E-4313-ABF7-5ECF49A7A556}"/>
              </a:ext>
            </a:extLst>
          </p:cNvPr>
          <p:cNvSpPr>
            <a:spLocks/>
          </p:cNvSpPr>
          <p:nvPr/>
        </p:nvSpPr>
        <p:spPr bwMode="auto">
          <a:xfrm>
            <a:off x="6820848" y="2411436"/>
            <a:ext cx="1425108" cy="1568353"/>
          </a:xfrm>
          <a:custGeom>
            <a:avLst/>
            <a:gdLst>
              <a:gd name="T0" fmla="*/ 1233 w 4656"/>
              <a:gd name="T1" fmla="*/ 4607 h 5123"/>
              <a:gd name="T2" fmla="*/ 4656 w 4656"/>
              <a:gd name="T3" fmla="*/ 5123 h 5123"/>
              <a:gd name="T4" fmla="*/ 4653 w 4656"/>
              <a:gd name="T5" fmla="*/ 5089 h 5123"/>
              <a:gd name="T6" fmla="*/ 4642 w 4656"/>
              <a:gd name="T7" fmla="*/ 4991 h 5123"/>
              <a:gd name="T8" fmla="*/ 4633 w 4656"/>
              <a:gd name="T9" fmla="*/ 4920 h 5123"/>
              <a:gd name="T10" fmla="*/ 4621 w 4656"/>
              <a:gd name="T11" fmla="*/ 4834 h 5123"/>
              <a:gd name="T12" fmla="*/ 4605 w 4656"/>
              <a:gd name="T13" fmla="*/ 4736 h 5123"/>
              <a:gd name="T14" fmla="*/ 4587 w 4656"/>
              <a:gd name="T15" fmla="*/ 4625 h 5123"/>
              <a:gd name="T16" fmla="*/ 4565 w 4656"/>
              <a:gd name="T17" fmla="*/ 4501 h 5123"/>
              <a:gd name="T18" fmla="*/ 4538 w 4656"/>
              <a:gd name="T19" fmla="*/ 4367 h 5123"/>
              <a:gd name="T20" fmla="*/ 4508 w 4656"/>
              <a:gd name="T21" fmla="*/ 4222 h 5123"/>
              <a:gd name="T22" fmla="*/ 4473 w 4656"/>
              <a:gd name="T23" fmla="*/ 4068 h 5123"/>
              <a:gd name="T24" fmla="*/ 4432 w 4656"/>
              <a:gd name="T25" fmla="*/ 3904 h 5123"/>
              <a:gd name="T26" fmla="*/ 4387 w 4656"/>
              <a:gd name="T27" fmla="*/ 3732 h 5123"/>
              <a:gd name="T28" fmla="*/ 4337 w 4656"/>
              <a:gd name="T29" fmla="*/ 3552 h 5123"/>
              <a:gd name="T30" fmla="*/ 4281 w 4656"/>
              <a:gd name="T31" fmla="*/ 3366 h 5123"/>
              <a:gd name="T32" fmla="*/ 4219 w 4656"/>
              <a:gd name="T33" fmla="*/ 3172 h 5123"/>
              <a:gd name="T34" fmla="*/ 4150 w 4656"/>
              <a:gd name="T35" fmla="*/ 2974 h 5123"/>
              <a:gd name="T36" fmla="*/ 4075 w 4656"/>
              <a:gd name="T37" fmla="*/ 2770 h 5123"/>
              <a:gd name="T38" fmla="*/ 3992 w 4656"/>
              <a:gd name="T39" fmla="*/ 2563 h 5123"/>
              <a:gd name="T40" fmla="*/ 3903 w 4656"/>
              <a:gd name="T41" fmla="*/ 2352 h 5123"/>
              <a:gd name="T42" fmla="*/ 3805 w 4656"/>
              <a:gd name="T43" fmla="*/ 2139 h 5123"/>
              <a:gd name="T44" fmla="*/ 3700 w 4656"/>
              <a:gd name="T45" fmla="*/ 1922 h 5123"/>
              <a:gd name="T46" fmla="*/ 3588 w 4656"/>
              <a:gd name="T47" fmla="*/ 1705 h 5123"/>
              <a:gd name="T48" fmla="*/ 3466 w 4656"/>
              <a:gd name="T49" fmla="*/ 1487 h 5123"/>
              <a:gd name="T50" fmla="*/ 3336 w 4656"/>
              <a:gd name="T51" fmla="*/ 1269 h 5123"/>
              <a:gd name="T52" fmla="*/ 3197 w 4656"/>
              <a:gd name="T53" fmla="*/ 1051 h 5123"/>
              <a:gd name="T54" fmla="*/ 3050 w 4656"/>
              <a:gd name="T55" fmla="*/ 836 h 5123"/>
              <a:gd name="T56" fmla="*/ 2891 w 4656"/>
              <a:gd name="T57" fmla="*/ 622 h 5123"/>
              <a:gd name="T58" fmla="*/ 2724 w 4656"/>
              <a:gd name="T59" fmla="*/ 411 h 5123"/>
              <a:gd name="T60" fmla="*/ 2546 w 4656"/>
              <a:gd name="T61" fmla="*/ 204 h 5123"/>
              <a:gd name="T62" fmla="*/ 2358 w 4656"/>
              <a:gd name="T63" fmla="*/ 0 h 5123"/>
              <a:gd name="T64" fmla="*/ 0 w 4656"/>
              <a:gd name="T65" fmla="*/ 1982 h 5123"/>
              <a:gd name="T66" fmla="*/ 14 w 4656"/>
              <a:gd name="T67" fmla="*/ 1997 h 5123"/>
              <a:gd name="T68" fmla="*/ 54 w 4656"/>
              <a:gd name="T69" fmla="*/ 2037 h 5123"/>
              <a:gd name="T70" fmla="*/ 81 w 4656"/>
              <a:gd name="T71" fmla="*/ 2068 h 5123"/>
              <a:gd name="T72" fmla="*/ 114 w 4656"/>
              <a:gd name="T73" fmla="*/ 2104 h 5123"/>
              <a:gd name="T74" fmla="*/ 152 w 4656"/>
              <a:gd name="T75" fmla="*/ 2146 h 5123"/>
              <a:gd name="T76" fmla="*/ 194 w 4656"/>
              <a:gd name="T77" fmla="*/ 2195 h 5123"/>
              <a:gd name="T78" fmla="*/ 239 w 4656"/>
              <a:gd name="T79" fmla="*/ 2249 h 5123"/>
              <a:gd name="T80" fmla="*/ 287 w 4656"/>
              <a:gd name="T81" fmla="*/ 2308 h 5123"/>
              <a:gd name="T82" fmla="*/ 339 w 4656"/>
              <a:gd name="T83" fmla="*/ 2372 h 5123"/>
              <a:gd name="T84" fmla="*/ 392 w 4656"/>
              <a:gd name="T85" fmla="*/ 2441 h 5123"/>
              <a:gd name="T86" fmla="*/ 448 w 4656"/>
              <a:gd name="T87" fmla="*/ 2516 h 5123"/>
              <a:gd name="T88" fmla="*/ 504 w 4656"/>
              <a:gd name="T89" fmla="*/ 2595 h 5123"/>
              <a:gd name="T90" fmla="*/ 561 w 4656"/>
              <a:gd name="T91" fmla="*/ 2679 h 5123"/>
              <a:gd name="T92" fmla="*/ 620 w 4656"/>
              <a:gd name="T93" fmla="*/ 2767 h 5123"/>
              <a:gd name="T94" fmla="*/ 677 w 4656"/>
              <a:gd name="T95" fmla="*/ 2858 h 5123"/>
              <a:gd name="T96" fmla="*/ 735 w 4656"/>
              <a:gd name="T97" fmla="*/ 2955 h 5123"/>
              <a:gd name="T98" fmla="*/ 791 w 4656"/>
              <a:gd name="T99" fmla="*/ 3054 h 5123"/>
              <a:gd name="T100" fmla="*/ 847 w 4656"/>
              <a:gd name="T101" fmla="*/ 3158 h 5123"/>
              <a:gd name="T102" fmla="*/ 899 w 4656"/>
              <a:gd name="T103" fmla="*/ 3264 h 5123"/>
              <a:gd name="T104" fmla="*/ 951 w 4656"/>
              <a:gd name="T105" fmla="*/ 3374 h 5123"/>
              <a:gd name="T106" fmla="*/ 998 w 4656"/>
              <a:gd name="T107" fmla="*/ 3488 h 5123"/>
              <a:gd name="T108" fmla="*/ 1044 w 4656"/>
              <a:gd name="T109" fmla="*/ 3603 h 5123"/>
              <a:gd name="T110" fmla="*/ 1085 w 4656"/>
              <a:gd name="T111" fmla="*/ 3721 h 5123"/>
              <a:gd name="T112" fmla="*/ 1122 w 4656"/>
              <a:gd name="T113" fmla="*/ 3842 h 5123"/>
              <a:gd name="T114" fmla="*/ 1155 w 4656"/>
              <a:gd name="T115" fmla="*/ 3965 h 5123"/>
              <a:gd name="T116" fmla="*/ 1182 w 4656"/>
              <a:gd name="T117" fmla="*/ 4090 h 5123"/>
              <a:gd name="T118" fmla="*/ 1204 w 4656"/>
              <a:gd name="T119" fmla="*/ 4217 h 5123"/>
              <a:gd name="T120" fmla="*/ 1220 w 4656"/>
              <a:gd name="T121" fmla="*/ 4346 h 5123"/>
              <a:gd name="T122" fmla="*/ 1230 w 4656"/>
              <a:gd name="T123" fmla="*/ 4476 h 5123"/>
              <a:gd name="T124" fmla="*/ 1233 w 4656"/>
              <a:gd name="T125" fmla="*/ 4607 h 5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56" h="5123">
                <a:moveTo>
                  <a:pt x="1233" y="4607"/>
                </a:moveTo>
                <a:lnTo>
                  <a:pt x="4656" y="5123"/>
                </a:lnTo>
                <a:lnTo>
                  <a:pt x="4653" y="5089"/>
                </a:lnTo>
                <a:lnTo>
                  <a:pt x="4642" y="4991"/>
                </a:lnTo>
                <a:lnTo>
                  <a:pt x="4633" y="4920"/>
                </a:lnTo>
                <a:lnTo>
                  <a:pt x="4621" y="4834"/>
                </a:lnTo>
                <a:lnTo>
                  <a:pt x="4605" y="4736"/>
                </a:lnTo>
                <a:lnTo>
                  <a:pt x="4587" y="4625"/>
                </a:lnTo>
                <a:lnTo>
                  <a:pt x="4565" y="4501"/>
                </a:lnTo>
                <a:lnTo>
                  <a:pt x="4538" y="4367"/>
                </a:lnTo>
                <a:lnTo>
                  <a:pt x="4508" y="4222"/>
                </a:lnTo>
                <a:lnTo>
                  <a:pt x="4473" y="4068"/>
                </a:lnTo>
                <a:lnTo>
                  <a:pt x="4432" y="3904"/>
                </a:lnTo>
                <a:lnTo>
                  <a:pt x="4387" y="3732"/>
                </a:lnTo>
                <a:lnTo>
                  <a:pt x="4337" y="3552"/>
                </a:lnTo>
                <a:lnTo>
                  <a:pt x="4281" y="3366"/>
                </a:lnTo>
                <a:lnTo>
                  <a:pt x="4219" y="3172"/>
                </a:lnTo>
                <a:lnTo>
                  <a:pt x="4150" y="2974"/>
                </a:lnTo>
                <a:lnTo>
                  <a:pt x="4075" y="2770"/>
                </a:lnTo>
                <a:lnTo>
                  <a:pt x="3992" y="2563"/>
                </a:lnTo>
                <a:lnTo>
                  <a:pt x="3903" y="2352"/>
                </a:lnTo>
                <a:lnTo>
                  <a:pt x="3805" y="2139"/>
                </a:lnTo>
                <a:lnTo>
                  <a:pt x="3700" y="1922"/>
                </a:lnTo>
                <a:lnTo>
                  <a:pt x="3588" y="1705"/>
                </a:lnTo>
                <a:lnTo>
                  <a:pt x="3466" y="1487"/>
                </a:lnTo>
                <a:lnTo>
                  <a:pt x="3336" y="1269"/>
                </a:lnTo>
                <a:lnTo>
                  <a:pt x="3197" y="1051"/>
                </a:lnTo>
                <a:lnTo>
                  <a:pt x="3050" y="836"/>
                </a:lnTo>
                <a:lnTo>
                  <a:pt x="2891" y="622"/>
                </a:lnTo>
                <a:lnTo>
                  <a:pt x="2724" y="411"/>
                </a:lnTo>
                <a:lnTo>
                  <a:pt x="2546" y="204"/>
                </a:lnTo>
                <a:lnTo>
                  <a:pt x="2358" y="0"/>
                </a:lnTo>
                <a:lnTo>
                  <a:pt x="0" y="1982"/>
                </a:lnTo>
                <a:lnTo>
                  <a:pt x="14" y="1997"/>
                </a:lnTo>
                <a:lnTo>
                  <a:pt x="54" y="2037"/>
                </a:lnTo>
                <a:lnTo>
                  <a:pt x="81" y="2068"/>
                </a:lnTo>
                <a:lnTo>
                  <a:pt x="114" y="2104"/>
                </a:lnTo>
                <a:lnTo>
                  <a:pt x="152" y="2146"/>
                </a:lnTo>
                <a:lnTo>
                  <a:pt x="194" y="2195"/>
                </a:lnTo>
                <a:lnTo>
                  <a:pt x="239" y="2249"/>
                </a:lnTo>
                <a:lnTo>
                  <a:pt x="287" y="2308"/>
                </a:lnTo>
                <a:lnTo>
                  <a:pt x="339" y="2372"/>
                </a:lnTo>
                <a:lnTo>
                  <a:pt x="392" y="2441"/>
                </a:lnTo>
                <a:lnTo>
                  <a:pt x="448" y="2516"/>
                </a:lnTo>
                <a:lnTo>
                  <a:pt x="504" y="2595"/>
                </a:lnTo>
                <a:lnTo>
                  <a:pt x="561" y="2679"/>
                </a:lnTo>
                <a:lnTo>
                  <a:pt x="620" y="2767"/>
                </a:lnTo>
                <a:lnTo>
                  <a:pt x="677" y="2858"/>
                </a:lnTo>
                <a:lnTo>
                  <a:pt x="735" y="2955"/>
                </a:lnTo>
                <a:lnTo>
                  <a:pt x="791" y="3054"/>
                </a:lnTo>
                <a:lnTo>
                  <a:pt x="847" y="3158"/>
                </a:lnTo>
                <a:lnTo>
                  <a:pt x="899" y="3264"/>
                </a:lnTo>
                <a:lnTo>
                  <a:pt x="951" y="3374"/>
                </a:lnTo>
                <a:lnTo>
                  <a:pt x="998" y="3488"/>
                </a:lnTo>
                <a:lnTo>
                  <a:pt x="1044" y="3603"/>
                </a:lnTo>
                <a:lnTo>
                  <a:pt x="1085" y="3721"/>
                </a:lnTo>
                <a:lnTo>
                  <a:pt x="1122" y="3842"/>
                </a:lnTo>
                <a:lnTo>
                  <a:pt x="1155" y="3965"/>
                </a:lnTo>
                <a:lnTo>
                  <a:pt x="1182" y="4090"/>
                </a:lnTo>
                <a:lnTo>
                  <a:pt x="1204" y="4217"/>
                </a:lnTo>
                <a:lnTo>
                  <a:pt x="1220" y="4346"/>
                </a:lnTo>
                <a:lnTo>
                  <a:pt x="1230" y="4476"/>
                </a:lnTo>
                <a:lnTo>
                  <a:pt x="1233" y="4607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SlideModel shp107">
            <a:extLst>
              <a:ext uri="{FF2B5EF4-FFF2-40B4-BE49-F238E27FC236}">
                <a16:creationId xmlns:a16="http://schemas.microsoft.com/office/drawing/2014/main" id="{0C0969BA-0B6A-4655-A7BD-935BB365B76D}"/>
              </a:ext>
            </a:extLst>
          </p:cNvPr>
          <p:cNvSpPr>
            <a:spLocks/>
          </p:cNvSpPr>
          <p:nvPr/>
        </p:nvSpPr>
        <p:spPr bwMode="auto">
          <a:xfrm>
            <a:off x="6066055" y="4525222"/>
            <a:ext cx="1649159" cy="1044957"/>
          </a:xfrm>
          <a:custGeom>
            <a:avLst/>
            <a:gdLst>
              <a:gd name="T0" fmla="*/ 2652 w 5387"/>
              <a:gd name="T1" fmla="*/ 0 h 3410"/>
              <a:gd name="T2" fmla="*/ 5387 w 5387"/>
              <a:gd name="T3" fmla="*/ 3410 h 3410"/>
              <a:gd name="T4" fmla="*/ 1768 w 5387"/>
              <a:gd name="T5" fmla="*/ 3403 h 3410"/>
              <a:gd name="T6" fmla="*/ 1764 w 5387"/>
              <a:gd name="T7" fmla="*/ 3383 h 3410"/>
              <a:gd name="T8" fmla="*/ 1750 w 5387"/>
              <a:gd name="T9" fmla="*/ 3326 h 3410"/>
              <a:gd name="T10" fmla="*/ 1740 w 5387"/>
              <a:gd name="T11" fmla="*/ 3285 h 3410"/>
              <a:gd name="T12" fmla="*/ 1727 w 5387"/>
              <a:gd name="T13" fmla="*/ 3237 h 3410"/>
              <a:gd name="T14" fmla="*/ 1711 w 5387"/>
              <a:gd name="T15" fmla="*/ 3181 h 3410"/>
              <a:gd name="T16" fmla="*/ 1692 w 5387"/>
              <a:gd name="T17" fmla="*/ 3118 h 3410"/>
              <a:gd name="T18" fmla="*/ 1669 w 5387"/>
              <a:gd name="T19" fmla="*/ 3050 h 3410"/>
              <a:gd name="T20" fmla="*/ 1644 w 5387"/>
              <a:gd name="T21" fmla="*/ 2975 h 3410"/>
              <a:gd name="T22" fmla="*/ 1615 w 5387"/>
              <a:gd name="T23" fmla="*/ 2895 h 3410"/>
              <a:gd name="T24" fmla="*/ 1583 w 5387"/>
              <a:gd name="T25" fmla="*/ 2809 h 3410"/>
              <a:gd name="T26" fmla="*/ 1547 w 5387"/>
              <a:gd name="T27" fmla="*/ 2720 h 3410"/>
              <a:gd name="T28" fmla="*/ 1507 w 5387"/>
              <a:gd name="T29" fmla="*/ 2626 h 3410"/>
              <a:gd name="T30" fmla="*/ 1464 w 5387"/>
              <a:gd name="T31" fmla="*/ 2528 h 3410"/>
              <a:gd name="T32" fmla="*/ 1416 w 5387"/>
              <a:gd name="T33" fmla="*/ 2428 h 3410"/>
              <a:gd name="T34" fmla="*/ 1364 w 5387"/>
              <a:gd name="T35" fmla="*/ 2326 h 3410"/>
              <a:gd name="T36" fmla="*/ 1309 w 5387"/>
              <a:gd name="T37" fmla="*/ 2221 h 3410"/>
              <a:gd name="T38" fmla="*/ 1248 w 5387"/>
              <a:gd name="T39" fmla="*/ 2115 h 3410"/>
              <a:gd name="T40" fmla="*/ 1183 w 5387"/>
              <a:gd name="T41" fmla="*/ 2008 h 3410"/>
              <a:gd name="T42" fmla="*/ 1113 w 5387"/>
              <a:gd name="T43" fmla="*/ 1900 h 3410"/>
              <a:gd name="T44" fmla="*/ 1039 w 5387"/>
              <a:gd name="T45" fmla="*/ 1791 h 3410"/>
              <a:gd name="T46" fmla="*/ 959 w 5387"/>
              <a:gd name="T47" fmla="*/ 1683 h 3410"/>
              <a:gd name="T48" fmla="*/ 875 w 5387"/>
              <a:gd name="T49" fmla="*/ 1576 h 3410"/>
              <a:gd name="T50" fmla="*/ 785 w 5387"/>
              <a:gd name="T51" fmla="*/ 1471 h 3410"/>
              <a:gd name="T52" fmla="*/ 690 w 5387"/>
              <a:gd name="T53" fmla="*/ 1366 h 3410"/>
              <a:gd name="T54" fmla="*/ 589 w 5387"/>
              <a:gd name="T55" fmla="*/ 1264 h 3410"/>
              <a:gd name="T56" fmla="*/ 483 w 5387"/>
              <a:gd name="T57" fmla="*/ 1165 h 3410"/>
              <a:gd name="T58" fmla="*/ 371 w 5387"/>
              <a:gd name="T59" fmla="*/ 1069 h 3410"/>
              <a:gd name="T60" fmla="*/ 253 w 5387"/>
              <a:gd name="T61" fmla="*/ 977 h 3410"/>
              <a:gd name="T62" fmla="*/ 130 w 5387"/>
              <a:gd name="T63" fmla="*/ 889 h 3410"/>
              <a:gd name="T64" fmla="*/ 0 w 5387"/>
              <a:gd name="T65" fmla="*/ 805 h 3410"/>
              <a:gd name="T66" fmla="*/ 2652 w 5387"/>
              <a:gd name="T67" fmla="*/ 0 h 3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87" h="3410">
                <a:moveTo>
                  <a:pt x="2652" y="0"/>
                </a:moveTo>
                <a:lnTo>
                  <a:pt x="5387" y="3410"/>
                </a:lnTo>
                <a:lnTo>
                  <a:pt x="1768" y="3403"/>
                </a:lnTo>
                <a:lnTo>
                  <a:pt x="1764" y="3383"/>
                </a:lnTo>
                <a:lnTo>
                  <a:pt x="1750" y="3326"/>
                </a:lnTo>
                <a:lnTo>
                  <a:pt x="1740" y="3285"/>
                </a:lnTo>
                <a:lnTo>
                  <a:pt x="1727" y="3237"/>
                </a:lnTo>
                <a:lnTo>
                  <a:pt x="1711" y="3181"/>
                </a:lnTo>
                <a:lnTo>
                  <a:pt x="1692" y="3118"/>
                </a:lnTo>
                <a:lnTo>
                  <a:pt x="1669" y="3050"/>
                </a:lnTo>
                <a:lnTo>
                  <a:pt x="1644" y="2975"/>
                </a:lnTo>
                <a:lnTo>
                  <a:pt x="1615" y="2895"/>
                </a:lnTo>
                <a:lnTo>
                  <a:pt x="1583" y="2809"/>
                </a:lnTo>
                <a:lnTo>
                  <a:pt x="1547" y="2720"/>
                </a:lnTo>
                <a:lnTo>
                  <a:pt x="1507" y="2626"/>
                </a:lnTo>
                <a:lnTo>
                  <a:pt x="1464" y="2528"/>
                </a:lnTo>
                <a:lnTo>
                  <a:pt x="1416" y="2428"/>
                </a:lnTo>
                <a:lnTo>
                  <a:pt x="1364" y="2326"/>
                </a:lnTo>
                <a:lnTo>
                  <a:pt x="1309" y="2221"/>
                </a:lnTo>
                <a:lnTo>
                  <a:pt x="1248" y="2115"/>
                </a:lnTo>
                <a:lnTo>
                  <a:pt x="1183" y="2008"/>
                </a:lnTo>
                <a:lnTo>
                  <a:pt x="1113" y="1900"/>
                </a:lnTo>
                <a:lnTo>
                  <a:pt x="1039" y="1791"/>
                </a:lnTo>
                <a:lnTo>
                  <a:pt x="959" y="1683"/>
                </a:lnTo>
                <a:lnTo>
                  <a:pt x="875" y="1576"/>
                </a:lnTo>
                <a:lnTo>
                  <a:pt x="785" y="1471"/>
                </a:lnTo>
                <a:lnTo>
                  <a:pt x="690" y="1366"/>
                </a:lnTo>
                <a:lnTo>
                  <a:pt x="589" y="1264"/>
                </a:lnTo>
                <a:lnTo>
                  <a:pt x="483" y="1165"/>
                </a:lnTo>
                <a:lnTo>
                  <a:pt x="371" y="1069"/>
                </a:lnTo>
                <a:lnTo>
                  <a:pt x="253" y="977"/>
                </a:lnTo>
                <a:lnTo>
                  <a:pt x="130" y="889"/>
                </a:lnTo>
                <a:lnTo>
                  <a:pt x="0" y="805"/>
                </a:lnTo>
                <a:lnTo>
                  <a:pt x="2652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SlideModel shp108">
            <a:extLst>
              <a:ext uri="{FF2B5EF4-FFF2-40B4-BE49-F238E27FC236}">
                <a16:creationId xmlns:a16="http://schemas.microsoft.com/office/drawing/2014/main" id="{F9693BAB-D5D6-4D58-AD2E-91B4E5D26F38}"/>
              </a:ext>
            </a:extLst>
          </p:cNvPr>
          <p:cNvSpPr>
            <a:spLocks/>
          </p:cNvSpPr>
          <p:nvPr/>
        </p:nvSpPr>
        <p:spPr bwMode="auto">
          <a:xfrm>
            <a:off x="6066055" y="3882454"/>
            <a:ext cx="1002718" cy="888856"/>
          </a:xfrm>
          <a:custGeom>
            <a:avLst/>
            <a:gdLst>
              <a:gd name="T0" fmla="*/ 2652 w 3277"/>
              <a:gd name="T1" fmla="*/ 2100 h 2905"/>
              <a:gd name="T2" fmla="*/ 0 w 3277"/>
              <a:gd name="T3" fmla="*/ 2905 h 2905"/>
              <a:gd name="T4" fmla="*/ 10 w 3277"/>
              <a:gd name="T5" fmla="*/ 2899 h 2905"/>
              <a:gd name="T6" fmla="*/ 37 w 3277"/>
              <a:gd name="T7" fmla="*/ 2884 h 2905"/>
              <a:gd name="T8" fmla="*/ 57 w 3277"/>
              <a:gd name="T9" fmla="*/ 2872 h 2905"/>
              <a:gd name="T10" fmla="*/ 80 w 3277"/>
              <a:gd name="T11" fmla="*/ 2858 h 2905"/>
              <a:gd name="T12" fmla="*/ 107 w 3277"/>
              <a:gd name="T13" fmla="*/ 2839 h 2905"/>
              <a:gd name="T14" fmla="*/ 135 w 3277"/>
              <a:gd name="T15" fmla="*/ 2818 h 2905"/>
              <a:gd name="T16" fmla="*/ 166 w 3277"/>
              <a:gd name="T17" fmla="*/ 2794 h 2905"/>
              <a:gd name="T18" fmla="*/ 199 w 3277"/>
              <a:gd name="T19" fmla="*/ 2765 h 2905"/>
              <a:gd name="T20" fmla="*/ 234 w 3277"/>
              <a:gd name="T21" fmla="*/ 2733 h 2905"/>
              <a:gd name="T22" fmla="*/ 271 w 3277"/>
              <a:gd name="T23" fmla="*/ 2698 h 2905"/>
              <a:gd name="T24" fmla="*/ 308 w 3277"/>
              <a:gd name="T25" fmla="*/ 2658 h 2905"/>
              <a:gd name="T26" fmla="*/ 347 w 3277"/>
              <a:gd name="T27" fmla="*/ 2614 h 2905"/>
              <a:gd name="T28" fmla="*/ 385 w 3277"/>
              <a:gd name="T29" fmla="*/ 2567 h 2905"/>
              <a:gd name="T30" fmla="*/ 423 w 3277"/>
              <a:gd name="T31" fmla="*/ 2515 h 2905"/>
              <a:gd name="T32" fmla="*/ 461 w 3277"/>
              <a:gd name="T33" fmla="*/ 2459 h 2905"/>
              <a:gd name="T34" fmla="*/ 498 w 3277"/>
              <a:gd name="T35" fmla="*/ 2398 h 2905"/>
              <a:gd name="T36" fmla="*/ 534 w 3277"/>
              <a:gd name="T37" fmla="*/ 2333 h 2905"/>
              <a:gd name="T38" fmla="*/ 569 w 3277"/>
              <a:gd name="T39" fmla="*/ 2262 h 2905"/>
              <a:gd name="T40" fmla="*/ 602 w 3277"/>
              <a:gd name="T41" fmla="*/ 2187 h 2905"/>
              <a:gd name="T42" fmla="*/ 633 w 3277"/>
              <a:gd name="T43" fmla="*/ 2107 h 2905"/>
              <a:gd name="T44" fmla="*/ 661 w 3277"/>
              <a:gd name="T45" fmla="*/ 2022 h 2905"/>
              <a:gd name="T46" fmla="*/ 687 w 3277"/>
              <a:gd name="T47" fmla="*/ 1932 h 2905"/>
              <a:gd name="T48" fmla="*/ 710 w 3277"/>
              <a:gd name="T49" fmla="*/ 1835 h 2905"/>
              <a:gd name="T50" fmla="*/ 729 w 3277"/>
              <a:gd name="T51" fmla="*/ 1734 h 2905"/>
              <a:gd name="T52" fmla="*/ 744 w 3277"/>
              <a:gd name="T53" fmla="*/ 1627 h 2905"/>
              <a:gd name="T54" fmla="*/ 755 w 3277"/>
              <a:gd name="T55" fmla="*/ 1514 h 2905"/>
              <a:gd name="T56" fmla="*/ 761 w 3277"/>
              <a:gd name="T57" fmla="*/ 1396 h 2905"/>
              <a:gd name="T58" fmla="*/ 763 w 3277"/>
              <a:gd name="T59" fmla="*/ 1271 h 2905"/>
              <a:gd name="T60" fmla="*/ 759 w 3277"/>
              <a:gd name="T61" fmla="*/ 1140 h 2905"/>
              <a:gd name="T62" fmla="*/ 750 w 3277"/>
              <a:gd name="T63" fmla="*/ 1003 h 2905"/>
              <a:gd name="T64" fmla="*/ 3204 w 3277"/>
              <a:gd name="T65" fmla="*/ 0 h 2905"/>
              <a:gd name="T66" fmla="*/ 3208 w 3277"/>
              <a:gd name="T67" fmla="*/ 9 h 2905"/>
              <a:gd name="T68" fmla="*/ 3218 w 3277"/>
              <a:gd name="T69" fmla="*/ 39 h 2905"/>
              <a:gd name="T70" fmla="*/ 3225 w 3277"/>
              <a:gd name="T71" fmla="*/ 62 h 2905"/>
              <a:gd name="T72" fmla="*/ 3232 w 3277"/>
              <a:gd name="T73" fmla="*/ 89 h 2905"/>
              <a:gd name="T74" fmla="*/ 3240 w 3277"/>
              <a:gd name="T75" fmla="*/ 121 h 2905"/>
              <a:gd name="T76" fmla="*/ 3248 w 3277"/>
              <a:gd name="T77" fmla="*/ 156 h 2905"/>
              <a:gd name="T78" fmla="*/ 3255 w 3277"/>
              <a:gd name="T79" fmla="*/ 197 h 2905"/>
              <a:gd name="T80" fmla="*/ 3262 w 3277"/>
              <a:gd name="T81" fmla="*/ 242 h 2905"/>
              <a:gd name="T82" fmla="*/ 3268 w 3277"/>
              <a:gd name="T83" fmla="*/ 290 h 2905"/>
              <a:gd name="T84" fmla="*/ 3272 w 3277"/>
              <a:gd name="T85" fmla="*/ 343 h 2905"/>
              <a:gd name="T86" fmla="*/ 3275 w 3277"/>
              <a:gd name="T87" fmla="*/ 400 h 2905"/>
              <a:gd name="T88" fmla="*/ 3277 w 3277"/>
              <a:gd name="T89" fmla="*/ 461 h 2905"/>
              <a:gd name="T90" fmla="*/ 3276 w 3277"/>
              <a:gd name="T91" fmla="*/ 526 h 2905"/>
              <a:gd name="T92" fmla="*/ 3274 w 3277"/>
              <a:gd name="T93" fmla="*/ 593 h 2905"/>
              <a:gd name="T94" fmla="*/ 3268 w 3277"/>
              <a:gd name="T95" fmla="*/ 665 h 2905"/>
              <a:gd name="T96" fmla="*/ 3260 w 3277"/>
              <a:gd name="T97" fmla="*/ 740 h 2905"/>
              <a:gd name="T98" fmla="*/ 3248 w 3277"/>
              <a:gd name="T99" fmla="*/ 818 h 2905"/>
              <a:gd name="T100" fmla="*/ 3232 w 3277"/>
              <a:gd name="T101" fmla="*/ 901 h 2905"/>
              <a:gd name="T102" fmla="*/ 3212 w 3277"/>
              <a:gd name="T103" fmla="*/ 986 h 2905"/>
              <a:gd name="T104" fmla="*/ 3188 w 3277"/>
              <a:gd name="T105" fmla="*/ 1074 h 2905"/>
              <a:gd name="T106" fmla="*/ 3161 w 3277"/>
              <a:gd name="T107" fmla="*/ 1165 h 2905"/>
              <a:gd name="T108" fmla="*/ 3128 w 3277"/>
              <a:gd name="T109" fmla="*/ 1259 h 2905"/>
              <a:gd name="T110" fmla="*/ 3089 w 3277"/>
              <a:gd name="T111" fmla="*/ 1355 h 2905"/>
              <a:gd name="T112" fmla="*/ 3045 w 3277"/>
              <a:gd name="T113" fmla="*/ 1454 h 2905"/>
              <a:gd name="T114" fmla="*/ 2996 w 3277"/>
              <a:gd name="T115" fmla="*/ 1557 h 2905"/>
              <a:gd name="T116" fmla="*/ 2941 w 3277"/>
              <a:gd name="T117" fmla="*/ 1661 h 2905"/>
              <a:gd name="T118" fmla="*/ 2879 w 3277"/>
              <a:gd name="T119" fmla="*/ 1768 h 2905"/>
              <a:gd name="T120" fmla="*/ 2811 w 3277"/>
              <a:gd name="T121" fmla="*/ 1877 h 2905"/>
              <a:gd name="T122" fmla="*/ 2735 w 3277"/>
              <a:gd name="T123" fmla="*/ 1988 h 2905"/>
              <a:gd name="T124" fmla="*/ 2652 w 3277"/>
              <a:gd name="T125" fmla="*/ 2100 h 2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77" h="2905">
                <a:moveTo>
                  <a:pt x="2652" y="2100"/>
                </a:moveTo>
                <a:lnTo>
                  <a:pt x="0" y="2905"/>
                </a:lnTo>
                <a:lnTo>
                  <a:pt x="10" y="2899"/>
                </a:lnTo>
                <a:lnTo>
                  <a:pt x="37" y="2884"/>
                </a:lnTo>
                <a:lnTo>
                  <a:pt x="57" y="2872"/>
                </a:lnTo>
                <a:lnTo>
                  <a:pt x="80" y="2858"/>
                </a:lnTo>
                <a:lnTo>
                  <a:pt x="107" y="2839"/>
                </a:lnTo>
                <a:lnTo>
                  <a:pt x="135" y="2818"/>
                </a:lnTo>
                <a:lnTo>
                  <a:pt x="166" y="2794"/>
                </a:lnTo>
                <a:lnTo>
                  <a:pt x="199" y="2765"/>
                </a:lnTo>
                <a:lnTo>
                  <a:pt x="234" y="2733"/>
                </a:lnTo>
                <a:lnTo>
                  <a:pt x="271" y="2698"/>
                </a:lnTo>
                <a:lnTo>
                  <a:pt x="308" y="2658"/>
                </a:lnTo>
                <a:lnTo>
                  <a:pt x="347" y="2614"/>
                </a:lnTo>
                <a:lnTo>
                  <a:pt x="385" y="2567"/>
                </a:lnTo>
                <a:lnTo>
                  <a:pt x="423" y="2515"/>
                </a:lnTo>
                <a:lnTo>
                  <a:pt x="461" y="2459"/>
                </a:lnTo>
                <a:lnTo>
                  <a:pt x="498" y="2398"/>
                </a:lnTo>
                <a:lnTo>
                  <a:pt x="534" y="2333"/>
                </a:lnTo>
                <a:lnTo>
                  <a:pt x="569" y="2262"/>
                </a:lnTo>
                <a:lnTo>
                  <a:pt x="602" y="2187"/>
                </a:lnTo>
                <a:lnTo>
                  <a:pt x="633" y="2107"/>
                </a:lnTo>
                <a:lnTo>
                  <a:pt x="661" y="2022"/>
                </a:lnTo>
                <a:lnTo>
                  <a:pt x="687" y="1932"/>
                </a:lnTo>
                <a:lnTo>
                  <a:pt x="710" y="1835"/>
                </a:lnTo>
                <a:lnTo>
                  <a:pt x="729" y="1734"/>
                </a:lnTo>
                <a:lnTo>
                  <a:pt x="744" y="1627"/>
                </a:lnTo>
                <a:lnTo>
                  <a:pt x="755" y="1514"/>
                </a:lnTo>
                <a:lnTo>
                  <a:pt x="761" y="1396"/>
                </a:lnTo>
                <a:lnTo>
                  <a:pt x="763" y="1271"/>
                </a:lnTo>
                <a:lnTo>
                  <a:pt x="759" y="1140"/>
                </a:lnTo>
                <a:lnTo>
                  <a:pt x="750" y="1003"/>
                </a:lnTo>
                <a:lnTo>
                  <a:pt x="3204" y="0"/>
                </a:lnTo>
                <a:lnTo>
                  <a:pt x="3208" y="9"/>
                </a:lnTo>
                <a:lnTo>
                  <a:pt x="3218" y="39"/>
                </a:lnTo>
                <a:lnTo>
                  <a:pt x="3225" y="62"/>
                </a:lnTo>
                <a:lnTo>
                  <a:pt x="3232" y="89"/>
                </a:lnTo>
                <a:lnTo>
                  <a:pt x="3240" y="121"/>
                </a:lnTo>
                <a:lnTo>
                  <a:pt x="3248" y="156"/>
                </a:lnTo>
                <a:lnTo>
                  <a:pt x="3255" y="197"/>
                </a:lnTo>
                <a:lnTo>
                  <a:pt x="3262" y="242"/>
                </a:lnTo>
                <a:lnTo>
                  <a:pt x="3268" y="290"/>
                </a:lnTo>
                <a:lnTo>
                  <a:pt x="3272" y="343"/>
                </a:lnTo>
                <a:lnTo>
                  <a:pt x="3275" y="400"/>
                </a:lnTo>
                <a:lnTo>
                  <a:pt x="3277" y="461"/>
                </a:lnTo>
                <a:lnTo>
                  <a:pt x="3276" y="526"/>
                </a:lnTo>
                <a:lnTo>
                  <a:pt x="3274" y="593"/>
                </a:lnTo>
                <a:lnTo>
                  <a:pt x="3268" y="665"/>
                </a:lnTo>
                <a:lnTo>
                  <a:pt x="3260" y="740"/>
                </a:lnTo>
                <a:lnTo>
                  <a:pt x="3248" y="818"/>
                </a:lnTo>
                <a:lnTo>
                  <a:pt x="3232" y="901"/>
                </a:lnTo>
                <a:lnTo>
                  <a:pt x="3212" y="986"/>
                </a:lnTo>
                <a:lnTo>
                  <a:pt x="3188" y="1074"/>
                </a:lnTo>
                <a:lnTo>
                  <a:pt x="3161" y="1165"/>
                </a:lnTo>
                <a:lnTo>
                  <a:pt x="3128" y="1259"/>
                </a:lnTo>
                <a:lnTo>
                  <a:pt x="3089" y="1355"/>
                </a:lnTo>
                <a:lnTo>
                  <a:pt x="3045" y="1454"/>
                </a:lnTo>
                <a:lnTo>
                  <a:pt x="2996" y="1557"/>
                </a:lnTo>
                <a:lnTo>
                  <a:pt x="2941" y="1661"/>
                </a:lnTo>
                <a:lnTo>
                  <a:pt x="2879" y="1768"/>
                </a:lnTo>
                <a:lnTo>
                  <a:pt x="2811" y="1877"/>
                </a:lnTo>
                <a:lnTo>
                  <a:pt x="2735" y="1988"/>
                </a:lnTo>
                <a:lnTo>
                  <a:pt x="2652" y="210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SlideModel shp109">
            <a:extLst>
              <a:ext uri="{FF2B5EF4-FFF2-40B4-BE49-F238E27FC236}">
                <a16:creationId xmlns:a16="http://schemas.microsoft.com/office/drawing/2014/main" id="{B23E4293-D54E-40AE-87F1-94B58430A958}"/>
              </a:ext>
            </a:extLst>
          </p:cNvPr>
          <p:cNvSpPr>
            <a:spLocks/>
          </p:cNvSpPr>
          <p:nvPr/>
        </p:nvSpPr>
        <p:spPr bwMode="auto">
          <a:xfrm>
            <a:off x="6877779" y="3882454"/>
            <a:ext cx="1179020" cy="1687725"/>
          </a:xfrm>
          <a:custGeom>
            <a:avLst/>
            <a:gdLst>
              <a:gd name="T0" fmla="*/ 0 w 3848"/>
              <a:gd name="T1" fmla="*/ 2100 h 5510"/>
              <a:gd name="T2" fmla="*/ 2735 w 3848"/>
              <a:gd name="T3" fmla="*/ 5510 h 5510"/>
              <a:gd name="T4" fmla="*/ 2750 w 3848"/>
              <a:gd name="T5" fmla="*/ 5486 h 5510"/>
              <a:gd name="T6" fmla="*/ 2795 w 3848"/>
              <a:gd name="T7" fmla="*/ 5415 h 5510"/>
              <a:gd name="T8" fmla="*/ 2827 w 3848"/>
              <a:gd name="T9" fmla="*/ 5362 h 5510"/>
              <a:gd name="T10" fmla="*/ 2866 w 3848"/>
              <a:gd name="T11" fmla="*/ 5300 h 5510"/>
              <a:gd name="T12" fmla="*/ 2908 w 3848"/>
              <a:gd name="T13" fmla="*/ 5226 h 5510"/>
              <a:gd name="T14" fmla="*/ 2954 w 3848"/>
              <a:gd name="T15" fmla="*/ 5141 h 5510"/>
              <a:gd name="T16" fmla="*/ 3005 w 3848"/>
              <a:gd name="T17" fmla="*/ 5046 h 5510"/>
              <a:gd name="T18" fmla="*/ 3058 w 3848"/>
              <a:gd name="T19" fmla="*/ 4941 h 5510"/>
              <a:gd name="T20" fmla="*/ 3114 w 3848"/>
              <a:gd name="T21" fmla="*/ 4826 h 5510"/>
              <a:gd name="T22" fmla="*/ 3171 w 3848"/>
              <a:gd name="T23" fmla="*/ 4702 h 5510"/>
              <a:gd name="T24" fmla="*/ 3230 w 3848"/>
              <a:gd name="T25" fmla="*/ 4568 h 5510"/>
              <a:gd name="T26" fmla="*/ 3290 w 3848"/>
              <a:gd name="T27" fmla="*/ 4424 h 5510"/>
              <a:gd name="T28" fmla="*/ 3349 w 3848"/>
              <a:gd name="T29" fmla="*/ 4272 h 5510"/>
              <a:gd name="T30" fmla="*/ 3408 w 3848"/>
              <a:gd name="T31" fmla="*/ 4110 h 5510"/>
              <a:gd name="T32" fmla="*/ 3465 w 3848"/>
              <a:gd name="T33" fmla="*/ 3940 h 5510"/>
              <a:gd name="T34" fmla="*/ 3521 w 3848"/>
              <a:gd name="T35" fmla="*/ 3762 h 5510"/>
              <a:gd name="T36" fmla="*/ 3575 w 3848"/>
              <a:gd name="T37" fmla="*/ 3575 h 5510"/>
              <a:gd name="T38" fmla="*/ 3626 w 3848"/>
              <a:gd name="T39" fmla="*/ 3380 h 5510"/>
              <a:gd name="T40" fmla="*/ 3672 w 3848"/>
              <a:gd name="T41" fmla="*/ 3178 h 5510"/>
              <a:gd name="T42" fmla="*/ 3715 w 3848"/>
              <a:gd name="T43" fmla="*/ 2968 h 5510"/>
              <a:gd name="T44" fmla="*/ 3752 w 3848"/>
              <a:gd name="T45" fmla="*/ 2751 h 5510"/>
              <a:gd name="T46" fmla="*/ 3785 w 3848"/>
              <a:gd name="T47" fmla="*/ 2526 h 5510"/>
              <a:gd name="T48" fmla="*/ 3812 w 3848"/>
              <a:gd name="T49" fmla="*/ 2295 h 5510"/>
              <a:gd name="T50" fmla="*/ 3832 w 3848"/>
              <a:gd name="T51" fmla="*/ 2058 h 5510"/>
              <a:gd name="T52" fmla="*/ 3844 w 3848"/>
              <a:gd name="T53" fmla="*/ 1813 h 5510"/>
              <a:gd name="T54" fmla="*/ 3848 w 3848"/>
              <a:gd name="T55" fmla="*/ 1562 h 5510"/>
              <a:gd name="T56" fmla="*/ 3845 w 3848"/>
              <a:gd name="T57" fmla="*/ 1306 h 5510"/>
              <a:gd name="T58" fmla="*/ 3832 w 3848"/>
              <a:gd name="T59" fmla="*/ 1043 h 5510"/>
              <a:gd name="T60" fmla="*/ 3810 w 3848"/>
              <a:gd name="T61" fmla="*/ 774 h 5510"/>
              <a:gd name="T62" fmla="*/ 3776 w 3848"/>
              <a:gd name="T63" fmla="*/ 501 h 5510"/>
              <a:gd name="T64" fmla="*/ 552 w 3848"/>
              <a:gd name="T65" fmla="*/ 0 h 5510"/>
              <a:gd name="T66" fmla="*/ 555 w 3848"/>
              <a:gd name="T67" fmla="*/ 11 h 5510"/>
              <a:gd name="T68" fmla="*/ 563 w 3848"/>
              <a:gd name="T69" fmla="*/ 44 h 5510"/>
              <a:gd name="T70" fmla="*/ 568 w 3848"/>
              <a:gd name="T71" fmla="*/ 67 h 5510"/>
              <a:gd name="T72" fmla="*/ 573 w 3848"/>
              <a:gd name="T73" fmla="*/ 96 h 5510"/>
              <a:gd name="T74" fmla="*/ 578 w 3848"/>
              <a:gd name="T75" fmla="*/ 129 h 5510"/>
              <a:gd name="T76" fmla="*/ 584 w 3848"/>
              <a:gd name="T77" fmla="*/ 168 h 5510"/>
              <a:gd name="T78" fmla="*/ 588 w 3848"/>
              <a:gd name="T79" fmla="*/ 211 h 5510"/>
              <a:gd name="T80" fmla="*/ 592 w 3848"/>
              <a:gd name="T81" fmla="*/ 258 h 5510"/>
              <a:gd name="T82" fmla="*/ 596 w 3848"/>
              <a:gd name="T83" fmla="*/ 310 h 5510"/>
              <a:gd name="T84" fmla="*/ 598 w 3848"/>
              <a:gd name="T85" fmla="*/ 365 h 5510"/>
              <a:gd name="T86" fmla="*/ 599 w 3848"/>
              <a:gd name="T87" fmla="*/ 424 h 5510"/>
              <a:gd name="T88" fmla="*/ 598 w 3848"/>
              <a:gd name="T89" fmla="*/ 488 h 5510"/>
              <a:gd name="T90" fmla="*/ 596 w 3848"/>
              <a:gd name="T91" fmla="*/ 554 h 5510"/>
              <a:gd name="T92" fmla="*/ 590 w 3848"/>
              <a:gd name="T93" fmla="*/ 625 h 5510"/>
              <a:gd name="T94" fmla="*/ 582 w 3848"/>
              <a:gd name="T95" fmla="*/ 698 h 5510"/>
              <a:gd name="T96" fmla="*/ 573 w 3848"/>
              <a:gd name="T97" fmla="*/ 775 h 5510"/>
              <a:gd name="T98" fmla="*/ 559 w 3848"/>
              <a:gd name="T99" fmla="*/ 855 h 5510"/>
              <a:gd name="T100" fmla="*/ 543 w 3848"/>
              <a:gd name="T101" fmla="*/ 938 h 5510"/>
              <a:gd name="T102" fmla="*/ 523 w 3848"/>
              <a:gd name="T103" fmla="*/ 1023 h 5510"/>
              <a:gd name="T104" fmla="*/ 499 w 3848"/>
              <a:gd name="T105" fmla="*/ 1111 h 5510"/>
              <a:gd name="T106" fmla="*/ 471 w 3848"/>
              <a:gd name="T107" fmla="*/ 1201 h 5510"/>
              <a:gd name="T108" fmla="*/ 439 w 3848"/>
              <a:gd name="T109" fmla="*/ 1295 h 5510"/>
              <a:gd name="T110" fmla="*/ 403 w 3848"/>
              <a:gd name="T111" fmla="*/ 1389 h 5510"/>
              <a:gd name="T112" fmla="*/ 362 w 3848"/>
              <a:gd name="T113" fmla="*/ 1486 h 5510"/>
              <a:gd name="T114" fmla="*/ 316 w 3848"/>
              <a:gd name="T115" fmla="*/ 1584 h 5510"/>
              <a:gd name="T116" fmla="*/ 264 w 3848"/>
              <a:gd name="T117" fmla="*/ 1686 h 5510"/>
              <a:gd name="T118" fmla="*/ 207 w 3848"/>
              <a:gd name="T119" fmla="*/ 1787 h 5510"/>
              <a:gd name="T120" fmla="*/ 144 w 3848"/>
              <a:gd name="T121" fmla="*/ 1890 h 5510"/>
              <a:gd name="T122" fmla="*/ 76 w 3848"/>
              <a:gd name="T123" fmla="*/ 1995 h 5510"/>
              <a:gd name="T124" fmla="*/ 0 w 3848"/>
              <a:gd name="T125" fmla="*/ 2100 h 5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8" h="5510">
                <a:moveTo>
                  <a:pt x="0" y="2100"/>
                </a:moveTo>
                <a:lnTo>
                  <a:pt x="2735" y="5510"/>
                </a:lnTo>
                <a:lnTo>
                  <a:pt x="2750" y="5486"/>
                </a:lnTo>
                <a:lnTo>
                  <a:pt x="2795" y="5415"/>
                </a:lnTo>
                <a:lnTo>
                  <a:pt x="2827" y="5362"/>
                </a:lnTo>
                <a:lnTo>
                  <a:pt x="2866" y="5300"/>
                </a:lnTo>
                <a:lnTo>
                  <a:pt x="2908" y="5226"/>
                </a:lnTo>
                <a:lnTo>
                  <a:pt x="2954" y="5141"/>
                </a:lnTo>
                <a:lnTo>
                  <a:pt x="3005" y="5046"/>
                </a:lnTo>
                <a:lnTo>
                  <a:pt x="3058" y="4941"/>
                </a:lnTo>
                <a:lnTo>
                  <a:pt x="3114" y="4826"/>
                </a:lnTo>
                <a:lnTo>
                  <a:pt x="3171" y="4702"/>
                </a:lnTo>
                <a:lnTo>
                  <a:pt x="3230" y="4568"/>
                </a:lnTo>
                <a:lnTo>
                  <a:pt x="3290" y="4424"/>
                </a:lnTo>
                <a:lnTo>
                  <a:pt x="3349" y="4272"/>
                </a:lnTo>
                <a:lnTo>
                  <a:pt x="3408" y="4110"/>
                </a:lnTo>
                <a:lnTo>
                  <a:pt x="3465" y="3940"/>
                </a:lnTo>
                <a:lnTo>
                  <a:pt x="3521" y="3762"/>
                </a:lnTo>
                <a:lnTo>
                  <a:pt x="3575" y="3575"/>
                </a:lnTo>
                <a:lnTo>
                  <a:pt x="3626" y="3380"/>
                </a:lnTo>
                <a:lnTo>
                  <a:pt x="3672" y="3178"/>
                </a:lnTo>
                <a:lnTo>
                  <a:pt x="3715" y="2968"/>
                </a:lnTo>
                <a:lnTo>
                  <a:pt x="3752" y="2751"/>
                </a:lnTo>
                <a:lnTo>
                  <a:pt x="3785" y="2526"/>
                </a:lnTo>
                <a:lnTo>
                  <a:pt x="3812" y="2295"/>
                </a:lnTo>
                <a:lnTo>
                  <a:pt x="3832" y="2058"/>
                </a:lnTo>
                <a:lnTo>
                  <a:pt x="3844" y="1813"/>
                </a:lnTo>
                <a:lnTo>
                  <a:pt x="3848" y="1562"/>
                </a:lnTo>
                <a:lnTo>
                  <a:pt x="3845" y="1306"/>
                </a:lnTo>
                <a:lnTo>
                  <a:pt x="3832" y="1043"/>
                </a:lnTo>
                <a:lnTo>
                  <a:pt x="3810" y="774"/>
                </a:lnTo>
                <a:lnTo>
                  <a:pt x="3776" y="501"/>
                </a:lnTo>
                <a:lnTo>
                  <a:pt x="552" y="0"/>
                </a:lnTo>
                <a:lnTo>
                  <a:pt x="555" y="11"/>
                </a:lnTo>
                <a:lnTo>
                  <a:pt x="563" y="44"/>
                </a:lnTo>
                <a:lnTo>
                  <a:pt x="568" y="67"/>
                </a:lnTo>
                <a:lnTo>
                  <a:pt x="573" y="96"/>
                </a:lnTo>
                <a:lnTo>
                  <a:pt x="578" y="129"/>
                </a:lnTo>
                <a:lnTo>
                  <a:pt x="584" y="168"/>
                </a:lnTo>
                <a:lnTo>
                  <a:pt x="588" y="211"/>
                </a:lnTo>
                <a:lnTo>
                  <a:pt x="592" y="258"/>
                </a:lnTo>
                <a:lnTo>
                  <a:pt x="596" y="310"/>
                </a:lnTo>
                <a:lnTo>
                  <a:pt x="598" y="365"/>
                </a:lnTo>
                <a:lnTo>
                  <a:pt x="599" y="424"/>
                </a:lnTo>
                <a:lnTo>
                  <a:pt x="598" y="488"/>
                </a:lnTo>
                <a:lnTo>
                  <a:pt x="596" y="554"/>
                </a:lnTo>
                <a:lnTo>
                  <a:pt x="590" y="625"/>
                </a:lnTo>
                <a:lnTo>
                  <a:pt x="582" y="698"/>
                </a:lnTo>
                <a:lnTo>
                  <a:pt x="573" y="775"/>
                </a:lnTo>
                <a:lnTo>
                  <a:pt x="559" y="855"/>
                </a:lnTo>
                <a:lnTo>
                  <a:pt x="543" y="938"/>
                </a:lnTo>
                <a:lnTo>
                  <a:pt x="523" y="1023"/>
                </a:lnTo>
                <a:lnTo>
                  <a:pt x="499" y="1111"/>
                </a:lnTo>
                <a:lnTo>
                  <a:pt x="471" y="1201"/>
                </a:lnTo>
                <a:lnTo>
                  <a:pt x="439" y="1295"/>
                </a:lnTo>
                <a:lnTo>
                  <a:pt x="403" y="1389"/>
                </a:lnTo>
                <a:lnTo>
                  <a:pt x="362" y="1486"/>
                </a:lnTo>
                <a:lnTo>
                  <a:pt x="316" y="1584"/>
                </a:lnTo>
                <a:lnTo>
                  <a:pt x="264" y="1686"/>
                </a:lnTo>
                <a:lnTo>
                  <a:pt x="207" y="1787"/>
                </a:lnTo>
                <a:lnTo>
                  <a:pt x="144" y="1890"/>
                </a:lnTo>
                <a:lnTo>
                  <a:pt x="76" y="1995"/>
                </a:lnTo>
                <a:lnTo>
                  <a:pt x="0" y="210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0" name="SlideModel shp110">
            <a:extLst>
              <a:ext uri="{FF2B5EF4-FFF2-40B4-BE49-F238E27FC236}">
                <a16:creationId xmlns:a16="http://schemas.microsoft.com/office/drawing/2014/main" id="{856920DC-A8BC-4086-AC8E-5D0252F42451}"/>
              </a:ext>
            </a:extLst>
          </p:cNvPr>
          <p:cNvSpPr>
            <a:spLocks/>
          </p:cNvSpPr>
          <p:nvPr/>
        </p:nvSpPr>
        <p:spPr bwMode="auto">
          <a:xfrm>
            <a:off x="6020142" y="4574808"/>
            <a:ext cx="699699" cy="253435"/>
          </a:xfrm>
          <a:custGeom>
            <a:avLst/>
            <a:gdLst>
              <a:gd name="T0" fmla="*/ 2285 w 2285"/>
              <a:gd name="T1" fmla="*/ 0 h 830"/>
              <a:gd name="T2" fmla="*/ 464 w 2285"/>
              <a:gd name="T3" fmla="*/ 395 h 830"/>
              <a:gd name="T4" fmla="*/ 458 w 2285"/>
              <a:gd name="T5" fmla="*/ 404 h 830"/>
              <a:gd name="T6" fmla="*/ 439 w 2285"/>
              <a:gd name="T7" fmla="*/ 427 h 830"/>
              <a:gd name="T8" fmla="*/ 424 w 2285"/>
              <a:gd name="T9" fmla="*/ 442 h 830"/>
              <a:gd name="T10" fmla="*/ 405 w 2285"/>
              <a:gd name="T11" fmla="*/ 461 h 830"/>
              <a:gd name="T12" fmla="*/ 383 w 2285"/>
              <a:gd name="T13" fmla="*/ 480 h 830"/>
              <a:gd name="T14" fmla="*/ 357 w 2285"/>
              <a:gd name="T15" fmla="*/ 501 h 830"/>
              <a:gd name="T16" fmla="*/ 327 w 2285"/>
              <a:gd name="T17" fmla="*/ 521 h 830"/>
              <a:gd name="T18" fmla="*/ 293 w 2285"/>
              <a:gd name="T19" fmla="*/ 542 h 830"/>
              <a:gd name="T20" fmla="*/ 274 w 2285"/>
              <a:gd name="T21" fmla="*/ 552 h 830"/>
              <a:gd name="T22" fmla="*/ 254 w 2285"/>
              <a:gd name="T23" fmla="*/ 562 h 830"/>
              <a:gd name="T24" fmla="*/ 234 w 2285"/>
              <a:gd name="T25" fmla="*/ 572 h 830"/>
              <a:gd name="T26" fmla="*/ 212 w 2285"/>
              <a:gd name="T27" fmla="*/ 581 h 830"/>
              <a:gd name="T28" fmla="*/ 189 w 2285"/>
              <a:gd name="T29" fmla="*/ 591 h 830"/>
              <a:gd name="T30" fmla="*/ 166 w 2285"/>
              <a:gd name="T31" fmla="*/ 598 h 830"/>
              <a:gd name="T32" fmla="*/ 141 w 2285"/>
              <a:gd name="T33" fmla="*/ 607 h 830"/>
              <a:gd name="T34" fmla="*/ 114 w 2285"/>
              <a:gd name="T35" fmla="*/ 615 h 830"/>
              <a:gd name="T36" fmla="*/ 88 w 2285"/>
              <a:gd name="T37" fmla="*/ 622 h 830"/>
              <a:gd name="T38" fmla="*/ 59 w 2285"/>
              <a:gd name="T39" fmla="*/ 627 h 830"/>
              <a:gd name="T40" fmla="*/ 30 w 2285"/>
              <a:gd name="T41" fmla="*/ 633 h 830"/>
              <a:gd name="T42" fmla="*/ 0 w 2285"/>
              <a:gd name="T43" fmla="*/ 637 h 830"/>
              <a:gd name="T44" fmla="*/ 417 w 2285"/>
              <a:gd name="T45" fmla="*/ 827 h 830"/>
              <a:gd name="T46" fmla="*/ 431 w 2285"/>
              <a:gd name="T47" fmla="*/ 828 h 830"/>
              <a:gd name="T48" fmla="*/ 474 w 2285"/>
              <a:gd name="T49" fmla="*/ 830 h 830"/>
              <a:gd name="T50" fmla="*/ 505 w 2285"/>
              <a:gd name="T51" fmla="*/ 830 h 830"/>
              <a:gd name="T52" fmla="*/ 543 w 2285"/>
              <a:gd name="T53" fmla="*/ 830 h 830"/>
              <a:gd name="T54" fmla="*/ 584 w 2285"/>
              <a:gd name="T55" fmla="*/ 828 h 830"/>
              <a:gd name="T56" fmla="*/ 632 w 2285"/>
              <a:gd name="T57" fmla="*/ 826 h 830"/>
              <a:gd name="T58" fmla="*/ 684 w 2285"/>
              <a:gd name="T59" fmla="*/ 824 h 830"/>
              <a:gd name="T60" fmla="*/ 740 w 2285"/>
              <a:gd name="T61" fmla="*/ 820 h 830"/>
              <a:gd name="T62" fmla="*/ 800 w 2285"/>
              <a:gd name="T63" fmla="*/ 814 h 830"/>
              <a:gd name="T64" fmla="*/ 864 w 2285"/>
              <a:gd name="T65" fmla="*/ 806 h 830"/>
              <a:gd name="T66" fmla="*/ 930 w 2285"/>
              <a:gd name="T67" fmla="*/ 798 h 830"/>
              <a:gd name="T68" fmla="*/ 1001 w 2285"/>
              <a:gd name="T69" fmla="*/ 787 h 830"/>
              <a:gd name="T70" fmla="*/ 1072 w 2285"/>
              <a:gd name="T71" fmla="*/ 772 h 830"/>
              <a:gd name="T72" fmla="*/ 1146 w 2285"/>
              <a:gd name="T73" fmla="*/ 757 h 830"/>
              <a:gd name="T74" fmla="*/ 1222 w 2285"/>
              <a:gd name="T75" fmla="*/ 738 h 830"/>
              <a:gd name="T76" fmla="*/ 1298 w 2285"/>
              <a:gd name="T77" fmla="*/ 716 h 830"/>
              <a:gd name="T78" fmla="*/ 1376 w 2285"/>
              <a:gd name="T79" fmla="*/ 692 h 830"/>
              <a:gd name="T80" fmla="*/ 1454 w 2285"/>
              <a:gd name="T81" fmla="*/ 663 h 830"/>
              <a:gd name="T82" fmla="*/ 1532 w 2285"/>
              <a:gd name="T83" fmla="*/ 633 h 830"/>
              <a:gd name="T84" fmla="*/ 1609 w 2285"/>
              <a:gd name="T85" fmla="*/ 597 h 830"/>
              <a:gd name="T86" fmla="*/ 1687 w 2285"/>
              <a:gd name="T87" fmla="*/ 559 h 830"/>
              <a:gd name="T88" fmla="*/ 1762 w 2285"/>
              <a:gd name="T89" fmla="*/ 515 h 830"/>
              <a:gd name="T90" fmla="*/ 1837 w 2285"/>
              <a:gd name="T91" fmla="*/ 468 h 830"/>
              <a:gd name="T92" fmla="*/ 1910 w 2285"/>
              <a:gd name="T93" fmla="*/ 416 h 830"/>
              <a:gd name="T94" fmla="*/ 1980 w 2285"/>
              <a:gd name="T95" fmla="*/ 360 h 830"/>
              <a:gd name="T96" fmla="*/ 2049 w 2285"/>
              <a:gd name="T97" fmla="*/ 298 h 830"/>
              <a:gd name="T98" fmla="*/ 2114 w 2285"/>
              <a:gd name="T99" fmla="*/ 232 h 830"/>
              <a:gd name="T100" fmla="*/ 2174 w 2285"/>
              <a:gd name="T101" fmla="*/ 160 h 830"/>
              <a:gd name="T102" fmla="*/ 2233 w 2285"/>
              <a:gd name="T103" fmla="*/ 82 h 830"/>
              <a:gd name="T104" fmla="*/ 2285 w 2285"/>
              <a:gd name="T105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85" h="830">
                <a:moveTo>
                  <a:pt x="2285" y="0"/>
                </a:moveTo>
                <a:lnTo>
                  <a:pt x="464" y="395"/>
                </a:lnTo>
                <a:lnTo>
                  <a:pt x="458" y="404"/>
                </a:lnTo>
                <a:lnTo>
                  <a:pt x="439" y="427"/>
                </a:lnTo>
                <a:lnTo>
                  <a:pt x="424" y="442"/>
                </a:lnTo>
                <a:lnTo>
                  <a:pt x="405" y="461"/>
                </a:lnTo>
                <a:lnTo>
                  <a:pt x="383" y="480"/>
                </a:lnTo>
                <a:lnTo>
                  <a:pt x="357" y="501"/>
                </a:lnTo>
                <a:lnTo>
                  <a:pt x="327" y="521"/>
                </a:lnTo>
                <a:lnTo>
                  <a:pt x="293" y="542"/>
                </a:lnTo>
                <a:lnTo>
                  <a:pt x="274" y="552"/>
                </a:lnTo>
                <a:lnTo>
                  <a:pt x="254" y="562"/>
                </a:lnTo>
                <a:lnTo>
                  <a:pt x="234" y="572"/>
                </a:lnTo>
                <a:lnTo>
                  <a:pt x="212" y="581"/>
                </a:lnTo>
                <a:lnTo>
                  <a:pt x="189" y="591"/>
                </a:lnTo>
                <a:lnTo>
                  <a:pt x="166" y="598"/>
                </a:lnTo>
                <a:lnTo>
                  <a:pt x="141" y="607"/>
                </a:lnTo>
                <a:lnTo>
                  <a:pt x="114" y="615"/>
                </a:lnTo>
                <a:lnTo>
                  <a:pt x="88" y="622"/>
                </a:lnTo>
                <a:lnTo>
                  <a:pt x="59" y="627"/>
                </a:lnTo>
                <a:lnTo>
                  <a:pt x="30" y="633"/>
                </a:lnTo>
                <a:lnTo>
                  <a:pt x="0" y="637"/>
                </a:lnTo>
                <a:lnTo>
                  <a:pt x="417" y="827"/>
                </a:lnTo>
                <a:lnTo>
                  <a:pt x="431" y="828"/>
                </a:lnTo>
                <a:lnTo>
                  <a:pt x="474" y="830"/>
                </a:lnTo>
                <a:lnTo>
                  <a:pt x="505" y="830"/>
                </a:lnTo>
                <a:lnTo>
                  <a:pt x="543" y="830"/>
                </a:lnTo>
                <a:lnTo>
                  <a:pt x="584" y="828"/>
                </a:lnTo>
                <a:lnTo>
                  <a:pt x="632" y="826"/>
                </a:lnTo>
                <a:lnTo>
                  <a:pt x="684" y="824"/>
                </a:lnTo>
                <a:lnTo>
                  <a:pt x="740" y="820"/>
                </a:lnTo>
                <a:lnTo>
                  <a:pt x="800" y="814"/>
                </a:lnTo>
                <a:lnTo>
                  <a:pt x="864" y="806"/>
                </a:lnTo>
                <a:lnTo>
                  <a:pt x="930" y="798"/>
                </a:lnTo>
                <a:lnTo>
                  <a:pt x="1001" y="787"/>
                </a:lnTo>
                <a:lnTo>
                  <a:pt x="1072" y="772"/>
                </a:lnTo>
                <a:lnTo>
                  <a:pt x="1146" y="757"/>
                </a:lnTo>
                <a:lnTo>
                  <a:pt x="1222" y="738"/>
                </a:lnTo>
                <a:lnTo>
                  <a:pt x="1298" y="716"/>
                </a:lnTo>
                <a:lnTo>
                  <a:pt x="1376" y="692"/>
                </a:lnTo>
                <a:lnTo>
                  <a:pt x="1454" y="663"/>
                </a:lnTo>
                <a:lnTo>
                  <a:pt x="1532" y="633"/>
                </a:lnTo>
                <a:lnTo>
                  <a:pt x="1609" y="597"/>
                </a:lnTo>
                <a:lnTo>
                  <a:pt x="1687" y="559"/>
                </a:lnTo>
                <a:lnTo>
                  <a:pt x="1762" y="515"/>
                </a:lnTo>
                <a:lnTo>
                  <a:pt x="1837" y="468"/>
                </a:lnTo>
                <a:lnTo>
                  <a:pt x="1910" y="416"/>
                </a:lnTo>
                <a:lnTo>
                  <a:pt x="1980" y="360"/>
                </a:lnTo>
                <a:lnTo>
                  <a:pt x="2049" y="298"/>
                </a:lnTo>
                <a:lnTo>
                  <a:pt x="2114" y="232"/>
                </a:lnTo>
                <a:lnTo>
                  <a:pt x="2174" y="160"/>
                </a:lnTo>
                <a:lnTo>
                  <a:pt x="2233" y="82"/>
                </a:lnTo>
                <a:lnTo>
                  <a:pt x="2285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SlideModel shp111">
            <a:extLst>
              <a:ext uri="{FF2B5EF4-FFF2-40B4-BE49-F238E27FC236}">
                <a16:creationId xmlns:a16="http://schemas.microsoft.com/office/drawing/2014/main" id="{DCBF1ED3-9776-46CB-A57B-D75EE7A2ED68}"/>
              </a:ext>
            </a:extLst>
          </p:cNvPr>
          <p:cNvSpPr>
            <a:spLocks/>
          </p:cNvSpPr>
          <p:nvPr/>
        </p:nvSpPr>
        <p:spPr bwMode="auto">
          <a:xfrm>
            <a:off x="5823640" y="4769476"/>
            <a:ext cx="374642" cy="1584881"/>
          </a:xfrm>
          <a:custGeom>
            <a:avLst/>
            <a:gdLst>
              <a:gd name="T0" fmla="*/ 643 w 1223"/>
              <a:gd name="T1" fmla="*/ 0 h 5179"/>
              <a:gd name="T2" fmla="*/ 1060 w 1223"/>
              <a:gd name="T3" fmla="*/ 190 h 5179"/>
              <a:gd name="T4" fmla="*/ 1223 w 1223"/>
              <a:gd name="T5" fmla="*/ 5179 h 5179"/>
              <a:gd name="T6" fmla="*/ 1213 w 1223"/>
              <a:gd name="T7" fmla="*/ 5178 h 5179"/>
              <a:gd name="T8" fmla="*/ 1183 w 1223"/>
              <a:gd name="T9" fmla="*/ 5175 h 5179"/>
              <a:gd name="T10" fmla="*/ 1136 w 1223"/>
              <a:gd name="T11" fmla="*/ 5169 h 5179"/>
              <a:gd name="T12" fmla="*/ 1074 w 1223"/>
              <a:gd name="T13" fmla="*/ 5160 h 5179"/>
              <a:gd name="T14" fmla="*/ 1000 w 1223"/>
              <a:gd name="T15" fmla="*/ 5151 h 5179"/>
              <a:gd name="T16" fmla="*/ 915 w 1223"/>
              <a:gd name="T17" fmla="*/ 5139 h 5179"/>
              <a:gd name="T18" fmla="*/ 822 w 1223"/>
              <a:gd name="T19" fmla="*/ 5126 h 5179"/>
              <a:gd name="T20" fmla="*/ 724 w 1223"/>
              <a:gd name="T21" fmla="*/ 5111 h 5179"/>
              <a:gd name="T22" fmla="*/ 622 w 1223"/>
              <a:gd name="T23" fmla="*/ 5094 h 5179"/>
              <a:gd name="T24" fmla="*/ 518 w 1223"/>
              <a:gd name="T25" fmla="*/ 5077 h 5179"/>
              <a:gd name="T26" fmla="*/ 416 w 1223"/>
              <a:gd name="T27" fmla="*/ 5058 h 5179"/>
              <a:gd name="T28" fmla="*/ 317 w 1223"/>
              <a:gd name="T29" fmla="*/ 5037 h 5179"/>
              <a:gd name="T30" fmla="*/ 270 w 1223"/>
              <a:gd name="T31" fmla="*/ 5027 h 5179"/>
              <a:gd name="T32" fmla="*/ 224 w 1223"/>
              <a:gd name="T33" fmla="*/ 5016 h 5179"/>
              <a:gd name="T34" fmla="*/ 180 w 1223"/>
              <a:gd name="T35" fmla="*/ 5005 h 5179"/>
              <a:gd name="T36" fmla="*/ 139 w 1223"/>
              <a:gd name="T37" fmla="*/ 4993 h 5179"/>
              <a:gd name="T38" fmla="*/ 99 w 1223"/>
              <a:gd name="T39" fmla="*/ 4982 h 5179"/>
              <a:gd name="T40" fmla="*/ 63 w 1223"/>
              <a:gd name="T41" fmla="*/ 4970 h 5179"/>
              <a:gd name="T42" fmla="*/ 30 w 1223"/>
              <a:gd name="T43" fmla="*/ 4959 h 5179"/>
              <a:gd name="T44" fmla="*/ 0 w 1223"/>
              <a:gd name="T45" fmla="*/ 4947 h 5179"/>
              <a:gd name="T46" fmla="*/ 643 w 1223"/>
              <a:gd name="T47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23" h="5179">
                <a:moveTo>
                  <a:pt x="643" y="0"/>
                </a:moveTo>
                <a:lnTo>
                  <a:pt x="1060" y="190"/>
                </a:lnTo>
                <a:lnTo>
                  <a:pt x="1223" y="5179"/>
                </a:lnTo>
                <a:lnTo>
                  <a:pt x="1213" y="5178"/>
                </a:lnTo>
                <a:lnTo>
                  <a:pt x="1183" y="5175"/>
                </a:lnTo>
                <a:lnTo>
                  <a:pt x="1136" y="5169"/>
                </a:lnTo>
                <a:lnTo>
                  <a:pt x="1074" y="5160"/>
                </a:lnTo>
                <a:lnTo>
                  <a:pt x="1000" y="5151"/>
                </a:lnTo>
                <a:lnTo>
                  <a:pt x="915" y="5139"/>
                </a:lnTo>
                <a:lnTo>
                  <a:pt x="822" y="5126"/>
                </a:lnTo>
                <a:lnTo>
                  <a:pt x="724" y="5111"/>
                </a:lnTo>
                <a:lnTo>
                  <a:pt x="622" y="5094"/>
                </a:lnTo>
                <a:lnTo>
                  <a:pt x="518" y="5077"/>
                </a:lnTo>
                <a:lnTo>
                  <a:pt x="416" y="5058"/>
                </a:lnTo>
                <a:lnTo>
                  <a:pt x="317" y="5037"/>
                </a:lnTo>
                <a:lnTo>
                  <a:pt x="270" y="5027"/>
                </a:lnTo>
                <a:lnTo>
                  <a:pt x="224" y="5016"/>
                </a:lnTo>
                <a:lnTo>
                  <a:pt x="180" y="5005"/>
                </a:lnTo>
                <a:lnTo>
                  <a:pt x="139" y="4993"/>
                </a:lnTo>
                <a:lnTo>
                  <a:pt x="99" y="4982"/>
                </a:lnTo>
                <a:lnTo>
                  <a:pt x="63" y="4970"/>
                </a:lnTo>
                <a:lnTo>
                  <a:pt x="30" y="4959"/>
                </a:lnTo>
                <a:lnTo>
                  <a:pt x="0" y="4947"/>
                </a:lnTo>
                <a:lnTo>
                  <a:pt x="643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SlideModel shp112">
            <a:extLst>
              <a:ext uri="{FF2B5EF4-FFF2-40B4-BE49-F238E27FC236}">
                <a16:creationId xmlns:a16="http://schemas.microsoft.com/office/drawing/2014/main" id="{20E2F4F3-85CD-407F-BD76-9DFA8050742F}"/>
              </a:ext>
            </a:extLst>
          </p:cNvPr>
          <p:cNvSpPr>
            <a:spLocks/>
          </p:cNvSpPr>
          <p:nvPr/>
        </p:nvSpPr>
        <p:spPr bwMode="auto">
          <a:xfrm>
            <a:off x="6146860" y="4574808"/>
            <a:ext cx="1395725" cy="1779549"/>
          </a:xfrm>
          <a:custGeom>
            <a:avLst/>
            <a:gdLst>
              <a:gd name="T0" fmla="*/ 1868 w 4558"/>
              <a:gd name="T1" fmla="*/ 0 h 5816"/>
              <a:gd name="T2" fmla="*/ 4558 w 4558"/>
              <a:gd name="T3" fmla="*/ 3251 h 5816"/>
              <a:gd name="T4" fmla="*/ 4541 w 4558"/>
              <a:gd name="T5" fmla="*/ 3278 h 5816"/>
              <a:gd name="T6" fmla="*/ 4490 w 4558"/>
              <a:gd name="T7" fmla="*/ 3356 h 5816"/>
              <a:gd name="T8" fmla="*/ 4451 w 4558"/>
              <a:gd name="T9" fmla="*/ 3412 h 5816"/>
              <a:gd name="T10" fmla="*/ 4405 w 4558"/>
              <a:gd name="T11" fmla="*/ 3477 h 5816"/>
              <a:gd name="T12" fmla="*/ 4350 w 4558"/>
              <a:gd name="T13" fmla="*/ 3553 h 5816"/>
              <a:gd name="T14" fmla="*/ 4286 w 4558"/>
              <a:gd name="T15" fmla="*/ 3636 h 5816"/>
              <a:gd name="T16" fmla="*/ 4214 w 4558"/>
              <a:gd name="T17" fmla="*/ 3727 h 5816"/>
              <a:gd name="T18" fmla="*/ 4132 w 4558"/>
              <a:gd name="T19" fmla="*/ 3824 h 5816"/>
              <a:gd name="T20" fmla="*/ 4043 w 4558"/>
              <a:gd name="T21" fmla="*/ 3926 h 5816"/>
              <a:gd name="T22" fmla="*/ 3945 w 4558"/>
              <a:gd name="T23" fmla="*/ 4034 h 5816"/>
              <a:gd name="T24" fmla="*/ 3838 w 4558"/>
              <a:gd name="T25" fmla="*/ 4145 h 5816"/>
              <a:gd name="T26" fmla="*/ 3723 w 4558"/>
              <a:gd name="T27" fmla="*/ 4259 h 5816"/>
              <a:gd name="T28" fmla="*/ 3599 w 4558"/>
              <a:gd name="T29" fmla="*/ 4375 h 5816"/>
              <a:gd name="T30" fmla="*/ 3466 w 4558"/>
              <a:gd name="T31" fmla="*/ 4493 h 5816"/>
              <a:gd name="T32" fmla="*/ 3325 w 4558"/>
              <a:gd name="T33" fmla="*/ 4611 h 5816"/>
              <a:gd name="T34" fmla="*/ 3175 w 4558"/>
              <a:gd name="T35" fmla="*/ 4728 h 5816"/>
              <a:gd name="T36" fmla="*/ 3017 w 4558"/>
              <a:gd name="T37" fmla="*/ 4844 h 5816"/>
              <a:gd name="T38" fmla="*/ 2849 w 4558"/>
              <a:gd name="T39" fmla="*/ 4958 h 5816"/>
              <a:gd name="T40" fmla="*/ 2673 w 4558"/>
              <a:gd name="T41" fmla="*/ 5068 h 5816"/>
              <a:gd name="T42" fmla="*/ 2488 w 4558"/>
              <a:gd name="T43" fmla="*/ 5173 h 5816"/>
              <a:gd name="T44" fmla="*/ 2296 w 4558"/>
              <a:gd name="T45" fmla="*/ 5275 h 5816"/>
              <a:gd name="T46" fmla="*/ 2094 w 4558"/>
              <a:gd name="T47" fmla="*/ 5370 h 5816"/>
              <a:gd name="T48" fmla="*/ 1883 w 4558"/>
              <a:gd name="T49" fmla="*/ 5458 h 5816"/>
              <a:gd name="T50" fmla="*/ 1664 w 4558"/>
              <a:gd name="T51" fmla="*/ 5540 h 5816"/>
              <a:gd name="T52" fmla="*/ 1436 w 4558"/>
              <a:gd name="T53" fmla="*/ 5612 h 5816"/>
              <a:gd name="T54" fmla="*/ 1199 w 4558"/>
              <a:gd name="T55" fmla="*/ 5675 h 5816"/>
              <a:gd name="T56" fmla="*/ 952 w 4558"/>
              <a:gd name="T57" fmla="*/ 5728 h 5816"/>
              <a:gd name="T58" fmla="*/ 698 w 4558"/>
              <a:gd name="T59" fmla="*/ 5770 h 5816"/>
              <a:gd name="T60" fmla="*/ 435 w 4558"/>
              <a:gd name="T61" fmla="*/ 5799 h 5816"/>
              <a:gd name="T62" fmla="*/ 163 w 4558"/>
              <a:gd name="T63" fmla="*/ 5816 h 5816"/>
              <a:gd name="T64" fmla="*/ 0 w 4558"/>
              <a:gd name="T65" fmla="*/ 827 h 5816"/>
              <a:gd name="T66" fmla="*/ 14 w 4558"/>
              <a:gd name="T67" fmla="*/ 826 h 5816"/>
              <a:gd name="T68" fmla="*/ 55 w 4558"/>
              <a:gd name="T69" fmla="*/ 823 h 5816"/>
              <a:gd name="T70" fmla="*/ 120 w 4558"/>
              <a:gd name="T71" fmla="*/ 817 h 5816"/>
              <a:gd name="T72" fmla="*/ 206 w 4558"/>
              <a:gd name="T73" fmla="*/ 806 h 5816"/>
              <a:gd name="T74" fmla="*/ 257 w 4558"/>
              <a:gd name="T75" fmla="*/ 800 h 5816"/>
              <a:gd name="T76" fmla="*/ 311 w 4558"/>
              <a:gd name="T77" fmla="*/ 791 h 5816"/>
              <a:gd name="T78" fmla="*/ 369 w 4558"/>
              <a:gd name="T79" fmla="*/ 781 h 5816"/>
              <a:gd name="T80" fmla="*/ 431 w 4558"/>
              <a:gd name="T81" fmla="*/ 769 h 5816"/>
              <a:gd name="T82" fmla="*/ 496 w 4558"/>
              <a:gd name="T83" fmla="*/ 756 h 5816"/>
              <a:gd name="T84" fmla="*/ 564 w 4558"/>
              <a:gd name="T85" fmla="*/ 740 h 5816"/>
              <a:gd name="T86" fmla="*/ 634 w 4558"/>
              <a:gd name="T87" fmla="*/ 723 h 5816"/>
              <a:gd name="T88" fmla="*/ 707 w 4558"/>
              <a:gd name="T89" fmla="*/ 703 h 5816"/>
              <a:gd name="T90" fmla="*/ 781 w 4558"/>
              <a:gd name="T91" fmla="*/ 682 h 5816"/>
              <a:gd name="T92" fmla="*/ 857 w 4558"/>
              <a:gd name="T93" fmla="*/ 658 h 5816"/>
              <a:gd name="T94" fmla="*/ 934 w 4558"/>
              <a:gd name="T95" fmla="*/ 630 h 5816"/>
              <a:gd name="T96" fmla="*/ 1011 w 4558"/>
              <a:gd name="T97" fmla="*/ 602 h 5816"/>
              <a:gd name="T98" fmla="*/ 1089 w 4558"/>
              <a:gd name="T99" fmla="*/ 570 h 5816"/>
              <a:gd name="T100" fmla="*/ 1166 w 4558"/>
              <a:gd name="T101" fmla="*/ 535 h 5816"/>
              <a:gd name="T102" fmla="*/ 1244 w 4558"/>
              <a:gd name="T103" fmla="*/ 496 h 5816"/>
              <a:gd name="T104" fmla="*/ 1320 w 4558"/>
              <a:gd name="T105" fmla="*/ 455 h 5816"/>
              <a:gd name="T106" fmla="*/ 1396 w 4558"/>
              <a:gd name="T107" fmla="*/ 411 h 5816"/>
              <a:gd name="T108" fmla="*/ 1471 w 4558"/>
              <a:gd name="T109" fmla="*/ 363 h 5816"/>
              <a:gd name="T110" fmla="*/ 1544 w 4558"/>
              <a:gd name="T111" fmla="*/ 312 h 5816"/>
              <a:gd name="T112" fmla="*/ 1614 w 4558"/>
              <a:gd name="T113" fmla="*/ 257 h 5816"/>
              <a:gd name="T114" fmla="*/ 1682 w 4558"/>
              <a:gd name="T115" fmla="*/ 199 h 5816"/>
              <a:gd name="T116" fmla="*/ 1748 w 4558"/>
              <a:gd name="T117" fmla="*/ 136 h 5816"/>
              <a:gd name="T118" fmla="*/ 1810 w 4558"/>
              <a:gd name="T119" fmla="*/ 70 h 5816"/>
              <a:gd name="T120" fmla="*/ 1868 w 4558"/>
              <a:gd name="T121" fmla="*/ 0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58" h="5816">
                <a:moveTo>
                  <a:pt x="1868" y="0"/>
                </a:moveTo>
                <a:lnTo>
                  <a:pt x="4558" y="3251"/>
                </a:lnTo>
                <a:lnTo>
                  <a:pt x="4541" y="3278"/>
                </a:lnTo>
                <a:lnTo>
                  <a:pt x="4490" y="3356"/>
                </a:lnTo>
                <a:lnTo>
                  <a:pt x="4451" y="3412"/>
                </a:lnTo>
                <a:lnTo>
                  <a:pt x="4405" y="3477"/>
                </a:lnTo>
                <a:lnTo>
                  <a:pt x="4350" y="3553"/>
                </a:lnTo>
                <a:lnTo>
                  <a:pt x="4286" y="3636"/>
                </a:lnTo>
                <a:lnTo>
                  <a:pt x="4214" y="3727"/>
                </a:lnTo>
                <a:lnTo>
                  <a:pt x="4132" y="3824"/>
                </a:lnTo>
                <a:lnTo>
                  <a:pt x="4043" y="3926"/>
                </a:lnTo>
                <a:lnTo>
                  <a:pt x="3945" y="4034"/>
                </a:lnTo>
                <a:lnTo>
                  <a:pt x="3838" y="4145"/>
                </a:lnTo>
                <a:lnTo>
                  <a:pt x="3723" y="4259"/>
                </a:lnTo>
                <a:lnTo>
                  <a:pt x="3599" y="4375"/>
                </a:lnTo>
                <a:lnTo>
                  <a:pt x="3466" y="4493"/>
                </a:lnTo>
                <a:lnTo>
                  <a:pt x="3325" y="4611"/>
                </a:lnTo>
                <a:lnTo>
                  <a:pt x="3175" y="4728"/>
                </a:lnTo>
                <a:lnTo>
                  <a:pt x="3017" y="4844"/>
                </a:lnTo>
                <a:lnTo>
                  <a:pt x="2849" y="4958"/>
                </a:lnTo>
                <a:lnTo>
                  <a:pt x="2673" y="5068"/>
                </a:lnTo>
                <a:lnTo>
                  <a:pt x="2488" y="5173"/>
                </a:lnTo>
                <a:lnTo>
                  <a:pt x="2296" y="5275"/>
                </a:lnTo>
                <a:lnTo>
                  <a:pt x="2094" y="5370"/>
                </a:lnTo>
                <a:lnTo>
                  <a:pt x="1883" y="5458"/>
                </a:lnTo>
                <a:lnTo>
                  <a:pt x="1664" y="5540"/>
                </a:lnTo>
                <a:lnTo>
                  <a:pt x="1436" y="5612"/>
                </a:lnTo>
                <a:lnTo>
                  <a:pt x="1199" y="5675"/>
                </a:lnTo>
                <a:lnTo>
                  <a:pt x="952" y="5728"/>
                </a:lnTo>
                <a:lnTo>
                  <a:pt x="698" y="5770"/>
                </a:lnTo>
                <a:lnTo>
                  <a:pt x="435" y="5799"/>
                </a:lnTo>
                <a:lnTo>
                  <a:pt x="163" y="5816"/>
                </a:lnTo>
                <a:lnTo>
                  <a:pt x="0" y="827"/>
                </a:lnTo>
                <a:lnTo>
                  <a:pt x="14" y="826"/>
                </a:lnTo>
                <a:lnTo>
                  <a:pt x="55" y="823"/>
                </a:lnTo>
                <a:lnTo>
                  <a:pt x="120" y="817"/>
                </a:lnTo>
                <a:lnTo>
                  <a:pt x="206" y="806"/>
                </a:lnTo>
                <a:lnTo>
                  <a:pt x="257" y="800"/>
                </a:lnTo>
                <a:lnTo>
                  <a:pt x="311" y="791"/>
                </a:lnTo>
                <a:lnTo>
                  <a:pt x="369" y="781"/>
                </a:lnTo>
                <a:lnTo>
                  <a:pt x="431" y="769"/>
                </a:lnTo>
                <a:lnTo>
                  <a:pt x="496" y="756"/>
                </a:lnTo>
                <a:lnTo>
                  <a:pt x="564" y="740"/>
                </a:lnTo>
                <a:lnTo>
                  <a:pt x="634" y="723"/>
                </a:lnTo>
                <a:lnTo>
                  <a:pt x="707" y="703"/>
                </a:lnTo>
                <a:lnTo>
                  <a:pt x="781" y="682"/>
                </a:lnTo>
                <a:lnTo>
                  <a:pt x="857" y="658"/>
                </a:lnTo>
                <a:lnTo>
                  <a:pt x="934" y="630"/>
                </a:lnTo>
                <a:lnTo>
                  <a:pt x="1011" y="602"/>
                </a:lnTo>
                <a:lnTo>
                  <a:pt x="1089" y="570"/>
                </a:lnTo>
                <a:lnTo>
                  <a:pt x="1166" y="535"/>
                </a:lnTo>
                <a:lnTo>
                  <a:pt x="1244" y="496"/>
                </a:lnTo>
                <a:lnTo>
                  <a:pt x="1320" y="455"/>
                </a:lnTo>
                <a:lnTo>
                  <a:pt x="1396" y="411"/>
                </a:lnTo>
                <a:lnTo>
                  <a:pt x="1471" y="363"/>
                </a:lnTo>
                <a:lnTo>
                  <a:pt x="1544" y="312"/>
                </a:lnTo>
                <a:lnTo>
                  <a:pt x="1614" y="257"/>
                </a:lnTo>
                <a:lnTo>
                  <a:pt x="1682" y="199"/>
                </a:lnTo>
                <a:lnTo>
                  <a:pt x="1748" y="136"/>
                </a:lnTo>
                <a:lnTo>
                  <a:pt x="1810" y="70"/>
                </a:lnTo>
                <a:lnTo>
                  <a:pt x="1868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SlideModel shp113">
            <a:extLst>
              <a:ext uri="{FF2B5EF4-FFF2-40B4-BE49-F238E27FC236}">
                <a16:creationId xmlns:a16="http://schemas.microsoft.com/office/drawing/2014/main" id="{FCDD9B38-8F74-4BAE-8601-B6133439F8EE}"/>
              </a:ext>
            </a:extLst>
          </p:cNvPr>
          <p:cNvSpPr>
            <a:spLocks/>
          </p:cNvSpPr>
          <p:nvPr/>
        </p:nvSpPr>
        <p:spPr bwMode="auto">
          <a:xfrm>
            <a:off x="4299738" y="4482985"/>
            <a:ext cx="1749790" cy="1853008"/>
          </a:xfrm>
          <a:custGeom>
            <a:avLst/>
            <a:gdLst>
              <a:gd name="T0" fmla="*/ 5576 w 5697"/>
              <a:gd name="T1" fmla="*/ 1100 h 6055"/>
              <a:gd name="T2" fmla="*/ 5697 w 5697"/>
              <a:gd name="T3" fmla="*/ 6048 h 6055"/>
              <a:gd name="T4" fmla="*/ 5659 w 5697"/>
              <a:gd name="T5" fmla="*/ 6050 h 6055"/>
              <a:gd name="T6" fmla="*/ 5550 w 5697"/>
              <a:gd name="T7" fmla="*/ 6053 h 6055"/>
              <a:gd name="T8" fmla="*/ 5472 w 5697"/>
              <a:gd name="T9" fmla="*/ 6055 h 6055"/>
              <a:gd name="T10" fmla="*/ 5377 w 5697"/>
              <a:gd name="T11" fmla="*/ 6053 h 6055"/>
              <a:gd name="T12" fmla="*/ 5268 w 5697"/>
              <a:gd name="T13" fmla="*/ 6050 h 6055"/>
              <a:gd name="T14" fmla="*/ 5146 w 5697"/>
              <a:gd name="T15" fmla="*/ 6045 h 6055"/>
              <a:gd name="T16" fmla="*/ 5011 w 5697"/>
              <a:gd name="T17" fmla="*/ 6035 h 6055"/>
              <a:gd name="T18" fmla="*/ 4862 w 5697"/>
              <a:gd name="T19" fmla="*/ 6022 h 6055"/>
              <a:gd name="T20" fmla="*/ 4702 w 5697"/>
              <a:gd name="T21" fmla="*/ 6004 h 6055"/>
              <a:gd name="T22" fmla="*/ 4531 w 5697"/>
              <a:gd name="T23" fmla="*/ 5981 h 6055"/>
              <a:gd name="T24" fmla="*/ 4350 w 5697"/>
              <a:gd name="T25" fmla="*/ 5952 h 6055"/>
              <a:gd name="T26" fmla="*/ 4160 w 5697"/>
              <a:gd name="T27" fmla="*/ 5917 h 6055"/>
              <a:gd name="T28" fmla="*/ 3962 w 5697"/>
              <a:gd name="T29" fmla="*/ 5874 h 6055"/>
              <a:gd name="T30" fmla="*/ 3755 w 5697"/>
              <a:gd name="T31" fmla="*/ 5825 h 6055"/>
              <a:gd name="T32" fmla="*/ 3541 w 5697"/>
              <a:gd name="T33" fmla="*/ 5766 h 6055"/>
              <a:gd name="T34" fmla="*/ 3321 w 5697"/>
              <a:gd name="T35" fmla="*/ 5699 h 6055"/>
              <a:gd name="T36" fmla="*/ 3095 w 5697"/>
              <a:gd name="T37" fmla="*/ 5622 h 6055"/>
              <a:gd name="T38" fmla="*/ 2865 w 5697"/>
              <a:gd name="T39" fmla="*/ 5536 h 6055"/>
              <a:gd name="T40" fmla="*/ 2630 w 5697"/>
              <a:gd name="T41" fmla="*/ 5438 h 6055"/>
              <a:gd name="T42" fmla="*/ 2393 w 5697"/>
              <a:gd name="T43" fmla="*/ 5329 h 6055"/>
              <a:gd name="T44" fmla="*/ 2151 w 5697"/>
              <a:gd name="T45" fmla="*/ 5209 h 6055"/>
              <a:gd name="T46" fmla="*/ 1909 w 5697"/>
              <a:gd name="T47" fmla="*/ 5076 h 6055"/>
              <a:gd name="T48" fmla="*/ 1666 w 5697"/>
              <a:gd name="T49" fmla="*/ 4930 h 6055"/>
              <a:gd name="T50" fmla="*/ 1423 w 5697"/>
              <a:gd name="T51" fmla="*/ 4770 h 6055"/>
              <a:gd name="T52" fmla="*/ 1180 w 5697"/>
              <a:gd name="T53" fmla="*/ 4596 h 6055"/>
              <a:gd name="T54" fmla="*/ 938 w 5697"/>
              <a:gd name="T55" fmla="*/ 4407 h 6055"/>
              <a:gd name="T56" fmla="*/ 699 w 5697"/>
              <a:gd name="T57" fmla="*/ 4202 h 6055"/>
              <a:gd name="T58" fmla="*/ 463 w 5697"/>
              <a:gd name="T59" fmla="*/ 3981 h 6055"/>
              <a:gd name="T60" fmla="*/ 229 w 5697"/>
              <a:gd name="T61" fmla="*/ 3744 h 6055"/>
              <a:gd name="T62" fmla="*/ 0 w 5697"/>
              <a:gd name="T63" fmla="*/ 3488 h 6055"/>
              <a:gd name="T64" fmla="*/ 3570 w 5697"/>
              <a:gd name="T65" fmla="*/ 0 h 6055"/>
              <a:gd name="T66" fmla="*/ 3578 w 5697"/>
              <a:gd name="T67" fmla="*/ 12 h 6055"/>
              <a:gd name="T68" fmla="*/ 3605 w 5697"/>
              <a:gd name="T69" fmla="*/ 46 h 6055"/>
              <a:gd name="T70" fmla="*/ 3625 w 5697"/>
              <a:gd name="T71" fmla="*/ 70 h 6055"/>
              <a:gd name="T72" fmla="*/ 3648 w 5697"/>
              <a:gd name="T73" fmla="*/ 99 h 6055"/>
              <a:gd name="T74" fmla="*/ 3676 w 5697"/>
              <a:gd name="T75" fmla="*/ 132 h 6055"/>
              <a:gd name="T76" fmla="*/ 3708 w 5697"/>
              <a:gd name="T77" fmla="*/ 167 h 6055"/>
              <a:gd name="T78" fmla="*/ 3745 w 5697"/>
              <a:gd name="T79" fmla="*/ 206 h 6055"/>
              <a:gd name="T80" fmla="*/ 3784 w 5697"/>
              <a:gd name="T81" fmla="*/ 248 h 6055"/>
              <a:gd name="T82" fmla="*/ 3828 w 5697"/>
              <a:gd name="T83" fmla="*/ 293 h 6055"/>
              <a:gd name="T84" fmla="*/ 3877 w 5697"/>
              <a:gd name="T85" fmla="*/ 340 h 6055"/>
              <a:gd name="T86" fmla="*/ 3928 w 5697"/>
              <a:gd name="T87" fmla="*/ 388 h 6055"/>
              <a:gd name="T88" fmla="*/ 3984 w 5697"/>
              <a:gd name="T89" fmla="*/ 438 h 6055"/>
              <a:gd name="T90" fmla="*/ 4043 w 5697"/>
              <a:gd name="T91" fmla="*/ 487 h 6055"/>
              <a:gd name="T92" fmla="*/ 4106 w 5697"/>
              <a:gd name="T93" fmla="*/ 538 h 6055"/>
              <a:gd name="T94" fmla="*/ 4173 w 5697"/>
              <a:gd name="T95" fmla="*/ 589 h 6055"/>
              <a:gd name="T96" fmla="*/ 4243 w 5697"/>
              <a:gd name="T97" fmla="*/ 639 h 6055"/>
              <a:gd name="T98" fmla="*/ 4317 w 5697"/>
              <a:gd name="T99" fmla="*/ 690 h 6055"/>
              <a:gd name="T100" fmla="*/ 4394 w 5697"/>
              <a:gd name="T101" fmla="*/ 738 h 6055"/>
              <a:gd name="T102" fmla="*/ 4475 w 5697"/>
              <a:gd name="T103" fmla="*/ 785 h 6055"/>
              <a:gd name="T104" fmla="*/ 4559 w 5697"/>
              <a:gd name="T105" fmla="*/ 830 h 6055"/>
              <a:gd name="T106" fmla="*/ 4646 w 5697"/>
              <a:gd name="T107" fmla="*/ 874 h 6055"/>
              <a:gd name="T108" fmla="*/ 4737 w 5697"/>
              <a:gd name="T109" fmla="*/ 915 h 6055"/>
              <a:gd name="T110" fmla="*/ 4831 w 5697"/>
              <a:gd name="T111" fmla="*/ 953 h 6055"/>
              <a:gd name="T112" fmla="*/ 4928 w 5697"/>
              <a:gd name="T113" fmla="*/ 987 h 6055"/>
              <a:gd name="T114" fmla="*/ 5028 w 5697"/>
              <a:gd name="T115" fmla="*/ 1018 h 6055"/>
              <a:gd name="T116" fmla="*/ 5132 w 5697"/>
              <a:gd name="T117" fmla="*/ 1044 h 6055"/>
              <a:gd name="T118" fmla="*/ 5239 w 5697"/>
              <a:gd name="T119" fmla="*/ 1066 h 6055"/>
              <a:gd name="T120" fmla="*/ 5348 w 5697"/>
              <a:gd name="T121" fmla="*/ 1082 h 6055"/>
              <a:gd name="T122" fmla="*/ 5460 w 5697"/>
              <a:gd name="T123" fmla="*/ 1095 h 6055"/>
              <a:gd name="T124" fmla="*/ 5576 w 5697"/>
              <a:gd name="T125" fmla="*/ 1100 h 6055"/>
              <a:gd name="connsiteX0" fmla="*/ 9828 w 10040"/>
              <a:gd name="connsiteY0" fmla="*/ 1817 h 10000"/>
              <a:gd name="connsiteX1" fmla="*/ 10040 w 10040"/>
              <a:gd name="connsiteY1" fmla="*/ 9988 h 10000"/>
              <a:gd name="connsiteX2" fmla="*/ 9973 w 10040"/>
              <a:gd name="connsiteY2" fmla="*/ 9992 h 10000"/>
              <a:gd name="connsiteX3" fmla="*/ 9782 w 10040"/>
              <a:gd name="connsiteY3" fmla="*/ 9997 h 10000"/>
              <a:gd name="connsiteX4" fmla="*/ 9645 w 10040"/>
              <a:gd name="connsiteY4" fmla="*/ 10000 h 10000"/>
              <a:gd name="connsiteX5" fmla="*/ 9478 w 10040"/>
              <a:gd name="connsiteY5" fmla="*/ 9997 h 10000"/>
              <a:gd name="connsiteX6" fmla="*/ 9287 w 10040"/>
              <a:gd name="connsiteY6" fmla="*/ 9992 h 10000"/>
              <a:gd name="connsiteX7" fmla="*/ 9073 w 10040"/>
              <a:gd name="connsiteY7" fmla="*/ 9983 h 10000"/>
              <a:gd name="connsiteX8" fmla="*/ 8836 w 10040"/>
              <a:gd name="connsiteY8" fmla="*/ 9967 h 10000"/>
              <a:gd name="connsiteX9" fmla="*/ 8574 w 10040"/>
              <a:gd name="connsiteY9" fmla="*/ 9945 h 10000"/>
              <a:gd name="connsiteX10" fmla="*/ 8293 w 10040"/>
              <a:gd name="connsiteY10" fmla="*/ 9916 h 10000"/>
              <a:gd name="connsiteX11" fmla="*/ 7993 w 10040"/>
              <a:gd name="connsiteY11" fmla="*/ 9878 h 10000"/>
              <a:gd name="connsiteX12" fmla="*/ 7676 w 10040"/>
              <a:gd name="connsiteY12" fmla="*/ 9830 h 10000"/>
              <a:gd name="connsiteX13" fmla="*/ 7342 w 10040"/>
              <a:gd name="connsiteY13" fmla="*/ 9772 h 10000"/>
              <a:gd name="connsiteX14" fmla="*/ 6995 w 10040"/>
              <a:gd name="connsiteY14" fmla="*/ 9701 h 10000"/>
              <a:gd name="connsiteX15" fmla="*/ 6631 w 10040"/>
              <a:gd name="connsiteY15" fmla="*/ 9620 h 10000"/>
              <a:gd name="connsiteX16" fmla="*/ 6256 w 10040"/>
              <a:gd name="connsiteY16" fmla="*/ 9523 h 10000"/>
              <a:gd name="connsiteX17" fmla="*/ 5869 w 10040"/>
              <a:gd name="connsiteY17" fmla="*/ 9412 h 10000"/>
              <a:gd name="connsiteX18" fmla="*/ 5473 w 10040"/>
              <a:gd name="connsiteY18" fmla="*/ 9285 h 10000"/>
              <a:gd name="connsiteX19" fmla="*/ 5069 w 10040"/>
              <a:gd name="connsiteY19" fmla="*/ 9143 h 10000"/>
              <a:gd name="connsiteX20" fmla="*/ 4656 w 10040"/>
              <a:gd name="connsiteY20" fmla="*/ 8981 h 10000"/>
              <a:gd name="connsiteX21" fmla="*/ 4240 w 10040"/>
              <a:gd name="connsiteY21" fmla="*/ 8801 h 10000"/>
              <a:gd name="connsiteX22" fmla="*/ 3816 w 10040"/>
              <a:gd name="connsiteY22" fmla="*/ 8603 h 10000"/>
              <a:gd name="connsiteX23" fmla="*/ 3391 w 10040"/>
              <a:gd name="connsiteY23" fmla="*/ 8383 h 10000"/>
              <a:gd name="connsiteX24" fmla="*/ 2964 w 10040"/>
              <a:gd name="connsiteY24" fmla="*/ 8142 h 10000"/>
              <a:gd name="connsiteX25" fmla="*/ 2538 w 10040"/>
              <a:gd name="connsiteY25" fmla="*/ 7878 h 10000"/>
              <a:gd name="connsiteX26" fmla="*/ 2111 w 10040"/>
              <a:gd name="connsiteY26" fmla="*/ 7590 h 10000"/>
              <a:gd name="connsiteX27" fmla="*/ 1686 w 10040"/>
              <a:gd name="connsiteY27" fmla="*/ 7278 h 10000"/>
              <a:gd name="connsiteX28" fmla="*/ 1267 w 10040"/>
              <a:gd name="connsiteY28" fmla="*/ 6940 h 10000"/>
              <a:gd name="connsiteX29" fmla="*/ 853 w 10040"/>
              <a:gd name="connsiteY29" fmla="*/ 6575 h 10000"/>
              <a:gd name="connsiteX30" fmla="*/ 442 w 10040"/>
              <a:gd name="connsiteY30" fmla="*/ 6183 h 10000"/>
              <a:gd name="connsiteX31" fmla="*/ 0 w 10040"/>
              <a:gd name="connsiteY31" fmla="*/ 5724 h 10000"/>
              <a:gd name="connsiteX32" fmla="*/ 6306 w 10040"/>
              <a:gd name="connsiteY32" fmla="*/ 0 h 10000"/>
              <a:gd name="connsiteX33" fmla="*/ 6320 w 10040"/>
              <a:gd name="connsiteY33" fmla="*/ 20 h 10000"/>
              <a:gd name="connsiteX34" fmla="*/ 6368 w 10040"/>
              <a:gd name="connsiteY34" fmla="*/ 76 h 10000"/>
              <a:gd name="connsiteX35" fmla="*/ 6403 w 10040"/>
              <a:gd name="connsiteY35" fmla="*/ 116 h 10000"/>
              <a:gd name="connsiteX36" fmla="*/ 6443 w 10040"/>
              <a:gd name="connsiteY36" fmla="*/ 164 h 10000"/>
              <a:gd name="connsiteX37" fmla="*/ 6493 w 10040"/>
              <a:gd name="connsiteY37" fmla="*/ 218 h 10000"/>
              <a:gd name="connsiteX38" fmla="*/ 6549 w 10040"/>
              <a:gd name="connsiteY38" fmla="*/ 276 h 10000"/>
              <a:gd name="connsiteX39" fmla="*/ 6614 w 10040"/>
              <a:gd name="connsiteY39" fmla="*/ 340 h 10000"/>
              <a:gd name="connsiteX40" fmla="*/ 6682 w 10040"/>
              <a:gd name="connsiteY40" fmla="*/ 410 h 10000"/>
              <a:gd name="connsiteX41" fmla="*/ 6759 w 10040"/>
              <a:gd name="connsiteY41" fmla="*/ 484 h 10000"/>
              <a:gd name="connsiteX42" fmla="*/ 6845 w 10040"/>
              <a:gd name="connsiteY42" fmla="*/ 562 h 10000"/>
              <a:gd name="connsiteX43" fmla="*/ 6935 w 10040"/>
              <a:gd name="connsiteY43" fmla="*/ 641 h 10000"/>
              <a:gd name="connsiteX44" fmla="*/ 7033 w 10040"/>
              <a:gd name="connsiteY44" fmla="*/ 723 h 10000"/>
              <a:gd name="connsiteX45" fmla="*/ 7137 w 10040"/>
              <a:gd name="connsiteY45" fmla="*/ 804 h 10000"/>
              <a:gd name="connsiteX46" fmla="*/ 7247 w 10040"/>
              <a:gd name="connsiteY46" fmla="*/ 889 h 10000"/>
              <a:gd name="connsiteX47" fmla="*/ 7365 w 10040"/>
              <a:gd name="connsiteY47" fmla="*/ 973 h 10000"/>
              <a:gd name="connsiteX48" fmla="*/ 7488 w 10040"/>
              <a:gd name="connsiteY48" fmla="*/ 1055 h 10000"/>
              <a:gd name="connsiteX49" fmla="*/ 7618 w 10040"/>
              <a:gd name="connsiteY49" fmla="*/ 1140 h 10000"/>
              <a:gd name="connsiteX50" fmla="*/ 7753 w 10040"/>
              <a:gd name="connsiteY50" fmla="*/ 1219 h 10000"/>
              <a:gd name="connsiteX51" fmla="*/ 7895 w 10040"/>
              <a:gd name="connsiteY51" fmla="*/ 1296 h 10000"/>
              <a:gd name="connsiteX52" fmla="*/ 8042 w 10040"/>
              <a:gd name="connsiteY52" fmla="*/ 1371 h 10000"/>
              <a:gd name="connsiteX53" fmla="*/ 8195 w 10040"/>
              <a:gd name="connsiteY53" fmla="*/ 1443 h 10000"/>
              <a:gd name="connsiteX54" fmla="*/ 8355 w 10040"/>
              <a:gd name="connsiteY54" fmla="*/ 1511 h 10000"/>
              <a:gd name="connsiteX55" fmla="*/ 8520 w 10040"/>
              <a:gd name="connsiteY55" fmla="*/ 1574 h 10000"/>
              <a:gd name="connsiteX56" fmla="*/ 8690 w 10040"/>
              <a:gd name="connsiteY56" fmla="*/ 1630 h 10000"/>
              <a:gd name="connsiteX57" fmla="*/ 8866 w 10040"/>
              <a:gd name="connsiteY57" fmla="*/ 1681 h 10000"/>
              <a:gd name="connsiteX58" fmla="*/ 9048 w 10040"/>
              <a:gd name="connsiteY58" fmla="*/ 1724 h 10000"/>
              <a:gd name="connsiteX59" fmla="*/ 9236 w 10040"/>
              <a:gd name="connsiteY59" fmla="*/ 1761 h 10000"/>
              <a:gd name="connsiteX60" fmla="*/ 9427 w 10040"/>
              <a:gd name="connsiteY60" fmla="*/ 1787 h 10000"/>
              <a:gd name="connsiteX61" fmla="*/ 9624 w 10040"/>
              <a:gd name="connsiteY61" fmla="*/ 1808 h 10000"/>
              <a:gd name="connsiteX62" fmla="*/ 9828 w 10040"/>
              <a:gd name="connsiteY62" fmla="*/ 1817 h 10000"/>
              <a:gd name="connsiteX0" fmla="*/ 9828 w 10040"/>
              <a:gd name="connsiteY0" fmla="*/ 1817 h 10000"/>
              <a:gd name="connsiteX1" fmla="*/ 10040 w 10040"/>
              <a:gd name="connsiteY1" fmla="*/ 9988 h 10000"/>
              <a:gd name="connsiteX2" fmla="*/ 9973 w 10040"/>
              <a:gd name="connsiteY2" fmla="*/ 9992 h 10000"/>
              <a:gd name="connsiteX3" fmla="*/ 9782 w 10040"/>
              <a:gd name="connsiteY3" fmla="*/ 9997 h 10000"/>
              <a:gd name="connsiteX4" fmla="*/ 9645 w 10040"/>
              <a:gd name="connsiteY4" fmla="*/ 10000 h 10000"/>
              <a:gd name="connsiteX5" fmla="*/ 9478 w 10040"/>
              <a:gd name="connsiteY5" fmla="*/ 9997 h 10000"/>
              <a:gd name="connsiteX6" fmla="*/ 9287 w 10040"/>
              <a:gd name="connsiteY6" fmla="*/ 9992 h 10000"/>
              <a:gd name="connsiteX7" fmla="*/ 9073 w 10040"/>
              <a:gd name="connsiteY7" fmla="*/ 9983 h 10000"/>
              <a:gd name="connsiteX8" fmla="*/ 8836 w 10040"/>
              <a:gd name="connsiteY8" fmla="*/ 9967 h 10000"/>
              <a:gd name="connsiteX9" fmla="*/ 8574 w 10040"/>
              <a:gd name="connsiteY9" fmla="*/ 9945 h 10000"/>
              <a:gd name="connsiteX10" fmla="*/ 8293 w 10040"/>
              <a:gd name="connsiteY10" fmla="*/ 9916 h 10000"/>
              <a:gd name="connsiteX11" fmla="*/ 7993 w 10040"/>
              <a:gd name="connsiteY11" fmla="*/ 9878 h 10000"/>
              <a:gd name="connsiteX12" fmla="*/ 7676 w 10040"/>
              <a:gd name="connsiteY12" fmla="*/ 9830 h 10000"/>
              <a:gd name="connsiteX13" fmla="*/ 7342 w 10040"/>
              <a:gd name="connsiteY13" fmla="*/ 9772 h 10000"/>
              <a:gd name="connsiteX14" fmla="*/ 6995 w 10040"/>
              <a:gd name="connsiteY14" fmla="*/ 9701 h 10000"/>
              <a:gd name="connsiteX15" fmla="*/ 6631 w 10040"/>
              <a:gd name="connsiteY15" fmla="*/ 9620 h 10000"/>
              <a:gd name="connsiteX16" fmla="*/ 6256 w 10040"/>
              <a:gd name="connsiteY16" fmla="*/ 9523 h 10000"/>
              <a:gd name="connsiteX17" fmla="*/ 5869 w 10040"/>
              <a:gd name="connsiteY17" fmla="*/ 9412 h 10000"/>
              <a:gd name="connsiteX18" fmla="*/ 5473 w 10040"/>
              <a:gd name="connsiteY18" fmla="*/ 9285 h 10000"/>
              <a:gd name="connsiteX19" fmla="*/ 5069 w 10040"/>
              <a:gd name="connsiteY19" fmla="*/ 9143 h 10000"/>
              <a:gd name="connsiteX20" fmla="*/ 4656 w 10040"/>
              <a:gd name="connsiteY20" fmla="*/ 8981 h 10000"/>
              <a:gd name="connsiteX21" fmla="*/ 4240 w 10040"/>
              <a:gd name="connsiteY21" fmla="*/ 8801 h 10000"/>
              <a:gd name="connsiteX22" fmla="*/ 3816 w 10040"/>
              <a:gd name="connsiteY22" fmla="*/ 8603 h 10000"/>
              <a:gd name="connsiteX23" fmla="*/ 3391 w 10040"/>
              <a:gd name="connsiteY23" fmla="*/ 8383 h 10000"/>
              <a:gd name="connsiteX24" fmla="*/ 2964 w 10040"/>
              <a:gd name="connsiteY24" fmla="*/ 8142 h 10000"/>
              <a:gd name="connsiteX25" fmla="*/ 2538 w 10040"/>
              <a:gd name="connsiteY25" fmla="*/ 7878 h 10000"/>
              <a:gd name="connsiteX26" fmla="*/ 2111 w 10040"/>
              <a:gd name="connsiteY26" fmla="*/ 7590 h 10000"/>
              <a:gd name="connsiteX27" fmla="*/ 1686 w 10040"/>
              <a:gd name="connsiteY27" fmla="*/ 7278 h 10000"/>
              <a:gd name="connsiteX28" fmla="*/ 1267 w 10040"/>
              <a:gd name="connsiteY28" fmla="*/ 6940 h 10000"/>
              <a:gd name="connsiteX29" fmla="*/ 853 w 10040"/>
              <a:gd name="connsiteY29" fmla="*/ 6575 h 10000"/>
              <a:gd name="connsiteX30" fmla="*/ 442 w 10040"/>
              <a:gd name="connsiteY30" fmla="*/ 6183 h 10000"/>
              <a:gd name="connsiteX31" fmla="*/ 0 w 10040"/>
              <a:gd name="connsiteY31" fmla="*/ 5724 h 10000"/>
              <a:gd name="connsiteX32" fmla="*/ 6266 w 10040"/>
              <a:gd name="connsiteY32" fmla="*/ 0 h 10000"/>
              <a:gd name="connsiteX33" fmla="*/ 6320 w 10040"/>
              <a:gd name="connsiteY33" fmla="*/ 20 h 10000"/>
              <a:gd name="connsiteX34" fmla="*/ 6368 w 10040"/>
              <a:gd name="connsiteY34" fmla="*/ 76 h 10000"/>
              <a:gd name="connsiteX35" fmla="*/ 6403 w 10040"/>
              <a:gd name="connsiteY35" fmla="*/ 116 h 10000"/>
              <a:gd name="connsiteX36" fmla="*/ 6443 w 10040"/>
              <a:gd name="connsiteY36" fmla="*/ 164 h 10000"/>
              <a:gd name="connsiteX37" fmla="*/ 6493 w 10040"/>
              <a:gd name="connsiteY37" fmla="*/ 218 h 10000"/>
              <a:gd name="connsiteX38" fmla="*/ 6549 w 10040"/>
              <a:gd name="connsiteY38" fmla="*/ 276 h 10000"/>
              <a:gd name="connsiteX39" fmla="*/ 6614 w 10040"/>
              <a:gd name="connsiteY39" fmla="*/ 340 h 10000"/>
              <a:gd name="connsiteX40" fmla="*/ 6682 w 10040"/>
              <a:gd name="connsiteY40" fmla="*/ 410 h 10000"/>
              <a:gd name="connsiteX41" fmla="*/ 6759 w 10040"/>
              <a:gd name="connsiteY41" fmla="*/ 484 h 10000"/>
              <a:gd name="connsiteX42" fmla="*/ 6845 w 10040"/>
              <a:gd name="connsiteY42" fmla="*/ 562 h 10000"/>
              <a:gd name="connsiteX43" fmla="*/ 6935 w 10040"/>
              <a:gd name="connsiteY43" fmla="*/ 641 h 10000"/>
              <a:gd name="connsiteX44" fmla="*/ 7033 w 10040"/>
              <a:gd name="connsiteY44" fmla="*/ 723 h 10000"/>
              <a:gd name="connsiteX45" fmla="*/ 7137 w 10040"/>
              <a:gd name="connsiteY45" fmla="*/ 804 h 10000"/>
              <a:gd name="connsiteX46" fmla="*/ 7247 w 10040"/>
              <a:gd name="connsiteY46" fmla="*/ 889 h 10000"/>
              <a:gd name="connsiteX47" fmla="*/ 7365 w 10040"/>
              <a:gd name="connsiteY47" fmla="*/ 973 h 10000"/>
              <a:gd name="connsiteX48" fmla="*/ 7488 w 10040"/>
              <a:gd name="connsiteY48" fmla="*/ 1055 h 10000"/>
              <a:gd name="connsiteX49" fmla="*/ 7618 w 10040"/>
              <a:gd name="connsiteY49" fmla="*/ 1140 h 10000"/>
              <a:gd name="connsiteX50" fmla="*/ 7753 w 10040"/>
              <a:gd name="connsiteY50" fmla="*/ 1219 h 10000"/>
              <a:gd name="connsiteX51" fmla="*/ 7895 w 10040"/>
              <a:gd name="connsiteY51" fmla="*/ 1296 h 10000"/>
              <a:gd name="connsiteX52" fmla="*/ 8042 w 10040"/>
              <a:gd name="connsiteY52" fmla="*/ 1371 h 10000"/>
              <a:gd name="connsiteX53" fmla="*/ 8195 w 10040"/>
              <a:gd name="connsiteY53" fmla="*/ 1443 h 10000"/>
              <a:gd name="connsiteX54" fmla="*/ 8355 w 10040"/>
              <a:gd name="connsiteY54" fmla="*/ 1511 h 10000"/>
              <a:gd name="connsiteX55" fmla="*/ 8520 w 10040"/>
              <a:gd name="connsiteY55" fmla="*/ 1574 h 10000"/>
              <a:gd name="connsiteX56" fmla="*/ 8690 w 10040"/>
              <a:gd name="connsiteY56" fmla="*/ 1630 h 10000"/>
              <a:gd name="connsiteX57" fmla="*/ 8866 w 10040"/>
              <a:gd name="connsiteY57" fmla="*/ 1681 h 10000"/>
              <a:gd name="connsiteX58" fmla="*/ 9048 w 10040"/>
              <a:gd name="connsiteY58" fmla="*/ 1724 h 10000"/>
              <a:gd name="connsiteX59" fmla="*/ 9236 w 10040"/>
              <a:gd name="connsiteY59" fmla="*/ 1761 h 10000"/>
              <a:gd name="connsiteX60" fmla="*/ 9427 w 10040"/>
              <a:gd name="connsiteY60" fmla="*/ 1787 h 10000"/>
              <a:gd name="connsiteX61" fmla="*/ 9624 w 10040"/>
              <a:gd name="connsiteY61" fmla="*/ 1808 h 10000"/>
              <a:gd name="connsiteX62" fmla="*/ 9828 w 10040"/>
              <a:gd name="connsiteY62" fmla="*/ 181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40" h="10000">
                <a:moveTo>
                  <a:pt x="9828" y="1817"/>
                </a:moveTo>
                <a:cubicBezTo>
                  <a:pt x="9899" y="4541"/>
                  <a:pt x="9969" y="7264"/>
                  <a:pt x="10040" y="9988"/>
                </a:cubicBezTo>
                <a:cubicBezTo>
                  <a:pt x="10018" y="9989"/>
                  <a:pt x="9995" y="9991"/>
                  <a:pt x="9973" y="9992"/>
                </a:cubicBezTo>
                <a:lnTo>
                  <a:pt x="9782" y="9997"/>
                </a:lnTo>
                <a:lnTo>
                  <a:pt x="9645" y="10000"/>
                </a:lnTo>
                <a:lnTo>
                  <a:pt x="9478" y="9997"/>
                </a:lnTo>
                <a:lnTo>
                  <a:pt x="9287" y="9992"/>
                </a:lnTo>
                <a:lnTo>
                  <a:pt x="9073" y="9983"/>
                </a:lnTo>
                <a:lnTo>
                  <a:pt x="8836" y="9967"/>
                </a:lnTo>
                <a:lnTo>
                  <a:pt x="8574" y="9945"/>
                </a:lnTo>
                <a:lnTo>
                  <a:pt x="8293" y="9916"/>
                </a:lnTo>
                <a:lnTo>
                  <a:pt x="7993" y="9878"/>
                </a:lnTo>
                <a:lnTo>
                  <a:pt x="7676" y="9830"/>
                </a:lnTo>
                <a:lnTo>
                  <a:pt x="7342" y="9772"/>
                </a:lnTo>
                <a:lnTo>
                  <a:pt x="6995" y="9701"/>
                </a:lnTo>
                <a:lnTo>
                  <a:pt x="6631" y="9620"/>
                </a:lnTo>
                <a:lnTo>
                  <a:pt x="6256" y="9523"/>
                </a:lnTo>
                <a:lnTo>
                  <a:pt x="5869" y="9412"/>
                </a:lnTo>
                <a:lnTo>
                  <a:pt x="5473" y="9285"/>
                </a:lnTo>
                <a:lnTo>
                  <a:pt x="5069" y="9143"/>
                </a:lnTo>
                <a:lnTo>
                  <a:pt x="4656" y="8981"/>
                </a:lnTo>
                <a:lnTo>
                  <a:pt x="4240" y="8801"/>
                </a:lnTo>
                <a:lnTo>
                  <a:pt x="3816" y="8603"/>
                </a:lnTo>
                <a:lnTo>
                  <a:pt x="3391" y="8383"/>
                </a:lnTo>
                <a:lnTo>
                  <a:pt x="2964" y="8142"/>
                </a:lnTo>
                <a:lnTo>
                  <a:pt x="2538" y="7878"/>
                </a:lnTo>
                <a:lnTo>
                  <a:pt x="2111" y="7590"/>
                </a:lnTo>
                <a:lnTo>
                  <a:pt x="1686" y="7278"/>
                </a:lnTo>
                <a:lnTo>
                  <a:pt x="1267" y="6940"/>
                </a:lnTo>
                <a:lnTo>
                  <a:pt x="853" y="6575"/>
                </a:lnTo>
                <a:lnTo>
                  <a:pt x="442" y="6183"/>
                </a:lnTo>
                <a:lnTo>
                  <a:pt x="0" y="5724"/>
                </a:lnTo>
                <a:lnTo>
                  <a:pt x="6266" y="0"/>
                </a:lnTo>
                <a:cubicBezTo>
                  <a:pt x="6271" y="7"/>
                  <a:pt x="6315" y="13"/>
                  <a:pt x="6320" y="20"/>
                </a:cubicBezTo>
                <a:cubicBezTo>
                  <a:pt x="6336" y="39"/>
                  <a:pt x="6352" y="57"/>
                  <a:pt x="6368" y="76"/>
                </a:cubicBezTo>
                <a:cubicBezTo>
                  <a:pt x="6380" y="89"/>
                  <a:pt x="6391" y="103"/>
                  <a:pt x="6403" y="116"/>
                </a:cubicBezTo>
                <a:cubicBezTo>
                  <a:pt x="6416" y="132"/>
                  <a:pt x="6430" y="148"/>
                  <a:pt x="6443" y="164"/>
                </a:cubicBezTo>
                <a:cubicBezTo>
                  <a:pt x="6460" y="182"/>
                  <a:pt x="6476" y="200"/>
                  <a:pt x="6493" y="218"/>
                </a:cubicBezTo>
                <a:cubicBezTo>
                  <a:pt x="6512" y="237"/>
                  <a:pt x="6530" y="257"/>
                  <a:pt x="6549" y="276"/>
                </a:cubicBezTo>
                <a:cubicBezTo>
                  <a:pt x="6571" y="297"/>
                  <a:pt x="6592" y="319"/>
                  <a:pt x="6614" y="340"/>
                </a:cubicBezTo>
                <a:cubicBezTo>
                  <a:pt x="6637" y="363"/>
                  <a:pt x="6659" y="387"/>
                  <a:pt x="6682" y="410"/>
                </a:cubicBezTo>
                <a:lnTo>
                  <a:pt x="6759" y="484"/>
                </a:lnTo>
                <a:cubicBezTo>
                  <a:pt x="6788" y="510"/>
                  <a:pt x="6816" y="536"/>
                  <a:pt x="6845" y="562"/>
                </a:cubicBezTo>
                <a:cubicBezTo>
                  <a:pt x="6875" y="588"/>
                  <a:pt x="6905" y="615"/>
                  <a:pt x="6935" y="641"/>
                </a:cubicBezTo>
                <a:cubicBezTo>
                  <a:pt x="6968" y="668"/>
                  <a:pt x="7000" y="696"/>
                  <a:pt x="7033" y="723"/>
                </a:cubicBezTo>
                <a:lnTo>
                  <a:pt x="7137" y="804"/>
                </a:lnTo>
                <a:cubicBezTo>
                  <a:pt x="7174" y="832"/>
                  <a:pt x="7210" y="861"/>
                  <a:pt x="7247" y="889"/>
                </a:cubicBezTo>
                <a:lnTo>
                  <a:pt x="7365" y="973"/>
                </a:lnTo>
                <a:lnTo>
                  <a:pt x="7488" y="1055"/>
                </a:lnTo>
                <a:lnTo>
                  <a:pt x="7618" y="1140"/>
                </a:lnTo>
                <a:lnTo>
                  <a:pt x="7753" y="1219"/>
                </a:lnTo>
                <a:cubicBezTo>
                  <a:pt x="7800" y="1245"/>
                  <a:pt x="7848" y="1270"/>
                  <a:pt x="7895" y="1296"/>
                </a:cubicBezTo>
                <a:lnTo>
                  <a:pt x="8042" y="1371"/>
                </a:lnTo>
                <a:lnTo>
                  <a:pt x="8195" y="1443"/>
                </a:lnTo>
                <a:lnTo>
                  <a:pt x="8355" y="1511"/>
                </a:lnTo>
                <a:lnTo>
                  <a:pt x="8520" y="1574"/>
                </a:lnTo>
                <a:lnTo>
                  <a:pt x="8690" y="1630"/>
                </a:lnTo>
                <a:lnTo>
                  <a:pt x="8866" y="1681"/>
                </a:lnTo>
                <a:lnTo>
                  <a:pt x="9048" y="1724"/>
                </a:lnTo>
                <a:lnTo>
                  <a:pt x="9236" y="1761"/>
                </a:lnTo>
                <a:lnTo>
                  <a:pt x="9427" y="1787"/>
                </a:lnTo>
                <a:lnTo>
                  <a:pt x="9624" y="1808"/>
                </a:lnTo>
                <a:lnTo>
                  <a:pt x="9828" y="181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SlideModel shp114">
            <a:extLst>
              <a:ext uri="{FF2B5EF4-FFF2-40B4-BE49-F238E27FC236}">
                <a16:creationId xmlns:a16="http://schemas.microsoft.com/office/drawing/2014/main" id="{6ADBFE83-7A49-48B4-8F7F-FD2658CD87ED}"/>
              </a:ext>
            </a:extLst>
          </p:cNvPr>
          <p:cNvSpPr>
            <a:spLocks/>
          </p:cNvSpPr>
          <p:nvPr/>
        </p:nvSpPr>
        <p:spPr bwMode="auto">
          <a:xfrm>
            <a:off x="4036745" y="5526104"/>
            <a:ext cx="1803422" cy="804378"/>
          </a:xfrm>
          <a:custGeom>
            <a:avLst/>
            <a:gdLst>
              <a:gd name="T0" fmla="*/ 5892 w 5892"/>
              <a:gd name="T1" fmla="*/ 2627 h 2627"/>
              <a:gd name="T2" fmla="*/ 5844 w 5892"/>
              <a:gd name="T3" fmla="*/ 2626 h 2627"/>
              <a:gd name="T4" fmla="*/ 5710 w 5892"/>
              <a:gd name="T5" fmla="*/ 2618 h 2627"/>
              <a:gd name="T6" fmla="*/ 5613 w 5892"/>
              <a:gd name="T7" fmla="*/ 2611 h 2627"/>
              <a:gd name="T8" fmla="*/ 5499 w 5892"/>
              <a:gd name="T9" fmla="*/ 2601 h 2627"/>
              <a:gd name="T10" fmla="*/ 5367 w 5892"/>
              <a:gd name="T11" fmla="*/ 2588 h 2627"/>
              <a:gd name="T12" fmla="*/ 5218 w 5892"/>
              <a:gd name="T13" fmla="*/ 2572 h 2627"/>
              <a:gd name="T14" fmla="*/ 5056 w 5892"/>
              <a:gd name="T15" fmla="*/ 2552 h 2627"/>
              <a:gd name="T16" fmla="*/ 4880 w 5892"/>
              <a:gd name="T17" fmla="*/ 2527 h 2627"/>
              <a:gd name="T18" fmla="*/ 4692 w 5892"/>
              <a:gd name="T19" fmla="*/ 2497 h 2627"/>
              <a:gd name="T20" fmla="*/ 4491 w 5892"/>
              <a:gd name="T21" fmla="*/ 2463 h 2627"/>
              <a:gd name="T22" fmla="*/ 4282 w 5892"/>
              <a:gd name="T23" fmla="*/ 2422 h 2627"/>
              <a:gd name="T24" fmla="*/ 4064 w 5892"/>
              <a:gd name="T25" fmla="*/ 2375 h 2627"/>
              <a:gd name="T26" fmla="*/ 3838 w 5892"/>
              <a:gd name="T27" fmla="*/ 2322 h 2627"/>
              <a:gd name="T28" fmla="*/ 3606 w 5892"/>
              <a:gd name="T29" fmla="*/ 2261 h 2627"/>
              <a:gd name="T30" fmla="*/ 3369 w 5892"/>
              <a:gd name="T31" fmla="*/ 2194 h 2627"/>
              <a:gd name="T32" fmla="*/ 3127 w 5892"/>
              <a:gd name="T33" fmla="*/ 2118 h 2627"/>
              <a:gd name="T34" fmla="*/ 2884 w 5892"/>
              <a:gd name="T35" fmla="*/ 2035 h 2627"/>
              <a:gd name="T36" fmla="*/ 2638 w 5892"/>
              <a:gd name="T37" fmla="*/ 1942 h 2627"/>
              <a:gd name="T38" fmla="*/ 2392 w 5892"/>
              <a:gd name="T39" fmla="*/ 1841 h 2627"/>
              <a:gd name="T40" fmla="*/ 2147 w 5892"/>
              <a:gd name="T41" fmla="*/ 1730 h 2627"/>
              <a:gd name="T42" fmla="*/ 1904 w 5892"/>
              <a:gd name="T43" fmla="*/ 1609 h 2627"/>
              <a:gd name="T44" fmla="*/ 1664 w 5892"/>
              <a:gd name="T45" fmla="*/ 1477 h 2627"/>
              <a:gd name="T46" fmla="*/ 1428 w 5892"/>
              <a:gd name="T47" fmla="*/ 1335 h 2627"/>
              <a:gd name="T48" fmla="*/ 1198 w 5892"/>
              <a:gd name="T49" fmla="*/ 1182 h 2627"/>
              <a:gd name="T50" fmla="*/ 975 w 5892"/>
              <a:gd name="T51" fmla="*/ 1016 h 2627"/>
              <a:gd name="T52" fmla="*/ 759 w 5892"/>
              <a:gd name="T53" fmla="*/ 838 h 2627"/>
              <a:gd name="T54" fmla="*/ 553 w 5892"/>
              <a:gd name="T55" fmla="*/ 649 h 2627"/>
              <a:gd name="T56" fmla="*/ 357 w 5892"/>
              <a:gd name="T57" fmla="*/ 447 h 2627"/>
              <a:gd name="T58" fmla="*/ 172 w 5892"/>
              <a:gd name="T59" fmla="*/ 230 h 2627"/>
              <a:gd name="T60" fmla="*/ 0 w 5892"/>
              <a:gd name="T61" fmla="*/ 0 h 2627"/>
              <a:gd name="T62" fmla="*/ 881 w 5892"/>
              <a:gd name="T63" fmla="*/ 80 h 2627"/>
              <a:gd name="T64" fmla="*/ 903 w 5892"/>
              <a:gd name="T65" fmla="*/ 107 h 2627"/>
              <a:gd name="T66" fmla="*/ 968 w 5892"/>
              <a:gd name="T67" fmla="*/ 180 h 2627"/>
              <a:gd name="T68" fmla="*/ 1018 w 5892"/>
              <a:gd name="T69" fmla="*/ 233 h 2627"/>
              <a:gd name="T70" fmla="*/ 1077 w 5892"/>
              <a:gd name="T71" fmla="*/ 296 h 2627"/>
              <a:gd name="T72" fmla="*/ 1146 w 5892"/>
              <a:gd name="T73" fmla="*/ 367 h 2627"/>
              <a:gd name="T74" fmla="*/ 1227 w 5892"/>
              <a:gd name="T75" fmla="*/ 447 h 2627"/>
              <a:gd name="T76" fmla="*/ 1317 w 5892"/>
              <a:gd name="T77" fmla="*/ 534 h 2627"/>
              <a:gd name="T78" fmla="*/ 1417 w 5892"/>
              <a:gd name="T79" fmla="*/ 626 h 2627"/>
              <a:gd name="T80" fmla="*/ 1527 w 5892"/>
              <a:gd name="T81" fmla="*/ 725 h 2627"/>
              <a:gd name="T82" fmla="*/ 1647 w 5892"/>
              <a:gd name="T83" fmla="*/ 827 h 2627"/>
              <a:gd name="T84" fmla="*/ 1776 w 5892"/>
              <a:gd name="T85" fmla="*/ 934 h 2627"/>
              <a:gd name="T86" fmla="*/ 1915 w 5892"/>
              <a:gd name="T87" fmla="*/ 1044 h 2627"/>
              <a:gd name="T88" fmla="*/ 2064 w 5892"/>
              <a:gd name="T89" fmla="*/ 1156 h 2627"/>
              <a:gd name="T90" fmla="*/ 2221 w 5892"/>
              <a:gd name="T91" fmla="*/ 1271 h 2627"/>
              <a:gd name="T92" fmla="*/ 2388 w 5892"/>
              <a:gd name="T93" fmla="*/ 1385 h 2627"/>
              <a:gd name="T94" fmla="*/ 2563 w 5892"/>
              <a:gd name="T95" fmla="*/ 1499 h 2627"/>
              <a:gd name="T96" fmla="*/ 2747 w 5892"/>
              <a:gd name="T97" fmla="*/ 1612 h 2627"/>
              <a:gd name="T98" fmla="*/ 2941 w 5892"/>
              <a:gd name="T99" fmla="*/ 1724 h 2627"/>
              <a:gd name="T100" fmla="*/ 3143 w 5892"/>
              <a:gd name="T101" fmla="*/ 1833 h 2627"/>
              <a:gd name="T102" fmla="*/ 3353 w 5892"/>
              <a:gd name="T103" fmla="*/ 1938 h 2627"/>
              <a:gd name="T104" fmla="*/ 3571 w 5892"/>
              <a:gd name="T105" fmla="*/ 2039 h 2627"/>
              <a:gd name="T106" fmla="*/ 3798 w 5892"/>
              <a:gd name="T107" fmla="*/ 2136 h 2627"/>
              <a:gd name="T108" fmla="*/ 4033 w 5892"/>
              <a:gd name="T109" fmla="*/ 2226 h 2627"/>
              <a:gd name="T110" fmla="*/ 4275 w 5892"/>
              <a:gd name="T111" fmla="*/ 2310 h 2627"/>
              <a:gd name="T112" fmla="*/ 4527 w 5892"/>
              <a:gd name="T113" fmla="*/ 2386 h 2627"/>
              <a:gd name="T114" fmla="*/ 4784 w 5892"/>
              <a:gd name="T115" fmla="*/ 2454 h 2627"/>
              <a:gd name="T116" fmla="*/ 5049 w 5892"/>
              <a:gd name="T117" fmla="*/ 2513 h 2627"/>
              <a:gd name="T118" fmla="*/ 5324 w 5892"/>
              <a:gd name="T119" fmla="*/ 2562 h 2627"/>
              <a:gd name="T120" fmla="*/ 5603 w 5892"/>
              <a:gd name="T121" fmla="*/ 2600 h 2627"/>
              <a:gd name="T122" fmla="*/ 5892 w 5892"/>
              <a:gd name="T123" fmla="*/ 2627 h 2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892" h="2627">
                <a:moveTo>
                  <a:pt x="5892" y="2627"/>
                </a:moveTo>
                <a:lnTo>
                  <a:pt x="5844" y="2626"/>
                </a:lnTo>
                <a:lnTo>
                  <a:pt x="5710" y="2618"/>
                </a:lnTo>
                <a:lnTo>
                  <a:pt x="5613" y="2611"/>
                </a:lnTo>
                <a:lnTo>
                  <a:pt x="5499" y="2601"/>
                </a:lnTo>
                <a:lnTo>
                  <a:pt x="5367" y="2588"/>
                </a:lnTo>
                <a:lnTo>
                  <a:pt x="5218" y="2572"/>
                </a:lnTo>
                <a:lnTo>
                  <a:pt x="5056" y="2552"/>
                </a:lnTo>
                <a:lnTo>
                  <a:pt x="4880" y="2527"/>
                </a:lnTo>
                <a:lnTo>
                  <a:pt x="4692" y="2497"/>
                </a:lnTo>
                <a:lnTo>
                  <a:pt x="4491" y="2463"/>
                </a:lnTo>
                <a:lnTo>
                  <a:pt x="4282" y="2422"/>
                </a:lnTo>
                <a:lnTo>
                  <a:pt x="4064" y="2375"/>
                </a:lnTo>
                <a:lnTo>
                  <a:pt x="3838" y="2322"/>
                </a:lnTo>
                <a:lnTo>
                  <a:pt x="3606" y="2261"/>
                </a:lnTo>
                <a:lnTo>
                  <a:pt x="3369" y="2194"/>
                </a:lnTo>
                <a:lnTo>
                  <a:pt x="3127" y="2118"/>
                </a:lnTo>
                <a:lnTo>
                  <a:pt x="2884" y="2035"/>
                </a:lnTo>
                <a:lnTo>
                  <a:pt x="2638" y="1942"/>
                </a:lnTo>
                <a:lnTo>
                  <a:pt x="2392" y="1841"/>
                </a:lnTo>
                <a:lnTo>
                  <a:pt x="2147" y="1730"/>
                </a:lnTo>
                <a:lnTo>
                  <a:pt x="1904" y="1609"/>
                </a:lnTo>
                <a:lnTo>
                  <a:pt x="1664" y="1477"/>
                </a:lnTo>
                <a:lnTo>
                  <a:pt x="1428" y="1335"/>
                </a:lnTo>
                <a:lnTo>
                  <a:pt x="1198" y="1182"/>
                </a:lnTo>
                <a:lnTo>
                  <a:pt x="975" y="1016"/>
                </a:lnTo>
                <a:lnTo>
                  <a:pt x="759" y="838"/>
                </a:lnTo>
                <a:lnTo>
                  <a:pt x="553" y="649"/>
                </a:lnTo>
                <a:lnTo>
                  <a:pt x="357" y="447"/>
                </a:lnTo>
                <a:lnTo>
                  <a:pt x="172" y="230"/>
                </a:lnTo>
                <a:lnTo>
                  <a:pt x="0" y="0"/>
                </a:lnTo>
                <a:lnTo>
                  <a:pt x="881" y="80"/>
                </a:lnTo>
                <a:lnTo>
                  <a:pt x="903" y="107"/>
                </a:lnTo>
                <a:lnTo>
                  <a:pt x="968" y="180"/>
                </a:lnTo>
                <a:lnTo>
                  <a:pt x="1018" y="233"/>
                </a:lnTo>
                <a:lnTo>
                  <a:pt x="1077" y="296"/>
                </a:lnTo>
                <a:lnTo>
                  <a:pt x="1146" y="367"/>
                </a:lnTo>
                <a:lnTo>
                  <a:pt x="1227" y="447"/>
                </a:lnTo>
                <a:lnTo>
                  <a:pt x="1317" y="534"/>
                </a:lnTo>
                <a:lnTo>
                  <a:pt x="1417" y="626"/>
                </a:lnTo>
                <a:lnTo>
                  <a:pt x="1527" y="725"/>
                </a:lnTo>
                <a:lnTo>
                  <a:pt x="1647" y="827"/>
                </a:lnTo>
                <a:lnTo>
                  <a:pt x="1776" y="934"/>
                </a:lnTo>
                <a:lnTo>
                  <a:pt x="1915" y="1044"/>
                </a:lnTo>
                <a:lnTo>
                  <a:pt x="2064" y="1156"/>
                </a:lnTo>
                <a:lnTo>
                  <a:pt x="2221" y="1271"/>
                </a:lnTo>
                <a:lnTo>
                  <a:pt x="2388" y="1385"/>
                </a:lnTo>
                <a:lnTo>
                  <a:pt x="2563" y="1499"/>
                </a:lnTo>
                <a:lnTo>
                  <a:pt x="2747" y="1612"/>
                </a:lnTo>
                <a:lnTo>
                  <a:pt x="2941" y="1724"/>
                </a:lnTo>
                <a:lnTo>
                  <a:pt x="3143" y="1833"/>
                </a:lnTo>
                <a:lnTo>
                  <a:pt x="3353" y="1938"/>
                </a:lnTo>
                <a:lnTo>
                  <a:pt x="3571" y="2039"/>
                </a:lnTo>
                <a:lnTo>
                  <a:pt x="3798" y="2136"/>
                </a:lnTo>
                <a:lnTo>
                  <a:pt x="4033" y="2226"/>
                </a:lnTo>
                <a:lnTo>
                  <a:pt x="4275" y="2310"/>
                </a:lnTo>
                <a:lnTo>
                  <a:pt x="4527" y="2386"/>
                </a:lnTo>
                <a:lnTo>
                  <a:pt x="4784" y="2454"/>
                </a:lnTo>
                <a:lnTo>
                  <a:pt x="5049" y="2513"/>
                </a:lnTo>
                <a:lnTo>
                  <a:pt x="5324" y="2562"/>
                </a:lnTo>
                <a:lnTo>
                  <a:pt x="5603" y="2600"/>
                </a:lnTo>
                <a:lnTo>
                  <a:pt x="5892" y="262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SlideModel shp115">
            <a:extLst>
              <a:ext uri="{FF2B5EF4-FFF2-40B4-BE49-F238E27FC236}">
                <a16:creationId xmlns:a16="http://schemas.microsoft.com/office/drawing/2014/main" id="{96383C86-CC83-4EB0-9322-FB6FB2A35BF4}"/>
              </a:ext>
            </a:extLst>
          </p:cNvPr>
          <p:cNvSpPr>
            <a:spLocks/>
          </p:cNvSpPr>
          <p:nvPr/>
        </p:nvSpPr>
        <p:spPr bwMode="auto">
          <a:xfrm>
            <a:off x="4036745" y="4482985"/>
            <a:ext cx="1360832" cy="1066995"/>
          </a:xfrm>
          <a:custGeom>
            <a:avLst/>
            <a:gdLst>
              <a:gd name="T0" fmla="*/ 0 w 4451"/>
              <a:gd name="T1" fmla="*/ 3408 h 3488"/>
              <a:gd name="T2" fmla="*/ 881 w 4451"/>
              <a:gd name="T3" fmla="*/ 3488 h 3488"/>
              <a:gd name="T4" fmla="*/ 4451 w 4451"/>
              <a:gd name="T5" fmla="*/ 0 h 3488"/>
              <a:gd name="T6" fmla="*/ 3907 w 4451"/>
              <a:gd name="T7" fmla="*/ 31 h 3488"/>
              <a:gd name="T8" fmla="*/ 0 w 4451"/>
              <a:gd name="T9" fmla="*/ 3408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1" h="3488">
                <a:moveTo>
                  <a:pt x="0" y="3408"/>
                </a:moveTo>
                <a:lnTo>
                  <a:pt x="881" y="3488"/>
                </a:lnTo>
                <a:lnTo>
                  <a:pt x="4451" y="0"/>
                </a:lnTo>
                <a:lnTo>
                  <a:pt x="3907" y="31"/>
                </a:lnTo>
                <a:lnTo>
                  <a:pt x="0" y="3408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SlideModel shp116">
            <a:extLst>
              <a:ext uri="{FF2B5EF4-FFF2-40B4-BE49-F238E27FC236}">
                <a16:creationId xmlns:a16="http://schemas.microsoft.com/office/drawing/2014/main" id="{FCC5CB79-9A78-454F-9701-C3EF13AA2CE7}"/>
              </a:ext>
            </a:extLst>
          </p:cNvPr>
          <p:cNvSpPr>
            <a:spLocks/>
          </p:cNvSpPr>
          <p:nvPr/>
        </p:nvSpPr>
        <p:spPr bwMode="auto">
          <a:xfrm>
            <a:off x="3439889" y="3654733"/>
            <a:ext cx="774995" cy="1900757"/>
          </a:xfrm>
          <a:custGeom>
            <a:avLst/>
            <a:gdLst>
              <a:gd name="T0" fmla="*/ 331 w 2537"/>
              <a:gd name="T1" fmla="*/ 0 h 6211"/>
              <a:gd name="T2" fmla="*/ 10 w 2537"/>
              <a:gd name="T3" fmla="*/ 641 h 6211"/>
              <a:gd name="T4" fmla="*/ 8 w 2537"/>
              <a:gd name="T5" fmla="*/ 679 h 6211"/>
              <a:gd name="T6" fmla="*/ 3 w 2537"/>
              <a:gd name="T7" fmla="*/ 791 h 6211"/>
              <a:gd name="T8" fmla="*/ 0 w 2537"/>
              <a:gd name="T9" fmla="*/ 873 h 6211"/>
              <a:gd name="T10" fmla="*/ 0 w 2537"/>
              <a:gd name="T11" fmla="*/ 970 h 6211"/>
              <a:gd name="T12" fmla="*/ 0 w 2537"/>
              <a:gd name="T13" fmla="*/ 1082 h 6211"/>
              <a:gd name="T14" fmla="*/ 3 w 2537"/>
              <a:gd name="T15" fmla="*/ 1207 h 6211"/>
              <a:gd name="T16" fmla="*/ 8 w 2537"/>
              <a:gd name="T17" fmla="*/ 1347 h 6211"/>
              <a:gd name="T18" fmla="*/ 16 w 2537"/>
              <a:gd name="T19" fmla="*/ 1498 h 6211"/>
              <a:gd name="T20" fmla="*/ 28 w 2537"/>
              <a:gd name="T21" fmla="*/ 1661 h 6211"/>
              <a:gd name="T22" fmla="*/ 43 w 2537"/>
              <a:gd name="T23" fmla="*/ 1835 h 6211"/>
              <a:gd name="T24" fmla="*/ 63 w 2537"/>
              <a:gd name="T25" fmla="*/ 2017 h 6211"/>
              <a:gd name="T26" fmla="*/ 88 w 2537"/>
              <a:gd name="T27" fmla="*/ 2210 h 6211"/>
              <a:gd name="T28" fmla="*/ 119 w 2537"/>
              <a:gd name="T29" fmla="*/ 2410 h 6211"/>
              <a:gd name="T30" fmla="*/ 157 w 2537"/>
              <a:gd name="T31" fmla="*/ 2617 h 6211"/>
              <a:gd name="T32" fmla="*/ 201 w 2537"/>
              <a:gd name="T33" fmla="*/ 2831 h 6211"/>
              <a:gd name="T34" fmla="*/ 251 w 2537"/>
              <a:gd name="T35" fmla="*/ 3050 h 6211"/>
              <a:gd name="T36" fmla="*/ 310 w 2537"/>
              <a:gd name="T37" fmla="*/ 3273 h 6211"/>
              <a:gd name="T38" fmla="*/ 377 w 2537"/>
              <a:gd name="T39" fmla="*/ 3501 h 6211"/>
              <a:gd name="T40" fmla="*/ 452 w 2537"/>
              <a:gd name="T41" fmla="*/ 3731 h 6211"/>
              <a:gd name="T42" fmla="*/ 537 w 2537"/>
              <a:gd name="T43" fmla="*/ 3963 h 6211"/>
              <a:gd name="T44" fmla="*/ 631 w 2537"/>
              <a:gd name="T45" fmla="*/ 4198 h 6211"/>
              <a:gd name="T46" fmla="*/ 736 w 2537"/>
              <a:gd name="T47" fmla="*/ 4431 h 6211"/>
              <a:gd name="T48" fmla="*/ 851 w 2537"/>
              <a:gd name="T49" fmla="*/ 4664 h 6211"/>
              <a:gd name="T50" fmla="*/ 978 w 2537"/>
              <a:gd name="T51" fmla="*/ 4896 h 6211"/>
              <a:gd name="T52" fmla="*/ 1116 w 2537"/>
              <a:gd name="T53" fmla="*/ 5126 h 6211"/>
              <a:gd name="T54" fmla="*/ 1266 w 2537"/>
              <a:gd name="T55" fmla="*/ 5353 h 6211"/>
              <a:gd name="T56" fmla="*/ 1431 w 2537"/>
              <a:gd name="T57" fmla="*/ 5575 h 6211"/>
              <a:gd name="T58" fmla="*/ 1607 w 2537"/>
              <a:gd name="T59" fmla="*/ 5793 h 6211"/>
              <a:gd name="T60" fmla="*/ 1798 w 2537"/>
              <a:gd name="T61" fmla="*/ 6006 h 6211"/>
              <a:gd name="T62" fmla="*/ 2003 w 2537"/>
              <a:gd name="T63" fmla="*/ 6211 h 6211"/>
              <a:gd name="T64" fmla="*/ 2537 w 2537"/>
              <a:gd name="T65" fmla="*/ 6109 h 6211"/>
              <a:gd name="T66" fmla="*/ 2514 w 2537"/>
              <a:gd name="T67" fmla="*/ 6086 h 6211"/>
              <a:gd name="T68" fmla="*/ 2447 w 2537"/>
              <a:gd name="T69" fmla="*/ 6017 h 6211"/>
              <a:gd name="T70" fmla="*/ 2399 w 2537"/>
              <a:gd name="T71" fmla="*/ 5964 h 6211"/>
              <a:gd name="T72" fmla="*/ 2342 w 2537"/>
              <a:gd name="T73" fmla="*/ 5900 h 6211"/>
              <a:gd name="T74" fmla="*/ 2278 w 2537"/>
              <a:gd name="T75" fmla="*/ 5825 h 6211"/>
              <a:gd name="T76" fmla="*/ 2208 w 2537"/>
              <a:gd name="T77" fmla="*/ 5737 h 6211"/>
              <a:gd name="T78" fmla="*/ 2130 w 2537"/>
              <a:gd name="T79" fmla="*/ 5638 h 6211"/>
              <a:gd name="T80" fmla="*/ 2047 w 2537"/>
              <a:gd name="T81" fmla="*/ 5528 h 6211"/>
              <a:gd name="T82" fmla="*/ 1959 w 2537"/>
              <a:gd name="T83" fmla="*/ 5405 h 6211"/>
              <a:gd name="T84" fmla="*/ 1868 w 2537"/>
              <a:gd name="T85" fmla="*/ 5269 h 6211"/>
              <a:gd name="T86" fmla="*/ 1772 w 2537"/>
              <a:gd name="T87" fmla="*/ 5123 h 6211"/>
              <a:gd name="T88" fmla="*/ 1675 w 2537"/>
              <a:gd name="T89" fmla="*/ 4965 h 6211"/>
              <a:gd name="T90" fmla="*/ 1575 w 2537"/>
              <a:gd name="T91" fmla="*/ 4793 h 6211"/>
              <a:gd name="T92" fmla="*/ 1475 w 2537"/>
              <a:gd name="T93" fmla="*/ 4610 h 6211"/>
              <a:gd name="T94" fmla="*/ 1373 w 2537"/>
              <a:gd name="T95" fmla="*/ 4415 h 6211"/>
              <a:gd name="T96" fmla="*/ 1273 w 2537"/>
              <a:gd name="T97" fmla="*/ 4207 h 6211"/>
              <a:gd name="T98" fmla="*/ 1174 w 2537"/>
              <a:gd name="T99" fmla="*/ 3988 h 6211"/>
              <a:gd name="T100" fmla="*/ 1076 w 2537"/>
              <a:gd name="T101" fmla="*/ 3756 h 6211"/>
              <a:gd name="T102" fmla="*/ 981 w 2537"/>
              <a:gd name="T103" fmla="*/ 3512 h 6211"/>
              <a:gd name="T104" fmla="*/ 890 w 2537"/>
              <a:gd name="T105" fmla="*/ 3256 h 6211"/>
              <a:gd name="T106" fmla="*/ 803 w 2537"/>
              <a:gd name="T107" fmla="*/ 2987 h 6211"/>
              <a:gd name="T108" fmla="*/ 721 w 2537"/>
              <a:gd name="T109" fmla="*/ 2705 h 6211"/>
              <a:gd name="T110" fmla="*/ 644 w 2537"/>
              <a:gd name="T111" fmla="*/ 2411 h 6211"/>
              <a:gd name="T112" fmla="*/ 574 w 2537"/>
              <a:gd name="T113" fmla="*/ 2104 h 6211"/>
              <a:gd name="T114" fmla="*/ 511 w 2537"/>
              <a:gd name="T115" fmla="*/ 1786 h 6211"/>
              <a:gd name="T116" fmla="*/ 456 w 2537"/>
              <a:gd name="T117" fmla="*/ 1454 h 6211"/>
              <a:gd name="T118" fmla="*/ 410 w 2537"/>
              <a:gd name="T119" fmla="*/ 1110 h 6211"/>
              <a:gd name="T120" fmla="*/ 372 w 2537"/>
              <a:gd name="T121" fmla="*/ 753 h 6211"/>
              <a:gd name="T122" fmla="*/ 346 w 2537"/>
              <a:gd name="T123" fmla="*/ 383 h 6211"/>
              <a:gd name="T124" fmla="*/ 331 w 2537"/>
              <a:gd name="T125" fmla="*/ 0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37" h="6211">
                <a:moveTo>
                  <a:pt x="331" y="0"/>
                </a:moveTo>
                <a:lnTo>
                  <a:pt x="10" y="641"/>
                </a:lnTo>
                <a:lnTo>
                  <a:pt x="8" y="679"/>
                </a:lnTo>
                <a:lnTo>
                  <a:pt x="3" y="791"/>
                </a:lnTo>
                <a:lnTo>
                  <a:pt x="0" y="873"/>
                </a:lnTo>
                <a:lnTo>
                  <a:pt x="0" y="970"/>
                </a:lnTo>
                <a:lnTo>
                  <a:pt x="0" y="1082"/>
                </a:lnTo>
                <a:lnTo>
                  <a:pt x="3" y="1207"/>
                </a:lnTo>
                <a:lnTo>
                  <a:pt x="8" y="1347"/>
                </a:lnTo>
                <a:lnTo>
                  <a:pt x="16" y="1498"/>
                </a:lnTo>
                <a:lnTo>
                  <a:pt x="28" y="1661"/>
                </a:lnTo>
                <a:lnTo>
                  <a:pt x="43" y="1835"/>
                </a:lnTo>
                <a:lnTo>
                  <a:pt x="63" y="2017"/>
                </a:lnTo>
                <a:lnTo>
                  <a:pt x="88" y="2210"/>
                </a:lnTo>
                <a:lnTo>
                  <a:pt x="119" y="2410"/>
                </a:lnTo>
                <a:lnTo>
                  <a:pt x="157" y="2617"/>
                </a:lnTo>
                <a:lnTo>
                  <a:pt x="201" y="2831"/>
                </a:lnTo>
                <a:lnTo>
                  <a:pt x="251" y="3050"/>
                </a:lnTo>
                <a:lnTo>
                  <a:pt x="310" y="3273"/>
                </a:lnTo>
                <a:lnTo>
                  <a:pt x="377" y="3501"/>
                </a:lnTo>
                <a:lnTo>
                  <a:pt x="452" y="3731"/>
                </a:lnTo>
                <a:lnTo>
                  <a:pt x="537" y="3963"/>
                </a:lnTo>
                <a:lnTo>
                  <a:pt x="631" y="4198"/>
                </a:lnTo>
                <a:lnTo>
                  <a:pt x="736" y="4431"/>
                </a:lnTo>
                <a:lnTo>
                  <a:pt x="851" y="4664"/>
                </a:lnTo>
                <a:lnTo>
                  <a:pt x="978" y="4896"/>
                </a:lnTo>
                <a:lnTo>
                  <a:pt x="1116" y="5126"/>
                </a:lnTo>
                <a:lnTo>
                  <a:pt x="1266" y="5353"/>
                </a:lnTo>
                <a:lnTo>
                  <a:pt x="1431" y="5575"/>
                </a:lnTo>
                <a:lnTo>
                  <a:pt x="1607" y="5793"/>
                </a:lnTo>
                <a:lnTo>
                  <a:pt x="1798" y="6006"/>
                </a:lnTo>
                <a:lnTo>
                  <a:pt x="2003" y="6211"/>
                </a:lnTo>
                <a:lnTo>
                  <a:pt x="2537" y="6109"/>
                </a:lnTo>
                <a:lnTo>
                  <a:pt x="2514" y="6086"/>
                </a:lnTo>
                <a:lnTo>
                  <a:pt x="2447" y="6017"/>
                </a:lnTo>
                <a:lnTo>
                  <a:pt x="2399" y="5964"/>
                </a:lnTo>
                <a:lnTo>
                  <a:pt x="2342" y="5900"/>
                </a:lnTo>
                <a:lnTo>
                  <a:pt x="2278" y="5825"/>
                </a:lnTo>
                <a:lnTo>
                  <a:pt x="2208" y="5737"/>
                </a:lnTo>
                <a:lnTo>
                  <a:pt x="2130" y="5638"/>
                </a:lnTo>
                <a:lnTo>
                  <a:pt x="2047" y="5528"/>
                </a:lnTo>
                <a:lnTo>
                  <a:pt x="1959" y="5405"/>
                </a:lnTo>
                <a:lnTo>
                  <a:pt x="1868" y="5269"/>
                </a:lnTo>
                <a:lnTo>
                  <a:pt x="1772" y="5123"/>
                </a:lnTo>
                <a:lnTo>
                  <a:pt x="1675" y="4965"/>
                </a:lnTo>
                <a:lnTo>
                  <a:pt x="1575" y="4793"/>
                </a:lnTo>
                <a:lnTo>
                  <a:pt x="1475" y="4610"/>
                </a:lnTo>
                <a:lnTo>
                  <a:pt x="1373" y="4415"/>
                </a:lnTo>
                <a:lnTo>
                  <a:pt x="1273" y="4207"/>
                </a:lnTo>
                <a:lnTo>
                  <a:pt x="1174" y="3988"/>
                </a:lnTo>
                <a:lnTo>
                  <a:pt x="1076" y="3756"/>
                </a:lnTo>
                <a:lnTo>
                  <a:pt x="981" y="3512"/>
                </a:lnTo>
                <a:lnTo>
                  <a:pt x="890" y="3256"/>
                </a:lnTo>
                <a:lnTo>
                  <a:pt x="803" y="2987"/>
                </a:lnTo>
                <a:lnTo>
                  <a:pt x="721" y="2705"/>
                </a:lnTo>
                <a:lnTo>
                  <a:pt x="644" y="2411"/>
                </a:lnTo>
                <a:lnTo>
                  <a:pt x="574" y="2104"/>
                </a:lnTo>
                <a:lnTo>
                  <a:pt x="511" y="1786"/>
                </a:lnTo>
                <a:lnTo>
                  <a:pt x="456" y="1454"/>
                </a:lnTo>
                <a:lnTo>
                  <a:pt x="410" y="1110"/>
                </a:lnTo>
                <a:lnTo>
                  <a:pt x="372" y="753"/>
                </a:lnTo>
                <a:lnTo>
                  <a:pt x="346" y="383"/>
                </a:lnTo>
                <a:lnTo>
                  <a:pt x="331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SlideModel shp117">
            <a:extLst>
              <a:ext uri="{FF2B5EF4-FFF2-40B4-BE49-F238E27FC236}">
                <a16:creationId xmlns:a16="http://schemas.microsoft.com/office/drawing/2014/main" id="{71008930-7A0E-49FA-8F86-5E0CDA751586}"/>
              </a:ext>
            </a:extLst>
          </p:cNvPr>
          <p:cNvSpPr>
            <a:spLocks/>
          </p:cNvSpPr>
          <p:nvPr/>
        </p:nvSpPr>
        <p:spPr bwMode="auto">
          <a:xfrm>
            <a:off x="2883436" y="2585901"/>
            <a:ext cx="2626167" cy="2938367"/>
          </a:xfrm>
          <a:custGeom>
            <a:avLst/>
            <a:gdLst>
              <a:gd name="T0" fmla="*/ 8581 w 8581"/>
              <a:gd name="T1" fmla="*/ 4369 h 9597"/>
              <a:gd name="T2" fmla="*/ 6998 w 8581"/>
              <a:gd name="T3" fmla="*/ 4224 h 9597"/>
              <a:gd name="T4" fmla="*/ 7018 w 8581"/>
              <a:gd name="T5" fmla="*/ 4346 h 9597"/>
              <a:gd name="T6" fmla="*/ 7047 w 8581"/>
              <a:gd name="T7" fmla="*/ 4500 h 9597"/>
              <a:gd name="T8" fmla="*/ 7074 w 8581"/>
              <a:gd name="T9" fmla="*/ 4625 h 9597"/>
              <a:gd name="T10" fmla="*/ 7107 w 8581"/>
              <a:gd name="T11" fmla="*/ 4767 h 9597"/>
              <a:gd name="T12" fmla="*/ 7147 w 8581"/>
              <a:gd name="T13" fmla="*/ 4921 h 9597"/>
              <a:gd name="T14" fmla="*/ 7195 w 8581"/>
              <a:gd name="T15" fmla="*/ 5083 h 9597"/>
              <a:gd name="T16" fmla="*/ 7250 w 8581"/>
              <a:gd name="T17" fmla="*/ 5249 h 9597"/>
              <a:gd name="T18" fmla="*/ 7312 w 8581"/>
              <a:gd name="T19" fmla="*/ 5419 h 9597"/>
              <a:gd name="T20" fmla="*/ 7383 w 8581"/>
              <a:gd name="T21" fmla="*/ 5585 h 9597"/>
              <a:gd name="T22" fmla="*/ 7462 w 8581"/>
              <a:gd name="T23" fmla="*/ 5746 h 9597"/>
              <a:gd name="T24" fmla="*/ 7550 w 8581"/>
              <a:gd name="T25" fmla="*/ 5901 h 9597"/>
              <a:gd name="T26" fmla="*/ 7648 w 8581"/>
              <a:gd name="T27" fmla="*/ 6041 h 9597"/>
              <a:gd name="T28" fmla="*/ 7755 w 8581"/>
              <a:gd name="T29" fmla="*/ 6168 h 9597"/>
              <a:gd name="T30" fmla="*/ 4352 w 8581"/>
              <a:gd name="T31" fmla="*/ 9597 h 9597"/>
              <a:gd name="T32" fmla="*/ 4256 w 8581"/>
              <a:gd name="T33" fmla="*/ 9506 h 9597"/>
              <a:gd name="T34" fmla="*/ 4146 w 8581"/>
              <a:gd name="T35" fmla="*/ 9392 h 9597"/>
              <a:gd name="T36" fmla="*/ 4003 w 8581"/>
              <a:gd name="T37" fmla="*/ 9232 h 9597"/>
              <a:gd name="T38" fmla="*/ 3833 w 8581"/>
              <a:gd name="T39" fmla="*/ 9025 h 9597"/>
              <a:gd name="T40" fmla="*/ 3645 w 8581"/>
              <a:gd name="T41" fmla="*/ 8770 h 9597"/>
              <a:gd name="T42" fmla="*/ 3444 w 8581"/>
              <a:gd name="T43" fmla="*/ 8466 h 9597"/>
              <a:gd name="T44" fmla="*/ 3237 w 8581"/>
              <a:gd name="T45" fmla="*/ 8115 h 9597"/>
              <a:gd name="T46" fmla="*/ 3030 w 8581"/>
              <a:gd name="T47" fmla="*/ 7714 h 9597"/>
              <a:gd name="T48" fmla="*/ 2829 w 8581"/>
              <a:gd name="T49" fmla="*/ 7263 h 9597"/>
              <a:gd name="T50" fmla="*/ 2643 w 8581"/>
              <a:gd name="T51" fmla="*/ 6763 h 9597"/>
              <a:gd name="T52" fmla="*/ 2477 w 8581"/>
              <a:gd name="T53" fmla="*/ 6212 h 9597"/>
              <a:gd name="T54" fmla="*/ 2337 w 8581"/>
              <a:gd name="T55" fmla="*/ 5609 h 9597"/>
              <a:gd name="T56" fmla="*/ 2230 w 8581"/>
              <a:gd name="T57" fmla="*/ 4954 h 9597"/>
              <a:gd name="T58" fmla="*/ 2164 w 8581"/>
              <a:gd name="T59" fmla="*/ 4248 h 9597"/>
              <a:gd name="T60" fmla="*/ 2146 w 8581"/>
              <a:gd name="T61" fmla="*/ 3488 h 9597"/>
              <a:gd name="T62" fmla="*/ 4915 w 8581"/>
              <a:gd name="T63" fmla="*/ 0 h 9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581" h="9597">
                <a:moveTo>
                  <a:pt x="4915" y="0"/>
                </a:moveTo>
                <a:lnTo>
                  <a:pt x="8581" y="4369"/>
                </a:lnTo>
                <a:lnTo>
                  <a:pt x="6996" y="4209"/>
                </a:lnTo>
                <a:lnTo>
                  <a:pt x="6998" y="4224"/>
                </a:lnTo>
                <a:lnTo>
                  <a:pt x="7005" y="4272"/>
                </a:lnTo>
                <a:lnTo>
                  <a:pt x="7018" y="4346"/>
                </a:lnTo>
                <a:lnTo>
                  <a:pt x="7035" y="4442"/>
                </a:lnTo>
                <a:lnTo>
                  <a:pt x="7047" y="4500"/>
                </a:lnTo>
                <a:lnTo>
                  <a:pt x="7059" y="4560"/>
                </a:lnTo>
                <a:lnTo>
                  <a:pt x="7074" y="4625"/>
                </a:lnTo>
                <a:lnTo>
                  <a:pt x="7089" y="4694"/>
                </a:lnTo>
                <a:lnTo>
                  <a:pt x="7107" y="4767"/>
                </a:lnTo>
                <a:lnTo>
                  <a:pt x="7127" y="4843"/>
                </a:lnTo>
                <a:lnTo>
                  <a:pt x="7147" y="4921"/>
                </a:lnTo>
                <a:lnTo>
                  <a:pt x="7169" y="5000"/>
                </a:lnTo>
                <a:lnTo>
                  <a:pt x="7195" y="5083"/>
                </a:lnTo>
                <a:lnTo>
                  <a:pt x="7221" y="5165"/>
                </a:lnTo>
                <a:lnTo>
                  <a:pt x="7250" y="5249"/>
                </a:lnTo>
                <a:lnTo>
                  <a:pt x="7280" y="5334"/>
                </a:lnTo>
                <a:lnTo>
                  <a:pt x="7312" y="5419"/>
                </a:lnTo>
                <a:lnTo>
                  <a:pt x="7347" y="5502"/>
                </a:lnTo>
                <a:lnTo>
                  <a:pt x="7383" y="5585"/>
                </a:lnTo>
                <a:lnTo>
                  <a:pt x="7422" y="5667"/>
                </a:lnTo>
                <a:lnTo>
                  <a:pt x="7462" y="5746"/>
                </a:lnTo>
                <a:lnTo>
                  <a:pt x="7505" y="5825"/>
                </a:lnTo>
                <a:lnTo>
                  <a:pt x="7550" y="5901"/>
                </a:lnTo>
                <a:lnTo>
                  <a:pt x="7598" y="5973"/>
                </a:lnTo>
                <a:lnTo>
                  <a:pt x="7648" y="6041"/>
                </a:lnTo>
                <a:lnTo>
                  <a:pt x="7700" y="6107"/>
                </a:lnTo>
                <a:lnTo>
                  <a:pt x="7755" y="6168"/>
                </a:lnTo>
                <a:lnTo>
                  <a:pt x="7812" y="6225"/>
                </a:lnTo>
                <a:lnTo>
                  <a:pt x="4352" y="9597"/>
                </a:lnTo>
                <a:lnTo>
                  <a:pt x="4327" y="9574"/>
                </a:lnTo>
                <a:lnTo>
                  <a:pt x="4256" y="9506"/>
                </a:lnTo>
                <a:lnTo>
                  <a:pt x="4206" y="9455"/>
                </a:lnTo>
                <a:lnTo>
                  <a:pt x="4146" y="9392"/>
                </a:lnTo>
                <a:lnTo>
                  <a:pt x="4078" y="9318"/>
                </a:lnTo>
                <a:lnTo>
                  <a:pt x="4003" y="9232"/>
                </a:lnTo>
                <a:lnTo>
                  <a:pt x="3922" y="9134"/>
                </a:lnTo>
                <a:lnTo>
                  <a:pt x="3833" y="9025"/>
                </a:lnTo>
                <a:lnTo>
                  <a:pt x="3742" y="8903"/>
                </a:lnTo>
                <a:lnTo>
                  <a:pt x="3645" y="8770"/>
                </a:lnTo>
                <a:lnTo>
                  <a:pt x="3546" y="8624"/>
                </a:lnTo>
                <a:lnTo>
                  <a:pt x="3444" y="8466"/>
                </a:lnTo>
                <a:lnTo>
                  <a:pt x="3340" y="8296"/>
                </a:lnTo>
                <a:lnTo>
                  <a:pt x="3237" y="8115"/>
                </a:lnTo>
                <a:lnTo>
                  <a:pt x="3132" y="7920"/>
                </a:lnTo>
                <a:lnTo>
                  <a:pt x="3030" y="7714"/>
                </a:lnTo>
                <a:lnTo>
                  <a:pt x="2928" y="7495"/>
                </a:lnTo>
                <a:lnTo>
                  <a:pt x="2829" y="7263"/>
                </a:lnTo>
                <a:lnTo>
                  <a:pt x="2734" y="7020"/>
                </a:lnTo>
                <a:lnTo>
                  <a:pt x="2643" y="6763"/>
                </a:lnTo>
                <a:lnTo>
                  <a:pt x="2556" y="6494"/>
                </a:lnTo>
                <a:lnTo>
                  <a:pt x="2477" y="6212"/>
                </a:lnTo>
                <a:lnTo>
                  <a:pt x="2403" y="5917"/>
                </a:lnTo>
                <a:lnTo>
                  <a:pt x="2337" y="5609"/>
                </a:lnTo>
                <a:lnTo>
                  <a:pt x="2279" y="5289"/>
                </a:lnTo>
                <a:lnTo>
                  <a:pt x="2230" y="4954"/>
                </a:lnTo>
                <a:lnTo>
                  <a:pt x="2192" y="4607"/>
                </a:lnTo>
                <a:lnTo>
                  <a:pt x="2164" y="4248"/>
                </a:lnTo>
                <a:lnTo>
                  <a:pt x="2149" y="3874"/>
                </a:lnTo>
                <a:lnTo>
                  <a:pt x="2146" y="3488"/>
                </a:lnTo>
                <a:lnTo>
                  <a:pt x="0" y="3265"/>
                </a:lnTo>
                <a:lnTo>
                  <a:pt x="4915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SlideModel shp118">
            <a:extLst>
              <a:ext uri="{FF2B5EF4-FFF2-40B4-BE49-F238E27FC236}">
                <a16:creationId xmlns:a16="http://schemas.microsoft.com/office/drawing/2014/main" id="{47E351ED-EBF8-4E1A-BF2E-726640F48382}"/>
              </a:ext>
            </a:extLst>
          </p:cNvPr>
          <p:cNvSpPr>
            <a:spLocks/>
          </p:cNvSpPr>
          <p:nvPr/>
        </p:nvSpPr>
        <p:spPr bwMode="auto">
          <a:xfrm>
            <a:off x="5024770" y="3875110"/>
            <a:ext cx="484831" cy="209359"/>
          </a:xfrm>
          <a:custGeom>
            <a:avLst/>
            <a:gdLst>
              <a:gd name="T0" fmla="*/ 0 w 1585"/>
              <a:gd name="T1" fmla="*/ 0 h 688"/>
              <a:gd name="T2" fmla="*/ 1585 w 1585"/>
              <a:gd name="T3" fmla="*/ 160 h 688"/>
              <a:gd name="T4" fmla="*/ 753 w 1585"/>
              <a:gd name="T5" fmla="*/ 688 h 688"/>
              <a:gd name="T6" fmla="*/ 134 w 1585"/>
              <a:gd name="T7" fmla="*/ 645 h 688"/>
              <a:gd name="T8" fmla="*/ 129 w 1585"/>
              <a:gd name="T9" fmla="*/ 632 h 688"/>
              <a:gd name="T10" fmla="*/ 120 w 1585"/>
              <a:gd name="T11" fmla="*/ 592 h 688"/>
              <a:gd name="T12" fmla="*/ 105 w 1585"/>
              <a:gd name="T13" fmla="*/ 530 h 688"/>
              <a:gd name="T14" fmla="*/ 87 w 1585"/>
              <a:gd name="T15" fmla="*/ 449 h 688"/>
              <a:gd name="T16" fmla="*/ 65 w 1585"/>
              <a:gd name="T17" fmla="*/ 353 h 688"/>
              <a:gd name="T18" fmla="*/ 42 w 1585"/>
              <a:gd name="T19" fmla="*/ 243 h 688"/>
              <a:gd name="T20" fmla="*/ 31 w 1585"/>
              <a:gd name="T21" fmla="*/ 185 h 688"/>
              <a:gd name="T22" fmla="*/ 20 w 1585"/>
              <a:gd name="T23" fmla="*/ 124 h 688"/>
              <a:gd name="T24" fmla="*/ 9 w 1585"/>
              <a:gd name="T25" fmla="*/ 63 h 688"/>
              <a:gd name="T26" fmla="*/ 0 w 1585"/>
              <a:gd name="T2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85" h="688">
                <a:moveTo>
                  <a:pt x="0" y="0"/>
                </a:moveTo>
                <a:lnTo>
                  <a:pt x="1585" y="160"/>
                </a:lnTo>
                <a:lnTo>
                  <a:pt x="753" y="688"/>
                </a:lnTo>
                <a:lnTo>
                  <a:pt x="134" y="645"/>
                </a:lnTo>
                <a:lnTo>
                  <a:pt x="129" y="632"/>
                </a:lnTo>
                <a:lnTo>
                  <a:pt x="120" y="592"/>
                </a:lnTo>
                <a:lnTo>
                  <a:pt x="105" y="530"/>
                </a:lnTo>
                <a:lnTo>
                  <a:pt x="87" y="449"/>
                </a:lnTo>
                <a:lnTo>
                  <a:pt x="65" y="353"/>
                </a:lnTo>
                <a:lnTo>
                  <a:pt x="42" y="243"/>
                </a:lnTo>
                <a:lnTo>
                  <a:pt x="31" y="185"/>
                </a:lnTo>
                <a:lnTo>
                  <a:pt x="20" y="124"/>
                </a:lnTo>
                <a:lnTo>
                  <a:pt x="9" y="6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SlideModel shp119">
            <a:extLst>
              <a:ext uri="{FF2B5EF4-FFF2-40B4-BE49-F238E27FC236}">
                <a16:creationId xmlns:a16="http://schemas.microsoft.com/office/drawing/2014/main" id="{0D948096-AE0E-4F36-A30F-0C55894B9255}"/>
              </a:ext>
            </a:extLst>
          </p:cNvPr>
          <p:cNvSpPr>
            <a:spLocks/>
          </p:cNvSpPr>
          <p:nvPr/>
        </p:nvSpPr>
        <p:spPr bwMode="auto">
          <a:xfrm>
            <a:off x="2854052" y="3584946"/>
            <a:ext cx="686844" cy="264453"/>
          </a:xfrm>
          <a:custGeom>
            <a:avLst/>
            <a:gdLst>
              <a:gd name="T0" fmla="*/ 96 w 2242"/>
              <a:gd name="T1" fmla="*/ 0 h 864"/>
              <a:gd name="T2" fmla="*/ 0 w 2242"/>
              <a:gd name="T3" fmla="*/ 720 h 864"/>
              <a:gd name="T4" fmla="*/ 1921 w 2242"/>
              <a:gd name="T5" fmla="*/ 864 h 864"/>
              <a:gd name="T6" fmla="*/ 2242 w 2242"/>
              <a:gd name="T7" fmla="*/ 223 h 864"/>
              <a:gd name="T8" fmla="*/ 96 w 2242"/>
              <a:gd name="T9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2" h="864">
                <a:moveTo>
                  <a:pt x="96" y="0"/>
                </a:moveTo>
                <a:lnTo>
                  <a:pt x="0" y="720"/>
                </a:lnTo>
                <a:lnTo>
                  <a:pt x="1921" y="864"/>
                </a:lnTo>
                <a:lnTo>
                  <a:pt x="2242" y="223"/>
                </a:lnTo>
                <a:lnTo>
                  <a:pt x="96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SlideModel shp120">
            <a:extLst>
              <a:ext uri="{FF2B5EF4-FFF2-40B4-BE49-F238E27FC236}">
                <a16:creationId xmlns:a16="http://schemas.microsoft.com/office/drawing/2014/main" id="{F13D49AC-C013-45C8-A7ED-68A2A61422FB}"/>
              </a:ext>
            </a:extLst>
          </p:cNvPr>
          <p:cNvSpPr>
            <a:spLocks/>
          </p:cNvSpPr>
          <p:nvPr/>
        </p:nvSpPr>
        <p:spPr bwMode="auto">
          <a:xfrm>
            <a:off x="5597752" y="1340768"/>
            <a:ext cx="903548" cy="1981562"/>
          </a:xfrm>
          <a:custGeom>
            <a:avLst/>
            <a:gdLst>
              <a:gd name="T0" fmla="*/ 0 w 2954"/>
              <a:gd name="T1" fmla="*/ 3138 h 6473"/>
              <a:gd name="T2" fmla="*/ 0 w 2954"/>
              <a:gd name="T3" fmla="*/ 6473 h 6473"/>
              <a:gd name="T4" fmla="*/ 2946 w 2954"/>
              <a:gd name="T5" fmla="*/ 4217 h 6473"/>
              <a:gd name="T6" fmla="*/ 2954 w 2954"/>
              <a:gd name="T7" fmla="*/ 2417 h 6473"/>
              <a:gd name="T8" fmla="*/ 2834 w 2954"/>
              <a:gd name="T9" fmla="*/ 0 h 6473"/>
              <a:gd name="T10" fmla="*/ 0 w 2954"/>
              <a:gd name="T11" fmla="*/ 3138 h 6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4" h="6473">
                <a:moveTo>
                  <a:pt x="0" y="3138"/>
                </a:moveTo>
                <a:lnTo>
                  <a:pt x="0" y="6473"/>
                </a:lnTo>
                <a:lnTo>
                  <a:pt x="2946" y="4217"/>
                </a:lnTo>
                <a:lnTo>
                  <a:pt x="2954" y="2417"/>
                </a:lnTo>
                <a:lnTo>
                  <a:pt x="2834" y="0"/>
                </a:lnTo>
                <a:lnTo>
                  <a:pt x="0" y="3138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SlideModel shp121">
            <a:extLst>
              <a:ext uri="{FF2B5EF4-FFF2-40B4-BE49-F238E27FC236}">
                <a16:creationId xmlns:a16="http://schemas.microsoft.com/office/drawing/2014/main" id="{AD8B3924-979A-4D41-ACC7-EB90A49BB74B}"/>
              </a:ext>
            </a:extLst>
          </p:cNvPr>
          <p:cNvSpPr>
            <a:spLocks/>
          </p:cNvSpPr>
          <p:nvPr/>
        </p:nvSpPr>
        <p:spPr bwMode="auto">
          <a:xfrm>
            <a:off x="5597752" y="2631813"/>
            <a:ext cx="1513258" cy="1006391"/>
          </a:xfrm>
          <a:custGeom>
            <a:avLst/>
            <a:gdLst>
              <a:gd name="T0" fmla="*/ 0 w 4947"/>
              <a:gd name="T1" fmla="*/ 2256 h 3288"/>
              <a:gd name="T2" fmla="*/ 14 w 4947"/>
              <a:gd name="T3" fmla="*/ 2261 h 3288"/>
              <a:gd name="T4" fmla="*/ 56 w 4947"/>
              <a:gd name="T5" fmla="*/ 2272 h 3288"/>
              <a:gd name="T6" fmla="*/ 122 w 4947"/>
              <a:gd name="T7" fmla="*/ 2291 h 3288"/>
              <a:gd name="T8" fmla="*/ 207 w 4947"/>
              <a:gd name="T9" fmla="*/ 2320 h 3288"/>
              <a:gd name="T10" fmla="*/ 257 w 4947"/>
              <a:gd name="T11" fmla="*/ 2337 h 3288"/>
              <a:gd name="T12" fmla="*/ 311 w 4947"/>
              <a:gd name="T13" fmla="*/ 2355 h 3288"/>
              <a:gd name="T14" fmla="*/ 367 w 4947"/>
              <a:gd name="T15" fmla="*/ 2376 h 3288"/>
              <a:gd name="T16" fmla="*/ 427 w 4947"/>
              <a:gd name="T17" fmla="*/ 2399 h 3288"/>
              <a:gd name="T18" fmla="*/ 489 w 4947"/>
              <a:gd name="T19" fmla="*/ 2425 h 3288"/>
              <a:gd name="T20" fmla="*/ 554 w 4947"/>
              <a:gd name="T21" fmla="*/ 2451 h 3288"/>
              <a:gd name="T22" fmla="*/ 620 w 4947"/>
              <a:gd name="T23" fmla="*/ 2481 h 3288"/>
              <a:gd name="T24" fmla="*/ 687 w 4947"/>
              <a:gd name="T25" fmla="*/ 2512 h 3288"/>
              <a:gd name="T26" fmla="*/ 755 w 4947"/>
              <a:gd name="T27" fmla="*/ 2545 h 3288"/>
              <a:gd name="T28" fmla="*/ 825 w 4947"/>
              <a:gd name="T29" fmla="*/ 2580 h 3288"/>
              <a:gd name="T30" fmla="*/ 894 w 4947"/>
              <a:gd name="T31" fmla="*/ 2617 h 3288"/>
              <a:gd name="T32" fmla="*/ 962 w 4947"/>
              <a:gd name="T33" fmla="*/ 2656 h 3288"/>
              <a:gd name="T34" fmla="*/ 1031 w 4947"/>
              <a:gd name="T35" fmla="*/ 2698 h 3288"/>
              <a:gd name="T36" fmla="*/ 1098 w 4947"/>
              <a:gd name="T37" fmla="*/ 2740 h 3288"/>
              <a:gd name="T38" fmla="*/ 1163 w 4947"/>
              <a:gd name="T39" fmla="*/ 2787 h 3288"/>
              <a:gd name="T40" fmla="*/ 1225 w 4947"/>
              <a:gd name="T41" fmla="*/ 2834 h 3288"/>
              <a:gd name="T42" fmla="*/ 1287 w 4947"/>
              <a:gd name="T43" fmla="*/ 2883 h 3288"/>
              <a:gd name="T44" fmla="*/ 1344 w 4947"/>
              <a:gd name="T45" fmla="*/ 2935 h 3288"/>
              <a:gd name="T46" fmla="*/ 1399 w 4947"/>
              <a:gd name="T47" fmla="*/ 2988 h 3288"/>
              <a:gd name="T48" fmla="*/ 1450 w 4947"/>
              <a:gd name="T49" fmla="*/ 3044 h 3288"/>
              <a:gd name="T50" fmla="*/ 1497 w 4947"/>
              <a:gd name="T51" fmla="*/ 3102 h 3288"/>
              <a:gd name="T52" fmla="*/ 1539 w 4947"/>
              <a:gd name="T53" fmla="*/ 3162 h 3288"/>
              <a:gd name="T54" fmla="*/ 1577 w 4947"/>
              <a:gd name="T55" fmla="*/ 3225 h 3288"/>
              <a:gd name="T56" fmla="*/ 1609 w 4947"/>
              <a:gd name="T57" fmla="*/ 3288 h 3288"/>
              <a:gd name="T58" fmla="*/ 4947 w 4947"/>
              <a:gd name="T59" fmla="*/ 1321 h 3288"/>
              <a:gd name="T60" fmla="*/ 4939 w 4947"/>
              <a:gd name="T61" fmla="*/ 1309 h 3288"/>
              <a:gd name="T62" fmla="*/ 4918 w 4947"/>
              <a:gd name="T63" fmla="*/ 1276 h 3288"/>
              <a:gd name="T64" fmla="*/ 4902 w 4947"/>
              <a:gd name="T65" fmla="*/ 1253 h 3288"/>
              <a:gd name="T66" fmla="*/ 4882 w 4947"/>
              <a:gd name="T67" fmla="*/ 1224 h 3288"/>
              <a:gd name="T68" fmla="*/ 4859 w 4947"/>
              <a:gd name="T69" fmla="*/ 1192 h 3288"/>
              <a:gd name="T70" fmla="*/ 4831 w 4947"/>
              <a:gd name="T71" fmla="*/ 1157 h 3288"/>
              <a:gd name="T72" fmla="*/ 4800 w 4947"/>
              <a:gd name="T73" fmla="*/ 1117 h 3288"/>
              <a:gd name="T74" fmla="*/ 4765 w 4947"/>
              <a:gd name="T75" fmla="*/ 1075 h 3288"/>
              <a:gd name="T76" fmla="*/ 4727 w 4947"/>
              <a:gd name="T77" fmla="*/ 1029 h 3288"/>
              <a:gd name="T78" fmla="*/ 4684 w 4947"/>
              <a:gd name="T79" fmla="*/ 982 h 3288"/>
              <a:gd name="T80" fmla="*/ 4636 w 4947"/>
              <a:gd name="T81" fmla="*/ 932 h 3288"/>
              <a:gd name="T82" fmla="*/ 4586 w 4947"/>
              <a:gd name="T83" fmla="*/ 881 h 3288"/>
              <a:gd name="T84" fmla="*/ 4531 w 4947"/>
              <a:gd name="T85" fmla="*/ 828 h 3288"/>
              <a:gd name="T86" fmla="*/ 4472 w 4947"/>
              <a:gd name="T87" fmla="*/ 773 h 3288"/>
              <a:gd name="T88" fmla="*/ 4410 w 4947"/>
              <a:gd name="T89" fmla="*/ 718 h 3288"/>
              <a:gd name="T90" fmla="*/ 4342 w 4947"/>
              <a:gd name="T91" fmla="*/ 663 h 3288"/>
              <a:gd name="T92" fmla="*/ 4271 w 4947"/>
              <a:gd name="T93" fmla="*/ 607 h 3288"/>
              <a:gd name="T94" fmla="*/ 4195 w 4947"/>
              <a:gd name="T95" fmla="*/ 550 h 3288"/>
              <a:gd name="T96" fmla="*/ 4116 w 4947"/>
              <a:gd name="T97" fmla="*/ 494 h 3288"/>
              <a:gd name="T98" fmla="*/ 4032 w 4947"/>
              <a:gd name="T99" fmla="*/ 440 h 3288"/>
              <a:gd name="T100" fmla="*/ 3943 w 4947"/>
              <a:gd name="T101" fmla="*/ 386 h 3288"/>
              <a:gd name="T102" fmla="*/ 3850 w 4947"/>
              <a:gd name="T103" fmla="*/ 334 h 3288"/>
              <a:gd name="T104" fmla="*/ 3753 w 4947"/>
              <a:gd name="T105" fmla="*/ 283 h 3288"/>
              <a:gd name="T106" fmla="*/ 3652 w 4947"/>
              <a:gd name="T107" fmla="*/ 233 h 3288"/>
              <a:gd name="T108" fmla="*/ 3545 w 4947"/>
              <a:gd name="T109" fmla="*/ 187 h 3288"/>
              <a:gd name="T110" fmla="*/ 3435 w 4947"/>
              <a:gd name="T111" fmla="*/ 143 h 3288"/>
              <a:gd name="T112" fmla="*/ 3320 w 4947"/>
              <a:gd name="T113" fmla="*/ 103 h 3288"/>
              <a:gd name="T114" fmla="*/ 3201 w 4947"/>
              <a:gd name="T115" fmla="*/ 65 h 3288"/>
              <a:gd name="T116" fmla="*/ 3076 w 4947"/>
              <a:gd name="T117" fmla="*/ 31 h 3288"/>
              <a:gd name="T118" fmla="*/ 2946 w 4947"/>
              <a:gd name="T119" fmla="*/ 0 h 3288"/>
              <a:gd name="T120" fmla="*/ 0 w 4947"/>
              <a:gd name="T121" fmla="*/ 2256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947" h="3288">
                <a:moveTo>
                  <a:pt x="0" y="2256"/>
                </a:moveTo>
                <a:lnTo>
                  <a:pt x="14" y="2261"/>
                </a:lnTo>
                <a:lnTo>
                  <a:pt x="56" y="2272"/>
                </a:lnTo>
                <a:lnTo>
                  <a:pt x="122" y="2291"/>
                </a:lnTo>
                <a:lnTo>
                  <a:pt x="207" y="2320"/>
                </a:lnTo>
                <a:lnTo>
                  <a:pt x="257" y="2337"/>
                </a:lnTo>
                <a:lnTo>
                  <a:pt x="311" y="2355"/>
                </a:lnTo>
                <a:lnTo>
                  <a:pt x="367" y="2376"/>
                </a:lnTo>
                <a:lnTo>
                  <a:pt x="427" y="2399"/>
                </a:lnTo>
                <a:lnTo>
                  <a:pt x="489" y="2425"/>
                </a:lnTo>
                <a:lnTo>
                  <a:pt x="554" y="2451"/>
                </a:lnTo>
                <a:lnTo>
                  <a:pt x="620" y="2481"/>
                </a:lnTo>
                <a:lnTo>
                  <a:pt x="687" y="2512"/>
                </a:lnTo>
                <a:lnTo>
                  <a:pt x="755" y="2545"/>
                </a:lnTo>
                <a:lnTo>
                  <a:pt x="825" y="2580"/>
                </a:lnTo>
                <a:lnTo>
                  <a:pt x="894" y="2617"/>
                </a:lnTo>
                <a:lnTo>
                  <a:pt x="962" y="2656"/>
                </a:lnTo>
                <a:lnTo>
                  <a:pt x="1031" y="2698"/>
                </a:lnTo>
                <a:lnTo>
                  <a:pt x="1098" y="2740"/>
                </a:lnTo>
                <a:lnTo>
                  <a:pt x="1163" y="2787"/>
                </a:lnTo>
                <a:lnTo>
                  <a:pt x="1225" y="2834"/>
                </a:lnTo>
                <a:lnTo>
                  <a:pt x="1287" y="2883"/>
                </a:lnTo>
                <a:lnTo>
                  <a:pt x="1344" y="2935"/>
                </a:lnTo>
                <a:lnTo>
                  <a:pt x="1399" y="2988"/>
                </a:lnTo>
                <a:lnTo>
                  <a:pt x="1450" y="3044"/>
                </a:lnTo>
                <a:lnTo>
                  <a:pt x="1497" y="3102"/>
                </a:lnTo>
                <a:lnTo>
                  <a:pt x="1539" y="3162"/>
                </a:lnTo>
                <a:lnTo>
                  <a:pt x="1577" y="3225"/>
                </a:lnTo>
                <a:lnTo>
                  <a:pt x="1609" y="3288"/>
                </a:lnTo>
                <a:lnTo>
                  <a:pt x="4947" y="1321"/>
                </a:lnTo>
                <a:lnTo>
                  <a:pt x="4939" y="1309"/>
                </a:lnTo>
                <a:lnTo>
                  <a:pt x="4918" y="1276"/>
                </a:lnTo>
                <a:lnTo>
                  <a:pt x="4902" y="1253"/>
                </a:lnTo>
                <a:lnTo>
                  <a:pt x="4882" y="1224"/>
                </a:lnTo>
                <a:lnTo>
                  <a:pt x="4859" y="1192"/>
                </a:lnTo>
                <a:lnTo>
                  <a:pt x="4831" y="1157"/>
                </a:lnTo>
                <a:lnTo>
                  <a:pt x="4800" y="1117"/>
                </a:lnTo>
                <a:lnTo>
                  <a:pt x="4765" y="1075"/>
                </a:lnTo>
                <a:lnTo>
                  <a:pt x="4727" y="1029"/>
                </a:lnTo>
                <a:lnTo>
                  <a:pt x="4684" y="982"/>
                </a:lnTo>
                <a:lnTo>
                  <a:pt x="4636" y="932"/>
                </a:lnTo>
                <a:lnTo>
                  <a:pt x="4586" y="881"/>
                </a:lnTo>
                <a:lnTo>
                  <a:pt x="4531" y="828"/>
                </a:lnTo>
                <a:lnTo>
                  <a:pt x="4472" y="773"/>
                </a:lnTo>
                <a:lnTo>
                  <a:pt x="4410" y="718"/>
                </a:lnTo>
                <a:lnTo>
                  <a:pt x="4342" y="663"/>
                </a:lnTo>
                <a:lnTo>
                  <a:pt x="4271" y="607"/>
                </a:lnTo>
                <a:lnTo>
                  <a:pt x="4195" y="550"/>
                </a:lnTo>
                <a:lnTo>
                  <a:pt x="4116" y="494"/>
                </a:lnTo>
                <a:lnTo>
                  <a:pt x="4032" y="440"/>
                </a:lnTo>
                <a:lnTo>
                  <a:pt x="3943" y="386"/>
                </a:lnTo>
                <a:lnTo>
                  <a:pt x="3850" y="334"/>
                </a:lnTo>
                <a:lnTo>
                  <a:pt x="3753" y="283"/>
                </a:lnTo>
                <a:lnTo>
                  <a:pt x="3652" y="233"/>
                </a:lnTo>
                <a:lnTo>
                  <a:pt x="3545" y="187"/>
                </a:lnTo>
                <a:lnTo>
                  <a:pt x="3435" y="143"/>
                </a:lnTo>
                <a:lnTo>
                  <a:pt x="3320" y="103"/>
                </a:lnTo>
                <a:lnTo>
                  <a:pt x="3201" y="65"/>
                </a:lnTo>
                <a:lnTo>
                  <a:pt x="3076" y="31"/>
                </a:lnTo>
                <a:lnTo>
                  <a:pt x="2946" y="0"/>
                </a:lnTo>
                <a:lnTo>
                  <a:pt x="0" y="2256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SlideModel shp122">
            <a:extLst>
              <a:ext uri="{FF2B5EF4-FFF2-40B4-BE49-F238E27FC236}">
                <a16:creationId xmlns:a16="http://schemas.microsoft.com/office/drawing/2014/main" id="{573DABD3-625F-430D-9903-D088353CE944}"/>
              </a:ext>
            </a:extLst>
          </p:cNvPr>
          <p:cNvSpPr>
            <a:spLocks/>
          </p:cNvSpPr>
          <p:nvPr/>
        </p:nvSpPr>
        <p:spPr bwMode="auto">
          <a:xfrm>
            <a:off x="6464572" y="1340768"/>
            <a:ext cx="1307574" cy="1695071"/>
          </a:xfrm>
          <a:custGeom>
            <a:avLst/>
            <a:gdLst>
              <a:gd name="T0" fmla="*/ 106 w 4274"/>
              <a:gd name="T1" fmla="*/ 4224 h 5538"/>
              <a:gd name="T2" fmla="*/ 0 w 4274"/>
              <a:gd name="T3" fmla="*/ 0 h 5538"/>
              <a:gd name="T4" fmla="*/ 28 w 4274"/>
              <a:gd name="T5" fmla="*/ 10 h 5538"/>
              <a:gd name="T6" fmla="*/ 110 w 4274"/>
              <a:gd name="T7" fmla="*/ 40 h 5538"/>
              <a:gd name="T8" fmla="*/ 171 w 4274"/>
              <a:gd name="T9" fmla="*/ 63 h 5538"/>
              <a:gd name="T10" fmla="*/ 242 w 4274"/>
              <a:gd name="T11" fmla="*/ 91 h 5538"/>
              <a:gd name="T12" fmla="*/ 325 w 4274"/>
              <a:gd name="T13" fmla="*/ 125 h 5538"/>
              <a:gd name="T14" fmla="*/ 417 w 4274"/>
              <a:gd name="T15" fmla="*/ 166 h 5538"/>
              <a:gd name="T16" fmla="*/ 521 w 4274"/>
              <a:gd name="T17" fmla="*/ 212 h 5538"/>
              <a:gd name="T18" fmla="*/ 633 w 4274"/>
              <a:gd name="T19" fmla="*/ 264 h 5538"/>
              <a:gd name="T20" fmla="*/ 754 w 4274"/>
              <a:gd name="T21" fmla="*/ 324 h 5538"/>
              <a:gd name="T22" fmla="*/ 883 w 4274"/>
              <a:gd name="T23" fmla="*/ 388 h 5538"/>
              <a:gd name="T24" fmla="*/ 1021 w 4274"/>
              <a:gd name="T25" fmla="*/ 461 h 5538"/>
              <a:gd name="T26" fmla="*/ 1164 w 4274"/>
              <a:gd name="T27" fmla="*/ 540 h 5538"/>
              <a:gd name="T28" fmla="*/ 1315 w 4274"/>
              <a:gd name="T29" fmla="*/ 626 h 5538"/>
              <a:gd name="T30" fmla="*/ 1470 w 4274"/>
              <a:gd name="T31" fmla="*/ 720 h 5538"/>
              <a:gd name="T32" fmla="*/ 1632 w 4274"/>
              <a:gd name="T33" fmla="*/ 820 h 5538"/>
              <a:gd name="T34" fmla="*/ 1798 w 4274"/>
              <a:gd name="T35" fmla="*/ 929 h 5538"/>
              <a:gd name="T36" fmla="*/ 1968 w 4274"/>
              <a:gd name="T37" fmla="*/ 1044 h 5538"/>
              <a:gd name="T38" fmla="*/ 2140 w 4274"/>
              <a:gd name="T39" fmla="*/ 1169 h 5538"/>
              <a:gd name="T40" fmla="*/ 2317 w 4274"/>
              <a:gd name="T41" fmla="*/ 1300 h 5538"/>
              <a:gd name="T42" fmla="*/ 2495 w 4274"/>
              <a:gd name="T43" fmla="*/ 1441 h 5538"/>
              <a:gd name="T44" fmla="*/ 2675 w 4274"/>
              <a:gd name="T45" fmla="*/ 1589 h 5538"/>
              <a:gd name="T46" fmla="*/ 2856 w 4274"/>
              <a:gd name="T47" fmla="*/ 1745 h 5538"/>
              <a:gd name="T48" fmla="*/ 3038 w 4274"/>
              <a:gd name="T49" fmla="*/ 1912 h 5538"/>
              <a:gd name="T50" fmla="*/ 3219 w 4274"/>
              <a:gd name="T51" fmla="*/ 2085 h 5538"/>
              <a:gd name="T52" fmla="*/ 3400 w 4274"/>
              <a:gd name="T53" fmla="*/ 2269 h 5538"/>
              <a:gd name="T54" fmla="*/ 3580 w 4274"/>
              <a:gd name="T55" fmla="*/ 2463 h 5538"/>
              <a:gd name="T56" fmla="*/ 3758 w 4274"/>
              <a:gd name="T57" fmla="*/ 2664 h 5538"/>
              <a:gd name="T58" fmla="*/ 3933 w 4274"/>
              <a:gd name="T59" fmla="*/ 2877 h 5538"/>
              <a:gd name="T60" fmla="*/ 4106 w 4274"/>
              <a:gd name="T61" fmla="*/ 3098 h 5538"/>
              <a:gd name="T62" fmla="*/ 4274 w 4274"/>
              <a:gd name="T63" fmla="*/ 3329 h 5538"/>
              <a:gd name="T64" fmla="*/ 2113 w 4274"/>
              <a:gd name="T65" fmla="*/ 5538 h 5538"/>
              <a:gd name="T66" fmla="*/ 2105 w 4274"/>
              <a:gd name="T67" fmla="*/ 5526 h 5538"/>
              <a:gd name="T68" fmla="*/ 2082 w 4274"/>
              <a:gd name="T69" fmla="*/ 5494 h 5538"/>
              <a:gd name="T70" fmla="*/ 2064 w 4274"/>
              <a:gd name="T71" fmla="*/ 5471 h 5538"/>
              <a:gd name="T72" fmla="*/ 2043 w 4274"/>
              <a:gd name="T73" fmla="*/ 5443 h 5538"/>
              <a:gd name="T74" fmla="*/ 2018 w 4274"/>
              <a:gd name="T75" fmla="*/ 5411 h 5538"/>
              <a:gd name="T76" fmla="*/ 1990 w 4274"/>
              <a:gd name="T77" fmla="*/ 5376 h 5538"/>
              <a:gd name="T78" fmla="*/ 1956 w 4274"/>
              <a:gd name="T79" fmla="*/ 5337 h 5538"/>
              <a:gd name="T80" fmla="*/ 1919 w 4274"/>
              <a:gd name="T81" fmla="*/ 5296 h 5538"/>
              <a:gd name="T82" fmla="*/ 1878 w 4274"/>
              <a:gd name="T83" fmla="*/ 5251 h 5538"/>
              <a:gd name="T84" fmla="*/ 1834 w 4274"/>
              <a:gd name="T85" fmla="*/ 5204 h 5538"/>
              <a:gd name="T86" fmla="*/ 1786 w 4274"/>
              <a:gd name="T87" fmla="*/ 5155 h 5538"/>
              <a:gd name="T88" fmla="*/ 1733 w 4274"/>
              <a:gd name="T89" fmla="*/ 5104 h 5538"/>
              <a:gd name="T90" fmla="*/ 1677 w 4274"/>
              <a:gd name="T91" fmla="*/ 5051 h 5538"/>
              <a:gd name="T92" fmla="*/ 1616 w 4274"/>
              <a:gd name="T93" fmla="*/ 4997 h 5538"/>
              <a:gd name="T94" fmla="*/ 1551 w 4274"/>
              <a:gd name="T95" fmla="*/ 4943 h 5538"/>
              <a:gd name="T96" fmla="*/ 1483 w 4274"/>
              <a:gd name="T97" fmla="*/ 4887 h 5538"/>
              <a:gd name="T98" fmla="*/ 1411 w 4274"/>
              <a:gd name="T99" fmla="*/ 4832 h 5538"/>
              <a:gd name="T100" fmla="*/ 1334 w 4274"/>
              <a:gd name="T101" fmla="*/ 4776 h 5538"/>
              <a:gd name="T102" fmla="*/ 1255 w 4274"/>
              <a:gd name="T103" fmla="*/ 4721 h 5538"/>
              <a:gd name="T104" fmla="*/ 1170 w 4274"/>
              <a:gd name="T105" fmla="*/ 4667 h 5538"/>
              <a:gd name="T106" fmla="*/ 1082 w 4274"/>
              <a:gd name="T107" fmla="*/ 4613 h 5538"/>
              <a:gd name="T108" fmla="*/ 990 w 4274"/>
              <a:gd name="T109" fmla="*/ 4561 h 5538"/>
              <a:gd name="T110" fmla="*/ 894 w 4274"/>
              <a:gd name="T111" fmla="*/ 4510 h 5538"/>
              <a:gd name="T112" fmla="*/ 793 w 4274"/>
              <a:gd name="T113" fmla="*/ 4461 h 5538"/>
              <a:gd name="T114" fmla="*/ 689 w 4274"/>
              <a:gd name="T115" fmla="*/ 4414 h 5538"/>
              <a:gd name="T116" fmla="*/ 580 w 4274"/>
              <a:gd name="T117" fmla="*/ 4370 h 5538"/>
              <a:gd name="T118" fmla="*/ 468 w 4274"/>
              <a:gd name="T119" fmla="*/ 4328 h 5538"/>
              <a:gd name="T120" fmla="*/ 351 w 4274"/>
              <a:gd name="T121" fmla="*/ 4290 h 5538"/>
              <a:gd name="T122" fmla="*/ 231 w 4274"/>
              <a:gd name="T123" fmla="*/ 4256 h 5538"/>
              <a:gd name="T124" fmla="*/ 106 w 4274"/>
              <a:gd name="T125" fmla="*/ 4224 h 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74" h="5538">
                <a:moveTo>
                  <a:pt x="106" y="4224"/>
                </a:moveTo>
                <a:lnTo>
                  <a:pt x="0" y="0"/>
                </a:lnTo>
                <a:lnTo>
                  <a:pt x="28" y="10"/>
                </a:lnTo>
                <a:lnTo>
                  <a:pt x="110" y="40"/>
                </a:lnTo>
                <a:lnTo>
                  <a:pt x="171" y="63"/>
                </a:lnTo>
                <a:lnTo>
                  <a:pt x="242" y="91"/>
                </a:lnTo>
                <a:lnTo>
                  <a:pt x="325" y="125"/>
                </a:lnTo>
                <a:lnTo>
                  <a:pt x="417" y="166"/>
                </a:lnTo>
                <a:lnTo>
                  <a:pt x="521" y="212"/>
                </a:lnTo>
                <a:lnTo>
                  <a:pt x="633" y="264"/>
                </a:lnTo>
                <a:lnTo>
                  <a:pt x="754" y="324"/>
                </a:lnTo>
                <a:lnTo>
                  <a:pt x="883" y="388"/>
                </a:lnTo>
                <a:lnTo>
                  <a:pt x="1021" y="461"/>
                </a:lnTo>
                <a:lnTo>
                  <a:pt x="1164" y="540"/>
                </a:lnTo>
                <a:lnTo>
                  <a:pt x="1315" y="626"/>
                </a:lnTo>
                <a:lnTo>
                  <a:pt x="1470" y="720"/>
                </a:lnTo>
                <a:lnTo>
                  <a:pt x="1632" y="820"/>
                </a:lnTo>
                <a:lnTo>
                  <a:pt x="1798" y="929"/>
                </a:lnTo>
                <a:lnTo>
                  <a:pt x="1968" y="1044"/>
                </a:lnTo>
                <a:lnTo>
                  <a:pt x="2140" y="1169"/>
                </a:lnTo>
                <a:lnTo>
                  <a:pt x="2317" y="1300"/>
                </a:lnTo>
                <a:lnTo>
                  <a:pt x="2495" y="1441"/>
                </a:lnTo>
                <a:lnTo>
                  <a:pt x="2675" y="1589"/>
                </a:lnTo>
                <a:lnTo>
                  <a:pt x="2856" y="1745"/>
                </a:lnTo>
                <a:lnTo>
                  <a:pt x="3038" y="1912"/>
                </a:lnTo>
                <a:lnTo>
                  <a:pt x="3219" y="2085"/>
                </a:lnTo>
                <a:lnTo>
                  <a:pt x="3400" y="2269"/>
                </a:lnTo>
                <a:lnTo>
                  <a:pt x="3580" y="2463"/>
                </a:lnTo>
                <a:lnTo>
                  <a:pt x="3758" y="2664"/>
                </a:lnTo>
                <a:lnTo>
                  <a:pt x="3933" y="2877"/>
                </a:lnTo>
                <a:lnTo>
                  <a:pt x="4106" y="3098"/>
                </a:lnTo>
                <a:lnTo>
                  <a:pt x="4274" y="3329"/>
                </a:lnTo>
                <a:lnTo>
                  <a:pt x="2113" y="5538"/>
                </a:lnTo>
                <a:lnTo>
                  <a:pt x="2105" y="5526"/>
                </a:lnTo>
                <a:lnTo>
                  <a:pt x="2082" y="5494"/>
                </a:lnTo>
                <a:lnTo>
                  <a:pt x="2064" y="5471"/>
                </a:lnTo>
                <a:lnTo>
                  <a:pt x="2043" y="5443"/>
                </a:lnTo>
                <a:lnTo>
                  <a:pt x="2018" y="5411"/>
                </a:lnTo>
                <a:lnTo>
                  <a:pt x="1990" y="5376"/>
                </a:lnTo>
                <a:lnTo>
                  <a:pt x="1956" y="5337"/>
                </a:lnTo>
                <a:lnTo>
                  <a:pt x="1919" y="5296"/>
                </a:lnTo>
                <a:lnTo>
                  <a:pt x="1878" y="5251"/>
                </a:lnTo>
                <a:lnTo>
                  <a:pt x="1834" y="5204"/>
                </a:lnTo>
                <a:lnTo>
                  <a:pt x="1786" y="5155"/>
                </a:lnTo>
                <a:lnTo>
                  <a:pt x="1733" y="5104"/>
                </a:lnTo>
                <a:lnTo>
                  <a:pt x="1677" y="5051"/>
                </a:lnTo>
                <a:lnTo>
                  <a:pt x="1616" y="4997"/>
                </a:lnTo>
                <a:lnTo>
                  <a:pt x="1551" y="4943"/>
                </a:lnTo>
                <a:lnTo>
                  <a:pt x="1483" y="4887"/>
                </a:lnTo>
                <a:lnTo>
                  <a:pt x="1411" y="4832"/>
                </a:lnTo>
                <a:lnTo>
                  <a:pt x="1334" y="4776"/>
                </a:lnTo>
                <a:lnTo>
                  <a:pt x="1255" y="4721"/>
                </a:lnTo>
                <a:lnTo>
                  <a:pt x="1170" y="4667"/>
                </a:lnTo>
                <a:lnTo>
                  <a:pt x="1082" y="4613"/>
                </a:lnTo>
                <a:lnTo>
                  <a:pt x="990" y="4561"/>
                </a:lnTo>
                <a:lnTo>
                  <a:pt x="894" y="4510"/>
                </a:lnTo>
                <a:lnTo>
                  <a:pt x="793" y="4461"/>
                </a:lnTo>
                <a:lnTo>
                  <a:pt x="689" y="4414"/>
                </a:lnTo>
                <a:lnTo>
                  <a:pt x="580" y="4370"/>
                </a:lnTo>
                <a:lnTo>
                  <a:pt x="468" y="4328"/>
                </a:lnTo>
                <a:lnTo>
                  <a:pt x="351" y="4290"/>
                </a:lnTo>
                <a:lnTo>
                  <a:pt x="231" y="4256"/>
                </a:lnTo>
                <a:lnTo>
                  <a:pt x="106" y="4224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SlideModel shp123">
            <a:extLst>
              <a:ext uri="{FF2B5EF4-FFF2-40B4-BE49-F238E27FC236}">
                <a16:creationId xmlns:a16="http://schemas.microsoft.com/office/drawing/2014/main" id="{93EB6B18-4DA0-470A-8CBC-402B8E742671}"/>
              </a:ext>
            </a:extLst>
          </p:cNvPr>
          <p:cNvSpPr/>
          <p:nvPr/>
        </p:nvSpPr>
        <p:spPr>
          <a:xfrm flipH="1">
            <a:off x="7623390" y="3025186"/>
            <a:ext cx="1378575" cy="170427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lideModel shp124">
            <a:extLst>
              <a:ext uri="{FF2B5EF4-FFF2-40B4-BE49-F238E27FC236}">
                <a16:creationId xmlns:a16="http://schemas.microsoft.com/office/drawing/2014/main" id="{25F7EE70-EDDA-450D-96EB-6CB77F395974}"/>
              </a:ext>
            </a:extLst>
          </p:cNvPr>
          <p:cNvSpPr/>
          <p:nvPr/>
        </p:nvSpPr>
        <p:spPr>
          <a:xfrm>
            <a:off x="9311896" y="2700393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lideModel shp125">
            <a:extLst>
              <a:ext uri="{FF2B5EF4-FFF2-40B4-BE49-F238E27FC236}">
                <a16:creationId xmlns:a16="http://schemas.microsoft.com/office/drawing/2014/main" id="{0133FE4D-866B-441B-BB10-75659442AD93}"/>
              </a:ext>
            </a:extLst>
          </p:cNvPr>
          <p:cNvSpPr/>
          <p:nvPr/>
        </p:nvSpPr>
        <p:spPr>
          <a:xfrm>
            <a:off x="9034203" y="2567839"/>
            <a:ext cx="914694" cy="9146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SlideModel shp126">
            <a:extLst>
              <a:ext uri="{FF2B5EF4-FFF2-40B4-BE49-F238E27FC236}">
                <a16:creationId xmlns:a16="http://schemas.microsoft.com/office/drawing/2014/main" id="{51A2162C-9BD0-4407-AD97-DA730293DC2A}"/>
              </a:ext>
            </a:extLst>
          </p:cNvPr>
          <p:cNvSpPr/>
          <p:nvPr/>
        </p:nvSpPr>
        <p:spPr>
          <a:xfrm>
            <a:off x="9129008" y="2662644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SlideModel shp127">
            <a:extLst>
              <a:ext uri="{FF2B5EF4-FFF2-40B4-BE49-F238E27FC236}">
                <a16:creationId xmlns:a16="http://schemas.microsoft.com/office/drawing/2014/main" id="{853CA1DF-25DE-45DC-831D-53D2BBC80523}"/>
              </a:ext>
            </a:extLst>
          </p:cNvPr>
          <p:cNvSpPr/>
          <p:nvPr/>
        </p:nvSpPr>
        <p:spPr>
          <a:xfrm>
            <a:off x="9229403" y="2763040"/>
            <a:ext cx="524294" cy="5242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SlideModel shp128">
            <a:extLst>
              <a:ext uri="{FF2B5EF4-FFF2-40B4-BE49-F238E27FC236}">
                <a16:creationId xmlns:a16="http://schemas.microsoft.com/office/drawing/2014/main" id="{272D71C9-BCD4-4BCB-B4D5-B8531FB8CA11}"/>
              </a:ext>
            </a:extLst>
          </p:cNvPr>
          <p:cNvSpPr txBox="1"/>
          <p:nvPr/>
        </p:nvSpPr>
        <p:spPr>
          <a:xfrm>
            <a:off x="10020409" y="2809743"/>
            <a:ext cx="142133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grpSp>
        <p:nvGrpSpPr>
          <p:cNvPr id="99" name="SlideModel shp129">
            <a:extLst>
              <a:ext uri="{FF2B5EF4-FFF2-40B4-BE49-F238E27FC236}">
                <a16:creationId xmlns:a16="http://schemas.microsoft.com/office/drawing/2014/main" id="{29828335-0AD7-42C0-97EB-1CB833CB1DE3}"/>
              </a:ext>
            </a:extLst>
          </p:cNvPr>
          <p:cNvGrpSpPr/>
          <p:nvPr/>
        </p:nvGrpSpPr>
        <p:grpSpPr>
          <a:xfrm>
            <a:off x="9359635" y="2887191"/>
            <a:ext cx="272259" cy="260991"/>
            <a:chOff x="18341975" y="2208213"/>
            <a:chExt cx="1879600" cy="1801813"/>
          </a:xfrm>
          <a:solidFill>
            <a:schemeClr val="bg1"/>
          </a:solidFill>
        </p:grpSpPr>
        <p:sp>
          <p:nvSpPr>
            <p:cNvPr id="100" name="SliModel Group shp130">
              <a:extLst>
                <a:ext uri="{FF2B5EF4-FFF2-40B4-BE49-F238E27FC236}">
                  <a16:creationId xmlns:a16="http://schemas.microsoft.com/office/drawing/2014/main" id="{841DD907-D912-4EE3-AB71-4CD8D134D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41975" y="2208213"/>
              <a:ext cx="1879600" cy="1801813"/>
            </a:xfrm>
            <a:custGeom>
              <a:avLst/>
              <a:gdLst>
                <a:gd name="T0" fmla="*/ 953 w 1905"/>
                <a:gd name="T1" fmla="*/ 0 h 1825"/>
                <a:gd name="T2" fmla="*/ 0 w 1905"/>
                <a:gd name="T3" fmla="*/ 555 h 1825"/>
                <a:gd name="T4" fmla="*/ 0 w 1905"/>
                <a:gd name="T5" fmla="*/ 912 h 1825"/>
                <a:gd name="T6" fmla="*/ 0 w 1905"/>
                <a:gd name="T7" fmla="*/ 1269 h 1825"/>
                <a:gd name="T8" fmla="*/ 953 w 1905"/>
                <a:gd name="T9" fmla="*/ 1825 h 1825"/>
                <a:gd name="T10" fmla="*/ 1905 w 1905"/>
                <a:gd name="T11" fmla="*/ 1269 h 1825"/>
                <a:gd name="T12" fmla="*/ 1905 w 1905"/>
                <a:gd name="T13" fmla="*/ 912 h 1825"/>
                <a:gd name="T14" fmla="*/ 1905 w 1905"/>
                <a:gd name="T15" fmla="*/ 555 h 1825"/>
                <a:gd name="T16" fmla="*/ 953 w 1905"/>
                <a:gd name="T17" fmla="*/ 0 h 1825"/>
                <a:gd name="T18" fmla="*/ 1826 w 1905"/>
                <a:gd name="T19" fmla="*/ 1269 h 1825"/>
                <a:gd name="T20" fmla="*/ 953 w 1905"/>
                <a:gd name="T21" fmla="*/ 1746 h 1825"/>
                <a:gd name="T22" fmla="*/ 80 w 1905"/>
                <a:gd name="T23" fmla="*/ 1269 h 1825"/>
                <a:gd name="T24" fmla="*/ 80 w 1905"/>
                <a:gd name="T25" fmla="*/ 1138 h 1825"/>
                <a:gd name="T26" fmla="*/ 953 w 1905"/>
                <a:gd name="T27" fmla="*/ 1468 h 1825"/>
                <a:gd name="T28" fmla="*/ 1826 w 1905"/>
                <a:gd name="T29" fmla="*/ 1138 h 1825"/>
                <a:gd name="T30" fmla="*/ 1826 w 1905"/>
                <a:gd name="T31" fmla="*/ 1269 h 1825"/>
                <a:gd name="T32" fmla="*/ 1826 w 1905"/>
                <a:gd name="T33" fmla="*/ 912 h 1825"/>
                <a:gd name="T34" fmla="*/ 953 w 1905"/>
                <a:gd name="T35" fmla="*/ 1389 h 1825"/>
                <a:gd name="T36" fmla="*/ 80 w 1905"/>
                <a:gd name="T37" fmla="*/ 912 h 1825"/>
                <a:gd name="T38" fmla="*/ 80 w 1905"/>
                <a:gd name="T39" fmla="*/ 781 h 1825"/>
                <a:gd name="T40" fmla="*/ 953 w 1905"/>
                <a:gd name="T41" fmla="*/ 1111 h 1825"/>
                <a:gd name="T42" fmla="*/ 1826 w 1905"/>
                <a:gd name="T43" fmla="*/ 781 h 1825"/>
                <a:gd name="T44" fmla="*/ 1826 w 1905"/>
                <a:gd name="T45" fmla="*/ 912 h 1825"/>
                <a:gd name="T46" fmla="*/ 953 w 1905"/>
                <a:gd name="T47" fmla="*/ 1031 h 1825"/>
                <a:gd name="T48" fmla="*/ 80 w 1905"/>
                <a:gd name="T49" fmla="*/ 555 h 1825"/>
                <a:gd name="T50" fmla="*/ 953 w 1905"/>
                <a:gd name="T51" fmla="*/ 79 h 1825"/>
                <a:gd name="T52" fmla="*/ 1826 w 1905"/>
                <a:gd name="T53" fmla="*/ 555 h 1825"/>
                <a:gd name="T54" fmla="*/ 953 w 1905"/>
                <a:gd name="T55" fmla="*/ 1031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05" h="1825">
                  <a:moveTo>
                    <a:pt x="953" y="0"/>
                  </a:moveTo>
                  <a:cubicBezTo>
                    <a:pt x="419" y="0"/>
                    <a:pt x="0" y="244"/>
                    <a:pt x="0" y="555"/>
                  </a:cubicBezTo>
                  <a:cubicBezTo>
                    <a:pt x="0" y="912"/>
                    <a:pt x="0" y="912"/>
                    <a:pt x="0" y="912"/>
                  </a:cubicBezTo>
                  <a:cubicBezTo>
                    <a:pt x="0" y="1269"/>
                    <a:pt x="0" y="1269"/>
                    <a:pt x="0" y="1269"/>
                  </a:cubicBezTo>
                  <a:cubicBezTo>
                    <a:pt x="0" y="1581"/>
                    <a:pt x="419" y="1825"/>
                    <a:pt x="953" y="1825"/>
                  </a:cubicBezTo>
                  <a:cubicBezTo>
                    <a:pt x="1487" y="1825"/>
                    <a:pt x="1905" y="1581"/>
                    <a:pt x="1905" y="1269"/>
                  </a:cubicBezTo>
                  <a:cubicBezTo>
                    <a:pt x="1905" y="912"/>
                    <a:pt x="1905" y="912"/>
                    <a:pt x="1905" y="912"/>
                  </a:cubicBezTo>
                  <a:cubicBezTo>
                    <a:pt x="1905" y="555"/>
                    <a:pt x="1905" y="555"/>
                    <a:pt x="1905" y="555"/>
                  </a:cubicBezTo>
                  <a:cubicBezTo>
                    <a:pt x="1905" y="244"/>
                    <a:pt x="1487" y="0"/>
                    <a:pt x="953" y="0"/>
                  </a:cubicBezTo>
                  <a:close/>
                  <a:moveTo>
                    <a:pt x="1826" y="1269"/>
                  </a:moveTo>
                  <a:cubicBezTo>
                    <a:pt x="1826" y="1532"/>
                    <a:pt x="1434" y="1746"/>
                    <a:pt x="953" y="1746"/>
                  </a:cubicBezTo>
                  <a:cubicBezTo>
                    <a:pt x="471" y="1746"/>
                    <a:pt x="80" y="1532"/>
                    <a:pt x="80" y="1269"/>
                  </a:cubicBezTo>
                  <a:cubicBezTo>
                    <a:pt x="80" y="1138"/>
                    <a:pt x="80" y="1138"/>
                    <a:pt x="80" y="1138"/>
                  </a:cubicBezTo>
                  <a:cubicBezTo>
                    <a:pt x="225" y="1334"/>
                    <a:pt x="557" y="1468"/>
                    <a:pt x="953" y="1468"/>
                  </a:cubicBezTo>
                  <a:cubicBezTo>
                    <a:pt x="1348" y="1468"/>
                    <a:pt x="1680" y="1334"/>
                    <a:pt x="1826" y="1138"/>
                  </a:cubicBezTo>
                  <a:lnTo>
                    <a:pt x="1826" y="1269"/>
                  </a:lnTo>
                  <a:close/>
                  <a:moveTo>
                    <a:pt x="1826" y="912"/>
                  </a:moveTo>
                  <a:cubicBezTo>
                    <a:pt x="1826" y="1175"/>
                    <a:pt x="1434" y="1389"/>
                    <a:pt x="953" y="1389"/>
                  </a:cubicBezTo>
                  <a:cubicBezTo>
                    <a:pt x="471" y="1389"/>
                    <a:pt x="80" y="1175"/>
                    <a:pt x="80" y="912"/>
                  </a:cubicBezTo>
                  <a:cubicBezTo>
                    <a:pt x="80" y="781"/>
                    <a:pt x="80" y="781"/>
                    <a:pt x="80" y="781"/>
                  </a:cubicBezTo>
                  <a:cubicBezTo>
                    <a:pt x="225" y="977"/>
                    <a:pt x="557" y="1111"/>
                    <a:pt x="953" y="1111"/>
                  </a:cubicBezTo>
                  <a:cubicBezTo>
                    <a:pt x="1348" y="1111"/>
                    <a:pt x="1680" y="977"/>
                    <a:pt x="1826" y="781"/>
                  </a:cubicBezTo>
                  <a:lnTo>
                    <a:pt x="1826" y="912"/>
                  </a:lnTo>
                  <a:close/>
                  <a:moveTo>
                    <a:pt x="953" y="1031"/>
                  </a:moveTo>
                  <a:cubicBezTo>
                    <a:pt x="471" y="1031"/>
                    <a:pt x="80" y="818"/>
                    <a:pt x="80" y="555"/>
                  </a:cubicBezTo>
                  <a:cubicBezTo>
                    <a:pt x="80" y="293"/>
                    <a:pt x="471" y="79"/>
                    <a:pt x="953" y="79"/>
                  </a:cubicBezTo>
                  <a:cubicBezTo>
                    <a:pt x="1434" y="79"/>
                    <a:pt x="1826" y="293"/>
                    <a:pt x="1826" y="555"/>
                  </a:cubicBezTo>
                  <a:cubicBezTo>
                    <a:pt x="1826" y="818"/>
                    <a:pt x="1434" y="1031"/>
                    <a:pt x="953" y="10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SliModel Group shp131">
              <a:extLst>
                <a:ext uri="{FF2B5EF4-FFF2-40B4-BE49-F238E27FC236}">
                  <a16:creationId xmlns:a16="http://schemas.microsoft.com/office/drawing/2014/main" id="{2E784BE6-64C7-4807-A2A7-35EFE887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4925" y="2513013"/>
              <a:ext cx="392113" cy="487363"/>
            </a:xfrm>
            <a:custGeom>
              <a:avLst/>
              <a:gdLst>
                <a:gd name="T0" fmla="*/ 199 w 397"/>
                <a:gd name="T1" fmla="*/ 107 h 494"/>
                <a:gd name="T2" fmla="*/ 318 w 397"/>
                <a:gd name="T3" fmla="*/ 157 h 494"/>
                <a:gd name="T4" fmla="*/ 397 w 397"/>
                <a:gd name="T5" fmla="*/ 157 h 494"/>
                <a:gd name="T6" fmla="*/ 239 w 397"/>
                <a:gd name="T7" fmla="*/ 30 h 494"/>
                <a:gd name="T8" fmla="*/ 239 w 397"/>
                <a:gd name="T9" fmla="*/ 0 h 494"/>
                <a:gd name="T10" fmla="*/ 159 w 397"/>
                <a:gd name="T11" fmla="*/ 0 h 494"/>
                <a:gd name="T12" fmla="*/ 159 w 397"/>
                <a:gd name="T13" fmla="*/ 30 h 494"/>
                <a:gd name="T14" fmla="*/ 0 w 397"/>
                <a:gd name="T15" fmla="*/ 157 h 494"/>
                <a:gd name="T16" fmla="*/ 199 w 397"/>
                <a:gd name="T17" fmla="*/ 287 h 494"/>
                <a:gd name="T18" fmla="*/ 318 w 397"/>
                <a:gd name="T19" fmla="*/ 337 h 494"/>
                <a:gd name="T20" fmla="*/ 199 w 397"/>
                <a:gd name="T21" fmla="*/ 387 h 494"/>
                <a:gd name="T22" fmla="*/ 80 w 397"/>
                <a:gd name="T23" fmla="*/ 337 h 494"/>
                <a:gd name="T24" fmla="*/ 0 w 397"/>
                <a:gd name="T25" fmla="*/ 337 h 494"/>
                <a:gd name="T26" fmla="*/ 159 w 397"/>
                <a:gd name="T27" fmla="*/ 464 h 494"/>
                <a:gd name="T28" fmla="*/ 159 w 397"/>
                <a:gd name="T29" fmla="*/ 494 h 494"/>
                <a:gd name="T30" fmla="*/ 239 w 397"/>
                <a:gd name="T31" fmla="*/ 494 h 494"/>
                <a:gd name="T32" fmla="*/ 239 w 397"/>
                <a:gd name="T33" fmla="*/ 464 h 494"/>
                <a:gd name="T34" fmla="*/ 397 w 397"/>
                <a:gd name="T35" fmla="*/ 337 h 494"/>
                <a:gd name="T36" fmla="*/ 199 w 397"/>
                <a:gd name="T37" fmla="*/ 207 h 494"/>
                <a:gd name="T38" fmla="*/ 80 w 397"/>
                <a:gd name="T39" fmla="*/ 157 h 494"/>
                <a:gd name="T40" fmla="*/ 199 w 397"/>
                <a:gd name="T41" fmla="*/ 10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7" h="494">
                  <a:moveTo>
                    <a:pt x="199" y="107"/>
                  </a:moveTo>
                  <a:cubicBezTo>
                    <a:pt x="273" y="107"/>
                    <a:pt x="318" y="140"/>
                    <a:pt x="318" y="157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7" y="93"/>
                    <a:pt x="331" y="42"/>
                    <a:pt x="239" y="3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66" y="42"/>
                    <a:pt x="0" y="93"/>
                    <a:pt x="0" y="157"/>
                  </a:cubicBezTo>
                  <a:cubicBezTo>
                    <a:pt x="0" y="231"/>
                    <a:pt x="86" y="287"/>
                    <a:pt x="199" y="287"/>
                  </a:cubicBezTo>
                  <a:cubicBezTo>
                    <a:pt x="273" y="287"/>
                    <a:pt x="318" y="319"/>
                    <a:pt x="318" y="337"/>
                  </a:cubicBezTo>
                  <a:cubicBezTo>
                    <a:pt x="318" y="354"/>
                    <a:pt x="273" y="387"/>
                    <a:pt x="199" y="387"/>
                  </a:cubicBezTo>
                  <a:cubicBezTo>
                    <a:pt x="125" y="387"/>
                    <a:pt x="80" y="354"/>
                    <a:pt x="80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402"/>
                    <a:pt x="66" y="452"/>
                    <a:pt x="159" y="464"/>
                  </a:cubicBezTo>
                  <a:cubicBezTo>
                    <a:pt x="159" y="494"/>
                    <a:pt x="159" y="494"/>
                    <a:pt x="159" y="494"/>
                  </a:cubicBezTo>
                  <a:cubicBezTo>
                    <a:pt x="239" y="494"/>
                    <a:pt x="239" y="494"/>
                    <a:pt x="239" y="494"/>
                  </a:cubicBezTo>
                  <a:cubicBezTo>
                    <a:pt x="239" y="464"/>
                    <a:pt x="239" y="464"/>
                    <a:pt x="239" y="464"/>
                  </a:cubicBezTo>
                  <a:cubicBezTo>
                    <a:pt x="331" y="452"/>
                    <a:pt x="397" y="402"/>
                    <a:pt x="397" y="337"/>
                  </a:cubicBezTo>
                  <a:cubicBezTo>
                    <a:pt x="397" y="263"/>
                    <a:pt x="312" y="207"/>
                    <a:pt x="199" y="207"/>
                  </a:cubicBezTo>
                  <a:cubicBezTo>
                    <a:pt x="125" y="207"/>
                    <a:pt x="80" y="175"/>
                    <a:pt x="80" y="157"/>
                  </a:cubicBezTo>
                  <a:cubicBezTo>
                    <a:pt x="80" y="140"/>
                    <a:pt x="125" y="107"/>
                    <a:pt x="199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2" name="SlideModel shp132">
            <a:extLst>
              <a:ext uri="{FF2B5EF4-FFF2-40B4-BE49-F238E27FC236}">
                <a16:creationId xmlns:a16="http://schemas.microsoft.com/office/drawing/2014/main" id="{621C1FA5-E00B-4B9F-AB89-DF786D6AF3BE}"/>
              </a:ext>
            </a:extLst>
          </p:cNvPr>
          <p:cNvSpPr/>
          <p:nvPr/>
        </p:nvSpPr>
        <p:spPr>
          <a:xfrm flipH="1">
            <a:off x="7545380" y="3150319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lideModel shp59">
            <a:extLst>
              <a:ext uri="{FF2B5EF4-FFF2-40B4-BE49-F238E27FC236}">
                <a16:creationId xmlns:a16="http://schemas.microsoft.com/office/drawing/2014/main" id="{3F355EDC-B44E-4E97-883F-1FFB7D35E4D1}"/>
              </a:ext>
            </a:extLst>
          </p:cNvPr>
          <p:cNvSpPr/>
          <p:nvPr/>
        </p:nvSpPr>
        <p:spPr>
          <a:xfrm flipH="1">
            <a:off x="183510" y="2127201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lideModel shp60">
            <a:extLst>
              <a:ext uri="{FF2B5EF4-FFF2-40B4-BE49-F238E27FC236}">
                <a16:creationId xmlns:a16="http://schemas.microsoft.com/office/drawing/2014/main" id="{9F5E62D2-4AC7-47EC-94BF-C49B408143FF}"/>
              </a:ext>
            </a:extLst>
          </p:cNvPr>
          <p:cNvSpPr/>
          <p:nvPr/>
        </p:nvSpPr>
        <p:spPr>
          <a:xfrm flipH="1">
            <a:off x="1985058" y="1994647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lideModel shp61">
            <a:extLst>
              <a:ext uri="{FF2B5EF4-FFF2-40B4-BE49-F238E27FC236}">
                <a16:creationId xmlns:a16="http://schemas.microsoft.com/office/drawing/2014/main" id="{F8F32090-B9FB-483E-BB85-FDDB71395747}"/>
              </a:ext>
            </a:extLst>
          </p:cNvPr>
          <p:cNvSpPr/>
          <p:nvPr/>
        </p:nvSpPr>
        <p:spPr>
          <a:xfrm flipH="1">
            <a:off x="2079862" y="2089452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lideModel shp62">
            <a:extLst>
              <a:ext uri="{FF2B5EF4-FFF2-40B4-BE49-F238E27FC236}">
                <a16:creationId xmlns:a16="http://schemas.microsoft.com/office/drawing/2014/main" id="{5B5B45B7-7774-406F-8FBE-58A9014CCB9A}"/>
              </a:ext>
            </a:extLst>
          </p:cNvPr>
          <p:cNvSpPr/>
          <p:nvPr/>
        </p:nvSpPr>
        <p:spPr>
          <a:xfrm flipH="1">
            <a:off x="2180259" y="2189848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lideModel shp65">
            <a:extLst>
              <a:ext uri="{FF2B5EF4-FFF2-40B4-BE49-F238E27FC236}">
                <a16:creationId xmlns:a16="http://schemas.microsoft.com/office/drawing/2014/main" id="{AB8B110D-2D09-4549-A532-45C036FA0145}"/>
              </a:ext>
            </a:extLst>
          </p:cNvPr>
          <p:cNvSpPr/>
          <p:nvPr/>
        </p:nvSpPr>
        <p:spPr>
          <a:xfrm>
            <a:off x="2899752" y="2451994"/>
            <a:ext cx="1149631" cy="62209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lideModel shp66">
            <a:extLst>
              <a:ext uri="{FF2B5EF4-FFF2-40B4-BE49-F238E27FC236}">
                <a16:creationId xmlns:a16="http://schemas.microsoft.com/office/drawing/2014/main" id="{4E273839-769B-49AC-8486-427C133DB16C}"/>
              </a:ext>
            </a:extLst>
          </p:cNvPr>
          <p:cNvSpPr/>
          <p:nvPr/>
        </p:nvSpPr>
        <p:spPr>
          <a:xfrm>
            <a:off x="4074354" y="3095292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lideModel shp21">
            <a:extLst>
              <a:ext uri="{FF2B5EF4-FFF2-40B4-BE49-F238E27FC236}">
                <a16:creationId xmlns:a16="http://schemas.microsoft.com/office/drawing/2014/main" id="{CC979E40-DBA4-4E67-8034-2E83D759022C}"/>
              </a:ext>
            </a:extLst>
          </p:cNvPr>
          <p:cNvSpPr/>
          <p:nvPr/>
        </p:nvSpPr>
        <p:spPr>
          <a:xfrm>
            <a:off x="8942093" y="1221906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lideModel shp22">
            <a:extLst>
              <a:ext uri="{FF2B5EF4-FFF2-40B4-BE49-F238E27FC236}">
                <a16:creationId xmlns:a16="http://schemas.microsoft.com/office/drawing/2014/main" id="{3FC6EB2D-CED1-4108-A0F8-10AEBA9B8964}"/>
              </a:ext>
            </a:extLst>
          </p:cNvPr>
          <p:cNvSpPr/>
          <p:nvPr/>
        </p:nvSpPr>
        <p:spPr>
          <a:xfrm>
            <a:off x="8638966" y="1058372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lideModel shp23">
            <a:extLst>
              <a:ext uri="{FF2B5EF4-FFF2-40B4-BE49-F238E27FC236}">
                <a16:creationId xmlns:a16="http://schemas.microsoft.com/office/drawing/2014/main" id="{93CB8E75-2C1D-4FAB-8AB5-D9C63930465A}"/>
              </a:ext>
            </a:extLst>
          </p:cNvPr>
          <p:cNvSpPr/>
          <p:nvPr/>
        </p:nvSpPr>
        <p:spPr>
          <a:xfrm>
            <a:off x="8733771" y="1153177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SlideModel shp24">
            <a:extLst>
              <a:ext uri="{FF2B5EF4-FFF2-40B4-BE49-F238E27FC236}">
                <a16:creationId xmlns:a16="http://schemas.microsoft.com/office/drawing/2014/main" id="{CF13DDCE-0FD8-49F1-A5BC-59AB792EC326}"/>
              </a:ext>
            </a:extLst>
          </p:cNvPr>
          <p:cNvSpPr/>
          <p:nvPr/>
        </p:nvSpPr>
        <p:spPr>
          <a:xfrm>
            <a:off x="8834166" y="1253573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lideModel shp26">
            <a:extLst>
              <a:ext uri="{FF2B5EF4-FFF2-40B4-BE49-F238E27FC236}">
                <a16:creationId xmlns:a16="http://schemas.microsoft.com/office/drawing/2014/main" id="{E3EB57A3-18E4-40B4-8E7F-2DC26C17B4C1}"/>
              </a:ext>
            </a:extLst>
          </p:cNvPr>
          <p:cNvSpPr/>
          <p:nvPr/>
        </p:nvSpPr>
        <p:spPr>
          <a:xfrm flipH="1">
            <a:off x="7182770" y="1502853"/>
            <a:ext cx="1450604" cy="62209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lideModel shp28">
            <a:extLst>
              <a:ext uri="{FF2B5EF4-FFF2-40B4-BE49-F238E27FC236}">
                <a16:creationId xmlns:a16="http://schemas.microsoft.com/office/drawing/2014/main" id="{6C098E99-C13B-4D32-8C8E-5E2EEA58D3EE}"/>
              </a:ext>
            </a:extLst>
          </p:cNvPr>
          <p:cNvSpPr/>
          <p:nvPr/>
        </p:nvSpPr>
        <p:spPr>
          <a:xfrm flipH="1">
            <a:off x="7071424" y="2053290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lideModel shp40">
            <a:extLst>
              <a:ext uri="{FF2B5EF4-FFF2-40B4-BE49-F238E27FC236}">
                <a16:creationId xmlns:a16="http://schemas.microsoft.com/office/drawing/2014/main" id="{8B3A6485-A64B-4341-AB2D-3CD97537A9FB}"/>
              </a:ext>
            </a:extLst>
          </p:cNvPr>
          <p:cNvSpPr/>
          <p:nvPr/>
        </p:nvSpPr>
        <p:spPr>
          <a:xfrm>
            <a:off x="9134014" y="4297928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lideModel shp41">
            <a:extLst>
              <a:ext uri="{FF2B5EF4-FFF2-40B4-BE49-F238E27FC236}">
                <a16:creationId xmlns:a16="http://schemas.microsoft.com/office/drawing/2014/main" id="{2F10304C-4E7D-4199-B4B5-9906C6668897}"/>
              </a:ext>
            </a:extLst>
          </p:cNvPr>
          <p:cNvSpPr/>
          <p:nvPr/>
        </p:nvSpPr>
        <p:spPr>
          <a:xfrm>
            <a:off x="8856321" y="4165374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lideModel shp42">
            <a:extLst>
              <a:ext uri="{FF2B5EF4-FFF2-40B4-BE49-F238E27FC236}">
                <a16:creationId xmlns:a16="http://schemas.microsoft.com/office/drawing/2014/main" id="{FE555866-D583-464C-B95F-00D6BC5598FA}"/>
              </a:ext>
            </a:extLst>
          </p:cNvPr>
          <p:cNvSpPr/>
          <p:nvPr/>
        </p:nvSpPr>
        <p:spPr>
          <a:xfrm>
            <a:off x="8951126" y="4260179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lideModel shp43">
            <a:extLst>
              <a:ext uri="{FF2B5EF4-FFF2-40B4-BE49-F238E27FC236}">
                <a16:creationId xmlns:a16="http://schemas.microsoft.com/office/drawing/2014/main" id="{AA87DDA7-FF25-45B2-BA56-3AC255138069}"/>
              </a:ext>
            </a:extLst>
          </p:cNvPr>
          <p:cNvSpPr/>
          <p:nvPr/>
        </p:nvSpPr>
        <p:spPr>
          <a:xfrm>
            <a:off x="9051521" y="4360575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SlideModel shp213">
            <a:extLst>
              <a:ext uri="{FF2B5EF4-FFF2-40B4-BE49-F238E27FC236}">
                <a16:creationId xmlns:a16="http://schemas.microsoft.com/office/drawing/2014/main" id="{7C98888D-C387-4081-A8BF-090D1D63433F}"/>
              </a:ext>
            </a:extLst>
          </p:cNvPr>
          <p:cNvSpPr/>
          <p:nvPr/>
        </p:nvSpPr>
        <p:spPr>
          <a:xfrm flipH="1">
            <a:off x="584015" y="5701990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lideModel shp214">
            <a:extLst>
              <a:ext uri="{FF2B5EF4-FFF2-40B4-BE49-F238E27FC236}">
                <a16:creationId xmlns:a16="http://schemas.microsoft.com/office/drawing/2014/main" id="{496EF2D6-6F22-45C1-BF81-0B01039CA267}"/>
              </a:ext>
            </a:extLst>
          </p:cNvPr>
          <p:cNvSpPr/>
          <p:nvPr/>
        </p:nvSpPr>
        <p:spPr>
          <a:xfrm flipH="1">
            <a:off x="2385563" y="5569436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SlideModel shp215">
            <a:extLst>
              <a:ext uri="{FF2B5EF4-FFF2-40B4-BE49-F238E27FC236}">
                <a16:creationId xmlns:a16="http://schemas.microsoft.com/office/drawing/2014/main" id="{E73DA42A-5496-4D4F-A508-76FEE5D8EA1E}"/>
              </a:ext>
            </a:extLst>
          </p:cNvPr>
          <p:cNvSpPr/>
          <p:nvPr/>
        </p:nvSpPr>
        <p:spPr>
          <a:xfrm flipH="1">
            <a:off x="2480367" y="5664241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lideModel shp216">
            <a:extLst>
              <a:ext uri="{FF2B5EF4-FFF2-40B4-BE49-F238E27FC236}">
                <a16:creationId xmlns:a16="http://schemas.microsoft.com/office/drawing/2014/main" id="{3A64C263-7859-44CA-A920-6A043DF38C56}"/>
              </a:ext>
            </a:extLst>
          </p:cNvPr>
          <p:cNvSpPr/>
          <p:nvPr/>
        </p:nvSpPr>
        <p:spPr>
          <a:xfrm flipH="1">
            <a:off x="2580764" y="5764637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SlideModel shp219">
            <a:extLst>
              <a:ext uri="{FF2B5EF4-FFF2-40B4-BE49-F238E27FC236}">
                <a16:creationId xmlns:a16="http://schemas.microsoft.com/office/drawing/2014/main" id="{C51A52E6-0067-475B-9FA0-F4D60D9B1356}"/>
              </a:ext>
            </a:extLst>
          </p:cNvPr>
          <p:cNvSpPr/>
          <p:nvPr/>
        </p:nvSpPr>
        <p:spPr>
          <a:xfrm flipV="1">
            <a:off x="3327120" y="5445224"/>
            <a:ext cx="1885443" cy="610868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0" fmla="*/ 0 w 730990"/>
              <a:gd name="connsiteY0" fmla="*/ 0 h 236502"/>
              <a:gd name="connsiteX1" fmla="*/ 493138 w 730990"/>
              <a:gd name="connsiteY1" fmla="*/ 0 h 236502"/>
              <a:gd name="connsiteX2" fmla="*/ 730990 w 730990"/>
              <a:gd name="connsiteY2" fmla="*/ 236502 h 23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990" h="236502">
                <a:moveTo>
                  <a:pt x="0" y="0"/>
                </a:moveTo>
                <a:lnTo>
                  <a:pt x="493138" y="0"/>
                </a:lnTo>
                <a:lnTo>
                  <a:pt x="730990" y="23650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SlideModel shp220">
            <a:extLst>
              <a:ext uri="{FF2B5EF4-FFF2-40B4-BE49-F238E27FC236}">
                <a16:creationId xmlns:a16="http://schemas.microsoft.com/office/drawing/2014/main" id="{D9B40B61-997A-4D83-A04A-5D5FDF75ED71}"/>
              </a:ext>
            </a:extLst>
          </p:cNvPr>
          <p:cNvSpPr/>
          <p:nvPr/>
        </p:nvSpPr>
        <p:spPr>
          <a:xfrm>
            <a:off x="5073759" y="5381294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SlideModel shp39">
            <a:extLst>
              <a:ext uri="{FF2B5EF4-FFF2-40B4-BE49-F238E27FC236}">
                <a16:creationId xmlns:a16="http://schemas.microsoft.com/office/drawing/2014/main" id="{9E6B8A3F-A32B-4B11-85D0-964773EBB1B6}"/>
              </a:ext>
            </a:extLst>
          </p:cNvPr>
          <p:cNvSpPr/>
          <p:nvPr/>
        </p:nvSpPr>
        <p:spPr>
          <a:xfrm flipH="1" flipV="1">
            <a:off x="6804393" y="5859082"/>
            <a:ext cx="1306184" cy="23650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0" fmla="*/ 0 w 730990"/>
              <a:gd name="connsiteY0" fmla="*/ 0 h 236502"/>
              <a:gd name="connsiteX1" fmla="*/ 493138 w 730990"/>
              <a:gd name="connsiteY1" fmla="*/ 0 h 236502"/>
              <a:gd name="connsiteX2" fmla="*/ 730990 w 730990"/>
              <a:gd name="connsiteY2" fmla="*/ 236502 h 23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990" h="236502">
                <a:moveTo>
                  <a:pt x="0" y="0"/>
                </a:moveTo>
                <a:lnTo>
                  <a:pt x="493138" y="0"/>
                </a:lnTo>
                <a:lnTo>
                  <a:pt x="730990" y="23650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SlideModel shp51">
            <a:extLst>
              <a:ext uri="{FF2B5EF4-FFF2-40B4-BE49-F238E27FC236}">
                <a16:creationId xmlns:a16="http://schemas.microsoft.com/office/drawing/2014/main" id="{1420E374-EC3C-49AB-8203-56D06A16ED90}"/>
              </a:ext>
            </a:extLst>
          </p:cNvPr>
          <p:cNvSpPr/>
          <p:nvPr/>
        </p:nvSpPr>
        <p:spPr>
          <a:xfrm>
            <a:off x="8388282" y="5756943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SlideModel shp52">
            <a:extLst>
              <a:ext uri="{FF2B5EF4-FFF2-40B4-BE49-F238E27FC236}">
                <a16:creationId xmlns:a16="http://schemas.microsoft.com/office/drawing/2014/main" id="{EC211672-EC85-42D7-800A-FB3174FCD7D7}"/>
              </a:ext>
            </a:extLst>
          </p:cNvPr>
          <p:cNvSpPr/>
          <p:nvPr/>
        </p:nvSpPr>
        <p:spPr>
          <a:xfrm>
            <a:off x="8110589" y="5624389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SlideModel shp53">
            <a:extLst>
              <a:ext uri="{FF2B5EF4-FFF2-40B4-BE49-F238E27FC236}">
                <a16:creationId xmlns:a16="http://schemas.microsoft.com/office/drawing/2014/main" id="{027E9BBE-5F45-417C-BE37-E7A9BBBBC90B}"/>
              </a:ext>
            </a:extLst>
          </p:cNvPr>
          <p:cNvSpPr/>
          <p:nvPr/>
        </p:nvSpPr>
        <p:spPr>
          <a:xfrm>
            <a:off x="8205394" y="5719194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SlideModel shp54">
            <a:extLst>
              <a:ext uri="{FF2B5EF4-FFF2-40B4-BE49-F238E27FC236}">
                <a16:creationId xmlns:a16="http://schemas.microsoft.com/office/drawing/2014/main" id="{CDC92A07-58F0-4FBE-9874-CF5539D4371E}"/>
              </a:ext>
            </a:extLst>
          </p:cNvPr>
          <p:cNvSpPr/>
          <p:nvPr/>
        </p:nvSpPr>
        <p:spPr>
          <a:xfrm>
            <a:off x="8305789" y="5819590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SlideModel shp58">
            <a:extLst>
              <a:ext uri="{FF2B5EF4-FFF2-40B4-BE49-F238E27FC236}">
                <a16:creationId xmlns:a16="http://schemas.microsoft.com/office/drawing/2014/main" id="{1735F856-E011-4ED0-9DBA-DEE93CE4B3D6}"/>
              </a:ext>
            </a:extLst>
          </p:cNvPr>
          <p:cNvSpPr/>
          <p:nvPr/>
        </p:nvSpPr>
        <p:spPr>
          <a:xfrm flipH="1">
            <a:off x="6754411" y="5738137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lideModel shp50">
            <a:extLst>
              <a:ext uri="{FF2B5EF4-FFF2-40B4-BE49-F238E27FC236}">
                <a16:creationId xmlns:a16="http://schemas.microsoft.com/office/drawing/2014/main" id="{56774370-F2CB-419F-8FAA-9DFD9ED499A8}"/>
              </a:ext>
            </a:extLst>
          </p:cNvPr>
          <p:cNvCxnSpPr>
            <a:cxnSpLocks/>
          </p:cNvCxnSpPr>
          <p:nvPr/>
        </p:nvCxnSpPr>
        <p:spPr>
          <a:xfrm>
            <a:off x="7715214" y="4621331"/>
            <a:ext cx="1141107" cy="1391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SlideModel shp57">
            <a:extLst>
              <a:ext uri="{FF2B5EF4-FFF2-40B4-BE49-F238E27FC236}">
                <a16:creationId xmlns:a16="http://schemas.microsoft.com/office/drawing/2014/main" id="{5666BA14-DF15-45F6-8983-6C0A11140CA9}"/>
              </a:ext>
            </a:extLst>
          </p:cNvPr>
          <p:cNvSpPr/>
          <p:nvPr/>
        </p:nvSpPr>
        <p:spPr>
          <a:xfrm flipH="1">
            <a:off x="7615073" y="4531020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37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Model shp133">
            <a:extLst>
              <a:ext uri="{FF2B5EF4-FFF2-40B4-BE49-F238E27FC236}">
                <a16:creationId xmlns:a16="http://schemas.microsoft.com/office/drawing/2014/main" id="{74C658F6-068E-4EBE-AA65-EDA95E71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Segmented Infographic Pie Chart</a:t>
            </a:r>
            <a:endParaRPr lang="es-UY" dirty="0"/>
          </a:p>
        </p:txBody>
      </p:sp>
      <p:sp>
        <p:nvSpPr>
          <p:cNvPr id="4" name="SlideModel shp134">
            <a:extLst>
              <a:ext uri="{FF2B5EF4-FFF2-40B4-BE49-F238E27FC236}">
                <a16:creationId xmlns:a16="http://schemas.microsoft.com/office/drawing/2014/main" id="{F7FBC1BF-4AF0-4433-BDB1-BECE7C0F85F4}"/>
              </a:ext>
            </a:extLst>
          </p:cNvPr>
          <p:cNvSpPr>
            <a:spLocks/>
          </p:cNvSpPr>
          <p:nvPr/>
        </p:nvSpPr>
        <p:spPr bwMode="auto">
          <a:xfrm>
            <a:off x="6271740" y="3821853"/>
            <a:ext cx="1974217" cy="675825"/>
          </a:xfrm>
          <a:custGeom>
            <a:avLst/>
            <a:gdLst>
              <a:gd name="T0" fmla="*/ 3026 w 6449"/>
              <a:gd name="T1" fmla="*/ 0 h 2212"/>
              <a:gd name="T2" fmla="*/ 6449 w 6449"/>
              <a:gd name="T3" fmla="*/ 516 h 2212"/>
              <a:gd name="T4" fmla="*/ 0 w 6449"/>
              <a:gd name="T5" fmla="*/ 2212 h 2212"/>
              <a:gd name="T6" fmla="*/ 3 w 6449"/>
              <a:gd name="T7" fmla="*/ 2209 h 2212"/>
              <a:gd name="T8" fmla="*/ 7 w 6449"/>
              <a:gd name="T9" fmla="*/ 2196 h 2212"/>
              <a:gd name="T10" fmla="*/ 15 w 6449"/>
              <a:gd name="T11" fmla="*/ 2175 h 2212"/>
              <a:gd name="T12" fmla="*/ 24 w 6449"/>
              <a:gd name="T13" fmla="*/ 2146 h 2212"/>
              <a:gd name="T14" fmla="*/ 35 w 6449"/>
              <a:gd name="T15" fmla="*/ 2109 h 2212"/>
              <a:gd name="T16" fmla="*/ 46 w 6449"/>
              <a:gd name="T17" fmla="*/ 2064 h 2212"/>
              <a:gd name="T18" fmla="*/ 58 w 6449"/>
              <a:gd name="T19" fmla="*/ 2011 h 2212"/>
              <a:gd name="T20" fmla="*/ 70 w 6449"/>
              <a:gd name="T21" fmla="*/ 1950 h 2212"/>
              <a:gd name="T22" fmla="*/ 74 w 6449"/>
              <a:gd name="T23" fmla="*/ 1917 h 2212"/>
              <a:gd name="T24" fmla="*/ 80 w 6449"/>
              <a:gd name="T25" fmla="*/ 1882 h 2212"/>
              <a:gd name="T26" fmla="*/ 84 w 6449"/>
              <a:gd name="T27" fmla="*/ 1846 h 2212"/>
              <a:gd name="T28" fmla="*/ 89 w 6449"/>
              <a:gd name="T29" fmla="*/ 1807 h 2212"/>
              <a:gd name="T30" fmla="*/ 93 w 6449"/>
              <a:gd name="T31" fmla="*/ 1766 h 2212"/>
              <a:gd name="T32" fmla="*/ 95 w 6449"/>
              <a:gd name="T33" fmla="*/ 1725 h 2212"/>
              <a:gd name="T34" fmla="*/ 98 w 6449"/>
              <a:gd name="T35" fmla="*/ 1681 h 2212"/>
              <a:gd name="T36" fmla="*/ 100 w 6449"/>
              <a:gd name="T37" fmla="*/ 1634 h 2212"/>
              <a:gd name="T38" fmla="*/ 101 w 6449"/>
              <a:gd name="T39" fmla="*/ 1587 h 2212"/>
              <a:gd name="T40" fmla="*/ 101 w 6449"/>
              <a:gd name="T41" fmla="*/ 1537 h 2212"/>
              <a:gd name="T42" fmla="*/ 100 w 6449"/>
              <a:gd name="T43" fmla="*/ 1487 h 2212"/>
              <a:gd name="T44" fmla="*/ 97 w 6449"/>
              <a:gd name="T45" fmla="*/ 1434 h 2212"/>
              <a:gd name="T46" fmla="*/ 95 w 6449"/>
              <a:gd name="T47" fmla="*/ 1379 h 2212"/>
              <a:gd name="T48" fmla="*/ 91 w 6449"/>
              <a:gd name="T49" fmla="*/ 1323 h 2212"/>
              <a:gd name="T50" fmla="*/ 85 w 6449"/>
              <a:gd name="T51" fmla="*/ 1266 h 2212"/>
              <a:gd name="T52" fmla="*/ 78 w 6449"/>
              <a:gd name="T53" fmla="*/ 1206 h 2212"/>
              <a:gd name="T54" fmla="*/ 3026 w 6449"/>
              <a:gd name="T55" fmla="*/ 0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49" h="2212">
                <a:moveTo>
                  <a:pt x="3026" y="0"/>
                </a:moveTo>
                <a:lnTo>
                  <a:pt x="6449" y="516"/>
                </a:lnTo>
                <a:lnTo>
                  <a:pt x="0" y="2212"/>
                </a:lnTo>
                <a:lnTo>
                  <a:pt x="3" y="2209"/>
                </a:lnTo>
                <a:lnTo>
                  <a:pt x="7" y="2196"/>
                </a:lnTo>
                <a:lnTo>
                  <a:pt x="15" y="2175"/>
                </a:lnTo>
                <a:lnTo>
                  <a:pt x="24" y="2146"/>
                </a:lnTo>
                <a:lnTo>
                  <a:pt x="35" y="2109"/>
                </a:lnTo>
                <a:lnTo>
                  <a:pt x="46" y="2064"/>
                </a:lnTo>
                <a:lnTo>
                  <a:pt x="58" y="2011"/>
                </a:lnTo>
                <a:lnTo>
                  <a:pt x="70" y="1950"/>
                </a:lnTo>
                <a:lnTo>
                  <a:pt x="74" y="1917"/>
                </a:lnTo>
                <a:lnTo>
                  <a:pt x="80" y="1882"/>
                </a:lnTo>
                <a:lnTo>
                  <a:pt x="84" y="1846"/>
                </a:lnTo>
                <a:lnTo>
                  <a:pt x="89" y="1807"/>
                </a:lnTo>
                <a:lnTo>
                  <a:pt x="93" y="1766"/>
                </a:lnTo>
                <a:lnTo>
                  <a:pt x="95" y="1725"/>
                </a:lnTo>
                <a:lnTo>
                  <a:pt x="98" y="1681"/>
                </a:lnTo>
                <a:lnTo>
                  <a:pt x="100" y="1634"/>
                </a:lnTo>
                <a:lnTo>
                  <a:pt x="101" y="1587"/>
                </a:lnTo>
                <a:lnTo>
                  <a:pt x="101" y="1537"/>
                </a:lnTo>
                <a:lnTo>
                  <a:pt x="100" y="1487"/>
                </a:lnTo>
                <a:lnTo>
                  <a:pt x="97" y="1434"/>
                </a:lnTo>
                <a:lnTo>
                  <a:pt x="95" y="1379"/>
                </a:lnTo>
                <a:lnTo>
                  <a:pt x="91" y="1323"/>
                </a:lnTo>
                <a:lnTo>
                  <a:pt x="85" y="1266"/>
                </a:lnTo>
                <a:lnTo>
                  <a:pt x="78" y="1206"/>
                </a:lnTo>
                <a:lnTo>
                  <a:pt x="3026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SlideModel shp135">
            <a:extLst>
              <a:ext uri="{FF2B5EF4-FFF2-40B4-BE49-F238E27FC236}">
                <a16:creationId xmlns:a16="http://schemas.microsoft.com/office/drawing/2014/main" id="{CE42EABA-234A-491F-8E84-6DAE529E60B6}"/>
              </a:ext>
            </a:extLst>
          </p:cNvPr>
          <p:cNvSpPr>
            <a:spLocks/>
          </p:cNvSpPr>
          <p:nvPr/>
        </p:nvSpPr>
        <p:spPr bwMode="auto">
          <a:xfrm>
            <a:off x="6038508" y="3017473"/>
            <a:ext cx="1158819" cy="1173511"/>
          </a:xfrm>
          <a:custGeom>
            <a:avLst/>
            <a:gdLst>
              <a:gd name="T0" fmla="*/ 3786 w 3786"/>
              <a:gd name="T1" fmla="*/ 2625 h 3831"/>
              <a:gd name="T2" fmla="*/ 838 w 3786"/>
              <a:gd name="T3" fmla="*/ 3831 h 3831"/>
              <a:gd name="T4" fmla="*/ 840 w 3786"/>
              <a:gd name="T5" fmla="*/ 3820 h 3831"/>
              <a:gd name="T6" fmla="*/ 842 w 3786"/>
              <a:gd name="T7" fmla="*/ 3789 h 3831"/>
              <a:gd name="T8" fmla="*/ 844 w 3786"/>
              <a:gd name="T9" fmla="*/ 3766 h 3831"/>
              <a:gd name="T10" fmla="*/ 845 w 3786"/>
              <a:gd name="T11" fmla="*/ 3739 h 3831"/>
              <a:gd name="T12" fmla="*/ 845 w 3786"/>
              <a:gd name="T13" fmla="*/ 3706 h 3831"/>
              <a:gd name="T14" fmla="*/ 845 w 3786"/>
              <a:gd name="T15" fmla="*/ 3669 h 3831"/>
              <a:gd name="T16" fmla="*/ 844 w 3786"/>
              <a:gd name="T17" fmla="*/ 3629 h 3831"/>
              <a:gd name="T18" fmla="*/ 842 w 3786"/>
              <a:gd name="T19" fmla="*/ 3584 h 3831"/>
              <a:gd name="T20" fmla="*/ 839 w 3786"/>
              <a:gd name="T21" fmla="*/ 3534 h 3831"/>
              <a:gd name="T22" fmla="*/ 832 w 3786"/>
              <a:gd name="T23" fmla="*/ 3480 h 3831"/>
              <a:gd name="T24" fmla="*/ 825 w 3786"/>
              <a:gd name="T25" fmla="*/ 3423 h 3831"/>
              <a:gd name="T26" fmla="*/ 815 w 3786"/>
              <a:gd name="T27" fmla="*/ 3362 h 3831"/>
              <a:gd name="T28" fmla="*/ 803 w 3786"/>
              <a:gd name="T29" fmla="*/ 3297 h 3831"/>
              <a:gd name="T30" fmla="*/ 788 w 3786"/>
              <a:gd name="T31" fmla="*/ 3230 h 3831"/>
              <a:gd name="T32" fmla="*/ 770 w 3786"/>
              <a:gd name="T33" fmla="*/ 3159 h 3831"/>
              <a:gd name="T34" fmla="*/ 749 w 3786"/>
              <a:gd name="T35" fmla="*/ 3084 h 3831"/>
              <a:gd name="T36" fmla="*/ 725 w 3786"/>
              <a:gd name="T37" fmla="*/ 3007 h 3831"/>
              <a:gd name="T38" fmla="*/ 698 w 3786"/>
              <a:gd name="T39" fmla="*/ 2927 h 3831"/>
              <a:gd name="T40" fmla="*/ 667 w 3786"/>
              <a:gd name="T41" fmla="*/ 2843 h 3831"/>
              <a:gd name="T42" fmla="*/ 631 w 3786"/>
              <a:gd name="T43" fmla="*/ 2757 h 3831"/>
              <a:gd name="T44" fmla="*/ 591 w 3786"/>
              <a:gd name="T45" fmla="*/ 2668 h 3831"/>
              <a:gd name="T46" fmla="*/ 546 w 3786"/>
              <a:gd name="T47" fmla="*/ 2578 h 3831"/>
              <a:gd name="T48" fmla="*/ 497 w 3786"/>
              <a:gd name="T49" fmla="*/ 2484 h 3831"/>
              <a:gd name="T50" fmla="*/ 443 w 3786"/>
              <a:gd name="T51" fmla="*/ 2388 h 3831"/>
              <a:gd name="T52" fmla="*/ 384 w 3786"/>
              <a:gd name="T53" fmla="*/ 2292 h 3831"/>
              <a:gd name="T54" fmla="*/ 319 w 3786"/>
              <a:gd name="T55" fmla="*/ 2193 h 3831"/>
              <a:gd name="T56" fmla="*/ 247 w 3786"/>
              <a:gd name="T57" fmla="*/ 2091 h 3831"/>
              <a:gd name="T58" fmla="*/ 171 w 3786"/>
              <a:gd name="T59" fmla="*/ 1988 h 3831"/>
              <a:gd name="T60" fmla="*/ 89 w 3786"/>
              <a:gd name="T61" fmla="*/ 1883 h 3831"/>
              <a:gd name="T62" fmla="*/ 0 w 3786"/>
              <a:gd name="T63" fmla="*/ 1778 h 3831"/>
              <a:gd name="T64" fmla="*/ 2553 w 3786"/>
              <a:gd name="T65" fmla="*/ 0 h 3831"/>
              <a:gd name="T66" fmla="*/ 2567 w 3786"/>
              <a:gd name="T67" fmla="*/ 14 h 3831"/>
              <a:gd name="T68" fmla="*/ 2607 w 3786"/>
              <a:gd name="T69" fmla="*/ 51 h 3831"/>
              <a:gd name="T70" fmla="*/ 2635 w 3786"/>
              <a:gd name="T71" fmla="*/ 78 h 3831"/>
              <a:gd name="T72" fmla="*/ 2668 w 3786"/>
              <a:gd name="T73" fmla="*/ 113 h 3831"/>
              <a:gd name="T74" fmla="*/ 2707 w 3786"/>
              <a:gd name="T75" fmla="*/ 151 h 3831"/>
              <a:gd name="T76" fmla="*/ 2749 w 3786"/>
              <a:gd name="T77" fmla="*/ 196 h 3831"/>
              <a:gd name="T78" fmla="*/ 2795 w 3786"/>
              <a:gd name="T79" fmla="*/ 247 h 3831"/>
              <a:gd name="T80" fmla="*/ 2845 w 3786"/>
              <a:gd name="T81" fmla="*/ 302 h 3831"/>
              <a:gd name="T82" fmla="*/ 2896 w 3786"/>
              <a:gd name="T83" fmla="*/ 362 h 3831"/>
              <a:gd name="T84" fmla="*/ 2950 w 3786"/>
              <a:gd name="T85" fmla="*/ 428 h 3831"/>
              <a:gd name="T86" fmla="*/ 3005 w 3786"/>
              <a:gd name="T87" fmla="*/ 500 h 3831"/>
              <a:gd name="T88" fmla="*/ 3063 w 3786"/>
              <a:gd name="T89" fmla="*/ 575 h 3831"/>
              <a:gd name="T90" fmla="*/ 3121 w 3786"/>
              <a:gd name="T91" fmla="*/ 655 h 3831"/>
              <a:gd name="T92" fmla="*/ 3179 w 3786"/>
              <a:gd name="T93" fmla="*/ 741 h 3831"/>
              <a:gd name="T94" fmla="*/ 3238 w 3786"/>
              <a:gd name="T95" fmla="*/ 830 h 3831"/>
              <a:gd name="T96" fmla="*/ 3295 w 3786"/>
              <a:gd name="T97" fmla="*/ 924 h 3831"/>
              <a:gd name="T98" fmla="*/ 3352 w 3786"/>
              <a:gd name="T99" fmla="*/ 1022 h 3831"/>
              <a:gd name="T100" fmla="*/ 3407 w 3786"/>
              <a:gd name="T101" fmla="*/ 1124 h 3831"/>
              <a:gd name="T102" fmla="*/ 3461 w 3786"/>
              <a:gd name="T103" fmla="*/ 1231 h 3831"/>
              <a:gd name="T104" fmla="*/ 3512 w 3786"/>
              <a:gd name="T105" fmla="*/ 1340 h 3831"/>
              <a:gd name="T106" fmla="*/ 3559 w 3786"/>
              <a:gd name="T107" fmla="*/ 1454 h 3831"/>
              <a:gd name="T108" fmla="*/ 3604 w 3786"/>
              <a:gd name="T109" fmla="*/ 1571 h 3831"/>
              <a:gd name="T110" fmla="*/ 3645 w 3786"/>
              <a:gd name="T111" fmla="*/ 1692 h 3831"/>
              <a:gd name="T112" fmla="*/ 3681 w 3786"/>
              <a:gd name="T113" fmla="*/ 1816 h 3831"/>
              <a:gd name="T114" fmla="*/ 3713 w 3786"/>
              <a:gd name="T115" fmla="*/ 1944 h 3831"/>
              <a:gd name="T116" fmla="*/ 3741 w 3786"/>
              <a:gd name="T117" fmla="*/ 2075 h 3831"/>
              <a:gd name="T118" fmla="*/ 3762 w 3786"/>
              <a:gd name="T119" fmla="*/ 2208 h 3831"/>
              <a:gd name="T120" fmla="*/ 3776 w 3786"/>
              <a:gd name="T121" fmla="*/ 2344 h 3831"/>
              <a:gd name="T122" fmla="*/ 3785 w 3786"/>
              <a:gd name="T123" fmla="*/ 2484 h 3831"/>
              <a:gd name="T124" fmla="*/ 3786 w 3786"/>
              <a:gd name="T125" fmla="*/ 2625 h 3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86" h="3831">
                <a:moveTo>
                  <a:pt x="3786" y="2625"/>
                </a:moveTo>
                <a:lnTo>
                  <a:pt x="838" y="3831"/>
                </a:lnTo>
                <a:lnTo>
                  <a:pt x="840" y="3820"/>
                </a:lnTo>
                <a:lnTo>
                  <a:pt x="842" y="3789"/>
                </a:lnTo>
                <a:lnTo>
                  <a:pt x="844" y="3766"/>
                </a:lnTo>
                <a:lnTo>
                  <a:pt x="845" y="3739"/>
                </a:lnTo>
                <a:lnTo>
                  <a:pt x="845" y="3706"/>
                </a:lnTo>
                <a:lnTo>
                  <a:pt x="845" y="3669"/>
                </a:lnTo>
                <a:lnTo>
                  <a:pt x="844" y="3629"/>
                </a:lnTo>
                <a:lnTo>
                  <a:pt x="842" y="3584"/>
                </a:lnTo>
                <a:lnTo>
                  <a:pt x="839" y="3534"/>
                </a:lnTo>
                <a:lnTo>
                  <a:pt x="832" y="3480"/>
                </a:lnTo>
                <a:lnTo>
                  <a:pt x="825" y="3423"/>
                </a:lnTo>
                <a:lnTo>
                  <a:pt x="815" y="3362"/>
                </a:lnTo>
                <a:lnTo>
                  <a:pt x="803" y="3297"/>
                </a:lnTo>
                <a:lnTo>
                  <a:pt x="788" y="3230"/>
                </a:lnTo>
                <a:lnTo>
                  <a:pt x="770" y="3159"/>
                </a:lnTo>
                <a:lnTo>
                  <a:pt x="749" y="3084"/>
                </a:lnTo>
                <a:lnTo>
                  <a:pt x="725" y="3007"/>
                </a:lnTo>
                <a:lnTo>
                  <a:pt x="698" y="2927"/>
                </a:lnTo>
                <a:lnTo>
                  <a:pt x="667" y="2843"/>
                </a:lnTo>
                <a:lnTo>
                  <a:pt x="631" y="2757"/>
                </a:lnTo>
                <a:lnTo>
                  <a:pt x="591" y="2668"/>
                </a:lnTo>
                <a:lnTo>
                  <a:pt x="546" y="2578"/>
                </a:lnTo>
                <a:lnTo>
                  <a:pt x="497" y="2484"/>
                </a:lnTo>
                <a:lnTo>
                  <a:pt x="443" y="2388"/>
                </a:lnTo>
                <a:lnTo>
                  <a:pt x="384" y="2292"/>
                </a:lnTo>
                <a:lnTo>
                  <a:pt x="319" y="2193"/>
                </a:lnTo>
                <a:lnTo>
                  <a:pt x="247" y="2091"/>
                </a:lnTo>
                <a:lnTo>
                  <a:pt x="171" y="1988"/>
                </a:lnTo>
                <a:lnTo>
                  <a:pt x="89" y="1883"/>
                </a:lnTo>
                <a:lnTo>
                  <a:pt x="0" y="1778"/>
                </a:lnTo>
                <a:lnTo>
                  <a:pt x="2553" y="0"/>
                </a:lnTo>
                <a:lnTo>
                  <a:pt x="2567" y="14"/>
                </a:lnTo>
                <a:lnTo>
                  <a:pt x="2607" y="51"/>
                </a:lnTo>
                <a:lnTo>
                  <a:pt x="2635" y="78"/>
                </a:lnTo>
                <a:lnTo>
                  <a:pt x="2668" y="113"/>
                </a:lnTo>
                <a:lnTo>
                  <a:pt x="2707" y="151"/>
                </a:lnTo>
                <a:lnTo>
                  <a:pt x="2749" y="196"/>
                </a:lnTo>
                <a:lnTo>
                  <a:pt x="2795" y="247"/>
                </a:lnTo>
                <a:lnTo>
                  <a:pt x="2845" y="302"/>
                </a:lnTo>
                <a:lnTo>
                  <a:pt x="2896" y="362"/>
                </a:lnTo>
                <a:lnTo>
                  <a:pt x="2950" y="428"/>
                </a:lnTo>
                <a:lnTo>
                  <a:pt x="3005" y="500"/>
                </a:lnTo>
                <a:lnTo>
                  <a:pt x="3063" y="575"/>
                </a:lnTo>
                <a:lnTo>
                  <a:pt x="3121" y="655"/>
                </a:lnTo>
                <a:lnTo>
                  <a:pt x="3179" y="741"/>
                </a:lnTo>
                <a:lnTo>
                  <a:pt x="3238" y="830"/>
                </a:lnTo>
                <a:lnTo>
                  <a:pt x="3295" y="924"/>
                </a:lnTo>
                <a:lnTo>
                  <a:pt x="3352" y="1022"/>
                </a:lnTo>
                <a:lnTo>
                  <a:pt x="3407" y="1124"/>
                </a:lnTo>
                <a:lnTo>
                  <a:pt x="3461" y="1231"/>
                </a:lnTo>
                <a:lnTo>
                  <a:pt x="3512" y="1340"/>
                </a:lnTo>
                <a:lnTo>
                  <a:pt x="3559" y="1454"/>
                </a:lnTo>
                <a:lnTo>
                  <a:pt x="3604" y="1571"/>
                </a:lnTo>
                <a:lnTo>
                  <a:pt x="3645" y="1692"/>
                </a:lnTo>
                <a:lnTo>
                  <a:pt x="3681" y="1816"/>
                </a:lnTo>
                <a:lnTo>
                  <a:pt x="3713" y="1944"/>
                </a:lnTo>
                <a:lnTo>
                  <a:pt x="3741" y="2075"/>
                </a:lnTo>
                <a:lnTo>
                  <a:pt x="3762" y="2208"/>
                </a:lnTo>
                <a:lnTo>
                  <a:pt x="3776" y="2344"/>
                </a:lnTo>
                <a:lnTo>
                  <a:pt x="3785" y="2484"/>
                </a:lnTo>
                <a:lnTo>
                  <a:pt x="3786" y="2625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SlideModel shp136">
            <a:extLst>
              <a:ext uri="{FF2B5EF4-FFF2-40B4-BE49-F238E27FC236}">
                <a16:creationId xmlns:a16="http://schemas.microsoft.com/office/drawing/2014/main" id="{F33D23BE-3D4E-4313-ABF7-5ECF49A7A556}"/>
              </a:ext>
            </a:extLst>
          </p:cNvPr>
          <p:cNvSpPr>
            <a:spLocks/>
          </p:cNvSpPr>
          <p:nvPr/>
        </p:nvSpPr>
        <p:spPr bwMode="auto">
          <a:xfrm>
            <a:off x="6820848" y="2411436"/>
            <a:ext cx="1425108" cy="1568353"/>
          </a:xfrm>
          <a:custGeom>
            <a:avLst/>
            <a:gdLst>
              <a:gd name="T0" fmla="*/ 1233 w 4656"/>
              <a:gd name="T1" fmla="*/ 4607 h 5123"/>
              <a:gd name="T2" fmla="*/ 4656 w 4656"/>
              <a:gd name="T3" fmla="*/ 5123 h 5123"/>
              <a:gd name="T4" fmla="*/ 4653 w 4656"/>
              <a:gd name="T5" fmla="*/ 5089 h 5123"/>
              <a:gd name="T6" fmla="*/ 4642 w 4656"/>
              <a:gd name="T7" fmla="*/ 4991 h 5123"/>
              <a:gd name="T8" fmla="*/ 4633 w 4656"/>
              <a:gd name="T9" fmla="*/ 4920 h 5123"/>
              <a:gd name="T10" fmla="*/ 4621 w 4656"/>
              <a:gd name="T11" fmla="*/ 4834 h 5123"/>
              <a:gd name="T12" fmla="*/ 4605 w 4656"/>
              <a:gd name="T13" fmla="*/ 4736 h 5123"/>
              <a:gd name="T14" fmla="*/ 4587 w 4656"/>
              <a:gd name="T15" fmla="*/ 4625 h 5123"/>
              <a:gd name="T16" fmla="*/ 4565 w 4656"/>
              <a:gd name="T17" fmla="*/ 4501 h 5123"/>
              <a:gd name="T18" fmla="*/ 4538 w 4656"/>
              <a:gd name="T19" fmla="*/ 4367 h 5123"/>
              <a:gd name="T20" fmla="*/ 4508 w 4656"/>
              <a:gd name="T21" fmla="*/ 4222 h 5123"/>
              <a:gd name="T22" fmla="*/ 4473 w 4656"/>
              <a:gd name="T23" fmla="*/ 4068 h 5123"/>
              <a:gd name="T24" fmla="*/ 4432 w 4656"/>
              <a:gd name="T25" fmla="*/ 3904 h 5123"/>
              <a:gd name="T26" fmla="*/ 4387 w 4656"/>
              <a:gd name="T27" fmla="*/ 3732 h 5123"/>
              <a:gd name="T28" fmla="*/ 4337 w 4656"/>
              <a:gd name="T29" fmla="*/ 3552 h 5123"/>
              <a:gd name="T30" fmla="*/ 4281 w 4656"/>
              <a:gd name="T31" fmla="*/ 3366 h 5123"/>
              <a:gd name="T32" fmla="*/ 4219 w 4656"/>
              <a:gd name="T33" fmla="*/ 3172 h 5123"/>
              <a:gd name="T34" fmla="*/ 4150 w 4656"/>
              <a:gd name="T35" fmla="*/ 2974 h 5123"/>
              <a:gd name="T36" fmla="*/ 4075 w 4656"/>
              <a:gd name="T37" fmla="*/ 2770 h 5123"/>
              <a:gd name="T38" fmla="*/ 3992 w 4656"/>
              <a:gd name="T39" fmla="*/ 2563 h 5123"/>
              <a:gd name="T40" fmla="*/ 3903 w 4656"/>
              <a:gd name="T41" fmla="*/ 2352 h 5123"/>
              <a:gd name="T42" fmla="*/ 3805 w 4656"/>
              <a:gd name="T43" fmla="*/ 2139 h 5123"/>
              <a:gd name="T44" fmla="*/ 3700 w 4656"/>
              <a:gd name="T45" fmla="*/ 1922 h 5123"/>
              <a:gd name="T46" fmla="*/ 3588 w 4656"/>
              <a:gd name="T47" fmla="*/ 1705 h 5123"/>
              <a:gd name="T48" fmla="*/ 3466 w 4656"/>
              <a:gd name="T49" fmla="*/ 1487 h 5123"/>
              <a:gd name="T50" fmla="*/ 3336 w 4656"/>
              <a:gd name="T51" fmla="*/ 1269 h 5123"/>
              <a:gd name="T52" fmla="*/ 3197 w 4656"/>
              <a:gd name="T53" fmla="*/ 1051 h 5123"/>
              <a:gd name="T54" fmla="*/ 3050 w 4656"/>
              <a:gd name="T55" fmla="*/ 836 h 5123"/>
              <a:gd name="T56" fmla="*/ 2891 w 4656"/>
              <a:gd name="T57" fmla="*/ 622 h 5123"/>
              <a:gd name="T58" fmla="*/ 2724 w 4656"/>
              <a:gd name="T59" fmla="*/ 411 h 5123"/>
              <a:gd name="T60" fmla="*/ 2546 w 4656"/>
              <a:gd name="T61" fmla="*/ 204 h 5123"/>
              <a:gd name="T62" fmla="*/ 2358 w 4656"/>
              <a:gd name="T63" fmla="*/ 0 h 5123"/>
              <a:gd name="T64" fmla="*/ 0 w 4656"/>
              <a:gd name="T65" fmla="*/ 1982 h 5123"/>
              <a:gd name="T66" fmla="*/ 14 w 4656"/>
              <a:gd name="T67" fmla="*/ 1997 h 5123"/>
              <a:gd name="T68" fmla="*/ 54 w 4656"/>
              <a:gd name="T69" fmla="*/ 2037 h 5123"/>
              <a:gd name="T70" fmla="*/ 81 w 4656"/>
              <a:gd name="T71" fmla="*/ 2068 h 5123"/>
              <a:gd name="T72" fmla="*/ 114 w 4656"/>
              <a:gd name="T73" fmla="*/ 2104 h 5123"/>
              <a:gd name="T74" fmla="*/ 152 w 4656"/>
              <a:gd name="T75" fmla="*/ 2146 h 5123"/>
              <a:gd name="T76" fmla="*/ 194 w 4656"/>
              <a:gd name="T77" fmla="*/ 2195 h 5123"/>
              <a:gd name="T78" fmla="*/ 239 w 4656"/>
              <a:gd name="T79" fmla="*/ 2249 h 5123"/>
              <a:gd name="T80" fmla="*/ 287 w 4656"/>
              <a:gd name="T81" fmla="*/ 2308 h 5123"/>
              <a:gd name="T82" fmla="*/ 339 w 4656"/>
              <a:gd name="T83" fmla="*/ 2372 h 5123"/>
              <a:gd name="T84" fmla="*/ 392 w 4656"/>
              <a:gd name="T85" fmla="*/ 2441 h 5123"/>
              <a:gd name="T86" fmla="*/ 448 w 4656"/>
              <a:gd name="T87" fmla="*/ 2516 h 5123"/>
              <a:gd name="T88" fmla="*/ 504 w 4656"/>
              <a:gd name="T89" fmla="*/ 2595 h 5123"/>
              <a:gd name="T90" fmla="*/ 561 w 4656"/>
              <a:gd name="T91" fmla="*/ 2679 h 5123"/>
              <a:gd name="T92" fmla="*/ 620 w 4656"/>
              <a:gd name="T93" fmla="*/ 2767 h 5123"/>
              <a:gd name="T94" fmla="*/ 677 w 4656"/>
              <a:gd name="T95" fmla="*/ 2858 h 5123"/>
              <a:gd name="T96" fmla="*/ 735 w 4656"/>
              <a:gd name="T97" fmla="*/ 2955 h 5123"/>
              <a:gd name="T98" fmla="*/ 791 w 4656"/>
              <a:gd name="T99" fmla="*/ 3054 h 5123"/>
              <a:gd name="T100" fmla="*/ 847 w 4656"/>
              <a:gd name="T101" fmla="*/ 3158 h 5123"/>
              <a:gd name="T102" fmla="*/ 899 w 4656"/>
              <a:gd name="T103" fmla="*/ 3264 h 5123"/>
              <a:gd name="T104" fmla="*/ 951 w 4656"/>
              <a:gd name="T105" fmla="*/ 3374 h 5123"/>
              <a:gd name="T106" fmla="*/ 998 w 4656"/>
              <a:gd name="T107" fmla="*/ 3488 h 5123"/>
              <a:gd name="T108" fmla="*/ 1044 w 4656"/>
              <a:gd name="T109" fmla="*/ 3603 h 5123"/>
              <a:gd name="T110" fmla="*/ 1085 w 4656"/>
              <a:gd name="T111" fmla="*/ 3721 h 5123"/>
              <a:gd name="T112" fmla="*/ 1122 w 4656"/>
              <a:gd name="T113" fmla="*/ 3842 h 5123"/>
              <a:gd name="T114" fmla="*/ 1155 w 4656"/>
              <a:gd name="T115" fmla="*/ 3965 h 5123"/>
              <a:gd name="T116" fmla="*/ 1182 w 4656"/>
              <a:gd name="T117" fmla="*/ 4090 h 5123"/>
              <a:gd name="T118" fmla="*/ 1204 w 4656"/>
              <a:gd name="T119" fmla="*/ 4217 h 5123"/>
              <a:gd name="T120" fmla="*/ 1220 w 4656"/>
              <a:gd name="T121" fmla="*/ 4346 h 5123"/>
              <a:gd name="T122" fmla="*/ 1230 w 4656"/>
              <a:gd name="T123" fmla="*/ 4476 h 5123"/>
              <a:gd name="T124" fmla="*/ 1233 w 4656"/>
              <a:gd name="T125" fmla="*/ 4607 h 5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56" h="5123">
                <a:moveTo>
                  <a:pt x="1233" y="4607"/>
                </a:moveTo>
                <a:lnTo>
                  <a:pt x="4656" y="5123"/>
                </a:lnTo>
                <a:lnTo>
                  <a:pt x="4653" y="5089"/>
                </a:lnTo>
                <a:lnTo>
                  <a:pt x="4642" y="4991"/>
                </a:lnTo>
                <a:lnTo>
                  <a:pt x="4633" y="4920"/>
                </a:lnTo>
                <a:lnTo>
                  <a:pt x="4621" y="4834"/>
                </a:lnTo>
                <a:lnTo>
                  <a:pt x="4605" y="4736"/>
                </a:lnTo>
                <a:lnTo>
                  <a:pt x="4587" y="4625"/>
                </a:lnTo>
                <a:lnTo>
                  <a:pt x="4565" y="4501"/>
                </a:lnTo>
                <a:lnTo>
                  <a:pt x="4538" y="4367"/>
                </a:lnTo>
                <a:lnTo>
                  <a:pt x="4508" y="4222"/>
                </a:lnTo>
                <a:lnTo>
                  <a:pt x="4473" y="4068"/>
                </a:lnTo>
                <a:lnTo>
                  <a:pt x="4432" y="3904"/>
                </a:lnTo>
                <a:lnTo>
                  <a:pt x="4387" y="3732"/>
                </a:lnTo>
                <a:lnTo>
                  <a:pt x="4337" y="3552"/>
                </a:lnTo>
                <a:lnTo>
                  <a:pt x="4281" y="3366"/>
                </a:lnTo>
                <a:lnTo>
                  <a:pt x="4219" y="3172"/>
                </a:lnTo>
                <a:lnTo>
                  <a:pt x="4150" y="2974"/>
                </a:lnTo>
                <a:lnTo>
                  <a:pt x="4075" y="2770"/>
                </a:lnTo>
                <a:lnTo>
                  <a:pt x="3992" y="2563"/>
                </a:lnTo>
                <a:lnTo>
                  <a:pt x="3903" y="2352"/>
                </a:lnTo>
                <a:lnTo>
                  <a:pt x="3805" y="2139"/>
                </a:lnTo>
                <a:lnTo>
                  <a:pt x="3700" y="1922"/>
                </a:lnTo>
                <a:lnTo>
                  <a:pt x="3588" y="1705"/>
                </a:lnTo>
                <a:lnTo>
                  <a:pt x="3466" y="1487"/>
                </a:lnTo>
                <a:lnTo>
                  <a:pt x="3336" y="1269"/>
                </a:lnTo>
                <a:lnTo>
                  <a:pt x="3197" y="1051"/>
                </a:lnTo>
                <a:lnTo>
                  <a:pt x="3050" y="836"/>
                </a:lnTo>
                <a:lnTo>
                  <a:pt x="2891" y="622"/>
                </a:lnTo>
                <a:lnTo>
                  <a:pt x="2724" y="411"/>
                </a:lnTo>
                <a:lnTo>
                  <a:pt x="2546" y="204"/>
                </a:lnTo>
                <a:lnTo>
                  <a:pt x="2358" y="0"/>
                </a:lnTo>
                <a:lnTo>
                  <a:pt x="0" y="1982"/>
                </a:lnTo>
                <a:lnTo>
                  <a:pt x="14" y="1997"/>
                </a:lnTo>
                <a:lnTo>
                  <a:pt x="54" y="2037"/>
                </a:lnTo>
                <a:lnTo>
                  <a:pt x="81" y="2068"/>
                </a:lnTo>
                <a:lnTo>
                  <a:pt x="114" y="2104"/>
                </a:lnTo>
                <a:lnTo>
                  <a:pt x="152" y="2146"/>
                </a:lnTo>
                <a:lnTo>
                  <a:pt x="194" y="2195"/>
                </a:lnTo>
                <a:lnTo>
                  <a:pt x="239" y="2249"/>
                </a:lnTo>
                <a:lnTo>
                  <a:pt x="287" y="2308"/>
                </a:lnTo>
                <a:lnTo>
                  <a:pt x="339" y="2372"/>
                </a:lnTo>
                <a:lnTo>
                  <a:pt x="392" y="2441"/>
                </a:lnTo>
                <a:lnTo>
                  <a:pt x="448" y="2516"/>
                </a:lnTo>
                <a:lnTo>
                  <a:pt x="504" y="2595"/>
                </a:lnTo>
                <a:lnTo>
                  <a:pt x="561" y="2679"/>
                </a:lnTo>
                <a:lnTo>
                  <a:pt x="620" y="2767"/>
                </a:lnTo>
                <a:lnTo>
                  <a:pt x="677" y="2858"/>
                </a:lnTo>
                <a:lnTo>
                  <a:pt x="735" y="2955"/>
                </a:lnTo>
                <a:lnTo>
                  <a:pt x="791" y="3054"/>
                </a:lnTo>
                <a:lnTo>
                  <a:pt x="847" y="3158"/>
                </a:lnTo>
                <a:lnTo>
                  <a:pt x="899" y="3264"/>
                </a:lnTo>
                <a:lnTo>
                  <a:pt x="951" y="3374"/>
                </a:lnTo>
                <a:lnTo>
                  <a:pt x="998" y="3488"/>
                </a:lnTo>
                <a:lnTo>
                  <a:pt x="1044" y="3603"/>
                </a:lnTo>
                <a:lnTo>
                  <a:pt x="1085" y="3721"/>
                </a:lnTo>
                <a:lnTo>
                  <a:pt x="1122" y="3842"/>
                </a:lnTo>
                <a:lnTo>
                  <a:pt x="1155" y="3965"/>
                </a:lnTo>
                <a:lnTo>
                  <a:pt x="1182" y="4090"/>
                </a:lnTo>
                <a:lnTo>
                  <a:pt x="1204" y="4217"/>
                </a:lnTo>
                <a:lnTo>
                  <a:pt x="1220" y="4346"/>
                </a:lnTo>
                <a:lnTo>
                  <a:pt x="1230" y="4476"/>
                </a:lnTo>
                <a:lnTo>
                  <a:pt x="1233" y="460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SlideModel shp137">
            <a:extLst>
              <a:ext uri="{FF2B5EF4-FFF2-40B4-BE49-F238E27FC236}">
                <a16:creationId xmlns:a16="http://schemas.microsoft.com/office/drawing/2014/main" id="{0C0969BA-0B6A-4655-A7BD-935BB365B76D}"/>
              </a:ext>
            </a:extLst>
          </p:cNvPr>
          <p:cNvSpPr>
            <a:spLocks/>
          </p:cNvSpPr>
          <p:nvPr/>
        </p:nvSpPr>
        <p:spPr bwMode="auto">
          <a:xfrm>
            <a:off x="6066055" y="4525222"/>
            <a:ext cx="1649159" cy="1044957"/>
          </a:xfrm>
          <a:custGeom>
            <a:avLst/>
            <a:gdLst>
              <a:gd name="T0" fmla="*/ 2652 w 5387"/>
              <a:gd name="T1" fmla="*/ 0 h 3410"/>
              <a:gd name="T2" fmla="*/ 5387 w 5387"/>
              <a:gd name="T3" fmla="*/ 3410 h 3410"/>
              <a:gd name="T4" fmla="*/ 1768 w 5387"/>
              <a:gd name="T5" fmla="*/ 3403 h 3410"/>
              <a:gd name="T6" fmla="*/ 1764 w 5387"/>
              <a:gd name="T7" fmla="*/ 3383 h 3410"/>
              <a:gd name="T8" fmla="*/ 1750 w 5387"/>
              <a:gd name="T9" fmla="*/ 3326 h 3410"/>
              <a:gd name="T10" fmla="*/ 1740 w 5387"/>
              <a:gd name="T11" fmla="*/ 3285 h 3410"/>
              <a:gd name="T12" fmla="*/ 1727 w 5387"/>
              <a:gd name="T13" fmla="*/ 3237 h 3410"/>
              <a:gd name="T14" fmla="*/ 1711 w 5387"/>
              <a:gd name="T15" fmla="*/ 3181 h 3410"/>
              <a:gd name="T16" fmla="*/ 1692 w 5387"/>
              <a:gd name="T17" fmla="*/ 3118 h 3410"/>
              <a:gd name="T18" fmla="*/ 1669 w 5387"/>
              <a:gd name="T19" fmla="*/ 3050 h 3410"/>
              <a:gd name="T20" fmla="*/ 1644 w 5387"/>
              <a:gd name="T21" fmla="*/ 2975 h 3410"/>
              <a:gd name="T22" fmla="*/ 1615 w 5387"/>
              <a:gd name="T23" fmla="*/ 2895 h 3410"/>
              <a:gd name="T24" fmla="*/ 1583 w 5387"/>
              <a:gd name="T25" fmla="*/ 2809 h 3410"/>
              <a:gd name="T26" fmla="*/ 1547 w 5387"/>
              <a:gd name="T27" fmla="*/ 2720 h 3410"/>
              <a:gd name="T28" fmla="*/ 1507 w 5387"/>
              <a:gd name="T29" fmla="*/ 2626 h 3410"/>
              <a:gd name="T30" fmla="*/ 1464 w 5387"/>
              <a:gd name="T31" fmla="*/ 2528 h 3410"/>
              <a:gd name="T32" fmla="*/ 1416 w 5387"/>
              <a:gd name="T33" fmla="*/ 2428 h 3410"/>
              <a:gd name="T34" fmla="*/ 1364 w 5387"/>
              <a:gd name="T35" fmla="*/ 2326 h 3410"/>
              <a:gd name="T36" fmla="*/ 1309 w 5387"/>
              <a:gd name="T37" fmla="*/ 2221 h 3410"/>
              <a:gd name="T38" fmla="*/ 1248 w 5387"/>
              <a:gd name="T39" fmla="*/ 2115 h 3410"/>
              <a:gd name="T40" fmla="*/ 1183 w 5387"/>
              <a:gd name="T41" fmla="*/ 2008 h 3410"/>
              <a:gd name="T42" fmla="*/ 1113 w 5387"/>
              <a:gd name="T43" fmla="*/ 1900 h 3410"/>
              <a:gd name="T44" fmla="*/ 1039 w 5387"/>
              <a:gd name="T45" fmla="*/ 1791 h 3410"/>
              <a:gd name="T46" fmla="*/ 959 w 5387"/>
              <a:gd name="T47" fmla="*/ 1683 h 3410"/>
              <a:gd name="T48" fmla="*/ 875 w 5387"/>
              <a:gd name="T49" fmla="*/ 1576 h 3410"/>
              <a:gd name="T50" fmla="*/ 785 w 5387"/>
              <a:gd name="T51" fmla="*/ 1471 h 3410"/>
              <a:gd name="T52" fmla="*/ 690 w 5387"/>
              <a:gd name="T53" fmla="*/ 1366 h 3410"/>
              <a:gd name="T54" fmla="*/ 589 w 5387"/>
              <a:gd name="T55" fmla="*/ 1264 h 3410"/>
              <a:gd name="T56" fmla="*/ 483 w 5387"/>
              <a:gd name="T57" fmla="*/ 1165 h 3410"/>
              <a:gd name="T58" fmla="*/ 371 w 5387"/>
              <a:gd name="T59" fmla="*/ 1069 h 3410"/>
              <a:gd name="T60" fmla="*/ 253 w 5387"/>
              <a:gd name="T61" fmla="*/ 977 h 3410"/>
              <a:gd name="T62" fmla="*/ 130 w 5387"/>
              <a:gd name="T63" fmla="*/ 889 h 3410"/>
              <a:gd name="T64" fmla="*/ 0 w 5387"/>
              <a:gd name="T65" fmla="*/ 805 h 3410"/>
              <a:gd name="T66" fmla="*/ 2652 w 5387"/>
              <a:gd name="T67" fmla="*/ 0 h 3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87" h="3410">
                <a:moveTo>
                  <a:pt x="2652" y="0"/>
                </a:moveTo>
                <a:lnTo>
                  <a:pt x="5387" y="3410"/>
                </a:lnTo>
                <a:lnTo>
                  <a:pt x="1768" y="3403"/>
                </a:lnTo>
                <a:lnTo>
                  <a:pt x="1764" y="3383"/>
                </a:lnTo>
                <a:lnTo>
                  <a:pt x="1750" y="3326"/>
                </a:lnTo>
                <a:lnTo>
                  <a:pt x="1740" y="3285"/>
                </a:lnTo>
                <a:lnTo>
                  <a:pt x="1727" y="3237"/>
                </a:lnTo>
                <a:lnTo>
                  <a:pt x="1711" y="3181"/>
                </a:lnTo>
                <a:lnTo>
                  <a:pt x="1692" y="3118"/>
                </a:lnTo>
                <a:lnTo>
                  <a:pt x="1669" y="3050"/>
                </a:lnTo>
                <a:lnTo>
                  <a:pt x="1644" y="2975"/>
                </a:lnTo>
                <a:lnTo>
                  <a:pt x="1615" y="2895"/>
                </a:lnTo>
                <a:lnTo>
                  <a:pt x="1583" y="2809"/>
                </a:lnTo>
                <a:lnTo>
                  <a:pt x="1547" y="2720"/>
                </a:lnTo>
                <a:lnTo>
                  <a:pt x="1507" y="2626"/>
                </a:lnTo>
                <a:lnTo>
                  <a:pt x="1464" y="2528"/>
                </a:lnTo>
                <a:lnTo>
                  <a:pt x="1416" y="2428"/>
                </a:lnTo>
                <a:lnTo>
                  <a:pt x="1364" y="2326"/>
                </a:lnTo>
                <a:lnTo>
                  <a:pt x="1309" y="2221"/>
                </a:lnTo>
                <a:lnTo>
                  <a:pt x="1248" y="2115"/>
                </a:lnTo>
                <a:lnTo>
                  <a:pt x="1183" y="2008"/>
                </a:lnTo>
                <a:lnTo>
                  <a:pt x="1113" y="1900"/>
                </a:lnTo>
                <a:lnTo>
                  <a:pt x="1039" y="1791"/>
                </a:lnTo>
                <a:lnTo>
                  <a:pt x="959" y="1683"/>
                </a:lnTo>
                <a:lnTo>
                  <a:pt x="875" y="1576"/>
                </a:lnTo>
                <a:lnTo>
                  <a:pt x="785" y="1471"/>
                </a:lnTo>
                <a:lnTo>
                  <a:pt x="690" y="1366"/>
                </a:lnTo>
                <a:lnTo>
                  <a:pt x="589" y="1264"/>
                </a:lnTo>
                <a:lnTo>
                  <a:pt x="483" y="1165"/>
                </a:lnTo>
                <a:lnTo>
                  <a:pt x="371" y="1069"/>
                </a:lnTo>
                <a:lnTo>
                  <a:pt x="253" y="977"/>
                </a:lnTo>
                <a:lnTo>
                  <a:pt x="130" y="889"/>
                </a:lnTo>
                <a:lnTo>
                  <a:pt x="0" y="805"/>
                </a:lnTo>
                <a:lnTo>
                  <a:pt x="2652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SlideModel shp138">
            <a:extLst>
              <a:ext uri="{FF2B5EF4-FFF2-40B4-BE49-F238E27FC236}">
                <a16:creationId xmlns:a16="http://schemas.microsoft.com/office/drawing/2014/main" id="{F9693BAB-D5D6-4D58-AD2E-91B4E5D26F38}"/>
              </a:ext>
            </a:extLst>
          </p:cNvPr>
          <p:cNvSpPr>
            <a:spLocks/>
          </p:cNvSpPr>
          <p:nvPr/>
        </p:nvSpPr>
        <p:spPr bwMode="auto">
          <a:xfrm>
            <a:off x="6066055" y="3882454"/>
            <a:ext cx="1002718" cy="888856"/>
          </a:xfrm>
          <a:custGeom>
            <a:avLst/>
            <a:gdLst>
              <a:gd name="T0" fmla="*/ 2652 w 3277"/>
              <a:gd name="T1" fmla="*/ 2100 h 2905"/>
              <a:gd name="T2" fmla="*/ 0 w 3277"/>
              <a:gd name="T3" fmla="*/ 2905 h 2905"/>
              <a:gd name="T4" fmla="*/ 10 w 3277"/>
              <a:gd name="T5" fmla="*/ 2899 h 2905"/>
              <a:gd name="T6" fmla="*/ 37 w 3277"/>
              <a:gd name="T7" fmla="*/ 2884 h 2905"/>
              <a:gd name="T8" fmla="*/ 57 w 3277"/>
              <a:gd name="T9" fmla="*/ 2872 h 2905"/>
              <a:gd name="T10" fmla="*/ 80 w 3277"/>
              <a:gd name="T11" fmla="*/ 2858 h 2905"/>
              <a:gd name="T12" fmla="*/ 107 w 3277"/>
              <a:gd name="T13" fmla="*/ 2839 h 2905"/>
              <a:gd name="T14" fmla="*/ 135 w 3277"/>
              <a:gd name="T15" fmla="*/ 2818 h 2905"/>
              <a:gd name="T16" fmla="*/ 166 w 3277"/>
              <a:gd name="T17" fmla="*/ 2794 h 2905"/>
              <a:gd name="T18" fmla="*/ 199 w 3277"/>
              <a:gd name="T19" fmla="*/ 2765 h 2905"/>
              <a:gd name="T20" fmla="*/ 234 w 3277"/>
              <a:gd name="T21" fmla="*/ 2733 h 2905"/>
              <a:gd name="T22" fmla="*/ 271 w 3277"/>
              <a:gd name="T23" fmla="*/ 2698 h 2905"/>
              <a:gd name="T24" fmla="*/ 308 w 3277"/>
              <a:gd name="T25" fmla="*/ 2658 h 2905"/>
              <a:gd name="T26" fmla="*/ 347 w 3277"/>
              <a:gd name="T27" fmla="*/ 2614 h 2905"/>
              <a:gd name="T28" fmla="*/ 385 w 3277"/>
              <a:gd name="T29" fmla="*/ 2567 h 2905"/>
              <a:gd name="T30" fmla="*/ 423 w 3277"/>
              <a:gd name="T31" fmla="*/ 2515 h 2905"/>
              <a:gd name="T32" fmla="*/ 461 w 3277"/>
              <a:gd name="T33" fmla="*/ 2459 h 2905"/>
              <a:gd name="T34" fmla="*/ 498 w 3277"/>
              <a:gd name="T35" fmla="*/ 2398 h 2905"/>
              <a:gd name="T36" fmla="*/ 534 w 3277"/>
              <a:gd name="T37" fmla="*/ 2333 h 2905"/>
              <a:gd name="T38" fmla="*/ 569 w 3277"/>
              <a:gd name="T39" fmla="*/ 2262 h 2905"/>
              <a:gd name="T40" fmla="*/ 602 w 3277"/>
              <a:gd name="T41" fmla="*/ 2187 h 2905"/>
              <a:gd name="T42" fmla="*/ 633 w 3277"/>
              <a:gd name="T43" fmla="*/ 2107 h 2905"/>
              <a:gd name="T44" fmla="*/ 661 w 3277"/>
              <a:gd name="T45" fmla="*/ 2022 h 2905"/>
              <a:gd name="T46" fmla="*/ 687 w 3277"/>
              <a:gd name="T47" fmla="*/ 1932 h 2905"/>
              <a:gd name="T48" fmla="*/ 710 w 3277"/>
              <a:gd name="T49" fmla="*/ 1835 h 2905"/>
              <a:gd name="T50" fmla="*/ 729 w 3277"/>
              <a:gd name="T51" fmla="*/ 1734 h 2905"/>
              <a:gd name="T52" fmla="*/ 744 w 3277"/>
              <a:gd name="T53" fmla="*/ 1627 h 2905"/>
              <a:gd name="T54" fmla="*/ 755 w 3277"/>
              <a:gd name="T55" fmla="*/ 1514 h 2905"/>
              <a:gd name="T56" fmla="*/ 761 w 3277"/>
              <a:gd name="T57" fmla="*/ 1396 h 2905"/>
              <a:gd name="T58" fmla="*/ 763 w 3277"/>
              <a:gd name="T59" fmla="*/ 1271 h 2905"/>
              <a:gd name="T60" fmla="*/ 759 w 3277"/>
              <a:gd name="T61" fmla="*/ 1140 h 2905"/>
              <a:gd name="T62" fmla="*/ 750 w 3277"/>
              <a:gd name="T63" fmla="*/ 1003 h 2905"/>
              <a:gd name="T64" fmla="*/ 3204 w 3277"/>
              <a:gd name="T65" fmla="*/ 0 h 2905"/>
              <a:gd name="T66" fmla="*/ 3208 w 3277"/>
              <a:gd name="T67" fmla="*/ 9 h 2905"/>
              <a:gd name="T68" fmla="*/ 3218 w 3277"/>
              <a:gd name="T69" fmla="*/ 39 h 2905"/>
              <a:gd name="T70" fmla="*/ 3225 w 3277"/>
              <a:gd name="T71" fmla="*/ 62 h 2905"/>
              <a:gd name="T72" fmla="*/ 3232 w 3277"/>
              <a:gd name="T73" fmla="*/ 89 h 2905"/>
              <a:gd name="T74" fmla="*/ 3240 w 3277"/>
              <a:gd name="T75" fmla="*/ 121 h 2905"/>
              <a:gd name="T76" fmla="*/ 3248 w 3277"/>
              <a:gd name="T77" fmla="*/ 156 h 2905"/>
              <a:gd name="T78" fmla="*/ 3255 w 3277"/>
              <a:gd name="T79" fmla="*/ 197 h 2905"/>
              <a:gd name="T80" fmla="*/ 3262 w 3277"/>
              <a:gd name="T81" fmla="*/ 242 h 2905"/>
              <a:gd name="T82" fmla="*/ 3268 w 3277"/>
              <a:gd name="T83" fmla="*/ 290 h 2905"/>
              <a:gd name="T84" fmla="*/ 3272 w 3277"/>
              <a:gd name="T85" fmla="*/ 343 h 2905"/>
              <a:gd name="T86" fmla="*/ 3275 w 3277"/>
              <a:gd name="T87" fmla="*/ 400 h 2905"/>
              <a:gd name="T88" fmla="*/ 3277 w 3277"/>
              <a:gd name="T89" fmla="*/ 461 h 2905"/>
              <a:gd name="T90" fmla="*/ 3276 w 3277"/>
              <a:gd name="T91" fmla="*/ 526 h 2905"/>
              <a:gd name="T92" fmla="*/ 3274 w 3277"/>
              <a:gd name="T93" fmla="*/ 593 h 2905"/>
              <a:gd name="T94" fmla="*/ 3268 w 3277"/>
              <a:gd name="T95" fmla="*/ 665 h 2905"/>
              <a:gd name="T96" fmla="*/ 3260 w 3277"/>
              <a:gd name="T97" fmla="*/ 740 h 2905"/>
              <a:gd name="T98" fmla="*/ 3248 w 3277"/>
              <a:gd name="T99" fmla="*/ 818 h 2905"/>
              <a:gd name="T100" fmla="*/ 3232 w 3277"/>
              <a:gd name="T101" fmla="*/ 901 h 2905"/>
              <a:gd name="T102" fmla="*/ 3212 w 3277"/>
              <a:gd name="T103" fmla="*/ 986 h 2905"/>
              <a:gd name="T104" fmla="*/ 3188 w 3277"/>
              <a:gd name="T105" fmla="*/ 1074 h 2905"/>
              <a:gd name="T106" fmla="*/ 3161 w 3277"/>
              <a:gd name="T107" fmla="*/ 1165 h 2905"/>
              <a:gd name="T108" fmla="*/ 3128 w 3277"/>
              <a:gd name="T109" fmla="*/ 1259 h 2905"/>
              <a:gd name="T110" fmla="*/ 3089 w 3277"/>
              <a:gd name="T111" fmla="*/ 1355 h 2905"/>
              <a:gd name="T112" fmla="*/ 3045 w 3277"/>
              <a:gd name="T113" fmla="*/ 1454 h 2905"/>
              <a:gd name="T114" fmla="*/ 2996 w 3277"/>
              <a:gd name="T115" fmla="*/ 1557 h 2905"/>
              <a:gd name="T116" fmla="*/ 2941 w 3277"/>
              <a:gd name="T117" fmla="*/ 1661 h 2905"/>
              <a:gd name="T118" fmla="*/ 2879 w 3277"/>
              <a:gd name="T119" fmla="*/ 1768 h 2905"/>
              <a:gd name="T120" fmla="*/ 2811 w 3277"/>
              <a:gd name="T121" fmla="*/ 1877 h 2905"/>
              <a:gd name="T122" fmla="*/ 2735 w 3277"/>
              <a:gd name="T123" fmla="*/ 1988 h 2905"/>
              <a:gd name="T124" fmla="*/ 2652 w 3277"/>
              <a:gd name="T125" fmla="*/ 2100 h 2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77" h="2905">
                <a:moveTo>
                  <a:pt x="2652" y="2100"/>
                </a:moveTo>
                <a:lnTo>
                  <a:pt x="0" y="2905"/>
                </a:lnTo>
                <a:lnTo>
                  <a:pt x="10" y="2899"/>
                </a:lnTo>
                <a:lnTo>
                  <a:pt x="37" y="2884"/>
                </a:lnTo>
                <a:lnTo>
                  <a:pt x="57" y="2872"/>
                </a:lnTo>
                <a:lnTo>
                  <a:pt x="80" y="2858"/>
                </a:lnTo>
                <a:lnTo>
                  <a:pt x="107" y="2839"/>
                </a:lnTo>
                <a:lnTo>
                  <a:pt x="135" y="2818"/>
                </a:lnTo>
                <a:lnTo>
                  <a:pt x="166" y="2794"/>
                </a:lnTo>
                <a:lnTo>
                  <a:pt x="199" y="2765"/>
                </a:lnTo>
                <a:lnTo>
                  <a:pt x="234" y="2733"/>
                </a:lnTo>
                <a:lnTo>
                  <a:pt x="271" y="2698"/>
                </a:lnTo>
                <a:lnTo>
                  <a:pt x="308" y="2658"/>
                </a:lnTo>
                <a:lnTo>
                  <a:pt x="347" y="2614"/>
                </a:lnTo>
                <a:lnTo>
                  <a:pt x="385" y="2567"/>
                </a:lnTo>
                <a:lnTo>
                  <a:pt x="423" y="2515"/>
                </a:lnTo>
                <a:lnTo>
                  <a:pt x="461" y="2459"/>
                </a:lnTo>
                <a:lnTo>
                  <a:pt x="498" y="2398"/>
                </a:lnTo>
                <a:lnTo>
                  <a:pt x="534" y="2333"/>
                </a:lnTo>
                <a:lnTo>
                  <a:pt x="569" y="2262"/>
                </a:lnTo>
                <a:lnTo>
                  <a:pt x="602" y="2187"/>
                </a:lnTo>
                <a:lnTo>
                  <a:pt x="633" y="2107"/>
                </a:lnTo>
                <a:lnTo>
                  <a:pt x="661" y="2022"/>
                </a:lnTo>
                <a:lnTo>
                  <a:pt x="687" y="1932"/>
                </a:lnTo>
                <a:lnTo>
                  <a:pt x="710" y="1835"/>
                </a:lnTo>
                <a:lnTo>
                  <a:pt x="729" y="1734"/>
                </a:lnTo>
                <a:lnTo>
                  <a:pt x="744" y="1627"/>
                </a:lnTo>
                <a:lnTo>
                  <a:pt x="755" y="1514"/>
                </a:lnTo>
                <a:lnTo>
                  <a:pt x="761" y="1396"/>
                </a:lnTo>
                <a:lnTo>
                  <a:pt x="763" y="1271"/>
                </a:lnTo>
                <a:lnTo>
                  <a:pt x="759" y="1140"/>
                </a:lnTo>
                <a:lnTo>
                  <a:pt x="750" y="1003"/>
                </a:lnTo>
                <a:lnTo>
                  <a:pt x="3204" y="0"/>
                </a:lnTo>
                <a:lnTo>
                  <a:pt x="3208" y="9"/>
                </a:lnTo>
                <a:lnTo>
                  <a:pt x="3218" y="39"/>
                </a:lnTo>
                <a:lnTo>
                  <a:pt x="3225" y="62"/>
                </a:lnTo>
                <a:lnTo>
                  <a:pt x="3232" y="89"/>
                </a:lnTo>
                <a:lnTo>
                  <a:pt x="3240" y="121"/>
                </a:lnTo>
                <a:lnTo>
                  <a:pt x="3248" y="156"/>
                </a:lnTo>
                <a:lnTo>
                  <a:pt x="3255" y="197"/>
                </a:lnTo>
                <a:lnTo>
                  <a:pt x="3262" y="242"/>
                </a:lnTo>
                <a:lnTo>
                  <a:pt x="3268" y="290"/>
                </a:lnTo>
                <a:lnTo>
                  <a:pt x="3272" y="343"/>
                </a:lnTo>
                <a:lnTo>
                  <a:pt x="3275" y="400"/>
                </a:lnTo>
                <a:lnTo>
                  <a:pt x="3277" y="461"/>
                </a:lnTo>
                <a:lnTo>
                  <a:pt x="3276" y="526"/>
                </a:lnTo>
                <a:lnTo>
                  <a:pt x="3274" y="593"/>
                </a:lnTo>
                <a:lnTo>
                  <a:pt x="3268" y="665"/>
                </a:lnTo>
                <a:lnTo>
                  <a:pt x="3260" y="740"/>
                </a:lnTo>
                <a:lnTo>
                  <a:pt x="3248" y="818"/>
                </a:lnTo>
                <a:lnTo>
                  <a:pt x="3232" y="901"/>
                </a:lnTo>
                <a:lnTo>
                  <a:pt x="3212" y="986"/>
                </a:lnTo>
                <a:lnTo>
                  <a:pt x="3188" y="1074"/>
                </a:lnTo>
                <a:lnTo>
                  <a:pt x="3161" y="1165"/>
                </a:lnTo>
                <a:lnTo>
                  <a:pt x="3128" y="1259"/>
                </a:lnTo>
                <a:lnTo>
                  <a:pt x="3089" y="1355"/>
                </a:lnTo>
                <a:lnTo>
                  <a:pt x="3045" y="1454"/>
                </a:lnTo>
                <a:lnTo>
                  <a:pt x="2996" y="1557"/>
                </a:lnTo>
                <a:lnTo>
                  <a:pt x="2941" y="1661"/>
                </a:lnTo>
                <a:lnTo>
                  <a:pt x="2879" y="1768"/>
                </a:lnTo>
                <a:lnTo>
                  <a:pt x="2811" y="1877"/>
                </a:lnTo>
                <a:lnTo>
                  <a:pt x="2735" y="1988"/>
                </a:lnTo>
                <a:lnTo>
                  <a:pt x="2652" y="210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SlideModel shp139">
            <a:extLst>
              <a:ext uri="{FF2B5EF4-FFF2-40B4-BE49-F238E27FC236}">
                <a16:creationId xmlns:a16="http://schemas.microsoft.com/office/drawing/2014/main" id="{B23E4293-D54E-40AE-87F1-94B58430A958}"/>
              </a:ext>
            </a:extLst>
          </p:cNvPr>
          <p:cNvSpPr>
            <a:spLocks/>
          </p:cNvSpPr>
          <p:nvPr/>
        </p:nvSpPr>
        <p:spPr bwMode="auto">
          <a:xfrm>
            <a:off x="6877779" y="3882454"/>
            <a:ext cx="1179020" cy="1687725"/>
          </a:xfrm>
          <a:custGeom>
            <a:avLst/>
            <a:gdLst>
              <a:gd name="T0" fmla="*/ 0 w 3848"/>
              <a:gd name="T1" fmla="*/ 2100 h 5510"/>
              <a:gd name="T2" fmla="*/ 2735 w 3848"/>
              <a:gd name="T3" fmla="*/ 5510 h 5510"/>
              <a:gd name="T4" fmla="*/ 2750 w 3848"/>
              <a:gd name="T5" fmla="*/ 5486 h 5510"/>
              <a:gd name="T6" fmla="*/ 2795 w 3848"/>
              <a:gd name="T7" fmla="*/ 5415 h 5510"/>
              <a:gd name="T8" fmla="*/ 2827 w 3848"/>
              <a:gd name="T9" fmla="*/ 5362 h 5510"/>
              <a:gd name="T10" fmla="*/ 2866 w 3848"/>
              <a:gd name="T11" fmla="*/ 5300 h 5510"/>
              <a:gd name="T12" fmla="*/ 2908 w 3848"/>
              <a:gd name="T13" fmla="*/ 5226 h 5510"/>
              <a:gd name="T14" fmla="*/ 2954 w 3848"/>
              <a:gd name="T15" fmla="*/ 5141 h 5510"/>
              <a:gd name="T16" fmla="*/ 3005 w 3848"/>
              <a:gd name="T17" fmla="*/ 5046 h 5510"/>
              <a:gd name="T18" fmla="*/ 3058 w 3848"/>
              <a:gd name="T19" fmla="*/ 4941 h 5510"/>
              <a:gd name="T20" fmla="*/ 3114 w 3848"/>
              <a:gd name="T21" fmla="*/ 4826 h 5510"/>
              <a:gd name="T22" fmla="*/ 3171 w 3848"/>
              <a:gd name="T23" fmla="*/ 4702 h 5510"/>
              <a:gd name="T24" fmla="*/ 3230 w 3848"/>
              <a:gd name="T25" fmla="*/ 4568 h 5510"/>
              <a:gd name="T26" fmla="*/ 3290 w 3848"/>
              <a:gd name="T27" fmla="*/ 4424 h 5510"/>
              <a:gd name="T28" fmla="*/ 3349 w 3848"/>
              <a:gd name="T29" fmla="*/ 4272 h 5510"/>
              <a:gd name="T30" fmla="*/ 3408 w 3848"/>
              <a:gd name="T31" fmla="*/ 4110 h 5510"/>
              <a:gd name="T32" fmla="*/ 3465 w 3848"/>
              <a:gd name="T33" fmla="*/ 3940 h 5510"/>
              <a:gd name="T34" fmla="*/ 3521 w 3848"/>
              <a:gd name="T35" fmla="*/ 3762 h 5510"/>
              <a:gd name="T36" fmla="*/ 3575 w 3848"/>
              <a:gd name="T37" fmla="*/ 3575 h 5510"/>
              <a:gd name="T38" fmla="*/ 3626 w 3848"/>
              <a:gd name="T39" fmla="*/ 3380 h 5510"/>
              <a:gd name="T40" fmla="*/ 3672 w 3848"/>
              <a:gd name="T41" fmla="*/ 3178 h 5510"/>
              <a:gd name="T42" fmla="*/ 3715 w 3848"/>
              <a:gd name="T43" fmla="*/ 2968 h 5510"/>
              <a:gd name="T44" fmla="*/ 3752 w 3848"/>
              <a:gd name="T45" fmla="*/ 2751 h 5510"/>
              <a:gd name="T46" fmla="*/ 3785 w 3848"/>
              <a:gd name="T47" fmla="*/ 2526 h 5510"/>
              <a:gd name="T48" fmla="*/ 3812 w 3848"/>
              <a:gd name="T49" fmla="*/ 2295 h 5510"/>
              <a:gd name="T50" fmla="*/ 3832 w 3848"/>
              <a:gd name="T51" fmla="*/ 2058 h 5510"/>
              <a:gd name="T52" fmla="*/ 3844 w 3848"/>
              <a:gd name="T53" fmla="*/ 1813 h 5510"/>
              <a:gd name="T54" fmla="*/ 3848 w 3848"/>
              <a:gd name="T55" fmla="*/ 1562 h 5510"/>
              <a:gd name="T56" fmla="*/ 3845 w 3848"/>
              <a:gd name="T57" fmla="*/ 1306 h 5510"/>
              <a:gd name="T58" fmla="*/ 3832 w 3848"/>
              <a:gd name="T59" fmla="*/ 1043 h 5510"/>
              <a:gd name="T60" fmla="*/ 3810 w 3848"/>
              <a:gd name="T61" fmla="*/ 774 h 5510"/>
              <a:gd name="T62" fmla="*/ 3776 w 3848"/>
              <a:gd name="T63" fmla="*/ 501 h 5510"/>
              <a:gd name="T64" fmla="*/ 552 w 3848"/>
              <a:gd name="T65" fmla="*/ 0 h 5510"/>
              <a:gd name="T66" fmla="*/ 555 w 3848"/>
              <a:gd name="T67" fmla="*/ 11 h 5510"/>
              <a:gd name="T68" fmla="*/ 563 w 3848"/>
              <a:gd name="T69" fmla="*/ 44 h 5510"/>
              <a:gd name="T70" fmla="*/ 568 w 3848"/>
              <a:gd name="T71" fmla="*/ 67 h 5510"/>
              <a:gd name="T72" fmla="*/ 573 w 3848"/>
              <a:gd name="T73" fmla="*/ 96 h 5510"/>
              <a:gd name="T74" fmla="*/ 578 w 3848"/>
              <a:gd name="T75" fmla="*/ 129 h 5510"/>
              <a:gd name="T76" fmla="*/ 584 w 3848"/>
              <a:gd name="T77" fmla="*/ 168 h 5510"/>
              <a:gd name="T78" fmla="*/ 588 w 3848"/>
              <a:gd name="T79" fmla="*/ 211 h 5510"/>
              <a:gd name="T80" fmla="*/ 592 w 3848"/>
              <a:gd name="T81" fmla="*/ 258 h 5510"/>
              <a:gd name="T82" fmla="*/ 596 w 3848"/>
              <a:gd name="T83" fmla="*/ 310 h 5510"/>
              <a:gd name="T84" fmla="*/ 598 w 3848"/>
              <a:gd name="T85" fmla="*/ 365 h 5510"/>
              <a:gd name="T86" fmla="*/ 599 w 3848"/>
              <a:gd name="T87" fmla="*/ 424 h 5510"/>
              <a:gd name="T88" fmla="*/ 598 w 3848"/>
              <a:gd name="T89" fmla="*/ 488 h 5510"/>
              <a:gd name="T90" fmla="*/ 596 w 3848"/>
              <a:gd name="T91" fmla="*/ 554 h 5510"/>
              <a:gd name="T92" fmla="*/ 590 w 3848"/>
              <a:gd name="T93" fmla="*/ 625 h 5510"/>
              <a:gd name="T94" fmla="*/ 582 w 3848"/>
              <a:gd name="T95" fmla="*/ 698 h 5510"/>
              <a:gd name="T96" fmla="*/ 573 w 3848"/>
              <a:gd name="T97" fmla="*/ 775 h 5510"/>
              <a:gd name="T98" fmla="*/ 559 w 3848"/>
              <a:gd name="T99" fmla="*/ 855 h 5510"/>
              <a:gd name="T100" fmla="*/ 543 w 3848"/>
              <a:gd name="T101" fmla="*/ 938 h 5510"/>
              <a:gd name="T102" fmla="*/ 523 w 3848"/>
              <a:gd name="T103" fmla="*/ 1023 h 5510"/>
              <a:gd name="T104" fmla="*/ 499 w 3848"/>
              <a:gd name="T105" fmla="*/ 1111 h 5510"/>
              <a:gd name="T106" fmla="*/ 471 w 3848"/>
              <a:gd name="T107" fmla="*/ 1201 h 5510"/>
              <a:gd name="T108" fmla="*/ 439 w 3848"/>
              <a:gd name="T109" fmla="*/ 1295 h 5510"/>
              <a:gd name="T110" fmla="*/ 403 w 3848"/>
              <a:gd name="T111" fmla="*/ 1389 h 5510"/>
              <a:gd name="T112" fmla="*/ 362 w 3848"/>
              <a:gd name="T113" fmla="*/ 1486 h 5510"/>
              <a:gd name="T114" fmla="*/ 316 w 3848"/>
              <a:gd name="T115" fmla="*/ 1584 h 5510"/>
              <a:gd name="T116" fmla="*/ 264 w 3848"/>
              <a:gd name="T117" fmla="*/ 1686 h 5510"/>
              <a:gd name="T118" fmla="*/ 207 w 3848"/>
              <a:gd name="T119" fmla="*/ 1787 h 5510"/>
              <a:gd name="T120" fmla="*/ 144 w 3848"/>
              <a:gd name="T121" fmla="*/ 1890 h 5510"/>
              <a:gd name="T122" fmla="*/ 76 w 3848"/>
              <a:gd name="T123" fmla="*/ 1995 h 5510"/>
              <a:gd name="T124" fmla="*/ 0 w 3848"/>
              <a:gd name="T125" fmla="*/ 2100 h 5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8" h="5510">
                <a:moveTo>
                  <a:pt x="0" y="2100"/>
                </a:moveTo>
                <a:lnTo>
                  <a:pt x="2735" y="5510"/>
                </a:lnTo>
                <a:lnTo>
                  <a:pt x="2750" y="5486"/>
                </a:lnTo>
                <a:lnTo>
                  <a:pt x="2795" y="5415"/>
                </a:lnTo>
                <a:lnTo>
                  <a:pt x="2827" y="5362"/>
                </a:lnTo>
                <a:lnTo>
                  <a:pt x="2866" y="5300"/>
                </a:lnTo>
                <a:lnTo>
                  <a:pt x="2908" y="5226"/>
                </a:lnTo>
                <a:lnTo>
                  <a:pt x="2954" y="5141"/>
                </a:lnTo>
                <a:lnTo>
                  <a:pt x="3005" y="5046"/>
                </a:lnTo>
                <a:lnTo>
                  <a:pt x="3058" y="4941"/>
                </a:lnTo>
                <a:lnTo>
                  <a:pt x="3114" y="4826"/>
                </a:lnTo>
                <a:lnTo>
                  <a:pt x="3171" y="4702"/>
                </a:lnTo>
                <a:lnTo>
                  <a:pt x="3230" y="4568"/>
                </a:lnTo>
                <a:lnTo>
                  <a:pt x="3290" y="4424"/>
                </a:lnTo>
                <a:lnTo>
                  <a:pt x="3349" y="4272"/>
                </a:lnTo>
                <a:lnTo>
                  <a:pt x="3408" y="4110"/>
                </a:lnTo>
                <a:lnTo>
                  <a:pt x="3465" y="3940"/>
                </a:lnTo>
                <a:lnTo>
                  <a:pt x="3521" y="3762"/>
                </a:lnTo>
                <a:lnTo>
                  <a:pt x="3575" y="3575"/>
                </a:lnTo>
                <a:lnTo>
                  <a:pt x="3626" y="3380"/>
                </a:lnTo>
                <a:lnTo>
                  <a:pt x="3672" y="3178"/>
                </a:lnTo>
                <a:lnTo>
                  <a:pt x="3715" y="2968"/>
                </a:lnTo>
                <a:lnTo>
                  <a:pt x="3752" y="2751"/>
                </a:lnTo>
                <a:lnTo>
                  <a:pt x="3785" y="2526"/>
                </a:lnTo>
                <a:lnTo>
                  <a:pt x="3812" y="2295"/>
                </a:lnTo>
                <a:lnTo>
                  <a:pt x="3832" y="2058"/>
                </a:lnTo>
                <a:lnTo>
                  <a:pt x="3844" y="1813"/>
                </a:lnTo>
                <a:lnTo>
                  <a:pt x="3848" y="1562"/>
                </a:lnTo>
                <a:lnTo>
                  <a:pt x="3845" y="1306"/>
                </a:lnTo>
                <a:lnTo>
                  <a:pt x="3832" y="1043"/>
                </a:lnTo>
                <a:lnTo>
                  <a:pt x="3810" y="774"/>
                </a:lnTo>
                <a:lnTo>
                  <a:pt x="3776" y="501"/>
                </a:lnTo>
                <a:lnTo>
                  <a:pt x="552" y="0"/>
                </a:lnTo>
                <a:lnTo>
                  <a:pt x="555" y="11"/>
                </a:lnTo>
                <a:lnTo>
                  <a:pt x="563" y="44"/>
                </a:lnTo>
                <a:lnTo>
                  <a:pt x="568" y="67"/>
                </a:lnTo>
                <a:lnTo>
                  <a:pt x="573" y="96"/>
                </a:lnTo>
                <a:lnTo>
                  <a:pt x="578" y="129"/>
                </a:lnTo>
                <a:lnTo>
                  <a:pt x="584" y="168"/>
                </a:lnTo>
                <a:lnTo>
                  <a:pt x="588" y="211"/>
                </a:lnTo>
                <a:lnTo>
                  <a:pt x="592" y="258"/>
                </a:lnTo>
                <a:lnTo>
                  <a:pt x="596" y="310"/>
                </a:lnTo>
                <a:lnTo>
                  <a:pt x="598" y="365"/>
                </a:lnTo>
                <a:lnTo>
                  <a:pt x="599" y="424"/>
                </a:lnTo>
                <a:lnTo>
                  <a:pt x="598" y="488"/>
                </a:lnTo>
                <a:lnTo>
                  <a:pt x="596" y="554"/>
                </a:lnTo>
                <a:lnTo>
                  <a:pt x="590" y="625"/>
                </a:lnTo>
                <a:lnTo>
                  <a:pt x="582" y="698"/>
                </a:lnTo>
                <a:lnTo>
                  <a:pt x="573" y="775"/>
                </a:lnTo>
                <a:lnTo>
                  <a:pt x="559" y="855"/>
                </a:lnTo>
                <a:lnTo>
                  <a:pt x="543" y="938"/>
                </a:lnTo>
                <a:lnTo>
                  <a:pt x="523" y="1023"/>
                </a:lnTo>
                <a:lnTo>
                  <a:pt x="499" y="1111"/>
                </a:lnTo>
                <a:lnTo>
                  <a:pt x="471" y="1201"/>
                </a:lnTo>
                <a:lnTo>
                  <a:pt x="439" y="1295"/>
                </a:lnTo>
                <a:lnTo>
                  <a:pt x="403" y="1389"/>
                </a:lnTo>
                <a:lnTo>
                  <a:pt x="362" y="1486"/>
                </a:lnTo>
                <a:lnTo>
                  <a:pt x="316" y="1584"/>
                </a:lnTo>
                <a:lnTo>
                  <a:pt x="264" y="1686"/>
                </a:lnTo>
                <a:lnTo>
                  <a:pt x="207" y="1787"/>
                </a:lnTo>
                <a:lnTo>
                  <a:pt x="144" y="1890"/>
                </a:lnTo>
                <a:lnTo>
                  <a:pt x="76" y="1995"/>
                </a:lnTo>
                <a:lnTo>
                  <a:pt x="0" y="210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0" name="SlideModel shp140">
            <a:extLst>
              <a:ext uri="{FF2B5EF4-FFF2-40B4-BE49-F238E27FC236}">
                <a16:creationId xmlns:a16="http://schemas.microsoft.com/office/drawing/2014/main" id="{856920DC-A8BC-4086-AC8E-5D0252F42451}"/>
              </a:ext>
            </a:extLst>
          </p:cNvPr>
          <p:cNvSpPr>
            <a:spLocks/>
          </p:cNvSpPr>
          <p:nvPr/>
        </p:nvSpPr>
        <p:spPr bwMode="auto">
          <a:xfrm>
            <a:off x="6020142" y="4574808"/>
            <a:ext cx="699699" cy="253435"/>
          </a:xfrm>
          <a:custGeom>
            <a:avLst/>
            <a:gdLst>
              <a:gd name="T0" fmla="*/ 2285 w 2285"/>
              <a:gd name="T1" fmla="*/ 0 h 830"/>
              <a:gd name="T2" fmla="*/ 464 w 2285"/>
              <a:gd name="T3" fmla="*/ 395 h 830"/>
              <a:gd name="T4" fmla="*/ 458 w 2285"/>
              <a:gd name="T5" fmla="*/ 404 h 830"/>
              <a:gd name="T6" fmla="*/ 439 w 2285"/>
              <a:gd name="T7" fmla="*/ 427 h 830"/>
              <a:gd name="T8" fmla="*/ 424 w 2285"/>
              <a:gd name="T9" fmla="*/ 442 h 830"/>
              <a:gd name="T10" fmla="*/ 405 w 2285"/>
              <a:gd name="T11" fmla="*/ 461 h 830"/>
              <a:gd name="T12" fmla="*/ 383 w 2285"/>
              <a:gd name="T13" fmla="*/ 480 h 830"/>
              <a:gd name="T14" fmla="*/ 357 w 2285"/>
              <a:gd name="T15" fmla="*/ 501 h 830"/>
              <a:gd name="T16" fmla="*/ 327 w 2285"/>
              <a:gd name="T17" fmla="*/ 521 h 830"/>
              <a:gd name="T18" fmla="*/ 293 w 2285"/>
              <a:gd name="T19" fmla="*/ 542 h 830"/>
              <a:gd name="T20" fmla="*/ 274 w 2285"/>
              <a:gd name="T21" fmla="*/ 552 h 830"/>
              <a:gd name="T22" fmla="*/ 254 w 2285"/>
              <a:gd name="T23" fmla="*/ 562 h 830"/>
              <a:gd name="T24" fmla="*/ 234 w 2285"/>
              <a:gd name="T25" fmla="*/ 572 h 830"/>
              <a:gd name="T26" fmla="*/ 212 w 2285"/>
              <a:gd name="T27" fmla="*/ 581 h 830"/>
              <a:gd name="T28" fmla="*/ 189 w 2285"/>
              <a:gd name="T29" fmla="*/ 591 h 830"/>
              <a:gd name="T30" fmla="*/ 166 w 2285"/>
              <a:gd name="T31" fmla="*/ 598 h 830"/>
              <a:gd name="T32" fmla="*/ 141 w 2285"/>
              <a:gd name="T33" fmla="*/ 607 h 830"/>
              <a:gd name="T34" fmla="*/ 114 w 2285"/>
              <a:gd name="T35" fmla="*/ 615 h 830"/>
              <a:gd name="T36" fmla="*/ 88 w 2285"/>
              <a:gd name="T37" fmla="*/ 622 h 830"/>
              <a:gd name="T38" fmla="*/ 59 w 2285"/>
              <a:gd name="T39" fmla="*/ 627 h 830"/>
              <a:gd name="T40" fmla="*/ 30 w 2285"/>
              <a:gd name="T41" fmla="*/ 633 h 830"/>
              <a:gd name="T42" fmla="*/ 0 w 2285"/>
              <a:gd name="T43" fmla="*/ 637 h 830"/>
              <a:gd name="T44" fmla="*/ 417 w 2285"/>
              <a:gd name="T45" fmla="*/ 827 h 830"/>
              <a:gd name="T46" fmla="*/ 431 w 2285"/>
              <a:gd name="T47" fmla="*/ 828 h 830"/>
              <a:gd name="T48" fmla="*/ 474 w 2285"/>
              <a:gd name="T49" fmla="*/ 830 h 830"/>
              <a:gd name="T50" fmla="*/ 505 w 2285"/>
              <a:gd name="T51" fmla="*/ 830 h 830"/>
              <a:gd name="T52" fmla="*/ 543 w 2285"/>
              <a:gd name="T53" fmla="*/ 830 h 830"/>
              <a:gd name="T54" fmla="*/ 584 w 2285"/>
              <a:gd name="T55" fmla="*/ 828 h 830"/>
              <a:gd name="T56" fmla="*/ 632 w 2285"/>
              <a:gd name="T57" fmla="*/ 826 h 830"/>
              <a:gd name="T58" fmla="*/ 684 w 2285"/>
              <a:gd name="T59" fmla="*/ 824 h 830"/>
              <a:gd name="T60" fmla="*/ 740 w 2285"/>
              <a:gd name="T61" fmla="*/ 820 h 830"/>
              <a:gd name="T62" fmla="*/ 800 w 2285"/>
              <a:gd name="T63" fmla="*/ 814 h 830"/>
              <a:gd name="T64" fmla="*/ 864 w 2285"/>
              <a:gd name="T65" fmla="*/ 806 h 830"/>
              <a:gd name="T66" fmla="*/ 930 w 2285"/>
              <a:gd name="T67" fmla="*/ 798 h 830"/>
              <a:gd name="T68" fmla="*/ 1001 w 2285"/>
              <a:gd name="T69" fmla="*/ 787 h 830"/>
              <a:gd name="T70" fmla="*/ 1072 w 2285"/>
              <a:gd name="T71" fmla="*/ 772 h 830"/>
              <a:gd name="T72" fmla="*/ 1146 w 2285"/>
              <a:gd name="T73" fmla="*/ 757 h 830"/>
              <a:gd name="T74" fmla="*/ 1222 w 2285"/>
              <a:gd name="T75" fmla="*/ 738 h 830"/>
              <a:gd name="T76" fmla="*/ 1298 w 2285"/>
              <a:gd name="T77" fmla="*/ 716 h 830"/>
              <a:gd name="T78" fmla="*/ 1376 w 2285"/>
              <a:gd name="T79" fmla="*/ 692 h 830"/>
              <a:gd name="T80" fmla="*/ 1454 w 2285"/>
              <a:gd name="T81" fmla="*/ 663 h 830"/>
              <a:gd name="T82" fmla="*/ 1532 w 2285"/>
              <a:gd name="T83" fmla="*/ 633 h 830"/>
              <a:gd name="T84" fmla="*/ 1609 w 2285"/>
              <a:gd name="T85" fmla="*/ 597 h 830"/>
              <a:gd name="T86" fmla="*/ 1687 w 2285"/>
              <a:gd name="T87" fmla="*/ 559 h 830"/>
              <a:gd name="T88" fmla="*/ 1762 w 2285"/>
              <a:gd name="T89" fmla="*/ 515 h 830"/>
              <a:gd name="T90" fmla="*/ 1837 w 2285"/>
              <a:gd name="T91" fmla="*/ 468 h 830"/>
              <a:gd name="T92" fmla="*/ 1910 w 2285"/>
              <a:gd name="T93" fmla="*/ 416 h 830"/>
              <a:gd name="T94" fmla="*/ 1980 w 2285"/>
              <a:gd name="T95" fmla="*/ 360 h 830"/>
              <a:gd name="T96" fmla="*/ 2049 w 2285"/>
              <a:gd name="T97" fmla="*/ 298 h 830"/>
              <a:gd name="T98" fmla="*/ 2114 w 2285"/>
              <a:gd name="T99" fmla="*/ 232 h 830"/>
              <a:gd name="T100" fmla="*/ 2174 w 2285"/>
              <a:gd name="T101" fmla="*/ 160 h 830"/>
              <a:gd name="T102" fmla="*/ 2233 w 2285"/>
              <a:gd name="T103" fmla="*/ 82 h 830"/>
              <a:gd name="T104" fmla="*/ 2285 w 2285"/>
              <a:gd name="T105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85" h="830">
                <a:moveTo>
                  <a:pt x="2285" y="0"/>
                </a:moveTo>
                <a:lnTo>
                  <a:pt x="464" y="395"/>
                </a:lnTo>
                <a:lnTo>
                  <a:pt x="458" y="404"/>
                </a:lnTo>
                <a:lnTo>
                  <a:pt x="439" y="427"/>
                </a:lnTo>
                <a:lnTo>
                  <a:pt x="424" y="442"/>
                </a:lnTo>
                <a:lnTo>
                  <a:pt x="405" y="461"/>
                </a:lnTo>
                <a:lnTo>
                  <a:pt x="383" y="480"/>
                </a:lnTo>
                <a:lnTo>
                  <a:pt x="357" y="501"/>
                </a:lnTo>
                <a:lnTo>
                  <a:pt x="327" y="521"/>
                </a:lnTo>
                <a:lnTo>
                  <a:pt x="293" y="542"/>
                </a:lnTo>
                <a:lnTo>
                  <a:pt x="274" y="552"/>
                </a:lnTo>
                <a:lnTo>
                  <a:pt x="254" y="562"/>
                </a:lnTo>
                <a:lnTo>
                  <a:pt x="234" y="572"/>
                </a:lnTo>
                <a:lnTo>
                  <a:pt x="212" y="581"/>
                </a:lnTo>
                <a:lnTo>
                  <a:pt x="189" y="591"/>
                </a:lnTo>
                <a:lnTo>
                  <a:pt x="166" y="598"/>
                </a:lnTo>
                <a:lnTo>
                  <a:pt x="141" y="607"/>
                </a:lnTo>
                <a:lnTo>
                  <a:pt x="114" y="615"/>
                </a:lnTo>
                <a:lnTo>
                  <a:pt x="88" y="622"/>
                </a:lnTo>
                <a:lnTo>
                  <a:pt x="59" y="627"/>
                </a:lnTo>
                <a:lnTo>
                  <a:pt x="30" y="633"/>
                </a:lnTo>
                <a:lnTo>
                  <a:pt x="0" y="637"/>
                </a:lnTo>
                <a:lnTo>
                  <a:pt x="417" y="827"/>
                </a:lnTo>
                <a:lnTo>
                  <a:pt x="431" y="828"/>
                </a:lnTo>
                <a:lnTo>
                  <a:pt x="474" y="830"/>
                </a:lnTo>
                <a:lnTo>
                  <a:pt x="505" y="830"/>
                </a:lnTo>
                <a:lnTo>
                  <a:pt x="543" y="830"/>
                </a:lnTo>
                <a:lnTo>
                  <a:pt x="584" y="828"/>
                </a:lnTo>
                <a:lnTo>
                  <a:pt x="632" y="826"/>
                </a:lnTo>
                <a:lnTo>
                  <a:pt x="684" y="824"/>
                </a:lnTo>
                <a:lnTo>
                  <a:pt x="740" y="820"/>
                </a:lnTo>
                <a:lnTo>
                  <a:pt x="800" y="814"/>
                </a:lnTo>
                <a:lnTo>
                  <a:pt x="864" y="806"/>
                </a:lnTo>
                <a:lnTo>
                  <a:pt x="930" y="798"/>
                </a:lnTo>
                <a:lnTo>
                  <a:pt x="1001" y="787"/>
                </a:lnTo>
                <a:lnTo>
                  <a:pt x="1072" y="772"/>
                </a:lnTo>
                <a:lnTo>
                  <a:pt x="1146" y="757"/>
                </a:lnTo>
                <a:lnTo>
                  <a:pt x="1222" y="738"/>
                </a:lnTo>
                <a:lnTo>
                  <a:pt x="1298" y="716"/>
                </a:lnTo>
                <a:lnTo>
                  <a:pt x="1376" y="692"/>
                </a:lnTo>
                <a:lnTo>
                  <a:pt x="1454" y="663"/>
                </a:lnTo>
                <a:lnTo>
                  <a:pt x="1532" y="633"/>
                </a:lnTo>
                <a:lnTo>
                  <a:pt x="1609" y="597"/>
                </a:lnTo>
                <a:lnTo>
                  <a:pt x="1687" y="559"/>
                </a:lnTo>
                <a:lnTo>
                  <a:pt x="1762" y="515"/>
                </a:lnTo>
                <a:lnTo>
                  <a:pt x="1837" y="468"/>
                </a:lnTo>
                <a:lnTo>
                  <a:pt x="1910" y="416"/>
                </a:lnTo>
                <a:lnTo>
                  <a:pt x="1980" y="360"/>
                </a:lnTo>
                <a:lnTo>
                  <a:pt x="2049" y="298"/>
                </a:lnTo>
                <a:lnTo>
                  <a:pt x="2114" y="232"/>
                </a:lnTo>
                <a:lnTo>
                  <a:pt x="2174" y="160"/>
                </a:lnTo>
                <a:lnTo>
                  <a:pt x="2233" y="82"/>
                </a:lnTo>
                <a:lnTo>
                  <a:pt x="2285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SlideModel shp141">
            <a:extLst>
              <a:ext uri="{FF2B5EF4-FFF2-40B4-BE49-F238E27FC236}">
                <a16:creationId xmlns:a16="http://schemas.microsoft.com/office/drawing/2014/main" id="{DCBF1ED3-9776-46CB-A57B-D75EE7A2ED68}"/>
              </a:ext>
            </a:extLst>
          </p:cNvPr>
          <p:cNvSpPr>
            <a:spLocks/>
          </p:cNvSpPr>
          <p:nvPr/>
        </p:nvSpPr>
        <p:spPr bwMode="auto">
          <a:xfrm>
            <a:off x="5823640" y="4769476"/>
            <a:ext cx="374642" cy="1584881"/>
          </a:xfrm>
          <a:custGeom>
            <a:avLst/>
            <a:gdLst>
              <a:gd name="T0" fmla="*/ 643 w 1223"/>
              <a:gd name="T1" fmla="*/ 0 h 5179"/>
              <a:gd name="T2" fmla="*/ 1060 w 1223"/>
              <a:gd name="T3" fmla="*/ 190 h 5179"/>
              <a:gd name="T4" fmla="*/ 1223 w 1223"/>
              <a:gd name="T5" fmla="*/ 5179 h 5179"/>
              <a:gd name="T6" fmla="*/ 1213 w 1223"/>
              <a:gd name="T7" fmla="*/ 5178 h 5179"/>
              <a:gd name="T8" fmla="*/ 1183 w 1223"/>
              <a:gd name="T9" fmla="*/ 5175 h 5179"/>
              <a:gd name="T10" fmla="*/ 1136 w 1223"/>
              <a:gd name="T11" fmla="*/ 5169 h 5179"/>
              <a:gd name="T12" fmla="*/ 1074 w 1223"/>
              <a:gd name="T13" fmla="*/ 5160 h 5179"/>
              <a:gd name="T14" fmla="*/ 1000 w 1223"/>
              <a:gd name="T15" fmla="*/ 5151 h 5179"/>
              <a:gd name="T16" fmla="*/ 915 w 1223"/>
              <a:gd name="T17" fmla="*/ 5139 h 5179"/>
              <a:gd name="T18" fmla="*/ 822 w 1223"/>
              <a:gd name="T19" fmla="*/ 5126 h 5179"/>
              <a:gd name="T20" fmla="*/ 724 w 1223"/>
              <a:gd name="T21" fmla="*/ 5111 h 5179"/>
              <a:gd name="T22" fmla="*/ 622 w 1223"/>
              <a:gd name="T23" fmla="*/ 5094 h 5179"/>
              <a:gd name="T24" fmla="*/ 518 w 1223"/>
              <a:gd name="T25" fmla="*/ 5077 h 5179"/>
              <a:gd name="T26" fmla="*/ 416 w 1223"/>
              <a:gd name="T27" fmla="*/ 5058 h 5179"/>
              <a:gd name="T28" fmla="*/ 317 w 1223"/>
              <a:gd name="T29" fmla="*/ 5037 h 5179"/>
              <a:gd name="T30" fmla="*/ 270 w 1223"/>
              <a:gd name="T31" fmla="*/ 5027 h 5179"/>
              <a:gd name="T32" fmla="*/ 224 w 1223"/>
              <a:gd name="T33" fmla="*/ 5016 h 5179"/>
              <a:gd name="T34" fmla="*/ 180 w 1223"/>
              <a:gd name="T35" fmla="*/ 5005 h 5179"/>
              <a:gd name="T36" fmla="*/ 139 w 1223"/>
              <a:gd name="T37" fmla="*/ 4993 h 5179"/>
              <a:gd name="T38" fmla="*/ 99 w 1223"/>
              <a:gd name="T39" fmla="*/ 4982 h 5179"/>
              <a:gd name="T40" fmla="*/ 63 w 1223"/>
              <a:gd name="T41" fmla="*/ 4970 h 5179"/>
              <a:gd name="T42" fmla="*/ 30 w 1223"/>
              <a:gd name="T43" fmla="*/ 4959 h 5179"/>
              <a:gd name="T44" fmla="*/ 0 w 1223"/>
              <a:gd name="T45" fmla="*/ 4947 h 5179"/>
              <a:gd name="T46" fmla="*/ 643 w 1223"/>
              <a:gd name="T47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23" h="5179">
                <a:moveTo>
                  <a:pt x="643" y="0"/>
                </a:moveTo>
                <a:lnTo>
                  <a:pt x="1060" y="190"/>
                </a:lnTo>
                <a:lnTo>
                  <a:pt x="1223" y="5179"/>
                </a:lnTo>
                <a:lnTo>
                  <a:pt x="1213" y="5178"/>
                </a:lnTo>
                <a:lnTo>
                  <a:pt x="1183" y="5175"/>
                </a:lnTo>
                <a:lnTo>
                  <a:pt x="1136" y="5169"/>
                </a:lnTo>
                <a:lnTo>
                  <a:pt x="1074" y="5160"/>
                </a:lnTo>
                <a:lnTo>
                  <a:pt x="1000" y="5151"/>
                </a:lnTo>
                <a:lnTo>
                  <a:pt x="915" y="5139"/>
                </a:lnTo>
                <a:lnTo>
                  <a:pt x="822" y="5126"/>
                </a:lnTo>
                <a:lnTo>
                  <a:pt x="724" y="5111"/>
                </a:lnTo>
                <a:lnTo>
                  <a:pt x="622" y="5094"/>
                </a:lnTo>
                <a:lnTo>
                  <a:pt x="518" y="5077"/>
                </a:lnTo>
                <a:lnTo>
                  <a:pt x="416" y="5058"/>
                </a:lnTo>
                <a:lnTo>
                  <a:pt x="317" y="5037"/>
                </a:lnTo>
                <a:lnTo>
                  <a:pt x="270" y="5027"/>
                </a:lnTo>
                <a:lnTo>
                  <a:pt x="224" y="5016"/>
                </a:lnTo>
                <a:lnTo>
                  <a:pt x="180" y="5005"/>
                </a:lnTo>
                <a:lnTo>
                  <a:pt x="139" y="4993"/>
                </a:lnTo>
                <a:lnTo>
                  <a:pt x="99" y="4982"/>
                </a:lnTo>
                <a:lnTo>
                  <a:pt x="63" y="4970"/>
                </a:lnTo>
                <a:lnTo>
                  <a:pt x="30" y="4959"/>
                </a:lnTo>
                <a:lnTo>
                  <a:pt x="0" y="4947"/>
                </a:lnTo>
                <a:lnTo>
                  <a:pt x="643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SlideModel shp142">
            <a:extLst>
              <a:ext uri="{FF2B5EF4-FFF2-40B4-BE49-F238E27FC236}">
                <a16:creationId xmlns:a16="http://schemas.microsoft.com/office/drawing/2014/main" id="{20E2F4F3-85CD-407F-BD76-9DFA8050742F}"/>
              </a:ext>
            </a:extLst>
          </p:cNvPr>
          <p:cNvSpPr>
            <a:spLocks/>
          </p:cNvSpPr>
          <p:nvPr/>
        </p:nvSpPr>
        <p:spPr bwMode="auto">
          <a:xfrm>
            <a:off x="6146860" y="4574808"/>
            <a:ext cx="1395725" cy="1779549"/>
          </a:xfrm>
          <a:custGeom>
            <a:avLst/>
            <a:gdLst>
              <a:gd name="T0" fmla="*/ 1868 w 4558"/>
              <a:gd name="T1" fmla="*/ 0 h 5816"/>
              <a:gd name="T2" fmla="*/ 4558 w 4558"/>
              <a:gd name="T3" fmla="*/ 3251 h 5816"/>
              <a:gd name="T4" fmla="*/ 4541 w 4558"/>
              <a:gd name="T5" fmla="*/ 3278 h 5816"/>
              <a:gd name="T6" fmla="*/ 4490 w 4558"/>
              <a:gd name="T7" fmla="*/ 3356 h 5816"/>
              <a:gd name="T8" fmla="*/ 4451 w 4558"/>
              <a:gd name="T9" fmla="*/ 3412 h 5816"/>
              <a:gd name="T10" fmla="*/ 4405 w 4558"/>
              <a:gd name="T11" fmla="*/ 3477 h 5816"/>
              <a:gd name="T12" fmla="*/ 4350 w 4558"/>
              <a:gd name="T13" fmla="*/ 3553 h 5816"/>
              <a:gd name="T14" fmla="*/ 4286 w 4558"/>
              <a:gd name="T15" fmla="*/ 3636 h 5816"/>
              <a:gd name="T16" fmla="*/ 4214 w 4558"/>
              <a:gd name="T17" fmla="*/ 3727 h 5816"/>
              <a:gd name="T18" fmla="*/ 4132 w 4558"/>
              <a:gd name="T19" fmla="*/ 3824 h 5816"/>
              <a:gd name="T20" fmla="*/ 4043 w 4558"/>
              <a:gd name="T21" fmla="*/ 3926 h 5816"/>
              <a:gd name="T22" fmla="*/ 3945 w 4558"/>
              <a:gd name="T23" fmla="*/ 4034 h 5816"/>
              <a:gd name="T24" fmla="*/ 3838 w 4558"/>
              <a:gd name="T25" fmla="*/ 4145 h 5816"/>
              <a:gd name="T26" fmla="*/ 3723 w 4558"/>
              <a:gd name="T27" fmla="*/ 4259 h 5816"/>
              <a:gd name="T28" fmla="*/ 3599 w 4558"/>
              <a:gd name="T29" fmla="*/ 4375 h 5816"/>
              <a:gd name="T30" fmla="*/ 3466 w 4558"/>
              <a:gd name="T31" fmla="*/ 4493 h 5816"/>
              <a:gd name="T32" fmla="*/ 3325 w 4558"/>
              <a:gd name="T33" fmla="*/ 4611 h 5816"/>
              <a:gd name="T34" fmla="*/ 3175 w 4558"/>
              <a:gd name="T35" fmla="*/ 4728 h 5816"/>
              <a:gd name="T36" fmla="*/ 3017 w 4558"/>
              <a:gd name="T37" fmla="*/ 4844 h 5816"/>
              <a:gd name="T38" fmla="*/ 2849 w 4558"/>
              <a:gd name="T39" fmla="*/ 4958 h 5816"/>
              <a:gd name="T40" fmla="*/ 2673 w 4558"/>
              <a:gd name="T41" fmla="*/ 5068 h 5816"/>
              <a:gd name="T42" fmla="*/ 2488 w 4558"/>
              <a:gd name="T43" fmla="*/ 5173 h 5816"/>
              <a:gd name="T44" fmla="*/ 2296 w 4558"/>
              <a:gd name="T45" fmla="*/ 5275 h 5816"/>
              <a:gd name="T46" fmla="*/ 2094 w 4558"/>
              <a:gd name="T47" fmla="*/ 5370 h 5816"/>
              <a:gd name="T48" fmla="*/ 1883 w 4558"/>
              <a:gd name="T49" fmla="*/ 5458 h 5816"/>
              <a:gd name="T50" fmla="*/ 1664 w 4558"/>
              <a:gd name="T51" fmla="*/ 5540 h 5816"/>
              <a:gd name="T52" fmla="*/ 1436 w 4558"/>
              <a:gd name="T53" fmla="*/ 5612 h 5816"/>
              <a:gd name="T54" fmla="*/ 1199 w 4558"/>
              <a:gd name="T55" fmla="*/ 5675 h 5816"/>
              <a:gd name="T56" fmla="*/ 952 w 4558"/>
              <a:gd name="T57" fmla="*/ 5728 h 5816"/>
              <a:gd name="T58" fmla="*/ 698 w 4558"/>
              <a:gd name="T59" fmla="*/ 5770 h 5816"/>
              <a:gd name="T60" fmla="*/ 435 w 4558"/>
              <a:gd name="T61" fmla="*/ 5799 h 5816"/>
              <a:gd name="T62" fmla="*/ 163 w 4558"/>
              <a:gd name="T63" fmla="*/ 5816 h 5816"/>
              <a:gd name="T64" fmla="*/ 0 w 4558"/>
              <a:gd name="T65" fmla="*/ 827 h 5816"/>
              <a:gd name="T66" fmla="*/ 14 w 4558"/>
              <a:gd name="T67" fmla="*/ 826 h 5816"/>
              <a:gd name="T68" fmla="*/ 55 w 4558"/>
              <a:gd name="T69" fmla="*/ 823 h 5816"/>
              <a:gd name="T70" fmla="*/ 120 w 4558"/>
              <a:gd name="T71" fmla="*/ 817 h 5816"/>
              <a:gd name="T72" fmla="*/ 206 w 4558"/>
              <a:gd name="T73" fmla="*/ 806 h 5816"/>
              <a:gd name="T74" fmla="*/ 257 w 4558"/>
              <a:gd name="T75" fmla="*/ 800 h 5816"/>
              <a:gd name="T76" fmla="*/ 311 w 4558"/>
              <a:gd name="T77" fmla="*/ 791 h 5816"/>
              <a:gd name="T78" fmla="*/ 369 w 4558"/>
              <a:gd name="T79" fmla="*/ 781 h 5816"/>
              <a:gd name="T80" fmla="*/ 431 w 4558"/>
              <a:gd name="T81" fmla="*/ 769 h 5816"/>
              <a:gd name="T82" fmla="*/ 496 w 4558"/>
              <a:gd name="T83" fmla="*/ 756 h 5816"/>
              <a:gd name="T84" fmla="*/ 564 w 4558"/>
              <a:gd name="T85" fmla="*/ 740 h 5816"/>
              <a:gd name="T86" fmla="*/ 634 w 4558"/>
              <a:gd name="T87" fmla="*/ 723 h 5816"/>
              <a:gd name="T88" fmla="*/ 707 w 4558"/>
              <a:gd name="T89" fmla="*/ 703 h 5816"/>
              <a:gd name="T90" fmla="*/ 781 w 4558"/>
              <a:gd name="T91" fmla="*/ 682 h 5816"/>
              <a:gd name="T92" fmla="*/ 857 w 4558"/>
              <a:gd name="T93" fmla="*/ 658 h 5816"/>
              <a:gd name="T94" fmla="*/ 934 w 4558"/>
              <a:gd name="T95" fmla="*/ 630 h 5816"/>
              <a:gd name="T96" fmla="*/ 1011 w 4558"/>
              <a:gd name="T97" fmla="*/ 602 h 5816"/>
              <a:gd name="T98" fmla="*/ 1089 w 4558"/>
              <a:gd name="T99" fmla="*/ 570 h 5816"/>
              <a:gd name="T100" fmla="*/ 1166 w 4558"/>
              <a:gd name="T101" fmla="*/ 535 h 5816"/>
              <a:gd name="T102" fmla="*/ 1244 w 4558"/>
              <a:gd name="T103" fmla="*/ 496 h 5816"/>
              <a:gd name="T104" fmla="*/ 1320 w 4558"/>
              <a:gd name="T105" fmla="*/ 455 h 5816"/>
              <a:gd name="T106" fmla="*/ 1396 w 4558"/>
              <a:gd name="T107" fmla="*/ 411 h 5816"/>
              <a:gd name="T108" fmla="*/ 1471 w 4558"/>
              <a:gd name="T109" fmla="*/ 363 h 5816"/>
              <a:gd name="T110" fmla="*/ 1544 w 4558"/>
              <a:gd name="T111" fmla="*/ 312 h 5816"/>
              <a:gd name="T112" fmla="*/ 1614 w 4558"/>
              <a:gd name="T113" fmla="*/ 257 h 5816"/>
              <a:gd name="T114" fmla="*/ 1682 w 4558"/>
              <a:gd name="T115" fmla="*/ 199 h 5816"/>
              <a:gd name="T116" fmla="*/ 1748 w 4558"/>
              <a:gd name="T117" fmla="*/ 136 h 5816"/>
              <a:gd name="T118" fmla="*/ 1810 w 4558"/>
              <a:gd name="T119" fmla="*/ 70 h 5816"/>
              <a:gd name="T120" fmla="*/ 1868 w 4558"/>
              <a:gd name="T121" fmla="*/ 0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58" h="5816">
                <a:moveTo>
                  <a:pt x="1868" y="0"/>
                </a:moveTo>
                <a:lnTo>
                  <a:pt x="4558" y="3251"/>
                </a:lnTo>
                <a:lnTo>
                  <a:pt x="4541" y="3278"/>
                </a:lnTo>
                <a:lnTo>
                  <a:pt x="4490" y="3356"/>
                </a:lnTo>
                <a:lnTo>
                  <a:pt x="4451" y="3412"/>
                </a:lnTo>
                <a:lnTo>
                  <a:pt x="4405" y="3477"/>
                </a:lnTo>
                <a:lnTo>
                  <a:pt x="4350" y="3553"/>
                </a:lnTo>
                <a:lnTo>
                  <a:pt x="4286" y="3636"/>
                </a:lnTo>
                <a:lnTo>
                  <a:pt x="4214" y="3727"/>
                </a:lnTo>
                <a:lnTo>
                  <a:pt x="4132" y="3824"/>
                </a:lnTo>
                <a:lnTo>
                  <a:pt x="4043" y="3926"/>
                </a:lnTo>
                <a:lnTo>
                  <a:pt x="3945" y="4034"/>
                </a:lnTo>
                <a:lnTo>
                  <a:pt x="3838" y="4145"/>
                </a:lnTo>
                <a:lnTo>
                  <a:pt x="3723" y="4259"/>
                </a:lnTo>
                <a:lnTo>
                  <a:pt x="3599" y="4375"/>
                </a:lnTo>
                <a:lnTo>
                  <a:pt x="3466" y="4493"/>
                </a:lnTo>
                <a:lnTo>
                  <a:pt x="3325" y="4611"/>
                </a:lnTo>
                <a:lnTo>
                  <a:pt x="3175" y="4728"/>
                </a:lnTo>
                <a:lnTo>
                  <a:pt x="3017" y="4844"/>
                </a:lnTo>
                <a:lnTo>
                  <a:pt x="2849" y="4958"/>
                </a:lnTo>
                <a:lnTo>
                  <a:pt x="2673" y="5068"/>
                </a:lnTo>
                <a:lnTo>
                  <a:pt x="2488" y="5173"/>
                </a:lnTo>
                <a:lnTo>
                  <a:pt x="2296" y="5275"/>
                </a:lnTo>
                <a:lnTo>
                  <a:pt x="2094" y="5370"/>
                </a:lnTo>
                <a:lnTo>
                  <a:pt x="1883" y="5458"/>
                </a:lnTo>
                <a:lnTo>
                  <a:pt x="1664" y="5540"/>
                </a:lnTo>
                <a:lnTo>
                  <a:pt x="1436" y="5612"/>
                </a:lnTo>
                <a:lnTo>
                  <a:pt x="1199" y="5675"/>
                </a:lnTo>
                <a:lnTo>
                  <a:pt x="952" y="5728"/>
                </a:lnTo>
                <a:lnTo>
                  <a:pt x="698" y="5770"/>
                </a:lnTo>
                <a:lnTo>
                  <a:pt x="435" y="5799"/>
                </a:lnTo>
                <a:lnTo>
                  <a:pt x="163" y="5816"/>
                </a:lnTo>
                <a:lnTo>
                  <a:pt x="0" y="827"/>
                </a:lnTo>
                <a:lnTo>
                  <a:pt x="14" y="826"/>
                </a:lnTo>
                <a:lnTo>
                  <a:pt x="55" y="823"/>
                </a:lnTo>
                <a:lnTo>
                  <a:pt x="120" y="817"/>
                </a:lnTo>
                <a:lnTo>
                  <a:pt x="206" y="806"/>
                </a:lnTo>
                <a:lnTo>
                  <a:pt x="257" y="800"/>
                </a:lnTo>
                <a:lnTo>
                  <a:pt x="311" y="791"/>
                </a:lnTo>
                <a:lnTo>
                  <a:pt x="369" y="781"/>
                </a:lnTo>
                <a:lnTo>
                  <a:pt x="431" y="769"/>
                </a:lnTo>
                <a:lnTo>
                  <a:pt x="496" y="756"/>
                </a:lnTo>
                <a:lnTo>
                  <a:pt x="564" y="740"/>
                </a:lnTo>
                <a:lnTo>
                  <a:pt x="634" y="723"/>
                </a:lnTo>
                <a:lnTo>
                  <a:pt x="707" y="703"/>
                </a:lnTo>
                <a:lnTo>
                  <a:pt x="781" y="682"/>
                </a:lnTo>
                <a:lnTo>
                  <a:pt x="857" y="658"/>
                </a:lnTo>
                <a:lnTo>
                  <a:pt x="934" y="630"/>
                </a:lnTo>
                <a:lnTo>
                  <a:pt x="1011" y="602"/>
                </a:lnTo>
                <a:lnTo>
                  <a:pt x="1089" y="570"/>
                </a:lnTo>
                <a:lnTo>
                  <a:pt x="1166" y="535"/>
                </a:lnTo>
                <a:lnTo>
                  <a:pt x="1244" y="496"/>
                </a:lnTo>
                <a:lnTo>
                  <a:pt x="1320" y="455"/>
                </a:lnTo>
                <a:lnTo>
                  <a:pt x="1396" y="411"/>
                </a:lnTo>
                <a:lnTo>
                  <a:pt x="1471" y="363"/>
                </a:lnTo>
                <a:lnTo>
                  <a:pt x="1544" y="312"/>
                </a:lnTo>
                <a:lnTo>
                  <a:pt x="1614" y="257"/>
                </a:lnTo>
                <a:lnTo>
                  <a:pt x="1682" y="199"/>
                </a:lnTo>
                <a:lnTo>
                  <a:pt x="1748" y="136"/>
                </a:lnTo>
                <a:lnTo>
                  <a:pt x="1810" y="70"/>
                </a:lnTo>
                <a:lnTo>
                  <a:pt x="1868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SlideModel shp143">
            <a:extLst>
              <a:ext uri="{FF2B5EF4-FFF2-40B4-BE49-F238E27FC236}">
                <a16:creationId xmlns:a16="http://schemas.microsoft.com/office/drawing/2014/main" id="{FCDD9B38-8F74-4BAE-8601-B6133439F8EE}"/>
              </a:ext>
            </a:extLst>
          </p:cNvPr>
          <p:cNvSpPr>
            <a:spLocks/>
          </p:cNvSpPr>
          <p:nvPr/>
        </p:nvSpPr>
        <p:spPr bwMode="auto">
          <a:xfrm>
            <a:off x="4299738" y="4482985"/>
            <a:ext cx="1749790" cy="1853008"/>
          </a:xfrm>
          <a:custGeom>
            <a:avLst/>
            <a:gdLst>
              <a:gd name="T0" fmla="*/ 5576 w 5697"/>
              <a:gd name="T1" fmla="*/ 1100 h 6055"/>
              <a:gd name="T2" fmla="*/ 5697 w 5697"/>
              <a:gd name="T3" fmla="*/ 6048 h 6055"/>
              <a:gd name="T4" fmla="*/ 5659 w 5697"/>
              <a:gd name="T5" fmla="*/ 6050 h 6055"/>
              <a:gd name="T6" fmla="*/ 5550 w 5697"/>
              <a:gd name="T7" fmla="*/ 6053 h 6055"/>
              <a:gd name="T8" fmla="*/ 5472 w 5697"/>
              <a:gd name="T9" fmla="*/ 6055 h 6055"/>
              <a:gd name="T10" fmla="*/ 5377 w 5697"/>
              <a:gd name="T11" fmla="*/ 6053 h 6055"/>
              <a:gd name="T12" fmla="*/ 5268 w 5697"/>
              <a:gd name="T13" fmla="*/ 6050 h 6055"/>
              <a:gd name="T14" fmla="*/ 5146 w 5697"/>
              <a:gd name="T15" fmla="*/ 6045 h 6055"/>
              <a:gd name="T16" fmla="*/ 5011 w 5697"/>
              <a:gd name="T17" fmla="*/ 6035 h 6055"/>
              <a:gd name="T18" fmla="*/ 4862 w 5697"/>
              <a:gd name="T19" fmla="*/ 6022 h 6055"/>
              <a:gd name="T20" fmla="*/ 4702 w 5697"/>
              <a:gd name="T21" fmla="*/ 6004 h 6055"/>
              <a:gd name="T22" fmla="*/ 4531 w 5697"/>
              <a:gd name="T23" fmla="*/ 5981 h 6055"/>
              <a:gd name="T24" fmla="*/ 4350 w 5697"/>
              <a:gd name="T25" fmla="*/ 5952 h 6055"/>
              <a:gd name="T26" fmla="*/ 4160 w 5697"/>
              <a:gd name="T27" fmla="*/ 5917 h 6055"/>
              <a:gd name="T28" fmla="*/ 3962 w 5697"/>
              <a:gd name="T29" fmla="*/ 5874 h 6055"/>
              <a:gd name="T30" fmla="*/ 3755 w 5697"/>
              <a:gd name="T31" fmla="*/ 5825 h 6055"/>
              <a:gd name="T32" fmla="*/ 3541 w 5697"/>
              <a:gd name="T33" fmla="*/ 5766 h 6055"/>
              <a:gd name="T34" fmla="*/ 3321 w 5697"/>
              <a:gd name="T35" fmla="*/ 5699 h 6055"/>
              <a:gd name="T36" fmla="*/ 3095 w 5697"/>
              <a:gd name="T37" fmla="*/ 5622 h 6055"/>
              <a:gd name="T38" fmla="*/ 2865 w 5697"/>
              <a:gd name="T39" fmla="*/ 5536 h 6055"/>
              <a:gd name="T40" fmla="*/ 2630 w 5697"/>
              <a:gd name="T41" fmla="*/ 5438 h 6055"/>
              <a:gd name="T42" fmla="*/ 2393 w 5697"/>
              <a:gd name="T43" fmla="*/ 5329 h 6055"/>
              <a:gd name="T44" fmla="*/ 2151 w 5697"/>
              <a:gd name="T45" fmla="*/ 5209 h 6055"/>
              <a:gd name="T46" fmla="*/ 1909 w 5697"/>
              <a:gd name="T47" fmla="*/ 5076 h 6055"/>
              <a:gd name="T48" fmla="*/ 1666 w 5697"/>
              <a:gd name="T49" fmla="*/ 4930 h 6055"/>
              <a:gd name="T50" fmla="*/ 1423 w 5697"/>
              <a:gd name="T51" fmla="*/ 4770 h 6055"/>
              <a:gd name="T52" fmla="*/ 1180 w 5697"/>
              <a:gd name="T53" fmla="*/ 4596 h 6055"/>
              <a:gd name="T54" fmla="*/ 938 w 5697"/>
              <a:gd name="T55" fmla="*/ 4407 h 6055"/>
              <a:gd name="T56" fmla="*/ 699 w 5697"/>
              <a:gd name="T57" fmla="*/ 4202 h 6055"/>
              <a:gd name="T58" fmla="*/ 463 w 5697"/>
              <a:gd name="T59" fmla="*/ 3981 h 6055"/>
              <a:gd name="T60" fmla="*/ 229 w 5697"/>
              <a:gd name="T61" fmla="*/ 3744 h 6055"/>
              <a:gd name="T62" fmla="*/ 0 w 5697"/>
              <a:gd name="T63" fmla="*/ 3488 h 6055"/>
              <a:gd name="T64" fmla="*/ 3570 w 5697"/>
              <a:gd name="T65" fmla="*/ 0 h 6055"/>
              <a:gd name="T66" fmla="*/ 3578 w 5697"/>
              <a:gd name="T67" fmla="*/ 12 h 6055"/>
              <a:gd name="T68" fmla="*/ 3605 w 5697"/>
              <a:gd name="T69" fmla="*/ 46 h 6055"/>
              <a:gd name="T70" fmla="*/ 3625 w 5697"/>
              <a:gd name="T71" fmla="*/ 70 h 6055"/>
              <a:gd name="T72" fmla="*/ 3648 w 5697"/>
              <a:gd name="T73" fmla="*/ 99 h 6055"/>
              <a:gd name="T74" fmla="*/ 3676 w 5697"/>
              <a:gd name="T75" fmla="*/ 132 h 6055"/>
              <a:gd name="T76" fmla="*/ 3708 w 5697"/>
              <a:gd name="T77" fmla="*/ 167 h 6055"/>
              <a:gd name="T78" fmla="*/ 3745 w 5697"/>
              <a:gd name="T79" fmla="*/ 206 h 6055"/>
              <a:gd name="T80" fmla="*/ 3784 w 5697"/>
              <a:gd name="T81" fmla="*/ 248 h 6055"/>
              <a:gd name="T82" fmla="*/ 3828 w 5697"/>
              <a:gd name="T83" fmla="*/ 293 h 6055"/>
              <a:gd name="T84" fmla="*/ 3877 w 5697"/>
              <a:gd name="T85" fmla="*/ 340 h 6055"/>
              <a:gd name="T86" fmla="*/ 3928 w 5697"/>
              <a:gd name="T87" fmla="*/ 388 h 6055"/>
              <a:gd name="T88" fmla="*/ 3984 w 5697"/>
              <a:gd name="T89" fmla="*/ 438 h 6055"/>
              <a:gd name="T90" fmla="*/ 4043 w 5697"/>
              <a:gd name="T91" fmla="*/ 487 h 6055"/>
              <a:gd name="T92" fmla="*/ 4106 w 5697"/>
              <a:gd name="T93" fmla="*/ 538 h 6055"/>
              <a:gd name="T94" fmla="*/ 4173 w 5697"/>
              <a:gd name="T95" fmla="*/ 589 h 6055"/>
              <a:gd name="T96" fmla="*/ 4243 w 5697"/>
              <a:gd name="T97" fmla="*/ 639 h 6055"/>
              <a:gd name="T98" fmla="*/ 4317 w 5697"/>
              <a:gd name="T99" fmla="*/ 690 h 6055"/>
              <a:gd name="T100" fmla="*/ 4394 w 5697"/>
              <a:gd name="T101" fmla="*/ 738 h 6055"/>
              <a:gd name="T102" fmla="*/ 4475 w 5697"/>
              <a:gd name="T103" fmla="*/ 785 h 6055"/>
              <a:gd name="T104" fmla="*/ 4559 w 5697"/>
              <a:gd name="T105" fmla="*/ 830 h 6055"/>
              <a:gd name="T106" fmla="*/ 4646 w 5697"/>
              <a:gd name="T107" fmla="*/ 874 h 6055"/>
              <a:gd name="T108" fmla="*/ 4737 w 5697"/>
              <a:gd name="T109" fmla="*/ 915 h 6055"/>
              <a:gd name="T110" fmla="*/ 4831 w 5697"/>
              <a:gd name="T111" fmla="*/ 953 h 6055"/>
              <a:gd name="T112" fmla="*/ 4928 w 5697"/>
              <a:gd name="T113" fmla="*/ 987 h 6055"/>
              <a:gd name="T114" fmla="*/ 5028 w 5697"/>
              <a:gd name="T115" fmla="*/ 1018 h 6055"/>
              <a:gd name="T116" fmla="*/ 5132 w 5697"/>
              <a:gd name="T117" fmla="*/ 1044 h 6055"/>
              <a:gd name="T118" fmla="*/ 5239 w 5697"/>
              <a:gd name="T119" fmla="*/ 1066 h 6055"/>
              <a:gd name="T120" fmla="*/ 5348 w 5697"/>
              <a:gd name="T121" fmla="*/ 1082 h 6055"/>
              <a:gd name="T122" fmla="*/ 5460 w 5697"/>
              <a:gd name="T123" fmla="*/ 1095 h 6055"/>
              <a:gd name="T124" fmla="*/ 5576 w 5697"/>
              <a:gd name="T125" fmla="*/ 1100 h 6055"/>
              <a:gd name="connsiteX0" fmla="*/ 9828 w 10040"/>
              <a:gd name="connsiteY0" fmla="*/ 1817 h 10000"/>
              <a:gd name="connsiteX1" fmla="*/ 10040 w 10040"/>
              <a:gd name="connsiteY1" fmla="*/ 9988 h 10000"/>
              <a:gd name="connsiteX2" fmla="*/ 9973 w 10040"/>
              <a:gd name="connsiteY2" fmla="*/ 9992 h 10000"/>
              <a:gd name="connsiteX3" fmla="*/ 9782 w 10040"/>
              <a:gd name="connsiteY3" fmla="*/ 9997 h 10000"/>
              <a:gd name="connsiteX4" fmla="*/ 9645 w 10040"/>
              <a:gd name="connsiteY4" fmla="*/ 10000 h 10000"/>
              <a:gd name="connsiteX5" fmla="*/ 9478 w 10040"/>
              <a:gd name="connsiteY5" fmla="*/ 9997 h 10000"/>
              <a:gd name="connsiteX6" fmla="*/ 9287 w 10040"/>
              <a:gd name="connsiteY6" fmla="*/ 9992 h 10000"/>
              <a:gd name="connsiteX7" fmla="*/ 9073 w 10040"/>
              <a:gd name="connsiteY7" fmla="*/ 9983 h 10000"/>
              <a:gd name="connsiteX8" fmla="*/ 8836 w 10040"/>
              <a:gd name="connsiteY8" fmla="*/ 9967 h 10000"/>
              <a:gd name="connsiteX9" fmla="*/ 8574 w 10040"/>
              <a:gd name="connsiteY9" fmla="*/ 9945 h 10000"/>
              <a:gd name="connsiteX10" fmla="*/ 8293 w 10040"/>
              <a:gd name="connsiteY10" fmla="*/ 9916 h 10000"/>
              <a:gd name="connsiteX11" fmla="*/ 7993 w 10040"/>
              <a:gd name="connsiteY11" fmla="*/ 9878 h 10000"/>
              <a:gd name="connsiteX12" fmla="*/ 7676 w 10040"/>
              <a:gd name="connsiteY12" fmla="*/ 9830 h 10000"/>
              <a:gd name="connsiteX13" fmla="*/ 7342 w 10040"/>
              <a:gd name="connsiteY13" fmla="*/ 9772 h 10000"/>
              <a:gd name="connsiteX14" fmla="*/ 6995 w 10040"/>
              <a:gd name="connsiteY14" fmla="*/ 9701 h 10000"/>
              <a:gd name="connsiteX15" fmla="*/ 6631 w 10040"/>
              <a:gd name="connsiteY15" fmla="*/ 9620 h 10000"/>
              <a:gd name="connsiteX16" fmla="*/ 6256 w 10040"/>
              <a:gd name="connsiteY16" fmla="*/ 9523 h 10000"/>
              <a:gd name="connsiteX17" fmla="*/ 5869 w 10040"/>
              <a:gd name="connsiteY17" fmla="*/ 9412 h 10000"/>
              <a:gd name="connsiteX18" fmla="*/ 5473 w 10040"/>
              <a:gd name="connsiteY18" fmla="*/ 9285 h 10000"/>
              <a:gd name="connsiteX19" fmla="*/ 5069 w 10040"/>
              <a:gd name="connsiteY19" fmla="*/ 9143 h 10000"/>
              <a:gd name="connsiteX20" fmla="*/ 4656 w 10040"/>
              <a:gd name="connsiteY20" fmla="*/ 8981 h 10000"/>
              <a:gd name="connsiteX21" fmla="*/ 4240 w 10040"/>
              <a:gd name="connsiteY21" fmla="*/ 8801 h 10000"/>
              <a:gd name="connsiteX22" fmla="*/ 3816 w 10040"/>
              <a:gd name="connsiteY22" fmla="*/ 8603 h 10000"/>
              <a:gd name="connsiteX23" fmla="*/ 3391 w 10040"/>
              <a:gd name="connsiteY23" fmla="*/ 8383 h 10000"/>
              <a:gd name="connsiteX24" fmla="*/ 2964 w 10040"/>
              <a:gd name="connsiteY24" fmla="*/ 8142 h 10000"/>
              <a:gd name="connsiteX25" fmla="*/ 2538 w 10040"/>
              <a:gd name="connsiteY25" fmla="*/ 7878 h 10000"/>
              <a:gd name="connsiteX26" fmla="*/ 2111 w 10040"/>
              <a:gd name="connsiteY26" fmla="*/ 7590 h 10000"/>
              <a:gd name="connsiteX27" fmla="*/ 1686 w 10040"/>
              <a:gd name="connsiteY27" fmla="*/ 7278 h 10000"/>
              <a:gd name="connsiteX28" fmla="*/ 1267 w 10040"/>
              <a:gd name="connsiteY28" fmla="*/ 6940 h 10000"/>
              <a:gd name="connsiteX29" fmla="*/ 853 w 10040"/>
              <a:gd name="connsiteY29" fmla="*/ 6575 h 10000"/>
              <a:gd name="connsiteX30" fmla="*/ 442 w 10040"/>
              <a:gd name="connsiteY30" fmla="*/ 6183 h 10000"/>
              <a:gd name="connsiteX31" fmla="*/ 0 w 10040"/>
              <a:gd name="connsiteY31" fmla="*/ 5724 h 10000"/>
              <a:gd name="connsiteX32" fmla="*/ 6306 w 10040"/>
              <a:gd name="connsiteY32" fmla="*/ 0 h 10000"/>
              <a:gd name="connsiteX33" fmla="*/ 6320 w 10040"/>
              <a:gd name="connsiteY33" fmla="*/ 20 h 10000"/>
              <a:gd name="connsiteX34" fmla="*/ 6368 w 10040"/>
              <a:gd name="connsiteY34" fmla="*/ 76 h 10000"/>
              <a:gd name="connsiteX35" fmla="*/ 6403 w 10040"/>
              <a:gd name="connsiteY35" fmla="*/ 116 h 10000"/>
              <a:gd name="connsiteX36" fmla="*/ 6443 w 10040"/>
              <a:gd name="connsiteY36" fmla="*/ 164 h 10000"/>
              <a:gd name="connsiteX37" fmla="*/ 6493 w 10040"/>
              <a:gd name="connsiteY37" fmla="*/ 218 h 10000"/>
              <a:gd name="connsiteX38" fmla="*/ 6549 w 10040"/>
              <a:gd name="connsiteY38" fmla="*/ 276 h 10000"/>
              <a:gd name="connsiteX39" fmla="*/ 6614 w 10040"/>
              <a:gd name="connsiteY39" fmla="*/ 340 h 10000"/>
              <a:gd name="connsiteX40" fmla="*/ 6682 w 10040"/>
              <a:gd name="connsiteY40" fmla="*/ 410 h 10000"/>
              <a:gd name="connsiteX41" fmla="*/ 6759 w 10040"/>
              <a:gd name="connsiteY41" fmla="*/ 484 h 10000"/>
              <a:gd name="connsiteX42" fmla="*/ 6845 w 10040"/>
              <a:gd name="connsiteY42" fmla="*/ 562 h 10000"/>
              <a:gd name="connsiteX43" fmla="*/ 6935 w 10040"/>
              <a:gd name="connsiteY43" fmla="*/ 641 h 10000"/>
              <a:gd name="connsiteX44" fmla="*/ 7033 w 10040"/>
              <a:gd name="connsiteY44" fmla="*/ 723 h 10000"/>
              <a:gd name="connsiteX45" fmla="*/ 7137 w 10040"/>
              <a:gd name="connsiteY45" fmla="*/ 804 h 10000"/>
              <a:gd name="connsiteX46" fmla="*/ 7247 w 10040"/>
              <a:gd name="connsiteY46" fmla="*/ 889 h 10000"/>
              <a:gd name="connsiteX47" fmla="*/ 7365 w 10040"/>
              <a:gd name="connsiteY47" fmla="*/ 973 h 10000"/>
              <a:gd name="connsiteX48" fmla="*/ 7488 w 10040"/>
              <a:gd name="connsiteY48" fmla="*/ 1055 h 10000"/>
              <a:gd name="connsiteX49" fmla="*/ 7618 w 10040"/>
              <a:gd name="connsiteY49" fmla="*/ 1140 h 10000"/>
              <a:gd name="connsiteX50" fmla="*/ 7753 w 10040"/>
              <a:gd name="connsiteY50" fmla="*/ 1219 h 10000"/>
              <a:gd name="connsiteX51" fmla="*/ 7895 w 10040"/>
              <a:gd name="connsiteY51" fmla="*/ 1296 h 10000"/>
              <a:gd name="connsiteX52" fmla="*/ 8042 w 10040"/>
              <a:gd name="connsiteY52" fmla="*/ 1371 h 10000"/>
              <a:gd name="connsiteX53" fmla="*/ 8195 w 10040"/>
              <a:gd name="connsiteY53" fmla="*/ 1443 h 10000"/>
              <a:gd name="connsiteX54" fmla="*/ 8355 w 10040"/>
              <a:gd name="connsiteY54" fmla="*/ 1511 h 10000"/>
              <a:gd name="connsiteX55" fmla="*/ 8520 w 10040"/>
              <a:gd name="connsiteY55" fmla="*/ 1574 h 10000"/>
              <a:gd name="connsiteX56" fmla="*/ 8690 w 10040"/>
              <a:gd name="connsiteY56" fmla="*/ 1630 h 10000"/>
              <a:gd name="connsiteX57" fmla="*/ 8866 w 10040"/>
              <a:gd name="connsiteY57" fmla="*/ 1681 h 10000"/>
              <a:gd name="connsiteX58" fmla="*/ 9048 w 10040"/>
              <a:gd name="connsiteY58" fmla="*/ 1724 h 10000"/>
              <a:gd name="connsiteX59" fmla="*/ 9236 w 10040"/>
              <a:gd name="connsiteY59" fmla="*/ 1761 h 10000"/>
              <a:gd name="connsiteX60" fmla="*/ 9427 w 10040"/>
              <a:gd name="connsiteY60" fmla="*/ 1787 h 10000"/>
              <a:gd name="connsiteX61" fmla="*/ 9624 w 10040"/>
              <a:gd name="connsiteY61" fmla="*/ 1808 h 10000"/>
              <a:gd name="connsiteX62" fmla="*/ 9828 w 10040"/>
              <a:gd name="connsiteY62" fmla="*/ 1817 h 10000"/>
              <a:gd name="connsiteX0" fmla="*/ 9828 w 10040"/>
              <a:gd name="connsiteY0" fmla="*/ 1817 h 10000"/>
              <a:gd name="connsiteX1" fmla="*/ 10040 w 10040"/>
              <a:gd name="connsiteY1" fmla="*/ 9988 h 10000"/>
              <a:gd name="connsiteX2" fmla="*/ 9973 w 10040"/>
              <a:gd name="connsiteY2" fmla="*/ 9992 h 10000"/>
              <a:gd name="connsiteX3" fmla="*/ 9782 w 10040"/>
              <a:gd name="connsiteY3" fmla="*/ 9997 h 10000"/>
              <a:gd name="connsiteX4" fmla="*/ 9645 w 10040"/>
              <a:gd name="connsiteY4" fmla="*/ 10000 h 10000"/>
              <a:gd name="connsiteX5" fmla="*/ 9478 w 10040"/>
              <a:gd name="connsiteY5" fmla="*/ 9997 h 10000"/>
              <a:gd name="connsiteX6" fmla="*/ 9287 w 10040"/>
              <a:gd name="connsiteY6" fmla="*/ 9992 h 10000"/>
              <a:gd name="connsiteX7" fmla="*/ 9073 w 10040"/>
              <a:gd name="connsiteY7" fmla="*/ 9983 h 10000"/>
              <a:gd name="connsiteX8" fmla="*/ 8836 w 10040"/>
              <a:gd name="connsiteY8" fmla="*/ 9967 h 10000"/>
              <a:gd name="connsiteX9" fmla="*/ 8574 w 10040"/>
              <a:gd name="connsiteY9" fmla="*/ 9945 h 10000"/>
              <a:gd name="connsiteX10" fmla="*/ 8293 w 10040"/>
              <a:gd name="connsiteY10" fmla="*/ 9916 h 10000"/>
              <a:gd name="connsiteX11" fmla="*/ 7993 w 10040"/>
              <a:gd name="connsiteY11" fmla="*/ 9878 h 10000"/>
              <a:gd name="connsiteX12" fmla="*/ 7676 w 10040"/>
              <a:gd name="connsiteY12" fmla="*/ 9830 h 10000"/>
              <a:gd name="connsiteX13" fmla="*/ 7342 w 10040"/>
              <a:gd name="connsiteY13" fmla="*/ 9772 h 10000"/>
              <a:gd name="connsiteX14" fmla="*/ 6995 w 10040"/>
              <a:gd name="connsiteY14" fmla="*/ 9701 h 10000"/>
              <a:gd name="connsiteX15" fmla="*/ 6631 w 10040"/>
              <a:gd name="connsiteY15" fmla="*/ 9620 h 10000"/>
              <a:gd name="connsiteX16" fmla="*/ 6256 w 10040"/>
              <a:gd name="connsiteY16" fmla="*/ 9523 h 10000"/>
              <a:gd name="connsiteX17" fmla="*/ 5869 w 10040"/>
              <a:gd name="connsiteY17" fmla="*/ 9412 h 10000"/>
              <a:gd name="connsiteX18" fmla="*/ 5473 w 10040"/>
              <a:gd name="connsiteY18" fmla="*/ 9285 h 10000"/>
              <a:gd name="connsiteX19" fmla="*/ 5069 w 10040"/>
              <a:gd name="connsiteY19" fmla="*/ 9143 h 10000"/>
              <a:gd name="connsiteX20" fmla="*/ 4656 w 10040"/>
              <a:gd name="connsiteY20" fmla="*/ 8981 h 10000"/>
              <a:gd name="connsiteX21" fmla="*/ 4240 w 10040"/>
              <a:gd name="connsiteY21" fmla="*/ 8801 h 10000"/>
              <a:gd name="connsiteX22" fmla="*/ 3816 w 10040"/>
              <a:gd name="connsiteY22" fmla="*/ 8603 h 10000"/>
              <a:gd name="connsiteX23" fmla="*/ 3391 w 10040"/>
              <a:gd name="connsiteY23" fmla="*/ 8383 h 10000"/>
              <a:gd name="connsiteX24" fmla="*/ 2964 w 10040"/>
              <a:gd name="connsiteY24" fmla="*/ 8142 h 10000"/>
              <a:gd name="connsiteX25" fmla="*/ 2538 w 10040"/>
              <a:gd name="connsiteY25" fmla="*/ 7878 h 10000"/>
              <a:gd name="connsiteX26" fmla="*/ 2111 w 10040"/>
              <a:gd name="connsiteY26" fmla="*/ 7590 h 10000"/>
              <a:gd name="connsiteX27" fmla="*/ 1686 w 10040"/>
              <a:gd name="connsiteY27" fmla="*/ 7278 h 10000"/>
              <a:gd name="connsiteX28" fmla="*/ 1267 w 10040"/>
              <a:gd name="connsiteY28" fmla="*/ 6940 h 10000"/>
              <a:gd name="connsiteX29" fmla="*/ 853 w 10040"/>
              <a:gd name="connsiteY29" fmla="*/ 6575 h 10000"/>
              <a:gd name="connsiteX30" fmla="*/ 442 w 10040"/>
              <a:gd name="connsiteY30" fmla="*/ 6183 h 10000"/>
              <a:gd name="connsiteX31" fmla="*/ 0 w 10040"/>
              <a:gd name="connsiteY31" fmla="*/ 5724 h 10000"/>
              <a:gd name="connsiteX32" fmla="*/ 6266 w 10040"/>
              <a:gd name="connsiteY32" fmla="*/ 0 h 10000"/>
              <a:gd name="connsiteX33" fmla="*/ 6320 w 10040"/>
              <a:gd name="connsiteY33" fmla="*/ 20 h 10000"/>
              <a:gd name="connsiteX34" fmla="*/ 6368 w 10040"/>
              <a:gd name="connsiteY34" fmla="*/ 76 h 10000"/>
              <a:gd name="connsiteX35" fmla="*/ 6403 w 10040"/>
              <a:gd name="connsiteY35" fmla="*/ 116 h 10000"/>
              <a:gd name="connsiteX36" fmla="*/ 6443 w 10040"/>
              <a:gd name="connsiteY36" fmla="*/ 164 h 10000"/>
              <a:gd name="connsiteX37" fmla="*/ 6493 w 10040"/>
              <a:gd name="connsiteY37" fmla="*/ 218 h 10000"/>
              <a:gd name="connsiteX38" fmla="*/ 6549 w 10040"/>
              <a:gd name="connsiteY38" fmla="*/ 276 h 10000"/>
              <a:gd name="connsiteX39" fmla="*/ 6614 w 10040"/>
              <a:gd name="connsiteY39" fmla="*/ 340 h 10000"/>
              <a:gd name="connsiteX40" fmla="*/ 6682 w 10040"/>
              <a:gd name="connsiteY40" fmla="*/ 410 h 10000"/>
              <a:gd name="connsiteX41" fmla="*/ 6759 w 10040"/>
              <a:gd name="connsiteY41" fmla="*/ 484 h 10000"/>
              <a:gd name="connsiteX42" fmla="*/ 6845 w 10040"/>
              <a:gd name="connsiteY42" fmla="*/ 562 h 10000"/>
              <a:gd name="connsiteX43" fmla="*/ 6935 w 10040"/>
              <a:gd name="connsiteY43" fmla="*/ 641 h 10000"/>
              <a:gd name="connsiteX44" fmla="*/ 7033 w 10040"/>
              <a:gd name="connsiteY44" fmla="*/ 723 h 10000"/>
              <a:gd name="connsiteX45" fmla="*/ 7137 w 10040"/>
              <a:gd name="connsiteY45" fmla="*/ 804 h 10000"/>
              <a:gd name="connsiteX46" fmla="*/ 7247 w 10040"/>
              <a:gd name="connsiteY46" fmla="*/ 889 h 10000"/>
              <a:gd name="connsiteX47" fmla="*/ 7365 w 10040"/>
              <a:gd name="connsiteY47" fmla="*/ 973 h 10000"/>
              <a:gd name="connsiteX48" fmla="*/ 7488 w 10040"/>
              <a:gd name="connsiteY48" fmla="*/ 1055 h 10000"/>
              <a:gd name="connsiteX49" fmla="*/ 7618 w 10040"/>
              <a:gd name="connsiteY49" fmla="*/ 1140 h 10000"/>
              <a:gd name="connsiteX50" fmla="*/ 7753 w 10040"/>
              <a:gd name="connsiteY50" fmla="*/ 1219 h 10000"/>
              <a:gd name="connsiteX51" fmla="*/ 7895 w 10040"/>
              <a:gd name="connsiteY51" fmla="*/ 1296 h 10000"/>
              <a:gd name="connsiteX52" fmla="*/ 8042 w 10040"/>
              <a:gd name="connsiteY52" fmla="*/ 1371 h 10000"/>
              <a:gd name="connsiteX53" fmla="*/ 8195 w 10040"/>
              <a:gd name="connsiteY53" fmla="*/ 1443 h 10000"/>
              <a:gd name="connsiteX54" fmla="*/ 8355 w 10040"/>
              <a:gd name="connsiteY54" fmla="*/ 1511 h 10000"/>
              <a:gd name="connsiteX55" fmla="*/ 8520 w 10040"/>
              <a:gd name="connsiteY55" fmla="*/ 1574 h 10000"/>
              <a:gd name="connsiteX56" fmla="*/ 8690 w 10040"/>
              <a:gd name="connsiteY56" fmla="*/ 1630 h 10000"/>
              <a:gd name="connsiteX57" fmla="*/ 8866 w 10040"/>
              <a:gd name="connsiteY57" fmla="*/ 1681 h 10000"/>
              <a:gd name="connsiteX58" fmla="*/ 9048 w 10040"/>
              <a:gd name="connsiteY58" fmla="*/ 1724 h 10000"/>
              <a:gd name="connsiteX59" fmla="*/ 9236 w 10040"/>
              <a:gd name="connsiteY59" fmla="*/ 1761 h 10000"/>
              <a:gd name="connsiteX60" fmla="*/ 9427 w 10040"/>
              <a:gd name="connsiteY60" fmla="*/ 1787 h 10000"/>
              <a:gd name="connsiteX61" fmla="*/ 9624 w 10040"/>
              <a:gd name="connsiteY61" fmla="*/ 1808 h 10000"/>
              <a:gd name="connsiteX62" fmla="*/ 9828 w 10040"/>
              <a:gd name="connsiteY62" fmla="*/ 181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40" h="10000">
                <a:moveTo>
                  <a:pt x="9828" y="1817"/>
                </a:moveTo>
                <a:cubicBezTo>
                  <a:pt x="9899" y="4541"/>
                  <a:pt x="9969" y="7264"/>
                  <a:pt x="10040" y="9988"/>
                </a:cubicBezTo>
                <a:cubicBezTo>
                  <a:pt x="10018" y="9989"/>
                  <a:pt x="9995" y="9991"/>
                  <a:pt x="9973" y="9992"/>
                </a:cubicBezTo>
                <a:lnTo>
                  <a:pt x="9782" y="9997"/>
                </a:lnTo>
                <a:lnTo>
                  <a:pt x="9645" y="10000"/>
                </a:lnTo>
                <a:lnTo>
                  <a:pt x="9478" y="9997"/>
                </a:lnTo>
                <a:lnTo>
                  <a:pt x="9287" y="9992"/>
                </a:lnTo>
                <a:lnTo>
                  <a:pt x="9073" y="9983"/>
                </a:lnTo>
                <a:lnTo>
                  <a:pt x="8836" y="9967"/>
                </a:lnTo>
                <a:lnTo>
                  <a:pt x="8574" y="9945"/>
                </a:lnTo>
                <a:lnTo>
                  <a:pt x="8293" y="9916"/>
                </a:lnTo>
                <a:lnTo>
                  <a:pt x="7993" y="9878"/>
                </a:lnTo>
                <a:lnTo>
                  <a:pt x="7676" y="9830"/>
                </a:lnTo>
                <a:lnTo>
                  <a:pt x="7342" y="9772"/>
                </a:lnTo>
                <a:lnTo>
                  <a:pt x="6995" y="9701"/>
                </a:lnTo>
                <a:lnTo>
                  <a:pt x="6631" y="9620"/>
                </a:lnTo>
                <a:lnTo>
                  <a:pt x="6256" y="9523"/>
                </a:lnTo>
                <a:lnTo>
                  <a:pt x="5869" y="9412"/>
                </a:lnTo>
                <a:lnTo>
                  <a:pt x="5473" y="9285"/>
                </a:lnTo>
                <a:lnTo>
                  <a:pt x="5069" y="9143"/>
                </a:lnTo>
                <a:lnTo>
                  <a:pt x="4656" y="8981"/>
                </a:lnTo>
                <a:lnTo>
                  <a:pt x="4240" y="8801"/>
                </a:lnTo>
                <a:lnTo>
                  <a:pt x="3816" y="8603"/>
                </a:lnTo>
                <a:lnTo>
                  <a:pt x="3391" y="8383"/>
                </a:lnTo>
                <a:lnTo>
                  <a:pt x="2964" y="8142"/>
                </a:lnTo>
                <a:lnTo>
                  <a:pt x="2538" y="7878"/>
                </a:lnTo>
                <a:lnTo>
                  <a:pt x="2111" y="7590"/>
                </a:lnTo>
                <a:lnTo>
                  <a:pt x="1686" y="7278"/>
                </a:lnTo>
                <a:lnTo>
                  <a:pt x="1267" y="6940"/>
                </a:lnTo>
                <a:lnTo>
                  <a:pt x="853" y="6575"/>
                </a:lnTo>
                <a:lnTo>
                  <a:pt x="442" y="6183"/>
                </a:lnTo>
                <a:lnTo>
                  <a:pt x="0" y="5724"/>
                </a:lnTo>
                <a:lnTo>
                  <a:pt x="6266" y="0"/>
                </a:lnTo>
                <a:cubicBezTo>
                  <a:pt x="6271" y="7"/>
                  <a:pt x="6315" y="13"/>
                  <a:pt x="6320" y="20"/>
                </a:cubicBezTo>
                <a:cubicBezTo>
                  <a:pt x="6336" y="39"/>
                  <a:pt x="6352" y="57"/>
                  <a:pt x="6368" y="76"/>
                </a:cubicBezTo>
                <a:cubicBezTo>
                  <a:pt x="6380" y="89"/>
                  <a:pt x="6391" y="103"/>
                  <a:pt x="6403" y="116"/>
                </a:cubicBezTo>
                <a:cubicBezTo>
                  <a:pt x="6416" y="132"/>
                  <a:pt x="6430" y="148"/>
                  <a:pt x="6443" y="164"/>
                </a:cubicBezTo>
                <a:cubicBezTo>
                  <a:pt x="6460" y="182"/>
                  <a:pt x="6476" y="200"/>
                  <a:pt x="6493" y="218"/>
                </a:cubicBezTo>
                <a:cubicBezTo>
                  <a:pt x="6512" y="237"/>
                  <a:pt x="6530" y="257"/>
                  <a:pt x="6549" y="276"/>
                </a:cubicBezTo>
                <a:cubicBezTo>
                  <a:pt x="6571" y="297"/>
                  <a:pt x="6592" y="319"/>
                  <a:pt x="6614" y="340"/>
                </a:cubicBezTo>
                <a:cubicBezTo>
                  <a:pt x="6637" y="363"/>
                  <a:pt x="6659" y="387"/>
                  <a:pt x="6682" y="410"/>
                </a:cubicBezTo>
                <a:lnTo>
                  <a:pt x="6759" y="484"/>
                </a:lnTo>
                <a:cubicBezTo>
                  <a:pt x="6788" y="510"/>
                  <a:pt x="6816" y="536"/>
                  <a:pt x="6845" y="562"/>
                </a:cubicBezTo>
                <a:cubicBezTo>
                  <a:pt x="6875" y="588"/>
                  <a:pt x="6905" y="615"/>
                  <a:pt x="6935" y="641"/>
                </a:cubicBezTo>
                <a:cubicBezTo>
                  <a:pt x="6968" y="668"/>
                  <a:pt x="7000" y="696"/>
                  <a:pt x="7033" y="723"/>
                </a:cubicBezTo>
                <a:lnTo>
                  <a:pt x="7137" y="804"/>
                </a:lnTo>
                <a:cubicBezTo>
                  <a:pt x="7174" y="832"/>
                  <a:pt x="7210" y="861"/>
                  <a:pt x="7247" y="889"/>
                </a:cubicBezTo>
                <a:lnTo>
                  <a:pt x="7365" y="973"/>
                </a:lnTo>
                <a:lnTo>
                  <a:pt x="7488" y="1055"/>
                </a:lnTo>
                <a:lnTo>
                  <a:pt x="7618" y="1140"/>
                </a:lnTo>
                <a:lnTo>
                  <a:pt x="7753" y="1219"/>
                </a:lnTo>
                <a:cubicBezTo>
                  <a:pt x="7800" y="1245"/>
                  <a:pt x="7848" y="1270"/>
                  <a:pt x="7895" y="1296"/>
                </a:cubicBezTo>
                <a:lnTo>
                  <a:pt x="8042" y="1371"/>
                </a:lnTo>
                <a:lnTo>
                  <a:pt x="8195" y="1443"/>
                </a:lnTo>
                <a:lnTo>
                  <a:pt x="8355" y="1511"/>
                </a:lnTo>
                <a:lnTo>
                  <a:pt x="8520" y="1574"/>
                </a:lnTo>
                <a:lnTo>
                  <a:pt x="8690" y="1630"/>
                </a:lnTo>
                <a:lnTo>
                  <a:pt x="8866" y="1681"/>
                </a:lnTo>
                <a:lnTo>
                  <a:pt x="9048" y="1724"/>
                </a:lnTo>
                <a:lnTo>
                  <a:pt x="9236" y="1761"/>
                </a:lnTo>
                <a:lnTo>
                  <a:pt x="9427" y="1787"/>
                </a:lnTo>
                <a:lnTo>
                  <a:pt x="9624" y="1808"/>
                </a:lnTo>
                <a:lnTo>
                  <a:pt x="9828" y="181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SlideModel shp144">
            <a:extLst>
              <a:ext uri="{FF2B5EF4-FFF2-40B4-BE49-F238E27FC236}">
                <a16:creationId xmlns:a16="http://schemas.microsoft.com/office/drawing/2014/main" id="{6ADBFE83-7A49-48B4-8F7F-FD2658CD87ED}"/>
              </a:ext>
            </a:extLst>
          </p:cNvPr>
          <p:cNvSpPr>
            <a:spLocks/>
          </p:cNvSpPr>
          <p:nvPr/>
        </p:nvSpPr>
        <p:spPr bwMode="auto">
          <a:xfrm>
            <a:off x="4036745" y="5526104"/>
            <a:ext cx="1803422" cy="804378"/>
          </a:xfrm>
          <a:custGeom>
            <a:avLst/>
            <a:gdLst>
              <a:gd name="T0" fmla="*/ 5892 w 5892"/>
              <a:gd name="T1" fmla="*/ 2627 h 2627"/>
              <a:gd name="T2" fmla="*/ 5844 w 5892"/>
              <a:gd name="T3" fmla="*/ 2626 h 2627"/>
              <a:gd name="T4" fmla="*/ 5710 w 5892"/>
              <a:gd name="T5" fmla="*/ 2618 h 2627"/>
              <a:gd name="T6" fmla="*/ 5613 w 5892"/>
              <a:gd name="T7" fmla="*/ 2611 h 2627"/>
              <a:gd name="T8" fmla="*/ 5499 w 5892"/>
              <a:gd name="T9" fmla="*/ 2601 h 2627"/>
              <a:gd name="T10" fmla="*/ 5367 w 5892"/>
              <a:gd name="T11" fmla="*/ 2588 h 2627"/>
              <a:gd name="T12" fmla="*/ 5218 w 5892"/>
              <a:gd name="T13" fmla="*/ 2572 h 2627"/>
              <a:gd name="T14" fmla="*/ 5056 w 5892"/>
              <a:gd name="T15" fmla="*/ 2552 h 2627"/>
              <a:gd name="T16" fmla="*/ 4880 w 5892"/>
              <a:gd name="T17" fmla="*/ 2527 h 2627"/>
              <a:gd name="T18" fmla="*/ 4692 w 5892"/>
              <a:gd name="T19" fmla="*/ 2497 h 2627"/>
              <a:gd name="T20" fmla="*/ 4491 w 5892"/>
              <a:gd name="T21" fmla="*/ 2463 h 2627"/>
              <a:gd name="T22" fmla="*/ 4282 w 5892"/>
              <a:gd name="T23" fmla="*/ 2422 h 2627"/>
              <a:gd name="T24" fmla="*/ 4064 w 5892"/>
              <a:gd name="T25" fmla="*/ 2375 h 2627"/>
              <a:gd name="T26" fmla="*/ 3838 w 5892"/>
              <a:gd name="T27" fmla="*/ 2322 h 2627"/>
              <a:gd name="T28" fmla="*/ 3606 w 5892"/>
              <a:gd name="T29" fmla="*/ 2261 h 2627"/>
              <a:gd name="T30" fmla="*/ 3369 w 5892"/>
              <a:gd name="T31" fmla="*/ 2194 h 2627"/>
              <a:gd name="T32" fmla="*/ 3127 w 5892"/>
              <a:gd name="T33" fmla="*/ 2118 h 2627"/>
              <a:gd name="T34" fmla="*/ 2884 w 5892"/>
              <a:gd name="T35" fmla="*/ 2035 h 2627"/>
              <a:gd name="T36" fmla="*/ 2638 w 5892"/>
              <a:gd name="T37" fmla="*/ 1942 h 2627"/>
              <a:gd name="T38" fmla="*/ 2392 w 5892"/>
              <a:gd name="T39" fmla="*/ 1841 h 2627"/>
              <a:gd name="T40" fmla="*/ 2147 w 5892"/>
              <a:gd name="T41" fmla="*/ 1730 h 2627"/>
              <a:gd name="T42" fmla="*/ 1904 w 5892"/>
              <a:gd name="T43" fmla="*/ 1609 h 2627"/>
              <a:gd name="T44" fmla="*/ 1664 w 5892"/>
              <a:gd name="T45" fmla="*/ 1477 h 2627"/>
              <a:gd name="T46" fmla="*/ 1428 w 5892"/>
              <a:gd name="T47" fmla="*/ 1335 h 2627"/>
              <a:gd name="T48" fmla="*/ 1198 w 5892"/>
              <a:gd name="T49" fmla="*/ 1182 h 2627"/>
              <a:gd name="T50" fmla="*/ 975 w 5892"/>
              <a:gd name="T51" fmla="*/ 1016 h 2627"/>
              <a:gd name="T52" fmla="*/ 759 w 5892"/>
              <a:gd name="T53" fmla="*/ 838 h 2627"/>
              <a:gd name="T54" fmla="*/ 553 w 5892"/>
              <a:gd name="T55" fmla="*/ 649 h 2627"/>
              <a:gd name="T56" fmla="*/ 357 w 5892"/>
              <a:gd name="T57" fmla="*/ 447 h 2627"/>
              <a:gd name="T58" fmla="*/ 172 w 5892"/>
              <a:gd name="T59" fmla="*/ 230 h 2627"/>
              <a:gd name="T60" fmla="*/ 0 w 5892"/>
              <a:gd name="T61" fmla="*/ 0 h 2627"/>
              <a:gd name="T62" fmla="*/ 881 w 5892"/>
              <a:gd name="T63" fmla="*/ 80 h 2627"/>
              <a:gd name="T64" fmla="*/ 903 w 5892"/>
              <a:gd name="T65" fmla="*/ 107 h 2627"/>
              <a:gd name="T66" fmla="*/ 968 w 5892"/>
              <a:gd name="T67" fmla="*/ 180 h 2627"/>
              <a:gd name="T68" fmla="*/ 1018 w 5892"/>
              <a:gd name="T69" fmla="*/ 233 h 2627"/>
              <a:gd name="T70" fmla="*/ 1077 w 5892"/>
              <a:gd name="T71" fmla="*/ 296 h 2627"/>
              <a:gd name="T72" fmla="*/ 1146 w 5892"/>
              <a:gd name="T73" fmla="*/ 367 h 2627"/>
              <a:gd name="T74" fmla="*/ 1227 w 5892"/>
              <a:gd name="T75" fmla="*/ 447 h 2627"/>
              <a:gd name="T76" fmla="*/ 1317 w 5892"/>
              <a:gd name="T77" fmla="*/ 534 h 2627"/>
              <a:gd name="T78" fmla="*/ 1417 w 5892"/>
              <a:gd name="T79" fmla="*/ 626 h 2627"/>
              <a:gd name="T80" fmla="*/ 1527 w 5892"/>
              <a:gd name="T81" fmla="*/ 725 h 2627"/>
              <a:gd name="T82" fmla="*/ 1647 w 5892"/>
              <a:gd name="T83" fmla="*/ 827 h 2627"/>
              <a:gd name="T84" fmla="*/ 1776 w 5892"/>
              <a:gd name="T85" fmla="*/ 934 h 2627"/>
              <a:gd name="T86" fmla="*/ 1915 w 5892"/>
              <a:gd name="T87" fmla="*/ 1044 h 2627"/>
              <a:gd name="T88" fmla="*/ 2064 w 5892"/>
              <a:gd name="T89" fmla="*/ 1156 h 2627"/>
              <a:gd name="T90" fmla="*/ 2221 w 5892"/>
              <a:gd name="T91" fmla="*/ 1271 h 2627"/>
              <a:gd name="T92" fmla="*/ 2388 w 5892"/>
              <a:gd name="T93" fmla="*/ 1385 h 2627"/>
              <a:gd name="T94" fmla="*/ 2563 w 5892"/>
              <a:gd name="T95" fmla="*/ 1499 h 2627"/>
              <a:gd name="T96" fmla="*/ 2747 w 5892"/>
              <a:gd name="T97" fmla="*/ 1612 h 2627"/>
              <a:gd name="T98" fmla="*/ 2941 w 5892"/>
              <a:gd name="T99" fmla="*/ 1724 h 2627"/>
              <a:gd name="T100" fmla="*/ 3143 w 5892"/>
              <a:gd name="T101" fmla="*/ 1833 h 2627"/>
              <a:gd name="T102" fmla="*/ 3353 w 5892"/>
              <a:gd name="T103" fmla="*/ 1938 h 2627"/>
              <a:gd name="T104" fmla="*/ 3571 w 5892"/>
              <a:gd name="T105" fmla="*/ 2039 h 2627"/>
              <a:gd name="T106" fmla="*/ 3798 w 5892"/>
              <a:gd name="T107" fmla="*/ 2136 h 2627"/>
              <a:gd name="T108" fmla="*/ 4033 w 5892"/>
              <a:gd name="T109" fmla="*/ 2226 h 2627"/>
              <a:gd name="T110" fmla="*/ 4275 w 5892"/>
              <a:gd name="T111" fmla="*/ 2310 h 2627"/>
              <a:gd name="T112" fmla="*/ 4527 w 5892"/>
              <a:gd name="T113" fmla="*/ 2386 h 2627"/>
              <a:gd name="T114" fmla="*/ 4784 w 5892"/>
              <a:gd name="T115" fmla="*/ 2454 h 2627"/>
              <a:gd name="T116" fmla="*/ 5049 w 5892"/>
              <a:gd name="T117" fmla="*/ 2513 h 2627"/>
              <a:gd name="T118" fmla="*/ 5324 w 5892"/>
              <a:gd name="T119" fmla="*/ 2562 h 2627"/>
              <a:gd name="T120" fmla="*/ 5603 w 5892"/>
              <a:gd name="T121" fmla="*/ 2600 h 2627"/>
              <a:gd name="T122" fmla="*/ 5892 w 5892"/>
              <a:gd name="T123" fmla="*/ 2627 h 2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892" h="2627">
                <a:moveTo>
                  <a:pt x="5892" y="2627"/>
                </a:moveTo>
                <a:lnTo>
                  <a:pt x="5844" y="2626"/>
                </a:lnTo>
                <a:lnTo>
                  <a:pt x="5710" y="2618"/>
                </a:lnTo>
                <a:lnTo>
                  <a:pt x="5613" y="2611"/>
                </a:lnTo>
                <a:lnTo>
                  <a:pt x="5499" y="2601"/>
                </a:lnTo>
                <a:lnTo>
                  <a:pt x="5367" y="2588"/>
                </a:lnTo>
                <a:lnTo>
                  <a:pt x="5218" y="2572"/>
                </a:lnTo>
                <a:lnTo>
                  <a:pt x="5056" y="2552"/>
                </a:lnTo>
                <a:lnTo>
                  <a:pt x="4880" y="2527"/>
                </a:lnTo>
                <a:lnTo>
                  <a:pt x="4692" y="2497"/>
                </a:lnTo>
                <a:lnTo>
                  <a:pt x="4491" y="2463"/>
                </a:lnTo>
                <a:lnTo>
                  <a:pt x="4282" y="2422"/>
                </a:lnTo>
                <a:lnTo>
                  <a:pt x="4064" y="2375"/>
                </a:lnTo>
                <a:lnTo>
                  <a:pt x="3838" y="2322"/>
                </a:lnTo>
                <a:lnTo>
                  <a:pt x="3606" y="2261"/>
                </a:lnTo>
                <a:lnTo>
                  <a:pt x="3369" y="2194"/>
                </a:lnTo>
                <a:lnTo>
                  <a:pt x="3127" y="2118"/>
                </a:lnTo>
                <a:lnTo>
                  <a:pt x="2884" y="2035"/>
                </a:lnTo>
                <a:lnTo>
                  <a:pt x="2638" y="1942"/>
                </a:lnTo>
                <a:lnTo>
                  <a:pt x="2392" y="1841"/>
                </a:lnTo>
                <a:lnTo>
                  <a:pt x="2147" y="1730"/>
                </a:lnTo>
                <a:lnTo>
                  <a:pt x="1904" y="1609"/>
                </a:lnTo>
                <a:lnTo>
                  <a:pt x="1664" y="1477"/>
                </a:lnTo>
                <a:lnTo>
                  <a:pt x="1428" y="1335"/>
                </a:lnTo>
                <a:lnTo>
                  <a:pt x="1198" y="1182"/>
                </a:lnTo>
                <a:lnTo>
                  <a:pt x="975" y="1016"/>
                </a:lnTo>
                <a:lnTo>
                  <a:pt x="759" y="838"/>
                </a:lnTo>
                <a:lnTo>
                  <a:pt x="553" y="649"/>
                </a:lnTo>
                <a:lnTo>
                  <a:pt x="357" y="447"/>
                </a:lnTo>
                <a:lnTo>
                  <a:pt x="172" y="230"/>
                </a:lnTo>
                <a:lnTo>
                  <a:pt x="0" y="0"/>
                </a:lnTo>
                <a:lnTo>
                  <a:pt x="881" y="80"/>
                </a:lnTo>
                <a:lnTo>
                  <a:pt x="903" y="107"/>
                </a:lnTo>
                <a:lnTo>
                  <a:pt x="968" y="180"/>
                </a:lnTo>
                <a:lnTo>
                  <a:pt x="1018" y="233"/>
                </a:lnTo>
                <a:lnTo>
                  <a:pt x="1077" y="296"/>
                </a:lnTo>
                <a:lnTo>
                  <a:pt x="1146" y="367"/>
                </a:lnTo>
                <a:lnTo>
                  <a:pt x="1227" y="447"/>
                </a:lnTo>
                <a:lnTo>
                  <a:pt x="1317" y="534"/>
                </a:lnTo>
                <a:lnTo>
                  <a:pt x="1417" y="626"/>
                </a:lnTo>
                <a:lnTo>
                  <a:pt x="1527" y="725"/>
                </a:lnTo>
                <a:lnTo>
                  <a:pt x="1647" y="827"/>
                </a:lnTo>
                <a:lnTo>
                  <a:pt x="1776" y="934"/>
                </a:lnTo>
                <a:lnTo>
                  <a:pt x="1915" y="1044"/>
                </a:lnTo>
                <a:lnTo>
                  <a:pt x="2064" y="1156"/>
                </a:lnTo>
                <a:lnTo>
                  <a:pt x="2221" y="1271"/>
                </a:lnTo>
                <a:lnTo>
                  <a:pt x="2388" y="1385"/>
                </a:lnTo>
                <a:lnTo>
                  <a:pt x="2563" y="1499"/>
                </a:lnTo>
                <a:lnTo>
                  <a:pt x="2747" y="1612"/>
                </a:lnTo>
                <a:lnTo>
                  <a:pt x="2941" y="1724"/>
                </a:lnTo>
                <a:lnTo>
                  <a:pt x="3143" y="1833"/>
                </a:lnTo>
                <a:lnTo>
                  <a:pt x="3353" y="1938"/>
                </a:lnTo>
                <a:lnTo>
                  <a:pt x="3571" y="2039"/>
                </a:lnTo>
                <a:lnTo>
                  <a:pt x="3798" y="2136"/>
                </a:lnTo>
                <a:lnTo>
                  <a:pt x="4033" y="2226"/>
                </a:lnTo>
                <a:lnTo>
                  <a:pt x="4275" y="2310"/>
                </a:lnTo>
                <a:lnTo>
                  <a:pt x="4527" y="2386"/>
                </a:lnTo>
                <a:lnTo>
                  <a:pt x="4784" y="2454"/>
                </a:lnTo>
                <a:lnTo>
                  <a:pt x="5049" y="2513"/>
                </a:lnTo>
                <a:lnTo>
                  <a:pt x="5324" y="2562"/>
                </a:lnTo>
                <a:lnTo>
                  <a:pt x="5603" y="2600"/>
                </a:lnTo>
                <a:lnTo>
                  <a:pt x="5892" y="262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SlideModel shp145">
            <a:extLst>
              <a:ext uri="{FF2B5EF4-FFF2-40B4-BE49-F238E27FC236}">
                <a16:creationId xmlns:a16="http://schemas.microsoft.com/office/drawing/2014/main" id="{96383C86-CC83-4EB0-9322-FB6FB2A35BF4}"/>
              </a:ext>
            </a:extLst>
          </p:cNvPr>
          <p:cNvSpPr>
            <a:spLocks/>
          </p:cNvSpPr>
          <p:nvPr/>
        </p:nvSpPr>
        <p:spPr bwMode="auto">
          <a:xfrm>
            <a:off x="4036745" y="4482985"/>
            <a:ext cx="1360832" cy="1066995"/>
          </a:xfrm>
          <a:custGeom>
            <a:avLst/>
            <a:gdLst>
              <a:gd name="T0" fmla="*/ 0 w 4451"/>
              <a:gd name="T1" fmla="*/ 3408 h 3488"/>
              <a:gd name="T2" fmla="*/ 881 w 4451"/>
              <a:gd name="T3" fmla="*/ 3488 h 3488"/>
              <a:gd name="T4" fmla="*/ 4451 w 4451"/>
              <a:gd name="T5" fmla="*/ 0 h 3488"/>
              <a:gd name="T6" fmla="*/ 3907 w 4451"/>
              <a:gd name="T7" fmla="*/ 31 h 3488"/>
              <a:gd name="T8" fmla="*/ 0 w 4451"/>
              <a:gd name="T9" fmla="*/ 3408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1" h="3488">
                <a:moveTo>
                  <a:pt x="0" y="3408"/>
                </a:moveTo>
                <a:lnTo>
                  <a:pt x="881" y="3488"/>
                </a:lnTo>
                <a:lnTo>
                  <a:pt x="4451" y="0"/>
                </a:lnTo>
                <a:lnTo>
                  <a:pt x="3907" y="31"/>
                </a:lnTo>
                <a:lnTo>
                  <a:pt x="0" y="3408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SlideModel shp146">
            <a:extLst>
              <a:ext uri="{FF2B5EF4-FFF2-40B4-BE49-F238E27FC236}">
                <a16:creationId xmlns:a16="http://schemas.microsoft.com/office/drawing/2014/main" id="{FCC5CB79-9A78-454F-9701-C3EF13AA2CE7}"/>
              </a:ext>
            </a:extLst>
          </p:cNvPr>
          <p:cNvSpPr>
            <a:spLocks/>
          </p:cNvSpPr>
          <p:nvPr/>
        </p:nvSpPr>
        <p:spPr bwMode="auto">
          <a:xfrm>
            <a:off x="3439889" y="3654733"/>
            <a:ext cx="774995" cy="1900757"/>
          </a:xfrm>
          <a:custGeom>
            <a:avLst/>
            <a:gdLst>
              <a:gd name="T0" fmla="*/ 331 w 2537"/>
              <a:gd name="T1" fmla="*/ 0 h 6211"/>
              <a:gd name="T2" fmla="*/ 10 w 2537"/>
              <a:gd name="T3" fmla="*/ 641 h 6211"/>
              <a:gd name="T4" fmla="*/ 8 w 2537"/>
              <a:gd name="T5" fmla="*/ 679 h 6211"/>
              <a:gd name="T6" fmla="*/ 3 w 2537"/>
              <a:gd name="T7" fmla="*/ 791 h 6211"/>
              <a:gd name="T8" fmla="*/ 0 w 2537"/>
              <a:gd name="T9" fmla="*/ 873 h 6211"/>
              <a:gd name="T10" fmla="*/ 0 w 2537"/>
              <a:gd name="T11" fmla="*/ 970 h 6211"/>
              <a:gd name="T12" fmla="*/ 0 w 2537"/>
              <a:gd name="T13" fmla="*/ 1082 h 6211"/>
              <a:gd name="T14" fmla="*/ 3 w 2537"/>
              <a:gd name="T15" fmla="*/ 1207 h 6211"/>
              <a:gd name="T16" fmla="*/ 8 w 2537"/>
              <a:gd name="T17" fmla="*/ 1347 h 6211"/>
              <a:gd name="T18" fmla="*/ 16 w 2537"/>
              <a:gd name="T19" fmla="*/ 1498 h 6211"/>
              <a:gd name="T20" fmla="*/ 28 w 2537"/>
              <a:gd name="T21" fmla="*/ 1661 h 6211"/>
              <a:gd name="T22" fmla="*/ 43 w 2537"/>
              <a:gd name="T23" fmla="*/ 1835 h 6211"/>
              <a:gd name="T24" fmla="*/ 63 w 2537"/>
              <a:gd name="T25" fmla="*/ 2017 h 6211"/>
              <a:gd name="T26" fmla="*/ 88 w 2537"/>
              <a:gd name="T27" fmla="*/ 2210 h 6211"/>
              <a:gd name="T28" fmla="*/ 119 w 2537"/>
              <a:gd name="T29" fmla="*/ 2410 h 6211"/>
              <a:gd name="T30" fmla="*/ 157 w 2537"/>
              <a:gd name="T31" fmla="*/ 2617 h 6211"/>
              <a:gd name="T32" fmla="*/ 201 w 2537"/>
              <a:gd name="T33" fmla="*/ 2831 h 6211"/>
              <a:gd name="T34" fmla="*/ 251 w 2537"/>
              <a:gd name="T35" fmla="*/ 3050 h 6211"/>
              <a:gd name="T36" fmla="*/ 310 w 2537"/>
              <a:gd name="T37" fmla="*/ 3273 h 6211"/>
              <a:gd name="T38" fmla="*/ 377 w 2537"/>
              <a:gd name="T39" fmla="*/ 3501 h 6211"/>
              <a:gd name="T40" fmla="*/ 452 w 2537"/>
              <a:gd name="T41" fmla="*/ 3731 h 6211"/>
              <a:gd name="T42" fmla="*/ 537 w 2537"/>
              <a:gd name="T43" fmla="*/ 3963 h 6211"/>
              <a:gd name="T44" fmla="*/ 631 w 2537"/>
              <a:gd name="T45" fmla="*/ 4198 h 6211"/>
              <a:gd name="T46" fmla="*/ 736 w 2537"/>
              <a:gd name="T47" fmla="*/ 4431 h 6211"/>
              <a:gd name="T48" fmla="*/ 851 w 2537"/>
              <a:gd name="T49" fmla="*/ 4664 h 6211"/>
              <a:gd name="T50" fmla="*/ 978 w 2537"/>
              <a:gd name="T51" fmla="*/ 4896 h 6211"/>
              <a:gd name="T52" fmla="*/ 1116 w 2537"/>
              <a:gd name="T53" fmla="*/ 5126 h 6211"/>
              <a:gd name="T54" fmla="*/ 1266 w 2537"/>
              <a:gd name="T55" fmla="*/ 5353 h 6211"/>
              <a:gd name="T56" fmla="*/ 1431 w 2537"/>
              <a:gd name="T57" fmla="*/ 5575 h 6211"/>
              <a:gd name="T58" fmla="*/ 1607 w 2537"/>
              <a:gd name="T59" fmla="*/ 5793 h 6211"/>
              <a:gd name="T60" fmla="*/ 1798 w 2537"/>
              <a:gd name="T61" fmla="*/ 6006 h 6211"/>
              <a:gd name="T62" fmla="*/ 2003 w 2537"/>
              <a:gd name="T63" fmla="*/ 6211 h 6211"/>
              <a:gd name="T64" fmla="*/ 2537 w 2537"/>
              <a:gd name="T65" fmla="*/ 6109 h 6211"/>
              <a:gd name="T66" fmla="*/ 2514 w 2537"/>
              <a:gd name="T67" fmla="*/ 6086 h 6211"/>
              <a:gd name="T68" fmla="*/ 2447 w 2537"/>
              <a:gd name="T69" fmla="*/ 6017 h 6211"/>
              <a:gd name="T70" fmla="*/ 2399 w 2537"/>
              <a:gd name="T71" fmla="*/ 5964 h 6211"/>
              <a:gd name="T72" fmla="*/ 2342 w 2537"/>
              <a:gd name="T73" fmla="*/ 5900 h 6211"/>
              <a:gd name="T74" fmla="*/ 2278 w 2537"/>
              <a:gd name="T75" fmla="*/ 5825 h 6211"/>
              <a:gd name="T76" fmla="*/ 2208 w 2537"/>
              <a:gd name="T77" fmla="*/ 5737 h 6211"/>
              <a:gd name="T78" fmla="*/ 2130 w 2537"/>
              <a:gd name="T79" fmla="*/ 5638 h 6211"/>
              <a:gd name="T80" fmla="*/ 2047 w 2537"/>
              <a:gd name="T81" fmla="*/ 5528 h 6211"/>
              <a:gd name="T82" fmla="*/ 1959 w 2537"/>
              <a:gd name="T83" fmla="*/ 5405 h 6211"/>
              <a:gd name="T84" fmla="*/ 1868 w 2537"/>
              <a:gd name="T85" fmla="*/ 5269 h 6211"/>
              <a:gd name="T86" fmla="*/ 1772 w 2537"/>
              <a:gd name="T87" fmla="*/ 5123 h 6211"/>
              <a:gd name="T88" fmla="*/ 1675 w 2537"/>
              <a:gd name="T89" fmla="*/ 4965 h 6211"/>
              <a:gd name="T90" fmla="*/ 1575 w 2537"/>
              <a:gd name="T91" fmla="*/ 4793 h 6211"/>
              <a:gd name="T92" fmla="*/ 1475 w 2537"/>
              <a:gd name="T93" fmla="*/ 4610 h 6211"/>
              <a:gd name="T94" fmla="*/ 1373 w 2537"/>
              <a:gd name="T95" fmla="*/ 4415 h 6211"/>
              <a:gd name="T96" fmla="*/ 1273 w 2537"/>
              <a:gd name="T97" fmla="*/ 4207 h 6211"/>
              <a:gd name="T98" fmla="*/ 1174 w 2537"/>
              <a:gd name="T99" fmla="*/ 3988 h 6211"/>
              <a:gd name="T100" fmla="*/ 1076 w 2537"/>
              <a:gd name="T101" fmla="*/ 3756 h 6211"/>
              <a:gd name="T102" fmla="*/ 981 w 2537"/>
              <a:gd name="T103" fmla="*/ 3512 h 6211"/>
              <a:gd name="T104" fmla="*/ 890 w 2537"/>
              <a:gd name="T105" fmla="*/ 3256 h 6211"/>
              <a:gd name="T106" fmla="*/ 803 w 2537"/>
              <a:gd name="T107" fmla="*/ 2987 h 6211"/>
              <a:gd name="T108" fmla="*/ 721 w 2537"/>
              <a:gd name="T109" fmla="*/ 2705 h 6211"/>
              <a:gd name="T110" fmla="*/ 644 w 2537"/>
              <a:gd name="T111" fmla="*/ 2411 h 6211"/>
              <a:gd name="T112" fmla="*/ 574 w 2537"/>
              <a:gd name="T113" fmla="*/ 2104 h 6211"/>
              <a:gd name="T114" fmla="*/ 511 w 2537"/>
              <a:gd name="T115" fmla="*/ 1786 h 6211"/>
              <a:gd name="T116" fmla="*/ 456 w 2537"/>
              <a:gd name="T117" fmla="*/ 1454 h 6211"/>
              <a:gd name="T118" fmla="*/ 410 w 2537"/>
              <a:gd name="T119" fmla="*/ 1110 h 6211"/>
              <a:gd name="T120" fmla="*/ 372 w 2537"/>
              <a:gd name="T121" fmla="*/ 753 h 6211"/>
              <a:gd name="T122" fmla="*/ 346 w 2537"/>
              <a:gd name="T123" fmla="*/ 383 h 6211"/>
              <a:gd name="T124" fmla="*/ 331 w 2537"/>
              <a:gd name="T125" fmla="*/ 0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37" h="6211">
                <a:moveTo>
                  <a:pt x="331" y="0"/>
                </a:moveTo>
                <a:lnTo>
                  <a:pt x="10" y="641"/>
                </a:lnTo>
                <a:lnTo>
                  <a:pt x="8" y="679"/>
                </a:lnTo>
                <a:lnTo>
                  <a:pt x="3" y="791"/>
                </a:lnTo>
                <a:lnTo>
                  <a:pt x="0" y="873"/>
                </a:lnTo>
                <a:lnTo>
                  <a:pt x="0" y="970"/>
                </a:lnTo>
                <a:lnTo>
                  <a:pt x="0" y="1082"/>
                </a:lnTo>
                <a:lnTo>
                  <a:pt x="3" y="1207"/>
                </a:lnTo>
                <a:lnTo>
                  <a:pt x="8" y="1347"/>
                </a:lnTo>
                <a:lnTo>
                  <a:pt x="16" y="1498"/>
                </a:lnTo>
                <a:lnTo>
                  <a:pt x="28" y="1661"/>
                </a:lnTo>
                <a:lnTo>
                  <a:pt x="43" y="1835"/>
                </a:lnTo>
                <a:lnTo>
                  <a:pt x="63" y="2017"/>
                </a:lnTo>
                <a:lnTo>
                  <a:pt x="88" y="2210"/>
                </a:lnTo>
                <a:lnTo>
                  <a:pt x="119" y="2410"/>
                </a:lnTo>
                <a:lnTo>
                  <a:pt x="157" y="2617"/>
                </a:lnTo>
                <a:lnTo>
                  <a:pt x="201" y="2831"/>
                </a:lnTo>
                <a:lnTo>
                  <a:pt x="251" y="3050"/>
                </a:lnTo>
                <a:lnTo>
                  <a:pt x="310" y="3273"/>
                </a:lnTo>
                <a:lnTo>
                  <a:pt x="377" y="3501"/>
                </a:lnTo>
                <a:lnTo>
                  <a:pt x="452" y="3731"/>
                </a:lnTo>
                <a:lnTo>
                  <a:pt x="537" y="3963"/>
                </a:lnTo>
                <a:lnTo>
                  <a:pt x="631" y="4198"/>
                </a:lnTo>
                <a:lnTo>
                  <a:pt x="736" y="4431"/>
                </a:lnTo>
                <a:lnTo>
                  <a:pt x="851" y="4664"/>
                </a:lnTo>
                <a:lnTo>
                  <a:pt x="978" y="4896"/>
                </a:lnTo>
                <a:lnTo>
                  <a:pt x="1116" y="5126"/>
                </a:lnTo>
                <a:lnTo>
                  <a:pt x="1266" y="5353"/>
                </a:lnTo>
                <a:lnTo>
                  <a:pt x="1431" y="5575"/>
                </a:lnTo>
                <a:lnTo>
                  <a:pt x="1607" y="5793"/>
                </a:lnTo>
                <a:lnTo>
                  <a:pt x="1798" y="6006"/>
                </a:lnTo>
                <a:lnTo>
                  <a:pt x="2003" y="6211"/>
                </a:lnTo>
                <a:lnTo>
                  <a:pt x="2537" y="6109"/>
                </a:lnTo>
                <a:lnTo>
                  <a:pt x="2514" y="6086"/>
                </a:lnTo>
                <a:lnTo>
                  <a:pt x="2447" y="6017"/>
                </a:lnTo>
                <a:lnTo>
                  <a:pt x="2399" y="5964"/>
                </a:lnTo>
                <a:lnTo>
                  <a:pt x="2342" y="5900"/>
                </a:lnTo>
                <a:lnTo>
                  <a:pt x="2278" y="5825"/>
                </a:lnTo>
                <a:lnTo>
                  <a:pt x="2208" y="5737"/>
                </a:lnTo>
                <a:lnTo>
                  <a:pt x="2130" y="5638"/>
                </a:lnTo>
                <a:lnTo>
                  <a:pt x="2047" y="5528"/>
                </a:lnTo>
                <a:lnTo>
                  <a:pt x="1959" y="5405"/>
                </a:lnTo>
                <a:lnTo>
                  <a:pt x="1868" y="5269"/>
                </a:lnTo>
                <a:lnTo>
                  <a:pt x="1772" y="5123"/>
                </a:lnTo>
                <a:lnTo>
                  <a:pt x="1675" y="4965"/>
                </a:lnTo>
                <a:lnTo>
                  <a:pt x="1575" y="4793"/>
                </a:lnTo>
                <a:lnTo>
                  <a:pt x="1475" y="4610"/>
                </a:lnTo>
                <a:lnTo>
                  <a:pt x="1373" y="4415"/>
                </a:lnTo>
                <a:lnTo>
                  <a:pt x="1273" y="4207"/>
                </a:lnTo>
                <a:lnTo>
                  <a:pt x="1174" y="3988"/>
                </a:lnTo>
                <a:lnTo>
                  <a:pt x="1076" y="3756"/>
                </a:lnTo>
                <a:lnTo>
                  <a:pt x="981" y="3512"/>
                </a:lnTo>
                <a:lnTo>
                  <a:pt x="890" y="3256"/>
                </a:lnTo>
                <a:lnTo>
                  <a:pt x="803" y="2987"/>
                </a:lnTo>
                <a:lnTo>
                  <a:pt x="721" y="2705"/>
                </a:lnTo>
                <a:lnTo>
                  <a:pt x="644" y="2411"/>
                </a:lnTo>
                <a:lnTo>
                  <a:pt x="574" y="2104"/>
                </a:lnTo>
                <a:lnTo>
                  <a:pt x="511" y="1786"/>
                </a:lnTo>
                <a:lnTo>
                  <a:pt x="456" y="1454"/>
                </a:lnTo>
                <a:lnTo>
                  <a:pt x="410" y="1110"/>
                </a:lnTo>
                <a:lnTo>
                  <a:pt x="372" y="753"/>
                </a:lnTo>
                <a:lnTo>
                  <a:pt x="346" y="383"/>
                </a:lnTo>
                <a:lnTo>
                  <a:pt x="331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SlideModel shp147">
            <a:extLst>
              <a:ext uri="{FF2B5EF4-FFF2-40B4-BE49-F238E27FC236}">
                <a16:creationId xmlns:a16="http://schemas.microsoft.com/office/drawing/2014/main" id="{71008930-7A0E-49FA-8F86-5E0CDA751586}"/>
              </a:ext>
            </a:extLst>
          </p:cNvPr>
          <p:cNvSpPr>
            <a:spLocks/>
          </p:cNvSpPr>
          <p:nvPr/>
        </p:nvSpPr>
        <p:spPr bwMode="auto">
          <a:xfrm>
            <a:off x="2883436" y="2585901"/>
            <a:ext cx="2626167" cy="2938367"/>
          </a:xfrm>
          <a:custGeom>
            <a:avLst/>
            <a:gdLst>
              <a:gd name="T0" fmla="*/ 8581 w 8581"/>
              <a:gd name="T1" fmla="*/ 4369 h 9597"/>
              <a:gd name="T2" fmla="*/ 6998 w 8581"/>
              <a:gd name="T3" fmla="*/ 4224 h 9597"/>
              <a:gd name="T4" fmla="*/ 7018 w 8581"/>
              <a:gd name="T5" fmla="*/ 4346 h 9597"/>
              <a:gd name="T6" fmla="*/ 7047 w 8581"/>
              <a:gd name="T7" fmla="*/ 4500 h 9597"/>
              <a:gd name="T8" fmla="*/ 7074 w 8581"/>
              <a:gd name="T9" fmla="*/ 4625 h 9597"/>
              <a:gd name="T10" fmla="*/ 7107 w 8581"/>
              <a:gd name="T11" fmla="*/ 4767 h 9597"/>
              <a:gd name="T12" fmla="*/ 7147 w 8581"/>
              <a:gd name="T13" fmla="*/ 4921 h 9597"/>
              <a:gd name="T14" fmla="*/ 7195 w 8581"/>
              <a:gd name="T15" fmla="*/ 5083 h 9597"/>
              <a:gd name="T16" fmla="*/ 7250 w 8581"/>
              <a:gd name="T17" fmla="*/ 5249 h 9597"/>
              <a:gd name="T18" fmla="*/ 7312 w 8581"/>
              <a:gd name="T19" fmla="*/ 5419 h 9597"/>
              <a:gd name="T20" fmla="*/ 7383 w 8581"/>
              <a:gd name="T21" fmla="*/ 5585 h 9597"/>
              <a:gd name="T22" fmla="*/ 7462 w 8581"/>
              <a:gd name="T23" fmla="*/ 5746 h 9597"/>
              <a:gd name="T24" fmla="*/ 7550 w 8581"/>
              <a:gd name="T25" fmla="*/ 5901 h 9597"/>
              <a:gd name="T26" fmla="*/ 7648 w 8581"/>
              <a:gd name="T27" fmla="*/ 6041 h 9597"/>
              <a:gd name="T28" fmla="*/ 7755 w 8581"/>
              <a:gd name="T29" fmla="*/ 6168 h 9597"/>
              <a:gd name="T30" fmla="*/ 4352 w 8581"/>
              <a:gd name="T31" fmla="*/ 9597 h 9597"/>
              <a:gd name="T32" fmla="*/ 4256 w 8581"/>
              <a:gd name="T33" fmla="*/ 9506 h 9597"/>
              <a:gd name="T34" fmla="*/ 4146 w 8581"/>
              <a:gd name="T35" fmla="*/ 9392 h 9597"/>
              <a:gd name="T36" fmla="*/ 4003 w 8581"/>
              <a:gd name="T37" fmla="*/ 9232 h 9597"/>
              <a:gd name="T38" fmla="*/ 3833 w 8581"/>
              <a:gd name="T39" fmla="*/ 9025 h 9597"/>
              <a:gd name="T40" fmla="*/ 3645 w 8581"/>
              <a:gd name="T41" fmla="*/ 8770 h 9597"/>
              <a:gd name="T42" fmla="*/ 3444 w 8581"/>
              <a:gd name="T43" fmla="*/ 8466 h 9597"/>
              <a:gd name="T44" fmla="*/ 3237 w 8581"/>
              <a:gd name="T45" fmla="*/ 8115 h 9597"/>
              <a:gd name="T46" fmla="*/ 3030 w 8581"/>
              <a:gd name="T47" fmla="*/ 7714 h 9597"/>
              <a:gd name="T48" fmla="*/ 2829 w 8581"/>
              <a:gd name="T49" fmla="*/ 7263 h 9597"/>
              <a:gd name="T50" fmla="*/ 2643 w 8581"/>
              <a:gd name="T51" fmla="*/ 6763 h 9597"/>
              <a:gd name="T52" fmla="*/ 2477 w 8581"/>
              <a:gd name="T53" fmla="*/ 6212 h 9597"/>
              <a:gd name="T54" fmla="*/ 2337 w 8581"/>
              <a:gd name="T55" fmla="*/ 5609 h 9597"/>
              <a:gd name="T56" fmla="*/ 2230 w 8581"/>
              <a:gd name="T57" fmla="*/ 4954 h 9597"/>
              <a:gd name="T58" fmla="*/ 2164 w 8581"/>
              <a:gd name="T59" fmla="*/ 4248 h 9597"/>
              <a:gd name="T60" fmla="*/ 2146 w 8581"/>
              <a:gd name="T61" fmla="*/ 3488 h 9597"/>
              <a:gd name="T62" fmla="*/ 4915 w 8581"/>
              <a:gd name="T63" fmla="*/ 0 h 9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581" h="9597">
                <a:moveTo>
                  <a:pt x="4915" y="0"/>
                </a:moveTo>
                <a:lnTo>
                  <a:pt x="8581" y="4369"/>
                </a:lnTo>
                <a:lnTo>
                  <a:pt x="6996" y="4209"/>
                </a:lnTo>
                <a:lnTo>
                  <a:pt x="6998" y="4224"/>
                </a:lnTo>
                <a:lnTo>
                  <a:pt x="7005" y="4272"/>
                </a:lnTo>
                <a:lnTo>
                  <a:pt x="7018" y="4346"/>
                </a:lnTo>
                <a:lnTo>
                  <a:pt x="7035" y="4442"/>
                </a:lnTo>
                <a:lnTo>
                  <a:pt x="7047" y="4500"/>
                </a:lnTo>
                <a:lnTo>
                  <a:pt x="7059" y="4560"/>
                </a:lnTo>
                <a:lnTo>
                  <a:pt x="7074" y="4625"/>
                </a:lnTo>
                <a:lnTo>
                  <a:pt x="7089" y="4694"/>
                </a:lnTo>
                <a:lnTo>
                  <a:pt x="7107" y="4767"/>
                </a:lnTo>
                <a:lnTo>
                  <a:pt x="7127" y="4843"/>
                </a:lnTo>
                <a:lnTo>
                  <a:pt x="7147" y="4921"/>
                </a:lnTo>
                <a:lnTo>
                  <a:pt x="7169" y="5000"/>
                </a:lnTo>
                <a:lnTo>
                  <a:pt x="7195" y="5083"/>
                </a:lnTo>
                <a:lnTo>
                  <a:pt x="7221" y="5165"/>
                </a:lnTo>
                <a:lnTo>
                  <a:pt x="7250" y="5249"/>
                </a:lnTo>
                <a:lnTo>
                  <a:pt x="7280" y="5334"/>
                </a:lnTo>
                <a:lnTo>
                  <a:pt x="7312" y="5419"/>
                </a:lnTo>
                <a:lnTo>
                  <a:pt x="7347" y="5502"/>
                </a:lnTo>
                <a:lnTo>
                  <a:pt x="7383" y="5585"/>
                </a:lnTo>
                <a:lnTo>
                  <a:pt x="7422" y="5667"/>
                </a:lnTo>
                <a:lnTo>
                  <a:pt x="7462" y="5746"/>
                </a:lnTo>
                <a:lnTo>
                  <a:pt x="7505" y="5825"/>
                </a:lnTo>
                <a:lnTo>
                  <a:pt x="7550" y="5901"/>
                </a:lnTo>
                <a:lnTo>
                  <a:pt x="7598" y="5973"/>
                </a:lnTo>
                <a:lnTo>
                  <a:pt x="7648" y="6041"/>
                </a:lnTo>
                <a:lnTo>
                  <a:pt x="7700" y="6107"/>
                </a:lnTo>
                <a:lnTo>
                  <a:pt x="7755" y="6168"/>
                </a:lnTo>
                <a:lnTo>
                  <a:pt x="7812" y="6225"/>
                </a:lnTo>
                <a:lnTo>
                  <a:pt x="4352" y="9597"/>
                </a:lnTo>
                <a:lnTo>
                  <a:pt x="4327" y="9574"/>
                </a:lnTo>
                <a:lnTo>
                  <a:pt x="4256" y="9506"/>
                </a:lnTo>
                <a:lnTo>
                  <a:pt x="4206" y="9455"/>
                </a:lnTo>
                <a:lnTo>
                  <a:pt x="4146" y="9392"/>
                </a:lnTo>
                <a:lnTo>
                  <a:pt x="4078" y="9318"/>
                </a:lnTo>
                <a:lnTo>
                  <a:pt x="4003" y="9232"/>
                </a:lnTo>
                <a:lnTo>
                  <a:pt x="3922" y="9134"/>
                </a:lnTo>
                <a:lnTo>
                  <a:pt x="3833" y="9025"/>
                </a:lnTo>
                <a:lnTo>
                  <a:pt x="3742" y="8903"/>
                </a:lnTo>
                <a:lnTo>
                  <a:pt x="3645" y="8770"/>
                </a:lnTo>
                <a:lnTo>
                  <a:pt x="3546" y="8624"/>
                </a:lnTo>
                <a:lnTo>
                  <a:pt x="3444" y="8466"/>
                </a:lnTo>
                <a:lnTo>
                  <a:pt x="3340" y="8296"/>
                </a:lnTo>
                <a:lnTo>
                  <a:pt x="3237" y="8115"/>
                </a:lnTo>
                <a:lnTo>
                  <a:pt x="3132" y="7920"/>
                </a:lnTo>
                <a:lnTo>
                  <a:pt x="3030" y="7714"/>
                </a:lnTo>
                <a:lnTo>
                  <a:pt x="2928" y="7495"/>
                </a:lnTo>
                <a:lnTo>
                  <a:pt x="2829" y="7263"/>
                </a:lnTo>
                <a:lnTo>
                  <a:pt x="2734" y="7020"/>
                </a:lnTo>
                <a:lnTo>
                  <a:pt x="2643" y="6763"/>
                </a:lnTo>
                <a:lnTo>
                  <a:pt x="2556" y="6494"/>
                </a:lnTo>
                <a:lnTo>
                  <a:pt x="2477" y="6212"/>
                </a:lnTo>
                <a:lnTo>
                  <a:pt x="2403" y="5917"/>
                </a:lnTo>
                <a:lnTo>
                  <a:pt x="2337" y="5609"/>
                </a:lnTo>
                <a:lnTo>
                  <a:pt x="2279" y="5289"/>
                </a:lnTo>
                <a:lnTo>
                  <a:pt x="2230" y="4954"/>
                </a:lnTo>
                <a:lnTo>
                  <a:pt x="2192" y="4607"/>
                </a:lnTo>
                <a:lnTo>
                  <a:pt x="2164" y="4248"/>
                </a:lnTo>
                <a:lnTo>
                  <a:pt x="2149" y="3874"/>
                </a:lnTo>
                <a:lnTo>
                  <a:pt x="2146" y="3488"/>
                </a:lnTo>
                <a:lnTo>
                  <a:pt x="0" y="3265"/>
                </a:lnTo>
                <a:lnTo>
                  <a:pt x="4915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SlideModel shp148">
            <a:extLst>
              <a:ext uri="{FF2B5EF4-FFF2-40B4-BE49-F238E27FC236}">
                <a16:creationId xmlns:a16="http://schemas.microsoft.com/office/drawing/2014/main" id="{47E351ED-EBF8-4E1A-BF2E-726640F48382}"/>
              </a:ext>
            </a:extLst>
          </p:cNvPr>
          <p:cNvSpPr>
            <a:spLocks/>
          </p:cNvSpPr>
          <p:nvPr/>
        </p:nvSpPr>
        <p:spPr bwMode="auto">
          <a:xfrm>
            <a:off x="5024770" y="3875110"/>
            <a:ext cx="484831" cy="209359"/>
          </a:xfrm>
          <a:custGeom>
            <a:avLst/>
            <a:gdLst>
              <a:gd name="T0" fmla="*/ 0 w 1585"/>
              <a:gd name="T1" fmla="*/ 0 h 688"/>
              <a:gd name="T2" fmla="*/ 1585 w 1585"/>
              <a:gd name="T3" fmla="*/ 160 h 688"/>
              <a:gd name="T4" fmla="*/ 753 w 1585"/>
              <a:gd name="T5" fmla="*/ 688 h 688"/>
              <a:gd name="T6" fmla="*/ 134 w 1585"/>
              <a:gd name="T7" fmla="*/ 645 h 688"/>
              <a:gd name="T8" fmla="*/ 129 w 1585"/>
              <a:gd name="T9" fmla="*/ 632 h 688"/>
              <a:gd name="T10" fmla="*/ 120 w 1585"/>
              <a:gd name="T11" fmla="*/ 592 h 688"/>
              <a:gd name="T12" fmla="*/ 105 w 1585"/>
              <a:gd name="T13" fmla="*/ 530 h 688"/>
              <a:gd name="T14" fmla="*/ 87 w 1585"/>
              <a:gd name="T15" fmla="*/ 449 h 688"/>
              <a:gd name="T16" fmla="*/ 65 w 1585"/>
              <a:gd name="T17" fmla="*/ 353 h 688"/>
              <a:gd name="T18" fmla="*/ 42 w 1585"/>
              <a:gd name="T19" fmla="*/ 243 h 688"/>
              <a:gd name="T20" fmla="*/ 31 w 1585"/>
              <a:gd name="T21" fmla="*/ 185 h 688"/>
              <a:gd name="T22" fmla="*/ 20 w 1585"/>
              <a:gd name="T23" fmla="*/ 124 h 688"/>
              <a:gd name="T24" fmla="*/ 9 w 1585"/>
              <a:gd name="T25" fmla="*/ 63 h 688"/>
              <a:gd name="T26" fmla="*/ 0 w 1585"/>
              <a:gd name="T2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85" h="688">
                <a:moveTo>
                  <a:pt x="0" y="0"/>
                </a:moveTo>
                <a:lnTo>
                  <a:pt x="1585" y="160"/>
                </a:lnTo>
                <a:lnTo>
                  <a:pt x="753" y="688"/>
                </a:lnTo>
                <a:lnTo>
                  <a:pt x="134" y="645"/>
                </a:lnTo>
                <a:lnTo>
                  <a:pt x="129" y="632"/>
                </a:lnTo>
                <a:lnTo>
                  <a:pt x="120" y="592"/>
                </a:lnTo>
                <a:lnTo>
                  <a:pt x="105" y="530"/>
                </a:lnTo>
                <a:lnTo>
                  <a:pt x="87" y="449"/>
                </a:lnTo>
                <a:lnTo>
                  <a:pt x="65" y="353"/>
                </a:lnTo>
                <a:lnTo>
                  <a:pt x="42" y="243"/>
                </a:lnTo>
                <a:lnTo>
                  <a:pt x="31" y="185"/>
                </a:lnTo>
                <a:lnTo>
                  <a:pt x="20" y="124"/>
                </a:lnTo>
                <a:lnTo>
                  <a:pt x="9" y="6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SlideModel shp149">
            <a:extLst>
              <a:ext uri="{FF2B5EF4-FFF2-40B4-BE49-F238E27FC236}">
                <a16:creationId xmlns:a16="http://schemas.microsoft.com/office/drawing/2014/main" id="{0D948096-AE0E-4F36-A30F-0C55894B9255}"/>
              </a:ext>
            </a:extLst>
          </p:cNvPr>
          <p:cNvSpPr>
            <a:spLocks/>
          </p:cNvSpPr>
          <p:nvPr/>
        </p:nvSpPr>
        <p:spPr bwMode="auto">
          <a:xfrm>
            <a:off x="2854052" y="3584946"/>
            <a:ext cx="686844" cy="264453"/>
          </a:xfrm>
          <a:custGeom>
            <a:avLst/>
            <a:gdLst>
              <a:gd name="T0" fmla="*/ 96 w 2242"/>
              <a:gd name="T1" fmla="*/ 0 h 864"/>
              <a:gd name="T2" fmla="*/ 0 w 2242"/>
              <a:gd name="T3" fmla="*/ 720 h 864"/>
              <a:gd name="T4" fmla="*/ 1921 w 2242"/>
              <a:gd name="T5" fmla="*/ 864 h 864"/>
              <a:gd name="T6" fmla="*/ 2242 w 2242"/>
              <a:gd name="T7" fmla="*/ 223 h 864"/>
              <a:gd name="T8" fmla="*/ 96 w 2242"/>
              <a:gd name="T9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2" h="864">
                <a:moveTo>
                  <a:pt x="96" y="0"/>
                </a:moveTo>
                <a:lnTo>
                  <a:pt x="0" y="720"/>
                </a:lnTo>
                <a:lnTo>
                  <a:pt x="1921" y="864"/>
                </a:lnTo>
                <a:lnTo>
                  <a:pt x="2242" y="223"/>
                </a:lnTo>
                <a:lnTo>
                  <a:pt x="96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SlideModel shp150">
            <a:extLst>
              <a:ext uri="{FF2B5EF4-FFF2-40B4-BE49-F238E27FC236}">
                <a16:creationId xmlns:a16="http://schemas.microsoft.com/office/drawing/2014/main" id="{F13D49AC-C013-45C8-A7ED-68A2A61422FB}"/>
              </a:ext>
            </a:extLst>
          </p:cNvPr>
          <p:cNvSpPr>
            <a:spLocks/>
          </p:cNvSpPr>
          <p:nvPr/>
        </p:nvSpPr>
        <p:spPr bwMode="auto">
          <a:xfrm>
            <a:off x="5597752" y="1340768"/>
            <a:ext cx="903548" cy="1981562"/>
          </a:xfrm>
          <a:custGeom>
            <a:avLst/>
            <a:gdLst>
              <a:gd name="T0" fmla="*/ 0 w 2954"/>
              <a:gd name="T1" fmla="*/ 3138 h 6473"/>
              <a:gd name="T2" fmla="*/ 0 w 2954"/>
              <a:gd name="T3" fmla="*/ 6473 h 6473"/>
              <a:gd name="T4" fmla="*/ 2946 w 2954"/>
              <a:gd name="T5" fmla="*/ 4217 h 6473"/>
              <a:gd name="T6" fmla="*/ 2954 w 2954"/>
              <a:gd name="T7" fmla="*/ 2417 h 6473"/>
              <a:gd name="T8" fmla="*/ 2834 w 2954"/>
              <a:gd name="T9" fmla="*/ 0 h 6473"/>
              <a:gd name="T10" fmla="*/ 0 w 2954"/>
              <a:gd name="T11" fmla="*/ 3138 h 6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4" h="6473">
                <a:moveTo>
                  <a:pt x="0" y="3138"/>
                </a:moveTo>
                <a:lnTo>
                  <a:pt x="0" y="6473"/>
                </a:lnTo>
                <a:lnTo>
                  <a:pt x="2946" y="4217"/>
                </a:lnTo>
                <a:lnTo>
                  <a:pt x="2954" y="2417"/>
                </a:lnTo>
                <a:lnTo>
                  <a:pt x="2834" y="0"/>
                </a:lnTo>
                <a:lnTo>
                  <a:pt x="0" y="3138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SlideModel shp151">
            <a:extLst>
              <a:ext uri="{FF2B5EF4-FFF2-40B4-BE49-F238E27FC236}">
                <a16:creationId xmlns:a16="http://schemas.microsoft.com/office/drawing/2014/main" id="{AD8B3924-979A-4D41-ACC7-EB90A49BB74B}"/>
              </a:ext>
            </a:extLst>
          </p:cNvPr>
          <p:cNvSpPr>
            <a:spLocks/>
          </p:cNvSpPr>
          <p:nvPr/>
        </p:nvSpPr>
        <p:spPr bwMode="auto">
          <a:xfrm>
            <a:off x="5597752" y="2631813"/>
            <a:ext cx="1513258" cy="1006391"/>
          </a:xfrm>
          <a:custGeom>
            <a:avLst/>
            <a:gdLst>
              <a:gd name="T0" fmla="*/ 0 w 4947"/>
              <a:gd name="T1" fmla="*/ 2256 h 3288"/>
              <a:gd name="T2" fmla="*/ 14 w 4947"/>
              <a:gd name="T3" fmla="*/ 2261 h 3288"/>
              <a:gd name="T4" fmla="*/ 56 w 4947"/>
              <a:gd name="T5" fmla="*/ 2272 h 3288"/>
              <a:gd name="T6" fmla="*/ 122 w 4947"/>
              <a:gd name="T7" fmla="*/ 2291 h 3288"/>
              <a:gd name="T8" fmla="*/ 207 w 4947"/>
              <a:gd name="T9" fmla="*/ 2320 h 3288"/>
              <a:gd name="T10" fmla="*/ 257 w 4947"/>
              <a:gd name="T11" fmla="*/ 2337 h 3288"/>
              <a:gd name="T12" fmla="*/ 311 w 4947"/>
              <a:gd name="T13" fmla="*/ 2355 h 3288"/>
              <a:gd name="T14" fmla="*/ 367 w 4947"/>
              <a:gd name="T15" fmla="*/ 2376 h 3288"/>
              <a:gd name="T16" fmla="*/ 427 w 4947"/>
              <a:gd name="T17" fmla="*/ 2399 h 3288"/>
              <a:gd name="T18" fmla="*/ 489 w 4947"/>
              <a:gd name="T19" fmla="*/ 2425 h 3288"/>
              <a:gd name="T20" fmla="*/ 554 w 4947"/>
              <a:gd name="T21" fmla="*/ 2451 h 3288"/>
              <a:gd name="T22" fmla="*/ 620 w 4947"/>
              <a:gd name="T23" fmla="*/ 2481 h 3288"/>
              <a:gd name="T24" fmla="*/ 687 w 4947"/>
              <a:gd name="T25" fmla="*/ 2512 h 3288"/>
              <a:gd name="T26" fmla="*/ 755 w 4947"/>
              <a:gd name="T27" fmla="*/ 2545 h 3288"/>
              <a:gd name="T28" fmla="*/ 825 w 4947"/>
              <a:gd name="T29" fmla="*/ 2580 h 3288"/>
              <a:gd name="T30" fmla="*/ 894 w 4947"/>
              <a:gd name="T31" fmla="*/ 2617 h 3288"/>
              <a:gd name="T32" fmla="*/ 962 w 4947"/>
              <a:gd name="T33" fmla="*/ 2656 h 3288"/>
              <a:gd name="T34" fmla="*/ 1031 w 4947"/>
              <a:gd name="T35" fmla="*/ 2698 h 3288"/>
              <a:gd name="T36" fmla="*/ 1098 w 4947"/>
              <a:gd name="T37" fmla="*/ 2740 h 3288"/>
              <a:gd name="T38" fmla="*/ 1163 w 4947"/>
              <a:gd name="T39" fmla="*/ 2787 h 3288"/>
              <a:gd name="T40" fmla="*/ 1225 w 4947"/>
              <a:gd name="T41" fmla="*/ 2834 h 3288"/>
              <a:gd name="T42" fmla="*/ 1287 w 4947"/>
              <a:gd name="T43" fmla="*/ 2883 h 3288"/>
              <a:gd name="T44" fmla="*/ 1344 w 4947"/>
              <a:gd name="T45" fmla="*/ 2935 h 3288"/>
              <a:gd name="T46" fmla="*/ 1399 w 4947"/>
              <a:gd name="T47" fmla="*/ 2988 h 3288"/>
              <a:gd name="T48" fmla="*/ 1450 w 4947"/>
              <a:gd name="T49" fmla="*/ 3044 h 3288"/>
              <a:gd name="T50" fmla="*/ 1497 w 4947"/>
              <a:gd name="T51" fmla="*/ 3102 h 3288"/>
              <a:gd name="T52" fmla="*/ 1539 w 4947"/>
              <a:gd name="T53" fmla="*/ 3162 h 3288"/>
              <a:gd name="T54" fmla="*/ 1577 w 4947"/>
              <a:gd name="T55" fmla="*/ 3225 h 3288"/>
              <a:gd name="T56" fmla="*/ 1609 w 4947"/>
              <a:gd name="T57" fmla="*/ 3288 h 3288"/>
              <a:gd name="T58" fmla="*/ 4947 w 4947"/>
              <a:gd name="T59" fmla="*/ 1321 h 3288"/>
              <a:gd name="T60" fmla="*/ 4939 w 4947"/>
              <a:gd name="T61" fmla="*/ 1309 h 3288"/>
              <a:gd name="T62" fmla="*/ 4918 w 4947"/>
              <a:gd name="T63" fmla="*/ 1276 h 3288"/>
              <a:gd name="T64" fmla="*/ 4902 w 4947"/>
              <a:gd name="T65" fmla="*/ 1253 h 3288"/>
              <a:gd name="T66" fmla="*/ 4882 w 4947"/>
              <a:gd name="T67" fmla="*/ 1224 h 3288"/>
              <a:gd name="T68" fmla="*/ 4859 w 4947"/>
              <a:gd name="T69" fmla="*/ 1192 h 3288"/>
              <a:gd name="T70" fmla="*/ 4831 w 4947"/>
              <a:gd name="T71" fmla="*/ 1157 h 3288"/>
              <a:gd name="T72" fmla="*/ 4800 w 4947"/>
              <a:gd name="T73" fmla="*/ 1117 h 3288"/>
              <a:gd name="T74" fmla="*/ 4765 w 4947"/>
              <a:gd name="T75" fmla="*/ 1075 h 3288"/>
              <a:gd name="T76" fmla="*/ 4727 w 4947"/>
              <a:gd name="T77" fmla="*/ 1029 h 3288"/>
              <a:gd name="T78" fmla="*/ 4684 w 4947"/>
              <a:gd name="T79" fmla="*/ 982 h 3288"/>
              <a:gd name="T80" fmla="*/ 4636 w 4947"/>
              <a:gd name="T81" fmla="*/ 932 h 3288"/>
              <a:gd name="T82" fmla="*/ 4586 w 4947"/>
              <a:gd name="T83" fmla="*/ 881 h 3288"/>
              <a:gd name="T84" fmla="*/ 4531 w 4947"/>
              <a:gd name="T85" fmla="*/ 828 h 3288"/>
              <a:gd name="T86" fmla="*/ 4472 w 4947"/>
              <a:gd name="T87" fmla="*/ 773 h 3288"/>
              <a:gd name="T88" fmla="*/ 4410 w 4947"/>
              <a:gd name="T89" fmla="*/ 718 h 3288"/>
              <a:gd name="T90" fmla="*/ 4342 w 4947"/>
              <a:gd name="T91" fmla="*/ 663 h 3288"/>
              <a:gd name="T92" fmla="*/ 4271 w 4947"/>
              <a:gd name="T93" fmla="*/ 607 h 3288"/>
              <a:gd name="T94" fmla="*/ 4195 w 4947"/>
              <a:gd name="T95" fmla="*/ 550 h 3288"/>
              <a:gd name="T96" fmla="*/ 4116 w 4947"/>
              <a:gd name="T97" fmla="*/ 494 h 3288"/>
              <a:gd name="T98" fmla="*/ 4032 w 4947"/>
              <a:gd name="T99" fmla="*/ 440 h 3288"/>
              <a:gd name="T100" fmla="*/ 3943 w 4947"/>
              <a:gd name="T101" fmla="*/ 386 h 3288"/>
              <a:gd name="T102" fmla="*/ 3850 w 4947"/>
              <a:gd name="T103" fmla="*/ 334 h 3288"/>
              <a:gd name="T104" fmla="*/ 3753 w 4947"/>
              <a:gd name="T105" fmla="*/ 283 h 3288"/>
              <a:gd name="T106" fmla="*/ 3652 w 4947"/>
              <a:gd name="T107" fmla="*/ 233 h 3288"/>
              <a:gd name="T108" fmla="*/ 3545 w 4947"/>
              <a:gd name="T109" fmla="*/ 187 h 3288"/>
              <a:gd name="T110" fmla="*/ 3435 w 4947"/>
              <a:gd name="T111" fmla="*/ 143 h 3288"/>
              <a:gd name="T112" fmla="*/ 3320 w 4947"/>
              <a:gd name="T113" fmla="*/ 103 h 3288"/>
              <a:gd name="T114" fmla="*/ 3201 w 4947"/>
              <a:gd name="T115" fmla="*/ 65 h 3288"/>
              <a:gd name="T116" fmla="*/ 3076 w 4947"/>
              <a:gd name="T117" fmla="*/ 31 h 3288"/>
              <a:gd name="T118" fmla="*/ 2946 w 4947"/>
              <a:gd name="T119" fmla="*/ 0 h 3288"/>
              <a:gd name="T120" fmla="*/ 0 w 4947"/>
              <a:gd name="T121" fmla="*/ 2256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947" h="3288">
                <a:moveTo>
                  <a:pt x="0" y="2256"/>
                </a:moveTo>
                <a:lnTo>
                  <a:pt x="14" y="2261"/>
                </a:lnTo>
                <a:lnTo>
                  <a:pt x="56" y="2272"/>
                </a:lnTo>
                <a:lnTo>
                  <a:pt x="122" y="2291"/>
                </a:lnTo>
                <a:lnTo>
                  <a:pt x="207" y="2320"/>
                </a:lnTo>
                <a:lnTo>
                  <a:pt x="257" y="2337"/>
                </a:lnTo>
                <a:lnTo>
                  <a:pt x="311" y="2355"/>
                </a:lnTo>
                <a:lnTo>
                  <a:pt x="367" y="2376"/>
                </a:lnTo>
                <a:lnTo>
                  <a:pt x="427" y="2399"/>
                </a:lnTo>
                <a:lnTo>
                  <a:pt x="489" y="2425"/>
                </a:lnTo>
                <a:lnTo>
                  <a:pt x="554" y="2451"/>
                </a:lnTo>
                <a:lnTo>
                  <a:pt x="620" y="2481"/>
                </a:lnTo>
                <a:lnTo>
                  <a:pt x="687" y="2512"/>
                </a:lnTo>
                <a:lnTo>
                  <a:pt x="755" y="2545"/>
                </a:lnTo>
                <a:lnTo>
                  <a:pt x="825" y="2580"/>
                </a:lnTo>
                <a:lnTo>
                  <a:pt x="894" y="2617"/>
                </a:lnTo>
                <a:lnTo>
                  <a:pt x="962" y="2656"/>
                </a:lnTo>
                <a:lnTo>
                  <a:pt x="1031" y="2698"/>
                </a:lnTo>
                <a:lnTo>
                  <a:pt x="1098" y="2740"/>
                </a:lnTo>
                <a:lnTo>
                  <a:pt x="1163" y="2787"/>
                </a:lnTo>
                <a:lnTo>
                  <a:pt x="1225" y="2834"/>
                </a:lnTo>
                <a:lnTo>
                  <a:pt x="1287" y="2883"/>
                </a:lnTo>
                <a:lnTo>
                  <a:pt x="1344" y="2935"/>
                </a:lnTo>
                <a:lnTo>
                  <a:pt x="1399" y="2988"/>
                </a:lnTo>
                <a:lnTo>
                  <a:pt x="1450" y="3044"/>
                </a:lnTo>
                <a:lnTo>
                  <a:pt x="1497" y="3102"/>
                </a:lnTo>
                <a:lnTo>
                  <a:pt x="1539" y="3162"/>
                </a:lnTo>
                <a:lnTo>
                  <a:pt x="1577" y="3225"/>
                </a:lnTo>
                <a:lnTo>
                  <a:pt x="1609" y="3288"/>
                </a:lnTo>
                <a:lnTo>
                  <a:pt x="4947" y="1321"/>
                </a:lnTo>
                <a:lnTo>
                  <a:pt x="4939" y="1309"/>
                </a:lnTo>
                <a:lnTo>
                  <a:pt x="4918" y="1276"/>
                </a:lnTo>
                <a:lnTo>
                  <a:pt x="4902" y="1253"/>
                </a:lnTo>
                <a:lnTo>
                  <a:pt x="4882" y="1224"/>
                </a:lnTo>
                <a:lnTo>
                  <a:pt x="4859" y="1192"/>
                </a:lnTo>
                <a:lnTo>
                  <a:pt x="4831" y="1157"/>
                </a:lnTo>
                <a:lnTo>
                  <a:pt x="4800" y="1117"/>
                </a:lnTo>
                <a:lnTo>
                  <a:pt x="4765" y="1075"/>
                </a:lnTo>
                <a:lnTo>
                  <a:pt x="4727" y="1029"/>
                </a:lnTo>
                <a:lnTo>
                  <a:pt x="4684" y="982"/>
                </a:lnTo>
                <a:lnTo>
                  <a:pt x="4636" y="932"/>
                </a:lnTo>
                <a:lnTo>
                  <a:pt x="4586" y="881"/>
                </a:lnTo>
                <a:lnTo>
                  <a:pt x="4531" y="828"/>
                </a:lnTo>
                <a:lnTo>
                  <a:pt x="4472" y="773"/>
                </a:lnTo>
                <a:lnTo>
                  <a:pt x="4410" y="718"/>
                </a:lnTo>
                <a:lnTo>
                  <a:pt x="4342" y="663"/>
                </a:lnTo>
                <a:lnTo>
                  <a:pt x="4271" y="607"/>
                </a:lnTo>
                <a:lnTo>
                  <a:pt x="4195" y="550"/>
                </a:lnTo>
                <a:lnTo>
                  <a:pt x="4116" y="494"/>
                </a:lnTo>
                <a:lnTo>
                  <a:pt x="4032" y="440"/>
                </a:lnTo>
                <a:lnTo>
                  <a:pt x="3943" y="386"/>
                </a:lnTo>
                <a:lnTo>
                  <a:pt x="3850" y="334"/>
                </a:lnTo>
                <a:lnTo>
                  <a:pt x="3753" y="283"/>
                </a:lnTo>
                <a:lnTo>
                  <a:pt x="3652" y="233"/>
                </a:lnTo>
                <a:lnTo>
                  <a:pt x="3545" y="187"/>
                </a:lnTo>
                <a:lnTo>
                  <a:pt x="3435" y="143"/>
                </a:lnTo>
                <a:lnTo>
                  <a:pt x="3320" y="103"/>
                </a:lnTo>
                <a:lnTo>
                  <a:pt x="3201" y="65"/>
                </a:lnTo>
                <a:lnTo>
                  <a:pt x="3076" y="31"/>
                </a:lnTo>
                <a:lnTo>
                  <a:pt x="2946" y="0"/>
                </a:lnTo>
                <a:lnTo>
                  <a:pt x="0" y="2256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SlideModel shp152">
            <a:extLst>
              <a:ext uri="{FF2B5EF4-FFF2-40B4-BE49-F238E27FC236}">
                <a16:creationId xmlns:a16="http://schemas.microsoft.com/office/drawing/2014/main" id="{573DABD3-625F-430D-9903-D088353CE944}"/>
              </a:ext>
            </a:extLst>
          </p:cNvPr>
          <p:cNvSpPr>
            <a:spLocks/>
          </p:cNvSpPr>
          <p:nvPr/>
        </p:nvSpPr>
        <p:spPr bwMode="auto">
          <a:xfrm>
            <a:off x="6464572" y="1340768"/>
            <a:ext cx="1307574" cy="1695071"/>
          </a:xfrm>
          <a:custGeom>
            <a:avLst/>
            <a:gdLst>
              <a:gd name="T0" fmla="*/ 106 w 4274"/>
              <a:gd name="T1" fmla="*/ 4224 h 5538"/>
              <a:gd name="T2" fmla="*/ 0 w 4274"/>
              <a:gd name="T3" fmla="*/ 0 h 5538"/>
              <a:gd name="T4" fmla="*/ 28 w 4274"/>
              <a:gd name="T5" fmla="*/ 10 h 5538"/>
              <a:gd name="T6" fmla="*/ 110 w 4274"/>
              <a:gd name="T7" fmla="*/ 40 h 5538"/>
              <a:gd name="T8" fmla="*/ 171 w 4274"/>
              <a:gd name="T9" fmla="*/ 63 h 5538"/>
              <a:gd name="T10" fmla="*/ 242 w 4274"/>
              <a:gd name="T11" fmla="*/ 91 h 5538"/>
              <a:gd name="T12" fmla="*/ 325 w 4274"/>
              <a:gd name="T13" fmla="*/ 125 h 5538"/>
              <a:gd name="T14" fmla="*/ 417 w 4274"/>
              <a:gd name="T15" fmla="*/ 166 h 5538"/>
              <a:gd name="T16" fmla="*/ 521 w 4274"/>
              <a:gd name="T17" fmla="*/ 212 h 5538"/>
              <a:gd name="T18" fmla="*/ 633 w 4274"/>
              <a:gd name="T19" fmla="*/ 264 h 5538"/>
              <a:gd name="T20" fmla="*/ 754 w 4274"/>
              <a:gd name="T21" fmla="*/ 324 h 5538"/>
              <a:gd name="T22" fmla="*/ 883 w 4274"/>
              <a:gd name="T23" fmla="*/ 388 h 5538"/>
              <a:gd name="T24" fmla="*/ 1021 w 4274"/>
              <a:gd name="T25" fmla="*/ 461 h 5538"/>
              <a:gd name="T26" fmla="*/ 1164 w 4274"/>
              <a:gd name="T27" fmla="*/ 540 h 5538"/>
              <a:gd name="T28" fmla="*/ 1315 w 4274"/>
              <a:gd name="T29" fmla="*/ 626 h 5538"/>
              <a:gd name="T30" fmla="*/ 1470 w 4274"/>
              <a:gd name="T31" fmla="*/ 720 h 5538"/>
              <a:gd name="T32" fmla="*/ 1632 w 4274"/>
              <a:gd name="T33" fmla="*/ 820 h 5538"/>
              <a:gd name="T34" fmla="*/ 1798 w 4274"/>
              <a:gd name="T35" fmla="*/ 929 h 5538"/>
              <a:gd name="T36" fmla="*/ 1968 w 4274"/>
              <a:gd name="T37" fmla="*/ 1044 h 5538"/>
              <a:gd name="T38" fmla="*/ 2140 w 4274"/>
              <a:gd name="T39" fmla="*/ 1169 h 5538"/>
              <a:gd name="T40" fmla="*/ 2317 w 4274"/>
              <a:gd name="T41" fmla="*/ 1300 h 5538"/>
              <a:gd name="T42" fmla="*/ 2495 w 4274"/>
              <a:gd name="T43" fmla="*/ 1441 h 5538"/>
              <a:gd name="T44" fmla="*/ 2675 w 4274"/>
              <a:gd name="T45" fmla="*/ 1589 h 5538"/>
              <a:gd name="T46" fmla="*/ 2856 w 4274"/>
              <a:gd name="T47" fmla="*/ 1745 h 5538"/>
              <a:gd name="T48" fmla="*/ 3038 w 4274"/>
              <a:gd name="T49" fmla="*/ 1912 h 5538"/>
              <a:gd name="T50" fmla="*/ 3219 w 4274"/>
              <a:gd name="T51" fmla="*/ 2085 h 5538"/>
              <a:gd name="T52" fmla="*/ 3400 w 4274"/>
              <a:gd name="T53" fmla="*/ 2269 h 5538"/>
              <a:gd name="T54" fmla="*/ 3580 w 4274"/>
              <a:gd name="T55" fmla="*/ 2463 h 5538"/>
              <a:gd name="T56" fmla="*/ 3758 w 4274"/>
              <a:gd name="T57" fmla="*/ 2664 h 5538"/>
              <a:gd name="T58" fmla="*/ 3933 w 4274"/>
              <a:gd name="T59" fmla="*/ 2877 h 5538"/>
              <a:gd name="T60" fmla="*/ 4106 w 4274"/>
              <a:gd name="T61" fmla="*/ 3098 h 5538"/>
              <a:gd name="T62" fmla="*/ 4274 w 4274"/>
              <a:gd name="T63" fmla="*/ 3329 h 5538"/>
              <a:gd name="T64" fmla="*/ 2113 w 4274"/>
              <a:gd name="T65" fmla="*/ 5538 h 5538"/>
              <a:gd name="T66" fmla="*/ 2105 w 4274"/>
              <a:gd name="T67" fmla="*/ 5526 h 5538"/>
              <a:gd name="T68" fmla="*/ 2082 w 4274"/>
              <a:gd name="T69" fmla="*/ 5494 h 5538"/>
              <a:gd name="T70" fmla="*/ 2064 w 4274"/>
              <a:gd name="T71" fmla="*/ 5471 h 5538"/>
              <a:gd name="T72" fmla="*/ 2043 w 4274"/>
              <a:gd name="T73" fmla="*/ 5443 h 5538"/>
              <a:gd name="T74" fmla="*/ 2018 w 4274"/>
              <a:gd name="T75" fmla="*/ 5411 h 5538"/>
              <a:gd name="T76" fmla="*/ 1990 w 4274"/>
              <a:gd name="T77" fmla="*/ 5376 h 5538"/>
              <a:gd name="T78" fmla="*/ 1956 w 4274"/>
              <a:gd name="T79" fmla="*/ 5337 h 5538"/>
              <a:gd name="T80" fmla="*/ 1919 w 4274"/>
              <a:gd name="T81" fmla="*/ 5296 h 5538"/>
              <a:gd name="T82" fmla="*/ 1878 w 4274"/>
              <a:gd name="T83" fmla="*/ 5251 h 5538"/>
              <a:gd name="T84" fmla="*/ 1834 w 4274"/>
              <a:gd name="T85" fmla="*/ 5204 h 5538"/>
              <a:gd name="T86" fmla="*/ 1786 w 4274"/>
              <a:gd name="T87" fmla="*/ 5155 h 5538"/>
              <a:gd name="T88" fmla="*/ 1733 w 4274"/>
              <a:gd name="T89" fmla="*/ 5104 h 5538"/>
              <a:gd name="T90" fmla="*/ 1677 w 4274"/>
              <a:gd name="T91" fmla="*/ 5051 h 5538"/>
              <a:gd name="T92" fmla="*/ 1616 w 4274"/>
              <a:gd name="T93" fmla="*/ 4997 h 5538"/>
              <a:gd name="T94" fmla="*/ 1551 w 4274"/>
              <a:gd name="T95" fmla="*/ 4943 h 5538"/>
              <a:gd name="T96" fmla="*/ 1483 w 4274"/>
              <a:gd name="T97" fmla="*/ 4887 h 5538"/>
              <a:gd name="T98" fmla="*/ 1411 w 4274"/>
              <a:gd name="T99" fmla="*/ 4832 h 5538"/>
              <a:gd name="T100" fmla="*/ 1334 w 4274"/>
              <a:gd name="T101" fmla="*/ 4776 h 5538"/>
              <a:gd name="T102" fmla="*/ 1255 w 4274"/>
              <a:gd name="T103" fmla="*/ 4721 h 5538"/>
              <a:gd name="T104" fmla="*/ 1170 w 4274"/>
              <a:gd name="T105" fmla="*/ 4667 h 5538"/>
              <a:gd name="T106" fmla="*/ 1082 w 4274"/>
              <a:gd name="T107" fmla="*/ 4613 h 5538"/>
              <a:gd name="T108" fmla="*/ 990 w 4274"/>
              <a:gd name="T109" fmla="*/ 4561 h 5538"/>
              <a:gd name="T110" fmla="*/ 894 w 4274"/>
              <a:gd name="T111" fmla="*/ 4510 h 5538"/>
              <a:gd name="T112" fmla="*/ 793 w 4274"/>
              <a:gd name="T113" fmla="*/ 4461 h 5538"/>
              <a:gd name="T114" fmla="*/ 689 w 4274"/>
              <a:gd name="T115" fmla="*/ 4414 h 5538"/>
              <a:gd name="T116" fmla="*/ 580 w 4274"/>
              <a:gd name="T117" fmla="*/ 4370 h 5538"/>
              <a:gd name="T118" fmla="*/ 468 w 4274"/>
              <a:gd name="T119" fmla="*/ 4328 h 5538"/>
              <a:gd name="T120" fmla="*/ 351 w 4274"/>
              <a:gd name="T121" fmla="*/ 4290 h 5538"/>
              <a:gd name="T122" fmla="*/ 231 w 4274"/>
              <a:gd name="T123" fmla="*/ 4256 h 5538"/>
              <a:gd name="T124" fmla="*/ 106 w 4274"/>
              <a:gd name="T125" fmla="*/ 4224 h 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74" h="5538">
                <a:moveTo>
                  <a:pt x="106" y="4224"/>
                </a:moveTo>
                <a:lnTo>
                  <a:pt x="0" y="0"/>
                </a:lnTo>
                <a:lnTo>
                  <a:pt x="28" y="10"/>
                </a:lnTo>
                <a:lnTo>
                  <a:pt x="110" y="40"/>
                </a:lnTo>
                <a:lnTo>
                  <a:pt x="171" y="63"/>
                </a:lnTo>
                <a:lnTo>
                  <a:pt x="242" y="91"/>
                </a:lnTo>
                <a:lnTo>
                  <a:pt x="325" y="125"/>
                </a:lnTo>
                <a:lnTo>
                  <a:pt x="417" y="166"/>
                </a:lnTo>
                <a:lnTo>
                  <a:pt x="521" y="212"/>
                </a:lnTo>
                <a:lnTo>
                  <a:pt x="633" y="264"/>
                </a:lnTo>
                <a:lnTo>
                  <a:pt x="754" y="324"/>
                </a:lnTo>
                <a:lnTo>
                  <a:pt x="883" y="388"/>
                </a:lnTo>
                <a:lnTo>
                  <a:pt x="1021" y="461"/>
                </a:lnTo>
                <a:lnTo>
                  <a:pt x="1164" y="540"/>
                </a:lnTo>
                <a:lnTo>
                  <a:pt x="1315" y="626"/>
                </a:lnTo>
                <a:lnTo>
                  <a:pt x="1470" y="720"/>
                </a:lnTo>
                <a:lnTo>
                  <a:pt x="1632" y="820"/>
                </a:lnTo>
                <a:lnTo>
                  <a:pt x="1798" y="929"/>
                </a:lnTo>
                <a:lnTo>
                  <a:pt x="1968" y="1044"/>
                </a:lnTo>
                <a:lnTo>
                  <a:pt x="2140" y="1169"/>
                </a:lnTo>
                <a:lnTo>
                  <a:pt x="2317" y="1300"/>
                </a:lnTo>
                <a:lnTo>
                  <a:pt x="2495" y="1441"/>
                </a:lnTo>
                <a:lnTo>
                  <a:pt x="2675" y="1589"/>
                </a:lnTo>
                <a:lnTo>
                  <a:pt x="2856" y="1745"/>
                </a:lnTo>
                <a:lnTo>
                  <a:pt x="3038" y="1912"/>
                </a:lnTo>
                <a:lnTo>
                  <a:pt x="3219" y="2085"/>
                </a:lnTo>
                <a:lnTo>
                  <a:pt x="3400" y="2269"/>
                </a:lnTo>
                <a:lnTo>
                  <a:pt x="3580" y="2463"/>
                </a:lnTo>
                <a:lnTo>
                  <a:pt x="3758" y="2664"/>
                </a:lnTo>
                <a:lnTo>
                  <a:pt x="3933" y="2877"/>
                </a:lnTo>
                <a:lnTo>
                  <a:pt x="4106" y="3098"/>
                </a:lnTo>
                <a:lnTo>
                  <a:pt x="4274" y="3329"/>
                </a:lnTo>
                <a:lnTo>
                  <a:pt x="2113" y="5538"/>
                </a:lnTo>
                <a:lnTo>
                  <a:pt x="2105" y="5526"/>
                </a:lnTo>
                <a:lnTo>
                  <a:pt x="2082" y="5494"/>
                </a:lnTo>
                <a:lnTo>
                  <a:pt x="2064" y="5471"/>
                </a:lnTo>
                <a:lnTo>
                  <a:pt x="2043" y="5443"/>
                </a:lnTo>
                <a:lnTo>
                  <a:pt x="2018" y="5411"/>
                </a:lnTo>
                <a:lnTo>
                  <a:pt x="1990" y="5376"/>
                </a:lnTo>
                <a:lnTo>
                  <a:pt x="1956" y="5337"/>
                </a:lnTo>
                <a:lnTo>
                  <a:pt x="1919" y="5296"/>
                </a:lnTo>
                <a:lnTo>
                  <a:pt x="1878" y="5251"/>
                </a:lnTo>
                <a:lnTo>
                  <a:pt x="1834" y="5204"/>
                </a:lnTo>
                <a:lnTo>
                  <a:pt x="1786" y="5155"/>
                </a:lnTo>
                <a:lnTo>
                  <a:pt x="1733" y="5104"/>
                </a:lnTo>
                <a:lnTo>
                  <a:pt x="1677" y="5051"/>
                </a:lnTo>
                <a:lnTo>
                  <a:pt x="1616" y="4997"/>
                </a:lnTo>
                <a:lnTo>
                  <a:pt x="1551" y="4943"/>
                </a:lnTo>
                <a:lnTo>
                  <a:pt x="1483" y="4887"/>
                </a:lnTo>
                <a:lnTo>
                  <a:pt x="1411" y="4832"/>
                </a:lnTo>
                <a:lnTo>
                  <a:pt x="1334" y="4776"/>
                </a:lnTo>
                <a:lnTo>
                  <a:pt x="1255" y="4721"/>
                </a:lnTo>
                <a:lnTo>
                  <a:pt x="1170" y="4667"/>
                </a:lnTo>
                <a:lnTo>
                  <a:pt x="1082" y="4613"/>
                </a:lnTo>
                <a:lnTo>
                  <a:pt x="990" y="4561"/>
                </a:lnTo>
                <a:lnTo>
                  <a:pt x="894" y="4510"/>
                </a:lnTo>
                <a:lnTo>
                  <a:pt x="793" y="4461"/>
                </a:lnTo>
                <a:lnTo>
                  <a:pt x="689" y="4414"/>
                </a:lnTo>
                <a:lnTo>
                  <a:pt x="580" y="4370"/>
                </a:lnTo>
                <a:lnTo>
                  <a:pt x="468" y="4328"/>
                </a:lnTo>
                <a:lnTo>
                  <a:pt x="351" y="4290"/>
                </a:lnTo>
                <a:lnTo>
                  <a:pt x="231" y="4256"/>
                </a:lnTo>
                <a:lnTo>
                  <a:pt x="106" y="4224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SlideModel shp153">
            <a:extLst>
              <a:ext uri="{FF2B5EF4-FFF2-40B4-BE49-F238E27FC236}">
                <a16:creationId xmlns:a16="http://schemas.microsoft.com/office/drawing/2014/main" id="{EF826762-14CD-4C7B-A406-9A216FCB09B5}"/>
              </a:ext>
            </a:extLst>
          </p:cNvPr>
          <p:cNvSpPr/>
          <p:nvPr/>
        </p:nvSpPr>
        <p:spPr>
          <a:xfrm>
            <a:off x="9134014" y="4297928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lideModel shp154">
            <a:extLst>
              <a:ext uri="{FF2B5EF4-FFF2-40B4-BE49-F238E27FC236}">
                <a16:creationId xmlns:a16="http://schemas.microsoft.com/office/drawing/2014/main" id="{CCFE2853-7AB3-495F-9843-18264BF842B3}"/>
              </a:ext>
            </a:extLst>
          </p:cNvPr>
          <p:cNvSpPr/>
          <p:nvPr/>
        </p:nvSpPr>
        <p:spPr>
          <a:xfrm>
            <a:off x="8856321" y="4165374"/>
            <a:ext cx="914694" cy="914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lideModel shp155">
            <a:extLst>
              <a:ext uri="{FF2B5EF4-FFF2-40B4-BE49-F238E27FC236}">
                <a16:creationId xmlns:a16="http://schemas.microsoft.com/office/drawing/2014/main" id="{2BEB3020-DF81-461A-B32C-CF071F015F01}"/>
              </a:ext>
            </a:extLst>
          </p:cNvPr>
          <p:cNvSpPr/>
          <p:nvPr/>
        </p:nvSpPr>
        <p:spPr>
          <a:xfrm>
            <a:off x="8951126" y="4260179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lideModel shp156">
            <a:extLst>
              <a:ext uri="{FF2B5EF4-FFF2-40B4-BE49-F238E27FC236}">
                <a16:creationId xmlns:a16="http://schemas.microsoft.com/office/drawing/2014/main" id="{0E316D35-D553-4E4A-8FA9-F6048A096DC9}"/>
              </a:ext>
            </a:extLst>
          </p:cNvPr>
          <p:cNvSpPr/>
          <p:nvPr/>
        </p:nvSpPr>
        <p:spPr>
          <a:xfrm>
            <a:off x="9051521" y="4360575"/>
            <a:ext cx="524294" cy="5242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lideModel shp157">
            <a:extLst>
              <a:ext uri="{FF2B5EF4-FFF2-40B4-BE49-F238E27FC236}">
                <a16:creationId xmlns:a16="http://schemas.microsoft.com/office/drawing/2014/main" id="{62B63D88-BC96-4A9D-9A30-1536A66E5852}"/>
              </a:ext>
            </a:extLst>
          </p:cNvPr>
          <p:cNvSpPr txBox="1"/>
          <p:nvPr/>
        </p:nvSpPr>
        <p:spPr>
          <a:xfrm>
            <a:off x="9842527" y="4407278"/>
            <a:ext cx="142133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grpSp>
        <p:nvGrpSpPr>
          <p:cNvPr id="31" name="SlideModel shp158">
            <a:extLst>
              <a:ext uri="{FF2B5EF4-FFF2-40B4-BE49-F238E27FC236}">
                <a16:creationId xmlns:a16="http://schemas.microsoft.com/office/drawing/2014/main" id="{F12BCDF9-7518-4FA5-BD05-1A4BC91C154C}"/>
              </a:ext>
            </a:extLst>
          </p:cNvPr>
          <p:cNvGrpSpPr/>
          <p:nvPr/>
        </p:nvGrpSpPr>
        <p:grpSpPr>
          <a:xfrm>
            <a:off x="9165771" y="4509935"/>
            <a:ext cx="304222" cy="223510"/>
            <a:chOff x="18084800" y="42863"/>
            <a:chExt cx="2100263" cy="1543050"/>
          </a:xfrm>
          <a:solidFill>
            <a:schemeClr val="bg1"/>
          </a:solidFill>
        </p:grpSpPr>
        <p:sp>
          <p:nvSpPr>
            <p:cNvPr id="32" name="SliModel Group shp159">
              <a:extLst>
                <a:ext uri="{FF2B5EF4-FFF2-40B4-BE49-F238E27FC236}">
                  <a16:creationId xmlns:a16="http://schemas.microsoft.com/office/drawing/2014/main" id="{4812785D-3A78-4D18-BB65-04A62B06E4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84800" y="336550"/>
              <a:ext cx="2100263" cy="1249363"/>
            </a:xfrm>
            <a:custGeom>
              <a:avLst/>
              <a:gdLst>
                <a:gd name="T0" fmla="*/ 652 w 1323"/>
                <a:gd name="T1" fmla="*/ 787 h 787"/>
                <a:gd name="T2" fmla="*/ 0 w 1323"/>
                <a:gd name="T3" fmla="*/ 787 h 787"/>
                <a:gd name="T4" fmla="*/ 180 w 1323"/>
                <a:gd name="T5" fmla="*/ 416 h 787"/>
                <a:gd name="T6" fmla="*/ 495 w 1323"/>
                <a:gd name="T7" fmla="*/ 416 h 787"/>
                <a:gd name="T8" fmla="*/ 652 w 1323"/>
                <a:gd name="T9" fmla="*/ 787 h 787"/>
                <a:gd name="T10" fmla="*/ 74 w 1323"/>
                <a:gd name="T11" fmla="*/ 740 h 787"/>
                <a:gd name="T12" fmla="*/ 583 w 1323"/>
                <a:gd name="T13" fmla="*/ 740 h 787"/>
                <a:gd name="T14" fmla="*/ 467 w 1323"/>
                <a:gd name="T15" fmla="*/ 463 h 787"/>
                <a:gd name="T16" fmla="*/ 208 w 1323"/>
                <a:gd name="T17" fmla="*/ 463 h 787"/>
                <a:gd name="T18" fmla="*/ 74 w 1323"/>
                <a:gd name="T19" fmla="*/ 740 h 787"/>
                <a:gd name="T20" fmla="*/ 1323 w 1323"/>
                <a:gd name="T21" fmla="*/ 787 h 787"/>
                <a:gd name="T22" fmla="*/ 671 w 1323"/>
                <a:gd name="T23" fmla="*/ 787 h 787"/>
                <a:gd name="T24" fmla="*/ 828 w 1323"/>
                <a:gd name="T25" fmla="*/ 416 h 787"/>
                <a:gd name="T26" fmla="*/ 1143 w 1323"/>
                <a:gd name="T27" fmla="*/ 416 h 787"/>
                <a:gd name="T28" fmla="*/ 1323 w 1323"/>
                <a:gd name="T29" fmla="*/ 787 h 787"/>
                <a:gd name="T30" fmla="*/ 740 w 1323"/>
                <a:gd name="T31" fmla="*/ 740 h 787"/>
                <a:gd name="T32" fmla="*/ 1249 w 1323"/>
                <a:gd name="T33" fmla="*/ 740 h 787"/>
                <a:gd name="T34" fmla="*/ 1115 w 1323"/>
                <a:gd name="T35" fmla="*/ 463 h 787"/>
                <a:gd name="T36" fmla="*/ 860 w 1323"/>
                <a:gd name="T37" fmla="*/ 463 h 787"/>
                <a:gd name="T38" fmla="*/ 740 w 1323"/>
                <a:gd name="T39" fmla="*/ 740 h 787"/>
                <a:gd name="T40" fmla="*/ 990 w 1323"/>
                <a:gd name="T41" fmla="*/ 370 h 787"/>
                <a:gd name="T42" fmla="*/ 338 w 1323"/>
                <a:gd name="T43" fmla="*/ 370 h 787"/>
                <a:gd name="T44" fmla="*/ 495 w 1323"/>
                <a:gd name="T45" fmla="*/ 0 h 787"/>
                <a:gd name="T46" fmla="*/ 809 w 1323"/>
                <a:gd name="T47" fmla="*/ 0 h 787"/>
                <a:gd name="T48" fmla="*/ 990 w 1323"/>
                <a:gd name="T49" fmla="*/ 370 h 787"/>
                <a:gd name="T50" fmla="*/ 407 w 1323"/>
                <a:gd name="T51" fmla="*/ 324 h 787"/>
                <a:gd name="T52" fmla="*/ 916 w 1323"/>
                <a:gd name="T53" fmla="*/ 324 h 787"/>
                <a:gd name="T54" fmla="*/ 781 w 1323"/>
                <a:gd name="T55" fmla="*/ 46 h 787"/>
                <a:gd name="T56" fmla="*/ 523 w 1323"/>
                <a:gd name="T57" fmla="*/ 46 h 787"/>
                <a:gd name="T58" fmla="*/ 407 w 1323"/>
                <a:gd name="T59" fmla="*/ 324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23" h="787">
                  <a:moveTo>
                    <a:pt x="652" y="787"/>
                  </a:moveTo>
                  <a:lnTo>
                    <a:pt x="0" y="787"/>
                  </a:lnTo>
                  <a:lnTo>
                    <a:pt x="180" y="416"/>
                  </a:lnTo>
                  <a:lnTo>
                    <a:pt x="495" y="416"/>
                  </a:lnTo>
                  <a:lnTo>
                    <a:pt x="652" y="787"/>
                  </a:lnTo>
                  <a:close/>
                  <a:moveTo>
                    <a:pt x="74" y="740"/>
                  </a:moveTo>
                  <a:lnTo>
                    <a:pt x="583" y="740"/>
                  </a:lnTo>
                  <a:lnTo>
                    <a:pt x="467" y="463"/>
                  </a:lnTo>
                  <a:lnTo>
                    <a:pt x="208" y="463"/>
                  </a:lnTo>
                  <a:lnTo>
                    <a:pt x="74" y="740"/>
                  </a:lnTo>
                  <a:close/>
                  <a:moveTo>
                    <a:pt x="1323" y="787"/>
                  </a:moveTo>
                  <a:lnTo>
                    <a:pt x="671" y="787"/>
                  </a:lnTo>
                  <a:lnTo>
                    <a:pt x="828" y="416"/>
                  </a:lnTo>
                  <a:lnTo>
                    <a:pt x="1143" y="416"/>
                  </a:lnTo>
                  <a:lnTo>
                    <a:pt x="1323" y="787"/>
                  </a:lnTo>
                  <a:close/>
                  <a:moveTo>
                    <a:pt x="740" y="740"/>
                  </a:moveTo>
                  <a:lnTo>
                    <a:pt x="1249" y="740"/>
                  </a:lnTo>
                  <a:lnTo>
                    <a:pt x="1115" y="463"/>
                  </a:lnTo>
                  <a:lnTo>
                    <a:pt x="860" y="463"/>
                  </a:lnTo>
                  <a:lnTo>
                    <a:pt x="740" y="740"/>
                  </a:lnTo>
                  <a:close/>
                  <a:moveTo>
                    <a:pt x="990" y="370"/>
                  </a:moveTo>
                  <a:lnTo>
                    <a:pt x="338" y="370"/>
                  </a:lnTo>
                  <a:lnTo>
                    <a:pt x="495" y="0"/>
                  </a:lnTo>
                  <a:lnTo>
                    <a:pt x="809" y="0"/>
                  </a:lnTo>
                  <a:lnTo>
                    <a:pt x="990" y="370"/>
                  </a:lnTo>
                  <a:close/>
                  <a:moveTo>
                    <a:pt x="407" y="324"/>
                  </a:moveTo>
                  <a:lnTo>
                    <a:pt x="916" y="324"/>
                  </a:lnTo>
                  <a:lnTo>
                    <a:pt x="781" y="46"/>
                  </a:lnTo>
                  <a:lnTo>
                    <a:pt x="523" y="46"/>
                  </a:lnTo>
                  <a:lnTo>
                    <a:pt x="407" y="3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SliModel Group shp160">
              <a:extLst>
                <a:ext uri="{FF2B5EF4-FFF2-40B4-BE49-F238E27FC236}">
                  <a16:creationId xmlns:a16="http://schemas.microsoft.com/office/drawing/2014/main" id="{95B010C8-70E3-4131-B6C3-56B628E54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7025" y="704850"/>
              <a:ext cx="219075" cy="219075"/>
            </a:xfrm>
            <a:custGeom>
              <a:avLst/>
              <a:gdLst>
                <a:gd name="T0" fmla="*/ 138 w 138"/>
                <a:gd name="T1" fmla="*/ 46 h 138"/>
                <a:gd name="T2" fmla="*/ 138 w 138"/>
                <a:gd name="T3" fmla="*/ 92 h 138"/>
                <a:gd name="T4" fmla="*/ 92 w 138"/>
                <a:gd name="T5" fmla="*/ 92 h 138"/>
                <a:gd name="T6" fmla="*/ 92 w 138"/>
                <a:gd name="T7" fmla="*/ 138 h 138"/>
                <a:gd name="T8" fmla="*/ 46 w 138"/>
                <a:gd name="T9" fmla="*/ 138 h 138"/>
                <a:gd name="T10" fmla="*/ 46 w 138"/>
                <a:gd name="T11" fmla="*/ 92 h 138"/>
                <a:gd name="T12" fmla="*/ 0 w 138"/>
                <a:gd name="T13" fmla="*/ 92 h 138"/>
                <a:gd name="T14" fmla="*/ 0 w 138"/>
                <a:gd name="T15" fmla="*/ 46 h 138"/>
                <a:gd name="T16" fmla="*/ 46 w 138"/>
                <a:gd name="T17" fmla="*/ 46 h 138"/>
                <a:gd name="T18" fmla="*/ 46 w 138"/>
                <a:gd name="T19" fmla="*/ 0 h 138"/>
                <a:gd name="T20" fmla="*/ 92 w 138"/>
                <a:gd name="T21" fmla="*/ 0 h 138"/>
                <a:gd name="T22" fmla="*/ 92 w 138"/>
                <a:gd name="T23" fmla="*/ 46 h 138"/>
                <a:gd name="T24" fmla="*/ 138 w 138"/>
                <a:gd name="T25" fmla="*/ 4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38">
                  <a:moveTo>
                    <a:pt x="138" y="46"/>
                  </a:moveTo>
                  <a:lnTo>
                    <a:pt x="138" y="92"/>
                  </a:lnTo>
                  <a:lnTo>
                    <a:pt x="92" y="92"/>
                  </a:lnTo>
                  <a:lnTo>
                    <a:pt x="92" y="138"/>
                  </a:lnTo>
                  <a:lnTo>
                    <a:pt x="46" y="138"/>
                  </a:lnTo>
                  <a:lnTo>
                    <a:pt x="46" y="92"/>
                  </a:lnTo>
                  <a:lnTo>
                    <a:pt x="0" y="92"/>
                  </a:ln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92" y="0"/>
                  </a:lnTo>
                  <a:lnTo>
                    <a:pt x="92" y="46"/>
                  </a:lnTo>
                  <a:lnTo>
                    <a:pt x="138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SliModel Group shp161">
              <a:extLst>
                <a:ext uri="{FF2B5EF4-FFF2-40B4-BE49-F238E27FC236}">
                  <a16:creationId xmlns:a16="http://schemas.microsoft.com/office/drawing/2014/main" id="{5FFF3939-4DE8-4835-85B5-8917B8B77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3763" y="704850"/>
              <a:ext cx="219075" cy="219075"/>
            </a:xfrm>
            <a:custGeom>
              <a:avLst/>
              <a:gdLst>
                <a:gd name="T0" fmla="*/ 138 w 138"/>
                <a:gd name="T1" fmla="*/ 46 h 138"/>
                <a:gd name="T2" fmla="*/ 138 w 138"/>
                <a:gd name="T3" fmla="*/ 92 h 138"/>
                <a:gd name="T4" fmla="*/ 92 w 138"/>
                <a:gd name="T5" fmla="*/ 92 h 138"/>
                <a:gd name="T6" fmla="*/ 92 w 138"/>
                <a:gd name="T7" fmla="*/ 138 h 138"/>
                <a:gd name="T8" fmla="*/ 46 w 138"/>
                <a:gd name="T9" fmla="*/ 138 h 138"/>
                <a:gd name="T10" fmla="*/ 46 w 138"/>
                <a:gd name="T11" fmla="*/ 92 h 138"/>
                <a:gd name="T12" fmla="*/ 0 w 138"/>
                <a:gd name="T13" fmla="*/ 92 h 138"/>
                <a:gd name="T14" fmla="*/ 0 w 138"/>
                <a:gd name="T15" fmla="*/ 46 h 138"/>
                <a:gd name="T16" fmla="*/ 46 w 138"/>
                <a:gd name="T17" fmla="*/ 46 h 138"/>
                <a:gd name="T18" fmla="*/ 46 w 138"/>
                <a:gd name="T19" fmla="*/ 0 h 138"/>
                <a:gd name="T20" fmla="*/ 92 w 138"/>
                <a:gd name="T21" fmla="*/ 0 h 138"/>
                <a:gd name="T22" fmla="*/ 92 w 138"/>
                <a:gd name="T23" fmla="*/ 46 h 138"/>
                <a:gd name="T24" fmla="*/ 138 w 138"/>
                <a:gd name="T25" fmla="*/ 4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38">
                  <a:moveTo>
                    <a:pt x="138" y="46"/>
                  </a:moveTo>
                  <a:lnTo>
                    <a:pt x="138" y="92"/>
                  </a:lnTo>
                  <a:lnTo>
                    <a:pt x="92" y="92"/>
                  </a:lnTo>
                  <a:lnTo>
                    <a:pt x="92" y="138"/>
                  </a:lnTo>
                  <a:lnTo>
                    <a:pt x="46" y="138"/>
                  </a:lnTo>
                  <a:lnTo>
                    <a:pt x="46" y="92"/>
                  </a:lnTo>
                  <a:lnTo>
                    <a:pt x="0" y="92"/>
                  </a:ln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92" y="0"/>
                  </a:lnTo>
                  <a:lnTo>
                    <a:pt x="92" y="46"/>
                  </a:lnTo>
                  <a:lnTo>
                    <a:pt x="138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" name="SliModel Group shp162">
              <a:extLst>
                <a:ext uri="{FF2B5EF4-FFF2-40B4-BE49-F238E27FC236}">
                  <a16:creationId xmlns:a16="http://schemas.microsoft.com/office/drawing/2014/main" id="{3BBBF723-73BC-4E13-92CC-CAB82BFA5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1775" y="42863"/>
              <a:ext cx="220663" cy="220663"/>
            </a:xfrm>
            <a:custGeom>
              <a:avLst/>
              <a:gdLst>
                <a:gd name="T0" fmla="*/ 139 w 139"/>
                <a:gd name="T1" fmla="*/ 46 h 139"/>
                <a:gd name="T2" fmla="*/ 139 w 139"/>
                <a:gd name="T3" fmla="*/ 93 h 139"/>
                <a:gd name="T4" fmla="*/ 93 w 139"/>
                <a:gd name="T5" fmla="*/ 93 h 139"/>
                <a:gd name="T6" fmla="*/ 93 w 139"/>
                <a:gd name="T7" fmla="*/ 139 h 139"/>
                <a:gd name="T8" fmla="*/ 46 w 139"/>
                <a:gd name="T9" fmla="*/ 139 h 139"/>
                <a:gd name="T10" fmla="*/ 46 w 139"/>
                <a:gd name="T11" fmla="*/ 93 h 139"/>
                <a:gd name="T12" fmla="*/ 0 w 139"/>
                <a:gd name="T13" fmla="*/ 93 h 139"/>
                <a:gd name="T14" fmla="*/ 0 w 139"/>
                <a:gd name="T15" fmla="*/ 46 h 139"/>
                <a:gd name="T16" fmla="*/ 46 w 139"/>
                <a:gd name="T17" fmla="*/ 46 h 139"/>
                <a:gd name="T18" fmla="*/ 46 w 139"/>
                <a:gd name="T19" fmla="*/ 0 h 139"/>
                <a:gd name="T20" fmla="*/ 93 w 139"/>
                <a:gd name="T21" fmla="*/ 0 h 139"/>
                <a:gd name="T22" fmla="*/ 93 w 139"/>
                <a:gd name="T23" fmla="*/ 46 h 139"/>
                <a:gd name="T24" fmla="*/ 139 w 139"/>
                <a:gd name="T25" fmla="*/ 4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39">
                  <a:moveTo>
                    <a:pt x="139" y="46"/>
                  </a:moveTo>
                  <a:lnTo>
                    <a:pt x="139" y="93"/>
                  </a:lnTo>
                  <a:lnTo>
                    <a:pt x="93" y="93"/>
                  </a:lnTo>
                  <a:lnTo>
                    <a:pt x="93" y="139"/>
                  </a:lnTo>
                  <a:lnTo>
                    <a:pt x="46" y="139"/>
                  </a:lnTo>
                  <a:lnTo>
                    <a:pt x="46" y="93"/>
                  </a:lnTo>
                  <a:lnTo>
                    <a:pt x="0" y="93"/>
                  </a:ln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93" y="0"/>
                  </a:lnTo>
                  <a:lnTo>
                    <a:pt x="93" y="46"/>
                  </a:lnTo>
                  <a:lnTo>
                    <a:pt x="139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8" name="SlideModel shp59">
            <a:extLst>
              <a:ext uri="{FF2B5EF4-FFF2-40B4-BE49-F238E27FC236}">
                <a16:creationId xmlns:a16="http://schemas.microsoft.com/office/drawing/2014/main" id="{1E74D247-2E66-4A88-9490-836B05FFDBC2}"/>
              </a:ext>
            </a:extLst>
          </p:cNvPr>
          <p:cNvSpPr/>
          <p:nvPr/>
        </p:nvSpPr>
        <p:spPr>
          <a:xfrm flipH="1">
            <a:off x="183510" y="2127201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lideModel shp60">
            <a:extLst>
              <a:ext uri="{FF2B5EF4-FFF2-40B4-BE49-F238E27FC236}">
                <a16:creationId xmlns:a16="http://schemas.microsoft.com/office/drawing/2014/main" id="{70406F4E-FA82-4CBB-BEF8-BFAE702A8B35}"/>
              </a:ext>
            </a:extLst>
          </p:cNvPr>
          <p:cNvSpPr/>
          <p:nvPr/>
        </p:nvSpPr>
        <p:spPr>
          <a:xfrm flipH="1">
            <a:off x="1985058" y="1994647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lideModel shp61">
            <a:extLst>
              <a:ext uri="{FF2B5EF4-FFF2-40B4-BE49-F238E27FC236}">
                <a16:creationId xmlns:a16="http://schemas.microsoft.com/office/drawing/2014/main" id="{8CC719C3-653D-407E-B0EC-893798C1CF61}"/>
              </a:ext>
            </a:extLst>
          </p:cNvPr>
          <p:cNvSpPr/>
          <p:nvPr/>
        </p:nvSpPr>
        <p:spPr>
          <a:xfrm flipH="1">
            <a:off x="2079862" y="2089452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lideModel shp62">
            <a:extLst>
              <a:ext uri="{FF2B5EF4-FFF2-40B4-BE49-F238E27FC236}">
                <a16:creationId xmlns:a16="http://schemas.microsoft.com/office/drawing/2014/main" id="{BA840D15-BE8F-4E5C-A84B-95CFD6AE61A6}"/>
              </a:ext>
            </a:extLst>
          </p:cNvPr>
          <p:cNvSpPr/>
          <p:nvPr/>
        </p:nvSpPr>
        <p:spPr>
          <a:xfrm flipH="1">
            <a:off x="2180259" y="2189848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lideModel shp65">
            <a:extLst>
              <a:ext uri="{FF2B5EF4-FFF2-40B4-BE49-F238E27FC236}">
                <a16:creationId xmlns:a16="http://schemas.microsoft.com/office/drawing/2014/main" id="{EAB4083A-FAD8-4510-AC05-E69B09701577}"/>
              </a:ext>
            </a:extLst>
          </p:cNvPr>
          <p:cNvSpPr/>
          <p:nvPr/>
        </p:nvSpPr>
        <p:spPr>
          <a:xfrm>
            <a:off x="2899752" y="2451994"/>
            <a:ext cx="1149631" cy="62209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lideModel shp66">
            <a:extLst>
              <a:ext uri="{FF2B5EF4-FFF2-40B4-BE49-F238E27FC236}">
                <a16:creationId xmlns:a16="http://schemas.microsoft.com/office/drawing/2014/main" id="{9C5511ED-DDE9-418F-9DF3-1E439EDB2FA3}"/>
              </a:ext>
            </a:extLst>
          </p:cNvPr>
          <p:cNvSpPr/>
          <p:nvPr/>
        </p:nvSpPr>
        <p:spPr>
          <a:xfrm>
            <a:off x="4074354" y="3095292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SlideModel shp21">
            <a:extLst>
              <a:ext uri="{FF2B5EF4-FFF2-40B4-BE49-F238E27FC236}">
                <a16:creationId xmlns:a16="http://schemas.microsoft.com/office/drawing/2014/main" id="{4772F8A0-4FA0-4F92-8BCB-E6CD3C1322A7}"/>
              </a:ext>
            </a:extLst>
          </p:cNvPr>
          <p:cNvSpPr/>
          <p:nvPr/>
        </p:nvSpPr>
        <p:spPr>
          <a:xfrm>
            <a:off x="8942093" y="1221906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lideModel shp22">
            <a:extLst>
              <a:ext uri="{FF2B5EF4-FFF2-40B4-BE49-F238E27FC236}">
                <a16:creationId xmlns:a16="http://schemas.microsoft.com/office/drawing/2014/main" id="{3CB01E5A-E910-4100-89AC-F5A315FC502F}"/>
              </a:ext>
            </a:extLst>
          </p:cNvPr>
          <p:cNvSpPr/>
          <p:nvPr/>
        </p:nvSpPr>
        <p:spPr>
          <a:xfrm>
            <a:off x="8638966" y="1058372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lideModel shp23">
            <a:extLst>
              <a:ext uri="{FF2B5EF4-FFF2-40B4-BE49-F238E27FC236}">
                <a16:creationId xmlns:a16="http://schemas.microsoft.com/office/drawing/2014/main" id="{9A28CFD9-E32E-4392-BA3E-32C814902BBE}"/>
              </a:ext>
            </a:extLst>
          </p:cNvPr>
          <p:cNvSpPr/>
          <p:nvPr/>
        </p:nvSpPr>
        <p:spPr>
          <a:xfrm>
            <a:off x="8733771" y="1153177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SlideModel shp24">
            <a:extLst>
              <a:ext uri="{FF2B5EF4-FFF2-40B4-BE49-F238E27FC236}">
                <a16:creationId xmlns:a16="http://schemas.microsoft.com/office/drawing/2014/main" id="{6928C85E-3C91-4818-B683-F900B0C78F5A}"/>
              </a:ext>
            </a:extLst>
          </p:cNvPr>
          <p:cNvSpPr/>
          <p:nvPr/>
        </p:nvSpPr>
        <p:spPr>
          <a:xfrm>
            <a:off x="8834166" y="1253573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lideModel shp26">
            <a:extLst>
              <a:ext uri="{FF2B5EF4-FFF2-40B4-BE49-F238E27FC236}">
                <a16:creationId xmlns:a16="http://schemas.microsoft.com/office/drawing/2014/main" id="{3426F966-336B-4124-B597-D590EC685492}"/>
              </a:ext>
            </a:extLst>
          </p:cNvPr>
          <p:cNvSpPr/>
          <p:nvPr/>
        </p:nvSpPr>
        <p:spPr>
          <a:xfrm flipH="1">
            <a:off x="7182770" y="1502853"/>
            <a:ext cx="1450604" cy="62209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lideModel shp28">
            <a:extLst>
              <a:ext uri="{FF2B5EF4-FFF2-40B4-BE49-F238E27FC236}">
                <a16:creationId xmlns:a16="http://schemas.microsoft.com/office/drawing/2014/main" id="{70FDCEA7-28E9-4E86-BAA7-54E66563FE01}"/>
              </a:ext>
            </a:extLst>
          </p:cNvPr>
          <p:cNvSpPr/>
          <p:nvPr/>
        </p:nvSpPr>
        <p:spPr>
          <a:xfrm flipH="1">
            <a:off x="7071424" y="2053290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SlideModel shp29">
            <a:extLst>
              <a:ext uri="{FF2B5EF4-FFF2-40B4-BE49-F238E27FC236}">
                <a16:creationId xmlns:a16="http://schemas.microsoft.com/office/drawing/2014/main" id="{05682EBC-0A52-409F-9402-E3443330571C}"/>
              </a:ext>
            </a:extLst>
          </p:cNvPr>
          <p:cNvSpPr/>
          <p:nvPr/>
        </p:nvSpPr>
        <p:spPr>
          <a:xfrm flipH="1">
            <a:off x="7623390" y="3025186"/>
            <a:ext cx="1378575" cy="170427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SlideModel shp30">
            <a:extLst>
              <a:ext uri="{FF2B5EF4-FFF2-40B4-BE49-F238E27FC236}">
                <a16:creationId xmlns:a16="http://schemas.microsoft.com/office/drawing/2014/main" id="{1267BF88-4F82-422E-B2FC-A69A2C1D74D7}"/>
              </a:ext>
            </a:extLst>
          </p:cNvPr>
          <p:cNvSpPr/>
          <p:nvPr/>
        </p:nvSpPr>
        <p:spPr>
          <a:xfrm>
            <a:off x="9311896" y="2700393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SlideModel shp31">
            <a:extLst>
              <a:ext uri="{FF2B5EF4-FFF2-40B4-BE49-F238E27FC236}">
                <a16:creationId xmlns:a16="http://schemas.microsoft.com/office/drawing/2014/main" id="{8F54645D-5310-4D07-AA5F-E64998508778}"/>
              </a:ext>
            </a:extLst>
          </p:cNvPr>
          <p:cNvSpPr/>
          <p:nvPr/>
        </p:nvSpPr>
        <p:spPr>
          <a:xfrm>
            <a:off x="9034203" y="2567839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SlideModel shp32">
            <a:extLst>
              <a:ext uri="{FF2B5EF4-FFF2-40B4-BE49-F238E27FC236}">
                <a16:creationId xmlns:a16="http://schemas.microsoft.com/office/drawing/2014/main" id="{5FD806FC-1F25-4020-BBE6-DE4EE33CAA96}"/>
              </a:ext>
            </a:extLst>
          </p:cNvPr>
          <p:cNvSpPr/>
          <p:nvPr/>
        </p:nvSpPr>
        <p:spPr>
          <a:xfrm>
            <a:off x="9129008" y="2662644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SlideModel shp33">
            <a:extLst>
              <a:ext uri="{FF2B5EF4-FFF2-40B4-BE49-F238E27FC236}">
                <a16:creationId xmlns:a16="http://schemas.microsoft.com/office/drawing/2014/main" id="{8537B125-B00B-4CAD-9A22-E56BF835BB1B}"/>
              </a:ext>
            </a:extLst>
          </p:cNvPr>
          <p:cNvSpPr/>
          <p:nvPr/>
        </p:nvSpPr>
        <p:spPr>
          <a:xfrm>
            <a:off x="9229403" y="2763040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SlideModel shp38">
            <a:extLst>
              <a:ext uri="{FF2B5EF4-FFF2-40B4-BE49-F238E27FC236}">
                <a16:creationId xmlns:a16="http://schemas.microsoft.com/office/drawing/2014/main" id="{70609ADB-A73D-4C21-A208-29B9DBBE465A}"/>
              </a:ext>
            </a:extLst>
          </p:cNvPr>
          <p:cNvSpPr/>
          <p:nvPr/>
        </p:nvSpPr>
        <p:spPr>
          <a:xfrm flipH="1">
            <a:off x="7545380" y="3150319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SlideModel shp213">
            <a:extLst>
              <a:ext uri="{FF2B5EF4-FFF2-40B4-BE49-F238E27FC236}">
                <a16:creationId xmlns:a16="http://schemas.microsoft.com/office/drawing/2014/main" id="{D10B9BD7-2D19-42F4-B48C-8C6B8DFA332C}"/>
              </a:ext>
            </a:extLst>
          </p:cNvPr>
          <p:cNvSpPr/>
          <p:nvPr/>
        </p:nvSpPr>
        <p:spPr>
          <a:xfrm flipH="1">
            <a:off x="584015" y="5701990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SlideModel shp214">
            <a:extLst>
              <a:ext uri="{FF2B5EF4-FFF2-40B4-BE49-F238E27FC236}">
                <a16:creationId xmlns:a16="http://schemas.microsoft.com/office/drawing/2014/main" id="{45B1B7CE-EBA8-4118-8282-ACBC1DB74D27}"/>
              </a:ext>
            </a:extLst>
          </p:cNvPr>
          <p:cNvSpPr/>
          <p:nvPr/>
        </p:nvSpPr>
        <p:spPr>
          <a:xfrm flipH="1">
            <a:off x="2385563" y="5569436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SlideModel shp215">
            <a:extLst>
              <a:ext uri="{FF2B5EF4-FFF2-40B4-BE49-F238E27FC236}">
                <a16:creationId xmlns:a16="http://schemas.microsoft.com/office/drawing/2014/main" id="{2EF31732-F861-4AE9-8F0C-9FBEF2381038}"/>
              </a:ext>
            </a:extLst>
          </p:cNvPr>
          <p:cNvSpPr/>
          <p:nvPr/>
        </p:nvSpPr>
        <p:spPr>
          <a:xfrm flipH="1">
            <a:off x="2480367" y="5664241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SlideModel shp216">
            <a:extLst>
              <a:ext uri="{FF2B5EF4-FFF2-40B4-BE49-F238E27FC236}">
                <a16:creationId xmlns:a16="http://schemas.microsoft.com/office/drawing/2014/main" id="{8277EC55-F02C-4BF4-B846-841779F0D351}"/>
              </a:ext>
            </a:extLst>
          </p:cNvPr>
          <p:cNvSpPr/>
          <p:nvPr/>
        </p:nvSpPr>
        <p:spPr>
          <a:xfrm flipH="1">
            <a:off x="2580764" y="5764637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SlideModel shp219">
            <a:extLst>
              <a:ext uri="{FF2B5EF4-FFF2-40B4-BE49-F238E27FC236}">
                <a16:creationId xmlns:a16="http://schemas.microsoft.com/office/drawing/2014/main" id="{62BF1368-5376-4AE0-9A2C-F47AD51B585D}"/>
              </a:ext>
            </a:extLst>
          </p:cNvPr>
          <p:cNvSpPr/>
          <p:nvPr/>
        </p:nvSpPr>
        <p:spPr>
          <a:xfrm flipV="1">
            <a:off x="3327120" y="5445224"/>
            <a:ext cx="1885443" cy="610868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0" fmla="*/ 0 w 730990"/>
              <a:gd name="connsiteY0" fmla="*/ 0 h 236502"/>
              <a:gd name="connsiteX1" fmla="*/ 493138 w 730990"/>
              <a:gd name="connsiteY1" fmla="*/ 0 h 236502"/>
              <a:gd name="connsiteX2" fmla="*/ 730990 w 730990"/>
              <a:gd name="connsiteY2" fmla="*/ 236502 h 23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990" h="236502">
                <a:moveTo>
                  <a:pt x="0" y="0"/>
                </a:moveTo>
                <a:lnTo>
                  <a:pt x="493138" y="0"/>
                </a:lnTo>
                <a:lnTo>
                  <a:pt x="730990" y="23650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SlideModel shp220">
            <a:extLst>
              <a:ext uri="{FF2B5EF4-FFF2-40B4-BE49-F238E27FC236}">
                <a16:creationId xmlns:a16="http://schemas.microsoft.com/office/drawing/2014/main" id="{43B9B128-F6DB-432C-B4D2-77ABE49A460C}"/>
              </a:ext>
            </a:extLst>
          </p:cNvPr>
          <p:cNvSpPr/>
          <p:nvPr/>
        </p:nvSpPr>
        <p:spPr>
          <a:xfrm>
            <a:off x="5073759" y="5381294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SlideModel shp39">
            <a:extLst>
              <a:ext uri="{FF2B5EF4-FFF2-40B4-BE49-F238E27FC236}">
                <a16:creationId xmlns:a16="http://schemas.microsoft.com/office/drawing/2014/main" id="{F9D99F77-5997-40B2-9068-99865D7BDE7F}"/>
              </a:ext>
            </a:extLst>
          </p:cNvPr>
          <p:cNvSpPr/>
          <p:nvPr/>
        </p:nvSpPr>
        <p:spPr>
          <a:xfrm flipH="1" flipV="1">
            <a:off x="6804393" y="5859082"/>
            <a:ext cx="1306184" cy="23650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0" fmla="*/ 0 w 730990"/>
              <a:gd name="connsiteY0" fmla="*/ 0 h 236502"/>
              <a:gd name="connsiteX1" fmla="*/ 493138 w 730990"/>
              <a:gd name="connsiteY1" fmla="*/ 0 h 236502"/>
              <a:gd name="connsiteX2" fmla="*/ 730990 w 730990"/>
              <a:gd name="connsiteY2" fmla="*/ 236502 h 23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990" h="236502">
                <a:moveTo>
                  <a:pt x="0" y="0"/>
                </a:moveTo>
                <a:lnTo>
                  <a:pt x="493138" y="0"/>
                </a:lnTo>
                <a:lnTo>
                  <a:pt x="730990" y="23650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SlideModel shp51">
            <a:extLst>
              <a:ext uri="{FF2B5EF4-FFF2-40B4-BE49-F238E27FC236}">
                <a16:creationId xmlns:a16="http://schemas.microsoft.com/office/drawing/2014/main" id="{A068F097-2A0A-4994-8CC6-2B661B80D969}"/>
              </a:ext>
            </a:extLst>
          </p:cNvPr>
          <p:cNvSpPr/>
          <p:nvPr/>
        </p:nvSpPr>
        <p:spPr>
          <a:xfrm>
            <a:off x="8388282" y="5756943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SlideModel shp52">
            <a:extLst>
              <a:ext uri="{FF2B5EF4-FFF2-40B4-BE49-F238E27FC236}">
                <a16:creationId xmlns:a16="http://schemas.microsoft.com/office/drawing/2014/main" id="{7EA5ACF7-D655-40DC-8A55-EFA324F91CFE}"/>
              </a:ext>
            </a:extLst>
          </p:cNvPr>
          <p:cNvSpPr/>
          <p:nvPr/>
        </p:nvSpPr>
        <p:spPr>
          <a:xfrm>
            <a:off x="8110589" y="5624389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SlideModel shp53">
            <a:extLst>
              <a:ext uri="{FF2B5EF4-FFF2-40B4-BE49-F238E27FC236}">
                <a16:creationId xmlns:a16="http://schemas.microsoft.com/office/drawing/2014/main" id="{AC19851C-A09E-4078-BD99-061F366E9B1E}"/>
              </a:ext>
            </a:extLst>
          </p:cNvPr>
          <p:cNvSpPr/>
          <p:nvPr/>
        </p:nvSpPr>
        <p:spPr>
          <a:xfrm>
            <a:off x="8205394" y="5719194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SlideModel shp54">
            <a:extLst>
              <a:ext uri="{FF2B5EF4-FFF2-40B4-BE49-F238E27FC236}">
                <a16:creationId xmlns:a16="http://schemas.microsoft.com/office/drawing/2014/main" id="{B30901D4-7217-4567-B474-B2B06A857F6D}"/>
              </a:ext>
            </a:extLst>
          </p:cNvPr>
          <p:cNvSpPr/>
          <p:nvPr/>
        </p:nvSpPr>
        <p:spPr>
          <a:xfrm>
            <a:off x="8305789" y="5819590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lideModel shp58">
            <a:extLst>
              <a:ext uri="{FF2B5EF4-FFF2-40B4-BE49-F238E27FC236}">
                <a16:creationId xmlns:a16="http://schemas.microsoft.com/office/drawing/2014/main" id="{F26FF8D3-FA46-4B47-A5D1-48027BB55ECD}"/>
              </a:ext>
            </a:extLst>
          </p:cNvPr>
          <p:cNvSpPr/>
          <p:nvPr/>
        </p:nvSpPr>
        <p:spPr>
          <a:xfrm flipH="1">
            <a:off x="6754411" y="5738137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SlideModel shp50">
            <a:extLst>
              <a:ext uri="{FF2B5EF4-FFF2-40B4-BE49-F238E27FC236}">
                <a16:creationId xmlns:a16="http://schemas.microsoft.com/office/drawing/2014/main" id="{B0C8D885-38B0-487D-9BAC-7DDED376AC50}"/>
              </a:ext>
            </a:extLst>
          </p:cNvPr>
          <p:cNvCxnSpPr>
            <a:cxnSpLocks/>
          </p:cNvCxnSpPr>
          <p:nvPr/>
        </p:nvCxnSpPr>
        <p:spPr>
          <a:xfrm>
            <a:off x="7715214" y="4621331"/>
            <a:ext cx="1141107" cy="13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SlideModel shp57">
            <a:extLst>
              <a:ext uri="{FF2B5EF4-FFF2-40B4-BE49-F238E27FC236}">
                <a16:creationId xmlns:a16="http://schemas.microsoft.com/office/drawing/2014/main" id="{C1D1FDDA-E71C-4FE7-951A-3B773C4DFDB0}"/>
              </a:ext>
            </a:extLst>
          </p:cNvPr>
          <p:cNvSpPr/>
          <p:nvPr/>
        </p:nvSpPr>
        <p:spPr>
          <a:xfrm flipH="1">
            <a:off x="7615073" y="4531020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501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Model shp165">
            <a:extLst>
              <a:ext uri="{FF2B5EF4-FFF2-40B4-BE49-F238E27FC236}">
                <a16:creationId xmlns:a16="http://schemas.microsoft.com/office/drawing/2014/main" id="{74C658F6-068E-4EBE-AA65-EDA95E71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Segmented Infographic Pie Chart</a:t>
            </a:r>
            <a:endParaRPr lang="es-UY" dirty="0"/>
          </a:p>
        </p:txBody>
      </p:sp>
      <p:sp>
        <p:nvSpPr>
          <p:cNvPr id="4" name="SlideModel shp166">
            <a:extLst>
              <a:ext uri="{FF2B5EF4-FFF2-40B4-BE49-F238E27FC236}">
                <a16:creationId xmlns:a16="http://schemas.microsoft.com/office/drawing/2014/main" id="{F7FBC1BF-4AF0-4433-BDB1-BECE7C0F85F4}"/>
              </a:ext>
            </a:extLst>
          </p:cNvPr>
          <p:cNvSpPr>
            <a:spLocks/>
          </p:cNvSpPr>
          <p:nvPr/>
        </p:nvSpPr>
        <p:spPr bwMode="auto">
          <a:xfrm>
            <a:off x="6271740" y="3821853"/>
            <a:ext cx="1974217" cy="675825"/>
          </a:xfrm>
          <a:custGeom>
            <a:avLst/>
            <a:gdLst>
              <a:gd name="T0" fmla="*/ 3026 w 6449"/>
              <a:gd name="T1" fmla="*/ 0 h 2212"/>
              <a:gd name="T2" fmla="*/ 6449 w 6449"/>
              <a:gd name="T3" fmla="*/ 516 h 2212"/>
              <a:gd name="T4" fmla="*/ 0 w 6449"/>
              <a:gd name="T5" fmla="*/ 2212 h 2212"/>
              <a:gd name="T6" fmla="*/ 3 w 6449"/>
              <a:gd name="T7" fmla="*/ 2209 h 2212"/>
              <a:gd name="T8" fmla="*/ 7 w 6449"/>
              <a:gd name="T9" fmla="*/ 2196 h 2212"/>
              <a:gd name="T10" fmla="*/ 15 w 6449"/>
              <a:gd name="T11" fmla="*/ 2175 h 2212"/>
              <a:gd name="T12" fmla="*/ 24 w 6449"/>
              <a:gd name="T13" fmla="*/ 2146 h 2212"/>
              <a:gd name="T14" fmla="*/ 35 w 6449"/>
              <a:gd name="T15" fmla="*/ 2109 h 2212"/>
              <a:gd name="T16" fmla="*/ 46 w 6449"/>
              <a:gd name="T17" fmla="*/ 2064 h 2212"/>
              <a:gd name="T18" fmla="*/ 58 w 6449"/>
              <a:gd name="T19" fmla="*/ 2011 h 2212"/>
              <a:gd name="T20" fmla="*/ 70 w 6449"/>
              <a:gd name="T21" fmla="*/ 1950 h 2212"/>
              <a:gd name="T22" fmla="*/ 74 w 6449"/>
              <a:gd name="T23" fmla="*/ 1917 h 2212"/>
              <a:gd name="T24" fmla="*/ 80 w 6449"/>
              <a:gd name="T25" fmla="*/ 1882 h 2212"/>
              <a:gd name="T26" fmla="*/ 84 w 6449"/>
              <a:gd name="T27" fmla="*/ 1846 h 2212"/>
              <a:gd name="T28" fmla="*/ 89 w 6449"/>
              <a:gd name="T29" fmla="*/ 1807 h 2212"/>
              <a:gd name="T30" fmla="*/ 93 w 6449"/>
              <a:gd name="T31" fmla="*/ 1766 h 2212"/>
              <a:gd name="T32" fmla="*/ 95 w 6449"/>
              <a:gd name="T33" fmla="*/ 1725 h 2212"/>
              <a:gd name="T34" fmla="*/ 98 w 6449"/>
              <a:gd name="T35" fmla="*/ 1681 h 2212"/>
              <a:gd name="T36" fmla="*/ 100 w 6449"/>
              <a:gd name="T37" fmla="*/ 1634 h 2212"/>
              <a:gd name="T38" fmla="*/ 101 w 6449"/>
              <a:gd name="T39" fmla="*/ 1587 h 2212"/>
              <a:gd name="T40" fmla="*/ 101 w 6449"/>
              <a:gd name="T41" fmla="*/ 1537 h 2212"/>
              <a:gd name="T42" fmla="*/ 100 w 6449"/>
              <a:gd name="T43" fmla="*/ 1487 h 2212"/>
              <a:gd name="T44" fmla="*/ 97 w 6449"/>
              <a:gd name="T45" fmla="*/ 1434 h 2212"/>
              <a:gd name="T46" fmla="*/ 95 w 6449"/>
              <a:gd name="T47" fmla="*/ 1379 h 2212"/>
              <a:gd name="T48" fmla="*/ 91 w 6449"/>
              <a:gd name="T49" fmla="*/ 1323 h 2212"/>
              <a:gd name="T50" fmla="*/ 85 w 6449"/>
              <a:gd name="T51" fmla="*/ 1266 h 2212"/>
              <a:gd name="T52" fmla="*/ 78 w 6449"/>
              <a:gd name="T53" fmla="*/ 1206 h 2212"/>
              <a:gd name="T54" fmla="*/ 3026 w 6449"/>
              <a:gd name="T55" fmla="*/ 0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49" h="2212">
                <a:moveTo>
                  <a:pt x="3026" y="0"/>
                </a:moveTo>
                <a:lnTo>
                  <a:pt x="6449" y="516"/>
                </a:lnTo>
                <a:lnTo>
                  <a:pt x="0" y="2212"/>
                </a:lnTo>
                <a:lnTo>
                  <a:pt x="3" y="2209"/>
                </a:lnTo>
                <a:lnTo>
                  <a:pt x="7" y="2196"/>
                </a:lnTo>
                <a:lnTo>
                  <a:pt x="15" y="2175"/>
                </a:lnTo>
                <a:lnTo>
                  <a:pt x="24" y="2146"/>
                </a:lnTo>
                <a:lnTo>
                  <a:pt x="35" y="2109"/>
                </a:lnTo>
                <a:lnTo>
                  <a:pt x="46" y="2064"/>
                </a:lnTo>
                <a:lnTo>
                  <a:pt x="58" y="2011"/>
                </a:lnTo>
                <a:lnTo>
                  <a:pt x="70" y="1950"/>
                </a:lnTo>
                <a:lnTo>
                  <a:pt x="74" y="1917"/>
                </a:lnTo>
                <a:lnTo>
                  <a:pt x="80" y="1882"/>
                </a:lnTo>
                <a:lnTo>
                  <a:pt x="84" y="1846"/>
                </a:lnTo>
                <a:lnTo>
                  <a:pt x="89" y="1807"/>
                </a:lnTo>
                <a:lnTo>
                  <a:pt x="93" y="1766"/>
                </a:lnTo>
                <a:lnTo>
                  <a:pt x="95" y="1725"/>
                </a:lnTo>
                <a:lnTo>
                  <a:pt x="98" y="1681"/>
                </a:lnTo>
                <a:lnTo>
                  <a:pt x="100" y="1634"/>
                </a:lnTo>
                <a:lnTo>
                  <a:pt x="101" y="1587"/>
                </a:lnTo>
                <a:lnTo>
                  <a:pt x="101" y="1537"/>
                </a:lnTo>
                <a:lnTo>
                  <a:pt x="100" y="1487"/>
                </a:lnTo>
                <a:lnTo>
                  <a:pt x="97" y="1434"/>
                </a:lnTo>
                <a:lnTo>
                  <a:pt x="95" y="1379"/>
                </a:lnTo>
                <a:lnTo>
                  <a:pt x="91" y="1323"/>
                </a:lnTo>
                <a:lnTo>
                  <a:pt x="85" y="1266"/>
                </a:lnTo>
                <a:lnTo>
                  <a:pt x="78" y="1206"/>
                </a:lnTo>
                <a:lnTo>
                  <a:pt x="3026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SlideModel shp167">
            <a:extLst>
              <a:ext uri="{FF2B5EF4-FFF2-40B4-BE49-F238E27FC236}">
                <a16:creationId xmlns:a16="http://schemas.microsoft.com/office/drawing/2014/main" id="{CE42EABA-234A-491F-8E84-6DAE529E60B6}"/>
              </a:ext>
            </a:extLst>
          </p:cNvPr>
          <p:cNvSpPr>
            <a:spLocks/>
          </p:cNvSpPr>
          <p:nvPr/>
        </p:nvSpPr>
        <p:spPr bwMode="auto">
          <a:xfrm>
            <a:off x="6038508" y="3017473"/>
            <a:ext cx="1158819" cy="1173511"/>
          </a:xfrm>
          <a:custGeom>
            <a:avLst/>
            <a:gdLst>
              <a:gd name="T0" fmla="*/ 3786 w 3786"/>
              <a:gd name="T1" fmla="*/ 2625 h 3831"/>
              <a:gd name="T2" fmla="*/ 838 w 3786"/>
              <a:gd name="T3" fmla="*/ 3831 h 3831"/>
              <a:gd name="T4" fmla="*/ 840 w 3786"/>
              <a:gd name="T5" fmla="*/ 3820 h 3831"/>
              <a:gd name="T6" fmla="*/ 842 w 3786"/>
              <a:gd name="T7" fmla="*/ 3789 h 3831"/>
              <a:gd name="T8" fmla="*/ 844 w 3786"/>
              <a:gd name="T9" fmla="*/ 3766 h 3831"/>
              <a:gd name="T10" fmla="*/ 845 w 3786"/>
              <a:gd name="T11" fmla="*/ 3739 h 3831"/>
              <a:gd name="T12" fmla="*/ 845 w 3786"/>
              <a:gd name="T13" fmla="*/ 3706 h 3831"/>
              <a:gd name="T14" fmla="*/ 845 w 3786"/>
              <a:gd name="T15" fmla="*/ 3669 h 3831"/>
              <a:gd name="T16" fmla="*/ 844 w 3786"/>
              <a:gd name="T17" fmla="*/ 3629 h 3831"/>
              <a:gd name="T18" fmla="*/ 842 w 3786"/>
              <a:gd name="T19" fmla="*/ 3584 h 3831"/>
              <a:gd name="T20" fmla="*/ 839 w 3786"/>
              <a:gd name="T21" fmla="*/ 3534 h 3831"/>
              <a:gd name="T22" fmla="*/ 832 w 3786"/>
              <a:gd name="T23" fmla="*/ 3480 h 3831"/>
              <a:gd name="T24" fmla="*/ 825 w 3786"/>
              <a:gd name="T25" fmla="*/ 3423 h 3831"/>
              <a:gd name="T26" fmla="*/ 815 w 3786"/>
              <a:gd name="T27" fmla="*/ 3362 h 3831"/>
              <a:gd name="T28" fmla="*/ 803 w 3786"/>
              <a:gd name="T29" fmla="*/ 3297 h 3831"/>
              <a:gd name="T30" fmla="*/ 788 w 3786"/>
              <a:gd name="T31" fmla="*/ 3230 h 3831"/>
              <a:gd name="T32" fmla="*/ 770 w 3786"/>
              <a:gd name="T33" fmla="*/ 3159 h 3831"/>
              <a:gd name="T34" fmla="*/ 749 w 3786"/>
              <a:gd name="T35" fmla="*/ 3084 h 3831"/>
              <a:gd name="T36" fmla="*/ 725 w 3786"/>
              <a:gd name="T37" fmla="*/ 3007 h 3831"/>
              <a:gd name="T38" fmla="*/ 698 w 3786"/>
              <a:gd name="T39" fmla="*/ 2927 h 3831"/>
              <a:gd name="T40" fmla="*/ 667 w 3786"/>
              <a:gd name="T41" fmla="*/ 2843 h 3831"/>
              <a:gd name="T42" fmla="*/ 631 w 3786"/>
              <a:gd name="T43" fmla="*/ 2757 h 3831"/>
              <a:gd name="T44" fmla="*/ 591 w 3786"/>
              <a:gd name="T45" fmla="*/ 2668 h 3831"/>
              <a:gd name="T46" fmla="*/ 546 w 3786"/>
              <a:gd name="T47" fmla="*/ 2578 h 3831"/>
              <a:gd name="T48" fmla="*/ 497 w 3786"/>
              <a:gd name="T49" fmla="*/ 2484 h 3831"/>
              <a:gd name="T50" fmla="*/ 443 w 3786"/>
              <a:gd name="T51" fmla="*/ 2388 h 3831"/>
              <a:gd name="T52" fmla="*/ 384 w 3786"/>
              <a:gd name="T53" fmla="*/ 2292 h 3831"/>
              <a:gd name="T54" fmla="*/ 319 w 3786"/>
              <a:gd name="T55" fmla="*/ 2193 h 3831"/>
              <a:gd name="T56" fmla="*/ 247 w 3786"/>
              <a:gd name="T57" fmla="*/ 2091 h 3831"/>
              <a:gd name="T58" fmla="*/ 171 w 3786"/>
              <a:gd name="T59" fmla="*/ 1988 h 3831"/>
              <a:gd name="T60" fmla="*/ 89 w 3786"/>
              <a:gd name="T61" fmla="*/ 1883 h 3831"/>
              <a:gd name="T62" fmla="*/ 0 w 3786"/>
              <a:gd name="T63" fmla="*/ 1778 h 3831"/>
              <a:gd name="T64" fmla="*/ 2553 w 3786"/>
              <a:gd name="T65" fmla="*/ 0 h 3831"/>
              <a:gd name="T66" fmla="*/ 2567 w 3786"/>
              <a:gd name="T67" fmla="*/ 14 h 3831"/>
              <a:gd name="T68" fmla="*/ 2607 w 3786"/>
              <a:gd name="T69" fmla="*/ 51 h 3831"/>
              <a:gd name="T70" fmla="*/ 2635 w 3786"/>
              <a:gd name="T71" fmla="*/ 78 h 3831"/>
              <a:gd name="T72" fmla="*/ 2668 w 3786"/>
              <a:gd name="T73" fmla="*/ 113 h 3831"/>
              <a:gd name="T74" fmla="*/ 2707 w 3786"/>
              <a:gd name="T75" fmla="*/ 151 h 3831"/>
              <a:gd name="T76" fmla="*/ 2749 w 3786"/>
              <a:gd name="T77" fmla="*/ 196 h 3831"/>
              <a:gd name="T78" fmla="*/ 2795 w 3786"/>
              <a:gd name="T79" fmla="*/ 247 h 3831"/>
              <a:gd name="T80" fmla="*/ 2845 w 3786"/>
              <a:gd name="T81" fmla="*/ 302 h 3831"/>
              <a:gd name="T82" fmla="*/ 2896 w 3786"/>
              <a:gd name="T83" fmla="*/ 362 h 3831"/>
              <a:gd name="T84" fmla="*/ 2950 w 3786"/>
              <a:gd name="T85" fmla="*/ 428 h 3831"/>
              <a:gd name="T86" fmla="*/ 3005 w 3786"/>
              <a:gd name="T87" fmla="*/ 500 h 3831"/>
              <a:gd name="T88" fmla="*/ 3063 w 3786"/>
              <a:gd name="T89" fmla="*/ 575 h 3831"/>
              <a:gd name="T90" fmla="*/ 3121 w 3786"/>
              <a:gd name="T91" fmla="*/ 655 h 3831"/>
              <a:gd name="T92" fmla="*/ 3179 w 3786"/>
              <a:gd name="T93" fmla="*/ 741 h 3831"/>
              <a:gd name="T94" fmla="*/ 3238 w 3786"/>
              <a:gd name="T95" fmla="*/ 830 h 3831"/>
              <a:gd name="T96" fmla="*/ 3295 w 3786"/>
              <a:gd name="T97" fmla="*/ 924 h 3831"/>
              <a:gd name="T98" fmla="*/ 3352 w 3786"/>
              <a:gd name="T99" fmla="*/ 1022 h 3831"/>
              <a:gd name="T100" fmla="*/ 3407 w 3786"/>
              <a:gd name="T101" fmla="*/ 1124 h 3831"/>
              <a:gd name="T102" fmla="*/ 3461 w 3786"/>
              <a:gd name="T103" fmla="*/ 1231 h 3831"/>
              <a:gd name="T104" fmla="*/ 3512 w 3786"/>
              <a:gd name="T105" fmla="*/ 1340 h 3831"/>
              <a:gd name="T106" fmla="*/ 3559 w 3786"/>
              <a:gd name="T107" fmla="*/ 1454 h 3831"/>
              <a:gd name="T108" fmla="*/ 3604 w 3786"/>
              <a:gd name="T109" fmla="*/ 1571 h 3831"/>
              <a:gd name="T110" fmla="*/ 3645 w 3786"/>
              <a:gd name="T111" fmla="*/ 1692 h 3831"/>
              <a:gd name="T112" fmla="*/ 3681 w 3786"/>
              <a:gd name="T113" fmla="*/ 1816 h 3831"/>
              <a:gd name="T114" fmla="*/ 3713 w 3786"/>
              <a:gd name="T115" fmla="*/ 1944 h 3831"/>
              <a:gd name="T116" fmla="*/ 3741 w 3786"/>
              <a:gd name="T117" fmla="*/ 2075 h 3831"/>
              <a:gd name="T118" fmla="*/ 3762 w 3786"/>
              <a:gd name="T119" fmla="*/ 2208 h 3831"/>
              <a:gd name="T120" fmla="*/ 3776 w 3786"/>
              <a:gd name="T121" fmla="*/ 2344 h 3831"/>
              <a:gd name="T122" fmla="*/ 3785 w 3786"/>
              <a:gd name="T123" fmla="*/ 2484 h 3831"/>
              <a:gd name="T124" fmla="*/ 3786 w 3786"/>
              <a:gd name="T125" fmla="*/ 2625 h 3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86" h="3831">
                <a:moveTo>
                  <a:pt x="3786" y="2625"/>
                </a:moveTo>
                <a:lnTo>
                  <a:pt x="838" y="3831"/>
                </a:lnTo>
                <a:lnTo>
                  <a:pt x="840" y="3820"/>
                </a:lnTo>
                <a:lnTo>
                  <a:pt x="842" y="3789"/>
                </a:lnTo>
                <a:lnTo>
                  <a:pt x="844" y="3766"/>
                </a:lnTo>
                <a:lnTo>
                  <a:pt x="845" y="3739"/>
                </a:lnTo>
                <a:lnTo>
                  <a:pt x="845" y="3706"/>
                </a:lnTo>
                <a:lnTo>
                  <a:pt x="845" y="3669"/>
                </a:lnTo>
                <a:lnTo>
                  <a:pt x="844" y="3629"/>
                </a:lnTo>
                <a:lnTo>
                  <a:pt x="842" y="3584"/>
                </a:lnTo>
                <a:lnTo>
                  <a:pt x="839" y="3534"/>
                </a:lnTo>
                <a:lnTo>
                  <a:pt x="832" y="3480"/>
                </a:lnTo>
                <a:lnTo>
                  <a:pt x="825" y="3423"/>
                </a:lnTo>
                <a:lnTo>
                  <a:pt x="815" y="3362"/>
                </a:lnTo>
                <a:lnTo>
                  <a:pt x="803" y="3297"/>
                </a:lnTo>
                <a:lnTo>
                  <a:pt x="788" y="3230"/>
                </a:lnTo>
                <a:lnTo>
                  <a:pt x="770" y="3159"/>
                </a:lnTo>
                <a:lnTo>
                  <a:pt x="749" y="3084"/>
                </a:lnTo>
                <a:lnTo>
                  <a:pt x="725" y="3007"/>
                </a:lnTo>
                <a:lnTo>
                  <a:pt x="698" y="2927"/>
                </a:lnTo>
                <a:lnTo>
                  <a:pt x="667" y="2843"/>
                </a:lnTo>
                <a:lnTo>
                  <a:pt x="631" y="2757"/>
                </a:lnTo>
                <a:lnTo>
                  <a:pt x="591" y="2668"/>
                </a:lnTo>
                <a:lnTo>
                  <a:pt x="546" y="2578"/>
                </a:lnTo>
                <a:lnTo>
                  <a:pt x="497" y="2484"/>
                </a:lnTo>
                <a:lnTo>
                  <a:pt x="443" y="2388"/>
                </a:lnTo>
                <a:lnTo>
                  <a:pt x="384" y="2292"/>
                </a:lnTo>
                <a:lnTo>
                  <a:pt x="319" y="2193"/>
                </a:lnTo>
                <a:lnTo>
                  <a:pt x="247" y="2091"/>
                </a:lnTo>
                <a:lnTo>
                  <a:pt x="171" y="1988"/>
                </a:lnTo>
                <a:lnTo>
                  <a:pt x="89" y="1883"/>
                </a:lnTo>
                <a:lnTo>
                  <a:pt x="0" y="1778"/>
                </a:lnTo>
                <a:lnTo>
                  <a:pt x="2553" y="0"/>
                </a:lnTo>
                <a:lnTo>
                  <a:pt x="2567" y="14"/>
                </a:lnTo>
                <a:lnTo>
                  <a:pt x="2607" y="51"/>
                </a:lnTo>
                <a:lnTo>
                  <a:pt x="2635" y="78"/>
                </a:lnTo>
                <a:lnTo>
                  <a:pt x="2668" y="113"/>
                </a:lnTo>
                <a:lnTo>
                  <a:pt x="2707" y="151"/>
                </a:lnTo>
                <a:lnTo>
                  <a:pt x="2749" y="196"/>
                </a:lnTo>
                <a:lnTo>
                  <a:pt x="2795" y="247"/>
                </a:lnTo>
                <a:lnTo>
                  <a:pt x="2845" y="302"/>
                </a:lnTo>
                <a:lnTo>
                  <a:pt x="2896" y="362"/>
                </a:lnTo>
                <a:lnTo>
                  <a:pt x="2950" y="428"/>
                </a:lnTo>
                <a:lnTo>
                  <a:pt x="3005" y="500"/>
                </a:lnTo>
                <a:lnTo>
                  <a:pt x="3063" y="575"/>
                </a:lnTo>
                <a:lnTo>
                  <a:pt x="3121" y="655"/>
                </a:lnTo>
                <a:lnTo>
                  <a:pt x="3179" y="741"/>
                </a:lnTo>
                <a:lnTo>
                  <a:pt x="3238" y="830"/>
                </a:lnTo>
                <a:lnTo>
                  <a:pt x="3295" y="924"/>
                </a:lnTo>
                <a:lnTo>
                  <a:pt x="3352" y="1022"/>
                </a:lnTo>
                <a:lnTo>
                  <a:pt x="3407" y="1124"/>
                </a:lnTo>
                <a:lnTo>
                  <a:pt x="3461" y="1231"/>
                </a:lnTo>
                <a:lnTo>
                  <a:pt x="3512" y="1340"/>
                </a:lnTo>
                <a:lnTo>
                  <a:pt x="3559" y="1454"/>
                </a:lnTo>
                <a:lnTo>
                  <a:pt x="3604" y="1571"/>
                </a:lnTo>
                <a:lnTo>
                  <a:pt x="3645" y="1692"/>
                </a:lnTo>
                <a:lnTo>
                  <a:pt x="3681" y="1816"/>
                </a:lnTo>
                <a:lnTo>
                  <a:pt x="3713" y="1944"/>
                </a:lnTo>
                <a:lnTo>
                  <a:pt x="3741" y="2075"/>
                </a:lnTo>
                <a:lnTo>
                  <a:pt x="3762" y="2208"/>
                </a:lnTo>
                <a:lnTo>
                  <a:pt x="3776" y="2344"/>
                </a:lnTo>
                <a:lnTo>
                  <a:pt x="3785" y="2484"/>
                </a:lnTo>
                <a:lnTo>
                  <a:pt x="3786" y="2625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SlideModel shp168">
            <a:extLst>
              <a:ext uri="{FF2B5EF4-FFF2-40B4-BE49-F238E27FC236}">
                <a16:creationId xmlns:a16="http://schemas.microsoft.com/office/drawing/2014/main" id="{F33D23BE-3D4E-4313-ABF7-5ECF49A7A556}"/>
              </a:ext>
            </a:extLst>
          </p:cNvPr>
          <p:cNvSpPr>
            <a:spLocks/>
          </p:cNvSpPr>
          <p:nvPr/>
        </p:nvSpPr>
        <p:spPr bwMode="auto">
          <a:xfrm>
            <a:off x="6820848" y="2411436"/>
            <a:ext cx="1425108" cy="1568353"/>
          </a:xfrm>
          <a:custGeom>
            <a:avLst/>
            <a:gdLst>
              <a:gd name="T0" fmla="*/ 1233 w 4656"/>
              <a:gd name="T1" fmla="*/ 4607 h 5123"/>
              <a:gd name="T2" fmla="*/ 4656 w 4656"/>
              <a:gd name="T3" fmla="*/ 5123 h 5123"/>
              <a:gd name="T4" fmla="*/ 4653 w 4656"/>
              <a:gd name="T5" fmla="*/ 5089 h 5123"/>
              <a:gd name="T6" fmla="*/ 4642 w 4656"/>
              <a:gd name="T7" fmla="*/ 4991 h 5123"/>
              <a:gd name="T8" fmla="*/ 4633 w 4656"/>
              <a:gd name="T9" fmla="*/ 4920 h 5123"/>
              <a:gd name="T10" fmla="*/ 4621 w 4656"/>
              <a:gd name="T11" fmla="*/ 4834 h 5123"/>
              <a:gd name="T12" fmla="*/ 4605 w 4656"/>
              <a:gd name="T13" fmla="*/ 4736 h 5123"/>
              <a:gd name="T14" fmla="*/ 4587 w 4656"/>
              <a:gd name="T15" fmla="*/ 4625 h 5123"/>
              <a:gd name="T16" fmla="*/ 4565 w 4656"/>
              <a:gd name="T17" fmla="*/ 4501 h 5123"/>
              <a:gd name="T18" fmla="*/ 4538 w 4656"/>
              <a:gd name="T19" fmla="*/ 4367 h 5123"/>
              <a:gd name="T20" fmla="*/ 4508 w 4656"/>
              <a:gd name="T21" fmla="*/ 4222 h 5123"/>
              <a:gd name="T22" fmla="*/ 4473 w 4656"/>
              <a:gd name="T23" fmla="*/ 4068 h 5123"/>
              <a:gd name="T24" fmla="*/ 4432 w 4656"/>
              <a:gd name="T25" fmla="*/ 3904 h 5123"/>
              <a:gd name="T26" fmla="*/ 4387 w 4656"/>
              <a:gd name="T27" fmla="*/ 3732 h 5123"/>
              <a:gd name="T28" fmla="*/ 4337 w 4656"/>
              <a:gd name="T29" fmla="*/ 3552 h 5123"/>
              <a:gd name="T30" fmla="*/ 4281 w 4656"/>
              <a:gd name="T31" fmla="*/ 3366 h 5123"/>
              <a:gd name="T32" fmla="*/ 4219 w 4656"/>
              <a:gd name="T33" fmla="*/ 3172 h 5123"/>
              <a:gd name="T34" fmla="*/ 4150 w 4656"/>
              <a:gd name="T35" fmla="*/ 2974 h 5123"/>
              <a:gd name="T36" fmla="*/ 4075 w 4656"/>
              <a:gd name="T37" fmla="*/ 2770 h 5123"/>
              <a:gd name="T38" fmla="*/ 3992 w 4656"/>
              <a:gd name="T39" fmla="*/ 2563 h 5123"/>
              <a:gd name="T40" fmla="*/ 3903 w 4656"/>
              <a:gd name="T41" fmla="*/ 2352 h 5123"/>
              <a:gd name="T42" fmla="*/ 3805 w 4656"/>
              <a:gd name="T43" fmla="*/ 2139 h 5123"/>
              <a:gd name="T44" fmla="*/ 3700 w 4656"/>
              <a:gd name="T45" fmla="*/ 1922 h 5123"/>
              <a:gd name="T46" fmla="*/ 3588 w 4656"/>
              <a:gd name="T47" fmla="*/ 1705 h 5123"/>
              <a:gd name="T48" fmla="*/ 3466 w 4656"/>
              <a:gd name="T49" fmla="*/ 1487 h 5123"/>
              <a:gd name="T50" fmla="*/ 3336 w 4656"/>
              <a:gd name="T51" fmla="*/ 1269 h 5123"/>
              <a:gd name="T52" fmla="*/ 3197 w 4656"/>
              <a:gd name="T53" fmla="*/ 1051 h 5123"/>
              <a:gd name="T54" fmla="*/ 3050 w 4656"/>
              <a:gd name="T55" fmla="*/ 836 h 5123"/>
              <a:gd name="T56" fmla="*/ 2891 w 4656"/>
              <a:gd name="T57" fmla="*/ 622 h 5123"/>
              <a:gd name="T58" fmla="*/ 2724 w 4656"/>
              <a:gd name="T59" fmla="*/ 411 h 5123"/>
              <a:gd name="T60" fmla="*/ 2546 w 4656"/>
              <a:gd name="T61" fmla="*/ 204 h 5123"/>
              <a:gd name="T62" fmla="*/ 2358 w 4656"/>
              <a:gd name="T63" fmla="*/ 0 h 5123"/>
              <a:gd name="T64" fmla="*/ 0 w 4656"/>
              <a:gd name="T65" fmla="*/ 1982 h 5123"/>
              <a:gd name="T66" fmla="*/ 14 w 4656"/>
              <a:gd name="T67" fmla="*/ 1997 h 5123"/>
              <a:gd name="T68" fmla="*/ 54 w 4656"/>
              <a:gd name="T69" fmla="*/ 2037 h 5123"/>
              <a:gd name="T70" fmla="*/ 81 w 4656"/>
              <a:gd name="T71" fmla="*/ 2068 h 5123"/>
              <a:gd name="T72" fmla="*/ 114 w 4656"/>
              <a:gd name="T73" fmla="*/ 2104 h 5123"/>
              <a:gd name="T74" fmla="*/ 152 w 4656"/>
              <a:gd name="T75" fmla="*/ 2146 h 5123"/>
              <a:gd name="T76" fmla="*/ 194 w 4656"/>
              <a:gd name="T77" fmla="*/ 2195 h 5123"/>
              <a:gd name="T78" fmla="*/ 239 w 4656"/>
              <a:gd name="T79" fmla="*/ 2249 h 5123"/>
              <a:gd name="T80" fmla="*/ 287 w 4656"/>
              <a:gd name="T81" fmla="*/ 2308 h 5123"/>
              <a:gd name="T82" fmla="*/ 339 w 4656"/>
              <a:gd name="T83" fmla="*/ 2372 h 5123"/>
              <a:gd name="T84" fmla="*/ 392 w 4656"/>
              <a:gd name="T85" fmla="*/ 2441 h 5123"/>
              <a:gd name="T86" fmla="*/ 448 w 4656"/>
              <a:gd name="T87" fmla="*/ 2516 h 5123"/>
              <a:gd name="T88" fmla="*/ 504 w 4656"/>
              <a:gd name="T89" fmla="*/ 2595 h 5123"/>
              <a:gd name="T90" fmla="*/ 561 w 4656"/>
              <a:gd name="T91" fmla="*/ 2679 h 5123"/>
              <a:gd name="T92" fmla="*/ 620 w 4656"/>
              <a:gd name="T93" fmla="*/ 2767 h 5123"/>
              <a:gd name="T94" fmla="*/ 677 w 4656"/>
              <a:gd name="T95" fmla="*/ 2858 h 5123"/>
              <a:gd name="T96" fmla="*/ 735 w 4656"/>
              <a:gd name="T97" fmla="*/ 2955 h 5123"/>
              <a:gd name="T98" fmla="*/ 791 w 4656"/>
              <a:gd name="T99" fmla="*/ 3054 h 5123"/>
              <a:gd name="T100" fmla="*/ 847 w 4656"/>
              <a:gd name="T101" fmla="*/ 3158 h 5123"/>
              <a:gd name="T102" fmla="*/ 899 w 4656"/>
              <a:gd name="T103" fmla="*/ 3264 h 5123"/>
              <a:gd name="T104" fmla="*/ 951 w 4656"/>
              <a:gd name="T105" fmla="*/ 3374 h 5123"/>
              <a:gd name="T106" fmla="*/ 998 w 4656"/>
              <a:gd name="T107" fmla="*/ 3488 h 5123"/>
              <a:gd name="T108" fmla="*/ 1044 w 4656"/>
              <a:gd name="T109" fmla="*/ 3603 h 5123"/>
              <a:gd name="T110" fmla="*/ 1085 w 4656"/>
              <a:gd name="T111" fmla="*/ 3721 h 5123"/>
              <a:gd name="T112" fmla="*/ 1122 w 4656"/>
              <a:gd name="T113" fmla="*/ 3842 h 5123"/>
              <a:gd name="T114" fmla="*/ 1155 w 4656"/>
              <a:gd name="T115" fmla="*/ 3965 h 5123"/>
              <a:gd name="T116" fmla="*/ 1182 w 4656"/>
              <a:gd name="T117" fmla="*/ 4090 h 5123"/>
              <a:gd name="T118" fmla="*/ 1204 w 4656"/>
              <a:gd name="T119" fmla="*/ 4217 h 5123"/>
              <a:gd name="T120" fmla="*/ 1220 w 4656"/>
              <a:gd name="T121" fmla="*/ 4346 h 5123"/>
              <a:gd name="T122" fmla="*/ 1230 w 4656"/>
              <a:gd name="T123" fmla="*/ 4476 h 5123"/>
              <a:gd name="T124" fmla="*/ 1233 w 4656"/>
              <a:gd name="T125" fmla="*/ 4607 h 5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56" h="5123">
                <a:moveTo>
                  <a:pt x="1233" y="4607"/>
                </a:moveTo>
                <a:lnTo>
                  <a:pt x="4656" y="5123"/>
                </a:lnTo>
                <a:lnTo>
                  <a:pt x="4653" y="5089"/>
                </a:lnTo>
                <a:lnTo>
                  <a:pt x="4642" y="4991"/>
                </a:lnTo>
                <a:lnTo>
                  <a:pt x="4633" y="4920"/>
                </a:lnTo>
                <a:lnTo>
                  <a:pt x="4621" y="4834"/>
                </a:lnTo>
                <a:lnTo>
                  <a:pt x="4605" y="4736"/>
                </a:lnTo>
                <a:lnTo>
                  <a:pt x="4587" y="4625"/>
                </a:lnTo>
                <a:lnTo>
                  <a:pt x="4565" y="4501"/>
                </a:lnTo>
                <a:lnTo>
                  <a:pt x="4538" y="4367"/>
                </a:lnTo>
                <a:lnTo>
                  <a:pt x="4508" y="4222"/>
                </a:lnTo>
                <a:lnTo>
                  <a:pt x="4473" y="4068"/>
                </a:lnTo>
                <a:lnTo>
                  <a:pt x="4432" y="3904"/>
                </a:lnTo>
                <a:lnTo>
                  <a:pt x="4387" y="3732"/>
                </a:lnTo>
                <a:lnTo>
                  <a:pt x="4337" y="3552"/>
                </a:lnTo>
                <a:lnTo>
                  <a:pt x="4281" y="3366"/>
                </a:lnTo>
                <a:lnTo>
                  <a:pt x="4219" y="3172"/>
                </a:lnTo>
                <a:lnTo>
                  <a:pt x="4150" y="2974"/>
                </a:lnTo>
                <a:lnTo>
                  <a:pt x="4075" y="2770"/>
                </a:lnTo>
                <a:lnTo>
                  <a:pt x="3992" y="2563"/>
                </a:lnTo>
                <a:lnTo>
                  <a:pt x="3903" y="2352"/>
                </a:lnTo>
                <a:lnTo>
                  <a:pt x="3805" y="2139"/>
                </a:lnTo>
                <a:lnTo>
                  <a:pt x="3700" y="1922"/>
                </a:lnTo>
                <a:lnTo>
                  <a:pt x="3588" y="1705"/>
                </a:lnTo>
                <a:lnTo>
                  <a:pt x="3466" y="1487"/>
                </a:lnTo>
                <a:lnTo>
                  <a:pt x="3336" y="1269"/>
                </a:lnTo>
                <a:lnTo>
                  <a:pt x="3197" y="1051"/>
                </a:lnTo>
                <a:lnTo>
                  <a:pt x="3050" y="836"/>
                </a:lnTo>
                <a:lnTo>
                  <a:pt x="2891" y="622"/>
                </a:lnTo>
                <a:lnTo>
                  <a:pt x="2724" y="411"/>
                </a:lnTo>
                <a:lnTo>
                  <a:pt x="2546" y="204"/>
                </a:lnTo>
                <a:lnTo>
                  <a:pt x="2358" y="0"/>
                </a:lnTo>
                <a:lnTo>
                  <a:pt x="0" y="1982"/>
                </a:lnTo>
                <a:lnTo>
                  <a:pt x="14" y="1997"/>
                </a:lnTo>
                <a:lnTo>
                  <a:pt x="54" y="2037"/>
                </a:lnTo>
                <a:lnTo>
                  <a:pt x="81" y="2068"/>
                </a:lnTo>
                <a:lnTo>
                  <a:pt x="114" y="2104"/>
                </a:lnTo>
                <a:lnTo>
                  <a:pt x="152" y="2146"/>
                </a:lnTo>
                <a:lnTo>
                  <a:pt x="194" y="2195"/>
                </a:lnTo>
                <a:lnTo>
                  <a:pt x="239" y="2249"/>
                </a:lnTo>
                <a:lnTo>
                  <a:pt x="287" y="2308"/>
                </a:lnTo>
                <a:lnTo>
                  <a:pt x="339" y="2372"/>
                </a:lnTo>
                <a:lnTo>
                  <a:pt x="392" y="2441"/>
                </a:lnTo>
                <a:lnTo>
                  <a:pt x="448" y="2516"/>
                </a:lnTo>
                <a:lnTo>
                  <a:pt x="504" y="2595"/>
                </a:lnTo>
                <a:lnTo>
                  <a:pt x="561" y="2679"/>
                </a:lnTo>
                <a:lnTo>
                  <a:pt x="620" y="2767"/>
                </a:lnTo>
                <a:lnTo>
                  <a:pt x="677" y="2858"/>
                </a:lnTo>
                <a:lnTo>
                  <a:pt x="735" y="2955"/>
                </a:lnTo>
                <a:lnTo>
                  <a:pt x="791" y="3054"/>
                </a:lnTo>
                <a:lnTo>
                  <a:pt x="847" y="3158"/>
                </a:lnTo>
                <a:lnTo>
                  <a:pt x="899" y="3264"/>
                </a:lnTo>
                <a:lnTo>
                  <a:pt x="951" y="3374"/>
                </a:lnTo>
                <a:lnTo>
                  <a:pt x="998" y="3488"/>
                </a:lnTo>
                <a:lnTo>
                  <a:pt x="1044" y="3603"/>
                </a:lnTo>
                <a:lnTo>
                  <a:pt x="1085" y="3721"/>
                </a:lnTo>
                <a:lnTo>
                  <a:pt x="1122" y="3842"/>
                </a:lnTo>
                <a:lnTo>
                  <a:pt x="1155" y="3965"/>
                </a:lnTo>
                <a:lnTo>
                  <a:pt x="1182" y="4090"/>
                </a:lnTo>
                <a:lnTo>
                  <a:pt x="1204" y="4217"/>
                </a:lnTo>
                <a:lnTo>
                  <a:pt x="1220" y="4346"/>
                </a:lnTo>
                <a:lnTo>
                  <a:pt x="1230" y="4476"/>
                </a:lnTo>
                <a:lnTo>
                  <a:pt x="1233" y="460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SlideModel shp169">
            <a:extLst>
              <a:ext uri="{FF2B5EF4-FFF2-40B4-BE49-F238E27FC236}">
                <a16:creationId xmlns:a16="http://schemas.microsoft.com/office/drawing/2014/main" id="{0C0969BA-0B6A-4655-A7BD-935BB365B76D}"/>
              </a:ext>
            </a:extLst>
          </p:cNvPr>
          <p:cNvSpPr>
            <a:spLocks/>
          </p:cNvSpPr>
          <p:nvPr/>
        </p:nvSpPr>
        <p:spPr bwMode="auto">
          <a:xfrm>
            <a:off x="6066055" y="4525222"/>
            <a:ext cx="1649159" cy="1044957"/>
          </a:xfrm>
          <a:custGeom>
            <a:avLst/>
            <a:gdLst>
              <a:gd name="T0" fmla="*/ 2652 w 5387"/>
              <a:gd name="T1" fmla="*/ 0 h 3410"/>
              <a:gd name="T2" fmla="*/ 5387 w 5387"/>
              <a:gd name="T3" fmla="*/ 3410 h 3410"/>
              <a:gd name="T4" fmla="*/ 1768 w 5387"/>
              <a:gd name="T5" fmla="*/ 3403 h 3410"/>
              <a:gd name="T6" fmla="*/ 1764 w 5387"/>
              <a:gd name="T7" fmla="*/ 3383 h 3410"/>
              <a:gd name="T8" fmla="*/ 1750 w 5387"/>
              <a:gd name="T9" fmla="*/ 3326 h 3410"/>
              <a:gd name="T10" fmla="*/ 1740 w 5387"/>
              <a:gd name="T11" fmla="*/ 3285 h 3410"/>
              <a:gd name="T12" fmla="*/ 1727 w 5387"/>
              <a:gd name="T13" fmla="*/ 3237 h 3410"/>
              <a:gd name="T14" fmla="*/ 1711 w 5387"/>
              <a:gd name="T15" fmla="*/ 3181 h 3410"/>
              <a:gd name="T16" fmla="*/ 1692 w 5387"/>
              <a:gd name="T17" fmla="*/ 3118 h 3410"/>
              <a:gd name="T18" fmla="*/ 1669 w 5387"/>
              <a:gd name="T19" fmla="*/ 3050 h 3410"/>
              <a:gd name="T20" fmla="*/ 1644 w 5387"/>
              <a:gd name="T21" fmla="*/ 2975 h 3410"/>
              <a:gd name="T22" fmla="*/ 1615 w 5387"/>
              <a:gd name="T23" fmla="*/ 2895 h 3410"/>
              <a:gd name="T24" fmla="*/ 1583 w 5387"/>
              <a:gd name="T25" fmla="*/ 2809 h 3410"/>
              <a:gd name="T26" fmla="*/ 1547 w 5387"/>
              <a:gd name="T27" fmla="*/ 2720 h 3410"/>
              <a:gd name="T28" fmla="*/ 1507 w 5387"/>
              <a:gd name="T29" fmla="*/ 2626 h 3410"/>
              <a:gd name="T30" fmla="*/ 1464 w 5387"/>
              <a:gd name="T31" fmla="*/ 2528 h 3410"/>
              <a:gd name="T32" fmla="*/ 1416 w 5387"/>
              <a:gd name="T33" fmla="*/ 2428 h 3410"/>
              <a:gd name="T34" fmla="*/ 1364 w 5387"/>
              <a:gd name="T35" fmla="*/ 2326 h 3410"/>
              <a:gd name="T36" fmla="*/ 1309 w 5387"/>
              <a:gd name="T37" fmla="*/ 2221 h 3410"/>
              <a:gd name="T38" fmla="*/ 1248 w 5387"/>
              <a:gd name="T39" fmla="*/ 2115 h 3410"/>
              <a:gd name="T40" fmla="*/ 1183 w 5387"/>
              <a:gd name="T41" fmla="*/ 2008 h 3410"/>
              <a:gd name="T42" fmla="*/ 1113 w 5387"/>
              <a:gd name="T43" fmla="*/ 1900 h 3410"/>
              <a:gd name="T44" fmla="*/ 1039 w 5387"/>
              <a:gd name="T45" fmla="*/ 1791 h 3410"/>
              <a:gd name="T46" fmla="*/ 959 w 5387"/>
              <a:gd name="T47" fmla="*/ 1683 h 3410"/>
              <a:gd name="T48" fmla="*/ 875 w 5387"/>
              <a:gd name="T49" fmla="*/ 1576 h 3410"/>
              <a:gd name="T50" fmla="*/ 785 w 5387"/>
              <a:gd name="T51" fmla="*/ 1471 h 3410"/>
              <a:gd name="T52" fmla="*/ 690 w 5387"/>
              <a:gd name="T53" fmla="*/ 1366 h 3410"/>
              <a:gd name="T54" fmla="*/ 589 w 5387"/>
              <a:gd name="T55" fmla="*/ 1264 h 3410"/>
              <a:gd name="T56" fmla="*/ 483 w 5387"/>
              <a:gd name="T57" fmla="*/ 1165 h 3410"/>
              <a:gd name="T58" fmla="*/ 371 w 5387"/>
              <a:gd name="T59" fmla="*/ 1069 h 3410"/>
              <a:gd name="T60" fmla="*/ 253 w 5387"/>
              <a:gd name="T61" fmla="*/ 977 h 3410"/>
              <a:gd name="T62" fmla="*/ 130 w 5387"/>
              <a:gd name="T63" fmla="*/ 889 h 3410"/>
              <a:gd name="T64" fmla="*/ 0 w 5387"/>
              <a:gd name="T65" fmla="*/ 805 h 3410"/>
              <a:gd name="T66" fmla="*/ 2652 w 5387"/>
              <a:gd name="T67" fmla="*/ 0 h 3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87" h="3410">
                <a:moveTo>
                  <a:pt x="2652" y="0"/>
                </a:moveTo>
                <a:lnTo>
                  <a:pt x="5387" y="3410"/>
                </a:lnTo>
                <a:lnTo>
                  <a:pt x="1768" y="3403"/>
                </a:lnTo>
                <a:lnTo>
                  <a:pt x="1764" y="3383"/>
                </a:lnTo>
                <a:lnTo>
                  <a:pt x="1750" y="3326"/>
                </a:lnTo>
                <a:lnTo>
                  <a:pt x="1740" y="3285"/>
                </a:lnTo>
                <a:lnTo>
                  <a:pt x="1727" y="3237"/>
                </a:lnTo>
                <a:lnTo>
                  <a:pt x="1711" y="3181"/>
                </a:lnTo>
                <a:lnTo>
                  <a:pt x="1692" y="3118"/>
                </a:lnTo>
                <a:lnTo>
                  <a:pt x="1669" y="3050"/>
                </a:lnTo>
                <a:lnTo>
                  <a:pt x="1644" y="2975"/>
                </a:lnTo>
                <a:lnTo>
                  <a:pt x="1615" y="2895"/>
                </a:lnTo>
                <a:lnTo>
                  <a:pt x="1583" y="2809"/>
                </a:lnTo>
                <a:lnTo>
                  <a:pt x="1547" y="2720"/>
                </a:lnTo>
                <a:lnTo>
                  <a:pt x="1507" y="2626"/>
                </a:lnTo>
                <a:lnTo>
                  <a:pt x="1464" y="2528"/>
                </a:lnTo>
                <a:lnTo>
                  <a:pt x="1416" y="2428"/>
                </a:lnTo>
                <a:lnTo>
                  <a:pt x="1364" y="2326"/>
                </a:lnTo>
                <a:lnTo>
                  <a:pt x="1309" y="2221"/>
                </a:lnTo>
                <a:lnTo>
                  <a:pt x="1248" y="2115"/>
                </a:lnTo>
                <a:lnTo>
                  <a:pt x="1183" y="2008"/>
                </a:lnTo>
                <a:lnTo>
                  <a:pt x="1113" y="1900"/>
                </a:lnTo>
                <a:lnTo>
                  <a:pt x="1039" y="1791"/>
                </a:lnTo>
                <a:lnTo>
                  <a:pt x="959" y="1683"/>
                </a:lnTo>
                <a:lnTo>
                  <a:pt x="875" y="1576"/>
                </a:lnTo>
                <a:lnTo>
                  <a:pt x="785" y="1471"/>
                </a:lnTo>
                <a:lnTo>
                  <a:pt x="690" y="1366"/>
                </a:lnTo>
                <a:lnTo>
                  <a:pt x="589" y="1264"/>
                </a:lnTo>
                <a:lnTo>
                  <a:pt x="483" y="1165"/>
                </a:lnTo>
                <a:lnTo>
                  <a:pt x="371" y="1069"/>
                </a:lnTo>
                <a:lnTo>
                  <a:pt x="253" y="977"/>
                </a:lnTo>
                <a:lnTo>
                  <a:pt x="130" y="889"/>
                </a:lnTo>
                <a:lnTo>
                  <a:pt x="0" y="805"/>
                </a:lnTo>
                <a:lnTo>
                  <a:pt x="2652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SlideModel shp170">
            <a:extLst>
              <a:ext uri="{FF2B5EF4-FFF2-40B4-BE49-F238E27FC236}">
                <a16:creationId xmlns:a16="http://schemas.microsoft.com/office/drawing/2014/main" id="{F9693BAB-D5D6-4D58-AD2E-91B4E5D26F38}"/>
              </a:ext>
            </a:extLst>
          </p:cNvPr>
          <p:cNvSpPr>
            <a:spLocks/>
          </p:cNvSpPr>
          <p:nvPr/>
        </p:nvSpPr>
        <p:spPr bwMode="auto">
          <a:xfrm>
            <a:off x="6066055" y="3882454"/>
            <a:ext cx="1002718" cy="888856"/>
          </a:xfrm>
          <a:custGeom>
            <a:avLst/>
            <a:gdLst>
              <a:gd name="T0" fmla="*/ 2652 w 3277"/>
              <a:gd name="T1" fmla="*/ 2100 h 2905"/>
              <a:gd name="T2" fmla="*/ 0 w 3277"/>
              <a:gd name="T3" fmla="*/ 2905 h 2905"/>
              <a:gd name="T4" fmla="*/ 10 w 3277"/>
              <a:gd name="T5" fmla="*/ 2899 h 2905"/>
              <a:gd name="T6" fmla="*/ 37 w 3277"/>
              <a:gd name="T7" fmla="*/ 2884 h 2905"/>
              <a:gd name="T8" fmla="*/ 57 w 3277"/>
              <a:gd name="T9" fmla="*/ 2872 h 2905"/>
              <a:gd name="T10" fmla="*/ 80 w 3277"/>
              <a:gd name="T11" fmla="*/ 2858 h 2905"/>
              <a:gd name="T12" fmla="*/ 107 w 3277"/>
              <a:gd name="T13" fmla="*/ 2839 h 2905"/>
              <a:gd name="T14" fmla="*/ 135 w 3277"/>
              <a:gd name="T15" fmla="*/ 2818 h 2905"/>
              <a:gd name="T16" fmla="*/ 166 w 3277"/>
              <a:gd name="T17" fmla="*/ 2794 h 2905"/>
              <a:gd name="T18" fmla="*/ 199 w 3277"/>
              <a:gd name="T19" fmla="*/ 2765 h 2905"/>
              <a:gd name="T20" fmla="*/ 234 w 3277"/>
              <a:gd name="T21" fmla="*/ 2733 h 2905"/>
              <a:gd name="T22" fmla="*/ 271 w 3277"/>
              <a:gd name="T23" fmla="*/ 2698 h 2905"/>
              <a:gd name="T24" fmla="*/ 308 w 3277"/>
              <a:gd name="T25" fmla="*/ 2658 h 2905"/>
              <a:gd name="T26" fmla="*/ 347 w 3277"/>
              <a:gd name="T27" fmla="*/ 2614 h 2905"/>
              <a:gd name="T28" fmla="*/ 385 w 3277"/>
              <a:gd name="T29" fmla="*/ 2567 h 2905"/>
              <a:gd name="T30" fmla="*/ 423 w 3277"/>
              <a:gd name="T31" fmla="*/ 2515 h 2905"/>
              <a:gd name="T32" fmla="*/ 461 w 3277"/>
              <a:gd name="T33" fmla="*/ 2459 h 2905"/>
              <a:gd name="T34" fmla="*/ 498 w 3277"/>
              <a:gd name="T35" fmla="*/ 2398 h 2905"/>
              <a:gd name="T36" fmla="*/ 534 w 3277"/>
              <a:gd name="T37" fmla="*/ 2333 h 2905"/>
              <a:gd name="T38" fmla="*/ 569 w 3277"/>
              <a:gd name="T39" fmla="*/ 2262 h 2905"/>
              <a:gd name="T40" fmla="*/ 602 w 3277"/>
              <a:gd name="T41" fmla="*/ 2187 h 2905"/>
              <a:gd name="T42" fmla="*/ 633 w 3277"/>
              <a:gd name="T43" fmla="*/ 2107 h 2905"/>
              <a:gd name="T44" fmla="*/ 661 w 3277"/>
              <a:gd name="T45" fmla="*/ 2022 h 2905"/>
              <a:gd name="T46" fmla="*/ 687 w 3277"/>
              <a:gd name="T47" fmla="*/ 1932 h 2905"/>
              <a:gd name="T48" fmla="*/ 710 w 3277"/>
              <a:gd name="T49" fmla="*/ 1835 h 2905"/>
              <a:gd name="T50" fmla="*/ 729 w 3277"/>
              <a:gd name="T51" fmla="*/ 1734 h 2905"/>
              <a:gd name="T52" fmla="*/ 744 w 3277"/>
              <a:gd name="T53" fmla="*/ 1627 h 2905"/>
              <a:gd name="T54" fmla="*/ 755 w 3277"/>
              <a:gd name="T55" fmla="*/ 1514 h 2905"/>
              <a:gd name="T56" fmla="*/ 761 w 3277"/>
              <a:gd name="T57" fmla="*/ 1396 h 2905"/>
              <a:gd name="T58" fmla="*/ 763 w 3277"/>
              <a:gd name="T59" fmla="*/ 1271 h 2905"/>
              <a:gd name="T60" fmla="*/ 759 w 3277"/>
              <a:gd name="T61" fmla="*/ 1140 h 2905"/>
              <a:gd name="T62" fmla="*/ 750 w 3277"/>
              <a:gd name="T63" fmla="*/ 1003 h 2905"/>
              <a:gd name="T64" fmla="*/ 3204 w 3277"/>
              <a:gd name="T65" fmla="*/ 0 h 2905"/>
              <a:gd name="T66" fmla="*/ 3208 w 3277"/>
              <a:gd name="T67" fmla="*/ 9 h 2905"/>
              <a:gd name="T68" fmla="*/ 3218 w 3277"/>
              <a:gd name="T69" fmla="*/ 39 h 2905"/>
              <a:gd name="T70" fmla="*/ 3225 w 3277"/>
              <a:gd name="T71" fmla="*/ 62 h 2905"/>
              <a:gd name="T72" fmla="*/ 3232 w 3277"/>
              <a:gd name="T73" fmla="*/ 89 h 2905"/>
              <a:gd name="T74" fmla="*/ 3240 w 3277"/>
              <a:gd name="T75" fmla="*/ 121 h 2905"/>
              <a:gd name="T76" fmla="*/ 3248 w 3277"/>
              <a:gd name="T77" fmla="*/ 156 h 2905"/>
              <a:gd name="T78" fmla="*/ 3255 w 3277"/>
              <a:gd name="T79" fmla="*/ 197 h 2905"/>
              <a:gd name="T80" fmla="*/ 3262 w 3277"/>
              <a:gd name="T81" fmla="*/ 242 h 2905"/>
              <a:gd name="T82" fmla="*/ 3268 w 3277"/>
              <a:gd name="T83" fmla="*/ 290 h 2905"/>
              <a:gd name="T84" fmla="*/ 3272 w 3277"/>
              <a:gd name="T85" fmla="*/ 343 h 2905"/>
              <a:gd name="T86" fmla="*/ 3275 w 3277"/>
              <a:gd name="T87" fmla="*/ 400 h 2905"/>
              <a:gd name="T88" fmla="*/ 3277 w 3277"/>
              <a:gd name="T89" fmla="*/ 461 h 2905"/>
              <a:gd name="T90" fmla="*/ 3276 w 3277"/>
              <a:gd name="T91" fmla="*/ 526 h 2905"/>
              <a:gd name="T92" fmla="*/ 3274 w 3277"/>
              <a:gd name="T93" fmla="*/ 593 h 2905"/>
              <a:gd name="T94" fmla="*/ 3268 w 3277"/>
              <a:gd name="T95" fmla="*/ 665 h 2905"/>
              <a:gd name="T96" fmla="*/ 3260 w 3277"/>
              <a:gd name="T97" fmla="*/ 740 h 2905"/>
              <a:gd name="T98" fmla="*/ 3248 w 3277"/>
              <a:gd name="T99" fmla="*/ 818 h 2905"/>
              <a:gd name="T100" fmla="*/ 3232 w 3277"/>
              <a:gd name="T101" fmla="*/ 901 h 2905"/>
              <a:gd name="T102" fmla="*/ 3212 w 3277"/>
              <a:gd name="T103" fmla="*/ 986 h 2905"/>
              <a:gd name="T104" fmla="*/ 3188 w 3277"/>
              <a:gd name="T105" fmla="*/ 1074 h 2905"/>
              <a:gd name="T106" fmla="*/ 3161 w 3277"/>
              <a:gd name="T107" fmla="*/ 1165 h 2905"/>
              <a:gd name="T108" fmla="*/ 3128 w 3277"/>
              <a:gd name="T109" fmla="*/ 1259 h 2905"/>
              <a:gd name="T110" fmla="*/ 3089 w 3277"/>
              <a:gd name="T111" fmla="*/ 1355 h 2905"/>
              <a:gd name="T112" fmla="*/ 3045 w 3277"/>
              <a:gd name="T113" fmla="*/ 1454 h 2905"/>
              <a:gd name="T114" fmla="*/ 2996 w 3277"/>
              <a:gd name="T115" fmla="*/ 1557 h 2905"/>
              <a:gd name="T116" fmla="*/ 2941 w 3277"/>
              <a:gd name="T117" fmla="*/ 1661 h 2905"/>
              <a:gd name="T118" fmla="*/ 2879 w 3277"/>
              <a:gd name="T119" fmla="*/ 1768 h 2905"/>
              <a:gd name="T120" fmla="*/ 2811 w 3277"/>
              <a:gd name="T121" fmla="*/ 1877 h 2905"/>
              <a:gd name="T122" fmla="*/ 2735 w 3277"/>
              <a:gd name="T123" fmla="*/ 1988 h 2905"/>
              <a:gd name="T124" fmla="*/ 2652 w 3277"/>
              <a:gd name="T125" fmla="*/ 2100 h 2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77" h="2905">
                <a:moveTo>
                  <a:pt x="2652" y="2100"/>
                </a:moveTo>
                <a:lnTo>
                  <a:pt x="0" y="2905"/>
                </a:lnTo>
                <a:lnTo>
                  <a:pt x="10" y="2899"/>
                </a:lnTo>
                <a:lnTo>
                  <a:pt x="37" y="2884"/>
                </a:lnTo>
                <a:lnTo>
                  <a:pt x="57" y="2872"/>
                </a:lnTo>
                <a:lnTo>
                  <a:pt x="80" y="2858"/>
                </a:lnTo>
                <a:lnTo>
                  <a:pt x="107" y="2839"/>
                </a:lnTo>
                <a:lnTo>
                  <a:pt x="135" y="2818"/>
                </a:lnTo>
                <a:lnTo>
                  <a:pt x="166" y="2794"/>
                </a:lnTo>
                <a:lnTo>
                  <a:pt x="199" y="2765"/>
                </a:lnTo>
                <a:lnTo>
                  <a:pt x="234" y="2733"/>
                </a:lnTo>
                <a:lnTo>
                  <a:pt x="271" y="2698"/>
                </a:lnTo>
                <a:lnTo>
                  <a:pt x="308" y="2658"/>
                </a:lnTo>
                <a:lnTo>
                  <a:pt x="347" y="2614"/>
                </a:lnTo>
                <a:lnTo>
                  <a:pt x="385" y="2567"/>
                </a:lnTo>
                <a:lnTo>
                  <a:pt x="423" y="2515"/>
                </a:lnTo>
                <a:lnTo>
                  <a:pt x="461" y="2459"/>
                </a:lnTo>
                <a:lnTo>
                  <a:pt x="498" y="2398"/>
                </a:lnTo>
                <a:lnTo>
                  <a:pt x="534" y="2333"/>
                </a:lnTo>
                <a:lnTo>
                  <a:pt x="569" y="2262"/>
                </a:lnTo>
                <a:lnTo>
                  <a:pt x="602" y="2187"/>
                </a:lnTo>
                <a:lnTo>
                  <a:pt x="633" y="2107"/>
                </a:lnTo>
                <a:lnTo>
                  <a:pt x="661" y="2022"/>
                </a:lnTo>
                <a:lnTo>
                  <a:pt x="687" y="1932"/>
                </a:lnTo>
                <a:lnTo>
                  <a:pt x="710" y="1835"/>
                </a:lnTo>
                <a:lnTo>
                  <a:pt x="729" y="1734"/>
                </a:lnTo>
                <a:lnTo>
                  <a:pt x="744" y="1627"/>
                </a:lnTo>
                <a:lnTo>
                  <a:pt x="755" y="1514"/>
                </a:lnTo>
                <a:lnTo>
                  <a:pt x="761" y="1396"/>
                </a:lnTo>
                <a:lnTo>
                  <a:pt x="763" y="1271"/>
                </a:lnTo>
                <a:lnTo>
                  <a:pt x="759" y="1140"/>
                </a:lnTo>
                <a:lnTo>
                  <a:pt x="750" y="1003"/>
                </a:lnTo>
                <a:lnTo>
                  <a:pt x="3204" y="0"/>
                </a:lnTo>
                <a:lnTo>
                  <a:pt x="3208" y="9"/>
                </a:lnTo>
                <a:lnTo>
                  <a:pt x="3218" y="39"/>
                </a:lnTo>
                <a:lnTo>
                  <a:pt x="3225" y="62"/>
                </a:lnTo>
                <a:lnTo>
                  <a:pt x="3232" y="89"/>
                </a:lnTo>
                <a:lnTo>
                  <a:pt x="3240" y="121"/>
                </a:lnTo>
                <a:lnTo>
                  <a:pt x="3248" y="156"/>
                </a:lnTo>
                <a:lnTo>
                  <a:pt x="3255" y="197"/>
                </a:lnTo>
                <a:lnTo>
                  <a:pt x="3262" y="242"/>
                </a:lnTo>
                <a:lnTo>
                  <a:pt x="3268" y="290"/>
                </a:lnTo>
                <a:lnTo>
                  <a:pt x="3272" y="343"/>
                </a:lnTo>
                <a:lnTo>
                  <a:pt x="3275" y="400"/>
                </a:lnTo>
                <a:lnTo>
                  <a:pt x="3277" y="461"/>
                </a:lnTo>
                <a:lnTo>
                  <a:pt x="3276" y="526"/>
                </a:lnTo>
                <a:lnTo>
                  <a:pt x="3274" y="593"/>
                </a:lnTo>
                <a:lnTo>
                  <a:pt x="3268" y="665"/>
                </a:lnTo>
                <a:lnTo>
                  <a:pt x="3260" y="740"/>
                </a:lnTo>
                <a:lnTo>
                  <a:pt x="3248" y="818"/>
                </a:lnTo>
                <a:lnTo>
                  <a:pt x="3232" y="901"/>
                </a:lnTo>
                <a:lnTo>
                  <a:pt x="3212" y="986"/>
                </a:lnTo>
                <a:lnTo>
                  <a:pt x="3188" y="1074"/>
                </a:lnTo>
                <a:lnTo>
                  <a:pt x="3161" y="1165"/>
                </a:lnTo>
                <a:lnTo>
                  <a:pt x="3128" y="1259"/>
                </a:lnTo>
                <a:lnTo>
                  <a:pt x="3089" y="1355"/>
                </a:lnTo>
                <a:lnTo>
                  <a:pt x="3045" y="1454"/>
                </a:lnTo>
                <a:lnTo>
                  <a:pt x="2996" y="1557"/>
                </a:lnTo>
                <a:lnTo>
                  <a:pt x="2941" y="1661"/>
                </a:lnTo>
                <a:lnTo>
                  <a:pt x="2879" y="1768"/>
                </a:lnTo>
                <a:lnTo>
                  <a:pt x="2811" y="1877"/>
                </a:lnTo>
                <a:lnTo>
                  <a:pt x="2735" y="1988"/>
                </a:lnTo>
                <a:lnTo>
                  <a:pt x="2652" y="210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SlideModel shp171">
            <a:extLst>
              <a:ext uri="{FF2B5EF4-FFF2-40B4-BE49-F238E27FC236}">
                <a16:creationId xmlns:a16="http://schemas.microsoft.com/office/drawing/2014/main" id="{B23E4293-D54E-40AE-87F1-94B58430A958}"/>
              </a:ext>
            </a:extLst>
          </p:cNvPr>
          <p:cNvSpPr>
            <a:spLocks/>
          </p:cNvSpPr>
          <p:nvPr/>
        </p:nvSpPr>
        <p:spPr bwMode="auto">
          <a:xfrm>
            <a:off x="6877779" y="3882454"/>
            <a:ext cx="1179020" cy="1687725"/>
          </a:xfrm>
          <a:custGeom>
            <a:avLst/>
            <a:gdLst>
              <a:gd name="T0" fmla="*/ 0 w 3848"/>
              <a:gd name="T1" fmla="*/ 2100 h 5510"/>
              <a:gd name="T2" fmla="*/ 2735 w 3848"/>
              <a:gd name="T3" fmla="*/ 5510 h 5510"/>
              <a:gd name="T4" fmla="*/ 2750 w 3848"/>
              <a:gd name="T5" fmla="*/ 5486 h 5510"/>
              <a:gd name="T6" fmla="*/ 2795 w 3848"/>
              <a:gd name="T7" fmla="*/ 5415 h 5510"/>
              <a:gd name="T8" fmla="*/ 2827 w 3848"/>
              <a:gd name="T9" fmla="*/ 5362 h 5510"/>
              <a:gd name="T10" fmla="*/ 2866 w 3848"/>
              <a:gd name="T11" fmla="*/ 5300 h 5510"/>
              <a:gd name="T12" fmla="*/ 2908 w 3848"/>
              <a:gd name="T13" fmla="*/ 5226 h 5510"/>
              <a:gd name="T14" fmla="*/ 2954 w 3848"/>
              <a:gd name="T15" fmla="*/ 5141 h 5510"/>
              <a:gd name="T16" fmla="*/ 3005 w 3848"/>
              <a:gd name="T17" fmla="*/ 5046 h 5510"/>
              <a:gd name="T18" fmla="*/ 3058 w 3848"/>
              <a:gd name="T19" fmla="*/ 4941 h 5510"/>
              <a:gd name="T20" fmla="*/ 3114 w 3848"/>
              <a:gd name="T21" fmla="*/ 4826 h 5510"/>
              <a:gd name="T22" fmla="*/ 3171 w 3848"/>
              <a:gd name="T23" fmla="*/ 4702 h 5510"/>
              <a:gd name="T24" fmla="*/ 3230 w 3848"/>
              <a:gd name="T25" fmla="*/ 4568 h 5510"/>
              <a:gd name="T26" fmla="*/ 3290 w 3848"/>
              <a:gd name="T27" fmla="*/ 4424 h 5510"/>
              <a:gd name="T28" fmla="*/ 3349 w 3848"/>
              <a:gd name="T29" fmla="*/ 4272 h 5510"/>
              <a:gd name="T30" fmla="*/ 3408 w 3848"/>
              <a:gd name="T31" fmla="*/ 4110 h 5510"/>
              <a:gd name="T32" fmla="*/ 3465 w 3848"/>
              <a:gd name="T33" fmla="*/ 3940 h 5510"/>
              <a:gd name="T34" fmla="*/ 3521 w 3848"/>
              <a:gd name="T35" fmla="*/ 3762 h 5510"/>
              <a:gd name="T36" fmla="*/ 3575 w 3848"/>
              <a:gd name="T37" fmla="*/ 3575 h 5510"/>
              <a:gd name="T38" fmla="*/ 3626 w 3848"/>
              <a:gd name="T39" fmla="*/ 3380 h 5510"/>
              <a:gd name="T40" fmla="*/ 3672 w 3848"/>
              <a:gd name="T41" fmla="*/ 3178 h 5510"/>
              <a:gd name="T42" fmla="*/ 3715 w 3848"/>
              <a:gd name="T43" fmla="*/ 2968 h 5510"/>
              <a:gd name="T44" fmla="*/ 3752 w 3848"/>
              <a:gd name="T45" fmla="*/ 2751 h 5510"/>
              <a:gd name="T46" fmla="*/ 3785 w 3848"/>
              <a:gd name="T47" fmla="*/ 2526 h 5510"/>
              <a:gd name="T48" fmla="*/ 3812 w 3848"/>
              <a:gd name="T49" fmla="*/ 2295 h 5510"/>
              <a:gd name="T50" fmla="*/ 3832 w 3848"/>
              <a:gd name="T51" fmla="*/ 2058 h 5510"/>
              <a:gd name="T52" fmla="*/ 3844 w 3848"/>
              <a:gd name="T53" fmla="*/ 1813 h 5510"/>
              <a:gd name="T54" fmla="*/ 3848 w 3848"/>
              <a:gd name="T55" fmla="*/ 1562 h 5510"/>
              <a:gd name="T56" fmla="*/ 3845 w 3848"/>
              <a:gd name="T57" fmla="*/ 1306 h 5510"/>
              <a:gd name="T58" fmla="*/ 3832 w 3848"/>
              <a:gd name="T59" fmla="*/ 1043 h 5510"/>
              <a:gd name="T60" fmla="*/ 3810 w 3848"/>
              <a:gd name="T61" fmla="*/ 774 h 5510"/>
              <a:gd name="T62" fmla="*/ 3776 w 3848"/>
              <a:gd name="T63" fmla="*/ 501 h 5510"/>
              <a:gd name="T64" fmla="*/ 552 w 3848"/>
              <a:gd name="T65" fmla="*/ 0 h 5510"/>
              <a:gd name="T66" fmla="*/ 555 w 3848"/>
              <a:gd name="T67" fmla="*/ 11 h 5510"/>
              <a:gd name="T68" fmla="*/ 563 w 3848"/>
              <a:gd name="T69" fmla="*/ 44 h 5510"/>
              <a:gd name="T70" fmla="*/ 568 w 3848"/>
              <a:gd name="T71" fmla="*/ 67 h 5510"/>
              <a:gd name="T72" fmla="*/ 573 w 3848"/>
              <a:gd name="T73" fmla="*/ 96 h 5510"/>
              <a:gd name="T74" fmla="*/ 578 w 3848"/>
              <a:gd name="T75" fmla="*/ 129 h 5510"/>
              <a:gd name="T76" fmla="*/ 584 w 3848"/>
              <a:gd name="T77" fmla="*/ 168 h 5510"/>
              <a:gd name="T78" fmla="*/ 588 w 3848"/>
              <a:gd name="T79" fmla="*/ 211 h 5510"/>
              <a:gd name="T80" fmla="*/ 592 w 3848"/>
              <a:gd name="T81" fmla="*/ 258 h 5510"/>
              <a:gd name="T82" fmla="*/ 596 w 3848"/>
              <a:gd name="T83" fmla="*/ 310 h 5510"/>
              <a:gd name="T84" fmla="*/ 598 w 3848"/>
              <a:gd name="T85" fmla="*/ 365 h 5510"/>
              <a:gd name="T86" fmla="*/ 599 w 3848"/>
              <a:gd name="T87" fmla="*/ 424 h 5510"/>
              <a:gd name="T88" fmla="*/ 598 w 3848"/>
              <a:gd name="T89" fmla="*/ 488 h 5510"/>
              <a:gd name="T90" fmla="*/ 596 w 3848"/>
              <a:gd name="T91" fmla="*/ 554 h 5510"/>
              <a:gd name="T92" fmla="*/ 590 w 3848"/>
              <a:gd name="T93" fmla="*/ 625 h 5510"/>
              <a:gd name="T94" fmla="*/ 582 w 3848"/>
              <a:gd name="T95" fmla="*/ 698 h 5510"/>
              <a:gd name="T96" fmla="*/ 573 w 3848"/>
              <a:gd name="T97" fmla="*/ 775 h 5510"/>
              <a:gd name="T98" fmla="*/ 559 w 3848"/>
              <a:gd name="T99" fmla="*/ 855 h 5510"/>
              <a:gd name="T100" fmla="*/ 543 w 3848"/>
              <a:gd name="T101" fmla="*/ 938 h 5510"/>
              <a:gd name="T102" fmla="*/ 523 w 3848"/>
              <a:gd name="T103" fmla="*/ 1023 h 5510"/>
              <a:gd name="T104" fmla="*/ 499 w 3848"/>
              <a:gd name="T105" fmla="*/ 1111 h 5510"/>
              <a:gd name="T106" fmla="*/ 471 w 3848"/>
              <a:gd name="T107" fmla="*/ 1201 h 5510"/>
              <a:gd name="T108" fmla="*/ 439 w 3848"/>
              <a:gd name="T109" fmla="*/ 1295 h 5510"/>
              <a:gd name="T110" fmla="*/ 403 w 3848"/>
              <a:gd name="T111" fmla="*/ 1389 h 5510"/>
              <a:gd name="T112" fmla="*/ 362 w 3848"/>
              <a:gd name="T113" fmla="*/ 1486 h 5510"/>
              <a:gd name="T114" fmla="*/ 316 w 3848"/>
              <a:gd name="T115" fmla="*/ 1584 h 5510"/>
              <a:gd name="T116" fmla="*/ 264 w 3848"/>
              <a:gd name="T117" fmla="*/ 1686 h 5510"/>
              <a:gd name="T118" fmla="*/ 207 w 3848"/>
              <a:gd name="T119" fmla="*/ 1787 h 5510"/>
              <a:gd name="T120" fmla="*/ 144 w 3848"/>
              <a:gd name="T121" fmla="*/ 1890 h 5510"/>
              <a:gd name="T122" fmla="*/ 76 w 3848"/>
              <a:gd name="T123" fmla="*/ 1995 h 5510"/>
              <a:gd name="T124" fmla="*/ 0 w 3848"/>
              <a:gd name="T125" fmla="*/ 2100 h 5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8" h="5510">
                <a:moveTo>
                  <a:pt x="0" y="2100"/>
                </a:moveTo>
                <a:lnTo>
                  <a:pt x="2735" y="5510"/>
                </a:lnTo>
                <a:lnTo>
                  <a:pt x="2750" y="5486"/>
                </a:lnTo>
                <a:lnTo>
                  <a:pt x="2795" y="5415"/>
                </a:lnTo>
                <a:lnTo>
                  <a:pt x="2827" y="5362"/>
                </a:lnTo>
                <a:lnTo>
                  <a:pt x="2866" y="5300"/>
                </a:lnTo>
                <a:lnTo>
                  <a:pt x="2908" y="5226"/>
                </a:lnTo>
                <a:lnTo>
                  <a:pt x="2954" y="5141"/>
                </a:lnTo>
                <a:lnTo>
                  <a:pt x="3005" y="5046"/>
                </a:lnTo>
                <a:lnTo>
                  <a:pt x="3058" y="4941"/>
                </a:lnTo>
                <a:lnTo>
                  <a:pt x="3114" y="4826"/>
                </a:lnTo>
                <a:lnTo>
                  <a:pt x="3171" y="4702"/>
                </a:lnTo>
                <a:lnTo>
                  <a:pt x="3230" y="4568"/>
                </a:lnTo>
                <a:lnTo>
                  <a:pt x="3290" y="4424"/>
                </a:lnTo>
                <a:lnTo>
                  <a:pt x="3349" y="4272"/>
                </a:lnTo>
                <a:lnTo>
                  <a:pt x="3408" y="4110"/>
                </a:lnTo>
                <a:lnTo>
                  <a:pt x="3465" y="3940"/>
                </a:lnTo>
                <a:lnTo>
                  <a:pt x="3521" y="3762"/>
                </a:lnTo>
                <a:lnTo>
                  <a:pt x="3575" y="3575"/>
                </a:lnTo>
                <a:lnTo>
                  <a:pt x="3626" y="3380"/>
                </a:lnTo>
                <a:lnTo>
                  <a:pt x="3672" y="3178"/>
                </a:lnTo>
                <a:lnTo>
                  <a:pt x="3715" y="2968"/>
                </a:lnTo>
                <a:lnTo>
                  <a:pt x="3752" y="2751"/>
                </a:lnTo>
                <a:lnTo>
                  <a:pt x="3785" y="2526"/>
                </a:lnTo>
                <a:lnTo>
                  <a:pt x="3812" y="2295"/>
                </a:lnTo>
                <a:lnTo>
                  <a:pt x="3832" y="2058"/>
                </a:lnTo>
                <a:lnTo>
                  <a:pt x="3844" y="1813"/>
                </a:lnTo>
                <a:lnTo>
                  <a:pt x="3848" y="1562"/>
                </a:lnTo>
                <a:lnTo>
                  <a:pt x="3845" y="1306"/>
                </a:lnTo>
                <a:lnTo>
                  <a:pt x="3832" y="1043"/>
                </a:lnTo>
                <a:lnTo>
                  <a:pt x="3810" y="774"/>
                </a:lnTo>
                <a:lnTo>
                  <a:pt x="3776" y="501"/>
                </a:lnTo>
                <a:lnTo>
                  <a:pt x="552" y="0"/>
                </a:lnTo>
                <a:lnTo>
                  <a:pt x="555" y="11"/>
                </a:lnTo>
                <a:lnTo>
                  <a:pt x="563" y="44"/>
                </a:lnTo>
                <a:lnTo>
                  <a:pt x="568" y="67"/>
                </a:lnTo>
                <a:lnTo>
                  <a:pt x="573" y="96"/>
                </a:lnTo>
                <a:lnTo>
                  <a:pt x="578" y="129"/>
                </a:lnTo>
                <a:lnTo>
                  <a:pt x="584" y="168"/>
                </a:lnTo>
                <a:lnTo>
                  <a:pt x="588" y="211"/>
                </a:lnTo>
                <a:lnTo>
                  <a:pt x="592" y="258"/>
                </a:lnTo>
                <a:lnTo>
                  <a:pt x="596" y="310"/>
                </a:lnTo>
                <a:lnTo>
                  <a:pt x="598" y="365"/>
                </a:lnTo>
                <a:lnTo>
                  <a:pt x="599" y="424"/>
                </a:lnTo>
                <a:lnTo>
                  <a:pt x="598" y="488"/>
                </a:lnTo>
                <a:lnTo>
                  <a:pt x="596" y="554"/>
                </a:lnTo>
                <a:lnTo>
                  <a:pt x="590" y="625"/>
                </a:lnTo>
                <a:lnTo>
                  <a:pt x="582" y="698"/>
                </a:lnTo>
                <a:lnTo>
                  <a:pt x="573" y="775"/>
                </a:lnTo>
                <a:lnTo>
                  <a:pt x="559" y="855"/>
                </a:lnTo>
                <a:lnTo>
                  <a:pt x="543" y="938"/>
                </a:lnTo>
                <a:lnTo>
                  <a:pt x="523" y="1023"/>
                </a:lnTo>
                <a:lnTo>
                  <a:pt x="499" y="1111"/>
                </a:lnTo>
                <a:lnTo>
                  <a:pt x="471" y="1201"/>
                </a:lnTo>
                <a:lnTo>
                  <a:pt x="439" y="1295"/>
                </a:lnTo>
                <a:lnTo>
                  <a:pt x="403" y="1389"/>
                </a:lnTo>
                <a:lnTo>
                  <a:pt x="362" y="1486"/>
                </a:lnTo>
                <a:lnTo>
                  <a:pt x="316" y="1584"/>
                </a:lnTo>
                <a:lnTo>
                  <a:pt x="264" y="1686"/>
                </a:lnTo>
                <a:lnTo>
                  <a:pt x="207" y="1787"/>
                </a:lnTo>
                <a:lnTo>
                  <a:pt x="144" y="1890"/>
                </a:lnTo>
                <a:lnTo>
                  <a:pt x="76" y="1995"/>
                </a:lnTo>
                <a:lnTo>
                  <a:pt x="0" y="210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0" name="SlideModel shp172">
            <a:extLst>
              <a:ext uri="{FF2B5EF4-FFF2-40B4-BE49-F238E27FC236}">
                <a16:creationId xmlns:a16="http://schemas.microsoft.com/office/drawing/2014/main" id="{856920DC-A8BC-4086-AC8E-5D0252F42451}"/>
              </a:ext>
            </a:extLst>
          </p:cNvPr>
          <p:cNvSpPr>
            <a:spLocks/>
          </p:cNvSpPr>
          <p:nvPr/>
        </p:nvSpPr>
        <p:spPr bwMode="auto">
          <a:xfrm>
            <a:off x="6020142" y="4574808"/>
            <a:ext cx="699699" cy="253435"/>
          </a:xfrm>
          <a:custGeom>
            <a:avLst/>
            <a:gdLst>
              <a:gd name="T0" fmla="*/ 2285 w 2285"/>
              <a:gd name="T1" fmla="*/ 0 h 830"/>
              <a:gd name="T2" fmla="*/ 464 w 2285"/>
              <a:gd name="T3" fmla="*/ 395 h 830"/>
              <a:gd name="T4" fmla="*/ 458 w 2285"/>
              <a:gd name="T5" fmla="*/ 404 h 830"/>
              <a:gd name="T6" fmla="*/ 439 w 2285"/>
              <a:gd name="T7" fmla="*/ 427 h 830"/>
              <a:gd name="T8" fmla="*/ 424 w 2285"/>
              <a:gd name="T9" fmla="*/ 442 h 830"/>
              <a:gd name="T10" fmla="*/ 405 w 2285"/>
              <a:gd name="T11" fmla="*/ 461 h 830"/>
              <a:gd name="T12" fmla="*/ 383 w 2285"/>
              <a:gd name="T13" fmla="*/ 480 h 830"/>
              <a:gd name="T14" fmla="*/ 357 w 2285"/>
              <a:gd name="T15" fmla="*/ 501 h 830"/>
              <a:gd name="T16" fmla="*/ 327 w 2285"/>
              <a:gd name="T17" fmla="*/ 521 h 830"/>
              <a:gd name="T18" fmla="*/ 293 w 2285"/>
              <a:gd name="T19" fmla="*/ 542 h 830"/>
              <a:gd name="T20" fmla="*/ 274 w 2285"/>
              <a:gd name="T21" fmla="*/ 552 h 830"/>
              <a:gd name="T22" fmla="*/ 254 w 2285"/>
              <a:gd name="T23" fmla="*/ 562 h 830"/>
              <a:gd name="T24" fmla="*/ 234 w 2285"/>
              <a:gd name="T25" fmla="*/ 572 h 830"/>
              <a:gd name="T26" fmla="*/ 212 w 2285"/>
              <a:gd name="T27" fmla="*/ 581 h 830"/>
              <a:gd name="T28" fmla="*/ 189 w 2285"/>
              <a:gd name="T29" fmla="*/ 591 h 830"/>
              <a:gd name="T30" fmla="*/ 166 w 2285"/>
              <a:gd name="T31" fmla="*/ 598 h 830"/>
              <a:gd name="T32" fmla="*/ 141 w 2285"/>
              <a:gd name="T33" fmla="*/ 607 h 830"/>
              <a:gd name="T34" fmla="*/ 114 w 2285"/>
              <a:gd name="T35" fmla="*/ 615 h 830"/>
              <a:gd name="T36" fmla="*/ 88 w 2285"/>
              <a:gd name="T37" fmla="*/ 622 h 830"/>
              <a:gd name="T38" fmla="*/ 59 w 2285"/>
              <a:gd name="T39" fmla="*/ 627 h 830"/>
              <a:gd name="T40" fmla="*/ 30 w 2285"/>
              <a:gd name="T41" fmla="*/ 633 h 830"/>
              <a:gd name="T42" fmla="*/ 0 w 2285"/>
              <a:gd name="T43" fmla="*/ 637 h 830"/>
              <a:gd name="T44" fmla="*/ 417 w 2285"/>
              <a:gd name="T45" fmla="*/ 827 h 830"/>
              <a:gd name="T46" fmla="*/ 431 w 2285"/>
              <a:gd name="T47" fmla="*/ 828 h 830"/>
              <a:gd name="T48" fmla="*/ 474 w 2285"/>
              <a:gd name="T49" fmla="*/ 830 h 830"/>
              <a:gd name="T50" fmla="*/ 505 w 2285"/>
              <a:gd name="T51" fmla="*/ 830 h 830"/>
              <a:gd name="T52" fmla="*/ 543 w 2285"/>
              <a:gd name="T53" fmla="*/ 830 h 830"/>
              <a:gd name="T54" fmla="*/ 584 w 2285"/>
              <a:gd name="T55" fmla="*/ 828 h 830"/>
              <a:gd name="T56" fmla="*/ 632 w 2285"/>
              <a:gd name="T57" fmla="*/ 826 h 830"/>
              <a:gd name="T58" fmla="*/ 684 w 2285"/>
              <a:gd name="T59" fmla="*/ 824 h 830"/>
              <a:gd name="T60" fmla="*/ 740 w 2285"/>
              <a:gd name="T61" fmla="*/ 820 h 830"/>
              <a:gd name="T62" fmla="*/ 800 w 2285"/>
              <a:gd name="T63" fmla="*/ 814 h 830"/>
              <a:gd name="T64" fmla="*/ 864 w 2285"/>
              <a:gd name="T65" fmla="*/ 806 h 830"/>
              <a:gd name="T66" fmla="*/ 930 w 2285"/>
              <a:gd name="T67" fmla="*/ 798 h 830"/>
              <a:gd name="T68" fmla="*/ 1001 w 2285"/>
              <a:gd name="T69" fmla="*/ 787 h 830"/>
              <a:gd name="T70" fmla="*/ 1072 w 2285"/>
              <a:gd name="T71" fmla="*/ 772 h 830"/>
              <a:gd name="T72" fmla="*/ 1146 w 2285"/>
              <a:gd name="T73" fmla="*/ 757 h 830"/>
              <a:gd name="T74" fmla="*/ 1222 w 2285"/>
              <a:gd name="T75" fmla="*/ 738 h 830"/>
              <a:gd name="T76" fmla="*/ 1298 w 2285"/>
              <a:gd name="T77" fmla="*/ 716 h 830"/>
              <a:gd name="T78" fmla="*/ 1376 w 2285"/>
              <a:gd name="T79" fmla="*/ 692 h 830"/>
              <a:gd name="T80" fmla="*/ 1454 w 2285"/>
              <a:gd name="T81" fmla="*/ 663 h 830"/>
              <a:gd name="T82" fmla="*/ 1532 w 2285"/>
              <a:gd name="T83" fmla="*/ 633 h 830"/>
              <a:gd name="T84" fmla="*/ 1609 w 2285"/>
              <a:gd name="T85" fmla="*/ 597 h 830"/>
              <a:gd name="T86" fmla="*/ 1687 w 2285"/>
              <a:gd name="T87" fmla="*/ 559 h 830"/>
              <a:gd name="T88" fmla="*/ 1762 w 2285"/>
              <a:gd name="T89" fmla="*/ 515 h 830"/>
              <a:gd name="T90" fmla="*/ 1837 w 2285"/>
              <a:gd name="T91" fmla="*/ 468 h 830"/>
              <a:gd name="T92" fmla="*/ 1910 w 2285"/>
              <a:gd name="T93" fmla="*/ 416 h 830"/>
              <a:gd name="T94" fmla="*/ 1980 w 2285"/>
              <a:gd name="T95" fmla="*/ 360 h 830"/>
              <a:gd name="T96" fmla="*/ 2049 w 2285"/>
              <a:gd name="T97" fmla="*/ 298 h 830"/>
              <a:gd name="T98" fmla="*/ 2114 w 2285"/>
              <a:gd name="T99" fmla="*/ 232 h 830"/>
              <a:gd name="T100" fmla="*/ 2174 w 2285"/>
              <a:gd name="T101" fmla="*/ 160 h 830"/>
              <a:gd name="T102" fmla="*/ 2233 w 2285"/>
              <a:gd name="T103" fmla="*/ 82 h 830"/>
              <a:gd name="T104" fmla="*/ 2285 w 2285"/>
              <a:gd name="T105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85" h="830">
                <a:moveTo>
                  <a:pt x="2285" y="0"/>
                </a:moveTo>
                <a:lnTo>
                  <a:pt x="464" y="395"/>
                </a:lnTo>
                <a:lnTo>
                  <a:pt x="458" y="404"/>
                </a:lnTo>
                <a:lnTo>
                  <a:pt x="439" y="427"/>
                </a:lnTo>
                <a:lnTo>
                  <a:pt x="424" y="442"/>
                </a:lnTo>
                <a:lnTo>
                  <a:pt x="405" y="461"/>
                </a:lnTo>
                <a:lnTo>
                  <a:pt x="383" y="480"/>
                </a:lnTo>
                <a:lnTo>
                  <a:pt x="357" y="501"/>
                </a:lnTo>
                <a:lnTo>
                  <a:pt x="327" y="521"/>
                </a:lnTo>
                <a:lnTo>
                  <a:pt x="293" y="542"/>
                </a:lnTo>
                <a:lnTo>
                  <a:pt x="274" y="552"/>
                </a:lnTo>
                <a:lnTo>
                  <a:pt x="254" y="562"/>
                </a:lnTo>
                <a:lnTo>
                  <a:pt x="234" y="572"/>
                </a:lnTo>
                <a:lnTo>
                  <a:pt x="212" y="581"/>
                </a:lnTo>
                <a:lnTo>
                  <a:pt x="189" y="591"/>
                </a:lnTo>
                <a:lnTo>
                  <a:pt x="166" y="598"/>
                </a:lnTo>
                <a:lnTo>
                  <a:pt x="141" y="607"/>
                </a:lnTo>
                <a:lnTo>
                  <a:pt x="114" y="615"/>
                </a:lnTo>
                <a:lnTo>
                  <a:pt x="88" y="622"/>
                </a:lnTo>
                <a:lnTo>
                  <a:pt x="59" y="627"/>
                </a:lnTo>
                <a:lnTo>
                  <a:pt x="30" y="633"/>
                </a:lnTo>
                <a:lnTo>
                  <a:pt x="0" y="637"/>
                </a:lnTo>
                <a:lnTo>
                  <a:pt x="417" y="827"/>
                </a:lnTo>
                <a:lnTo>
                  <a:pt x="431" y="828"/>
                </a:lnTo>
                <a:lnTo>
                  <a:pt x="474" y="830"/>
                </a:lnTo>
                <a:lnTo>
                  <a:pt x="505" y="830"/>
                </a:lnTo>
                <a:lnTo>
                  <a:pt x="543" y="830"/>
                </a:lnTo>
                <a:lnTo>
                  <a:pt x="584" y="828"/>
                </a:lnTo>
                <a:lnTo>
                  <a:pt x="632" y="826"/>
                </a:lnTo>
                <a:lnTo>
                  <a:pt x="684" y="824"/>
                </a:lnTo>
                <a:lnTo>
                  <a:pt x="740" y="820"/>
                </a:lnTo>
                <a:lnTo>
                  <a:pt x="800" y="814"/>
                </a:lnTo>
                <a:lnTo>
                  <a:pt x="864" y="806"/>
                </a:lnTo>
                <a:lnTo>
                  <a:pt x="930" y="798"/>
                </a:lnTo>
                <a:lnTo>
                  <a:pt x="1001" y="787"/>
                </a:lnTo>
                <a:lnTo>
                  <a:pt x="1072" y="772"/>
                </a:lnTo>
                <a:lnTo>
                  <a:pt x="1146" y="757"/>
                </a:lnTo>
                <a:lnTo>
                  <a:pt x="1222" y="738"/>
                </a:lnTo>
                <a:lnTo>
                  <a:pt x="1298" y="716"/>
                </a:lnTo>
                <a:lnTo>
                  <a:pt x="1376" y="692"/>
                </a:lnTo>
                <a:lnTo>
                  <a:pt x="1454" y="663"/>
                </a:lnTo>
                <a:lnTo>
                  <a:pt x="1532" y="633"/>
                </a:lnTo>
                <a:lnTo>
                  <a:pt x="1609" y="597"/>
                </a:lnTo>
                <a:lnTo>
                  <a:pt x="1687" y="559"/>
                </a:lnTo>
                <a:lnTo>
                  <a:pt x="1762" y="515"/>
                </a:lnTo>
                <a:lnTo>
                  <a:pt x="1837" y="468"/>
                </a:lnTo>
                <a:lnTo>
                  <a:pt x="1910" y="416"/>
                </a:lnTo>
                <a:lnTo>
                  <a:pt x="1980" y="360"/>
                </a:lnTo>
                <a:lnTo>
                  <a:pt x="2049" y="298"/>
                </a:lnTo>
                <a:lnTo>
                  <a:pt x="2114" y="232"/>
                </a:lnTo>
                <a:lnTo>
                  <a:pt x="2174" y="160"/>
                </a:lnTo>
                <a:lnTo>
                  <a:pt x="2233" y="82"/>
                </a:lnTo>
                <a:lnTo>
                  <a:pt x="2285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SlideModel shp173">
            <a:extLst>
              <a:ext uri="{FF2B5EF4-FFF2-40B4-BE49-F238E27FC236}">
                <a16:creationId xmlns:a16="http://schemas.microsoft.com/office/drawing/2014/main" id="{DCBF1ED3-9776-46CB-A57B-D75EE7A2ED68}"/>
              </a:ext>
            </a:extLst>
          </p:cNvPr>
          <p:cNvSpPr>
            <a:spLocks/>
          </p:cNvSpPr>
          <p:nvPr/>
        </p:nvSpPr>
        <p:spPr bwMode="auto">
          <a:xfrm>
            <a:off x="5823640" y="4769476"/>
            <a:ext cx="374642" cy="1584881"/>
          </a:xfrm>
          <a:custGeom>
            <a:avLst/>
            <a:gdLst>
              <a:gd name="T0" fmla="*/ 643 w 1223"/>
              <a:gd name="T1" fmla="*/ 0 h 5179"/>
              <a:gd name="T2" fmla="*/ 1060 w 1223"/>
              <a:gd name="T3" fmla="*/ 190 h 5179"/>
              <a:gd name="T4" fmla="*/ 1223 w 1223"/>
              <a:gd name="T5" fmla="*/ 5179 h 5179"/>
              <a:gd name="T6" fmla="*/ 1213 w 1223"/>
              <a:gd name="T7" fmla="*/ 5178 h 5179"/>
              <a:gd name="T8" fmla="*/ 1183 w 1223"/>
              <a:gd name="T9" fmla="*/ 5175 h 5179"/>
              <a:gd name="T10" fmla="*/ 1136 w 1223"/>
              <a:gd name="T11" fmla="*/ 5169 h 5179"/>
              <a:gd name="T12" fmla="*/ 1074 w 1223"/>
              <a:gd name="T13" fmla="*/ 5160 h 5179"/>
              <a:gd name="T14" fmla="*/ 1000 w 1223"/>
              <a:gd name="T15" fmla="*/ 5151 h 5179"/>
              <a:gd name="T16" fmla="*/ 915 w 1223"/>
              <a:gd name="T17" fmla="*/ 5139 h 5179"/>
              <a:gd name="T18" fmla="*/ 822 w 1223"/>
              <a:gd name="T19" fmla="*/ 5126 h 5179"/>
              <a:gd name="T20" fmla="*/ 724 w 1223"/>
              <a:gd name="T21" fmla="*/ 5111 h 5179"/>
              <a:gd name="T22" fmla="*/ 622 w 1223"/>
              <a:gd name="T23" fmla="*/ 5094 h 5179"/>
              <a:gd name="T24" fmla="*/ 518 w 1223"/>
              <a:gd name="T25" fmla="*/ 5077 h 5179"/>
              <a:gd name="T26" fmla="*/ 416 w 1223"/>
              <a:gd name="T27" fmla="*/ 5058 h 5179"/>
              <a:gd name="T28" fmla="*/ 317 w 1223"/>
              <a:gd name="T29" fmla="*/ 5037 h 5179"/>
              <a:gd name="T30" fmla="*/ 270 w 1223"/>
              <a:gd name="T31" fmla="*/ 5027 h 5179"/>
              <a:gd name="T32" fmla="*/ 224 w 1223"/>
              <a:gd name="T33" fmla="*/ 5016 h 5179"/>
              <a:gd name="T34" fmla="*/ 180 w 1223"/>
              <a:gd name="T35" fmla="*/ 5005 h 5179"/>
              <a:gd name="T36" fmla="*/ 139 w 1223"/>
              <a:gd name="T37" fmla="*/ 4993 h 5179"/>
              <a:gd name="T38" fmla="*/ 99 w 1223"/>
              <a:gd name="T39" fmla="*/ 4982 h 5179"/>
              <a:gd name="T40" fmla="*/ 63 w 1223"/>
              <a:gd name="T41" fmla="*/ 4970 h 5179"/>
              <a:gd name="T42" fmla="*/ 30 w 1223"/>
              <a:gd name="T43" fmla="*/ 4959 h 5179"/>
              <a:gd name="T44" fmla="*/ 0 w 1223"/>
              <a:gd name="T45" fmla="*/ 4947 h 5179"/>
              <a:gd name="T46" fmla="*/ 643 w 1223"/>
              <a:gd name="T47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23" h="5179">
                <a:moveTo>
                  <a:pt x="643" y="0"/>
                </a:moveTo>
                <a:lnTo>
                  <a:pt x="1060" y="190"/>
                </a:lnTo>
                <a:lnTo>
                  <a:pt x="1223" y="5179"/>
                </a:lnTo>
                <a:lnTo>
                  <a:pt x="1213" y="5178"/>
                </a:lnTo>
                <a:lnTo>
                  <a:pt x="1183" y="5175"/>
                </a:lnTo>
                <a:lnTo>
                  <a:pt x="1136" y="5169"/>
                </a:lnTo>
                <a:lnTo>
                  <a:pt x="1074" y="5160"/>
                </a:lnTo>
                <a:lnTo>
                  <a:pt x="1000" y="5151"/>
                </a:lnTo>
                <a:lnTo>
                  <a:pt x="915" y="5139"/>
                </a:lnTo>
                <a:lnTo>
                  <a:pt x="822" y="5126"/>
                </a:lnTo>
                <a:lnTo>
                  <a:pt x="724" y="5111"/>
                </a:lnTo>
                <a:lnTo>
                  <a:pt x="622" y="5094"/>
                </a:lnTo>
                <a:lnTo>
                  <a:pt x="518" y="5077"/>
                </a:lnTo>
                <a:lnTo>
                  <a:pt x="416" y="5058"/>
                </a:lnTo>
                <a:lnTo>
                  <a:pt x="317" y="5037"/>
                </a:lnTo>
                <a:lnTo>
                  <a:pt x="270" y="5027"/>
                </a:lnTo>
                <a:lnTo>
                  <a:pt x="224" y="5016"/>
                </a:lnTo>
                <a:lnTo>
                  <a:pt x="180" y="5005"/>
                </a:lnTo>
                <a:lnTo>
                  <a:pt x="139" y="4993"/>
                </a:lnTo>
                <a:lnTo>
                  <a:pt x="99" y="4982"/>
                </a:lnTo>
                <a:lnTo>
                  <a:pt x="63" y="4970"/>
                </a:lnTo>
                <a:lnTo>
                  <a:pt x="30" y="4959"/>
                </a:lnTo>
                <a:lnTo>
                  <a:pt x="0" y="4947"/>
                </a:lnTo>
                <a:lnTo>
                  <a:pt x="643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SlideModel shp174">
            <a:extLst>
              <a:ext uri="{FF2B5EF4-FFF2-40B4-BE49-F238E27FC236}">
                <a16:creationId xmlns:a16="http://schemas.microsoft.com/office/drawing/2014/main" id="{20E2F4F3-85CD-407F-BD76-9DFA8050742F}"/>
              </a:ext>
            </a:extLst>
          </p:cNvPr>
          <p:cNvSpPr>
            <a:spLocks/>
          </p:cNvSpPr>
          <p:nvPr/>
        </p:nvSpPr>
        <p:spPr bwMode="auto">
          <a:xfrm>
            <a:off x="6146860" y="4574808"/>
            <a:ext cx="1395725" cy="1779549"/>
          </a:xfrm>
          <a:custGeom>
            <a:avLst/>
            <a:gdLst>
              <a:gd name="T0" fmla="*/ 1868 w 4558"/>
              <a:gd name="T1" fmla="*/ 0 h 5816"/>
              <a:gd name="T2" fmla="*/ 4558 w 4558"/>
              <a:gd name="T3" fmla="*/ 3251 h 5816"/>
              <a:gd name="T4" fmla="*/ 4541 w 4558"/>
              <a:gd name="T5" fmla="*/ 3278 h 5816"/>
              <a:gd name="T6" fmla="*/ 4490 w 4558"/>
              <a:gd name="T7" fmla="*/ 3356 h 5816"/>
              <a:gd name="T8" fmla="*/ 4451 w 4558"/>
              <a:gd name="T9" fmla="*/ 3412 h 5816"/>
              <a:gd name="T10" fmla="*/ 4405 w 4558"/>
              <a:gd name="T11" fmla="*/ 3477 h 5816"/>
              <a:gd name="T12" fmla="*/ 4350 w 4558"/>
              <a:gd name="T13" fmla="*/ 3553 h 5816"/>
              <a:gd name="T14" fmla="*/ 4286 w 4558"/>
              <a:gd name="T15" fmla="*/ 3636 h 5816"/>
              <a:gd name="T16" fmla="*/ 4214 w 4558"/>
              <a:gd name="T17" fmla="*/ 3727 h 5816"/>
              <a:gd name="T18" fmla="*/ 4132 w 4558"/>
              <a:gd name="T19" fmla="*/ 3824 h 5816"/>
              <a:gd name="T20" fmla="*/ 4043 w 4558"/>
              <a:gd name="T21" fmla="*/ 3926 h 5816"/>
              <a:gd name="T22" fmla="*/ 3945 w 4558"/>
              <a:gd name="T23" fmla="*/ 4034 h 5816"/>
              <a:gd name="T24" fmla="*/ 3838 w 4558"/>
              <a:gd name="T25" fmla="*/ 4145 h 5816"/>
              <a:gd name="T26" fmla="*/ 3723 w 4558"/>
              <a:gd name="T27" fmla="*/ 4259 h 5816"/>
              <a:gd name="T28" fmla="*/ 3599 w 4558"/>
              <a:gd name="T29" fmla="*/ 4375 h 5816"/>
              <a:gd name="T30" fmla="*/ 3466 w 4558"/>
              <a:gd name="T31" fmla="*/ 4493 h 5816"/>
              <a:gd name="T32" fmla="*/ 3325 w 4558"/>
              <a:gd name="T33" fmla="*/ 4611 h 5816"/>
              <a:gd name="T34" fmla="*/ 3175 w 4558"/>
              <a:gd name="T35" fmla="*/ 4728 h 5816"/>
              <a:gd name="T36" fmla="*/ 3017 w 4558"/>
              <a:gd name="T37" fmla="*/ 4844 h 5816"/>
              <a:gd name="T38" fmla="*/ 2849 w 4558"/>
              <a:gd name="T39" fmla="*/ 4958 h 5816"/>
              <a:gd name="T40" fmla="*/ 2673 w 4558"/>
              <a:gd name="T41" fmla="*/ 5068 h 5816"/>
              <a:gd name="T42" fmla="*/ 2488 w 4558"/>
              <a:gd name="T43" fmla="*/ 5173 h 5816"/>
              <a:gd name="T44" fmla="*/ 2296 w 4558"/>
              <a:gd name="T45" fmla="*/ 5275 h 5816"/>
              <a:gd name="T46" fmla="*/ 2094 w 4558"/>
              <a:gd name="T47" fmla="*/ 5370 h 5816"/>
              <a:gd name="T48" fmla="*/ 1883 w 4558"/>
              <a:gd name="T49" fmla="*/ 5458 h 5816"/>
              <a:gd name="T50" fmla="*/ 1664 w 4558"/>
              <a:gd name="T51" fmla="*/ 5540 h 5816"/>
              <a:gd name="T52" fmla="*/ 1436 w 4558"/>
              <a:gd name="T53" fmla="*/ 5612 h 5816"/>
              <a:gd name="T54" fmla="*/ 1199 w 4558"/>
              <a:gd name="T55" fmla="*/ 5675 h 5816"/>
              <a:gd name="T56" fmla="*/ 952 w 4558"/>
              <a:gd name="T57" fmla="*/ 5728 h 5816"/>
              <a:gd name="T58" fmla="*/ 698 w 4558"/>
              <a:gd name="T59" fmla="*/ 5770 h 5816"/>
              <a:gd name="T60" fmla="*/ 435 w 4558"/>
              <a:gd name="T61" fmla="*/ 5799 h 5816"/>
              <a:gd name="T62" fmla="*/ 163 w 4558"/>
              <a:gd name="T63" fmla="*/ 5816 h 5816"/>
              <a:gd name="T64" fmla="*/ 0 w 4558"/>
              <a:gd name="T65" fmla="*/ 827 h 5816"/>
              <a:gd name="T66" fmla="*/ 14 w 4558"/>
              <a:gd name="T67" fmla="*/ 826 h 5816"/>
              <a:gd name="T68" fmla="*/ 55 w 4558"/>
              <a:gd name="T69" fmla="*/ 823 h 5816"/>
              <a:gd name="T70" fmla="*/ 120 w 4558"/>
              <a:gd name="T71" fmla="*/ 817 h 5816"/>
              <a:gd name="T72" fmla="*/ 206 w 4558"/>
              <a:gd name="T73" fmla="*/ 806 h 5816"/>
              <a:gd name="T74" fmla="*/ 257 w 4558"/>
              <a:gd name="T75" fmla="*/ 800 h 5816"/>
              <a:gd name="T76" fmla="*/ 311 w 4558"/>
              <a:gd name="T77" fmla="*/ 791 h 5816"/>
              <a:gd name="T78" fmla="*/ 369 w 4558"/>
              <a:gd name="T79" fmla="*/ 781 h 5816"/>
              <a:gd name="T80" fmla="*/ 431 w 4558"/>
              <a:gd name="T81" fmla="*/ 769 h 5816"/>
              <a:gd name="T82" fmla="*/ 496 w 4558"/>
              <a:gd name="T83" fmla="*/ 756 h 5816"/>
              <a:gd name="T84" fmla="*/ 564 w 4558"/>
              <a:gd name="T85" fmla="*/ 740 h 5816"/>
              <a:gd name="T86" fmla="*/ 634 w 4558"/>
              <a:gd name="T87" fmla="*/ 723 h 5816"/>
              <a:gd name="T88" fmla="*/ 707 w 4558"/>
              <a:gd name="T89" fmla="*/ 703 h 5816"/>
              <a:gd name="T90" fmla="*/ 781 w 4558"/>
              <a:gd name="T91" fmla="*/ 682 h 5816"/>
              <a:gd name="T92" fmla="*/ 857 w 4558"/>
              <a:gd name="T93" fmla="*/ 658 h 5816"/>
              <a:gd name="T94" fmla="*/ 934 w 4558"/>
              <a:gd name="T95" fmla="*/ 630 h 5816"/>
              <a:gd name="T96" fmla="*/ 1011 w 4558"/>
              <a:gd name="T97" fmla="*/ 602 h 5816"/>
              <a:gd name="T98" fmla="*/ 1089 w 4558"/>
              <a:gd name="T99" fmla="*/ 570 h 5816"/>
              <a:gd name="T100" fmla="*/ 1166 w 4558"/>
              <a:gd name="T101" fmla="*/ 535 h 5816"/>
              <a:gd name="T102" fmla="*/ 1244 w 4558"/>
              <a:gd name="T103" fmla="*/ 496 h 5816"/>
              <a:gd name="T104" fmla="*/ 1320 w 4558"/>
              <a:gd name="T105" fmla="*/ 455 h 5816"/>
              <a:gd name="T106" fmla="*/ 1396 w 4558"/>
              <a:gd name="T107" fmla="*/ 411 h 5816"/>
              <a:gd name="T108" fmla="*/ 1471 w 4558"/>
              <a:gd name="T109" fmla="*/ 363 h 5816"/>
              <a:gd name="T110" fmla="*/ 1544 w 4558"/>
              <a:gd name="T111" fmla="*/ 312 h 5816"/>
              <a:gd name="T112" fmla="*/ 1614 w 4558"/>
              <a:gd name="T113" fmla="*/ 257 h 5816"/>
              <a:gd name="T114" fmla="*/ 1682 w 4558"/>
              <a:gd name="T115" fmla="*/ 199 h 5816"/>
              <a:gd name="T116" fmla="*/ 1748 w 4558"/>
              <a:gd name="T117" fmla="*/ 136 h 5816"/>
              <a:gd name="T118" fmla="*/ 1810 w 4558"/>
              <a:gd name="T119" fmla="*/ 70 h 5816"/>
              <a:gd name="T120" fmla="*/ 1868 w 4558"/>
              <a:gd name="T121" fmla="*/ 0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58" h="5816">
                <a:moveTo>
                  <a:pt x="1868" y="0"/>
                </a:moveTo>
                <a:lnTo>
                  <a:pt x="4558" y="3251"/>
                </a:lnTo>
                <a:lnTo>
                  <a:pt x="4541" y="3278"/>
                </a:lnTo>
                <a:lnTo>
                  <a:pt x="4490" y="3356"/>
                </a:lnTo>
                <a:lnTo>
                  <a:pt x="4451" y="3412"/>
                </a:lnTo>
                <a:lnTo>
                  <a:pt x="4405" y="3477"/>
                </a:lnTo>
                <a:lnTo>
                  <a:pt x="4350" y="3553"/>
                </a:lnTo>
                <a:lnTo>
                  <a:pt x="4286" y="3636"/>
                </a:lnTo>
                <a:lnTo>
                  <a:pt x="4214" y="3727"/>
                </a:lnTo>
                <a:lnTo>
                  <a:pt x="4132" y="3824"/>
                </a:lnTo>
                <a:lnTo>
                  <a:pt x="4043" y="3926"/>
                </a:lnTo>
                <a:lnTo>
                  <a:pt x="3945" y="4034"/>
                </a:lnTo>
                <a:lnTo>
                  <a:pt x="3838" y="4145"/>
                </a:lnTo>
                <a:lnTo>
                  <a:pt x="3723" y="4259"/>
                </a:lnTo>
                <a:lnTo>
                  <a:pt x="3599" y="4375"/>
                </a:lnTo>
                <a:lnTo>
                  <a:pt x="3466" y="4493"/>
                </a:lnTo>
                <a:lnTo>
                  <a:pt x="3325" y="4611"/>
                </a:lnTo>
                <a:lnTo>
                  <a:pt x="3175" y="4728"/>
                </a:lnTo>
                <a:lnTo>
                  <a:pt x="3017" y="4844"/>
                </a:lnTo>
                <a:lnTo>
                  <a:pt x="2849" y="4958"/>
                </a:lnTo>
                <a:lnTo>
                  <a:pt x="2673" y="5068"/>
                </a:lnTo>
                <a:lnTo>
                  <a:pt x="2488" y="5173"/>
                </a:lnTo>
                <a:lnTo>
                  <a:pt x="2296" y="5275"/>
                </a:lnTo>
                <a:lnTo>
                  <a:pt x="2094" y="5370"/>
                </a:lnTo>
                <a:lnTo>
                  <a:pt x="1883" y="5458"/>
                </a:lnTo>
                <a:lnTo>
                  <a:pt x="1664" y="5540"/>
                </a:lnTo>
                <a:lnTo>
                  <a:pt x="1436" y="5612"/>
                </a:lnTo>
                <a:lnTo>
                  <a:pt x="1199" y="5675"/>
                </a:lnTo>
                <a:lnTo>
                  <a:pt x="952" y="5728"/>
                </a:lnTo>
                <a:lnTo>
                  <a:pt x="698" y="5770"/>
                </a:lnTo>
                <a:lnTo>
                  <a:pt x="435" y="5799"/>
                </a:lnTo>
                <a:lnTo>
                  <a:pt x="163" y="5816"/>
                </a:lnTo>
                <a:lnTo>
                  <a:pt x="0" y="827"/>
                </a:lnTo>
                <a:lnTo>
                  <a:pt x="14" y="826"/>
                </a:lnTo>
                <a:lnTo>
                  <a:pt x="55" y="823"/>
                </a:lnTo>
                <a:lnTo>
                  <a:pt x="120" y="817"/>
                </a:lnTo>
                <a:lnTo>
                  <a:pt x="206" y="806"/>
                </a:lnTo>
                <a:lnTo>
                  <a:pt x="257" y="800"/>
                </a:lnTo>
                <a:lnTo>
                  <a:pt x="311" y="791"/>
                </a:lnTo>
                <a:lnTo>
                  <a:pt x="369" y="781"/>
                </a:lnTo>
                <a:lnTo>
                  <a:pt x="431" y="769"/>
                </a:lnTo>
                <a:lnTo>
                  <a:pt x="496" y="756"/>
                </a:lnTo>
                <a:lnTo>
                  <a:pt x="564" y="740"/>
                </a:lnTo>
                <a:lnTo>
                  <a:pt x="634" y="723"/>
                </a:lnTo>
                <a:lnTo>
                  <a:pt x="707" y="703"/>
                </a:lnTo>
                <a:lnTo>
                  <a:pt x="781" y="682"/>
                </a:lnTo>
                <a:lnTo>
                  <a:pt x="857" y="658"/>
                </a:lnTo>
                <a:lnTo>
                  <a:pt x="934" y="630"/>
                </a:lnTo>
                <a:lnTo>
                  <a:pt x="1011" y="602"/>
                </a:lnTo>
                <a:lnTo>
                  <a:pt x="1089" y="570"/>
                </a:lnTo>
                <a:lnTo>
                  <a:pt x="1166" y="535"/>
                </a:lnTo>
                <a:lnTo>
                  <a:pt x="1244" y="496"/>
                </a:lnTo>
                <a:lnTo>
                  <a:pt x="1320" y="455"/>
                </a:lnTo>
                <a:lnTo>
                  <a:pt x="1396" y="411"/>
                </a:lnTo>
                <a:lnTo>
                  <a:pt x="1471" y="363"/>
                </a:lnTo>
                <a:lnTo>
                  <a:pt x="1544" y="312"/>
                </a:lnTo>
                <a:lnTo>
                  <a:pt x="1614" y="257"/>
                </a:lnTo>
                <a:lnTo>
                  <a:pt x="1682" y="199"/>
                </a:lnTo>
                <a:lnTo>
                  <a:pt x="1748" y="136"/>
                </a:lnTo>
                <a:lnTo>
                  <a:pt x="1810" y="70"/>
                </a:lnTo>
                <a:lnTo>
                  <a:pt x="1868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SlideModel shp175">
            <a:extLst>
              <a:ext uri="{FF2B5EF4-FFF2-40B4-BE49-F238E27FC236}">
                <a16:creationId xmlns:a16="http://schemas.microsoft.com/office/drawing/2014/main" id="{FCDD9B38-8F74-4BAE-8601-B6133439F8EE}"/>
              </a:ext>
            </a:extLst>
          </p:cNvPr>
          <p:cNvSpPr>
            <a:spLocks/>
          </p:cNvSpPr>
          <p:nvPr/>
        </p:nvSpPr>
        <p:spPr bwMode="auto">
          <a:xfrm>
            <a:off x="4299738" y="4482985"/>
            <a:ext cx="1749790" cy="1853008"/>
          </a:xfrm>
          <a:custGeom>
            <a:avLst/>
            <a:gdLst>
              <a:gd name="T0" fmla="*/ 5576 w 5697"/>
              <a:gd name="T1" fmla="*/ 1100 h 6055"/>
              <a:gd name="T2" fmla="*/ 5697 w 5697"/>
              <a:gd name="T3" fmla="*/ 6048 h 6055"/>
              <a:gd name="T4" fmla="*/ 5659 w 5697"/>
              <a:gd name="T5" fmla="*/ 6050 h 6055"/>
              <a:gd name="T6" fmla="*/ 5550 w 5697"/>
              <a:gd name="T7" fmla="*/ 6053 h 6055"/>
              <a:gd name="T8" fmla="*/ 5472 w 5697"/>
              <a:gd name="T9" fmla="*/ 6055 h 6055"/>
              <a:gd name="T10" fmla="*/ 5377 w 5697"/>
              <a:gd name="T11" fmla="*/ 6053 h 6055"/>
              <a:gd name="T12" fmla="*/ 5268 w 5697"/>
              <a:gd name="T13" fmla="*/ 6050 h 6055"/>
              <a:gd name="T14" fmla="*/ 5146 w 5697"/>
              <a:gd name="T15" fmla="*/ 6045 h 6055"/>
              <a:gd name="T16" fmla="*/ 5011 w 5697"/>
              <a:gd name="T17" fmla="*/ 6035 h 6055"/>
              <a:gd name="T18" fmla="*/ 4862 w 5697"/>
              <a:gd name="T19" fmla="*/ 6022 h 6055"/>
              <a:gd name="T20" fmla="*/ 4702 w 5697"/>
              <a:gd name="T21" fmla="*/ 6004 h 6055"/>
              <a:gd name="T22" fmla="*/ 4531 w 5697"/>
              <a:gd name="T23" fmla="*/ 5981 h 6055"/>
              <a:gd name="T24" fmla="*/ 4350 w 5697"/>
              <a:gd name="T25" fmla="*/ 5952 h 6055"/>
              <a:gd name="T26" fmla="*/ 4160 w 5697"/>
              <a:gd name="T27" fmla="*/ 5917 h 6055"/>
              <a:gd name="T28" fmla="*/ 3962 w 5697"/>
              <a:gd name="T29" fmla="*/ 5874 h 6055"/>
              <a:gd name="T30" fmla="*/ 3755 w 5697"/>
              <a:gd name="T31" fmla="*/ 5825 h 6055"/>
              <a:gd name="T32" fmla="*/ 3541 w 5697"/>
              <a:gd name="T33" fmla="*/ 5766 h 6055"/>
              <a:gd name="T34" fmla="*/ 3321 w 5697"/>
              <a:gd name="T35" fmla="*/ 5699 h 6055"/>
              <a:gd name="T36" fmla="*/ 3095 w 5697"/>
              <a:gd name="T37" fmla="*/ 5622 h 6055"/>
              <a:gd name="T38" fmla="*/ 2865 w 5697"/>
              <a:gd name="T39" fmla="*/ 5536 h 6055"/>
              <a:gd name="T40" fmla="*/ 2630 w 5697"/>
              <a:gd name="T41" fmla="*/ 5438 h 6055"/>
              <a:gd name="T42" fmla="*/ 2393 w 5697"/>
              <a:gd name="T43" fmla="*/ 5329 h 6055"/>
              <a:gd name="T44" fmla="*/ 2151 w 5697"/>
              <a:gd name="T45" fmla="*/ 5209 h 6055"/>
              <a:gd name="T46" fmla="*/ 1909 w 5697"/>
              <a:gd name="T47" fmla="*/ 5076 h 6055"/>
              <a:gd name="T48" fmla="*/ 1666 w 5697"/>
              <a:gd name="T49" fmla="*/ 4930 h 6055"/>
              <a:gd name="T50" fmla="*/ 1423 w 5697"/>
              <a:gd name="T51" fmla="*/ 4770 h 6055"/>
              <a:gd name="T52" fmla="*/ 1180 w 5697"/>
              <a:gd name="T53" fmla="*/ 4596 h 6055"/>
              <a:gd name="T54" fmla="*/ 938 w 5697"/>
              <a:gd name="T55" fmla="*/ 4407 h 6055"/>
              <a:gd name="T56" fmla="*/ 699 w 5697"/>
              <a:gd name="T57" fmla="*/ 4202 h 6055"/>
              <a:gd name="T58" fmla="*/ 463 w 5697"/>
              <a:gd name="T59" fmla="*/ 3981 h 6055"/>
              <a:gd name="T60" fmla="*/ 229 w 5697"/>
              <a:gd name="T61" fmla="*/ 3744 h 6055"/>
              <a:gd name="T62" fmla="*/ 0 w 5697"/>
              <a:gd name="T63" fmla="*/ 3488 h 6055"/>
              <a:gd name="T64" fmla="*/ 3570 w 5697"/>
              <a:gd name="T65" fmla="*/ 0 h 6055"/>
              <a:gd name="T66" fmla="*/ 3578 w 5697"/>
              <a:gd name="T67" fmla="*/ 12 h 6055"/>
              <a:gd name="T68" fmla="*/ 3605 w 5697"/>
              <a:gd name="T69" fmla="*/ 46 h 6055"/>
              <a:gd name="T70" fmla="*/ 3625 w 5697"/>
              <a:gd name="T71" fmla="*/ 70 h 6055"/>
              <a:gd name="T72" fmla="*/ 3648 w 5697"/>
              <a:gd name="T73" fmla="*/ 99 h 6055"/>
              <a:gd name="T74" fmla="*/ 3676 w 5697"/>
              <a:gd name="T75" fmla="*/ 132 h 6055"/>
              <a:gd name="T76" fmla="*/ 3708 w 5697"/>
              <a:gd name="T77" fmla="*/ 167 h 6055"/>
              <a:gd name="T78" fmla="*/ 3745 w 5697"/>
              <a:gd name="T79" fmla="*/ 206 h 6055"/>
              <a:gd name="T80" fmla="*/ 3784 w 5697"/>
              <a:gd name="T81" fmla="*/ 248 h 6055"/>
              <a:gd name="T82" fmla="*/ 3828 w 5697"/>
              <a:gd name="T83" fmla="*/ 293 h 6055"/>
              <a:gd name="T84" fmla="*/ 3877 w 5697"/>
              <a:gd name="T85" fmla="*/ 340 h 6055"/>
              <a:gd name="T86" fmla="*/ 3928 w 5697"/>
              <a:gd name="T87" fmla="*/ 388 h 6055"/>
              <a:gd name="T88" fmla="*/ 3984 w 5697"/>
              <a:gd name="T89" fmla="*/ 438 h 6055"/>
              <a:gd name="T90" fmla="*/ 4043 w 5697"/>
              <a:gd name="T91" fmla="*/ 487 h 6055"/>
              <a:gd name="T92" fmla="*/ 4106 w 5697"/>
              <a:gd name="T93" fmla="*/ 538 h 6055"/>
              <a:gd name="T94" fmla="*/ 4173 w 5697"/>
              <a:gd name="T95" fmla="*/ 589 h 6055"/>
              <a:gd name="T96" fmla="*/ 4243 w 5697"/>
              <a:gd name="T97" fmla="*/ 639 h 6055"/>
              <a:gd name="T98" fmla="*/ 4317 w 5697"/>
              <a:gd name="T99" fmla="*/ 690 h 6055"/>
              <a:gd name="T100" fmla="*/ 4394 w 5697"/>
              <a:gd name="T101" fmla="*/ 738 h 6055"/>
              <a:gd name="T102" fmla="*/ 4475 w 5697"/>
              <a:gd name="T103" fmla="*/ 785 h 6055"/>
              <a:gd name="T104" fmla="*/ 4559 w 5697"/>
              <a:gd name="T105" fmla="*/ 830 h 6055"/>
              <a:gd name="T106" fmla="*/ 4646 w 5697"/>
              <a:gd name="T107" fmla="*/ 874 h 6055"/>
              <a:gd name="T108" fmla="*/ 4737 w 5697"/>
              <a:gd name="T109" fmla="*/ 915 h 6055"/>
              <a:gd name="T110" fmla="*/ 4831 w 5697"/>
              <a:gd name="T111" fmla="*/ 953 h 6055"/>
              <a:gd name="T112" fmla="*/ 4928 w 5697"/>
              <a:gd name="T113" fmla="*/ 987 h 6055"/>
              <a:gd name="T114" fmla="*/ 5028 w 5697"/>
              <a:gd name="T115" fmla="*/ 1018 h 6055"/>
              <a:gd name="T116" fmla="*/ 5132 w 5697"/>
              <a:gd name="T117" fmla="*/ 1044 h 6055"/>
              <a:gd name="T118" fmla="*/ 5239 w 5697"/>
              <a:gd name="T119" fmla="*/ 1066 h 6055"/>
              <a:gd name="T120" fmla="*/ 5348 w 5697"/>
              <a:gd name="T121" fmla="*/ 1082 h 6055"/>
              <a:gd name="T122" fmla="*/ 5460 w 5697"/>
              <a:gd name="T123" fmla="*/ 1095 h 6055"/>
              <a:gd name="T124" fmla="*/ 5576 w 5697"/>
              <a:gd name="T125" fmla="*/ 1100 h 6055"/>
              <a:gd name="connsiteX0" fmla="*/ 9828 w 10040"/>
              <a:gd name="connsiteY0" fmla="*/ 1817 h 10000"/>
              <a:gd name="connsiteX1" fmla="*/ 10040 w 10040"/>
              <a:gd name="connsiteY1" fmla="*/ 9988 h 10000"/>
              <a:gd name="connsiteX2" fmla="*/ 9973 w 10040"/>
              <a:gd name="connsiteY2" fmla="*/ 9992 h 10000"/>
              <a:gd name="connsiteX3" fmla="*/ 9782 w 10040"/>
              <a:gd name="connsiteY3" fmla="*/ 9997 h 10000"/>
              <a:gd name="connsiteX4" fmla="*/ 9645 w 10040"/>
              <a:gd name="connsiteY4" fmla="*/ 10000 h 10000"/>
              <a:gd name="connsiteX5" fmla="*/ 9478 w 10040"/>
              <a:gd name="connsiteY5" fmla="*/ 9997 h 10000"/>
              <a:gd name="connsiteX6" fmla="*/ 9287 w 10040"/>
              <a:gd name="connsiteY6" fmla="*/ 9992 h 10000"/>
              <a:gd name="connsiteX7" fmla="*/ 9073 w 10040"/>
              <a:gd name="connsiteY7" fmla="*/ 9983 h 10000"/>
              <a:gd name="connsiteX8" fmla="*/ 8836 w 10040"/>
              <a:gd name="connsiteY8" fmla="*/ 9967 h 10000"/>
              <a:gd name="connsiteX9" fmla="*/ 8574 w 10040"/>
              <a:gd name="connsiteY9" fmla="*/ 9945 h 10000"/>
              <a:gd name="connsiteX10" fmla="*/ 8293 w 10040"/>
              <a:gd name="connsiteY10" fmla="*/ 9916 h 10000"/>
              <a:gd name="connsiteX11" fmla="*/ 7993 w 10040"/>
              <a:gd name="connsiteY11" fmla="*/ 9878 h 10000"/>
              <a:gd name="connsiteX12" fmla="*/ 7676 w 10040"/>
              <a:gd name="connsiteY12" fmla="*/ 9830 h 10000"/>
              <a:gd name="connsiteX13" fmla="*/ 7342 w 10040"/>
              <a:gd name="connsiteY13" fmla="*/ 9772 h 10000"/>
              <a:gd name="connsiteX14" fmla="*/ 6995 w 10040"/>
              <a:gd name="connsiteY14" fmla="*/ 9701 h 10000"/>
              <a:gd name="connsiteX15" fmla="*/ 6631 w 10040"/>
              <a:gd name="connsiteY15" fmla="*/ 9620 h 10000"/>
              <a:gd name="connsiteX16" fmla="*/ 6256 w 10040"/>
              <a:gd name="connsiteY16" fmla="*/ 9523 h 10000"/>
              <a:gd name="connsiteX17" fmla="*/ 5869 w 10040"/>
              <a:gd name="connsiteY17" fmla="*/ 9412 h 10000"/>
              <a:gd name="connsiteX18" fmla="*/ 5473 w 10040"/>
              <a:gd name="connsiteY18" fmla="*/ 9285 h 10000"/>
              <a:gd name="connsiteX19" fmla="*/ 5069 w 10040"/>
              <a:gd name="connsiteY19" fmla="*/ 9143 h 10000"/>
              <a:gd name="connsiteX20" fmla="*/ 4656 w 10040"/>
              <a:gd name="connsiteY20" fmla="*/ 8981 h 10000"/>
              <a:gd name="connsiteX21" fmla="*/ 4240 w 10040"/>
              <a:gd name="connsiteY21" fmla="*/ 8801 h 10000"/>
              <a:gd name="connsiteX22" fmla="*/ 3816 w 10040"/>
              <a:gd name="connsiteY22" fmla="*/ 8603 h 10000"/>
              <a:gd name="connsiteX23" fmla="*/ 3391 w 10040"/>
              <a:gd name="connsiteY23" fmla="*/ 8383 h 10000"/>
              <a:gd name="connsiteX24" fmla="*/ 2964 w 10040"/>
              <a:gd name="connsiteY24" fmla="*/ 8142 h 10000"/>
              <a:gd name="connsiteX25" fmla="*/ 2538 w 10040"/>
              <a:gd name="connsiteY25" fmla="*/ 7878 h 10000"/>
              <a:gd name="connsiteX26" fmla="*/ 2111 w 10040"/>
              <a:gd name="connsiteY26" fmla="*/ 7590 h 10000"/>
              <a:gd name="connsiteX27" fmla="*/ 1686 w 10040"/>
              <a:gd name="connsiteY27" fmla="*/ 7278 h 10000"/>
              <a:gd name="connsiteX28" fmla="*/ 1267 w 10040"/>
              <a:gd name="connsiteY28" fmla="*/ 6940 h 10000"/>
              <a:gd name="connsiteX29" fmla="*/ 853 w 10040"/>
              <a:gd name="connsiteY29" fmla="*/ 6575 h 10000"/>
              <a:gd name="connsiteX30" fmla="*/ 442 w 10040"/>
              <a:gd name="connsiteY30" fmla="*/ 6183 h 10000"/>
              <a:gd name="connsiteX31" fmla="*/ 0 w 10040"/>
              <a:gd name="connsiteY31" fmla="*/ 5724 h 10000"/>
              <a:gd name="connsiteX32" fmla="*/ 6306 w 10040"/>
              <a:gd name="connsiteY32" fmla="*/ 0 h 10000"/>
              <a:gd name="connsiteX33" fmla="*/ 6320 w 10040"/>
              <a:gd name="connsiteY33" fmla="*/ 20 h 10000"/>
              <a:gd name="connsiteX34" fmla="*/ 6368 w 10040"/>
              <a:gd name="connsiteY34" fmla="*/ 76 h 10000"/>
              <a:gd name="connsiteX35" fmla="*/ 6403 w 10040"/>
              <a:gd name="connsiteY35" fmla="*/ 116 h 10000"/>
              <a:gd name="connsiteX36" fmla="*/ 6443 w 10040"/>
              <a:gd name="connsiteY36" fmla="*/ 164 h 10000"/>
              <a:gd name="connsiteX37" fmla="*/ 6493 w 10040"/>
              <a:gd name="connsiteY37" fmla="*/ 218 h 10000"/>
              <a:gd name="connsiteX38" fmla="*/ 6549 w 10040"/>
              <a:gd name="connsiteY38" fmla="*/ 276 h 10000"/>
              <a:gd name="connsiteX39" fmla="*/ 6614 w 10040"/>
              <a:gd name="connsiteY39" fmla="*/ 340 h 10000"/>
              <a:gd name="connsiteX40" fmla="*/ 6682 w 10040"/>
              <a:gd name="connsiteY40" fmla="*/ 410 h 10000"/>
              <a:gd name="connsiteX41" fmla="*/ 6759 w 10040"/>
              <a:gd name="connsiteY41" fmla="*/ 484 h 10000"/>
              <a:gd name="connsiteX42" fmla="*/ 6845 w 10040"/>
              <a:gd name="connsiteY42" fmla="*/ 562 h 10000"/>
              <a:gd name="connsiteX43" fmla="*/ 6935 w 10040"/>
              <a:gd name="connsiteY43" fmla="*/ 641 h 10000"/>
              <a:gd name="connsiteX44" fmla="*/ 7033 w 10040"/>
              <a:gd name="connsiteY44" fmla="*/ 723 h 10000"/>
              <a:gd name="connsiteX45" fmla="*/ 7137 w 10040"/>
              <a:gd name="connsiteY45" fmla="*/ 804 h 10000"/>
              <a:gd name="connsiteX46" fmla="*/ 7247 w 10040"/>
              <a:gd name="connsiteY46" fmla="*/ 889 h 10000"/>
              <a:gd name="connsiteX47" fmla="*/ 7365 w 10040"/>
              <a:gd name="connsiteY47" fmla="*/ 973 h 10000"/>
              <a:gd name="connsiteX48" fmla="*/ 7488 w 10040"/>
              <a:gd name="connsiteY48" fmla="*/ 1055 h 10000"/>
              <a:gd name="connsiteX49" fmla="*/ 7618 w 10040"/>
              <a:gd name="connsiteY49" fmla="*/ 1140 h 10000"/>
              <a:gd name="connsiteX50" fmla="*/ 7753 w 10040"/>
              <a:gd name="connsiteY50" fmla="*/ 1219 h 10000"/>
              <a:gd name="connsiteX51" fmla="*/ 7895 w 10040"/>
              <a:gd name="connsiteY51" fmla="*/ 1296 h 10000"/>
              <a:gd name="connsiteX52" fmla="*/ 8042 w 10040"/>
              <a:gd name="connsiteY52" fmla="*/ 1371 h 10000"/>
              <a:gd name="connsiteX53" fmla="*/ 8195 w 10040"/>
              <a:gd name="connsiteY53" fmla="*/ 1443 h 10000"/>
              <a:gd name="connsiteX54" fmla="*/ 8355 w 10040"/>
              <a:gd name="connsiteY54" fmla="*/ 1511 h 10000"/>
              <a:gd name="connsiteX55" fmla="*/ 8520 w 10040"/>
              <a:gd name="connsiteY55" fmla="*/ 1574 h 10000"/>
              <a:gd name="connsiteX56" fmla="*/ 8690 w 10040"/>
              <a:gd name="connsiteY56" fmla="*/ 1630 h 10000"/>
              <a:gd name="connsiteX57" fmla="*/ 8866 w 10040"/>
              <a:gd name="connsiteY57" fmla="*/ 1681 h 10000"/>
              <a:gd name="connsiteX58" fmla="*/ 9048 w 10040"/>
              <a:gd name="connsiteY58" fmla="*/ 1724 h 10000"/>
              <a:gd name="connsiteX59" fmla="*/ 9236 w 10040"/>
              <a:gd name="connsiteY59" fmla="*/ 1761 h 10000"/>
              <a:gd name="connsiteX60" fmla="*/ 9427 w 10040"/>
              <a:gd name="connsiteY60" fmla="*/ 1787 h 10000"/>
              <a:gd name="connsiteX61" fmla="*/ 9624 w 10040"/>
              <a:gd name="connsiteY61" fmla="*/ 1808 h 10000"/>
              <a:gd name="connsiteX62" fmla="*/ 9828 w 10040"/>
              <a:gd name="connsiteY62" fmla="*/ 1817 h 10000"/>
              <a:gd name="connsiteX0" fmla="*/ 9828 w 10040"/>
              <a:gd name="connsiteY0" fmla="*/ 1817 h 10000"/>
              <a:gd name="connsiteX1" fmla="*/ 10040 w 10040"/>
              <a:gd name="connsiteY1" fmla="*/ 9988 h 10000"/>
              <a:gd name="connsiteX2" fmla="*/ 9973 w 10040"/>
              <a:gd name="connsiteY2" fmla="*/ 9992 h 10000"/>
              <a:gd name="connsiteX3" fmla="*/ 9782 w 10040"/>
              <a:gd name="connsiteY3" fmla="*/ 9997 h 10000"/>
              <a:gd name="connsiteX4" fmla="*/ 9645 w 10040"/>
              <a:gd name="connsiteY4" fmla="*/ 10000 h 10000"/>
              <a:gd name="connsiteX5" fmla="*/ 9478 w 10040"/>
              <a:gd name="connsiteY5" fmla="*/ 9997 h 10000"/>
              <a:gd name="connsiteX6" fmla="*/ 9287 w 10040"/>
              <a:gd name="connsiteY6" fmla="*/ 9992 h 10000"/>
              <a:gd name="connsiteX7" fmla="*/ 9073 w 10040"/>
              <a:gd name="connsiteY7" fmla="*/ 9983 h 10000"/>
              <a:gd name="connsiteX8" fmla="*/ 8836 w 10040"/>
              <a:gd name="connsiteY8" fmla="*/ 9967 h 10000"/>
              <a:gd name="connsiteX9" fmla="*/ 8574 w 10040"/>
              <a:gd name="connsiteY9" fmla="*/ 9945 h 10000"/>
              <a:gd name="connsiteX10" fmla="*/ 8293 w 10040"/>
              <a:gd name="connsiteY10" fmla="*/ 9916 h 10000"/>
              <a:gd name="connsiteX11" fmla="*/ 7993 w 10040"/>
              <a:gd name="connsiteY11" fmla="*/ 9878 h 10000"/>
              <a:gd name="connsiteX12" fmla="*/ 7676 w 10040"/>
              <a:gd name="connsiteY12" fmla="*/ 9830 h 10000"/>
              <a:gd name="connsiteX13" fmla="*/ 7342 w 10040"/>
              <a:gd name="connsiteY13" fmla="*/ 9772 h 10000"/>
              <a:gd name="connsiteX14" fmla="*/ 6995 w 10040"/>
              <a:gd name="connsiteY14" fmla="*/ 9701 h 10000"/>
              <a:gd name="connsiteX15" fmla="*/ 6631 w 10040"/>
              <a:gd name="connsiteY15" fmla="*/ 9620 h 10000"/>
              <a:gd name="connsiteX16" fmla="*/ 6256 w 10040"/>
              <a:gd name="connsiteY16" fmla="*/ 9523 h 10000"/>
              <a:gd name="connsiteX17" fmla="*/ 5869 w 10040"/>
              <a:gd name="connsiteY17" fmla="*/ 9412 h 10000"/>
              <a:gd name="connsiteX18" fmla="*/ 5473 w 10040"/>
              <a:gd name="connsiteY18" fmla="*/ 9285 h 10000"/>
              <a:gd name="connsiteX19" fmla="*/ 5069 w 10040"/>
              <a:gd name="connsiteY19" fmla="*/ 9143 h 10000"/>
              <a:gd name="connsiteX20" fmla="*/ 4656 w 10040"/>
              <a:gd name="connsiteY20" fmla="*/ 8981 h 10000"/>
              <a:gd name="connsiteX21" fmla="*/ 4240 w 10040"/>
              <a:gd name="connsiteY21" fmla="*/ 8801 h 10000"/>
              <a:gd name="connsiteX22" fmla="*/ 3816 w 10040"/>
              <a:gd name="connsiteY22" fmla="*/ 8603 h 10000"/>
              <a:gd name="connsiteX23" fmla="*/ 3391 w 10040"/>
              <a:gd name="connsiteY23" fmla="*/ 8383 h 10000"/>
              <a:gd name="connsiteX24" fmla="*/ 2964 w 10040"/>
              <a:gd name="connsiteY24" fmla="*/ 8142 h 10000"/>
              <a:gd name="connsiteX25" fmla="*/ 2538 w 10040"/>
              <a:gd name="connsiteY25" fmla="*/ 7878 h 10000"/>
              <a:gd name="connsiteX26" fmla="*/ 2111 w 10040"/>
              <a:gd name="connsiteY26" fmla="*/ 7590 h 10000"/>
              <a:gd name="connsiteX27" fmla="*/ 1686 w 10040"/>
              <a:gd name="connsiteY27" fmla="*/ 7278 h 10000"/>
              <a:gd name="connsiteX28" fmla="*/ 1267 w 10040"/>
              <a:gd name="connsiteY28" fmla="*/ 6940 h 10000"/>
              <a:gd name="connsiteX29" fmla="*/ 853 w 10040"/>
              <a:gd name="connsiteY29" fmla="*/ 6575 h 10000"/>
              <a:gd name="connsiteX30" fmla="*/ 442 w 10040"/>
              <a:gd name="connsiteY30" fmla="*/ 6183 h 10000"/>
              <a:gd name="connsiteX31" fmla="*/ 0 w 10040"/>
              <a:gd name="connsiteY31" fmla="*/ 5724 h 10000"/>
              <a:gd name="connsiteX32" fmla="*/ 6266 w 10040"/>
              <a:gd name="connsiteY32" fmla="*/ 0 h 10000"/>
              <a:gd name="connsiteX33" fmla="*/ 6320 w 10040"/>
              <a:gd name="connsiteY33" fmla="*/ 20 h 10000"/>
              <a:gd name="connsiteX34" fmla="*/ 6368 w 10040"/>
              <a:gd name="connsiteY34" fmla="*/ 76 h 10000"/>
              <a:gd name="connsiteX35" fmla="*/ 6403 w 10040"/>
              <a:gd name="connsiteY35" fmla="*/ 116 h 10000"/>
              <a:gd name="connsiteX36" fmla="*/ 6443 w 10040"/>
              <a:gd name="connsiteY36" fmla="*/ 164 h 10000"/>
              <a:gd name="connsiteX37" fmla="*/ 6493 w 10040"/>
              <a:gd name="connsiteY37" fmla="*/ 218 h 10000"/>
              <a:gd name="connsiteX38" fmla="*/ 6549 w 10040"/>
              <a:gd name="connsiteY38" fmla="*/ 276 h 10000"/>
              <a:gd name="connsiteX39" fmla="*/ 6614 w 10040"/>
              <a:gd name="connsiteY39" fmla="*/ 340 h 10000"/>
              <a:gd name="connsiteX40" fmla="*/ 6682 w 10040"/>
              <a:gd name="connsiteY40" fmla="*/ 410 h 10000"/>
              <a:gd name="connsiteX41" fmla="*/ 6759 w 10040"/>
              <a:gd name="connsiteY41" fmla="*/ 484 h 10000"/>
              <a:gd name="connsiteX42" fmla="*/ 6845 w 10040"/>
              <a:gd name="connsiteY42" fmla="*/ 562 h 10000"/>
              <a:gd name="connsiteX43" fmla="*/ 6935 w 10040"/>
              <a:gd name="connsiteY43" fmla="*/ 641 h 10000"/>
              <a:gd name="connsiteX44" fmla="*/ 7033 w 10040"/>
              <a:gd name="connsiteY44" fmla="*/ 723 h 10000"/>
              <a:gd name="connsiteX45" fmla="*/ 7137 w 10040"/>
              <a:gd name="connsiteY45" fmla="*/ 804 h 10000"/>
              <a:gd name="connsiteX46" fmla="*/ 7247 w 10040"/>
              <a:gd name="connsiteY46" fmla="*/ 889 h 10000"/>
              <a:gd name="connsiteX47" fmla="*/ 7365 w 10040"/>
              <a:gd name="connsiteY47" fmla="*/ 973 h 10000"/>
              <a:gd name="connsiteX48" fmla="*/ 7488 w 10040"/>
              <a:gd name="connsiteY48" fmla="*/ 1055 h 10000"/>
              <a:gd name="connsiteX49" fmla="*/ 7618 w 10040"/>
              <a:gd name="connsiteY49" fmla="*/ 1140 h 10000"/>
              <a:gd name="connsiteX50" fmla="*/ 7753 w 10040"/>
              <a:gd name="connsiteY50" fmla="*/ 1219 h 10000"/>
              <a:gd name="connsiteX51" fmla="*/ 7895 w 10040"/>
              <a:gd name="connsiteY51" fmla="*/ 1296 h 10000"/>
              <a:gd name="connsiteX52" fmla="*/ 8042 w 10040"/>
              <a:gd name="connsiteY52" fmla="*/ 1371 h 10000"/>
              <a:gd name="connsiteX53" fmla="*/ 8195 w 10040"/>
              <a:gd name="connsiteY53" fmla="*/ 1443 h 10000"/>
              <a:gd name="connsiteX54" fmla="*/ 8355 w 10040"/>
              <a:gd name="connsiteY54" fmla="*/ 1511 h 10000"/>
              <a:gd name="connsiteX55" fmla="*/ 8520 w 10040"/>
              <a:gd name="connsiteY55" fmla="*/ 1574 h 10000"/>
              <a:gd name="connsiteX56" fmla="*/ 8690 w 10040"/>
              <a:gd name="connsiteY56" fmla="*/ 1630 h 10000"/>
              <a:gd name="connsiteX57" fmla="*/ 8866 w 10040"/>
              <a:gd name="connsiteY57" fmla="*/ 1681 h 10000"/>
              <a:gd name="connsiteX58" fmla="*/ 9048 w 10040"/>
              <a:gd name="connsiteY58" fmla="*/ 1724 h 10000"/>
              <a:gd name="connsiteX59" fmla="*/ 9236 w 10040"/>
              <a:gd name="connsiteY59" fmla="*/ 1761 h 10000"/>
              <a:gd name="connsiteX60" fmla="*/ 9427 w 10040"/>
              <a:gd name="connsiteY60" fmla="*/ 1787 h 10000"/>
              <a:gd name="connsiteX61" fmla="*/ 9624 w 10040"/>
              <a:gd name="connsiteY61" fmla="*/ 1808 h 10000"/>
              <a:gd name="connsiteX62" fmla="*/ 9828 w 10040"/>
              <a:gd name="connsiteY62" fmla="*/ 181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40" h="10000">
                <a:moveTo>
                  <a:pt x="9828" y="1817"/>
                </a:moveTo>
                <a:cubicBezTo>
                  <a:pt x="9899" y="4541"/>
                  <a:pt x="9969" y="7264"/>
                  <a:pt x="10040" y="9988"/>
                </a:cubicBezTo>
                <a:cubicBezTo>
                  <a:pt x="10018" y="9989"/>
                  <a:pt x="9995" y="9991"/>
                  <a:pt x="9973" y="9992"/>
                </a:cubicBezTo>
                <a:lnTo>
                  <a:pt x="9782" y="9997"/>
                </a:lnTo>
                <a:lnTo>
                  <a:pt x="9645" y="10000"/>
                </a:lnTo>
                <a:lnTo>
                  <a:pt x="9478" y="9997"/>
                </a:lnTo>
                <a:lnTo>
                  <a:pt x="9287" y="9992"/>
                </a:lnTo>
                <a:lnTo>
                  <a:pt x="9073" y="9983"/>
                </a:lnTo>
                <a:lnTo>
                  <a:pt x="8836" y="9967"/>
                </a:lnTo>
                <a:lnTo>
                  <a:pt x="8574" y="9945"/>
                </a:lnTo>
                <a:lnTo>
                  <a:pt x="8293" y="9916"/>
                </a:lnTo>
                <a:lnTo>
                  <a:pt x="7993" y="9878"/>
                </a:lnTo>
                <a:lnTo>
                  <a:pt x="7676" y="9830"/>
                </a:lnTo>
                <a:lnTo>
                  <a:pt x="7342" y="9772"/>
                </a:lnTo>
                <a:lnTo>
                  <a:pt x="6995" y="9701"/>
                </a:lnTo>
                <a:lnTo>
                  <a:pt x="6631" y="9620"/>
                </a:lnTo>
                <a:lnTo>
                  <a:pt x="6256" y="9523"/>
                </a:lnTo>
                <a:lnTo>
                  <a:pt x="5869" y="9412"/>
                </a:lnTo>
                <a:lnTo>
                  <a:pt x="5473" y="9285"/>
                </a:lnTo>
                <a:lnTo>
                  <a:pt x="5069" y="9143"/>
                </a:lnTo>
                <a:lnTo>
                  <a:pt x="4656" y="8981"/>
                </a:lnTo>
                <a:lnTo>
                  <a:pt x="4240" y="8801"/>
                </a:lnTo>
                <a:lnTo>
                  <a:pt x="3816" y="8603"/>
                </a:lnTo>
                <a:lnTo>
                  <a:pt x="3391" y="8383"/>
                </a:lnTo>
                <a:lnTo>
                  <a:pt x="2964" y="8142"/>
                </a:lnTo>
                <a:lnTo>
                  <a:pt x="2538" y="7878"/>
                </a:lnTo>
                <a:lnTo>
                  <a:pt x="2111" y="7590"/>
                </a:lnTo>
                <a:lnTo>
                  <a:pt x="1686" y="7278"/>
                </a:lnTo>
                <a:lnTo>
                  <a:pt x="1267" y="6940"/>
                </a:lnTo>
                <a:lnTo>
                  <a:pt x="853" y="6575"/>
                </a:lnTo>
                <a:lnTo>
                  <a:pt x="442" y="6183"/>
                </a:lnTo>
                <a:lnTo>
                  <a:pt x="0" y="5724"/>
                </a:lnTo>
                <a:lnTo>
                  <a:pt x="6266" y="0"/>
                </a:lnTo>
                <a:cubicBezTo>
                  <a:pt x="6271" y="7"/>
                  <a:pt x="6315" y="13"/>
                  <a:pt x="6320" y="20"/>
                </a:cubicBezTo>
                <a:cubicBezTo>
                  <a:pt x="6336" y="39"/>
                  <a:pt x="6352" y="57"/>
                  <a:pt x="6368" y="76"/>
                </a:cubicBezTo>
                <a:cubicBezTo>
                  <a:pt x="6380" y="89"/>
                  <a:pt x="6391" y="103"/>
                  <a:pt x="6403" y="116"/>
                </a:cubicBezTo>
                <a:cubicBezTo>
                  <a:pt x="6416" y="132"/>
                  <a:pt x="6430" y="148"/>
                  <a:pt x="6443" y="164"/>
                </a:cubicBezTo>
                <a:cubicBezTo>
                  <a:pt x="6460" y="182"/>
                  <a:pt x="6476" y="200"/>
                  <a:pt x="6493" y="218"/>
                </a:cubicBezTo>
                <a:cubicBezTo>
                  <a:pt x="6512" y="237"/>
                  <a:pt x="6530" y="257"/>
                  <a:pt x="6549" y="276"/>
                </a:cubicBezTo>
                <a:cubicBezTo>
                  <a:pt x="6571" y="297"/>
                  <a:pt x="6592" y="319"/>
                  <a:pt x="6614" y="340"/>
                </a:cubicBezTo>
                <a:cubicBezTo>
                  <a:pt x="6637" y="363"/>
                  <a:pt x="6659" y="387"/>
                  <a:pt x="6682" y="410"/>
                </a:cubicBezTo>
                <a:lnTo>
                  <a:pt x="6759" y="484"/>
                </a:lnTo>
                <a:cubicBezTo>
                  <a:pt x="6788" y="510"/>
                  <a:pt x="6816" y="536"/>
                  <a:pt x="6845" y="562"/>
                </a:cubicBezTo>
                <a:cubicBezTo>
                  <a:pt x="6875" y="588"/>
                  <a:pt x="6905" y="615"/>
                  <a:pt x="6935" y="641"/>
                </a:cubicBezTo>
                <a:cubicBezTo>
                  <a:pt x="6968" y="668"/>
                  <a:pt x="7000" y="696"/>
                  <a:pt x="7033" y="723"/>
                </a:cubicBezTo>
                <a:lnTo>
                  <a:pt x="7137" y="804"/>
                </a:lnTo>
                <a:cubicBezTo>
                  <a:pt x="7174" y="832"/>
                  <a:pt x="7210" y="861"/>
                  <a:pt x="7247" y="889"/>
                </a:cubicBezTo>
                <a:lnTo>
                  <a:pt x="7365" y="973"/>
                </a:lnTo>
                <a:lnTo>
                  <a:pt x="7488" y="1055"/>
                </a:lnTo>
                <a:lnTo>
                  <a:pt x="7618" y="1140"/>
                </a:lnTo>
                <a:lnTo>
                  <a:pt x="7753" y="1219"/>
                </a:lnTo>
                <a:cubicBezTo>
                  <a:pt x="7800" y="1245"/>
                  <a:pt x="7848" y="1270"/>
                  <a:pt x="7895" y="1296"/>
                </a:cubicBezTo>
                <a:lnTo>
                  <a:pt x="8042" y="1371"/>
                </a:lnTo>
                <a:lnTo>
                  <a:pt x="8195" y="1443"/>
                </a:lnTo>
                <a:lnTo>
                  <a:pt x="8355" y="1511"/>
                </a:lnTo>
                <a:lnTo>
                  <a:pt x="8520" y="1574"/>
                </a:lnTo>
                <a:lnTo>
                  <a:pt x="8690" y="1630"/>
                </a:lnTo>
                <a:lnTo>
                  <a:pt x="8866" y="1681"/>
                </a:lnTo>
                <a:lnTo>
                  <a:pt x="9048" y="1724"/>
                </a:lnTo>
                <a:lnTo>
                  <a:pt x="9236" y="1761"/>
                </a:lnTo>
                <a:lnTo>
                  <a:pt x="9427" y="1787"/>
                </a:lnTo>
                <a:lnTo>
                  <a:pt x="9624" y="1808"/>
                </a:lnTo>
                <a:lnTo>
                  <a:pt x="9828" y="181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SlideModel shp176">
            <a:extLst>
              <a:ext uri="{FF2B5EF4-FFF2-40B4-BE49-F238E27FC236}">
                <a16:creationId xmlns:a16="http://schemas.microsoft.com/office/drawing/2014/main" id="{6ADBFE83-7A49-48B4-8F7F-FD2658CD87ED}"/>
              </a:ext>
            </a:extLst>
          </p:cNvPr>
          <p:cNvSpPr>
            <a:spLocks/>
          </p:cNvSpPr>
          <p:nvPr/>
        </p:nvSpPr>
        <p:spPr bwMode="auto">
          <a:xfrm>
            <a:off x="4036745" y="5526104"/>
            <a:ext cx="1803422" cy="804378"/>
          </a:xfrm>
          <a:custGeom>
            <a:avLst/>
            <a:gdLst>
              <a:gd name="T0" fmla="*/ 5892 w 5892"/>
              <a:gd name="T1" fmla="*/ 2627 h 2627"/>
              <a:gd name="T2" fmla="*/ 5844 w 5892"/>
              <a:gd name="T3" fmla="*/ 2626 h 2627"/>
              <a:gd name="T4" fmla="*/ 5710 w 5892"/>
              <a:gd name="T5" fmla="*/ 2618 h 2627"/>
              <a:gd name="T6" fmla="*/ 5613 w 5892"/>
              <a:gd name="T7" fmla="*/ 2611 h 2627"/>
              <a:gd name="T8" fmla="*/ 5499 w 5892"/>
              <a:gd name="T9" fmla="*/ 2601 h 2627"/>
              <a:gd name="T10" fmla="*/ 5367 w 5892"/>
              <a:gd name="T11" fmla="*/ 2588 h 2627"/>
              <a:gd name="T12" fmla="*/ 5218 w 5892"/>
              <a:gd name="T13" fmla="*/ 2572 h 2627"/>
              <a:gd name="T14" fmla="*/ 5056 w 5892"/>
              <a:gd name="T15" fmla="*/ 2552 h 2627"/>
              <a:gd name="T16" fmla="*/ 4880 w 5892"/>
              <a:gd name="T17" fmla="*/ 2527 h 2627"/>
              <a:gd name="T18" fmla="*/ 4692 w 5892"/>
              <a:gd name="T19" fmla="*/ 2497 h 2627"/>
              <a:gd name="T20" fmla="*/ 4491 w 5892"/>
              <a:gd name="T21" fmla="*/ 2463 h 2627"/>
              <a:gd name="T22" fmla="*/ 4282 w 5892"/>
              <a:gd name="T23" fmla="*/ 2422 h 2627"/>
              <a:gd name="T24" fmla="*/ 4064 w 5892"/>
              <a:gd name="T25" fmla="*/ 2375 h 2627"/>
              <a:gd name="T26" fmla="*/ 3838 w 5892"/>
              <a:gd name="T27" fmla="*/ 2322 h 2627"/>
              <a:gd name="T28" fmla="*/ 3606 w 5892"/>
              <a:gd name="T29" fmla="*/ 2261 h 2627"/>
              <a:gd name="T30" fmla="*/ 3369 w 5892"/>
              <a:gd name="T31" fmla="*/ 2194 h 2627"/>
              <a:gd name="T32" fmla="*/ 3127 w 5892"/>
              <a:gd name="T33" fmla="*/ 2118 h 2627"/>
              <a:gd name="T34" fmla="*/ 2884 w 5892"/>
              <a:gd name="T35" fmla="*/ 2035 h 2627"/>
              <a:gd name="T36" fmla="*/ 2638 w 5892"/>
              <a:gd name="T37" fmla="*/ 1942 h 2627"/>
              <a:gd name="T38" fmla="*/ 2392 w 5892"/>
              <a:gd name="T39" fmla="*/ 1841 h 2627"/>
              <a:gd name="T40" fmla="*/ 2147 w 5892"/>
              <a:gd name="T41" fmla="*/ 1730 h 2627"/>
              <a:gd name="T42" fmla="*/ 1904 w 5892"/>
              <a:gd name="T43" fmla="*/ 1609 h 2627"/>
              <a:gd name="T44" fmla="*/ 1664 w 5892"/>
              <a:gd name="T45" fmla="*/ 1477 h 2627"/>
              <a:gd name="T46" fmla="*/ 1428 w 5892"/>
              <a:gd name="T47" fmla="*/ 1335 h 2627"/>
              <a:gd name="T48" fmla="*/ 1198 w 5892"/>
              <a:gd name="T49" fmla="*/ 1182 h 2627"/>
              <a:gd name="T50" fmla="*/ 975 w 5892"/>
              <a:gd name="T51" fmla="*/ 1016 h 2627"/>
              <a:gd name="T52" fmla="*/ 759 w 5892"/>
              <a:gd name="T53" fmla="*/ 838 h 2627"/>
              <a:gd name="T54" fmla="*/ 553 w 5892"/>
              <a:gd name="T55" fmla="*/ 649 h 2627"/>
              <a:gd name="T56" fmla="*/ 357 w 5892"/>
              <a:gd name="T57" fmla="*/ 447 h 2627"/>
              <a:gd name="T58" fmla="*/ 172 w 5892"/>
              <a:gd name="T59" fmla="*/ 230 h 2627"/>
              <a:gd name="T60" fmla="*/ 0 w 5892"/>
              <a:gd name="T61" fmla="*/ 0 h 2627"/>
              <a:gd name="T62" fmla="*/ 881 w 5892"/>
              <a:gd name="T63" fmla="*/ 80 h 2627"/>
              <a:gd name="T64" fmla="*/ 903 w 5892"/>
              <a:gd name="T65" fmla="*/ 107 h 2627"/>
              <a:gd name="T66" fmla="*/ 968 w 5892"/>
              <a:gd name="T67" fmla="*/ 180 h 2627"/>
              <a:gd name="T68" fmla="*/ 1018 w 5892"/>
              <a:gd name="T69" fmla="*/ 233 h 2627"/>
              <a:gd name="T70" fmla="*/ 1077 w 5892"/>
              <a:gd name="T71" fmla="*/ 296 h 2627"/>
              <a:gd name="T72" fmla="*/ 1146 w 5892"/>
              <a:gd name="T73" fmla="*/ 367 h 2627"/>
              <a:gd name="T74" fmla="*/ 1227 w 5892"/>
              <a:gd name="T75" fmla="*/ 447 h 2627"/>
              <a:gd name="T76" fmla="*/ 1317 w 5892"/>
              <a:gd name="T77" fmla="*/ 534 h 2627"/>
              <a:gd name="T78" fmla="*/ 1417 w 5892"/>
              <a:gd name="T79" fmla="*/ 626 h 2627"/>
              <a:gd name="T80" fmla="*/ 1527 w 5892"/>
              <a:gd name="T81" fmla="*/ 725 h 2627"/>
              <a:gd name="T82" fmla="*/ 1647 w 5892"/>
              <a:gd name="T83" fmla="*/ 827 h 2627"/>
              <a:gd name="T84" fmla="*/ 1776 w 5892"/>
              <a:gd name="T85" fmla="*/ 934 h 2627"/>
              <a:gd name="T86" fmla="*/ 1915 w 5892"/>
              <a:gd name="T87" fmla="*/ 1044 h 2627"/>
              <a:gd name="T88" fmla="*/ 2064 w 5892"/>
              <a:gd name="T89" fmla="*/ 1156 h 2627"/>
              <a:gd name="T90" fmla="*/ 2221 w 5892"/>
              <a:gd name="T91" fmla="*/ 1271 h 2627"/>
              <a:gd name="T92" fmla="*/ 2388 w 5892"/>
              <a:gd name="T93" fmla="*/ 1385 h 2627"/>
              <a:gd name="T94" fmla="*/ 2563 w 5892"/>
              <a:gd name="T95" fmla="*/ 1499 h 2627"/>
              <a:gd name="T96" fmla="*/ 2747 w 5892"/>
              <a:gd name="T97" fmla="*/ 1612 h 2627"/>
              <a:gd name="T98" fmla="*/ 2941 w 5892"/>
              <a:gd name="T99" fmla="*/ 1724 h 2627"/>
              <a:gd name="T100" fmla="*/ 3143 w 5892"/>
              <a:gd name="T101" fmla="*/ 1833 h 2627"/>
              <a:gd name="T102" fmla="*/ 3353 w 5892"/>
              <a:gd name="T103" fmla="*/ 1938 h 2627"/>
              <a:gd name="T104" fmla="*/ 3571 w 5892"/>
              <a:gd name="T105" fmla="*/ 2039 h 2627"/>
              <a:gd name="T106" fmla="*/ 3798 w 5892"/>
              <a:gd name="T107" fmla="*/ 2136 h 2627"/>
              <a:gd name="T108" fmla="*/ 4033 w 5892"/>
              <a:gd name="T109" fmla="*/ 2226 h 2627"/>
              <a:gd name="T110" fmla="*/ 4275 w 5892"/>
              <a:gd name="T111" fmla="*/ 2310 h 2627"/>
              <a:gd name="T112" fmla="*/ 4527 w 5892"/>
              <a:gd name="T113" fmla="*/ 2386 h 2627"/>
              <a:gd name="T114" fmla="*/ 4784 w 5892"/>
              <a:gd name="T115" fmla="*/ 2454 h 2627"/>
              <a:gd name="T116" fmla="*/ 5049 w 5892"/>
              <a:gd name="T117" fmla="*/ 2513 h 2627"/>
              <a:gd name="T118" fmla="*/ 5324 w 5892"/>
              <a:gd name="T119" fmla="*/ 2562 h 2627"/>
              <a:gd name="T120" fmla="*/ 5603 w 5892"/>
              <a:gd name="T121" fmla="*/ 2600 h 2627"/>
              <a:gd name="T122" fmla="*/ 5892 w 5892"/>
              <a:gd name="T123" fmla="*/ 2627 h 2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892" h="2627">
                <a:moveTo>
                  <a:pt x="5892" y="2627"/>
                </a:moveTo>
                <a:lnTo>
                  <a:pt x="5844" y="2626"/>
                </a:lnTo>
                <a:lnTo>
                  <a:pt x="5710" y="2618"/>
                </a:lnTo>
                <a:lnTo>
                  <a:pt x="5613" y="2611"/>
                </a:lnTo>
                <a:lnTo>
                  <a:pt x="5499" y="2601"/>
                </a:lnTo>
                <a:lnTo>
                  <a:pt x="5367" y="2588"/>
                </a:lnTo>
                <a:lnTo>
                  <a:pt x="5218" y="2572"/>
                </a:lnTo>
                <a:lnTo>
                  <a:pt x="5056" y="2552"/>
                </a:lnTo>
                <a:lnTo>
                  <a:pt x="4880" y="2527"/>
                </a:lnTo>
                <a:lnTo>
                  <a:pt x="4692" y="2497"/>
                </a:lnTo>
                <a:lnTo>
                  <a:pt x="4491" y="2463"/>
                </a:lnTo>
                <a:lnTo>
                  <a:pt x="4282" y="2422"/>
                </a:lnTo>
                <a:lnTo>
                  <a:pt x="4064" y="2375"/>
                </a:lnTo>
                <a:lnTo>
                  <a:pt x="3838" y="2322"/>
                </a:lnTo>
                <a:lnTo>
                  <a:pt x="3606" y="2261"/>
                </a:lnTo>
                <a:lnTo>
                  <a:pt x="3369" y="2194"/>
                </a:lnTo>
                <a:lnTo>
                  <a:pt x="3127" y="2118"/>
                </a:lnTo>
                <a:lnTo>
                  <a:pt x="2884" y="2035"/>
                </a:lnTo>
                <a:lnTo>
                  <a:pt x="2638" y="1942"/>
                </a:lnTo>
                <a:lnTo>
                  <a:pt x="2392" y="1841"/>
                </a:lnTo>
                <a:lnTo>
                  <a:pt x="2147" y="1730"/>
                </a:lnTo>
                <a:lnTo>
                  <a:pt x="1904" y="1609"/>
                </a:lnTo>
                <a:lnTo>
                  <a:pt x="1664" y="1477"/>
                </a:lnTo>
                <a:lnTo>
                  <a:pt x="1428" y="1335"/>
                </a:lnTo>
                <a:lnTo>
                  <a:pt x="1198" y="1182"/>
                </a:lnTo>
                <a:lnTo>
                  <a:pt x="975" y="1016"/>
                </a:lnTo>
                <a:lnTo>
                  <a:pt x="759" y="838"/>
                </a:lnTo>
                <a:lnTo>
                  <a:pt x="553" y="649"/>
                </a:lnTo>
                <a:lnTo>
                  <a:pt x="357" y="447"/>
                </a:lnTo>
                <a:lnTo>
                  <a:pt x="172" y="230"/>
                </a:lnTo>
                <a:lnTo>
                  <a:pt x="0" y="0"/>
                </a:lnTo>
                <a:lnTo>
                  <a:pt x="881" y="80"/>
                </a:lnTo>
                <a:lnTo>
                  <a:pt x="903" y="107"/>
                </a:lnTo>
                <a:lnTo>
                  <a:pt x="968" y="180"/>
                </a:lnTo>
                <a:lnTo>
                  <a:pt x="1018" y="233"/>
                </a:lnTo>
                <a:lnTo>
                  <a:pt x="1077" y="296"/>
                </a:lnTo>
                <a:lnTo>
                  <a:pt x="1146" y="367"/>
                </a:lnTo>
                <a:lnTo>
                  <a:pt x="1227" y="447"/>
                </a:lnTo>
                <a:lnTo>
                  <a:pt x="1317" y="534"/>
                </a:lnTo>
                <a:lnTo>
                  <a:pt x="1417" y="626"/>
                </a:lnTo>
                <a:lnTo>
                  <a:pt x="1527" y="725"/>
                </a:lnTo>
                <a:lnTo>
                  <a:pt x="1647" y="827"/>
                </a:lnTo>
                <a:lnTo>
                  <a:pt x="1776" y="934"/>
                </a:lnTo>
                <a:lnTo>
                  <a:pt x="1915" y="1044"/>
                </a:lnTo>
                <a:lnTo>
                  <a:pt x="2064" y="1156"/>
                </a:lnTo>
                <a:lnTo>
                  <a:pt x="2221" y="1271"/>
                </a:lnTo>
                <a:lnTo>
                  <a:pt x="2388" y="1385"/>
                </a:lnTo>
                <a:lnTo>
                  <a:pt x="2563" y="1499"/>
                </a:lnTo>
                <a:lnTo>
                  <a:pt x="2747" y="1612"/>
                </a:lnTo>
                <a:lnTo>
                  <a:pt x="2941" y="1724"/>
                </a:lnTo>
                <a:lnTo>
                  <a:pt x="3143" y="1833"/>
                </a:lnTo>
                <a:lnTo>
                  <a:pt x="3353" y="1938"/>
                </a:lnTo>
                <a:lnTo>
                  <a:pt x="3571" y="2039"/>
                </a:lnTo>
                <a:lnTo>
                  <a:pt x="3798" y="2136"/>
                </a:lnTo>
                <a:lnTo>
                  <a:pt x="4033" y="2226"/>
                </a:lnTo>
                <a:lnTo>
                  <a:pt x="4275" y="2310"/>
                </a:lnTo>
                <a:lnTo>
                  <a:pt x="4527" y="2386"/>
                </a:lnTo>
                <a:lnTo>
                  <a:pt x="4784" y="2454"/>
                </a:lnTo>
                <a:lnTo>
                  <a:pt x="5049" y="2513"/>
                </a:lnTo>
                <a:lnTo>
                  <a:pt x="5324" y="2562"/>
                </a:lnTo>
                <a:lnTo>
                  <a:pt x="5603" y="2600"/>
                </a:lnTo>
                <a:lnTo>
                  <a:pt x="5892" y="262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SlideModel shp177">
            <a:extLst>
              <a:ext uri="{FF2B5EF4-FFF2-40B4-BE49-F238E27FC236}">
                <a16:creationId xmlns:a16="http://schemas.microsoft.com/office/drawing/2014/main" id="{96383C86-CC83-4EB0-9322-FB6FB2A35BF4}"/>
              </a:ext>
            </a:extLst>
          </p:cNvPr>
          <p:cNvSpPr>
            <a:spLocks/>
          </p:cNvSpPr>
          <p:nvPr/>
        </p:nvSpPr>
        <p:spPr bwMode="auto">
          <a:xfrm>
            <a:off x="4036745" y="4482985"/>
            <a:ext cx="1360832" cy="1066995"/>
          </a:xfrm>
          <a:custGeom>
            <a:avLst/>
            <a:gdLst>
              <a:gd name="T0" fmla="*/ 0 w 4451"/>
              <a:gd name="T1" fmla="*/ 3408 h 3488"/>
              <a:gd name="T2" fmla="*/ 881 w 4451"/>
              <a:gd name="T3" fmla="*/ 3488 h 3488"/>
              <a:gd name="T4" fmla="*/ 4451 w 4451"/>
              <a:gd name="T5" fmla="*/ 0 h 3488"/>
              <a:gd name="T6" fmla="*/ 3907 w 4451"/>
              <a:gd name="T7" fmla="*/ 31 h 3488"/>
              <a:gd name="T8" fmla="*/ 0 w 4451"/>
              <a:gd name="T9" fmla="*/ 3408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1" h="3488">
                <a:moveTo>
                  <a:pt x="0" y="3408"/>
                </a:moveTo>
                <a:lnTo>
                  <a:pt x="881" y="3488"/>
                </a:lnTo>
                <a:lnTo>
                  <a:pt x="4451" y="0"/>
                </a:lnTo>
                <a:lnTo>
                  <a:pt x="3907" y="31"/>
                </a:lnTo>
                <a:lnTo>
                  <a:pt x="0" y="3408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SlideModel shp178">
            <a:extLst>
              <a:ext uri="{FF2B5EF4-FFF2-40B4-BE49-F238E27FC236}">
                <a16:creationId xmlns:a16="http://schemas.microsoft.com/office/drawing/2014/main" id="{FCC5CB79-9A78-454F-9701-C3EF13AA2CE7}"/>
              </a:ext>
            </a:extLst>
          </p:cNvPr>
          <p:cNvSpPr>
            <a:spLocks/>
          </p:cNvSpPr>
          <p:nvPr/>
        </p:nvSpPr>
        <p:spPr bwMode="auto">
          <a:xfrm>
            <a:off x="3439889" y="3654733"/>
            <a:ext cx="774995" cy="1900757"/>
          </a:xfrm>
          <a:custGeom>
            <a:avLst/>
            <a:gdLst>
              <a:gd name="T0" fmla="*/ 331 w 2537"/>
              <a:gd name="T1" fmla="*/ 0 h 6211"/>
              <a:gd name="T2" fmla="*/ 10 w 2537"/>
              <a:gd name="T3" fmla="*/ 641 h 6211"/>
              <a:gd name="T4" fmla="*/ 8 w 2537"/>
              <a:gd name="T5" fmla="*/ 679 h 6211"/>
              <a:gd name="T6" fmla="*/ 3 w 2537"/>
              <a:gd name="T7" fmla="*/ 791 h 6211"/>
              <a:gd name="T8" fmla="*/ 0 w 2537"/>
              <a:gd name="T9" fmla="*/ 873 h 6211"/>
              <a:gd name="T10" fmla="*/ 0 w 2537"/>
              <a:gd name="T11" fmla="*/ 970 h 6211"/>
              <a:gd name="T12" fmla="*/ 0 w 2537"/>
              <a:gd name="T13" fmla="*/ 1082 h 6211"/>
              <a:gd name="T14" fmla="*/ 3 w 2537"/>
              <a:gd name="T15" fmla="*/ 1207 h 6211"/>
              <a:gd name="T16" fmla="*/ 8 w 2537"/>
              <a:gd name="T17" fmla="*/ 1347 h 6211"/>
              <a:gd name="T18" fmla="*/ 16 w 2537"/>
              <a:gd name="T19" fmla="*/ 1498 h 6211"/>
              <a:gd name="T20" fmla="*/ 28 w 2537"/>
              <a:gd name="T21" fmla="*/ 1661 h 6211"/>
              <a:gd name="T22" fmla="*/ 43 w 2537"/>
              <a:gd name="T23" fmla="*/ 1835 h 6211"/>
              <a:gd name="T24" fmla="*/ 63 w 2537"/>
              <a:gd name="T25" fmla="*/ 2017 h 6211"/>
              <a:gd name="T26" fmla="*/ 88 w 2537"/>
              <a:gd name="T27" fmla="*/ 2210 h 6211"/>
              <a:gd name="T28" fmla="*/ 119 w 2537"/>
              <a:gd name="T29" fmla="*/ 2410 h 6211"/>
              <a:gd name="T30" fmla="*/ 157 w 2537"/>
              <a:gd name="T31" fmla="*/ 2617 h 6211"/>
              <a:gd name="T32" fmla="*/ 201 w 2537"/>
              <a:gd name="T33" fmla="*/ 2831 h 6211"/>
              <a:gd name="T34" fmla="*/ 251 w 2537"/>
              <a:gd name="T35" fmla="*/ 3050 h 6211"/>
              <a:gd name="T36" fmla="*/ 310 w 2537"/>
              <a:gd name="T37" fmla="*/ 3273 h 6211"/>
              <a:gd name="T38" fmla="*/ 377 w 2537"/>
              <a:gd name="T39" fmla="*/ 3501 h 6211"/>
              <a:gd name="T40" fmla="*/ 452 w 2537"/>
              <a:gd name="T41" fmla="*/ 3731 h 6211"/>
              <a:gd name="T42" fmla="*/ 537 w 2537"/>
              <a:gd name="T43" fmla="*/ 3963 h 6211"/>
              <a:gd name="T44" fmla="*/ 631 w 2537"/>
              <a:gd name="T45" fmla="*/ 4198 h 6211"/>
              <a:gd name="T46" fmla="*/ 736 w 2537"/>
              <a:gd name="T47" fmla="*/ 4431 h 6211"/>
              <a:gd name="T48" fmla="*/ 851 w 2537"/>
              <a:gd name="T49" fmla="*/ 4664 h 6211"/>
              <a:gd name="T50" fmla="*/ 978 w 2537"/>
              <a:gd name="T51" fmla="*/ 4896 h 6211"/>
              <a:gd name="T52" fmla="*/ 1116 w 2537"/>
              <a:gd name="T53" fmla="*/ 5126 h 6211"/>
              <a:gd name="T54" fmla="*/ 1266 w 2537"/>
              <a:gd name="T55" fmla="*/ 5353 h 6211"/>
              <a:gd name="T56" fmla="*/ 1431 w 2537"/>
              <a:gd name="T57" fmla="*/ 5575 h 6211"/>
              <a:gd name="T58" fmla="*/ 1607 w 2537"/>
              <a:gd name="T59" fmla="*/ 5793 h 6211"/>
              <a:gd name="T60" fmla="*/ 1798 w 2537"/>
              <a:gd name="T61" fmla="*/ 6006 h 6211"/>
              <a:gd name="T62" fmla="*/ 2003 w 2537"/>
              <a:gd name="T63" fmla="*/ 6211 h 6211"/>
              <a:gd name="T64" fmla="*/ 2537 w 2537"/>
              <a:gd name="T65" fmla="*/ 6109 h 6211"/>
              <a:gd name="T66" fmla="*/ 2514 w 2537"/>
              <a:gd name="T67" fmla="*/ 6086 h 6211"/>
              <a:gd name="T68" fmla="*/ 2447 w 2537"/>
              <a:gd name="T69" fmla="*/ 6017 h 6211"/>
              <a:gd name="T70" fmla="*/ 2399 w 2537"/>
              <a:gd name="T71" fmla="*/ 5964 h 6211"/>
              <a:gd name="T72" fmla="*/ 2342 w 2537"/>
              <a:gd name="T73" fmla="*/ 5900 h 6211"/>
              <a:gd name="T74" fmla="*/ 2278 w 2537"/>
              <a:gd name="T75" fmla="*/ 5825 h 6211"/>
              <a:gd name="T76" fmla="*/ 2208 w 2537"/>
              <a:gd name="T77" fmla="*/ 5737 h 6211"/>
              <a:gd name="T78" fmla="*/ 2130 w 2537"/>
              <a:gd name="T79" fmla="*/ 5638 h 6211"/>
              <a:gd name="T80" fmla="*/ 2047 w 2537"/>
              <a:gd name="T81" fmla="*/ 5528 h 6211"/>
              <a:gd name="T82" fmla="*/ 1959 w 2537"/>
              <a:gd name="T83" fmla="*/ 5405 h 6211"/>
              <a:gd name="T84" fmla="*/ 1868 w 2537"/>
              <a:gd name="T85" fmla="*/ 5269 h 6211"/>
              <a:gd name="T86" fmla="*/ 1772 w 2537"/>
              <a:gd name="T87" fmla="*/ 5123 h 6211"/>
              <a:gd name="T88" fmla="*/ 1675 w 2537"/>
              <a:gd name="T89" fmla="*/ 4965 h 6211"/>
              <a:gd name="T90" fmla="*/ 1575 w 2537"/>
              <a:gd name="T91" fmla="*/ 4793 h 6211"/>
              <a:gd name="T92" fmla="*/ 1475 w 2537"/>
              <a:gd name="T93" fmla="*/ 4610 h 6211"/>
              <a:gd name="T94" fmla="*/ 1373 w 2537"/>
              <a:gd name="T95" fmla="*/ 4415 h 6211"/>
              <a:gd name="T96" fmla="*/ 1273 w 2537"/>
              <a:gd name="T97" fmla="*/ 4207 h 6211"/>
              <a:gd name="T98" fmla="*/ 1174 w 2537"/>
              <a:gd name="T99" fmla="*/ 3988 h 6211"/>
              <a:gd name="T100" fmla="*/ 1076 w 2537"/>
              <a:gd name="T101" fmla="*/ 3756 h 6211"/>
              <a:gd name="T102" fmla="*/ 981 w 2537"/>
              <a:gd name="T103" fmla="*/ 3512 h 6211"/>
              <a:gd name="T104" fmla="*/ 890 w 2537"/>
              <a:gd name="T105" fmla="*/ 3256 h 6211"/>
              <a:gd name="T106" fmla="*/ 803 w 2537"/>
              <a:gd name="T107" fmla="*/ 2987 h 6211"/>
              <a:gd name="T108" fmla="*/ 721 w 2537"/>
              <a:gd name="T109" fmla="*/ 2705 h 6211"/>
              <a:gd name="T110" fmla="*/ 644 w 2537"/>
              <a:gd name="T111" fmla="*/ 2411 h 6211"/>
              <a:gd name="T112" fmla="*/ 574 w 2537"/>
              <a:gd name="T113" fmla="*/ 2104 h 6211"/>
              <a:gd name="T114" fmla="*/ 511 w 2537"/>
              <a:gd name="T115" fmla="*/ 1786 h 6211"/>
              <a:gd name="T116" fmla="*/ 456 w 2537"/>
              <a:gd name="T117" fmla="*/ 1454 h 6211"/>
              <a:gd name="T118" fmla="*/ 410 w 2537"/>
              <a:gd name="T119" fmla="*/ 1110 h 6211"/>
              <a:gd name="T120" fmla="*/ 372 w 2537"/>
              <a:gd name="T121" fmla="*/ 753 h 6211"/>
              <a:gd name="T122" fmla="*/ 346 w 2537"/>
              <a:gd name="T123" fmla="*/ 383 h 6211"/>
              <a:gd name="T124" fmla="*/ 331 w 2537"/>
              <a:gd name="T125" fmla="*/ 0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37" h="6211">
                <a:moveTo>
                  <a:pt x="331" y="0"/>
                </a:moveTo>
                <a:lnTo>
                  <a:pt x="10" y="641"/>
                </a:lnTo>
                <a:lnTo>
                  <a:pt x="8" y="679"/>
                </a:lnTo>
                <a:lnTo>
                  <a:pt x="3" y="791"/>
                </a:lnTo>
                <a:lnTo>
                  <a:pt x="0" y="873"/>
                </a:lnTo>
                <a:lnTo>
                  <a:pt x="0" y="970"/>
                </a:lnTo>
                <a:lnTo>
                  <a:pt x="0" y="1082"/>
                </a:lnTo>
                <a:lnTo>
                  <a:pt x="3" y="1207"/>
                </a:lnTo>
                <a:lnTo>
                  <a:pt x="8" y="1347"/>
                </a:lnTo>
                <a:lnTo>
                  <a:pt x="16" y="1498"/>
                </a:lnTo>
                <a:lnTo>
                  <a:pt x="28" y="1661"/>
                </a:lnTo>
                <a:lnTo>
                  <a:pt x="43" y="1835"/>
                </a:lnTo>
                <a:lnTo>
                  <a:pt x="63" y="2017"/>
                </a:lnTo>
                <a:lnTo>
                  <a:pt x="88" y="2210"/>
                </a:lnTo>
                <a:lnTo>
                  <a:pt x="119" y="2410"/>
                </a:lnTo>
                <a:lnTo>
                  <a:pt x="157" y="2617"/>
                </a:lnTo>
                <a:lnTo>
                  <a:pt x="201" y="2831"/>
                </a:lnTo>
                <a:lnTo>
                  <a:pt x="251" y="3050"/>
                </a:lnTo>
                <a:lnTo>
                  <a:pt x="310" y="3273"/>
                </a:lnTo>
                <a:lnTo>
                  <a:pt x="377" y="3501"/>
                </a:lnTo>
                <a:lnTo>
                  <a:pt x="452" y="3731"/>
                </a:lnTo>
                <a:lnTo>
                  <a:pt x="537" y="3963"/>
                </a:lnTo>
                <a:lnTo>
                  <a:pt x="631" y="4198"/>
                </a:lnTo>
                <a:lnTo>
                  <a:pt x="736" y="4431"/>
                </a:lnTo>
                <a:lnTo>
                  <a:pt x="851" y="4664"/>
                </a:lnTo>
                <a:lnTo>
                  <a:pt x="978" y="4896"/>
                </a:lnTo>
                <a:lnTo>
                  <a:pt x="1116" y="5126"/>
                </a:lnTo>
                <a:lnTo>
                  <a:pt x="1266" y="5353"/>
                </a:lnTo>
                <a:lnTo>
                  <a:pt x="1431" y="5575"/>
                </a:lnTo>
                <a:lnTo>
                  <a:pt x="1607" y="5793"/>
                </a:lnTo>
                <a:lnTo>
                  <a:pt x="1798" y="6006"/>
                </a:lnTo>
                <a:lnTo>
                  <a:pt x="2003" y="6211"/>
                </a:lnTo>
                <a:lnTo>
                  <a:pt x="2537" y="6109"/>
                </a:lnTo>
                <a:lnTo>
                  <a:pt x="2514" y="6086"/>
                </a:lnTo>
                <a:lnTo>
                  <a:pt x="2447" y="6017"/>
                </a:lnTo>
                <a:lnTo>
                  <a:pt x="2399" y="5964"/>
                </a:lnTo>
                <a:lnTo>
                  <a:pt x="2342" y="5900"/>
                </a:lnTo>
                <a:lnTo>
                  <a:pt x="2278" y="5825"/>
                </a:lnTo>
                <a:lnTo>
                  <a:pt x="2208" y="5737"/>
                </a:lnTo>
                <a:lnTo>
                  <a:pt x="2130" y="5638"/>
                </a:lnTo>
                <a:lnTo>
                  <a:pt x="2047" y="5528"/>
                </a:lnTo>
                <a:lnTo>
                  <a:pt x="1959" y="5405"/>
                </a:lnTo>
                <a:lnTo>
                  <a:pt x="1868" y="5269"/>
                </a:lnTo>
                <a:lnTo>
                  <a:pt x="1772" y="5123"/>
                </a:lnTo>
                <a:lnTo>
                  <a:pt x="1675" y="4965"/>
                </a:lnTo>
                <a:lnTo>
                  <a:pt x="1575" y="4793"/>
                </a:lnTo>
                <a:lnTo>
                  <a:pt x="1475" y="4610"/>
                </a:lnTo>
                <a:lnTo>
                  <a:pt x="1373" y="4415"/>
                </a:lnTo>
                <a:lnTo>
                  <a:pt x="1273" y="4207"/>
                </a:lnTo>
                <a:lnTo>
                  <a:pt x="1174" y="3988"/>
                </a:lnTo>
                <a:lnTo>
                  <a:pt x="1076" y="3756"/>
                </a:lnTo>
                <a:lnTo>
                  <a:pt x="981" y="3512"/>
                </a:lnTo>
                <a:lnTo>
                  <a:pt x="890" y="3256"/>
                </a:lnTo>
                <a:lnTo>
                  <a:pt x="803" y="2987"/>
                </a:lnTo>
                <a:lnTo>
                  <a:pt x="721" y="2705"/>
                </a:lnTo>
                <a:lnTo>
                  <a:pt x="644" y="2411"/>
                </a:lnTo>
                <a:lnTo>
                  <a:pt x="574" y="2104"/>
                </a:lnTo>
                <a:lnTo>
                  <a:pt x="511" y="1786"/>
                </a:lnTo>
                <a:lnTo>
                  <a:pt x="456" y="1454"/>
                </a:lnTo>
                <a:lnTo>
                  <a:pt x="410" y="1110"/>
                </a:lnTo>
                <a:lnTo>
                  <a:pt x="372" y="753"/>
                </a:lnTo>
                <a:lnTo>
                  <a:pt x="346" y="383"/>
                </a:lnTo>
                <a:lnTo>
                  <a:pt x="331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SlideModel shp179">
            <a:extLst>
              <a:ext uri="{FF2B5EF4-FFF2-40B4-BE49-F238E27FC236}">
                <a16:creationId xmlns:a16="http://schemas.microsoft.com/office/drawing/2014/main" id="{71008930-7A0E-49FA-8F86-5E0CDA751586}"/>
              </a:ext>
            </a:extLst>
          </p:cNvPr>
          <p:cNvSpPr>
            <a:spLocks/>
          </p:cNvSpPr>
          <p:nvPr/>
        </p:nvSpPr>
        <p:spPr bwMode="auto">
          <a:xfrm>
            <a:off x="2883436" y="2585901"/>
            <a:ext cx="2626167" cy="2938367"/>
          </a:xfrm>
          <a:custGeom>
            <a:avLst/>
            <a:gdLst>
              <a:gd name="T0" fmla="*/ 8581 w 8581"/>
              <a:gd name="T1" fmla="*/ 4369 h 9597"/>
              <a:gd name="T2" fmla="*/ 6998 w 8581"/>
              <a:gd name="T3" fmla="*/ 4224 h 9597"/>
              <a:gd name="T4" fmla="*/ 7018 w 8581"/>
              <a:gd name="T5" fmla="*/ 4346 h 9597"/>
              <a:gd name="T6" fmla="*/ 7047 w 8581"/>
              <a:gd name="T7" fmla="*/ 4500 h 9597"/>
              <a:gd name="T8" fmla="*/ 7074 w 8581"/>
              <a:gd name="T9" fmla="*/ 4625 h 9597"/>
              <a:gd name="T10" fmla="*/ 7107 w 8581"/>
              <a:gd name="T11" fmla="*/ 4767 h 9597"/>
              <a:gd name="T12" fmla="*/ 7147 w 8581"/>
              <a:gd name="T13" fmla="*/ 4921 h 9597"/>
              <a:gd name="T14" fmla="*/ 7195 w 8581"/>
              <a:gd name="T15" fmla="*/ 5083 h 9597"/>
              <a:gd name="T16" fmla="*/ 7250 w 8581"/>
              <a:gd name="T17" fmla="*/ 5249 h 9597"/>
              <a:gd name="T18" fmla="*/ 7312 w 8581"/>
              <a:gd name="T19" fmla="*/ 5419 h 9597"/>
              <a:gd name="T20" fmla="*/ 7383 w 8581"/>
              <a:gd name="T21" fmla="*/ 5585 h 9597"/>
              <a:gd name="T22" fmla="*/ 7462 w 8581"/>
              <a:gd name="T23" fmla="*/ 5746 h 9597"/>
              <a:gd name="T24" fmla="*/ 7550 w 8581"/>
              <a:gd name="T25" fmla="*/ 5901 h 9597"/>
              <a:gd name="T26" fmla="*/ 7648 w 8581"/>
              <a:gd name="T27" fmla="*/ 6041 h 9597"/>
              <a:gd name="T28" fmla="*/ 7755 w 8581"/>
              <a:gd name="T29" fmla="*/ 6168 h 9597"/>
              <a:gd name="T30" fmla="*/ 4352 w 8581"/>
              <a:gd name="T31" fmla="*/ 9597 h 9597"/>
              <a:gd name="T32" fmla="*/ 4256 w 8581"/>
              <a:gd name="T33" fmla="*/ 9506 h 9597"/>
              <a:gd name="T34" fmla="*/ 4146 w 8581"/>
              <a:gd name="T35" fmla="*/ 9392 h 9597"/>
              <a:gd name="T36" fmla="*/ 4003 w 8581"/>
              <a:gd name="T37" fmla="*/ 9232 h 9597"/>
              <a:gd name="T38" fmla="*/ 3833 w 8581"/>
              <a:gd name="T39" fmla="*/ 9025 h 9597"/>
              <a:gd name="T40" fmla="*/ 3645 w 8581"/>
              <a:gd name="T41" fmla="*/ 8770 h 9597"/>
              <a:gd name="T42" fmla="*/ 3444 w 8581"/>
              <a:gd name="T43" fmla="*/ 8466 h 9597"/>
              <a:gd name="T44" fmla="*/ 3237 w 8581"/>
              <a:gd name="T45" fmla="*/ 8115 h 9597"/>
              <a:gd name="T46" fmla="*/ 3030 w 8581"/>
              <a:gd name="T47" fmla="*/ 7714 h 9597"/>
              <a:gd name="T48" fmla="*/ 2829 w 8581"/>
              <a:gd name="T49" fmla="*/ 7263 h 9597"/>
              <a:gd name="T50" fmla="*/ 2643 w 8581"/>
              <a:gd name="T51" fmla="*/ 6763 h 9597"/>
              <a:gd name="T52" fmla="*/ 2477 w 8581"/>
              <a:gd name="T53" fmla="*/ 6212 h 9597"/>
              <a:gd name="T54" fmla="*/ 2337 w 8581"/>
              <a:gd name="T55" fmla="*/ 5609 h 9597"/>
              <a:gd name="T56" fmla="*/ 2230 w 8581"/>
              <a:gd name="T57" fmla="*/ 4954 h 9597"/>
              <a:gd name="T58" fmla="*/ 2164 w 8581"/>
              <a:gd name="T59" fmla="*/ 4248 h 9597"/>
              <a:gd name="T60" fmla="*/ 2146 w 8581"/>
              <a:gd name="T61" fmla="*/ 3488 h 9597"/>
              <a:gd name="T62" fmla="*/ 4915 w 8581"/>
              <a:gd name="T63" fmla="*/ 0 h 9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581" h="9597">
                <a:moveTo>
                  <a:pt x="4915" y="0"/>
                </a:moveTo>
                <a:lnTo>
                  <a:pt x="8581" y="4369"/>
                </a:lnTo>
                <a:lnTo>
                  <a:pt x="6996" y="4209"/>
                </a:lnTo>
                <a:lnTo>
                  <a:pt x="6998" y="4224"/>
                </a:lnTo>
                <a:lnTo>
                  <a:pt x="7005" y="4272"/>
                </a:lnTo>
                <a:lnTo>
                  <a:pt x="7018" y="4346"/>
                </a:lnTo>
                <a:lnTo>
                  <a:pt x="7035" y="4442"/>
                </a:lnTo>
                <a:lnTo>
                  <a:pt x="7047" y="4500"/>
                </a:lnTo>
                <a:lnTo>
                  <a:pt x="7059" y="4560"/>
                </a:lnTo>
                <a:lnTo>
                  <a:pt x="7074" y="4625"/>
                </a:lnTo>
                <a:lnTo>
                  <a:pt x="7089" y="4694"/>
                </a:lnTo>
                <a:lnTo>
                  <a:pt x="7107" y="4767"/>
                </a:lnTo>
                <a:lnTo>
                  <a:pt x="7127" y="4843"/>
                </a:lnTo>
                <a:lnTo>
                  <a:pt x="7147" y="4921"/>
                </a:lnTo>
                <a:lnTo>
                  <a:pt x="7169" y="5000"/>
                </a:lnTo>
                <a:lnTo>
                  <a:pt x="7195" y="5083"/>
                </a:lnTo>
                <a:lnTo>
                  <a:pt x="7221" y="5165"/>
                </a:lnTo>
                <a:lnTo>
                  <a:pt x="7250" y="5249"/>
                </a:lnTo>
                <a:lnTo>
                  <a:pt x="7280" y="5334"/>
                </a:lnTo>
                <a:lnTo>
                  <a:pt x="7312" y="5419"/>
                </a:lnTo>
                <a:lnTo>
                  <a:pt x="7347" y="5502"/>
                </a:lnTo>
                <a:lnTo>
                  <a:pt x="7383" y="5585"/>
                </a:lnTo>
                <a:lnTo>
                  <a:pt x="7422" y="5667"/>
                </a:lnTo>
                <a:lnTo>
                  <a:pt x="7462" y="5746"/>
                </a:lnTo>
                <a:lnTo>
                  <a:pt x="7505" y="5825"/>
                </a:lnTo>
                <a:lnTo>
                  <a:pt x="7550" y="5901"/>
                </a:lnTo>
                <a:lnTo>
                  <a:pt x="7598" y="5973"/>
                </a:lnTo>
                <a:lnTo>
                  <a:pt x="7648" y="6041"/>
                </a:lnTo>
                <a:lnTo>
                  <a:pt x="7700" y="6107"/>
                </a:lnTo>
                <a:lnTo>
                  <a:pt x="7755" y="6168"/>
                </a:lnTo>
                <a:lnTo>
                  <a:pt x="7812" y="6225"/>
                </a:lnTo>
                <a:lnTo>
                  <a:pt x="4352" y="9597"/>
                </a:lnTo>
                <a:lnTo>
                  <a:pt x="4327" y="9574"/>
                </a:lnTo>
                <a:lnTo>
                  <a:pt x="4256" y="9506"/>
                </a:lnTo>
                <a:lnTo>
                  <a:pt x="4206" y="9455"/>
                </a:lnTo>
                <a:lnTo>
                  <a:pt x="4146" y="9392"/>
                </a:lnTo>
                <a:lnTo>
                  <a:pt x="4078" y="9318"/>
                </a:lnTo>
                <a:lnTo>
                  <a:pt x="4003" y="9232"/>
                </a:lnTo>
                <a:lnTo>
                  <a:pt x="3922" y="9134"/>
                </a:lnTo>
                <a:lnTo>
                  <a:pt x="3833" y="9025"/>
                </a:lnTo>
                <a:lnTo>
                  <a:pt x="3742" y="8903"/>
                </a:lnTo>
                <a:lnTo>
                  <a:pt x="3645" y="8770"/>
                </a:lnTo>
                <a:lnTo>
                  <a:pt x="3546" y="8624"/>
                </a:lnTo>
                <a:lnTo>
                  <a:pt x="3444" y="8466"/>
                </a:lnTo>
                <a:lnTo>
                  <a:pt x="3340" y="8296"/>
                </a:lnTo>
                <a:lnTo>
                  <a:pt x="3237" y="8115"/>
                </a:lnTo>
                <a:lnTo>
                  <a:pt x="3132" y="7920"/>
                </a:lnTo>
                <a:lnTo>
                  <a:pt x="3030" y="7714"/>
                </a:lnTo>
                <a:lnTo>
                  <a:pt x="2928" y="7495"/>
                </a:lnTo>
                <a:lnTo>
                  <a:pt x="2829" y="7263"/>
                </a:lnTo>
                <a:lnTo>
                  <a:pt x="2734" y="7020"/>
                </a:lnTo>
                <a:lnTo>
                  <a:pt x="2643" y="6763"/>
                </a:lnTo>
                <a:lnTo>
                  <a:pt x="2556" y="6494"/>
                </a:lnTo>
                <a:lnTo>
                  <a:pt x="2477" y="6212"/>
                </a:lnTo>
                <a:lnTo>
                  <a:pt x="2403" y="5917"/>
                </a:lnTo>
                <a:lnTo>
                  <a:pt x="2337" y="5609"/>
                </a:lnTo>
                <a:lnTo>
                  <a:pt x="2279" y="5289"/>
                </a:lnTo>
                <a:lnTo>
                  <a:pt x="2230" y="4954"/>
                </a:lnTo>
                <a:lnTo>
                  <a:pt x="2192" y="4607"/>
                </a:lnTo>
                <a:lnTo>
                  <a:pt x="2164" y="4248"/>
                </a:lnTo>
                <a:lnTo>
                  <a:pt x="2149" y="3874"/>
                </a:lnTo>
                <a:lnTo>
                  <a:pt x="2146" y="3488"/>
                </a:lnTo>
                <a:lnTo>
                  <a:pt x="0" y="3265"/>
                </a:lnTo>
                <a:lnTo>
                  <a:pt x="4915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SlideModel shp180">
            <a:extLst>
              <a:ext uri="{FF2B5EF4-FFF2-40B4-BE49-F238E27FC236}">
                <a16:creationId xmlns:a16="http://schemas.microsoft.com/office/drawing/2014/main" id="{47E351ED-EBF8-4E1A-BF2E-726640F48382}"/>
              </a:ext>
            </a:extLst>
          </p:cNvPr>
          <p:cNvSpPr>
            <a:spLocks/>
          </p:cNvSpPr>
          <p:nvPr/>
        </p:nvSpPr>
        <p:spPr bwMode="auto">
          <a:xfrm>
            <a:off x="5024770" y="3875110"/>
            <a:ext cx="484831" cy="209359"/>
          </a:xfrm>
          <a:custGeom>
            <a:avLst/>
            <a:gdLst>
              <a:gd name="T0" fmla="*/ 0 w 1585"/>
              <a:gd name="T1" fmla="*/ 0 h 688"/>
              <a:gd name="T2" fmla="*/ 1585 w 1585"/>
              <a:gd name="T3" fmla="*/ 160 h 688"/>
              <a:gd name="T4" fmla="*/ 753 w 1585"/>
              <a:gd name="T5" fmla="*/ 688 h 688"/>
              <a:gd name="T6" fmla="*/ 134 w 1585"/>
              <a:gd name="T7" fmla="*/ 645 h 688"/>
              <a:gd name="T8" fmla="*/ 129 w 1585"/>
              <a:gd name="T9" fmla="*/ 632 h 688"/>
              <a:gd name="T10" fmla="*/ 120 w 1585"/>
              <a:gd name="T11" fmla="*/ 592 h 688"/>
              <a:gd name="T12" fmla="*/ 105 w 1585"/>
              <a:gd name="T13" fmla="*/ 530 h 688"/>
              <a:gd name="T14" fmla="*/ 87 w 1585"/>
              <a:gd name="T15" fmla="*/ 449 h 688"/>
              <a:gd name="T16" fmla="*/ 65 w 1585"/>
              <a:gd name="T17" fmla="*/ 353 h 688"/>
              <a:gd name="T18" fmla="*/ 42 w 1585"/>
              <a:gd name="T19" fmla="*/ 243 h 688"/>
              <a:gd name="T20" fmla="*/ 31 w 1585"/>
              <a:gd name="T21" fmla="*/ 185 h 688"/>
              <a:gd name="T22" fmla="*/ 20 w 1585"/>
              <a:gd name="T23" fmla="*/ 124 h 688"/>
              <a:gd name="T24" fmla="*/ 9 w 1585"/>
              <a:gd name="T25" fmla="*/ 63 h 688"/>
              <a:gd name="T26" fmla="*/ 0 w 1585"/>
              <a:gd name="T2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85" h="688">
                <a:moveTo>
                  <a:pt x="0" y="0"/>
                </a:moveTo>
                <a:lnTo>
                  <a:pt x="1585" y="160"/>
                </a:lnTo>
                <a:lnTo>
                  <a:pt x="753" y="688"/>
                </a:lnTo>
                <a:lnTo>
                  <a:pt x="134" y="645"/>
                </a:lnTo>
                <a:lnTo>
                  <a:pt x="129" y="632"/>
                </a:lnTo>
                <a:lnTo>
                  <a:pt x="120" y="592"/>
                </a:lnTo>
                <a:lnTo>
                  <a:pt x="105" y="530"/>
                </a:lnTo>
                <a:lnTo>
                  <a:pt x="87" y="449"/>
                </a:lnTo>
                <a:lnTo>
                  <a:pt x="65" y="353"/>
                </a:lnTo>
                <a:lnTo>
                  <a:pt x="42" y="243"/>
                </a:lnTo>
                <a:lnTo>
                  <a:pt x="31" y="185"/>
                </a:lnTo>
                <a:lnTo>
                  <a:pt x="20" y="124"/>
                </a:lnTo>
                <a:lnTo>
                  <a:pt x="9" y="6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SlideModel shp181">
            <a:extLst>
              <a:ext uri="{FF2B5EF4-FFF2-40B4-BE49-F238E27FC236}">
                <a16:creationId xmlns:a16="http://schemas.microsoft.com/office/drawing/2014/main" id="{0D948096-AE0E-4F36-A30F-0C55894B9255}"/>
              </a:ext>
            </a:extLst>
          </p:cNvPr>
          <p:cNvSpPr>
            <a:spLocks/>
          </p:cNvSpPr>
          <p:nvPr/>
        </p:nvSpPr>
        <p:spPr bwMode="auto">
          <a:xfrm>
            <a:off x="2854052" y="3584946"/>
            <a:ext cx="686844" cy="264453"/>
          </a:xfrm>
          <a:custGeom>
            <a:avLst/>
            <a:gdLst>
              <a:gd name="T0" fmla="*/ 96 w 2242"/>
              <a:gd name="T1" fmla="*/ 0 h 864"/>
              <a:gd name="T2" fmla="*/ 0 w 2242"/>
              <a:gd name="T3" fmla="*/ 720 h 864"/>
              <a:gd name="T4" fmla="*/ 1921 w 2242"/>
              <a:gd name="T5" fmla="*/ 864 h 864"/>
              <a:gd name="T6" fmla="*/ 2242 w 2242"/>
              <a:gd name="T7" fmla="*/ 223 h 864"/>
              <a:gd name="T8" fmla="*/ 96 w 2242"/>
              <a:gd name="T9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2" h="864">
                <a:moveTo>
                  <a:pt x="96" y="0"/>
                </a:moveTo>
                <a:lnTo>
                  <a:pt x="0" y="720"/>
                </a:lnTo>
                <a:lnTo>
                  <a:pt x="1921" y="864"/>
                </a:lnTo>
                <a:lnTo>
                  <a:pt x="2242" y="223"/>
                </a:lnTo>
                <a:lnTo>
                  <a:pt x="96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SlideModel shp182">
            <a:extLst>
              <a:ext uri="{FF2B5EF4-FFF2-40B4-BE49-F238E27FC236}">
                <a16:creationId xmlns:a16="http://schemas.microsoft.com/office/drawing/2014/main" id="{F13D49AC-C013-45C8-A7ED-68A2A61422FB}"/>
              </a:ext>
            </a:extLst>
          </p:cNvPr>
          <p:cNvSpPr>
            <a:spLocks/>
          </p:cNvSpPr>
          <p:nvPr/>
        </p:nvSpPr>
        <p:spPr bwMode="auto">
          <a:xfrm>
            <a:off x="5597752" y="1340768"/>
            <a:ext cx="903548" cy="1981562"/>
          </a:xfrm>
          <a:custGeom>
            <a:avLst/>
            <a:gdLst>
              <a:gd name="T0" fmla="*/ 0 w 2954"/>
              <a:gd name="T1" fmla="*/ 3138 h 6473"/>
              <a:gd name="T2" fmla="*/ 0 w 2954"/>
              <a:gd name="T3" fmla="*/ 6473 h 6473"/>
              <a:gd name="T4" fmla="*/ 2946 w 2954"/>
              <a:gd name="T5" fmla="*/ 4217 h 6473"/>
              <a:gd name="T6" fmla="*/ 2954 w 2954"/>
              <a:gd name="T7" fmla="*/ 2417 h 6473"/>
              <a:gd name="T8" fmla="*/ 2834 w 2954"/>
              <a:gd name="T9" fmla="*/ 0 h 6473"/>
              <a:gd name="T10" fmla="*/ 0 w 2954"/>
              <a:gd name="T11" fmla="*/ 3138 h 6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4" h="6473">
                <a:moveTo>
                  <a:pt x="0" y="3138"/>
                </a:moveTo>
                <a:lnTo>
                  <a:pt x="0" y="6473"/>
                </a:lnTo>
                <a:lnTo>
                  <a:pt x="2946" y="4217"/>
                </a:lnTo>
                <a:lnTo>
                  <a:pt x="2954" y="2417"/>
                </a:lnTo>
                <a:lnTo>
                  <a:pt x="2834" y="0"/>
                </a:lnTo>
                <a:lnTo>
                  <a:pt x="0" y="3138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SlideModel shp183">
            <a:extLst>
              <a:ext uri="{FF2B5EF4-FFF2-40B4-BE49-F238E27FC236}">
                <a16:creationId xmlns:a16="http://schemas.microsoft.com/office/drawing/2014/main" id="{AD8B3924-979A-4D41-ACC7-EB90A49BB74B}"/>
              </a:ext>
            </a:extLst>
          </p:cNvPr>
          <p:cNvSpPr>
            <a:spLocks/>
          </p:cNvSpPr>
          <p:nvPr/>
        </p:nvSpPr>
        <p:spPr bwMode="auto">
          <a:xfrm>
            <a:off x="5597752" y="2631813"/>
            <a:ext cx="1513258" cy="1006391"/>
          </a:xfrm>
          <a:custGeom>
            <a:avLst/>
            <a:gdLst>
              <a:gd name="T0" fmla="*/ 0 w 4947"/>
              <a:gd name="T1" fmla="*/ 2256 h 3288"/>
              <a:gd name="T2" fmla="*/ 14 w 4947"/>
              <a:gd name="T3" fmla="*/ 2261 h 3288"/>
              <a:gd name="T4" fmla="*/ 56 w 4947"/>
              <a:gd name="T5" fmla="*/ 2272 h 3288"/>
              <a:gd name="T6" fmla="*/ 122 w 4947"/>
              <a:gd name="T7" fmla="*/ 2291 h 3288"/>
              <a:gd name="T8" fmla="*/ 207 w 4947"/>
              <a:gd name="T9" fmla="*/ 2320 h 3288"/>
              <a:gd name="T10" fmla="*/ 257 w 4947"/>
              <a:gd name="T11" fmla="*/ 2337 h 3288"/>
              <a:gd name="T12" fmla="*/ 311 w 4947"/>
              <a:gd name="T13" fmla="*/ 2355 h 3288"/>
              <a:gd name="T14" fmla="*/ 367 w 4947"/>
              <a:gd name="T15" fmla="*/ 2376 h 3288"/>
              <a:gd name="T16" fmla="*/ 427 w 4947"/>
              <a:gd name="T17" fmla="*/ 2399 h 3288"/>
              <a:gd name="T18" fmla="*/ 489 w 4947"/>
              <a:gd name="T19" fmla="*/ 2425 h 3288"/>
              <a:gd name="T20" fmla="*/ 554 w 4947"/>
              <a:gd name="T21" fmla="*/ 2451 h 3288"/>
              <a:gd name="T22" fmla="*/ 620 w 4947"/>
              <a:gd name="T23" fmla="*/ 2481 h 3288"/>
              <a:gd name="T24" fmla="*/ 687 w 4947"/>
              <a:gd name="T25" fmla="*/ 2512 h 3288"/>
              <a:gd name="T26" fmla="*/ 755 w 4947"/>
              <a:gd name="T27" fmla="*/ 2545 h 3288"/>
              <a:gd name="T28" fmla="*/ 825 w 4947"/>
              <a:gd name="T29" fmla="*/ 2580 h 3288"/>
              <a:gd name="T30" fmla="*/ 894 w 4947"/>
              <a:gd name="T31" fmla="*/ 2617 h 3288"/>
              <a:gd name="T32" fmla="*/ 962 w 4947"/>
              <a:gd name="T33" fmla="*/ 2656 h 3288"/>
              <a:gd name="T34" fmla="*/ 1031 w 4947"/>
              <a:gd name="T35" fmla="*/ 2698 h 3288"/>
              <a:gd name="T36" fmla="*/ 1098 w 4947"/>
              <a:gd name="T37" fmla="*/ 2740 h 3288"/>
              <a:gd name="T38" fmla="*/ 1163 w 4947"/>
              <a:gd name="T39" fmla="*/ 2787 h 3288"/>
              <a:gd name="T40" fmla="*/ 1225 w 4947"/>
              <a:gd name="T41" fmla="*/ 2834 h 3288"/>
              <a:gd name="T42" fmla="*/ 1287 w 4947"/>
              <a:gd name="T43" fmla="*/ 2883 h 3288"/>
              <a:gd name="T44" fmla="*/ 1344 w 4947"/>
              <a:gd name="T45" fmla="*/ 2935 h 3288"/>
              <a:gd name="T46" fmla="*/ 1399 w 4947"/>
              <a:gd name="T47" fmla="*/ 2988 h 3288"/>
              <a:gd name="T48" fmla="*/ 1450 w 4947"/>
              <a:gd name="T49" fmla="*/ 3044 h 3288"/>
              <a:gd name="T50" fmla="*/ 1497 w 4947"/>
              <a:gd name="T51" fmla="*/ 3102 h 3288"/>
              <a:gd name="T52" fmla="*/ 1539 w 4947"/>
              <a:gd name="T53" fmla="*/ 3162 h 3288"/>
              <a:gd name="T54" fmla="*/ 1577 w 4947"/>
              <a:gd name="T55" fmla="*/ 3225 h 3288"/>
              <a:gd name="T56" fmla="*/ 1609 w 4947"/>
              <a:gd name="T57" fmla="*/ 3288 h 3288"/>
              <a:gd name="T58" fmla="*/ 4947 w 4947"/>
              <a:gd name="T59" fmla="*/ 1321 h 3288"/>
              <a:gd name="T60" fmla="*/ 4939 w 4947"/>
              <a:gd name="T61" fmla="*/ 1309 h 3288"/>
              <a:gd name="T62" fmla="*/ 4918 w 4947"/>
              <a:gd name="T63" fmla="*/ 1276 h 3288"/>
              <a:gd name="T64" fmla="*/ 4902 w 4947"/>
              <a:gd name="T65" fmla="*/ 1253 h 3288"/>
              <a:gd name="T66" fmla="*/ 4882 w 4947"/>
              <a:gd name="T67" fmla="*/ 1224 h 3288"/>
              <a:gd name="T68" fmla="*/ 4859 w 4947"/>
              <a:gd name="T69" fmla="*/ 1192 h 3288"/>
              <a:gd name="T70" fmla="*/ 4831 w 4947"/>
              <a:gd name="T71" fmla="*/ 1157 h 3288"/>
              <a:gd name="T72" fmla="*/ 4800 w 4947"/>
              <a:gd name="T73" fmla="*/ 1117 h 3288"/>
              <a:gd name="T74" fmla="*/ 4765 w 4947"/>
              <a:gd name="T75" fmla="*/ 1075 h 3288"/>
              <a:gd name="T76" fmla="*/ 4727 w 4947"/>
              <a:gd name="T77" fmla="*/ 1029 h 3288"/>
              <a:gd name="T78" fmla="*/ 4684 w 4947"/>
              <a:gd name="T79" fmla="*/ 982 h 3288"/>
              <a:gd name="T80" fmla="*/ 4636 w 4947"/>
              <a:gd name="T81" fmla="*/ 932 h 3288"/>
              <a:gd name="T82" fmla="*/ 4586 w 4947"/>
              <a:gd name="T83" fmla="*/ 881 h 3288"/>
              <a:gd name="T84" fmla="*/ 4531 w 4947"/>
              <a:gd name="T85" fmla="*/ 828 h 3288"/>
              <a:gd name="T86" fmla="*/ 4472 w 4947"/>
              <a:gd name="T87" fmla="*/ 773 h 3288"/>
              <a:gd name="T88" fmla="*/ 4410 w 4947"/>
              <a:gd name="T89" fmla="*/ 718 h 3288"/>
              <a:gd name="T90" fmla="*/ 4342 w 4947"/>
              <a:gd name="T91" fmla="*/ 663 h 3288"/>
              <a:gd name="T92" fmla="*/ 4271 w 4947"/>
              <a:gd name="T93" fmla="*/ 607 h 3288"/>
              <a:gd name="T94" fmla="*/ 4195 w 4947"/>
              <a:gd name="T95" fmla="*/ 550 h 3288"/>
              <a:gd name="T96" fmla="*/ 4116 w 4947"/>
              <a:gd name="T97" fmla="*/ 494 h 3288"/>
              <a:gd name="T98" fmla="*/ 4032 w 4947"/>
              <a:gd name="T99" fmla="*/ 440 h 3288"/>
              <a:gd name="T100" fmla="*/ 3943 w 4947"/>
              <a:gd name="T101" fmla="*/ 386 h 3288"/>
              <a:gd name="T102" fmla="*/ 3850 w 4947"/>
              <a:gd name="T103" fmla="*/ 334 h 3288"/>
              <a:gd name="T104" fmla="*/ 3753 w 4947"/>
              <a:gd name="T105" fmla="*/ 283 h 3288"/>
              <a:gd name="T106" fmla="*/ 3652 w 4947"/>
              <a:gd name="T107" fmla="*/ 233 h 3288"/>
              <a:gd name="T108" fmla="*/ 3545 w 4947"/>
              <a:gd name="T109" fmla="*/ 187 h 3288"/>
              <a:gd name="T110" fmla="*/ 3435 w 4947"/>
              <a:gd name="T111" fmla="*/ 143 h 3288"/>
              <a:gd name="T112" fmla="*/ 3320 w 4947"/>
              <a:gd name="T113" fmla="*/ 103 h 3288"/>
              <a:gd name="T114" fmla="*/ 3201 w 4947"/>
              <a:gd name="T115" fmla="*/ 65 h 3288"/>
              <a:gd name="T116" fmla="*/ 3076 w 4947"/>
              <a:gd name="T117" fmla="*/ 31 h 3288"/>
              <a:gd name="T118" fmla="*/ 2946 w 4947"/>
              <a:gd name="T119" fmla="*/ 0 h 3288"/>
              <a:gd name="T120" fmla="*/ 0 w 4947"/>
              <a:gd name="T121" fmla="*/ 2256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947" h="3288">
                <a:moveTo>
                  <a:pt x="0" y="2256"/>
                </a:moveTo>
                <a:lnTo>
                  <a:pt x="14" y="2261"/>
                </a:lnTo>
                <a:lnTo>
                  <a:pt x="56" y="2272"/>
                </a:lnTo>
                <a:lnTo>
                  <a:pt x="122" y="2291"/>
                </a:lnTo>
                <a:lnTo>
                  <a:pt x="207" y="2320"/>
                </a:lnTo>
                <a:lnTo>
                  <a:pt x="257" y="2337"/>
                </a:lnTo>
                <a:lnTo>
                  <a:pt x="311" y="2355"/>
                </a:lnTo>
                <a:lnTo>
                  <a:pt x="367" y="2376"/>
                </a:lnTo>
                <a:lnTo>
                  <a:pt x="427" y="2399"/>
                </a:lnTo>
                <a:lnTo>
                  <a:pt x="489" y="2425"/>
                </a:lnTo>
                <a:lnTo>
                  <a:pt x="554" y="2451"/>
                </a:lnTo>
                <a:lnTo>
                  <a:pt x="620" y="2481"/>
                </a:lnTo>
                <a:lnTo>
                  <a:pt x="687" y="2512"/>
                </a:lnTo>
                <a:lnTo>
                  <a:pt x="755" y="2545"/>
                </a:lnTo>
                <a:lnTo>
                  <a:pt x="825" y="2580"/>
                </a:lnTo>
                <a:lnTo>
                  <a:pt x="894" y="2617"/>
                </a:lnTo>
                <a:lnTo>
                  <a:pt x="962" y="2656"/>
                </a:lnTo>
                <a:lnTo>
                  <a:pt x="1031" y="2698"/>
                </a:lnTo>
                <a:lnTo>
                  <a:pt x="1098" y="2740"/>
                </a:lnTo>
                <a:lnTo>
                  <a:pt x="1163" y="2787"/>
                </a:lnTo>
                <a:lnTo>
                  <a:pt x="1225" y="2834"/>
                </a:lnTo>
                <a:lnTo>
                  <a:pt x="1287" y="2883"/>
                </a:lnTo>
                <a:lnTo>
                  <a:pt x="1344" y="2935"/>
                </a:lnTo>
                <a:lnTo>
                  <a:pt x="1399" y="2988"/>
                </a:lnTo>
                <a:lnTo>
                  <a:pt x="1450" y="3044"/>
                </a:lnTo>
                <a:lnTo>
                  <a:pt x="1497" y="3102"/>
                </a:lnTo>
                <a:lnTo>
                  <a:pt x="1539" y="3162"/>
                </a:lnTo>
                <a:lnTo>
                  <a:pt x="1577" y="3225"/>
                </a:lnTo>
                <a:lnTo>
                  <a:pt x="1609" y="3288"/>
                </a:lnTo>
                <a:lnTo>
                  <a:pt x="4947" y="1321"/>
                </a:lnTo>
                <a:lnTo>
                  <a:pt x="4939" y="1309"/>
                </a:lnTo>
                <a:lnTo>
                  <a:pt x="4918" y="1276"/>
                </a:lnTo>
                <a:lnTo>
                  <a:pt x="4902" y="1253"/>
                </a:lnTo>
                <a:lnTo>
                  <a:pt x="4882" y="1224"/>
                </a:lnTo>
                <a:lnTo>
                  <a:pt x="4859" y="1192"/>
                </a:lnTo>
                <a:lnTo>
                  <a:pt x="4831" y="1157"/>
                </a:lnTo>
                <a:lnTo>
                  <a:pt x="4800" y="1117"/>
                </a:lnTo>
                <a:lnTo>
                  <a:pt x="4765" y="1075"/>
                </a:lnTo>
                <a:lnTo>
                  <a:pt x="4727" y="1029"/>
                </a:lnTo>
                <a:lnTo>
                  <a:pt x="4684" y="982"/>
                </a:lnTo>
                <a:lnTo>
                  <a:pt x="4636" y="932"/>
                </a:lnTo>
                <a:lnTo>
                  <a:pt x="4586" y="881"/>
                </a:lnTo>
                <a:lnTo>
                  <a:pt x="4531" y="828"/>
                </a:lnTo>
                <a:lnTo>
                  <a:pt x="4472" y="773"/>
                </a:lnTo>
                <a:lnTo>
                  <a:pt x="4410" y="718"/>
                </a:lnTo>
                <a:lnTo>
                  <a:pt x="4342" y="663"/>
                </a:lnTo>
                <a:lnTo>
                  <a:pt x="4271" y="607"/>
                </a:lnTo>
                <a:lnTo>
                  <a:pt x="4195" y="550"/>
                </a:lnTo>
                <a:lnTo>
                  <a:pt x="4116" y="494"/>
                </a:lnTo>
                <a:lnTo>
                  <a:pt x="4032" y="440"/>
                </a:lnTo>
                <a:lnTo>
                  <a:pt x="3943" y="386"/>
                </a:lnTo>
                <a:lnTo>
                  <a:pt x="3850" y="334"/>
                </a:lnTo>
                <a:lnTo>
                  <a:pt x="3753" y="283"/>
                </a:lnTo>
                <a:lnTo>
                  <a:pt x="3652" y="233"/>
                </a:lnTo>
                <a:lnTo>
                  <a:pt x="3545" y="187"/>
                </a:lnTo>
                <a:lnTo>
                  <a:pt x="3435" y="143"/>
                </a:lnTo>
                <a:lnTo>
                  <a:pt x="3320" y="103"/>
                </a:lnTo>
                <a:lnTo>
                  <a:pt x="3201" y="65"/>
                </a:lnTo>
                <a:lnTo>
                  <a:pt x="3076" y="31"/>
                </a:lnTo>
                <a:lnTo>
                  <a:pt x="2946" y="0"/>
                </a:lnTo>
                <a:lnTo>
                  <a:pt x="0" y="2256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SlideModel shp184">
            <a:extLst>
              <a:ext uri="{FF2B5EF4-FFF2-40B4-BE49-F238E27FC236}">
                <a16:creationId xmlns:a16="http://schemas.microsoft.com/office/drawing/2014/main" id="{573DABD3-625F-430D-9903-D088353CE944}"/>
              </a:ext>
            </a:extLst>
          </p:cNvPr>
          <p:cNvSpPr>
            <a:spLocks/>
          </p:cNvSpPr>
          <p:nvPr/>
        </p:nvSpPr>
        <p:spPr bwMode="auto">
          <a:xfrm>
            <a:off x="6464572" y="1340768"/>
            <a:ext cx="1307574" cy="1695071"/>
          </a:xfrm>
          <a:custGeom>
            <a:avLst/>
            <a:gdLst>
              <a:gd name="T0" fmla="*/ 106 w 4274"/>
              <a:gd name="T1" fmla="*/ 4224 h 5538"/>
              <a:gd name="T2" fmla="*/ 0 w 4274"/>
              <a:gd name="T3" fmla="*/ 0 h 5538"/>
              <a:gd name="T4" fmla="*/ 28 w 4274"/>
              <a:gd name="T5" fmla="*/ 10 h 5538"/>
              <a:gd name="T6" fmla="*/ 110 w 4274"/>
              <a:gd name="T7" fmla="*/ 40 h 5538"/>
              <a:gd name="T8" fmla="*/ 171 w 4274"/>
              <a:gd name="T9" fmla="*/ 63 h 5538"/>
              <a:gd name="T10" fmla="*/ 242 w 4274"/>
              <a:gd name="T11" fmla="*/ 91 h 5538"/>
              <a:gd name="T12" fmla="*/ 325 w 4274"/>
              <a:gd name="T13" fmla="*/ 125 h 5538"/>
              <a:gd name="T14" fmla="*/ 417 w 4274"/>
              <a:gd name="T15" fmla="*/ 166 h 5538"/>
              <a:gd name="T16" fmla="*/ 521 w 4274"/>
              <a:gd name="T17" fmla="*/ 212 h 5538"/>
              <a:gd name="T18" fmla="*/ 633 w 4274"/>
              <a:gd name="T19" fmla="*/ 264 h 5538"/>
              <a:gd name="T20" fmla="*/ 754 w 4274"/>
              <a:gd name="T21" fmla="*/ 324 h 5538"/>
              <a:gd name="T22" fmla="*/ 883 w 4274"/>
              <a:gd name="T23" fmla="*/ 388 h 5538"/>
              <a:gd name="T24" fmla="*/ 1021 w 4274"/>
              <a:gd name="T25" fmla="*/ 461 h 5538"/>
              <a:gd name="T26" fmla="*/ 1164 w 4274"/>
              <a:gd name="T27" fmla="*/ 540 h 5538"/>
              <a:gd name="T28" fmla="*/ 1315 w 4274"/>
              <a:gd name="T29" fmla="*/ 626 h 5538"/>
              <a:gd name="T30" fmla="*/ 1470 w 4274"/>
              <a:gd name="T31" fmla="*/ 720 h 5538"/>
              <a:gd name="T32" fmla="*/ 1632 w 4274"/>
              <a:gd name="T33" fmla="*/ 820 h 5538"/>
              <a:gd name="T34" fmla="*/ 1798 w 4274"/>
              <a:gd name="T35" fmla="*/ 929 h 5538"/>
              <a:gd name="T36" fmla="*/ 1968 w 4274"/>
              <a:gd name="T37" fmla="*/ 1044 h 5538"/>
              <a:gd name="T38" fmla="*/ 2140 w 4274"/>
              <a:gd name="T39" fmla="*/ 1169 h 5538"/>
              <a:gd name="T40" fmla="*/ 2317 w 4274"/>
              <a:gd name="T41" fmla="*/ 1300 h 5538"/>
              <a:gd name="T42" fmla="*/ 2495 w 4274"/>
              <a:gd name="T43" fmla="*/ 1441 h 5538"/>
              <a:gd name="T44" fmla="*/ 2675 w 4274"/>
              <a:gd name="T45" fmla="*/ 1589 h 5538"/>
              <a:gd name="T46" fmla="*/ 2856 w 4274"/>
              <a:gd name="T47" fmla="*/ 1745 h 5538"/>
              <a:gd name="T48" fmla="*/ 3038 w 4274"/>
              <a:gd name="T49" fmla="*/ 1912 h 5538"/>
              <a:gd name="T50" fmla="*/ 3219 w 4274"/>
              <a:gd name="T51" fmla="*/ 2085 h 5538"/>
              <a:gd name="T52" fmla="*/ 3400 w 4274"/>
              <a:gd name="T53" fmla="*/ 2269 h 5538"/>
              <a:gd name="T54" fmla="*/ 3580 w 4274"/>
              <a:gd name="T55" fmla="*/ 2463 h 5538"/>
              <a:gd name="T56" fmla="*/ 3758 w 4274"/>
              <a:gd name="T57" fmla="*/ 2664 h 5538"/>
              <a:gd name="T58" fmla="*/ 3933 w 4274"/>
              <a:gd name="T59" fmla="*/ 2877 h 5538"/>
              <a:gd name="T60" fmla="*/ 4106 w 4274"/>
              <a:gd name="T61" fmla="*/ 3098 h 5538"/>
              <a:gd name="T62" fmla="*/ 4274 w 4274"/>
              <a:gd name="T63" fmla="*/ 3329 h 5538"/>
              <a:gd name="T64" fmla="*/ 2113 w 4274"/>
              <a:gd name="T65" fmla="*/ 5538 h 5538"/>
              <a:gd name="T66" fmla="*/ 2105 w 4274"/>
              <a:gd name="T67" fmla="*/ 5526 h 5538"/>
              <a:gd name="T68" fmla="*/ 2082 w 4274"/>
              <a:gd name="T69" fmla="*/ 5494 h 5538"/>
              <a:gd name="T70" fmla="*/ 2064 w 4274"/>
              <a:gd name="T71" fmla="*/ 5471 h 5538"/>
              <a:gd name="T72" fmla="*/ 2043 w 4274"/>
              <a:gd name="T73" fmla="*/ 5443 h 5538"/>
              <a:gd name="T74" fmla="*/ 2018 w 4274"/>
              <a:gd name="T75" fmla="*/ 5411 h 5538"/>
              <a:gd name="T76" fmla="*/ 1990 w 4274"/>
              <a:gd name="T77" fmla="*/ 5376 h 5538"/>
              <a:gd name="T78" fmla="*/ 1956 w 4274"/>
              <a:gd name="T79" fmla="*/ 5337 h 5538"/>
              <a:gd name="T80" fmla="*/ 1919 w 4274"/>
              <a:gd name="T81" fmla="*/ 5296 h 5538"/>
              <a:gd name="T82" fmla="*/ 1878 w 4274"/>
              <a:gd name="T83" fmla="*/ 5251 h 5538"/>
              <a:gd name="T84" fmla="*/ 1834 w 4274"/>
              <a:gd name="T85" fmla="*/ 5204 h 5538"/>
              <a:gd name="T86" fmla="*/ 1786 w 4274"/>
              <a:gd name="T87" fmla="*/ 5155 h 5538"/>
              <a:gd name="T88" fmla="*/ 1733 w 4274"/>
              <a:gd name="T89" fmla="*/ 5104 h 5538"/>
              <a:gd name="T90" fmla="*/ 1677 w 4274"/>
              <a:gd name="T91" fmla="*/ 5051 h 5538"/>
              <a:gd name="T92" fmla="*/ 1616 w 4274"/>
              <a:gd name="T93" fmla="*/ 4997 h 5538"/>
              <a:gd name="T94" fmla="*/ 1551 w 4274"/>
              <a:gd name="T95" fmla="*/ 4943 h 5538"/>
              <a:gd name="T96" fmla="*/ 1483 w 4274"/>
              <a:gd name="T97" fmla="*/ 4887 h 5538"/>
              <a:gd name="T98" fmla="*/ 1411 w 4274"/>
              <a:gd name="T99" fmla="*/ 4832 h 5538"/>
              <a:gd name="T100" fmla="*/ 1334 w 4274"/>
              <a:gd name="T101" fmla="*/ 4776 h 5538"/>
              <a:gd name="T102" fmla="*/ 1255 w 4274"/>
              <a:gd name="T103" fmla="*/ 4721 h 5538"/>
              <a:gd name="T104" fmla="*/ 1170 w 4274"/>
              <a:gd name="T105" fmla="*/ 4667 h 5538"/>
              <a:gd name="T106" fmla="*/ 1082 w 4274"/>
              <a:gd name="T107" fmla="*/ 4613 h 5538"/>
              <a:gd name="T108" fmla="*/ 990 w 4274"/>
              <a:gd name="T109" fmla="*/ 4561 h 5538"/>
              <a:gd name="T110" fmla="*/ 894 w 4274"/>
              <a:gd name="T111" fmla="*/ 4510 h 5538"/>
              <a:gd name="T112" fmla="*/ 793 w 4274"/>
              <a:gd name="T113" fmla="*/ 4461 h 5538"/>
              <a:gd name="T114" fmla="*/ 689 w 4274"/>
              <a:gd name="T115" fmla="*/ 4414 h 5538"/>
              <a:gd name="T116" fmla="*/ 580 w 4274"/>
              <a:gd name="T117" fmla="*/ 4370 h 5538"/>
              <a:gd name="T118" fmla="*/ 468 w 4274"/>
              <a:gd name="T119" fmla="*/ 4328 h 5538"/>
              <a:gd name="T120" fmla="*/ 351 w 4274"/>
              <a:gd name="T121" fmla="*/ 4290 h 5538"/>
              <a:gd name="T122" fmla="*/ 231 w 4274"/>
              <a:gd name="T123" fmla="*/ 4256 h 5538"/>
              <a:gd name="T124" fmla="*/ 106 w 4274"/>
              <a:gd name="T125" fmla="*/ 4224 h 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74" h="5538">
                <a:moveTo>
                  <a:pt x="106" y="4224"/>
                </a:moveTo>
                <a:lnTo>
                  <a:pt x="0" y="0"/>
                </a:lnTo>
                <a:lnTo>
                  <a:pt x="28" y="10"/>
                </a:lnTo>
                <a:lnTo>
                  <a:pt x="110" y="40"/>
                </a:lnTo>
                <a:lnTo>
                  <a:pt x="171" y="63"/>
                </a:lnTo>
                <a:lnTo>
                  <a:pt x="242" y="91"/>
                </a:lnTo>
                <a:lnTo>
                  <a:pt x="325" y="125"/>
                </a:lnTo>
                <a:lnTo>
                  <a:pt x="417" y="166"/>
                </a:lnTo>
                <a:lnTo>
                  <a:pt x="521" y="212"/>
                </a:lnTo>
                <a:lnTo>
                  <a:pt x="633" y="264"/>
                </a:lnTo>
                <a:lnTo>
                  <a:pt x="754" y="324"/>
                </a:lnTo>
                <a:lnTo>
                  <a:pt x="883" y="388"/>
                </a:lnTo>
                <a:lnTo>
                  <a:pt x="1021" y="461"/>
                </a:lnTo>
                <a:lnTo>
                  <a:pt x="1164" y="540"/>
                </a:lnTo>
                <a:lnTo>
                  <a:pt x="1315" y="626"/>
                </a:lnTo>
                <a:lnTo>
                  <a:pt x="1470" y="720"/>
                </a:lnTo>
                <a:lnTo>
                  <a:pt x="1632" y="820"/>
                </a:lnTo>
                <a:lnTo>
                  <a:pt x="1798" y="929"/>
                </a:lnTo>
                <a:lnTo>
                  <a:pt x="1968" y="1044"/>
                </a:lnTo>
                <a:lnTo>
                  <a:pt x="2140" y="1169"/>
                </a:lnTo>
                <a:lnTo>
                  <a:pt x="2317" y="1300"/>
                </a:lnTo>
                <a:lnTo>
                  <a:pt x="2495" y="1441"/>
                </a:lnTo>
                <a:lnTo>
                  <a:pt x="2675" y="1589"/>
                </a:lnTo>
                <a:lnTo>
                  <a:pt x="2856" y="1745"/>
                </a:lnTo>
                <a:lnTo>
                  <a:pt x="3038" y="1912"/>
                </a:lnTo>
                <a:lnTo>
                  <a:pt x="3219" y="2085"/>
                </a:lnTo>
                <a:lnTo>
                  <a:pt x="3400" y="2269"/>
                </a:lnTo>
                <a:lnTo>
                  <a:pt x="3580" y="2463"/>
                </a:lnTo>
                <a:lnTo>
                  <a:pt x="3758" y="2664"/>
                </a:lnTo>
                <a:lnTo>
                  <a:pt x="3933" y="2877"/>
                </a:lnTo>
                <a:lnTo>
                  <a:pt x="4106" y="3098"/>
                </a:lnTo>
                <a:lnTo>
                  <a:pt x="4274" y="3329"/>
                </a:lnTo>
                <a:lnTo>
                  <a:pt x="2113" y="5538"/>
                </a:lnTo>
                <a:lnTo>
                  <a:pt x="2105" y="5526"/>
                </a:lnTo>
                <a:lnTo>
                  <a:pt x="2082" y="5494"/>
                </a:lnTo>
                <a:lnTo>
                  <a:pt x="2064" y="5471"/>
                </a:lnTo>
                <a:lnTo>
                  <a:pt x="2043" y="5443"/>
                </a:lnTo>
                <a:lnTo>
                  <a:pt x="2018" y="5411"/>
                </a:lnTo>
                <a:lnTo>
                  <a:pt x="1990" y="5376"/>
                </a:lnTo>
                <a:lnTo>
                  <a:pt x="1956" y="5337"/>
                </a:lnTo>
                <a:lnTo>
                  <a:pt x="1919" y="5296"/>
                </a:lnTo>
                <a:lnTo>
                  <a:pt x="1878" y="5251"/>
                </a:lnTo>
                <a:lnTo>
                  <a:pt x="1834" y="5204"/>
                </a:lnTo>
                <a:lnTo>
                  <a:pt x="1786" y="5155"/>
                </a:lnTo>
                <a:lnTo>
                  <a:pt x="1733" y="5104"/>
                </a:lnTo>
                <a:lnTo>
                  <a:pt x="1677" y="5051"/>
                </a:lnTo>
                <a:lnTo>
                  <a:pt x="1616" y="4997"/>
                </a:lnTo>
                <a:lnTo>
                  <a:pt x="1551" y="4943"/>
                </a:lnTo>
                <a:lnTo>
                  <a:pt x="1483" y="4887"/>
                </a:lnTo>
                <a:lnTo>
                  <a:pt x="1411" y="4832"/>
                </a:lnTo>
                <a:lnTo>
                  <a:pt x="1334" y="4776"/>
                </a:lnTo>
                <a:lnTo>
                  <a:pt x="1255" y="4721"/>
                </a:lnTo>
                <a:lnTo>
                  <a:pt x="1170" y="4667"/>
                </a:lnTo>
                <a:lnTo>
                  <a:pt x="1082" y="4613"/>
                </a:lnTo>
                <a:lnTo>
                  <a:pt x="990" y="4561"/>
                </a:lnTo>
                <a:lnTo>
                  <a:pt x="894" y="4510"/>
                </a:lnTo>
                <a:lnTo>
                  <a:pt x="793" y="4461"/>
                </a:lnTo>
                <a:lnTo>
                  <a:pt x="689" y="4414"/>
                </a:lnTo>
                <a:lnTo>
                  <a:pt x="580" y="4370"/>
                </a:lnTo>
                <a:lnTo>
                  <a:pt x="468" y="4328"/>
                </a:lnTo>
                <a:lnTo>
                  <a:pt x="351" y="4290"/>
                </a:lnTo>
                <a:lnTo>
                  <a:pt x="231" y="4256"/>
                </a:lnTo>
                <a:lnTo>
                  <a:pt x="106" y="4224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SlideModel shp185">
            <a:extLst>
              <a:ext uri="{FF2B5EF4-FFF2-40B4-BE49-F238E27FC236}">
                <a16:creationId xmlns:a16="http://schemas.microsoft.com/office/drawing/2014/main" id="{8A86100C-9CA8-4701-9444-236F1A2173FD}"/>
              </a:ext>
            </a:extLst>
          </p:cNvPr>
          <p:cNvSpPr/>
          <p:nvPr/>
        </p:nvSpPr>
        <p:spPr>
          <a:xfrm flipH="1" flipV="1">
            <a:off x="6804393" y="5859082"/>
            <a:ext cx="1306184" cy="23650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0" fmla="*/ 0 w 730990"/>
              <a:gd name="connsiteY0" fmla="*/ 0 h 236502"/>
              <a:gd name="connsiteX1" fmla="*/ 493138 w 730990"/>
              <a:gd name="connsiteY1" fmla="*/ 0 h 236502"/>
              <a:gd name="connsiteX2" fmla="*/ 730990 w 730990"/>
              <a:gd name="connsiteY2" fmla="*/ 236502 h 23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990" h="236502">
                <a:moveTo>
                  <a:pt x="0" y="0"/>
                </a:moveTo>
                <a:lnTo>
                  <a:pt x="493138" y="0"/>
                </a:lnTo>
                <a:lnTo>
                  <a:pt x="730990" y="236502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lideModel shp186">
            <a:extLst>
              <a:ext uri="{FF2B5EF4-FFF2-40B4-BE49-F238E27FC236}">
                <a16:creationId xmlns:a16="http://schemas.microsoft.com/office/drawing/2014/main" id="{92D22553-E5BA-4A95-A132-41B30078BDFD}"/>
              </a:ext>
            </a:extLst>
          </p:cNvPr>
          <p:cNvSpPr/>
          <p:nvPr/>
        </p:nvSpPr>
        <p:spPr>
          <a:xfrm>
            <a:off x="8388282" y="5756943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lideModel shp187">
            <a:extLst>
              <a:ext uri="{FF2B5EF4-FFF2-40B4-BE49-F238E27FC236}">
                <a16:creationId xmlns:a16="http://schemas.microsoft.com/office/drawing/2014/main" id="{4F0CE9EC-D002-4ADB-8AB5-BAD9AB4D33A0}"/>
              </a:ext>
            </a:extLst>
          </p:cNvPr>
          <p:cNvSpPr/>
          <p:nvPr/>
        </p:nvSpPr>
        <p:spPr>
          <a:xfrm>
            <a:off x="8110589" y="5624389"/>
            <a:ext cx="914694" cy="914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lideModel shp188">
            <a:extLst>
              <a:ext uri="{FF2B5EF4-FFF2-40B4-BE49-F238E27FC236}">
                <a16:creationId xmlns:a16="http://schemas.microsoft.com/office/drawing/2014/main" id="{D77EF488-4124-4A40-9A11-C82BFBB188C0}"/>
              </a:ext>
            </a:extLst>
          </p:cNvPr>
          <p:cNvSpPr/>
          <p:nvPr/>
        </p:nvSpPr>
        <p:spPr>
          <a:xfrm>
            <a:off x="8205394" y="5719194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SlideModel shp189">
            <a:extLst>
              <a:ext uri="{FF2B5EF4-FFF2-40B4-BE49-F238E27FC236}">
                <a16:creationId xmlns:a16="http://schemas.microsoft.com/office/drawing/2014/main" id="{1AD62735-B239-4B8E-B0D5-828668AB3297}"/>
              </a:ext>
            </a:extLst>
          </p:cNvPr>
          <p:cNvSpPr/>
          <p:nvPr/>
        </p:nvSpPr>
        <p:spPr>
          <a:xfrm>
            <a:off x="8305789" y="5819590"/>
            <a:ext cx="524294" cy="5242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SlideModel shp190">
            <a:extLst>
              <a:ext uri="{FF2B5EF4-FFF2-40B4-BE49-F238E27FC236}">
                <a16:creationId xmlns:a16="http://schemas.microsoft.com/office/drawing/2014/main" id="{CF800CCB-1DDD-461F-886F-E4AD9EA3C2C4}"/>
              </a:ext>
            </a:extLst>
          </p:cNvPr>
          <p:cNvSpPr txBox="1"/>
          <p:nvPr/>
        </p:nvSpPr>
        <p:spPr>
          <a:xfrm>
            <a:off x="9096795" y="5866293"/>
            <a:ext cx="142133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2" name="SlideModel shp191">
            <a:extLst>
              <a:ext uri="{FF2B5EF4-FFF2-40B4-BE49-F238E27FC236}">
                <a16:creationId xmlns:a16="http://schemas.microsoft.com/office/drawing/2014/main" id="{DDF1C865-5F76-4D30-894A-AFE54DB4FA96}"/>
              </a:ext>
            </a:extLst>
          </p:cNvPr>
          <p:cNvSpPr>
            <a:spLocks noEditPoints="1"/>
          </p:cNvSpPr>
          <p:nvPr/>
        </p:nvSpPr>
        <p:spPr bwMode="auto">
          <a:xfrm>
            <a:off x="8437401" y="5966311"/>
            <a:ext cx="269499" cy="218451"/>
          </a:xfrm>
          <a:custGeom>
            <a:avLst/>
            <a:gdLst>
              <a:gd name="T0" fmla="*/ 1841 w 1886"/>
              <a:gd name="T1" fmla="*/ 180 h 1527"/>
              <a:gd name="T2" fmla="*/ 991 w 1886"/>
              <a:gd name="T3" fmla="*/ 180 h 1527"/>
              <a:gd name="T4" fmla="*/ 919 w 1886"/>
              <a:gd name="T5" fmla="*/ 26 h 1527"/>
              <a:gd name="T6" fmla="*/ 878 w 1886"/>
              <a:gd name="T7" fmla="*/ 0 h 1527"/>
              <a:gd name="T8" fmla="*/ 44 w 1886"/>
              <a:gd name="T9" fmla="*/ 0 h 1527"/>
              <a:gd name="T10" fmla="*/ 0 w 1886"/>
              <a:gd name="T11" fmla="*/ 44 h 1527"/>
              <a:gd name="T12" fmla="*/ 0 w 1886"/>
              <a:gd name="T13" fmla="*/ 1482 h 1527"/>
              <a:gd name="T14" fmla="*/ 44 w 1886"/>
              <a:gd name="T15" fmla="*/ 1527 h 1527"/>
              <a:gd name="T16" fmla="*/ 1841 w 1886"/>
              <a:gd name="T17" fmla="*/ 1527 h 1527"/>
              <a:gd name="T18" fmla="*/ 1886 w 1886"/>
              <a:gd name="T19" fmla="*/ 1482 h 1527"/>
              <a:gd name="T20" fmla="*/ 1886 w 1886"/>
              <a:gd name="T21" fmla="*/ 539 h 1527"/>
              <a:gd name="T22" fmla="*/ 1886 w 1886"/>
              <a:gd name="T23" fmla="*/ 225 h 1527"/>
              <a:gd name="T24" fmla="*/ 1841 w 1886"/>
              <a:gd name="T25" fmla="*/ 180 h 1527"/>
              <a:gd name="T26" fmla="*/ 1797 w 1886"/>
              <a:gd name="T27" fmla="*/ 1438 h 1527"/>
              <a:gd name="T28" fmla="*/ 89 w 1886"/>
              <a:gd name="T29" fmla="*/ 1438 h 1527"/>
              <a:gd name="T30" fmla="*/ 89 w 1886"/>
              <a:gd name="T31" fmla="*/ 91 h 1527"/>
              <a:gd name="T32" fmla="*/ 850 w 1886"/>
              <a:gd name="T33" fmla="*/ 91 h 1527"/>
              <a:gd name="T34" fmla="*/ 1069 w 1886"/>
              <a:gd name="T35" fmla="*/ 560 h 1527"/>
              <a:gd name="T36" fmla="*/ 1110 w 1886"/>
              <a:gd name="T37" fmla="*/ 586 h 1527"/>
              <a:gd name="T38" fmla="*/ 1797 w 1886"/>
              <a:gd name="T39" fmla="*/ 586 h 1527"/>
              <a:gd name="T40" fmla="*/ 1797 w 1886"/>
              <a:gd name="T41" fmla="*/ 1438 h 1527"/>
              <a:gd name="T42" fmla="*/ 1797 w 1886"/>
              <a:gd name="T43" fmla="*/ 495 h 1527"/>
              <a:gd name="T44" fmla="*/ 1138 w 1886"/>
              <a:gd name="T45" fmla="*/ 495 h 1527"/>
              <a:gd name="T46" fmla="*/ 1032 w 1886"/>
              <a:gd name="T47" fmla="*/ 270 h 1527"/>
              <a:gd name="T48" fmla="*/ 1795 w 1886"/>
              <a:gd name="T49" fmla="*/ 270 h 1527"/>
              <a:gd name="T50" fmla="*/ 1795 w 1886"/>
              <a:gd name="T51" fmla="*/ 495 h 1527"/>
              <a:gd name="T52" fmla="*/ 1797 w 1886"/>
              <a:gd name="T53" fmla="*/ 495 h 1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86" h="1527">
                <a:moveTo>
                  <a:pt x="1841" y="180"/>
                </a:moveTo>
                <a:cubicBezTo>
                  <a:pt x="991" y="180"/>
                  <a:pt x="991" y="180"/>
                  <a:pt x="991" y="180"/>
                </a:cubicBezTo>
                <a:cubicBezTo>
                  <a:pt x="919" y="26"/>
                  <a:pt x="919" y="26"/>
                  <a:pt x="919" y="26"/>
                </a:cubicBezTo>
                <a:cubicBezTo>
                  <a:pt x="911" y="11"/>
                  <a:pt x="896" y="0"/>
                  <a:pt x="87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20" y="0"/>
                  <a:pt x="0" y="20"/>
                  <a:pt x="0" y="44"/>
                </a:cubicBezTo>
                <a:cubicBezTo>
                  <a:pt x="0" y="1482"/>
                  <a:pt x="0" y="1482"/>
                  <a:pt x="0" y="1482"/>
                </a:cubicBezTo>
                <a:cubicBezTo>
                  <a:pt x="0" y="1507"/>
                  <a:pt x="20" y="1527"/>
                  <a:pt x="44" y="1527"/>
                </a:cubicBezTo>
                <a:cubicBezTo>
                  <a:pt x="1841" y="1527"/>
                  <a:pt x="1841" y="1527"/>
                  <a:pt x="1841" y="1527"/>
                </a:cubicBezTo>
                <a:cubicBezTo>
                  <a:pt x="1866" y="1527"/>
                  <a:pt x="1886" y="1507"/>
                  <a:pt x="1886" y="1482"/>
                </a:cubicBezTo>
                <a:cubicBezTo>
                  <a:pt x="1886" y="539"/>
                  <a:pt x="1886" y="539"/>
                  <a:pt x="1886" y="539"/>
                </a:cubicBezTo>
                <a:cubicBezTo>
                  <a:pt x="1886" y="225"/>
                  <a:pt x="1886" y="225"/>
                  <a:pt x="1886" y="225"/>
                </a:cubicBezTo>
                <a:cubicBezTo>
                  <a:pt x="1886" y="201"/>
                  <a:pt x="1866" y="180"/>
                  <a:pt x="1841" y="180"/>
                </a:cubicBezTo>
                <a:close/>
                <a:moveTo>
                  <a:pt x="1797" y="1438"/>
                </a:moveTo>
                <a:cubicBezTo>
                  <a:pt x="89" y="1438"/>
                  <a:pt x="89" y="1438"/>
                  <a:pt x="89" y="1438"/>
                </a:cubicBezTo>
                <a:cubicBezTo>
                  <a:pt x="89" y="91"/>
                  <a:pt x="89" y="91"/>
                  <a:pt x="89" y="91"/>
                </a:cubicBezTo>
                <a:cubicBezTo>
                  <a:pt x="850" y="91"/>
                  <a:pt x="850" y="91"/>
                  <a:pt x="850" y="91"/>
                </a:cubicBezTo>
                <a:cubicBezTo>
                  <a:pt x="1069" y="560"/>
                  <a:pt x="1069" y="560"/>
                  <a:pt x="1069" y="560"/>
                </a:cubicBezTo>
                <a:cubicBezTo>
                  <a:pt x="1077" y="575"/>
                  <a:pt x="1092" y="586"/>
                  <a:pt x="1110" y="586"/>
                </a:cubicBezTo>
                <a:cubicBezTo>
                  <a:pt x="1797" y="586"/>
                  <a:pt x="1797" y="586"/>
                  <a:pt x="1797" y="586"/>
                </a:cubicBezTo>
                <a:lnTo>
                  <a:pt x="1797" y="1438"/>
                </a:lnTo>
                <a:close/>
                <a:moveTo>
                  <a:pt x="1797" y="495"/>
                </a:moveTo>
                <a:cubicBezTo>
                  <a:pt x="1138" y="495"/>
                  <a:pt x="1138" y="495"/>
                  <a:pt x="1138" y="495"/>
                </a:cubicBezTo>
                <a:cubicBezTo>
                  <a:pt x="1032" y="270"/>
                  <a:pt x="1032" y="270"/>
                  <a:pt x="1032" y="270"/>
                </a:cubicBezTo>
                <a:cubicBezTo>
                  <a:pt x="1795" y="270"/>
                  <a:pt x="1795" y="270"/>
                  <a:pt x="1795" y="270"/>
                </a:cubicBezTo>
                <a:cubicBezTo>
                  <a:pt x="1795" y="495"/>
                  <a:pt x="1795" y="495"/>
                  <a:pt x="1795" y="495"/>
                </a:cubicBezTo>
                <a:lnTo>
                  <a:pt x="1797" y="49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SlideModel shp192">
            <a:extLst>
              <a:ext uri="{FF2B5EF4-FFF2-40B4-BE49-F238E27FC236}">
                <a16:creationId xmlns:a16="http://schemas.microsoft.com/office/drawing/2014/main" id="{7D73DD26-10FC-4E21-A17C-DCE8C568AB2F}"/>
              </a:ext>
            </a:extLst>
          </p:cNvPr>
          <p:cNvSpPr/>
          <p:nvPr/>
        </p:nvSpPr>
        <p:spPr>
          <a:xfrm flipH="1">
            <a:off x="6754411" y="5738137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lideModel shp59">
            <a:extLst>
              <a:ext uri="{FF2B5EF4-FFF2-40B4-BE49-F238E27FC236}">
                <a16:creationId xmlns:a16="http://schemas.microsoft.com/office/drawing/2014/main" id="{E6DF5761-C246-4D80-B24C-964E2B66188F}"/>
              </a:ext>
            </a:extLst>
          </p:cNvPr>
          <p:cNvSpPr/>
          <p:nvPr/>
        </p:nvSpPr>
        <p:spPr>
          <a:xfrm flipH="1">
            <a:off x="183510" y="2127201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lideModel shp60">
            <a:extLst>
              <a:ext uri="{FF2B5EF4-FFF2-40B4-BE49-F238E27FC236}">
                <a16:creationId xmlns:a16="http://schemas.microsoft.com/office/drawing/2014/main" id="{AFC46F82-5AB5-4935-A53F-CFDDFECD8749}"/>
              </a:ext>
            </a:extLst>
          </p:cNvPr>
          <p:cNvSpPr/>
          <p:nvPr/>
        </p:nvSpPr>
        <p:spPr>
          <a:xfrm flipH="1">
            <a:off x="1985058" y="1994647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lideModel shp61">
            <a:extLst>
              <a:ext uri="{FF2B5EF4-FFF2-40B4-BE49-F238E27FC236}">
                <a16:creationId xmlns:a16="http://schemas.microsoft.com/office/drawing/2014/main" id="{9A22E3DD-46B3-431E-8389-7B89D1BB3F4D}"/>
              </a:ext>
            </a:extLst>
          </p:cNvPr>
          <p:cNvSpPr/>
          <p:nvPr/>
        </p:nvSpPr>
        <p:spPr>
          <a:xfrm flipH="1">
            <a:off x="2079862" y="2089452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lideModel shp62">
            <a:extLst>
              <a:ext uri="{FF2B5EF4-FFF2-40B4-BE49-F238E27FC236}">
                <a16:creationId xmlns:a16="http://schemas.microsoft.com/office/drawing/2014/main" id="{2EAB5618-9FA5-4ADF-BBDE-3317129B05EB}"/>
              </a:ext>
            </a:extLst>
          </p:cNvPr>
          <p:cNvSpPr/>
          <p:nvPr/>
        </p:nvSpPr>
        <p:spPr>
          <a:xfrm flipH="1">
            <a:off x="2180259" y="2189848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lideModel shp65">
            <a:extLst>
              <a:ext uri="{FF2B5EF4-FFF2-40B4-BE49-F238E27FC236}">
                <a16:creationId xmlns:a16="http://schemas.microsoft.com/office/drawing/2014/main" id="{BAA92AEC-6B8B-411A-B21C-E052155D2AF4}"/>
              </a:ext>
            </a:extLst>
          </p:cNvPr>
          <p:cNvSpPr/>
          <p:nvPr/>
        </p:nvSpPr>
        <p:spPr>
          <a:xfrm>
            <a:off x="2899752" y="2451994"/>
            <a:ext cx="1149631" cy="62209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lideModel shp66">
            <a:extLst>
              <a:ext uri="{FF2B5EF4-FFF2-40B4-BE49-F238E27FC236}">
                <a16:creationId xmlns:a16="http://schemas.microsoft.com/office/drawing/2014/main" id="{1C76DAFE-DCFF-4734-967D-C81331DBE06C}"/>
              </a:ext>
            </a:extLst>
          </p:cNvPr>
          <p:cNvSpPr/>
          <p:nvPr/>
        </p:nvSpPr>
        <p:spPr>
          <a:xfrm>
            <a:off x="4074354" y="3095292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lideModel shp21">
            <a:extLst>
              <a:ext uri="{FF2B5EF4-FFF2-40B4-BE49-F238E27FC236}">
                <a16:creationId xmlns:a16="http://schemas.microsoft.com/office/drawing/2014/main" id="{205B1BF3-039F-4EAB-9C7E-D1C283B1061B}"/>
              </a:ext>
            </a:extLst>
          </p:cNvPr>
          <p:cNvSpPr/>
          <p:nvPr/>
        </p:nvSpPr>
        <p:spPr>
          <a:xfrm>
            <a:off x="8942093" y="1221906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lideModel shp22">
            <a:extLst>
              <a:ext uri="{FF2B5EF4-FFF2-40B4-BE49-F238E27FC236}">
                <a16:creationId xmlns:a16="http://schemas.microsoft.com/office/drawing/2014/main" id="{F6EAC74C-893A-44A5-A8C1-DC7888F5B68F}"/>
              </a:ext>
            </a:extLst>
          </p:cNvPr>
          <p:cNvSpPr/>
          <p:nvPr/>
        </p:nvSpPr>
        <p:spPr>
          <a:xfrm>
            <a:off x="8638966" y="1058372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lideModel shp23">
            <a:extLst>
              <a:ext uri="{FF2B5EF4-FFF2-40B4-BE49-F238E27FC236}">
                <a16:creationId xmlns:a16="http://schemas.microsoft.com/office/drawing/2014/main" id="{0994D613-D2E3-48D8-83F2-243979501A97}"/>
              </a:ext>
            </a:extLst>
          </p:cNvPr>
          <p:cNvSpPr/>
          <p:nvPr/>
        </p:nvSpPr>
        <p:spPr>
          <a:xfrm>
            <a:off x="8733771" y="1153177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SlideModel shp24">
            <a:extLst>
              <a:ext uri="{FF2B5EF4-FFF2-40B4-BE49-F238E27FC236}">
                <a16:creationId xmlns:a16="http://schemas.microsoft.com/office/drawing/2014/main" id="{5DAAB59A-C529-43E6-94B3-F3F7FBEC98E4}"/>
              </a:ext>
            </a:extLst>
          </p:cNvPr>
          <p:cNvSpPr/>
          <p:nvPr/>
        </p:nvSpPr>
        <p:spPr>
          <a:xfrm>
            <a:off x="8834166" y="1253573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SlideModel shp26">
            <a:extLst>
              <a:ext uri="{FF2B5EF4-FFF2-40B4-BE49-F238E27FC236}">
                <a16:creationId xmlns:a16="http://schemas.microsoft.com/office/drawing/2014/main" id="{EDFCCB47-5802-4098-88D3-908A954E5762}"/>
              </a:ext>
            </a:extLst>
          </p:cNvPr>
          <p:cNvSpPr/>
          <p:nvPr/>
        </p:nvSpPr>
        <p:spPr>
          <a:xfrm flipH="1">
            <a:off x="7182770" y="1502853"/>
            <a:ext cx="1450604" cy="62209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lideModel shp28">
            <a:extLst>
              <a:ext uri="{FF2B5EF4-FFF2-40B4-BE49-F238E27FC236}">
                <a16:creationId xmlns:a16="http://schemas.microsoft.com/office/drawing/2014/main" id="{8CA4B34C-60B3-40A2-8D7F-6C5409CA4467}"/>
              </a:ext>
            </a:extLst>
          </p:cNvPr>
          <p:cNvSpPr/>
          <p:nvPr/>
        </p:nvSpPr>
        <p:spPr>
          <a:xfrm flipH="1">
            <a:off x="7071424" y="2053290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SlideModel shp40">
            <a:extLst>
              <a:ext uri="{FF2B5EF4-FFF2-40B4-BE49-F238E27FC236}">
                <a16:creationId xmlns:a16="http://schemas.microsoft.com/office/drawing/2014/main" id="{3B0BB963-C3E2-432E-A8B3-08F4B2A4B3FF}"/>
              </a:ext>
            </a:extLst>
          </p:cNvPr>
          <p:cNvSpPr/>
          <p:nvPr/>
        </p:nvSpPr>
        <p:spPr>
          <a:xfrm>
            <a:off x="9134014" y="4297928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lideModel shp41">
            <a:extLst>
              <a:ext uri="{FF2B5EF4-FFF2-40B4-BE49-F238E27FC236}">
                <a16:creationId xmlns:a16="http://schemas.microsoft.com/office/drawing/2014/main" id="{E8FB6DE5-BDCE-4D5A-974A-8B9E8E05B3CA}"/>
              </a:ext>
            </a:extLst>
          </p:cNvPr>
          <p:cNvSpPr/>
          <p:nvPr/>
        </p:nvSpPr>
        <p:spPr>
          <a:xfrm>
            <a:off x="8856321" y="4165374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SlideModel shp42">
            <a:extLst>
              <a:ext uri="{FF2B5EF4-FFF2-40B4-BE49-F238E27FC236}">
                <a16:creationId xmlns:a16="http://schemas.microsoft.com/office/drawing/2014/main" id="{510AED33-9A5F-48C0-8E2E-73347B3F4707}"/>
              </a:ext>
            </a:extLst>
          </p:cNvPr>
          <p:cNvSpPr/>
          <p:nvPr/>
        </p:nvSpPr>
        <p:spPr>
          <a:xfrm>
            <a:off x="8951126" y="4260179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lideModel shp43">
            <a:extLst>
              <a:ext uri="{FF2B5EF4-FFF2-40B4-BE49-F238E27FC236}">
                <a16:creationId xmlns:a16="http://schemas.microsoft.com/office/drawing/2014/main" id="{23A3E0D6-E609-42CB-88BE-91E0A5290F85}"/>
              </a:ext>
            </a:extLst>
          </p:cNvPr>
          <p:cNvSpPr/>
          <p:nvPr/>
        </p:nvSpPr>
        <p:spPr>
          <a:xfrm>
            <a:off x="9051521" y="4360575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lideModel shp50">
            <a:extLst>
              <a:ext uri="{FF2B5EF4-FFF2-40B4-BE49-F238E27FC236}">
                <a16:creationId xmlns:a16="http://schemas.microsoft.com/office/drawing/2014/main" id="{88D00563-AAA2-4D14-8BBA-1641D8B01009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715214" y="4621331"/>
            <a:ext cx="1141107" cy="1391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SlideModel shp57">
            <a:extLst>
              <a:ext uri="{FF2B5EF4-FFF2-40B4-BE49-F238E27FC236}">
                <a16:creationId xmlns:a16="http://schemas.microsoft.com/office/drawing/2014/main" id="{E7BEDC31-9AE0-45A9-A066-3FA6691DA09D}"/>
              </a:ext>
            </a:extLst>
          </p:cNvPr>
          <p:cNvSpPr/>
          <p:nvPr/>
        </p:nvSpPr>
        <p:spPr>
          <a:xfrm flipH="1">
            <a:off x="7615073" y="4531020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SlideModel shp29">
            <a:extLst>
              <a:ext uri="{FF2B5EF4-FFF2-40B4-BE49-F238E27FC236}">
                <a16:creationId xmlns:a16="http://schemas.microsoft.com/office/drawing/2014/main" id="{6DFC9F1F-2C1A-4767-A4AC-F87A304C9DFC}"/>
              </a:ext>
            </a:extLst>
          </p:cNvPr>
          <p:cNvSpPr/>
          <p:nvPr/>
        </p:nvSpPr>
        <p:spPr>
          <a:xfrm flipH="1">
            <a:off x="7623390" y="3025186"/>
            <a:ext cx="1378575" cy="170427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SlideModel shp30">
            <a:extLst>
              <a:ext uri="{FF2B5EF4-FFF2-40B4-BE49-F238E27FC236}">
                <a16:creationId xmlns:a16="http://schemas.microsoft.com/office/drawing/2014/main" id="{6B983CCB-FA0E-43E0-BBCD-1F8AE357EF54}"/>
              </a:ext>
            </a:extLst>
          </p:cNvPr>
          <p:cNvSpPr/>
          <p:nvPr/>
        </p:nvSpPr>
        <p:spPr>
          <a:xfrm>
            <a:off x="9311896" y="2700393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SlideModel shp31">
            <a:extLst>
              <a:ext uri="{FF2B5EF4-FFF2-40B4-BE49-F238E27FC236}">
                <a16:creationId xmlns:a16="http://schemas.microsoft.com/office/drawing/2014/main" id="{A6CF3E55-9142-4EF0-BD3E-3385323ACD04}"/>
              </a:ext>
            </a:extLst>
          </p:cNvPr>
          <p:cNvSpPr/>
          <p:nvPr/>
        </p:nvSpPr>
        <p:spPr>
          <a:xfrm>
            <a:off x="9034203" y="2567839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SlideModel shp32">
            <a:extLst>
              <a:ext uri="{FF2B5EF4-FFF2-40B4-BE49-F238E27FC236}">
                <a16:creationId xmlns:a16="http://schemas.microsoft.com/office/drawing/2014/main" id="{765E71CD-9D3F-43AC-8D4C-FE12FA91C61E}"/>
              </a:ext>
            </a:extLst>
          </p:cNvPr>
          <p:cNvSpPr/>
          <p:nvPr/>
        </p:nvSpPr>
        <p:spPr>
          <a:xfrm>
            <a:off x="9129008" y="2662644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SlideModel shp33">
            <a:extLst>
              <a:ext uri="{FF2B5EF4-FFF2-40B4-BE49-F238E27FC236}">
                <a16:creationId xmlns:a16="http://schemas.microsoft.com/office/drawing/2014/main" id="{4354D464-78DE-4549-8433-7944BD58DF41}"/>
              </a:ext>
            </a:extLst>
          </p:cNvPr>
          <p:cNvSpPr/>
          <p:nvPr/>
        </p:nvSpPr>
        <p:spPr>
          <a:xfrm>
            <a:off x="9229403" y="2763040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SlideModel shp38">
            <a:extLst>
              <a:ext uri="{FF2B5EF4-FFF2-40B4-BE49-F238E27FC236}">
                <a16:creationId xmlns:a16="http://schemas.microsoft.com/office/drawing/2014/main" id="{C766E661-B2EF-41B6-BF3F-1E203F868D1E}"/>
              </a:ext>
            </a:extLst>
          </p:cNvPr>
          <p:cNvSpPr/>
          <p:nvPr/>
        </p:nvSpPr>
        <p:spPr>
          <a:xfrm flipH="1">
            <a:off x="7545380" y="3150319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SlideModel shp213">
            <a:extLst>
              <a:ext uri="{FF2B5EF4-FFF2-40B4-BE49-F238E27FC236}">
                <a16:creationId xmlns:a16="http://schemas.microsoft.com/office/drawing/2014/main" id="{48375C4C-DF59-4251-B949-C13700A63609}"/>
              </a:ext>
            </a:extLst>
          </p:cNvPr>
          <p:cNvSpPr/>
          <p:nvPr/>
        </p:nvSpPr>
        <p:spPr>
          <a:xfrm flipH="1">
            <a:off x="584015" y="5701990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SlideModel shp214">
            <a:extLst>
              <a:ext uri="{FF2B5EF4-FFF2-40B4-BE49-F238E27FC236}">
                <a16:creationId xmlns:a16="http://schemas.microsoft.com/office/drawing/2014/main" id="{80B8D58D-884E-46EC-BFCB-EF350A16EA7F}"/>
              </a:ext>
            </a:extLst>
          </p:cNvPr>
          <p:cNvSpPr/>
          <p:nvPr/>
        </p:nvSpPr>
        <p:spPr>
          <a:xfrm flipH="1">
            <a:off x="2385563" y="5569436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SlideModel shp215">
            <a:extLst>
              <a:ext uri="{FF2B5EF4-FFF2-40B4-BE49-F238E27FC236}">
                <a16:creationId xmlns:a16="http://schemas.microsoft.com/office/drawing/2014/main" id="{F5A1285C-1885-45B2-8F99-A3BA5AB70864}"/>
              </a:ext>
            </a:extLst>
          </p:cNvPr>
          <p:cNvSpPr/>
          <p:nvPr/>
        </p:nvSpPr>
        <p:spPr>
          <a:xfrm flipH="1">
            <a:off x="2480367" y="5664241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SlideModel shp216">
            <a:extLst>
              <a:ext uri="{FF2B5EF4-FFF2-40B4-BE49-F238E27FC236}">
                <a16:creationId xmlns:a16="http://schemas.microsoft.com/office/drawing/2014/main" id="{0A6ABD79-B924-4DB5-9FD1-EAAD565B3B82}"/>
              </a:ext>
            </a:extLst>
          </p:cNvPr>
          <p:cNvSpPr/>
          <p:nvPr/>
        </p:nvSpPr>
        <p:spPr>
          <a:xfrm flipH="1">
            <a:off x="2580764" y="5764637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SlideModel shp219">
            <a:extLst>
              <a:ext uri="{FF2B5EF4-FFF2-40B4-BE49-F238E27FC236}">
                <a16:creationId xmlns:a16="http://schemas.microsoft.com/office/drawing/2014/main" id="{C731D23C-560E-4830-9C78-6412861FC8A0}"/>
              </a:ext>
            </a:extLst>
          </p:cNvPr>
          <p:cNvSpPr/>
          <p:nvPr/>
        </p:nvSpPr>
        <p:spPr>
          <a:xfrm flipV="1">
            <a:off x="3327120" y="5445224"/>
            <a:ext cx="1885443" cy="610868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0" fmla="*/ 0 w 730990"/>
              <a:gd name="connsiteY0" fmla="*/ 0 h 236502"/>
              <a:gd name="connsiteX1" fmla="*/ 493138 w 730990"/>
              <a:gd name="connsiteY1" fmla="*/ 0 h 236502"/>
              <a:gd name="connsiteX2" fmla="*/ 730990 w 730990"/>
              <a:gd name="connsiteY2" fmla="*/ 236502 h 23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990" h="236502">
                <a:moveTo>
                  <a:pt x="0" y="0"/>
                </a:moveTo>
                <a:lnTo>
                  <a:pt x="493138" y="0"/>
                </a:lnTo>
                <a:lnTo>
                  <a:pt x="730990" y="23650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SlideModel shp220">
            <a:extLst>
              <a:ext uri="{FF2B5EF4-FFF2-40B4-BE49-F238E27FC236}">
                <a16:creationId xmlns:a16="http://schemas.microsoft.com/office/drawing/2014/main" id="{B29A27EB-9D3F-47A8-A5DB-D313B8C8B410}"/>
              </a:ext>
            </a:extLst>
          </p:cNvPr>
          <p:cNvSpPr/>
          <p:nvPr/>
        </p:nvSpPr>
        <p:spPr>
          <a:xfrm>
            <a:off x="5073759" y="5381294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86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Model shp193">
            <a:extLst>
              <a:ext uri="{FF2B5EF4-FFF2-40B4-BE49-F238E27FC236}">
                <a16:creationId xmlns:a16="http://schemas.microsoft.com/office/drawing/2014/main" id="{74C658F6-068E-4EBE-AA65-EDA95E71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Segmented Infographic Pie Chart</a:t>
            </a:r>
            <a:endParaRPr lang="es-UY" dirty="0"/>
          </a:p>
        </p:txBody>
      </p:sp>
      <p:sp>
        <p:nvSpPr>
          <p:cNvPr id="4" name="SlideModel shp194">
            <a:extLst>
              <a:ext uri="{FF2B5EF4-FFF2-40B4-BE49-F238E27FC236}">
                <a16:creationId xmlns:a16="http://schemas.microsoft.com/office/drawing/2014/main" id="{F7FBC1BF-4AF0-4433-BDB1-BECE7C0F85F4}"/>
              </a:ext>
            </a:extLst>
          </p:cNvPr>
          <p:cNvSpPr>
            <a:spLocks/>
          </p:cNvSpPr>
          <p:nvPr/>
        </p:nvSpPr>
        <p:spPr bwMode="auto">
          <a:xfrm>
            <a:off x="6271740" y="3821853"/>
            <a:ext cx="1974217" cy="675825"/>
          </a:xfrm>
          <a:custGeom>
            <a:avLst/>
            <a:gdLst>
              <a:gd name="T0" fmla="*/ 3026 w 6449"/>
              <a:gd name="T1" fmla="*/ 0 h 2212"/>
              <a:gd name="T2" fmla="*/ 6449 w 6449"/>
              <a:gd name="T3" fmla="*/ 516 h 2212"/>
              <a:gd name="T4" fmla="*/ 0 w 6449"/>
              <a:gd name="T5" fmla="*/ 2212 h 2212"/>
              <a:gd name="T6" fmla="*/ 3 w 6449"/>
              <a:gd name="T7" fmla="*/ 2209 h 2212"/>
              <a:gd name="T8" fmla="*/ 7 w 6449"/>
              <a:gd name="T9" fmla="*/ 2196 h 2212"/>
              <a:gd name="T10" fmla="*/ 15 w 6449"/>
              <a:gd name="T11" fmla="*/ 2175 h 2212"/>
              <a:gd name="T12" fmla="*/ 24 w 6449"/>
              <a:gd name="T13" fmla="*/ 2146 h 2212"/>
              <a:gd name="T14" fmla="*/ 35 w 6449"/>
              <a:gd name="T15" fmla="*/ 2109 h 2212"/>
              <a:gd name="T16" fmla="*/ 46 w 6449"/>
              <a:gd name="T17" fmla="*/ 2064 h 2212"/>
              <a:gd name="T18" fmla="*/ 58 w 6449"/>
              <a:gd name="T19" fmla="*/ 2011 h 2212"/>
              <a:gd name="T20" fmla="*/ 70 w 6449"/>
              <a:gd name="T21" fmla="*/ 1950 h 2212"/>
              <a:gd name="T22" fmla="*/ 74 w 6449"/>
              <a:gd name="T23" fmla="*/ 1917 h 2212"/>
              <a:gd name="T24" fmla="*/ 80 w 6449"/>
              <a:gd name="T25" fmla="*/ 1882 h 2212"/>
              <a:gd name="T26" fmla="*/ 84 w 6449"/>
              <a:gd name="T27" fmla="*/ 1846 h 2212"/>
              <a:gd name="T28" fmla="*/ 89 w 6449"/>
              <a:gd name="T29" fmla="*/ 1807 h 2212"/>
              <a:gd name="T30" fmla="*/ 93 w 6449"/>
              <a:gd name="T31" fmla="*/ 1766 h 2212"/>
              <a:gd name="T32" fmla="*/ 95 w 6449"/>
              <a:gd name="T33" fmla="*/ 1725 h 2212"/>
              <a:gd name="T34" fmla="*/ 98 w 6449"/>
              <a:gd name="T35" fmla="*/ 1681 h 2212"/>
              <a:gd name="T36" fmla="*/ 100 w 6449"/>
              <a:gd name="T37" fmla="*/ 1634 h 2212"/>
              <a:gd name="T38" fmla="*/ 101 w 6449"/>
              <a:gd name="T39" fmla="*/ 1587 h 2212"/>
              <a:gd name="T40" fmla="*/ 101 w 6449"/>
              <a:gd name="T41" fmla="*/ 1537 h 2212"/>
              <a:gd name="T42" fmla="*/ 100 w 6449"/>
              <a:gd name="T43" fmla="*/ 1487 h 2212"/>
              <a:gd name="T44" fmla="*/ 97 w 6449"/>
              <a:gd name="T45" fmla="*/ 1434 h 2212"/>
              <a:gd name="T46" fmla="*/ 95 w 6449"/>
              <a:gd name="T47" fmla="*/ 1379 h 2212"/>
              <a:gd name="T48" fmla="*/ 91 w 6449"/>
              <a:gd name="T49" fmla="*/ 1323 h 2212"/>
              <a:gd name="T50" fmla="*/ 85 w 6449"/>
              <a:gd name="T51" fmla="*/ 1266 h 2212"/>
              <a:gd name="T52" fmla="*/ 78 w 6449"/>
              <a:gd name="T53" fmla="*/ 1206 h 2212"/>
              <a:gd name="T54" fmla="*/ 3026 w 6449"/>
              <a:gd name="T55" fmla="*/ 0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49" h="2212">
                <a:moveTo>
                  <a:pt x="3026" y="0"/>
                </a:moveTo>
                <a:lnTo>
                  <a:pt x="6449" y="516"/>
                </a:lnTo>
                <a:lnTo>
                  <a:pt x="0" y="2212"/>
                </a:lnTo>
                <a:lnTo>
                  <a:pt x="3" y="2209"/>
                </a:lnTo>
                <a:lnTo>
                  <a:pt x="7" y="2196"/>
                </a:lnTo>
                <a:lnTo>
                  <a:pt x="15" y="2175"/>
                </a:lnTo>
                <a:lnTo>
                  <a:pt x="24" y="2146"/>
                </a:lnTo>
                <a:lnTo>
                  <a:pt x="35" y="2109"/>
                </a:lnTo>
                <a:lnTo>
                  <a:pt x="46" y="2064"/>
                </a:lnTo>
                <a:lnTo>
                  <a:pt x="58" y="2011"/>
                </a:lnTo>
                <a:lnTo>
                  <a:pt x="70" y="1950"/>
                </a:lnTo>
                <a:lnTo>
                  <a:pt x="74" y="1917"/>
                </a:lnTo>
                <a:lnTo>
                  <a:pt x="80" y="1882"/>
                </a:lnTo>
                <a:lnTo>
                  <a:pt x="84" y="1846"/>
                </a:lnTo>
                <a:lnTo>
                  <a:pt x="89" y="1807"/>
                </a:lnTo>
                <a:lnTo>
                  <a:pt x="93" y="1766"/>
                </a:lnTo>
                <a:lnTo>
                  <a:pt x="95" y="1725"/>
                </a:lnTo>
                <a:lnTo>
                  <a:pt x="98" y="1681"/>
                </a:lnTo>
                <a:lnTo>
                  <a:pt x="100" y="1634"/>
                </a:lnTo>
                <a:lnTo>
                  <a:pt x="101" y="1587"/>
                </a:lnTo>
                <a:lnTo>
                  <a:pt x="101" y="1537"/>
                </a:lnTo>
                <a:lnTo>
                  <a:pt x="100" y="1487"/>
                </a:lnTo>
                <a:lnTo>
                  <a:pt x="97" y="1434"/>
                </a:lnTo>
                <a:lnTo>
                  <a:pt x="95" y="1379"/>
                </a:lnTo>
                <a:lnTo>
                  <a:pt x="91" y="1323"/>
                </a:lnTo>
                <a:lnTo>
                  <a:pt x="85" y="1266"/>
                </a:lnTo>
                <a:lnTo>
                  <a:pt x="78" y="1206"/>
                </a:lnTo>
                <a:lnTo>
                  <a:pt x="3026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SlideModel shp195">
            <a:extLst>
              <a:ext uri="{FF2B5EF4-FFF2-40B4-BE49-F238E27FC236}">
                <a16:creationId xmlns:a16="http://schemas.microsoft.com/office/drawing/2014/main" id="{CE42EABA-234A-491F-8E84-6DAE529E60B6}"/>
              </a:ext>
            </a:extLst>
          </p:cNvPr>
          <p:cNvSpPr>
            <a:spLocks/>
          </p:cNvSpPr>
          <p:nvPr/>
        </p:nvSpPr>
        <p:spPr bwMode="auto">
          <a:xfrm>
            <a:off x="6038508" y="3017473"/>
            <a:ext cx="1158819" cy="1173511"/>
          </a:xfrm>
          <a:custGeom>
            <a:avLst/>
            <a:gdLst>
              <a:gd name="T0" fmla="*/ 3786 w 3786"/>
              <a:gd name="T1" fmla="*/ 2625 h 3831"/>
              <a:gd name="T2" fmla="*/ 838 w 3786"/>
              <a:gd name="T3" fmla="*/ 3831 h 3831"/>
              <a:gd name="T4" fmla="*/ 840 w 3786"/>
              <a:gd name="T5" fmla="*/ 3820 h 3831"/>
              <a:gd name="T6" fmla="*/ 842 w 3786"/>
              <a:gd name="T7" fmla="*/ 3789 h 3831"/>
              <a:gd name="T8" fmla="*/ 844 w 3786"/>
              <a:gd name="T9" fmla="*/ 3766 h 3831"/>
              <a:gd name="T10" fmla="*/ 845 w 3786"/>
              <a:gd name="T11" fmla="*/ 3739 h 3831"/>
              <a:gd name="T12" fmla="*/ 845 w 3786"/>
              <a:gd name="T13" fmla="*/ 3706 h 3831"/>
              <a:gd name="T14" fmla="*/ 845 w 3786"/>
              <a:gd name="T15" fmla="*/ 3669 h 3831"/>
              <a:gd name="T16" fmla="*/ 844 w 3786"/>
              <a:gd name="T17" fmla="*/ 3629 h 3831"/>
              <a:gd name="T18" fmla="*/ 842 w 3786"/>
              <a:gd name="T19" fmla="*/ 3584 h 3831"/>
              <a:gd name="T20" fmla="*/ 839 w 3786"/>
              <a:gd name="T21" fmla="*/ 3534 h 3831"/>
              <a:gd name="T22" fmla="*/ 832 w 3786"/>
              <a:gd name="T23" fmla="*/ 3480 h 3831"/>
              <a:gd name="T24" fmla="*/ 825 w 3786"/>
              <a:gd name="T25" fmla="*/ 3423 h 3831"/>
              <a:gd name="T26" fmla="*/ 815 w 3786"/>
              <a:gd name="T27" fmla="*/ 3362 h 3831"/>
              <a:gd name="T28" fmla="*/ 803 w 3786"/>
              <a:gd name="T29" fmla="*/ 3297 h 3831"/>
              <a:gd name="T30" fmla="*/ 788 w 3786"/>
              <a:gd name="T31" fmla="*/ 3230 h 3831"/>
              <a:gd name="T32" fmla="*/ 770 w 3786"/>
              <a:gd name="T33" fmla="*/ 3159 h 3831"/>
              <a:gd name="T34" fmla="*/ 749 w 3786"/>
              <a:gd name="T35" fmla="*/ 3084 h 3831"/>
              <a:gd name="T36" fmla="*/ 725 w 3786"/>
              <a:gd name="T37" fmla="*/ 3007 h 3831"/>
              <a:gd name="T38" fmla="*/ 698 w 3786"/>
              <a:gd name="T39" fmla="*/ 2927 h 3831"/>
              <a:gd name="T40" fmla="*/ 667 w 3786"/>
              <a:gd name="T41" fmla="*/ 2843 h 3831"/>
              <a:gd name="T42" fmla="*/ 631 w 3786"/>
              <a:gd name="T43" fmla="*/ 2757 h 3831"/>
              <a:gd name="T44" fmla="*/ 591 w 3786"/>
              <a:gd name="T45" fmla="*/ 2668 h 3831"/>
              <a:gd name="T46" fmla="*/ 546 w 3786"/>
              <a:gd name="T47" fmla="*/ 2578 h 3831"/>
              <a:gd name="T48" fmla="*/ 497 w 3786"/>
              <a:gd name="T49" fmla="*/ 2484 h 3831"/>
              <a:gd name="T50" fmla="*/ 443 w 3786"/>
              <a:gd name="T51" fmla="*/ 2388 h 3831"/>
              <a:gd name="T52" fmla="*/ 384 w 3786"/>
              <a:gd name="T53" fmla="*/ 2292 h 3831"/>
              <a:gd name="T54" fmla="*/ 319 w 3786"/>
              <a:gd name="T55" fmla="*/ 2193 h 3831"/>
              <a:gd name="T56" fmla="*/ 247 w 3786"/>
              <a:gd name="T57" fmla="*/ 2091 h 3831"/>
              <a:gd name="T58" fmla="*/ 171 w 3786"/>
              <a:gd name="T59" fmla="*/ 1988 h 3831"/>
              <a:gd name="T60" fmla="*/ 89 w 3786"/>
              <a:gd name="T61" fmla="*/ 1883 h 3831"/>
              <a:gd name="T62" fmla="*/ 0 w 3786"/>
              <a:gd name="T63" fmla="*/ 1778 h 3831"/>
              <a:gd name="T64" fmla="*/ 2553 w 3786"/>
              <a:gd name="T65" fmla="*/ 0 h 3831"/>
              <a:gd name="T66" fmla="*/ 2567 w 3786"/>
              <a:gd name="T67" fmla="*/ 14 h 3831"/>
              <a:gd name="T68" fmla="*/ 2607 w 3786"/>
              <a:gd name="T69" fmla="*/ 51 h 3831"/>
              <a:gd name="T70" fmla="*/ 2635 w 3786"/>
              <a:gd name="T71" fmla="*/ 78 h 3831"/>
              <a:gd name="T72" fmla="*/ 2668 w 3786"/>
              <a:gd name="T73" fmla="*/ 113 h 3831"/>
              <a:gd name="T74" fmla="*/ 2707 w 3786"/>
              <a:gd name="T75" fmla="*/ 151 h 3831"/>
              <a:gd name="T76" fmla="*/ 2749 w 3786"/>
              <a:gd name="T77" fmla="*/ 196 h 3831"/>
              <a:gd name="T78" fmla="*/ 2795 w 3786"/>
              <a:gd name="T79" fmla="*/ 247 h 3831"/>
              <a:gd name="T80" fmla="*/ 2845 w 3786"/>
              <a:gd name="T81" fmla="*/ 302 h 3831"/>
              <a:gd name="T82" fmla="*/ 2896 w 3786"/>
              <a:gd name="T83" fmla="*/ 362 h 3831"/>
              <a:gd name="T84" fmla="*/ 2950 w 3786"/>
              <a:gd name="T85" fmla="*/ 428 h 3831"/>
              <a:gd name="T86" fmla="*/ 3005 w 3786"/>
              <a:gd name="T87" fmla="*/ 500 h 3831"/>
              <a:gd name="T88" fmla="*/ 3063 w 3786"/>
              <a:gd name="T89" fmla="*/ 575 h 3831"/>
              <a:gd name="T90" fmla="*/ 3121 w 3786"/>
              <a:gd name="T91" fmla="*/ 655 h 3831"/>
              <a:gd name="T92" fmla="*/ 3179 w 3786"/>
              <a:gd name="T93" fmla="*/ 741 h 3831"/>
              <a:gd name="T94" fmla="*/ 3238 w 3786"/>
              <a:gd name="T95" fmla="*/ 830 h 3831"/>
              <a:gd name="T96" fmla="*/ 3295 w 3786"/>
              <a:gd name="T97" fmla="*/ 924 h 3831"/>
              <a:gd name="T98" fmla="*/ 3352 w 3786"/>
              <a:gd name="T99" fmla="*/ 1022 h 3831"/>
              <a:gd name="T100" fmla="*/ 3407 w 3786"/>
              <a:gd name="T101" fmla="*/ 1124 h 3831"/>
              <a:gd name="T102" fmla="*/ 3461 w 3786"/>
              <a:gd name="T103" fmla="*/ 1231 h 3831"/>
              <a:gd name="T104" fmla="*/ 3512 w 3786"/>
              <a:gd name="T105" fmla="*/ 1340 h 3831"/>
              <a:gd name="T106" fmla="*/ 3559 w 3786"/>
              <a:gd name="T107" fmla="*/ 1454 h 3831"/>
              <a:gd name="T108" fmla="*/ 3604 w 3786"/>
              <a:gd name="T109" fmla="*/ 1571 h 3831"/>
              <a:gd name="T110" fmla="*/ 3645 w 3786"/>
              <a:gd name="T111" fmla="*/ 1692 h 3831"/>
              <a:gd name="T112" fmla="*/ 3681 w 3786"/>
              <a:gd name="T113" fmla="*/ 1816 h 3831"/>
              <a:gd name="T114" fmla="*/ 3713 w 3786"/>
              <a:gd name="T115" fmla="*/ 1944 h 3831"/>
              <a:gd name="T116" fmla="*/ 3741 w 3786"/>
              <a:gd name="T117" fmla="*/ 2075 h 3831"/>
              <a:gd name="T118" fmla="*/ 3762 w 3786"/>
              <a:gd name="T119" fmla="*/ 2208 h 3831"/>
              <a:gd name="T120" fmla="*/ 3776 w 3786"/>
              <a:gd name="T121" fmla="*/ 2344 h 3831"/>
              <a:gd name="T122" fmla="*/ 3785 w 3786"/>
              <a:gd name="T123" fmla="*/ 2484 h 3831"/>
              <a:gd name="T124" fmla="*/ 3786 w 3786"/>
              <a:gd name="T125" fmla="*/ 2625 h 3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86" h="3831">
                <a:moveTo>
                  <a:pt x="3786" y="2625"/>
                </a:moveTo>
                <a:lnTo>
                  <a:pt x="838" y="3831"/>
                </a:lnTo>
                <a:lnTo>
                  <a:pt x="840" y="3820"/>
                </a:lnTo>
                <a:lnTo>
                  <a:pt x="842" y="3789"/>
                </a:lnTo>
                <a:lnTo>
                  <a:pt x="844" y="3766"/>
                </a:lnTo>
                <a:lnTo>
                  <a:pt x="845" y="3739"/>
                </a:lnTo>
                <a:lnTo>
                  <a:pt x="845" y="3706"/>
                </a:lnTo>
                <a:lnTo>
                  <a:pt x="845" y="3669"/>
                </a:lnTo>
                <a:lnTo>
                  <a:pt x="844" y="3629"/>
                </a:lnTo>
                <a:lnTo>
                  <a:pt x="842" y="3584"/>
                </a:lnTo>
                <a:lnTo>
                  <a:pt x="839" y="3534"/>
                </a:lnTo>
                <a:lnTo>
                  <a:pt x="832" y="3480"/>
                </a:lnTo>
                <a:lnTo>
                  <a:pt x="825" y="3423"/>
                </a:lnTo>
                <a:lnTo>
                  <a:pt x="815" y="3362"/>
                </a:lnTo>
                <a:lnTo>
                  <a:pt x="803" y="3297"/>
                </a:lnTo>
                <a:lnTo>
                  <a:pt x="788" y="3230"/>
                </a:lnTo>
                <a:lnTo>
                  <a:pt x="770" y="3159"/>
                </a:lnTo>
                <a:lnTo>
                  <a:pt x="749" y="3084"/>
                </a:lnTo>
                <a:lnTo>
                  <a:pt x="725" y="3007"/>
                </a:lnTo>
                <a:lnTo>
                  <a:pt x="698" y="2927"/>
                </a:lnTo>
                <a:lnTo>
                  <a:pt x="667" y="2843"/>
                </a:lnTo>
                <a:lnTo>
                  <a:pt x="631" y="2757"/>
                </a:lnTo>
                <a:lnTo>
                  <a:pt x="591" y="2668"/>
                </a:lnTo>
                <a:lnTo>
                  <a:pt x="546" y="2578"/>
                </a:lnTo>
                <a:lnTo>
                  <a:pt x="497" y="2484"/>
                </a:lnTo>
                <a:lnTo>
                  <a:pt x="443" y="2388"/>
                </a:lnTo>
                <a:lnTo>
                  <a:pt x="384" y="2292"/>
                </a:lnTo>
                <a:lnTo>
                  <a:pt x="319" y="2193"/>
                </a:lnTo>
                <a:lnTo>
                  <a:pt x="247" y="2091"/>
                </a:lnTo>
                <a:lnTo>
                  <a:pt x="171" y="1988"/>
                </a:lnTo>
                <a:lnTo>
                  <a:pt x="89" y="1883"/>
                </a:lnTo>
                <a:lnTo>
                  <a:pt x="0" y="1778"/>
                </a:lnTo>
                <a:lnTo>
                  <a:pt x="2553" y="0"/>
                </a:lnTo>
                <a:lnTo>
                  <a:pt x="2567" y="14"/>
                </a:lnTo>
                <a:lnTo>
                  <a:pt x="2607" y="51"/>
                </a:lnTo>
                <a:lnTo>
                  <a:pt x="2635" y="78"/>
                </a:lnTo>
                <a:lnTo>
                  <a:pt x="2668" y="113"/>
                </a:lnTo>
                <a:lnTo>
                  <a:pt x="2707" y="151"/>
                </a:lnTo>
                <a:lnTo>
                  <a:pt x="2749" y="196"/>
                </a:lnTo>
                <a:lnTo>
                  <a:pt x="2795" y="247"/>
                </a:lnTo>
                <a:lnTo>
                  <a:pt x="2845" y="302"/>
                </a:lnTo>
                <a:lnTo>
                  <a:pt x="2896" y="362"/>
                </a:lnTo>
                <a:lnTo>
                  <a:pt x="2950" y="428"/>
                </a:lnTo>
                <a:lnTo>
                  <a:pt x="3005" y="500"/>
                </a:lnTo>
                <a:lnTo>
                  <a:pt x="3063" y="575"/>
                </a:lnTo>
                <a:lnTo>
                  <a:pt x="3121" y="655"/>
                </a:lnTo>
                <a:lnTo>
                  <a:pt x="3179" y="741"/>
                </a:lnTo>
                <a:lnTo>
                  <a:pt x="3238" y="830"/>
                </a:lnTo>
                <a:lnTo>
                  <a:pt x="3295" y="924"/>
                </a:lnTo>
                <a:lnTo>
                  <a:pt x="3352" y="1022"/>
                </a:lnTo>
                <a:lnTo>
                  <a:pt x="3407" y="1124"/>
                </a:lnTo>
                <a:lnTo>
                  <a:pt x="3461" y="1231"/>
                </a:lnTo>
                <a:lnTo>
                  <a:pt x="3512" y="1340"/>
                </a:lnTo>
                <a:lnTo>
                  <a:pt x="3559" y="1454"/>
                </a:lnTo>
                <a:lnTo>
                  <a:pt x="3604" y="1571"/>
                </a:lnTo>
                <a:lnTo>
                  <a:pt x="3645" y="1692"/>
                </a:lnTo>
                <a:lnTo>
                  <a:pt x="3681" y="1816"/>
                </a:lnTo>
                <a:lnTo>
                  <a:pt x="3713" y="1944"/>
                </a:lnTo>
                <a:lnTo>
                  <a:pt x="3741" y="2075"/>
                </a:lnTo>
                <a:lnTo>
                  <a:pt x="3762" y="2208"/>
                </a:lnTo>
                <a:lnTo>
                  <a:pt x="3776" y="2344"/>
                </a:lnTo>
                <a:lnTo>
                  <a:pt x="3785" y="2484"/>
                </a:lnTo>
                <a:lnTo>
                  <a:pt x="3786" y="2625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SlideModel shp196">
            <a:extLst>
              <a:ext uri="{FF2B5EF4-FFF2-40B4-BE49-F238E27FC236}">
                <a16:creationId xmlns:a16="http://schemas.microsoft.com/office/drawing/2014/main" id="{F33D23BE-3D4E-4313-ABF7-5ECF49A7A556}"/>
              </a:ext>
            </a:extLst>
          </p:cNvPr>
          <p:cNvSpPr>
            <a:spLocks/>
          </p:cNvSpPr>
          <p:nvPr/>
        </p:nvSpPr>
        <p:spPr bwMode="auto">
          <a:xfrm>
            <a:off x="6820848" y="2411436"/>
            <a:ext cx="1425108" cy="1568353"/>
          </a:xfrm>
          <a:custGeom>
            <a:avLst/>
            <a:gdLst>
              <a:gd name="T0" fmla="*/ 1233 w 4656"/>
              <a:gd name="T1" fmla="*/ 4607 h 5123"/>
              <a:gd name="T2" fmla="*/ 4656 w 4656"/>
              <a:gd name="T3" fmla="*/ 5123 h 5123"/>
              <a:gd name="T4" fmla="*/ 4653 w 4656"/>
              <a:gd name="T5" fmla="*/ 5089 h 5123"/>
              <a:gd name="T6" fmla="*/ 4642 w 4656"/>
              <a:gd name="T7" fmla="*/ 4991 h 5123"/>
              <a:gd name="T8" fmla="*/ 4633 w 4656"/>
              <a:gd name="T9" fmla="*/ 4920 h 5123"/>
              <a:gd name="T10" fmla="*/ 4621 w 4656"/>
              <a:gd name="T11" fmla="*/ 4834 h 5123"/>
              <a:gd name="T12" fmla="*/ 4605 w 4656"/>
              <a:gd name="T13" fmla="*/ 4736 h 5123"/>
              <a:gd name="T14" fmla="*/ 4587 w 4656"/>
              <a:gd name="T15" fmla="*/ 4625 h 5123"/>
              <a:gd name="T16" fmla="*/ 4565 w 4656"/>
              <a:gd name="T17" fmla="*/ 4501 h 5123"/>
              <a:gd name="T18" fmla="*/ 4538 w 4656"/>
              <a:gd name="T19" fmla="*/ 4367 h 5123"/>
              <a:gd name="T20" fmla="*/ 4508 w 4656"/>
              <a:gd name="T21" fmla="*/ 4222 h 5123"/>
              <a:gd name="T22" fmla="*/ 4473 w 4656"/>
              <a:gd name="T23" fmla="*/ 4068 h 5123"/>
              <a:gd name="T24" fmla="*/ 4432 w 4656"/>
              <a:gd name="T25" fmla="*/ 3904 h 5123"/>
              <a:gd name="T26" fmla="*/ 4387 w 4656"/>
              <a:gd name="T27" fmla="*/ 3732 h 5123"/>
              <a:gd name="T28" fmla="*/ 4337 w 4656"/>
              <a:gd name="T29" fmla="*/ 3552 h 5123"/>
              <a:gd name="T30" fmla="*/ 4281 w 4656"/>
              <a:gd name="T31" fmla="*/ 3366 h 5123"/>
              <a:gd name="T32" fmla="*/ 4219 w 4656"/>
              <a:gd name="T33" fmla="*/ 3172 h 5123"/>
              <a:gd name="T34" fmla="*/ 4150 w 4656"/>
              <a:gd name="T35" fmla="*/ 2974 h 5123"/>
              <a:gd name="T36" fmla="*/ 4075 w 4656"/>
              <a:gd name="T37" fmla="*/ 2770 h 5123"/>
              <a:gd name="T38" fmla="*/ 3992 w 4656"/>
              <a:gd name="T39" fmla="*/ 2563 h 5123"/>
              <a:gd name="T40" fmla="*/ 3903 w 4656"/>
              <a:gd name="T41" fmla="*/ 2352 h 5123"/>
              <a:gd name="T42" fmla="*/ 3805 w 4656"/>
              <a:gd name="T43" fmla="*/ 2139 h 5123"/>
              <a:gd name="T44" fmla="*/ 3700 w 4656"/>
              <a:gd name="T45" fmla="*/ 1922 h 5123"/>
              <a:gd name="T46" fmla="*/ 3588 w 4656"/>
              <a:gd name="T47" fmla="*/ 1705 h 5123"/>
              <a:gd name="T48" fmla="*/ 3466 w 4656"/>
              <a:gd name="T49" fmla="*/ 1487 h 5123"/>
              <a:gd name="T50" fmla="*/ 3336 w 4656"/>
              <a:gd name="T51" fmla="*/ 1269 h 5123"/>
              <a:gd name="T52" fmla="*/ 3197 w 4656"/>
              <a:gd name="T53" fmla="*/ 1051 h 5123"/>
              <a:gd name="T54" fmla="*/ 3050 w 4656"/>
              <a:gd name="T55" fmla="*/ 836 h 5123"/>
              <a:gd name="T56" fmla="*/ 2891 w 4656"/>
              <a:gd name="T57" fmla="*/ 622 h 5123"/>
              <a:gd name="T58" fmla="*/ 2724 w 4656"/>
              <a:gd name="T59" fmla="*/ 411 h 5123"/>
              <a:gd name="T60" fmla="*/ 2546 w 4656"/>
              <a:gd name="T61" fmla="*/ 204 h 5123"/>
              <a:gd name="T62" fmla="*/ 2358 w 4656"/>
              <a:gd name="T63" fmla="*/ 0 h 5123"/>
              <a:gd name="T64" fmla="*/ 0 w 4656"/>
              <a:gd name="T65" fmla="*/ 1982 h 5123"/>
              <a:gd name="T66" fmla="*/ 14 w 4656"/>
              <a:gd name="T67" fmla="*/ 1997 h 5123"/>
              <a:gd name="T68" fmla="*/ 54 w 4656"/>
              <a:gd name="T69" fmla="*/ 2037 h 5123"/>
              <a:gd name="T70" fmla="*/ 81 w 4656"/>
              <a:gd name="T71" fmla="*/ 2068 h 5123"/>
              <a:gd name="T72" fmla="*/ 114 w 4656"/>
              <a:gd name="T73" fmla="*/ 2104 h 5123"/>
              <a:gd name="T74" fmla="*/ 152 w 4656"/>
              <a:gd name="T75" fmla="*/ 2146 h 5123"/>
              <a:gd name="T76" fmla="*/ 194 w 4656"/>
              <a:gd name="T77" fmla="*/ 2195 h 5123"/>
              <a:gd name="T78" fmla="*/ 239 w 4656"/>
              <a:gd name="T79" fmla="*/ 2249 h 5123"/>
              <a:gd name="T80" fmla="*/ 287 w 4656"/>
              <a:gd name="T81" fmla="*/ 2308 h 5123"/>
              <a:gd name="T82" fmla="*/ 339 w 4656"/>
              <a:gd name="T83" fmla="*/ 2372 h 5123"/>
              <a:gd name="T84" fmla="*/ 392 w 4656"/>
              <a:gd name="T85" fmla="*/ 2441 h 5123"/>
              <a:gd name="T86" fmla="*/ 448 w 4656"/>
              <a:gd name="T87" fmla="*/ 2516 h 5123"/>
              <a:gd name="T88" fmla="*/ 504 w 4656"/>
              <a:gd name="T89" fmla="*/ 2595 h 5123"/>
              <a:gd name="T90" fmla="*/ 561 w 4656"/>
              <a:gd name="T91" fmla="*/ 2679 h 5123"/>
              <a:gd name="T92" fmla="*/ 620 w 4656"/>
              <a:gd name="T93" fmla="*/ 2767 h 5123"/>
              <a:gd name="T94" fmla="*/ 677 w 4656"/>
              <a:gd name="T95" fmla="*/ 2858 h 5123"/>
              <a:gd name="T96" fmla="*/ 735 w 4656"/>
              <a:gd name="T97" fmla="*/ 2955 h 5123"/>
              <a:gd name="T98" fmla="*/ 791 w 4656"/>
              <a:gd name="T99" fmla="*/ 3054 h 5123"/>
              <a:gd name="T100" fmla="*/ 847 w 4656"/>
              <a:gd name="T101" fmla="*/ 3158 h 5123"/>
              <a:gd name="T102" fmla="*/ 899 w 4656"/>
              <a:gd name="T103" fmla="*/ 3264 h 5123"/>
              <a:gd name="T104" fmla="*/ 951 w 4656"/>
              <a:gd name="T105" fmla="*/ 3374 h 5123"/>
              <a:gd name="T106" fmla="*/ 998 w 4656"/>
              <a:gd name="T107" fmla="*/ 3488 h 5123"/>
              <a:gd name="T108" fmla="*/ 1044 w 4656"/>
              <a:gd name="T109" fmla="*/ 3603 h 5123"/>
              <a:gd name="T110" fmla="*/ 1085 w 4656"/>
              <a:gd name="T111" fmla="*/ 3721 h 5123"/>
              <a:gd name="T112" fmla="*/ 1122 w 4656"/>
              <a:gd name="T113" fmla="*/ 3842 h 5123"/>
              <a:gd name="T114" fmla="*/ 1155 w 4656"/>
              <a:gd name="T115" fmla="*/ 3965 h 5123"/>
              <a:gd name="T116" fmla="*/ 1182 w 4656"/>
              <a:gd name="T117" fmla="*/ 4090 h 5123"/>
              <a:gd name="T118" fmla="*/ 1204 w 4656"/>
              <a:gd name="T119" fmla="*/ 4217 h 5123"/>
              <a:gd name="T120" fmla="*/ 1220 w 4656"/>
              <a:gd name="T121" fmla="*/ 4346 h 5123"/>
              <a:gd name="T122" fmla="*/ 1230 w 4656"/>
              <a:gd name="T123" fmla="*/ 4476 h 5123"/>
              <a:gd name="T124" fmla="*/ 1233 w 4656"/>
              <a:gd name="T125" fmla="*/ 4607 h 5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56" h="5123">
                <a:moveTo>
                  <a:pt x="1233" y="4607"/>
                </a:moveTo>
                <a:lnTo>
                  <a:pt x="4656" y="5123"/>
                </a:lnTo>
                <a:lnTo>
                  <a:pt x="4653" y="5089"/>
                </a:lnTo>
                <a:lnTo>
                  <a:pt x="4642" y="4991"/>
                </a:lnTo>
                <a:lnTo>
                  <a:pt x="4633" y="4920"/>
                </a:lnTo>
                <a:lnTo>
                  <a:pt x="4621" y="4834"/>
                </a:lnTo>
                <a:lnTo>
                  <a:pt x="4605" y="4736"/>
                </a:lnTo>
                <a:lnTo>
                  <a:pt x="4587" y="4625"/>
                </a:lnTo>
                <a:lnTo>
                  <a:pt x="4565" y="4501"/>
                </a:lnTo>
                <a:lnTo>
                  <a:pt x="4538" y="4367"/>
                </a:lnTo>
                <a:lnTo>
                  <a:pt x="4508" y="4222"/>
                </a:lnTo>
                <a:lnTo>
                  <a:pt x="4473" y="4068"/>
                </a:lnTo>
                <a:lnTo>
                  <a:pt x="4432" y="3904"/>
                </a:lnTo>
                <a:lnTo>
                  <a:pt x="4387" y="3732"/>
                </a:lnTo>
                <a:lnTo>
                  <a:pt x="4337" y="3552"/>
                </a:lnTo>
                <a:lnTo>
                  <a:pt x="4281" y="3366"/>
                </a:lnTo>
                <a:lnTo>
                  <a:pt x="4219" y="3172"/>
                </a:lnTo>
                <a:lnTo>
                  <a:pt x="4150" y="2974"/>
                </a:lnTo>
                <a:lnTo>
                  <a:pt x="4075" y="2770"/>
                </a:lnTo>
                <a:lnTo>
                  <a:pt x="3992" y="2563"/>
                </a:lnTo>
                <a:lnTo>
                  <a:pt x="3903" y="2352"/>
                </a:lnTo>
                <a:lnTo>
                  <a:pt x="3805" y="2139"/>
                </a:lnTo>
                <a:lnTo>
                  <a:pt x="3700" y="1922"/>
                </a:lnTo>
                <a:lnTo>
                  <a:pt x="3588" y="1705"/>
                </a:lnTo>
                <a:lnTo>
                  <a:pt x="3466" y="1487"/>
                </a:lnTo>
                <a:lnTo>
                  <a:pt x="3336" y="1269"/>
                </a:lnTo>
                <a:lnTo>
                  <a:pt x="3197" y="1051"/>
                </a:lnTo>
                <a:lnTo>
                  <a:pt x="3050" y="836"/>
                </a:lnTo>
                <a:lnTo>
                  <a:pt x="2891" y="622"/>
                </a:lnTo>
                <a:lnTo>
                  <a:pt x="2724" y="411"/>
                </a:lnTo>
                <a:lnTo>
                  <a:pt x="2546" y="204"/>
                </a:lnTo>
                <a:lnTo>
                  <a:pt x="2358" y="0"/>
                </a:lnTo>
                <a:lnTo>
                  <a:pt x="0" y="1982"/>
                </a:lnTo>
                <a:lnTo>
                  <a:pt x="14" y="1997"/>
                </a:lnTo>
                <a:lnTo>
                  <a:pt x="54" y="2037"/>
                </a:lnTo>
                <a:lnTo>
                  <a:pt x="81" y="2068"/>
                </a:lnTo>
                <a:lnTo>
                  <a:pt x="114" y="2104"/>
                </a:lnTo>
                <a:lnTo>
                  <a:pt x="152" y="2146"/>
                </a:lnTo>
                <a:lnTo>
                  <a:pt x="194" y="2195"/>
                </a:lnTo>
                <a:lnTo>
                  <a:pt x="239" y="2249"/>
                </a:lnTo>
                <a:lnTo>
                  <a:pt x="287" y="2308"/>
                </a:lnTo>
                <a:lnTo>
                  <a:pt x="339" y="2372"/>
                </a:lnTo>
                <a:lnTo>
                  <a:pt x="392" y="2441"/>
                </a:lnTo>
                <a:lnTo>
                  <a:pt x="448" y="2516"/>
                </a:lnTo>
                <a:lnTo>
                  <a:pt x="504" y="2595"/>
                </a:lnTo>
                <a:lnTo>
                  <a:pt x="561" y="2679"/>
                </a:lnTo>
                <a:lnTo>
                  <a:pt x="620" y="2767"/>
                </a:lnTo>
                <a:lnTo>
                  <a:pt x="677" y="2858"/>
                </a:lnTo>
                <a:lnTo>
                  <a:pt x="735" y="2955"/>
                </a:lnTo>
                <a:lnTo>
                  <a:pt x="791" y="3054"/>
                </a:lnTo>
                <a:lnTo>
                  <a:pt x="847" y="3158"/>
                </a:lnTo>
                <a:lnTo>
                  <a:pt x="899" y="3264"/>
                </a:lnTo>
                <a:lnTo>
                  <a:pt x="951" y="3374"/>
                </a:lnTo>
                <a:lnTo>
                  <a:pt x="998" y="3488"/>
                </a:lnTo>
                <a:lnTo>
                  <a:pt x="1044" y="3603"/>
                </a:lnTo>
                <a:lnTo>
                  <a:pt x="1085" y="3721"/>
                </a:lnTo>
                <a:lnTo>
                  <a:pt x="1122" y="3842"/>
                </a:lnTo>
                <a:lnTo>
                  <a:pt x="1155" y="3965"/>
                </a:lnTo>
                <a:lnTo>
                  <a:pt x="1182" y="4090"/>
                </a:lnTo>
                <a:lnTo>
                  <a:pt x="1204" y="4217"/>
                </a:lnTo>
                <a:lnTo>
                  <a:pt x="1220" y="4346"/>
                </a:lnTo>
                <a:lnTo>
                  <a:pt x="1230" y="4476"/>
                </a:lnTo>
                <a:lnTo>
                  <a:pt x="1233" y="460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SlideModel shp197">
            <a:extLst>
              <a:ext uri="{FF2B5EF4-FFF2-40B4-BE49-F238E27FC236}">
                <a16:creationId xmlns:a16="http://schemas.microsoft.com/office/drawing/2014/main" id="{0C0969BA-0B6A-4655-A7BD-935BB365B76D}"/>
              </a:ext>
            </a:extLst>
          </p:cNvPr>
          <p:cNvSpPr>
            <a:spLocks/>
          </p:cNvSpPr>
          <p:nvPr/>
        </p:nvSpPr>
        <p:spPr bwMode="auto">
          <a:xfrm>
            <a:off x="6066055" y="4525222"/>
            <a:ext cx="1649159" cy="1044957"/>
          </a:xfrm>
          <a:custGeom>
            <a:avLst/>
            <a:gdLst>
              <a:gd name="T0" fmla="*/ 2652 w 5387"/>
              <a:gd name="T1" fmla="*/ 0 h 3410"/>
              <a:gd name="T2" fmla="*/ 5387 w 5387"/>
              <a:gd name="T3" fmla="*/ 3410 h 3410"/>
              <a:gd name="T4" fmla="*/ 1768 w 5387"/>
              <a:gd name="T5" fmla="*/ 3403 h 3410"/>
              <a:gd name="T6" fmla="*/ 1764 w 5387"/>
              <a:gd name="T7" fmla="*/ 3383 h 3410"/>
              <a:gd name="T8" fmla="*/ 1750 w 5387"/>
              <a:gd name="T9" fmla="*/ 3326 h 3410"/>
              <a:gd name="T10" fmla="*/ 1740 w 5387"/>
              <a:gd name="T11" fmla="*/ 3285 h 3410"/>
              <a:gd name="T12" fmla="*/ 1727 w 5387"/>
              <a:gd name="T13" fmla="*/ 3237 h 3410"/>
              <a:gd name="T14" fmla="*/ 1711 w 5387"/>
              <a:gd name="T15" fmla="*/ 3181 h 3410"/>
              <a:gd name="T16" fmla="*/ 1692 w 5387"/>
              <a:gd name="T17" fmla="*/ 3118 h 3410"/>
              <a:gd name="T18" fmla="*/ 1669 w 5387"/>
              <a:gd name="T19" fmla="*/ 3050 h 3410"/>
              <a:gd name="T20" fmla="*/ 1644 w 5387"/>
              <a:gd name="T21" fmla="*/ 2975 h 3410"/>
              <a:gd name="T22" fmla="*/ 1615 w 5387"/>
              <a:gd name="T23" fmla="*/ 2895 h 3410"/>
              <a:gd name="T24" fmla="*/ 1583 w 5387"/>
              <a:gd name="T25" fmla="*/ 2809 h 3410"/>
              <a:gd name="T26" fmla="*/ 1547 w 5387"/>
              <a:gd name="T27" fmla="*/ 2720 h 3410"/>
              <a:gd name="T28" fmla="*/ 1507 w 5387"/>
              <a:gd name="T29" fmla="*/ 2626 h 3410"/>
              <a:gd name="T30" fmla="*/ 1464 w 5387"/>
              <a:gd name="T31" fmla="*/ 2528 h 3410"/>
              <a:gd name="T32" fmla="*/ 1416 w 5387"/>
              <a:gd name="T33" fmla="*/ 2428 h 3410"/>
              <a:gd name="T34" fmla="*/ 1364 w 5387"/>
              <a:gd name="T35" fmla="*/ 2326 h 3410"/>
              <a:gd name="T36" fmla="*/ 1309 w 5387"/>
              <a:gd name="T37" fmla="*/ 2221 h 3410"/>
              <a:gd name="T38" fmla="*/ 1248 w 5387"/>
              <a:gd name="T39" fmla="*/ 2115 h 3410"/>
              <a:gd name="T40" fmla="*/ 1183 w 5387"/>
              <a:gd name="T41" fmla="*/ 2008 h 3410"/>
              <a:gd name="T42" fmla="*/ 1113 w 5387"/>
              <a:gd name="T43" fmla="*/ 1900 h 3410"/>
              <a:gd name="T44" fmla="*/ 1039 w 5387"/>
              <a:gd name="T45" fmla="*/ 1791 h 3410"/>
              <a:gd name="T46" fmla="*/ 959 w 5387"/>
              <a:gd name="T47" fmla="*/ 1683 h 3410"/>
              <a:gd name="T48" fmla="*/ 875 w 5387"/>
              <a:gd name="T49" fmla="*/ 1576 h 3410"/>
              <a:gd name="T50" fmla="*/ 785 w 5387"/>
              <a:gd name="T51" fmla="*/ 1471 h 3410"/>
              <a:gd name="T52" fmla="*/ 690 w 5387"/>
              <a:gd name="T53" fmla="*/ 1366 h 3410"/>
              <a:gd name="T54" fmla="*/ 589 w 5387"/>
              <a:gd name="T55" fmla="*/ 1264 h 3410"/>
              <a:gd name="T56" fmla="*/ 483 w 5387"/>
              <a:gd name="T57" fmla="*/ 1165 h 3410"/>
              <a:gd name="T58" fmla="*/ 371 w 5387"/>
              <a:gd name="T59" fmla="*/ 1069 h 3410"/>
              <a:gd name="T60" fmla="*/ 253 w 5387"/>
              <a:gd name="T61" fmla="*/ 977 h 3410"/>
              <a:gd name="T62" fmla="*/ 130 w 5387"/>
              <a:gd name="T63" fmla="*/ 889 h 3410"/>
              <a:gd name="T64" fmla="*/ 0 w 5387"/>
              <a:gd name="T65" fmla="*/ 805 h 3410"/>
              <a:gd name="T66" fmla="*/ 2652 w 5387"/>
              <a:gd name="T67" fmla="*/ 0 h 3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87" h="3410">
                <a:moveTo>
                  <a:pt x="2652" y="0"/>
                </a:moveTo>
                <a:lnTo>
                  <a:pt x="5387" y="3410"/>
                </a:lnTo>
                <a:lnTo>
                  <a:pt x="1768" y="3403"/>
                </a:lnTo>
                <a:lnTo>
                  <a:pt x="1764" y="3383"/>
                </a:lnTo>
                <a:lnTo>
                  <a:pt x="1750" y="3326"/>
                </a:lnTo>
                <a:lnTo>
                  <a:pt x="1740" y="3285"/>
                </a:lnTo>
                <a:lnTo>
                  <a:pt x="1727" y="3237"/>
                </a:lnTo>
                <a:lnTo>
                  <a:pt x="1711" y="3181"/>
                </a:lnTo>
                <a:lnTo>
                  <a:pt x="1692" y="3118"/>
                </a:lnTo>
                <a:lnTo>
                  <a:pt x="1669" y="3050"/>
                </a:lnTo>
                <a:lnTo>
                  <a:pt x="1644" y="2975"/>
                </a:lnTo>
                <a:lnTo>
                  <a:pt x="1615" y="2895"/>
                </a:lnTo>
                <a:lnTo>
                  <a:pt x="1583" y="2809"/>
                </a:lnTo>
                <a:lnTo>
                  <a:pt x="1547" y="2720"/>
                </a:lnTo>
                <a:lnTo>
                  <a:pt x="1507" y="2626"/>
                </a:lnTo>
                <a:lnTo>
                  <a:pt x="1464" y="2528"/>
                </a:lnTo>
                <a:lnTo>
                  <a:pt x="1416" y="2428"/>
                </a:lnTo>
                <a:lnTo>
                  <a:pt x="1364" y="2326"/>
                </a:lnTo>
                <a:lnTo>
                  <a:pt x="1309" y="2221"/>
                </a:lnTo>
                <a:lnTo>
                  <a:pt x="1248" y="2115"/>
                </a:lnTo>
                <a:lnTo>
                  <a:pt x="1183" y="2008"/>
                </a:lnTo>
                <a:lnTo>
                  <a:pt x="1113" y="1900"/>
                </a:lnTo>
                <a:lnTo>
                  <a:pt x="1039" y="1791"/>
                </a:lnTo>
                <a:lnTo>
                  <a:pt x="959" y="1683"/>
                </a:lnTo>
                <a:lnTo>
                  <a:pt x="875" y="1576"/>
                </a:lnTo>
                <a:lnTo>
                  <a:pt x="785" y="1471"/>
                </a:lnTo>
                <a:lnTo>
                  <a:pt x="690" y="1366"/>
                </a:lnTo>
                <a:lnTo>
                  <a:pt x="589" y="1264"/>
                </a:lnTo>
                <a:lnTo>
                  <a:pt x="483" y="1165"/>
                </a:lnTo>
                <a:lnTo>
                  <a:pt x="371" y="1069"/>
                </a:lnTo>
                <a:lnTo>
                  <a:pt x="253" y="977"/>
                </a:lnTo>
                <a:lnTo>
                  <a:pt x="130" y="889"/>
                </a:lnTo>
                <a:lnTo>
                  <a:pt x="0" y="805"/>
                </a:lnTo>
                <a:lnTo>
                  <a:pt x="2652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SlideModel shp198">
            <a:extLst>
              <a:ext uri="{FF2B5EF4-FFF2-40B4-BE49-F238E27FC236}">
                <a16:creationId xmlns:a16="http://schemas.microsoft.com/office/drawing/2014/main" id="{F9693BAB-D5D6-4D58-AD2E-91B4E5D26F38}"/>
              </a:ext>
            </a:extLst>
          </p:cNvPr>
          <p:cNvSpPr>
            <a:spLocks/>
          </p:cNvSpPr>
          <p:nvPr/>
        </p:nvSpPr>
        <p:spPr bwMode="auto">
          <a:xfrm>
            <a:off x="6066055" y="3882454"/>
            <a:ext cx="1002718" cy="888856"/>
          </a:xfrm>
          <a:custGeom>
            <a:avLst/>
            <a:gdLst>
              <a:gd name="T0" fmla="*/ 2652 w 3277"/>
              <a:gd name="T1" fmla="*/ 2100 h 2905"/>
              <a:gd name="T2" fmla="*/ 0 w 3277"/>
              <a:gd name="T3" fmla="*/ 2905 h 2905"/>
              <a:gd name="T4" fmla="*/ 10 w 3277"/>
              <a:gd name="T5" fmla="*/ 2899 h 2905"/>
              <a:gd name="T6" fmla="*/ 37 w 3277"/>
              <a:gd name="T7" fmla="*/ 2884 h 2905"/>
              <a:gd name="T8" fmla="*/ 57 w 3277"/>
              <a:gd name="T9" fmla="*/ 2872 h 2905"/>
              <a:gd name="T10" fmla="*/ 80 w 3277"/>
              <a:gd name="T11" fmla="*/ 2858 h 2905"/>
              <a:gd name="T12" fmla="*/ 107 w 3277"/>
              <a:gd name="T13" fmla="*/ 2839 h 2905"/>
              <a:gd name="T14" fmla="*/ 135 w 3277"/>
              <a:gd name="T15" fmla="*/ 2818 h 2905"/>
              <a:gd name="T16" fmla="*/ 166 w 3277"/>
              <a:gd name="T17" fmla="*/ 2794 h 2905"/>
              <a:gd name="T18" fmla="*/ 199 w 3277"/>
              <a:gd name="T19" fmla="*/ 2765 h 2905"/>
              <a:gd name="T20" fmla="*/ 234 w 3277"/>
              <a:gd name="T21" fmla="*/ 2733 h 2905"/>
              <a:gd name="T22" fmla="*/ 271 w 3277"/>
              <a:gd name="T23" fmla="*/ 2698 h 2905"/>
              <a:gd name="T24" fmla="*/ 308 w 3277"/>
              <a:gd name="T25" fmla="*/ 2658 h 2905"/>
              <a:gd name="T26" fmla="*/ 347 w 3277"/>
              <a:gd name="T27" fmla="*/ 2614 h 2905"/>
              <a:gd name="T28" fmla="*/ 385 w 3277"/>
              <a:gd name="T29" fmla="*/ 2567 h 2905"/>
              <a:gd name="T30" fmla="*/ 423 w 3277"/>
              <a:gd name="T31" fmla="*/ 2515 h 2905"/>
              <a:gd name="T32" fmla="*/ 461 w 3277"/>
              <a:gd name="T33" fmla="*/ 2459 h 2905"/>
              <a:gd name="T34" fmla="*/ 498 w 3277"/>
              <a:gd name="T35" fmla="*/ 2398 h 2905"/>
              <a:gd name="T36" fmla="*/ 534 w 3277"/>
              <a:gd name="T37" fmla="*/ 2333 h 2905"/>
              <a:gd name="T38" fmla="*/ 569 w 3277"/>
              <a:gd name="T39" fmla="*/ 2262 h 2905"/>
              <a:gd name="T40" fmla="*/ 602 w 3277"/>
              <a:gd name="T41" fmla="*/ 2187 h 2905"/>
              <a:gd name="T42" fmla="*/ 633 w 3277"/>
              <a:gd name="T43" fmla="*/ 2107 h 2905"/>
              <a:gd name="T44" fmla="*/ 661 w 3277"/>
              <a:gd name="T45" fmla="*/ 2022 h 2905"/>
              <a:gd name="T46" fmla="*/ 687 w 3277"/>
              <a:gd name="T47" fmla="*/ 1932 h 2905"/>
              <a:gd name="T48" fmla="*/ 710 w 3277"/>
              <a:gd name="T49" fmla="*/ 1835 h 2905"/>
              <a:gd name="T50" fmla="*/ 729 w 3277"/>
              <a:gd name="T51" fmla="*/ 1734 h 2905"/>
              <a:gd name="T52" fmla="*/ 744 w 3277"/>
              <a:gd name="T53" fmla="*/ 1627 h 2905"/>
              <a:gd name="T54" fmla="*/ 755 w 3277"/>
              <a:gd name="T55" fmla="*/ 1514 h 2905"/>
              <a:gd name="T56" fmla="*/ 761 w 3277"/>
              <a:gd name="T57" fmla="*/ 1396 h 2905"/>
              <a:gd name="T58" fmla="*/ 763 w 3277"/>
              <a:gd name="T59" fmla="*/ 1271 h 2905"/>
              <a:gd name="T60" fmla="*/ 759 w 3277"/>
              <a:gd name="T61" fmla="*/ 1140 h 2905"/>
              <a:gd name="T62" fmla="*/ 750 w 3277"/>
              <a:gd name="T63" fmla="*/ 1003 h 2905"/>
              <a:gd name="T64" fmla="*/ 3204 w 3277"/>
              <a:gd name="T65" fmla="*/ 0 h 2905"/>
              <a:gd name="T66" fmla="*/ 3208 w 3277"/>
              <a:gd name="T67" fmla="*/ 9 h 2905"/>
              <a:gd name="T68" fmla="*/ 3218 w 3277"/>
              <a:gd name="T69" fmla="*/ 39 h 2905"/>
              <a:gd name="T70" fmla="*/ 3225 w 3277"/>
              <a:gd name="T71" fmla="*/ 62 h 2905"/>
              <a:gd name="T72" fmla="*/ 3232 w 3277"/>
              <a:gd name="T73" fmla="*/ 89 h 2905"/>
              <a:gd name="T74" fmla="*/ 3240 w 3277"/>
              <a:gd name="T75" fmla="*/ 121 h 2905"/>
              <a:gd name="T76" fmla="*/ 3248 w 3277"/>
              <a:gd name="T77" fmla="*/ 156 h 2905"/>
              <a:gd name="T78" fmla="*/ 3255 w 3277"/>
              <a:gd name="T79" fmla="*/ 197 h 2905"/>
              <a:gd name="T80" fmla="*/ 3262 w 3277"/>
              <a:gd name="T81" fmla="*/ 242 h 2905"/>
              <a:gd name="T82" fmla="*/ 3268 w 3277"/>
              <a:gd name="T83" fmla="*/ 290 h 2905"/>
              <a:gd name="T84" fmla="*/ 3272 w 3277"/>
              <a:gd name="T85" fmla="*/ 343 h 2905"/>
              <a:gd name="T86" fmla="*/ 3275 w 3277"/>
              <a:gd name="T87" fmla="*/ 400 h 2905"/>
              <a:gd name="T88" fmla="*/ 3277 w 3277"/>
              <a:gd name="T89" fmla="*/ 461 h 2905"/>
              <a:gd name="T90" fmla="*/ 3276 w 3277"/>
              <a:gd name="T91" fmla="*/ 526 h 2905"/>
              <a:gd name="T92" fmla="*/ 3274 w 3277"/>
              <a:gd name="T93" fmla="*/ 593 h 2905"/>
              <a:gd name="T94" fmla="*/ 3268 w 3277"/>
              <a:gd name="T95" fmla="*/ 665 h 2905"/>
              <a:gd name="T96" fmla="*/ 3260 w 3277"/>
              <a:gd name="T97" fmla="*/ 740 h 2905"/>
              <a:gd name="T98" fmla="*/ 3248 w 3277"/>
              <a:gd name="T99" fmla="*/ 818 h 2905"/>
              <a:gd name="T100" fmla="*/ 3232 w 3277"/>
              <a:gd name="T101" fmla="*/ 901 h 2905"/>
              <a:gd name="T102" fmla="*/ 3212 w 3277"/>
              <a:gd name="T103" fmla="*/ 986 h 2905"/>
              <a:gd name="T104" fmla="*/ 3188 w 3277"/>
              <a:gd name="T105" fmla="*/ 1074 h 2905"/>
              <a:gd name="T106" fmla="*/ 3161 w 3277"/>
              <a:gd name="T107" fmla="*/ 1165 h 2905"/>
              <a:gd name="T108" fmla="*/ 3128 w 3277"/>
              <a:gd name="T109" fmla="*/ 1259 h 2905"/>
              <a:gd name="T110" fmla="*/ 3089 w 3277"/>
              <a:gd name="T111" fmla="*/ 1355 h 2905"/>
              <a:gd name="T112" fmla="*/ 3045 w 3277"/>
              <a:gd name="T113" fmla="*/ 1454 h 2905"/>
              <a:gd name="T114" fmla="*/ 2996 w 3277"/>
              <a:gd name="T115" fmla="*/ 1557 h 2905"/>
              <a:gd name="T116" fmla="*/ 2941 w 3277"/>
              <a:gd name="T117" fmla="*/ 1661 h 2905"/>
              <a:gd name="T118" fmla="*/ 2879 w 3277"/>
              <a:gd name="T119" fmla="*/ 1768 h 2905"/>
              <a:gd name="T120" fmla="*/ 2811 w 3277"/>
              <a:gd name="T121" fmla="*/ 1877 h 2905"/>
              <a:gd name="T122" fmla="*/ 2735 w 3277"/>
              <a:gd name="T123" fmla="*/ 1988 h 2905"/>
              <a:gd name="T124" fmla="*/ 2652 w 3277"/>
              <a:gd name="T125" fmla="*/ 2100 h 2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77" h="2905">
                <a:moveTo>
                  <a:pt x="2652" y="2100"/>
                </a:moveTo>
                <a:lnTo>
                  <a:pt x="0" y="2905"/>
                </a:lnTo>
                <a:lnTo>
                  <a:pt x="10" y="2899"/>
                </a:lnTo>
                <a:lnTo>
                  <a:pt x="37" y="2884"/>
                </a:lnTo>
                <a:lnTo>
                  <a:pt x="57" y="2872"/>
                </a:lnTo>
                <a:lnTo>
                  <a:pt x="80" y="2858"/>
                </a:lnTo>
                <a:lnTo>
                  <a:pt x="107" y="2839"/>
                </a:lnTo>
                <a:lnTo>
                  <a:pt x="135" y="2818"/>
                </a:lnTo>
                <a:lnTo>
                  <a:pt x="166" y="2794"/>
                </a:lnTo>
                <a:lnTo>
                  <a:pt x="199" y="2765"/>
                </a:lnTo>
                <a:lnTo>
                  <a:pt x="234" y="2733"/>
                </a:lnTo>
                <a:lnTo>
                  <a:pt x="271" y="2698"/>
                </a:lnTo>
                <a:lnTo>
                  <a:pt x="308" y="2658"/>
                </a:lnTo>
                <a:lnTo>
                  <a:pt x="347" y="2614"/>
                </a:lnTo>
                <a:lnTo>
                  <a:pt x="385" y="2567"/>
                </a:lnTo>
                <a:lnTo>
                  <a:pt x="423" y="2515"/>
                </a:lnTo>
                <a:lnTo>
                  <a:pt x="461" y="2459"/>
                </a:lnTo>
                <a:lnTo>
                  <a:pt x="498" y="2398"/>
                </a:lnTo>
                <a:lnTo>
                  <a:pt x="534" y="2333"/>
                </a:lnTo>
                <a:lnTo>
                  <a:pt x="569" y="2262"/>
                </a:lnTo>
                <a:lnTo>
                  <a:pt x="602" y="2187"/>
                </a:lnTo>
                <a:lnTo>
                  <a:pt x="633" y="2107"/>
                </a:lnTo>
                <a:lnTo>
                  <a:pt x="661" y="2022"/>
                </a:lnTo>
                <a:lnTo>
                  <a:pt x="687" y="1932"/>
                </a:lnTo>
                <a:lnTo>
                  <a:pt x="710" y="1835"/>
                </a:lnTo>
                <a:lnTo>
                  <a:pt x="729" y="1734"/>
                </a:lnTo>
                <a:lnTo>
                  <a:pt x="744" y="1627"/>
                </a:lnTo>
                <a:lnTo>
                  <a:pt x="755" y="1514"/>
                </a:lnTo>
                <a:lnTo>
                  <a:pt x="761" y="1396"/>
                </a:lnTo>
                <a:lnTo>
                  <a:pt x="763" y="1271"/>
                </a:lnTo>
                <a:lnTo>
                  <a:pt x="759" y="1140"/>
                </a:lnTo>
                <a:lnTo>
                  <a:pt x="750" y="1003"/>
                </a:lnTo>
                <a:lnTo>
                  <a:pt x="3204" y="0"/>
                </a:lnTo>
                <a:lnTo>
                  <a:pt x="3208" y="9"/>
                </a:lnTo>
                <a:lnTo>
                  <a:pt x="3218" y="39"/>
                </a:lnTo>
                <a:lnTo>
                  <a:pt x="3225" y="62"/>
                </a:lnTo>
                <a:lnTo>
                  <a:pt x="3232" y="89"/>
                </a:lnTo>
                <a:lnTo>
                  <a:pt x="3240" y="121"/>
                </a:lnTo>
                <a:lnTo>
                  <a:pt x="3248" y="156"/>
                </a:lnTo>
                <a:lnTo>
                  <a:pt x="3255" y="197"/>
                </a:lnTo>
                <a:lnTo>
                  <a:pt x="3262" y="242"/>
                </a:lnTo>
                <a:lnTo>
                  <a:pt x="3268" y="290"/>
                </a:lnTo>
                <a:lnTo>
                  <a:pt x="3272" y="343"/>
                </a:lnTo>
                <a:lnTo>
                  <a:pt x="3275" y="400"/>
                </a:lnTo>
                <a:lnTo>
                  <a:pt x="3277" y="461"/>
                </a:lnTo>
                <a:lnTo>
                  <a:pt x="3276" y="526"/>
                </a:lnTo>
                <a:lnTo>
                  <a:pt x="3274" y="593"/>
                </a:lnTo>
                <a:lnTo>
                  <a:pt x="3268" y="665"/>
                </a:lnTo>
                <a:lnTo>
                  <a:pt x="3260" y="740"/>
                </a:lnTo>
                <a:lnTo>
                  <a:pt x="3248" y="818"/>
                </a:lnTo>
                <a:lnTo>
                  <a:pt x="3232" y="901"/>
                </a:lnTo>
                <a:lnTo>
                  <a:pt x="3212" y="986"/>
                </a:lnTo>
                <a:lnTo>
                  <a:pt x="3188" y="1074"/>
                </a:lnTo>
                <a:lnTo>
                  <a:pt x="3161" y="1165"/>
                </a:lnTo>
                <a:lnTo>
                  <a:pt x="3128" y="1259"/>
                </a:lnTo>
                <a:lnTo>
                  <a:pt x="3089" y="1355"/>
                </a:lnTo>
                <a:lnTo>
                  <a:pt x="3045" y="1454"/>
                </a:lnTo>
                <a:lnTo>
                  <a:pt x="2996" y="1557"/>
                </a:lnTo>
                <a:lnTo>
                  <a:pt x="2941" y="1661"/>
                </a:lnTo>
                <a:lnTo>
                  <a:pt x="2879" y="1768"/>
                </a:lnTo>
                <a:lnTo>
                  <a:pt x="2811" y="1877"/>
                </a:lnTo>
                <a:lnTo>
                  <a:pt x="2735" y="1988"/>
                </a:lnTo>
                <a:lnTo>
                  <a:pt x="2652" y="210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SlideModel shp199">
            <a:extLst>
              <a:ext uri="{FF2B5EF4-FFF2-40B4-BE49-F238E27FC236}">
                <a16:creationId xmlns:a16="http://schemas.microsoft.com/office/drawing/2014/main" id="{B23E4293-D54E-40AE-87F1-94B58430A958}"/>
              </a:ext>
            </a:extLst>
          </p:cNvPr>
          <p:cNvSpPr>
            <a:spLocks/>
          </p:cNvSpPr>
          <p:nvPr/>
        </p:nvSpPr>
        <p:spPr bwMode="auto">
          <a:xfrm>
            <a:off x="6877779" y="3882454"/>
            <a:ext cx="1179020" cy="1687725"/>
          </a:xfrm>
          <a:custGeom>
            <a:avLst/>
            <a:gdLst>
              <a:gd name="T0" fmla="*/ 0 w 3848"/>
              <a:gd name="T1" fmla="*/ 2100 h 5510"/>
              <a:gd name="T2" fmla="*/ 2735 w 3848"/>
              <a:gd name="T3" fmla="*/ 5510 h 5510"/>
              <a:gd name="T4" fmla="*/ 2750 w 3848"/>
              <a:gd name="T5" fmla="*/ 5486 h 5510"/>
              <a:gd name="T6" fmla="*/ 2795 w 3848"/>
              <a:gd name="T7" fmla="*/ 5415 h 5510"/>
              <a:gd name="T8" fmla="*/ 2827 w 3848"/>
              <a:gd name="T9" fmla="*/ 5362 h 5510"/>
              <a:gd name="T10" fmla="*/ 2866 w 3848"/>
              <a:gd name="T11" fmla="*/ 5300 h 5510"/>
              <a:gd name="T12" fmla="*/ 2908 w 3848"/>
              <a:gd name="T13" fmla="*/ 5226 h 5510"/>
              <a:gd name="T14" fmla="*/ 2954 w 3848"/>
              <a:gd name="T15" fmla="*/ 5141 h 5510"/>
              <a:gd name="T16" fmla="*/ 3005 w 3848"/>
              <a:gd name="T17" fmla="*/ 5046 h 5510"/>
              <a:gd name="T18" fmla="*/ 3058 w 3848"/>
              <a:gd name="T19" fmla="*/ 4941 h 5510"/>
              <a:gd name="T20" fmla="*/ 3114 w 3848"/>
              <a:gd name="T21" fmla="*/ 4826 h 5510"/>
              <a:gd name="T22" fmla="*/ 3171 w 3848"/>
              <a:gd name="T23" fmla="*/ 4702 h 5510"/>
              <a:gd name="T24" fmla="*/ 3230 w 3848"/>
              <a:gd name="T25" fmla="*/ 4568 h 5510"/>
              <a:gd name="T26" fmla="*/ 3290 w 3848"/>
              <a:gd name="T27" fmla="*/ 4424 h 5510"/>
              <a:gd name="T28" fmla="*/ 3349 w 3848"/>
              <a:gd name="T29" fmla="*/ 4272 h 5510"/>
              <a:gd name="T30" fmla="*/ 3408 w 3848"/>
              <a:gd name="T31" fmla="*/ 4110 h 5510"/>
              <a:gd name="T32" fmla="*/ 3465 w 3848"/>
              <a:gd name="T33" fmla="*/ 3940 h 5510"/>
              <a:gd name="T34" fmla="*/ 3521 w 3848"/>
              <a:gd name="T35" fmla="*/ 3762 h 5510"/>
              <a:gd name="T36" fmla="*/ 3575 w 3848"/>
              <a:gd name="T37" fmla="*/ 3575 h 5510"/>
              <a:gd name="T38" fmla="*/ 3626 w 3848"/>
              <a:gd name="T39" fmla="*/ 3380 h 5510"/>
              <a:gd name="T40" fmla="*/ 3672 w 3848"/>
              <a:gd name="T41" fmla="*/ 3178 h 5510"/>
              <a:gd name="T42" fmla="*/ 3715 w 3848"/>
              <a:gd name="T43" fmla="*/ 2968 h 5510"/>
              <a:gd name="T44" fmla="*/ 3752 w 3848"/>
              <a:gd name="T45" fmla="*/ 2751 h 5510"/>
              <a:gd name="T46" fmla="*/ 3785 w 3848"/>
              <a:gd name="T47" fmla="*/ 2526 h 5510"/>
              <a:gd name="T48" fmla="*/ 3812 w 3848"/>
              <a:gd name="T49" fmla="*/ 2295 h 5510"/>
              <a:gd name="T50" fmla="*/ 3832 w 3848"/>
              <a:gd name="T51" fmla="*/ 2058 h 5510"/>
              <a:gd name="T52" fmla="*/ 3844 w 3848"/>
              <a:gd name="T53" fmla="*/ 1813 h 5510"/>
              <a:gd name="T54" fmla="*/ 3848 w 3848"/>
              <a:gd name="T55" fmla="*/ 1562 h 5510"/>
              <a:gd name="T56" fmla="*/ 3845 w 3848"/>
              <a:gd name="T57" fmla="*/ 1306 h 5510"/>
              <a:gd name="T58" fmla="*/ 3832 w 3848"/>
              <a:gd name="T59" fmla="*/ 1043 h 5510"/>
              <a:gd name="T60" fmla="*/ 3810 w 3848"/>
              <a:gd name="T61" fmla="*/ 774 h 5510"/>
              <a:gd name="T62" fmla="*/ 3776 w 3848"/>
              <a:gd name="T63" fmla="*/ 501 h 5510"/>
              <a:gd name="T64" fmla="*/ 552 w 3848"/>
              <a:gd name="T65" fmla="*/ 0 h 5510"/>
              <a:gd name="T66" fmla="*/ 555 w 3848"/>
              <a:gd name="T67" fmla="*/ 11 h 5510"/>
              <a:gd name="T68" fmla="*/ 563 w 3848"/>
              <a:gd name="T69" fmla="*/ 44 h 5510"/>
              <a:gd name="T70" fmla="*/ 568 w 3848"/>
              <a:gd name="T71" fmla="*/ 67 h 5510"/>
              <a:gd name="T72" fmla="*/ 573 w 3848"/>
              <a:gd name="T73" fmla="*/ 96 h 5510"/>
              <a:gd name="T74" fmla="*/ 578 w 3848"/>
              <a:gd name="T75" fmla="*/ 129 h 5510"/>
              <a:gd name="T76" fmla="*/ 584 w 3848"/>
              <a:gd name="T77" fmla="*/ 168 h 5510"/>
              <a:gd name="T78" fmla="*/ 588 w 3848"/>
              <a:gd name="T79" fmla="*/ 211 h 5510"/>
              <a:gd name="T80" fmla="*/ 592 w 3848"/>
              <a:gd name="T81" fmla="*/ 258 h 5510"/>
              <a:gd name="T82" fmla="*/ 596 w 3848"/>
              <a:gd name="T83" fmla="*/ 310 h 5510"/>
              <a:gd name="T84" fmla="*/ 598 w 3848"/>
              <a:gd name="T85" fmla="*/ 365 h 5510"/>
              <a:gd name="T86" fmla="*/ 599 w 3848"/>
              <a:gd name="T87" fmla="*/ 424 h 5510"/>
              <a:gd name="T88" fmla="*/ 598 w 3848"/>
              <a:gd name="T89" fmla="*/ 488 h 5510"/>
              <a:gd name="T90" fmla="*/ 596 w 3848"/>
              <a:gd name="T91" fmla="*/ 554 h 5510"/>
              <a:gd name="T92" fmla="*/ 590 w 3848"/>
              <a:gd name="T93" fmla="*/ 625 h 5510"/>
              <a:gd name="T94" fmla="*/ 582 w 3848"/>
              <a:gd name="T95" fmla="*/ 698 h 5510"/>
              <a:gd name="T96" fmla="*/ 573 w 3848"/>
              <a:gd name="T97" fmla="*/ 775 h 5510"/>
              <a:gd name="T98" fmla="*/ 559 w 3848"/>
              <a:gd name="T99" fmla="*/ 855 h 5510"/>
              <a:gd name="T100" fmla="*/ 543 w 3848"/>
              <a:gd name="T101" fmla="*/ 938 h 5510"/>
              <a:gd name="T102" fmla="*/ 523 w 3848"/>
              <a:gd name="T103" fmla="*/ 1023 h 5510"/>
              <a:gd name="T104" fmla="*/ 499 w 3848"/>
              <a:gd name="T105" fmla="*/ 1111 h 5510"/>
              <a:gd name="T106" fmla="*/ 471 w 3848"/>
              <a:gd name="T107" fmla="*/ 1201 h 5510"/>
              <a:gd name="T108" fmla="*/ 439 w 3848"/>
              <a:gd name="T109" fmla="*/ 1295 h 5510"/>
              <a:gd name="T110" fmla="*/ 403 w 3848"/>
              <a:gd name="T111" fmla="*/ 1389 h 5510"/>
              <a:gd name="T112" fmla="*/ 362 w 3848"/>
              <a:gd name="T113" fmla="*/ 1486 h 5510"/>
              <a:gd name="T114" fmla="*/ 316 w 3848"/>
              <a:gd name="T115" fmla="*/ 1584 h 5510"/>
              <a:gd name="T116" fmla="*/ 264 w 3848"/>
              <a:gd name="T117" fmla="*/ 1686 h 5510"/>
              <a:gd name="T118" fmla="*/ 207 w 3848"/>
              <a:gd name="T119" fmla="*/ 1787 h 5510"/>
              <a:gd name="T120" fmla="*/ 144 w 3848"/>
              <a:gd name="T121" fmla="*/ 1890 h 5510"/>
              <a:gd name="T122" fmla="*/ 76 w 3848"/>
              <a:gd name="T123" fmla="*/ 1995 h 5510"/>
              <a:gd name="T124" fmla="*/ 0 w 3848"/>
              <a:gd name="T125" fmla="*/ 2100 h 5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8" h="5510">
                <a:moveTo>
                  <a:pt x="0" y="2100"/>
                </a:moveTo>
                <a:lnTo>
                  <a:pt x="2735" y="5510"/>
                </a:lnTo>
                <a:lnTo>
                  <a:pt x="2750" y="5486"/>
                </a:lnTo>
                <a:lnTo>
                  <a:pt x="2795" y="5415"/>
                </a:lnTo>
                <a:lnTo>
                  <a:pt x="2827" y="5362"/>
                </a:lnTo>
                <a:lnTo>
                  <a:pt x="2866" y="5300"/>
                </a:lnTo>
                <a:lnTo>
                  <a:pt x="2908" y="5226"/>
                </a:lnTo>
                <a:lnTo>
                  <a:pt x="2954" y="5141"/>
                </a:lnTo>
                <a:lnTo>
                  <a:pt x="3005" y="5046"/>
                </a:lnTo>
                <a:lnTo>
                  <a:pt x="3058" y="4941"/>
                </a:lnTo>
                <a:lnTo>
                  <a:pt x="3114" y="4826"/>
                </a:lnTo>
                <a:lnTo>
                  <a:pt x="3171" y="4702"/>
                </a:lnTo>
                <a:lnTo>
                  <a:pt x="3230" y="4568"/>
                </a:lnTo>
                <a:lnTo>
                  <a:pt x="3290" y="4424"/>
                </a:lnTo>
                <a:lnTo>
                  <a:pt x="3349" y="4272"/>
                </a:lnTo>
                <a:lnTo>
                  <a:pt x="3408" y="4110"/>
                </a:lnTo>
                <a:lnTo>
                  <a:pt x="3465" y="3940"/>
                </a:lnTo>
                <a:lnTo>
                  <a:pt x="3521" y="3762"/>
                </a:lnTo>
                <a:lnTo>
                  <a:pt x="3575" y="3575"/>
                </a:lnTo>
                <a:lnTo>
                  <a:pt x="3626" y="3380"/>
                </a:lnTo>
                <a:lnTo>
                  <a:pt x="3672" y="3178"/>
                </a:lnTo>
                <a:lnTo>
                  <a:pt x="3715" y="2968"/>
                </a:lnTo>
                <a:lnTo>
                  <a:pt x="3752" y="2751"/>
                </a:lnTo>
                <a:lnTo>
                  <a:pt x="3785" y="2526"/>
                </a:lnTo>
                <a:lnTo>
                  <a:pt x="3812" y="2295"/>
                </a:lnTo>
                <a:lnTo>
                  <a:pt x="3832" y="2058"/>
                </a:lnTo>
                <a:lnTo>
                  <a:pt x="3844" y="1813"/>
                </a:lnTo>
                <a:lnTo>
                  <a:pt x="3848" y="1562"/>
                </a:lnTo>
                <a:lnTo>
                  <a:pt x="3845" y="1306"/>
                </a:lnTo>
                <a:lnTo>
                  <a:pt x="3832" y="1043"/>
                </a:lnTo>
                <a:lnTo>
                  <a:pt x="3810" y="774"/>
                </a:lnTo>
                <a:lnTo>
                  <a:pt x="3776" y="501"/>
                </a:lnTo>
                <a:lnTo>
                  <a:pt x="552" y="0"/>
                </a:lnTo>
                <a:lnTo>
                  <a:pt x="555" y="11"/>
                </a:lnTo>
                <a:lnTo>
                  <a:pt x="563" y="44"/>
                </a:lnTo>
                <a:lnTo>
                  <a:pt x="568" y="67"/>
                </a:lnTo>
                <a:lnTo>
                  <a:pt x="573" y="96"/>
                </a:lnTo>
                <a:lnTo>
                  <a:pt x="578" y="129"/>
                </a:lnTo>
                <a:lnTo>
                  <a:pt x="584" y="168"/>
                </a:lnTo>
                <a:lnTo>
                  <a:pt x="588" y="211"/>
                </a:lnTo>
                <a:lnTo>
                  <a:pt x="592" y="258"/>
                </a:lnTo>
                <a:lnTo>
                  <a:pt x="596" y="310"/>
                </a:lnTo>
                <a:lnTo>
                  <a:pt x="598" y="365"/>
                </a:lnTo>
                <a:lnTo>
                  <a:pt x="599" y="424"/>
                </a:lnTo>
                <a:lnTo>
                  <a:pt x="598" y="488"/>
                </a:lnTo>
                <a:lnTo>
                  <a:pt x="596" y="554"/>
                </a:lnTo>
                <a:lnTo>
                  <a:pt x="590" y="625"/>
                </a:lnTo>
                <a:lnTo>
                  <a:pt x="582" y="698"/>
                </a:lnTo>
                <a:lnTo>
                  <a:pt x="573" y="775"/>
                </a:lnTo>
                <a:lnTo>
                  <a:pt x="559" y="855"/>
                </a:lnTo>
                <a:lnTo>
                  <a:pt x="543" y="938"/>
                </a:lnTo>
                <a:lnTo>
                  <a:pt x="523" y="1023"/>
                </a:lnTo>
                <a:lnTo>
                  <a:pt x="499" y="1111"/>
                </a:lnTo>
                <a:lnTo>
                  <a:pt x="471" y="1201"/>
                </a:lnTo>
                <a:lnTo>
                  <a:pt x="439" y="1295"/>
                </a:lnTo>
                <a:lnTo>
                  <a:pt x="403" y="1389"/>
                </a:lnTo>
                <a:lnTo>
                  <a:pt x="362" y="1486"/>
                </a:lnTo>
                <a:lnTo>
                  <a:pt x="316" y="1584"/>
                </a:lnTo>
                <a:lnTo>
                  <a:pt x="264" y="1686"/>
                </a:lnTo>
                <a:lnTo>
                  <a:pt x="207" y="1787"/>
                </a:lnTo>
                <a:lnTo>
                  <a:pt x="144" y="1890"/>
                </a:lnTo>
                <a:lnTo>
                  <a:pt x="76" y="1995"/>
                </a:lnTo>
                <a:lnTo>
                  <a:pt x="0" y="210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0" name="SlideModel shp200">
            <a:extLst>
              <a:ext uri="{FF2B5EF4-FFF2-40B4-BE49-F238E27FC236}">
                <a16:creationId xmlns:a16="http://schemas.microsoft.com/office/drawing/2014/main" id="{856920DC-A8BC-4086-AC8E-5D0252F42451}"/>
              </a:ext>
            </a:extLst>
          </p:cNvPr>
          <p:cNvSpPr>
            <a:spLocks/>
          </p:cNvSpPr>
          <p:nvPr/>
        </p:nvSpPr>
        <p:spPr bwMode="auto">
          <a:xfrm>
            <a:off x="6020142" y="4574808"/>
            <a:ext cx="699699" cy="253435"/>
          </a:xfrm>
          <a:custGeom>
            <a:avLst/>
            <a:gdLst>
              <a:gd name="T0" fmla="*/ 2285 w 2285"/>
              <a:gd name="T1" fmla="*/ 0 h 830"/>
              <a:gd name="T2" fmla="*/ 464 w 2285"/>
              <a:gd name="T3" fmla="*/ 395 h 830"/>
              <a:gd name="T4" fmla="*/ 458 w 2285"/>
              <a:gd name="T5" fmla="*/ 404 h 830"/>
              <a:gd name="T6" fmla="*/ 439 w 2285"/>
              <a:gd name="T7" fmla="*/ 427 h 830"/>
              <a:gd name="T8" fmla="*/ 424 w 2285"/>
              <a:gd name="T9" fmla="*/ 442 h 830"/>
              <a:gd name="T10" fmla="*/ 405 w 2285"/>
              <a:gd name="T11" fmla="*/ 461 h 830"/>
              <a:gd name="T12" fmla="*/ 383 w 2285"/>
              <a:gd name="T13" fmla="*/ 480 h 830"/>
              <a:gd name="T14" fmla="*/ 357 w 2285"/>
              <a:gd name="T15" fmla="*/ 501 h 830"/>
              <a:gd name="T16" fmla="*/ 327 w 2285"/>
              <a:gd name="T17" fmla="*/ 521 h 830"/>
              <a:gd name="T18" fmla="*/ 293 w 2285"/>
              <a:gd name="T19" fmla="*/ 542 h 830"/>
              <a:gd name="T20" fmla="*/ 274 w 2285"/>
              <a:gd name="T21" fmla="*/ 552 h 830"/>
              <a:gd name="T22" fmla="*/ 254 w 2285"/>
              <a:gd name="T23" fmla="*/ 562 h 830"/>
              <a:gd name="T24" fmla="*/ 234 w 2285"/>
              <a:gd name="T25" fmla="*/ 572 h 830"/>
              <a:gd name="T26" fmla="*/ 212 w 2285"/>
              <a:gd name="T27" fmla="*/ 581 h 830"/>
              <a:gd name="T28" fmla="*/ 189 w 2285"/>
              <a:gd name="T29" fmla="*/ 591 h 830"/>
              <a:gd name="T30" fmla="*/ 166 w 2285"/>
              <a:gd name="T31" fmla="*/ 598 h 830"/>
              <a:gd name="T32" fmla="*/ 141 w 2285"/>
              <a:gd name="T33" fmla="*/ 607 h 830"/>
              <a:gd name="T34" fmla="*/ 114 w 2285"/>
              <a:gd name="T35" fmla="*/ 615 h 830"/>
              <a:gd name="T36" fmla="*/ 88 w 2285"/>
              <a:gd name="T37" fmla="*/ 622 h 830"/>
              <a:gd name="T38" fmla="*/ 59 w 2285"/>
              <a:gd name="T39" fmla="*/ 627 h 830"/>
              <a:gd name="T40" fmla="*/ 30 w 2285"/>
              <a:gd name="T41" fmla="*/ 633 h 830"/>
              <a:gd name="T42" fmla="*/ 0 w 2285"/>
              <a:gd name="T43" fmla="*/ 637 h 830"/>
              <a:gd name="T44" fmla="*/ 417 w 2285"/>
              <a:gd name="T45" fmla="*/ 827 h 830"/>
              <a:gd name="T46" fmla="*/ 431 w 2285"/>
              <a:gd name="T47" fmla="*/ 828 h 830"/>
              <a:gd name="T48" fmla="*/ 474 w 2285"/>
              <a:gd name="T49" fmla="*/ 830 h 830"/>
              <a:gd name="T50" fmla="*/ 505 w 2285"/>
              <a:gd name="T51" fmla="*/ 830 h 830"/>
              <a:gd name="T52" fmla="*/ 543 w 2285"/>
              <a:gd name="T53" fmla="*/ 830 h 830"/>
              <a:gd name="T54" fmla="*/ 584 w 2285"/>
              <a:gd name="T55" fmla="*/ 828 h 830"/>
              <a:gd name="T56" fmla="*/ 632 w 2285"/>
              <a:gd name="T57" fmla="*/ 826 h 830"/>
              <a:gd name="T58" fmla="*/ 684 w 2285"/>
              <a:gd name="T59" fmla="*/ 824 h 830"/>
              <a:gd name="T60" fmla="*/ 740 w 2285"/>
              <a:gd name="T61" fmla="*/ 820 h 830"/>
              <a:gd name="T62" fmla="*/ 800 w 2285"/>
              <a:gd name="T63" fmla="*/ 814 h 830"/>
              <a:gd name="T64" fmla="*/ 864 w 2285"/>
              <a:gd name="T65" fmla="*/ 806 h 830"/>
              <a:gd name="T66" fmla="*/ 930 w 2285"/>
              <a:gd name="T67" fmla="*/ 798 h 830"/>
              <a:gd name="T68" fmla="*/ 1001 w 2285"/>
              <a:gd name="T69" fmla="*/ 787 h 830"/>
              <a:gd name="T70" fmla="*/ 1072 w 2285"/>
              <a:gd name="T71" fmla="*/ 772 h 830"/>
              <a:gd name="T72" fmla="*/ 1146 w 2285"/>
              <a:gd name="T73" fmla="*/ 757 h 830"/>
              <a:gd name="T74" fmla="*/ 1222 w 2285"/>
              <a:gd name="T75" fmla="*/ 738 h 830"/>
              <a:gd name="T76" fmla="*/ 1298 w 2285"/>
              <a:gd name="T77" fmla="*/ 716 h 830"/>
              <a:gd name="T78" fmla="*/ 1376 w 2285"/>
              <a:gd name="T79" fmla="*/ 692 h 830"/>
              <a:gd name="T80" fmla="*/ 1454 w 2285"/>
              <a:gd name="T81" fmla="*/ 663 h 830"/>
              <a:gd name="T82" fmla="*/ 1532 w 2285"/>
              <a:gd name="T83" fmla="*/ 633 h 830"/>
              <a:gd name="T84" fmla="*/ 1609 w 2285"/>
              <a:gd name="T85" fmla="*/ 597 h 830"/>
              <a:gd name="T86" fmla="*/ 1687 w 2285"/>
              <a:gd name="T87" fmla="*/ 559 h 830"/>
              <a:gd name="T88" fmla="*/ 1762 w 2285"/>
              <a:gd name="T89" fmla="*/ 515 h 830"/>
              <a:gd name="T90" fmla="*/ 1837 w 2285"/>
              <a:gd name="T91" fmla="*/ 468 h 830"/>
              <a:gd name="T92" fmla="*/ 1910 w 2285"/>
              <a:gd name="T93" fmla="*/ 416 h 830"/>
              <a:gd name="T94" fmla="*/ 1980 w 2285"/>
              <a:gd name="T95" fmla="*/ 360 h 830"/>
              <a:gd name="T96" fmla="*/ 2049 w 2285"/>
              <a:gd name="T97" fmla="*/ 298 h 830"/>
              <a:gd name="T98" fmla="*/ 2114 w 2285"/>
              <a:gd name="T99" fmla="*/ 232 h 830"/>
              <a:gd name="T100" fmla="*/ 2174 w 2285"/>
              <a:gd name="T101" fmla="*/ 160 h 830"/>
              <a:gd name="T102" fmla="*/ 2233 w 2285"/>
              <a:gd name="T103" fmla="*/ 82 h 830"/>
              <a:gd name="T104" fmla="*/ 2285 w 2285"/>
              <a:gd name="T105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85" h="830">
                <a:moveTo>
                  <a:pt x="2285" y="0"/>
                </a:moveTo>
                <a:lnTo>
                  <a:pt x="464" y="395"/>
                </a:lnTo>
                <a:lnTo>
                  <a:pt x="458" y="404"/>
                </a:lnTo>
                <a:lnTo>
                  <a:pt x="439" y="427"/>
                </a:lnTo>
                <a:lnTo>
                  <a:pt x="424" y="442"/>
                </a:lnTo>
                <a:lnTo>
                  <a:pt x="405" y="461"/>
                </a:lnTo>
                <a:lnTo>
                  <a:pt x="383" y="480"/>
                </a:lnTo>
                <a:lnTo>
                  <a:pt x="357" y="501"/>
                </a:lnTo>
                <a:lnTo>
                  <a:pt x="327" y="521"/>
                </a:lnTo>
                <a:lnTo>
                  <a:pt x="293" y="542"/>
                </a:lnTo>
                <a:lnTo>
                  <a:pt x="274" y="552"/>
                </a:lnTo>
                <a:lnTo>
                  <a:pt x="254" y="562"/>
                </a:lnTo>
                <a:lnTo>
                  <a:pt x="234" y="572"/>
                </a:lnTo>
                <a:lnTo>
                  <a:pt x="212" y="581"/>
                </a:lnTo>
                <a:lnTo>
                  <a:pt x="189" y="591"/>
                </a:lnTo>
                <a:lnTo>
                  <a:pt x="166" y="598"/>
                </a:lnTo>
                <a:lnTo>
                  <a:pt x="141" y="607"/>
                </a:lnTo>
                <a:lnTo>
                  <a:pt x="114" y="615"/>
                </a:lnTo>
                <a:lnTo>
                  <a:pt x="88" y="622"/>
                </a:lnTo>
                <a:lnTo>
                  <a:pt x="59" y="627"/>
                </a:lnTo>
                <a:lnTo>
                  <a:pt x="30" y="633"/>
                </a:lnTo>
                <a:lnTo>
                  <a:pt x="0" y="637"/>
                </a:lnTo>
                <a:lnTo>
                  <a:pt x="417" y="827"/>
                </a:lnTo>
                <a:lnTo>
                  <a:pt x="431" y="828"/>
                </a:lnTo>
                <a:lnTo>
                  <a:pt x="474" y="830"/>
                </a:lnTo>
                <a:lnTo>
                  <a:pt x="505" y="830"/>
                </a:lnTo>
                <a:lnTo>
                  <a:pt x="543" y="830"/>
                </a:lnTo>
                <a:lnTo>
                  <a:pt x="584" y="828"/>
                </a:lnTo>
                <a:lnTo>
                  <a:pt x="632" y="826"/>
                </a:lnTo>
                <a:lnTo>
                  <a:pt x="684" y="824"/>
                </a:lnTo>
                <a:lnTo>
                  <a:pt x="740" y="820"/>
                </a:lnTo>
                <a:lnTo>
                  <a:pt x="800" y="814"/>
                </a:lnTo>
                <a:lnTo>
                  <a:pt x="864" y="806"/>
                </a:lnTo>
                <a:lnTo>
                  <a:pt x="930" y="798"/>
                </a:lnTo>
                <a:lnTo>
                  <a:pt x="1001" y="787"/>
                </a:lnTo>
                <a:lnTo>
                  <a:pt x="1072" y="772"/>
                </a:lnTo>
                <a:lnTo>
                  <a:pt x="1146" y="757"/>
                </a:lnTo>
                <a:lnTo>
                  <a:pt x="1222" y="738"/>
                </a:lnTo>
                <a:lnTo>
                  <a:pt x="1298" y="716"/>
                </a:lnTo>
                <a:lnTo>
                  <a:pt x="1376" y="692"/>
                </a:lnTo>
                <a:lnTo>
                  <a:pt x="1454" y="663"/>
                </a:lnTo>
                <a:lnTo>
                  <a:pt x="1532" y="633"/>
                </a:lnTo>
                <a:lnTo>
                  <a:pt x="1609" y="597"/>
                </a:lnTo>
                <a:lnTo>
                  <a:pt x="1687" y="559"/>
                </a:lnTo>
                <a:lnTo>
                  <a:pt x="1762" y="515"/>
                </a:lnTo>
                <a:lnTo>
                  <a:pt x="1837" y="468"/>
                </a:lnTo>
                <a:lnTo>
                  <a:pt x="1910" y="416"/>
                </a:lnTo>
                <a:lnTo>
                  <a:pt x="1980" y="360"/>
                </a:lnTo>
                <a:lnTo>
                  <a:pt x="2049" y="298"/>
                </a:lnTo>
                <a:lnTo>
                  <a:pt x="2114" y="232"/>
                </a:lnTo>
                <a:lnTo>
                  <a:pt x="2174" y="160"/>
                </a:lnTo>
                <a:lnTo>
                  <a:pt x="2233" y="82"/>
                </a:lnTo>
                <a:lnTo>
                  <a:pt x="2285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SlideModel shp201">
            <a:extLst>
              <a:ext uri="{FF2B5EF4-FFF2-40B4-BE49-F238E27FC236}">
                <a16:creationId xmlns:a16="http://schemas.microsoft.com/office/drawing/2014/main" id="{DCBF1ED3-9776-46CB-A57B-D75EE7A2ED68}"/>
              </a:ext>
            </a:extLst>
          </p:cNvPr>
          <p:cNvSpPr>
            <a:spLocks/>
          </p:cNvSpPr>
          <p:nvPr/>
        </p:nvSpPr>
        <p:spPr bwMode="auto">
          <a:xfrm>
            <a:off x="5823640" y="4769476"/>
            <a:ext cx="374642" cy="1584881"/>
          </a:xfrm>
          <a:custGeom>
            <a:avLst/>
            <a:gdLst>
              <a:gd name="T0" fmla="*/ 643 w 1223"/>
              <a:gd name="T1" fmla="*/ 0 h 5179"/>
              <a:gd name="T2" fmla="*/ 1060 w 1223"/>
              <a:gd name="T3" fmla="*/ 190 h 5179"/>
              <a:gd name="T4" fmla="*/ 1223 w 1223"/>
              <a:gd name="T5" fmla="*/ 5179 h 5179"/>
              <a:gd name="T6" fmla="*/ 1213 w 1223"/>
              <a:gd name="T7" fmla="*/ 5178 h 5179"/>
              <a:gd name="T8" fmla="*/ 1183 w 1223"/>
              <a:gd name="T9" fmla="*/ 5175 h 5179"/>
              <a:gd name="T10" fmla="*/ 1136 w 1223"/>
              <a:gd name="T11" fmla="*/ 5169 h 5179"/>
              <a:gd name="T12" fmla="*/ 1074 w 1223"/>
              <a:gd name="T13" fmla="*/ 5160 h 5179"/>
              <a:gd name="T14" fmla="*/ 1000 w 1223"/>
              <a:gd name="T15" fmla="*/ 5151 h 5179"/>
              <a:gd name="T16" fmla="*/ 915 w 1223"/>
              <a:gd name="T17" fmla="*/ 5139 h 5179"/>
              <a:gd name="T18" fmla="*/ 822 w 1223"/>
              <a:gd name="T19" fmla="*/ 5126 h 5179"/>
              <a:gd name="T20" fmla="*/ 724 w 1223"/>
              <a:gd name="T21" fmla="*/ 5111 h 5179"/>
              <a:gd name="T22" fmla="*/ 622 w 1223"/>
              <a:gd name="T23" fmla="*/ 5094 h 5179"/>
              <a:gd name="T24" fmla="*/ 518 w 1223"/>
              <a:gd name="T25" fmla="*/ 5077 h 5179"/>
              <a:gd name="T26" fmla="*/ 416 w 1223"/>
              <a:gd name="T27" fmla="*/ 5058 h 5179"/>
              <a:gd name="T28" fmla="*/ 317 w 1223"/>
              <a:gd name="T29" fmla="*/ 5037 h 5179"/>
              <a:gd name="T30" fmla="*/ 270 w 1223"/>
              <a:gd name="T31" fmla="*/ 5027 h 5179"/>
              <a:gd name="T32" fmla="*/ 224 w 1223"/>
              <a:gd name="T33" fmla="*/ 5016 h 5179"/>
              <a:gd name="T34" fmla="*/ 180 w 1223"/>
              <a:gd name="T35" fmla="*/ 5005 h 5179"/>
              <a:gd name="T36" fmla="*/ 139 w 1223"/>
              <a:gd name="T37" fmla="*/ 4993 h 5179"/>
              <a:gd name="T38" fmla="*/ 99 w 1223"/>
              <a:gd name="T39" fmla="*/ 4982 h 5179"/>
              <a:gd name="T40" fmla="*/ 63 w 1223"/>
              <a:gd name="T41" fmla="*/ 4970 h 5179"/>
              <a:gd name="T42" fmla="*/ 30 w 1223"/>
              <a:gd name="T43" fmla="*/ 4959 h 5179"/>
              <a:gd name="T44" fmla="*/ 0 w 1223"/>
              <a:gd name="T45" fmla="*/ 4947 h 5179"/>
              <a:gd name="T46" fmla="*/ 643 w 1223"/>
              <a:gd name="T47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23" h="5179">
                <a:moveTo>
                  <a:pt x="643" y="0"/>
                </a:moveTo>
                <a:lnTo>
                  <a:pt x="1060" y="190"/>
                </a:lnTo>
                <a:lnTo>
                  <a:pt x="1223" y="5179"/>
                </a:lnTo>
                <a:lnTo>
                  <a:pt x="1213" y="5178"/>
                </a:lnTo>
                <a:lnTo>
                  <a:pt x="1183" y="5175"/>
                </a:lnTo>
                <a:lnTo>
                  <a:pt x="1136" y="5169"/>
                </a:lnTo>
                <a:lnTo>
                  <a:pt x="1074" y="5160"/>
                </a:lnTo>
                <a:lnTo>
                  <a:pt x="1000" y="5151"/>
                </a:lnTo>
                <a:lnTo>
                  <a:pt x="915" y="5139"/>
                </a:lnTo>
                <a:lnTo>
                  <a:pt x="822" y="5126"/>
                </a:lnTo>
                <a:lnTo>
                  <a:pt x="724" y="5111"/>
                </a:lnTo>
                <a:lnTo>
                  <a:pt x="622" y="5094"/>
                </a:lnTo>
                <a:lnTo>
                  <a:pt x="518" y="5077"/>
                </a:lnTo>
                <a:lnTo>
                  <a:pt x="416" y="5058"/>
                </a:lnTo>
                <a:lnTo>
                  <a:pt x="317" y="5037"/>
                </a:lnTo>
                <a:lnTo>
                  <a:pt x="270" y="5027"/>
                </a:lnTo>
                <a:lnTo>
                  <a:pt x="224" y="5016"/>
                </a:lnTo>
                <a:lnTo>
                  <a:pt x="180" y="5005"/>
                </a:lnTo>
                <a:lnTo>
                  <a:pt x="139" y="4993"/>
                </a:lnTo>
                <a:lnTo>
                  <a:pt x="99" y="4982"/>
                </a:lnTo>
                <a:lnTo>
                  <a:pt x="63" y="4970"/>
                </a:lnTo>
                <a:lnTo>
                  <a:pt x="30" y="4959"/>
                </a:lnTo>
                <a:lnTo>
                  <a:pt x="0" y="4947"/>
                </a:lnTo>
                <a:lnTo>
                  <a:pt x="643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SlideModel shp202">
            <a:extLst>
              <a:ext uri="{FF2B5EF4-FFF2-40B4-BE49-F238E27FC236}">
                <a16:creationId xmlns:a16="http://schemas.microsoft.com/office/drawing/2014/main" id="{20E2F4F3-85CD-407F-BD76-9DFA8050742F}"/>
              </a:ext>
            </a:extLst>
          </p:cNvPr>
          <p:cNvSpPr>
            <a:spLocks/>
          </p:cNvSpPr>
          <p:nvPr/>
        </p:nvSpPr>
        <p:spPr bwMode="auto">
          <a:xfrm>
            <a:off x="6146860" y="4574808"/>
            <a:ext cx="1395725" cy="1779549"/>
          </a:xfrm>
          <a:custGeom>
            <a:avLst/>
            <a:gdLst>
              <a:gd name="T0" fmla="*/ 1868 w 4558"/>
              <a:gd name="T1" fmla="*/ 0 h 5816"/>
              <a:gd name="T2" fmla="*/ 4558 w 4558"/>
              <a:gd name="T3" fmla="*/ 3251 h 5816"/>
              <a:gd name="T4" fmla="*/ 4541 w 4558"/>
              <a:gd name="T5" fmla="*/ 3278 h 5816"/>
              <a:gd name="T6" fmla="*/ 4490 w 4558"/>
              <a:gd name="T7" fmla="*/ 3356 h 5816"/>
              <a:gd name="T8" fmla="*/ 4451 w 4558"/>
              <a:gd name="T9" fmla="*/ 3412 h 5816"/>
              <a:gd name="T10" fmla="*/ 4405 w 4558"/>
              <a:gd name="T11" fmla="*/ 3477 h 5816"/>
              <a:gd name="T12" fmla="*/ 4350 w 4558"/>
              <a:gd name="T13" fmla="*/ 3553 h 5816"/>
              <a:gd name="T14" fmla="*/ 4286 w 4558"/>
              <a:gd name="T15" fmla="*/ 3636 h 5816"/>
              <a:gd name="T16" fmla="*/ 4214 w 4558"/>
              <a:gd name="T17" fmla="*/ 3727 h 5816"/>
              <a:gd name="T18" fmla="*/ 4132 w 4558"/>
              <a:gd name="T19" fmla="*/ 3824 h 5816"/>
              <a:gd name="T20" fmla="*/ 4043 w 4558"/>
              <a:gd name="T21" fmla="*/ 3926 h 5816"/>
              <a:gd name="T22" fmla="*/ 3945 w 4558"/>
              <a:gd name="T23" fmla="*/ 4034 h 5816"/>
              <a:gd name="T24" fmla="*/ 3838 w 4558"/>
              <a:gd name="T25" fmla="*/ 4145 h 5816"/>
              <a:gd name="T26" fmla="*/ 3723 w 4558"/>
              <a:gd name="T27" fmla="*/ 4259 h 5816"/>
              <a:gd name="T28" fmla="*/ 3599 w 4558"/>
              <a:gd name="T29" fmla="*/ 4375 h 5816"/>
              <a:gd name="T30" fmla="*/ 3466 w 4558"/>
              <a:gd name="T31" fmla="*/ 4493 h 5816"/>
              <a:gd name="T32" fmla="*/ 3325 w 4558"/>
              <a:gd name="T33" fmla="*/ 4611 h 5816"/>
              <a:gd name="T34" fmla="*/ 3175 w 4558"/>
              <a:gd name="T35" fmla="*/ 4728 h 5816"/>
              <a:gd name="T36" fmla="*/ 3017 w 4558"/>
              <a:gd name="T37" fmla="*/ 4844 h 5816"/>
              <a:gd name="T38" fmla="*/ 2849 w 4558"/>
              <a:gd name="T39" fmla="*/ 4958 h 5816"/>
              <a:gd name="T40" fmla="*/ 2673 w 4558"/>
              <a:gd name="T41" fmla="*/ 5068 h 5816"/>
              <a:gd name="T42" fmla="*/ 2488 w 4558"/>
              <a:gd name="T43" fmla="*/ 5173 h 5816"/>
              <a:gd name="T44" fmla="*/ 2296 w 4558"/>
              <a:gd name="T45" fmla="*/ 5275 h 5816"/>
              <a:gd name="T46" fmla="*/ 2094 w 4558"/>
              <a:gd name="T47" fmla="*/ 5370 h 5816"/>
              <a:gd name="T48" fmla="*/ 1883 w 4558"/>
              <a:gd name="T49" fmla="*/ 5458 h 5816"/>
              <a:gd name="T50" fmla="*/ 1664 w 4558"/>
              <a:gd name="T51" fmla="*/ 5540 h 5816"/>
              <a:gd name="T52" fmla="*/ 1436 w 4558"/>
              <a:gd name="T53" fmla="*/ 5612 h 5816"/>
              <a:gd name="T54" fmla="*/ 1199 w 4558"/>
              <a:gd name="T55" fmla="*/ 5675 h 5816"/>
              <a:gd name="T56" fmla="*/ 952 w 4558"/>
              <a:gd name="T57" fmla="*/ 5728 h 5816"/>
              <a:gd name="T58" fmla="*/ 698 w 4558"/>
              <a:gd name="T59" fmla="*/ 5770 h 5816"/>
              <a:gd name="T60" fmla="*/ 435 w 4558"/>
              <a:gd name="T61" fmla="*/ 5799 h 5816"/>
              <a:gd name="T62" fmla="*/ 163 w 4558"/>
              <a:gd name="T63" fmla="*/ 5816 h 5816"/>
              <a:gd name="T64" fmla="*/ 0 w 4558"/>
              <a:gd name="T65" fmla="*/ 827 h 5816"/>
              <a:gd name="T66" fmla="*/ 14 w 4558"/>
              <a:gd name="T67" fmla="*/ 826 h 5816"/>
              <a:gd name="T68" fmla="*/ 55 w 4558"/>
              <a:gd name="T69" fmla="*/ 823 h 5816"/>
              <a:gd name="T70" fmla="*/ 120 w 4558"/>
              <a:gd name="T71" fmla="*/ 817 h 5816"/>
              <a:gd name="T72" fmla="*/ 206 w 4558"/>
              <a:gd name="T73" fmla="*/ 806 h 5816"/>
              <a:gd name="T74" fmla="*/ 257 w 4558"/>
              <a:gd name="T75" fmla="*/ 800 h 5816"/>
              <a:gd name="T76" fmla="*/ 311 w 4558"/>
              <a:gd name="T77" fmla="*/ 791 h 5816"/>
              <a:gd name="T78" fmla="*/ 369 w 4558"/>
              <a:gd name="T79" fmla="*/ 781 h 5816"/>
              <a:gd name="T80" fmla="*/ 431 w 4558"/>
              <a:gd name="T81" fmla="*/ 769 h 5816"/>
              <a:gd name="T82" fmla="*/ 496 w 4558"/>
              <a:gd name="T83" fmla="*/ 756 h 5816"/>
              <a:gd name="T84" fmla="*/ 564 w 4558"/>
              <a:gd name="T85" fmla="*/ 740 h 5816"/>
              <a:gd name="T86" fmla="*/ 634 w 4558"/>
              <a:gd name="T87" fmla="*/ 723 h 5816"/>
              <a:gd name="T88" fmla="*/ 707 w 4558"/>
              <a:gd name="T89" fmla="*/ 703 h 5816"/>
              <a:gd name="T90" fmla="*/ 781 w 4558"/>
              <a:gd name="T91" fmla="*/ 682 h 5816"/>
              <a:gd name="T92" fmla="*/ 857 w 4558"/>
              <a:gd name="T93" fmla="*/ 658 h 5816"/>
              <a:gd name="T94" fmla="*/ 934 w 4558"/>
              <a:gd name="T95" fmla="*/ 630 h 5816"/>
              <a:gd name="T96" fmla="*/ 1011 w 4558"/>
              <a:gd name="T97" fmla="*/ 602 h 5816"/>
              <a:gd name="T98" fmla="*/ 1089 w 4558"/>
              <a:gd name="T99" fmla="*/ 570 h 5816"/>
              <a:gd name="T100" fmla="*/ 1166 w 4558"/>
              <a:gd name="T101" fmla="*/ 535 h 5816"/>
              <a:gd name="T102" fmla="*/ 1244 w 4558"/>
              <a:gd name="T103" fmla="*/ 496 h 5816"/>
              <a:gd name="T104" fmla="*/ 1320 w 4558"/>
              <a:gd name="T105" fmla="*/ 455 h 5816"/>
              <a:gd name="T106" fmla="*/ 1396 w 4558"/>
              <a:gd name="T107" fmla="*/ 411 h 5816"/>
              <a:gd name="T108" fmla="*/ 1471 w 4558"/>
              <a:gd name="T109" fmla="*/ 363 h 5816"/>
              <a:gd name="T110" fmla="*/ 1544 w 4558"/>
              <a:gd name="T111" fmla="*/ 312 h 5816"/>
              <a:gd name="T112" fmla="*/ 1614 w 4558"/>
              <a:gd name="T113" fmla="*/ 257 h 5816"/>
              <a:gd name="T114" fmla="*/ 1682 w 4558"/>
              <a:gd name="T115" fmla="*/ 199 h 5816"/>
              <a:gd name="T116" fmla="*/ 1748 w 4558"/>
              <a:gd name="T117" fmla="*/ 136 h 5816"/>
              <a:gd name="T118" fmla="*/ 1810 w 4558"/>
              <a:gd name="T119" fmla="*/ 70 h 5816"/>
              <a:gd name="T120" fmla="*/ 1868 w 4558"/>
              <a:gd name="T121" fmla="*/ 0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58" h="5816">
                <a:moveTo>
                  <a:pt x="1868" y="0"/>
                </a:moveTo>
                <a:lnTo>
                  <a:pt x="4558" y="3251"/>
                </a:lnTo>
                <a:lnTo>
                  <a:pt x="4541" y="3278"/>
                </a:lnTo>
                <a:lnTo>
                  <a:pt x="4490" y="3356"/>
                </a:lnTo>
                <a:lnTo>
                  <a:pt x="4451" y="3412"/>
                </a:lnTo>
                <a:lnTo>
                  <a:pt x="4405" y="3477"/>
                </a:lnTo>
                <a:lnTo>
                  <a:pt x="4350" y="3553"/>
                </a:lnTo>
                <a:lnTo>
                  <a:pt x="4286" y="3636"/>
                </a:lnTo>
                <a:lnTo>
                  <a:pt x="4214" y="3727"/>
                </a:lnTo>
                <a:lnTo>
                  <a:pt x="4132" y="3824"/>
                </a:lnTo>
                <a:lnTo>
                  <a:pt x="4043" y="3926"/>
                </a:lnTo>
                <a:lnTo>
                  <a:pt x="3945" y="4034"/>
                </a:lnTo>
                <a:lnTo>
                  <a:pt x="3838" y="4145"/>
                </a:lnTo>
                <a:lnTo>
                  <a:pt x="3723" y="4259"/>
                </a:lnTo>
                <a:lnTo>
                  <a:pt x="3599" y="4375"/>
                </a:lnTo>
                <a:lnTo>
                  <a:pt x="3466" y="4493"/>
                </a:lnTo>
                <a:lnTo>
                  <a:pt x="3325" y="4611"/>
                </a:lnTo>
                <a:lnTo>
                  <a:pt x="3175" y="4728"/>
                </a:lnTo>
                <a:lnTo>
                  <a:pt x="3017" y="4844"/>
                </a:lnTo>
                <a:lnTo>
                  <a:pt x="2849" y="4958"/>
                </a:lnTo>
                <a:lnTo>
                  <a:pt x="2673" y="5068"/>
                </a:lnTo>
                <a:lnTo>
                  <a:pt x="2488" y="5173"/>
                </a:lnTo>
                <a:lnTo>
                  <a:pt x="2296" y="5275"/>
                </a:lnTo>
                <a:lnTo>
                  <a:pt x="2094" y="5370"/>
                </a:lnTo>
                <a:lnTo>
                  <a:pt x="1883" y="5458"/>
                </a:lnTo>
                <a:lnTo>
                  <a:pt x="1664" y="5540"/>
                </a:lnTo>
                <a:lnTo>
                  <a:pt x="1436" y="5612"/>
                </a:lnTo>
                <a:lnTo>
                  <a:pt x="1199" y="5675"/>
                </a:lnTo>
                <a:lnTo>
                  <a:pt x="952" y="5728"/>
                </a:lnTo>
                <a:lnTo>
                  <a:pt x="698" y="5770"/>
                </a:lnTo>
                <a:lnTo>
                  <a:pt x="435" y="5799"/>
                </a:lnTo>
                <a:lnTo>
                  <a:pt x="163" y="5816"/>
                </a:lnTo>
                <a:lnTo>
                  <a:pt x="0" y="827"/>
                </a:lnTo>
                <a:lnTo>
                  <a:pt x="14" y="826"/>
                </a:lnTo>
                <a:lnTo>
                  <a:pt x="55" y="823"/>
                </a:lnTo>
                <a:lnTo>
                  <a:pt x="120" y="817"/>
                </a:lnTo>
                <a:lnTo>
                  <a:pt x="206" y="806"/>
                </a:lnTo>
                <a:lnTo>
                  <a:pt x="257" y="800"/>
                </a:lnTo>
                <a:lnTo>
                  <a:pt x="311" y="791"/>
                </a:lnTo>
                <a:lnTo>
                  <a:pt x="369" y="781"/>
                </a:lnTo>
                <a:lnTo>
                  <a:pt x="431" y="769"/>
                </a:lnTo>
                <a:lnTo>
                  <a:pt x="496" y="756"/>
                </a:lnTo>
                <a:lnTo>
                  <a:pt x="564" y="740"/>
                </a:lnTo>
                <a:lnTo>
                  <a:pt x="634" y="723"/>
                </a:lnTo>
                <a:lnTo>
                  <a:pt x="707" y="703"/>
                </a:lnTo>
                <a:lnTo>
                  <a:pt x="781" y="682"/>
                </a:lnTo>
                <a:lnTo>
                  <a:pt x="857" y="658"/>
                </a:lnTo>
                <a:lnTo>
                  <a:pt x="934" y="630"/>
                </a:lnTo>
                <a:lnTo>
                  <a:pt x="1011" y="602"/>
                </a:lnTo>
                <a:lnTo>
                  <a:pt x="1089" y="570"/>
                </a:lnTo>
                <a:lnTo>
                  <a:pt x="1166" y="535"/>
                </a:lnTo>
                <a:lnTo>
                  <a:pt x="1244" y="496"/>
                </a:lnTo>
                <a:lnTo>
                  <a:pt x="1320" y="455"/>
                </a:lnTo>
                <a:lnTo>
                  <a:pt x="1396" y="411"/>
                </a:lnTo>
                <a:lnTo>
                  <a:pt x="1471" y="363"/>
                </a:lnTo>
                <a:lnTo>
                  <a:pt x="1544" y="312"/>
                </a:lnTo>
                <a:lnTo>
                  <a:pt x="1614" y="257"/>
                </a:lnTo>
                <a:lnTo>
                  <a:pt x="1682" y="199"/>
                </a:lnTo>
                <a:lnTo>
                  <a:pt x="1748" y="136"/>
                </a:lnTo>
                <a:lnTo>
                  <a:pt x="1810" y="70"/>
                </a:lnTo>
                <a:lnTo>
                  <a:pt x="1868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SlideModel shp203">
            <a:extLst>
              <a:ext uri="{FF2B5EF4-FFF2-40B4-BE49-F238E27FC236}">
                <a16:creationId xmlns:a16="http://schemas.microsoft.com/office/drawing/2014/main" id="{FCDD9B38-8F74-4BAE-8601-B6133439F8EE}"/>
              </a:ext>
            </a:extLst>
          </p:cNvPr>
          <p:cNvSpPr>
            <a:spLocks/>
          </p:cNvSpPr>
          <p:nvPr/>
        </p:nvSpPr>
        <p:spPr bwMode="auto">
          <a:xfrm>
            <a:off x="4299738" y="4482985"/>
            <a:ext cx="1749790" cy="1853008"/>
          </a:xfrm>
          <a:custGeom>
            <a:avLst/>
            <a:gdLst>
              <a:gd name="T0" fmla="*/ 5576 w 5697"/>
              <a:gd name="T1" fmla="*/ 1100 h 6055"/>
              <a:gd name="T2" fmla="*/ 5697 w 5697"/>
              <a:gd name="T3" fmla="*/ 6048 h 6055"/>
              <a:gd name="T4" fmla="*/ 5659 w 5697"/>
              <a:gd name="T5" fmla="*/ 6050 h 6055"/>
              <a:gd name="T6" fmla="*/ 5550 w 5697"/>
              <a:gd name="T7" fmla="*/ 6053 h 6055"/>
              <a:gd name="T8" fmla="*/ 5472 w 5697"/>
              <a:gd name="T9" fmla="*/ 6055 h 6055"/>
              <a:gd name="T10" fmla="*/ 5377 w 5697"/>
              <a:gd name="T11" fmla="*/ 6053 h 6055"/>
              <a:gd name="T12" fmla="*/ 5268 w 5697"/>
              <a:gd name="T13" fmla="*/ 6050 h 6055"/>
              <a:gd name="T14" fmla="*/ 5146 w 5697"/>
              <a:gd name="T15" fmla="*/ 6045 h 6055"/>
              <a:gd name="T16" fmla="*/ 5011 w 5697"/>
              <a:gd name="T17" fmla="*/ 6035 h 6055"/>
              <a:gd name="T18" fmla="*/ 4862 w 5697"/>
              <a:gd name="T19" fmla="*/ 6022 h 6055"/>
              <a:gd name="T20" fmla="*/ 4702 w 5697"/>
              <a:gd name="T21" fmla="*/ 6004 h 6055"/>
              <a:gd name="T22" fmla="*/ 4531 w 5697"/>
              <a:gd name="T23" fmla="*/ 5981 h 6055"/>
              <a:gd name="T24" fmla="*/ 4350 w 5697"/>
              <a:gd name="T25" fmla="*/ 5952 h 6055"/>
              <a:gd name="T26" fmla="*/ 4160 w 5697"/>
              <a:gd name="T27" fmla="*/ 5917 h 6055"/>
              <a:gd name="T28" fmla="*/ 3962 w 5697"/>
              <a:gd name="T29" fmla="*/ 5874 h 6055"/>
              <a:gd name="T30" fmla="*/ 3755 w 5697"/>
              <a:gd name="T31" fmla="*/ 5825 h 6055"/>
              <a:gd name="T32" fmla="*/ 3541 w 5697"/>
              <a:gd name="T33" fmla="*/ 5766 h 6055"/>
              <a:gd name="T34" fmla="*/ 3321 w 5697"/>
              <a:gd name="T35" fmla="*/ 5699 h 6055"/>
              <a:gd name="T36" fmla="*/ 3095 w 5697"/>
              <a:gd name="T37" fmla="*/ 5622 h 6055"/>
              <a:gd name="T38" fmla="*/ 2865 w 5697"/>
              <a:gd name="T39" fmla="*/ 5536 h 6055"/>
              <a:gd name="T40" fmla="*/ 2630 w 5697"/>
              <a:gd name="T41" fmla="*/ 5438 h 6055"/>
              <a:gd name="T42" fmla="*/ 2393 w 5697"/>
              <a:gd name="T43" fmla="*/ 5329 h 6055"/>
              <a:gd name="T44" fmla="*/ 2151 w 5697"/>
              <a:gd name="T45" fmla="*/ 5209 h 6055"/>
              <a:gd name="T46" fmla="*/ 1909 w 5697"/>
              <a:gd name="T47" fmla="*/ 5076 h 6055"/>
              <a:gd name="T48" fmla="*/ 1666 w 5697"/>
              <a:gd name="T49" fmla="*/ 4930 h 6055"/>
              <a:gd name="T50" fmla="*/ 1423 w 5697"/>
              <a:gd name="T51" fmla="*/ 4770 h 6055"/>
              <a:gd name="T52" fmla="*/ 1180 w 5697"/>
              <a:gd name="T53" fmla="*/ 4596 h 6055"/>
              <a:gd name="T54" fmla="*/ 938 w 5697"/>
              <a:gd name="T55" fmla="*/ 4407 h 6055"/>
              <a:gd name="T56" fmla="*/ 699 w 5697"/>
              <a:gd name="T57" fmla="*/ 4202 h 6055"/>
              <a:gd name="T58" fmla="*/ 463 w 5697"/>
              <a:gd name="T59" fmla="*/ 3981 h 6055"/>
              <a:gd name="T60" fmla="*/ 229 w 5697"/>
              <a:gd name="T61" fmla="*/ 3744 h 6055"/>
              <a:gd name="T62" fmla="*/ 0 w 5697"/>
              <a:gd name="T63" fmla="*/ 3488 h 6055"/>
              <a:gd name="T64" fmla="*/ 3570 w 5697"/>
              <a:gd name="T65" fmla="*/ 0 h 6055"/>
              <a:gd name="T66" fmla="*/ 3578 w 5697"/>
              <a:gd name="T67" fmla="*/ 12 h 6055"/>
              <a:gd name="T68" fmla="*/ 3605 w 5697"/>
              <a:gd name="T69" fmla="*/ 46 h 6055"/>
              <a:gd name="T70" fmla="*/ 3625 w 5697"/>
              <a:gd name="T71" fmla="*/ 70 h 6055"/>
              <a:gd name="T72" fmla="*/ 3648 w 5697"/>
              <a:gd name="T73" fmla="*/ 99 h 6055"/>
              <a:gd name="T74" fmla="*/ 3676 w 5697"/>
              <a:gd name="T75" fmla="*/ 132 h 6055"/>
              <a:gd name="T76" fmla="*/ 3708 w 5697"/>
              <a:gd name="T77" fmla="*/ 167 h 6055"/>
              <a:gd name="T78" fmla="*/ 3745 w 5697"/>
              <a:gd name="T79" fmla="*/ 206 h 6055"/>
              <a:gd name="T80" fmla="*/ 3784 w 5697"/>
              <a:gd name="T81" fmla="*/ 248 h 6055"/>
              <a:gd name="T82" fmla="*/ 3828 w 5697"/>
              <a:gd name="T83" fmla="*/ 293 h 6055"/>
              <a:gd name="T84" fmla="*/ 3877 w 5697"/>
              <a:gd name="T85" fmla="*/ 340 h 6055"/>
              <a:gd name="T86" fmla="*/ 3928 w 5697"/>
              <a:gd name="T87" fmla="*/ 388 h 6055"/>
              <a:gd name="T88" fmla="*/ 3984 w 5697"/>
              <a:gd name="T89" fmla="*/ 438 h 6055"/>
              <a:gd name="T90" fmla="*/ 4043 w 5697"/>
              <a:gd name="T91" fmla="*/ 487 h 6055"/>
              <a:gd name="T92" fmla="*/ 4106 w 5697"/>
              <a:gd name="T93" fmla="*/ 538 h 6055"/>
              <a:gd name="T94" fmla="*/ 4173 w 5697"/>
              <a:gd name="T95" fmla="*/ 589 h 6055"/>
              <a:gd name="T96" fmla="*/ 4243 w 5697"/>
              <a:gd name="T97" fmla="*/ 639 h 6055"/>
              <a:gd name="T98" fmla="*/ 4317 w 5697"/>
              <a:gd name="T99" fmla="*/ 690 h 6055"/>
              <a:gd name="T100" fmla="*/ 4394 w 5697"/>
              <a:gd name="T101" fmla="*/ 738 h 6055"/>
              <a:gd name="T102" fmla="*/ 4475 w 5697"/>
              <a:gd name="T103" fmla="*/ 785 h 6055"/>
              <a:gd name="T104" fmla="*/ 4559 w 5697"/>
              <a:gd name="T105" fmla="*/ 830 h 6055"/>
              <a:gd name="T106" fmla="*/ 4646 w 5697"/>
              <a:gd name="T107" fmla="*/ 874 h 6055"/>
              <a:gd name="T108" fmla="*/ 4737 w 5697"/>
              <a:gd name="T109" fmla="*/ 915 h 6055"/>
              <a:gd name="T110" fmla="*/ 4831 w 5697"/>
              <a:gd name="T111" fmla="*/ 953 h 6055"/>
              <a:gd name="T112" fmla="*/ 4928 w 5697"/>
              <a:gd name="T113" fmla="*/ 987 h 6055"/>
              <a:gd name="T114" fmla="*/ 5028 w 5697"/>
              <a:gd name="T115" fmla="*/ 1018 h 6055"/>
              <a:gd name="T116" fmla="*/ 5132 w 5697"/>
              <a:gd name="T117" fmla="*/ 1044 h 6055"/>
              <a:gd name="T118" fmla="*/ 5239 w 5697"/>
              <a:gd name="T119" fmla="*/ 1066 h 6055"/>
              <a:gd name="T120" fmla="*/ 5348 w 5697"/>
              <a:gd name="T121" fmla="*/ 1082 h 6055"/>
              <a:gd name="T122" fmla="*/ 5460 w 5697"/>
              <a:gd name="T123" fmla="*/ 1095 h 6055"/>
              <a:gd name="T124" fmla="*/ 5576 w 5697"/>
              <a:gd name="T125" fmla="*/ 1100 h 6055"/>
              <a:gd name="connsiteX0" fmla="*/ 9828 w 10040"/>
              <a:gd name="connsiteY0" fmla="*/ 1817 h 10000"/>
              <a:gd name="connsiteX1" fmla="*/ 10040 w 10040"/>
              <a:gd name="connsiteY1" fmla="*/ 9988 h 10000"/>
              <a:gd name="connsiteX2" fmla="*/ 9973 w 10040"/>
              <a:gd name="connsiteY2" fmla="*/ 9992 h 10000"/>
              <a:gd name="connsiteX3" fmla="*/ 9782 w 10040"/>
              <a:gd name="connsiteY3" fmla="*/ 9997 h 10000"/>
              <a:gd name="connsiteX4" fmla="*/ 9645 w 10040"/>
              <a:gd name="connsiteY4" fmla="*/ 10000 h 10000"/>
              <a:gd name="connsiteX5" fmla="*/ 9478 w 10040"/>
              <a:gd name="connsiteY5" fmla="*/ 9997 h 10000"/>
              <a:gd name="connsiteX6" fmla="*/ 9287 w 10040"/>
              <a:gd name="connsiteY6" fmla="*/ 9992 h 10000"/>
              <a:gd name="connsiteX7" fmla="*/ 9073 w 10040"/>
              <a:gd name="connsiteY7" fmla="*/ 9983 h 10000"/>
              <a:gd name="connsiteX8" fmla="*/ 8836 w 10040"/>
              <a:gd name="connsiteY8" fmla="*/ 9967 h 10000"/>
              <a:gd name="connsiteX9" fmla="*/ 8574 w 10040"/>
              <a:gd name="connsiteY9" fmla="*/ 9945 h 10000"/>
              <a:gd name="connsiteX10" fmla="*/ 8293 w 10040"/>
              <a:gd name="connsiteY10" fmla="*/ 9916 h 10000"/>
              <a:gd name="connsiteX11" fmla="*/ 7993 w 10040"/>
              <a:gd name="connsiteY11" fmla="*/ 9878 h 10000"/>
              <a:gd name="connsiteX12" fmla="*/ 7676 w 10040"/>
              <a:gd name="connsiteY12" fmla="*/ 9830 h 10000"/>
              <a:gd name="connsiteX13" fmla="*/ 7342 w 10040"/>
              <a:gd name="connsiteY13" fmla="*/ 9772 h 10000"/>
              <a:gd name="connsiteX14" fmla="*/ 6995 w 10040"/>
              <a:gd name="connsiteY14" fmla="*/ 9701 h 10000"/>
              <a:gd name="connsiteX15" fmla="*/ 6631 w 10040"/>
              <a:gd name="connsiteY15" fmla="*/ 9620 h 10000"/>
              <a:gd name="connsiteX16" fmla="*/ 6256 w 10040"/>
              <a:gd name="connsiteY16" fmla="*/ 9523 h 10000"/>
              <a:gd name="connsiteX17" fmla="*/ 5869 w 10040"/>
              <a:gd name="connsiteY17" fmla="*/ 9412 h 10000"/>
              <a:gd name="connsiteX18" fmla="*/ 5473 w 10040"/>
              <a:gd name="connsiteY18" fmla="*/ 9285 h 10000"/>
              <a:gd name="connsiteX19" fmla="*/ 5069 w 10040"/>
              <a:gd name="connsiteY19" fmla="*/ 9143 h 10000"/>
              <a:gd name="connsiteX20" fmla="*/ 4656 w 10040"/>
              <a:gd name="connsiteY20" fmla="*/ 8981 h 10000"/>
              <a:gd name="connsiteX21" fmla="*/ 4240 w 10040"/>
              <a:gd name="connsiteY21" fmla="*/ 8801 h 10000"/>
              <a:gd name="connsiteX22" fmla="*/ 3816 w 10040"/>
              <a:gd name="connsiteY22" fmla="*/ 8603 h 10000"/>
              <a:gd name="connsiteX23" fmla="*/ 3391 w 10040"/>
              <a:gd name="connsiteY23" fmla="*/ 8383 h 10000"/>
              <a:gd name="connsiteX24" fmla="*/ 2964 w 10040"/>
              <a:gd name="connsiteY24" fmla="*/ 8142 h 10000"/>
              <a:gd name="connsiteX25" fmla="*/ 2538 w 10040"/>
              <a:gd name="connsiteY25" fmla="*/ 7878 h 10000"/>
              <a:gd name="connsiteX26" fmla="*/ 2111 w 10040"/>
              <a:gd name="connsiteY26" fmla="*/ 7590 h 10000"/>
              <a:gd name="connsiteX27" fmla="*/ 1686 w 10040"/>
              <a:gd name="connsiteY27" fmla="*/ 7278 h 10000"/>
              <a:gd name="connsiteX28" fmla="*/ 1267 w 10040"/>
              <a:gd name="connsiteY28" fmla="*/ 6940 h 10000"/>
              <a:gd name="connsiteX29" fmla="*/ 853 w 10040"/>
              <a:gd name="connsiteY29" fmla="*/ 6575 h 10000"/>
              <a:gd name="connsiteX30" fmla="*/ 442 w 10040"/>
              <a:gd name="connsiteY30" fmla="*/ 6183 h 10000"/>
              <a:gd name="connsiteX31" fmla="*/ 0 w 10040"/>
              <a:gd name="connsiteY31" fmla="*/ 5724 h 10000"/>
              <a:gd name="connsiteX32" fmla="*/ 6306 w 10040"/>
              <a:gd name="connsiteY32" fmla="*/ 0 h 10000"/>
              <a:gd name="connsiteX33" fmla="*/ 6320 w 10040"/>
              <a:gd name="connsiteY33" fmla="*/ 20 h 10000"/>
              <a:gd name="connsiteX34" fmla="*/ 6368 w 10040"/>
              <a:gd name="connsiteY34" fmla="*/ 76 h 10000"/>
              <a:gd name="connsiteX35" fmla="*/ 6403 w 10040"/>
              <a:gd name="connsiteY35" fmla="*/ 116 h 10000"/>
              <a:gd name="connsiteX36" fmla="*/ 6443 w 10040"/>
              <a:gd name="connsiteY36" fmla="*/ 164 h 10000"/>
              <a:gd name="connsiteX37" fmla="*/ 6493 w 10040"/>
              <a:gd name="connsiteY37" fmla="*/ 218 h 10000"/>
              <a:gd name="connsiteX38" fmla="*/ 6549 w 10040"/>
              <a:gd name="connsiteY38" fmla="*/ 276 h 10000"/>
              <a:gd name="connsiteX39" fmla="*/ 6614 w 10040"/>
              <a:gd name="connsiteY39" fmla="*/ 340 h 10000"/>
              <a:gd name="connsiteX40" fmla="*/ 6682 w 10040"/>
              <a:gd name="connsiteY40" fmla="*/ 410 h 10000"/>
              <a:gd name="connsiteX41" fmla="*/ 6759 w 10040"/>
              <a:gd name="connsiteY41" fmla="*/ 484 h 10000"/>
              <a:gd name="connsiteX42" fmla="*/ 6845 w 10040"/>
              <a:gd name="connsiteY42" fmla="*/ 562 h 10000"/>
              <a:gd name="connsiteX43" fmla="*/ 6935 w 10040"/>
              <a:gd name="connsiteY43" fmla="*/ 641 h 10000"/>
              <a:gd name="connsiteX44" fmla="*/ 7033 w 10040"/>
              <a:gd name="connsiteY44" fmla="*/ 723 h 10000"/>
              <a:gd name="connsiteX45" fmla="*/ 7137 w 10040"/>
              <a:gd name="connsiteY45" fmla="*/ 804 h 10000"/>
              <a:gd name="connsiteX46" fmla="*/ 7247 w 10040"/>
              <a:gd name="connsiteY46" fmla="*/ 889 h 10000"/>
              <a:gd name="connsiteX47" fmla="*/ 7365 w 10040"/>
              <a:gd name="connsiteY47" fmla="*/ 973 h 10000"/>
              <a:gd name="connsiteX48" fmla="*/ 7488 w 10040"/>
              <a:gd name="connsiteY48" fmla="*/ 1055 h 10000"/>
              <a:gd name="connsiteX49" fmla="*/ 7618 w 10040"/>
              <a:gd name="connsiteY49" fmla="*/ 1140 h 10000"/>
              <a:gd name="connsiteX50" fmla="*/ 7753 w 10040"/>
              <a:gd name="connsiteY50" fmla="*/ 1219 h 10000"/>
              <a:gd name="connsiteX51" fmla="*/ 7895 w 10040"/>
              <a:gd name="connsiteY51" fmla="*/ 1296 h 10000"/>
              <a:gd name="connsiteX52" fmla="*/ 8042 w 10040"/>
              <a:gd name="connsiteY52" fmla="*/ 1371 h 10000"/>
              <a:gd name="connsiteX53" fmla="*/ 8195 w 10040"/>
              <a:gd name="connsiteY53" fmla="*/ 1443 h 10000"/>
              <a:gd name="connsiteX54" fmla="*/ 8355 w 10040"/>
              <a:gd name="connsiteY54" fmla="*/ 1511 h 10000"/>
              <a:gd name="connsiteX55" fmla="*/ 8520 w 10040"/>
              <a:gd name="connsiteY55" fmla="*/ 1574 h 10000"/>
              <a:gd name="connsiteX56" fmla="*/ 8690 w 10040"/>
              <a:gd name="connsiteY56" fmla="*/ 1630 h 10000"/>
              <a:gd name="connsiteX57" fmla="*/ 8866 w 10040"/>
              <a:gd name="connsiteY57" fmla="*/ 1681 h 10000"/>
              <a:gd name="connsiteX58" fmla="*/ 9048 w 10040"/>
              <a:gd name="connsiteY58" fmla="*/ 1724 h 10000"/>
              <a:gd name="connsiteX59" fmla="*/ 9236 w 10040"/>
              <a:gd name="connsiteY59" fmla="*/ 1761 h 10000"/>
              <a:gd name="connsiteX60" fmla="*/ 9427 w 10040"/>
              <a:gd name="connsiteY60" fmla="*/ 1787 h 10000"/>
              <a:gd name="connsiteX61" fmla="*/ 9624 w 10040"/>
              <a:gd name="connsiteY61" fmla="*/ 1808 h 10000"/>
              <a:gd name="connsiteX62" fmla="*/ 9828 w 10040"/>
              <a:gd name="connsiteY62" fmla="*/ 1817 h 10000"/>
              <a:gd name="connsiteX0" fmla="*/ 9828 w 10040"/>
              <a:gd name="connsiteY0" fmla="*/ 1817 h 10000"/>
              <a:gd name="connsiteX1" fmla="*/ 10040 w 10040"/>
              <a:gd name="connsiteY1" fmla="*/ 9988 h 10000"/>
              <a:gd name="connsiteX2" fmla="*/ 9973 w 10040"/>
              <a:gd name="connsiteY2" fmla="*/ 9992 h 10000"/>
              <a:gd name="connsiteX3" fmla="*/ 9782 w 10040"/>
              <a:gd name="connsiteY3" fmla="*/ 9997 h 10000"/>
              <a:gd name="connsiteX4" fmla="*/ 9645 w 10040"/>
              <a:gd name="connsiteY4" fmla="*/ 10000 h 10000"/>
              <a:gd name="connsiteX5" fmla="*/ 9478 w 10040"/>
              <a:gd name="connsiteY5" fmla="*/ 9997 h 10000"/>
              <a:gd name="connsiteX6" fmla="*/ 9287 w 10040"/>
              <a:gd name="connsiteY6" fmla="*/ 9992 h 10000"/>
              <a:gd name="connsiteX7" fmla="*/ 9073 w 10040"/>
              <a:gd name="connsiteY7" fmla="*/ 9983 h 10000"/>
              <a:gd name="connsiteX8" fmla="*/ 8836 w 10040"/>
              <a:gd name="connsiteY8" fmla="*/ 9967 h 10000"/>
              <a:gd name="connsiteX9" fmla="*/ 8574 w 10040"/>
              <a:gd name="connsiteY9" fmla="*/ 9945 h 10000"/>
              <a:gd name="connsiteX10" fmla="*/ 8293 w 10040"/>
              <a:gd name="connsiteY10" fmla="*/ 9916 h 10000"/>
              <a:gd name="connsiteX11" fmla="*/ 7993 w 10040"/>
              <a:gd name="connsiteY11" fmla="*/ 9878 h 10000"/>
              <a:gd name="connsiteX12" fmla="*/ 7676 w 10040"/>
              <a:gd name="connsiteY12" fmla="*/ 9830 h 10000"/>
              <a:gd name="connsiteX13" fmla="*/ 7342 w 10040"/>
              <a:gd name="connsiteY13" fmla="*/ 9772 h 10000"/>
              <a:gd name="connsiteX14" fmla="*/ 6995 w 10040"/>
              <a:gd name="connsiteY14" fmla="*/ 9701 h 10000"/>
              <a:gd name="connsiteX15" fmla="*/ 6631 w 10040"/>
              <a:gd name="connsiteY15" fmla="*/ 9620 h 10000"/>
              <a:gd name="connsiteX16" fmla="*/ 6256 w 10040"/>
              <a:gd name="connsiteY16" fmla="*/ 9523 h 10000"/>
              <a:gd name="connsiteX17" fmla="*/ 5869 w 10040"/>
              <a:gd name="connsiteY17" fmla="*/ 9412 h 10000"/>
              <a:gd name="connsiteX18" fmla="*/ 5473 w 10040"/>
              <a:gd name="connsiteY18" fmla="*/ 9285 h 10000"/>
              <a:gd name="connsiteX19" fmla="*/ 5069 w 10040"/>
              <a:gd name="connsiteY19" fmla="*/ 9143 h 10000"/>
              <a:gd name="connsiteX20" fmla="*/ 4656 w 10040"/>
              <a:gd name="connsiteY20" fmla="*/ 8981 h 10000"/>
              <a:gd name="connsiteX21" fmla="*/ 4240 w 10040"/>
              <a:gd name="connsiteY21" fmla="*/ 8801 h 10000"/>
              <a:gd name="connsiteX22" fmla="*/ 3816 w 10040"/>
              <a:gd name="connsiteY22" fmla="*/ 8603 h 10000"/>
              <a:gd name="connsiteX23" fmla="*/ 3391 w 10040"/>
              <a:gd name="connsiteY23" fmla="*/ 8383 h 10000"/>
              <a:gd name="connsiteX24" fmla="*/ 2964 w 10040"/>
              <a:gd name="connsiteY24" fmla="*/ 8142 h 10000"/>
              <a:gd name="connsiteX25" fmla="*/ 2538 w 10040"/>
              <a:gd name="connsiteY25" fmla="*/ 7878 h 10000"/>
              <a:gd name="connsiteX26" fmla="*/ 2111 w 10040"/>
              <a:gd name="connsiteY26" fmla="*/ 7590 h 10000"/>
              <a:gd name="connsiteX27" fmla="*/ 1686 w 10040"/>
              <a:gd name="connsiteY27" fmla="*/ 7278 h 10000"/>
              <a:gd name="connsiteX28" fmla="*/ 1267 w 10040"/>
              <a:gd name="connsiteY28" fmla="*/ 6940 h 10000"/>
              <a:gd name="connsiteX29" fmla="*/ 853 w 10040"/>
              <a:gd name="connsiteY29" fmla="*/ 6575 h 10000"/>
              <a:gd name="connsiteX30" fmla="*/ 442 w 10040"/>
              <a:gd name="connsiteY30" fmla="*/ 6183 h 10000"/>
              <a:gd name="connsiteX31" fmla="*/ 0 w 10040"/>
              <a:gd name="connsiteY31" fmla="*/ 5724 h 10000"/>
              <a:gd name="connsiteX32" fmla="*/ 6266 w 10040"/>
              <a:gd name="connsiteY32" fmla="*/ 0 h 10000"/>
              <a:gd name="connsiteX33" fmla="*/ 6320 w 10040"/>
              <a:gd name="connsiteY33" fmla="*/ 20 h 10000"/>
              <a:gd name="connsiteX34" fmla="*/ 6368 w 10040"/>
              <a:gd name="connsiteY34" fmla="*/ 76 h 10000"/>
              <a:gd name="connsiteX35" fmla="*/ 6403 w 10040"/>
              <a:gd name="connsiteY35" fmla="*/ 116 h 10000"/>
              <a:gd name="connsiteX36" fmla="*/ 6443 w 10040"/>
              <a:gd name="connsiteY36" fmla="*/ 164 h 10000"/>
              <a:gd name="connsiteX37" fmla="*/ 6493 w 10040"/>
              <a:gd name="connsiteY37" fmla="*/ 218 h 10000"/>
              <a:gd name="connsiteX38" fmla="*/ 6549 w 10040"/>
              <a:gd name="connsiteY38" fmla="*/ 276 h 10000"/>
              <a:gd name="connsiteX39" fmla="*/ 6614 w 10040"/>
              <a:gd name="connsiteY39" fmla="*/ 340 h 10000"/>
              <a:gd name="connsiteX40" fmla="*/ 6682 w 10040"/>
              <a:gd name="connsiteY40" fmla="*/ 410 h 10000"/>
              <a:gd name="connsiteX41" fmla="*/ 6759 w 10040"/>
              <a:gd name="connsiteY41" fmla="*/ 484 h 10000"/>
              <a:gd name="connsiteX42" fmla="*/ 6845 w 10040"/>
              <a:gd name="connsiteY42" fmla="*/ 562 h 10000"/>
              <a:gd name="connsiteX43" fmla="*/ 6935 w 10040"/>
              <a:gd name="connsiteY43" fmla="*/ 641 h 10000"/>
              <a:gd name="connsiteX44" fmla="*/ 7033 w 10040"/>
              <a:gd name="connsiteY44" fmla="*/ 723 h 10000"/>
              <a:gd name="connsiteX45" fmla="*/ 7137 w 10040"/>
              <a:gd name="connsiteY45" fmla="*/ 804 h 10000"/>
              <a:gd name="connsiteX46" fmla="*/ 7247 w 10040"/>
              <a:gd name="connsiteY46" fmla="*/ 889 h 10000"/>
              <a:gd name="connsiteX47" fmla="*/ 7365 w 10040"/>
              <a:gd name="connsiteY47" fmla="*/ 973 h 10000"/>
              <a:gd name="connsiteX48" fmla="*/ 7488 w 10040"/>
              <a:gd name="connsiteY48" fmla="*/ 1055 h 10000"/>
              <a:gd name="connsiteX49" fmla="*/ 7618 w 10040"/>
              <a:gd name="connsiteY49" fmla="*/ 1140 h 10000"/>
              <a:gd name="connsiteX50" fmla="*/ 7753 w 10040"/>
              <a:gd name="connsiteY50" fmla="*/ 1219 h 10000"/>
              <a:gd name="connsiteX51" fmla="*/ 7895 w 10040"/>
              <a:gd name="connsiteY51" fmla="*/ 1296 h 10000"/>
              <a:gd name="connsiteX52" fmla="*/ 8042 w 10040"/>
              <a:gd name="connsiteY52" fmla="*/ 1371 h 10000"/>
              <a:gd name="connsiteX53" fmla="*/ 8195 w 10040"/>
              <a:gd name="connsiteY53" fmla="*/ 1443 h 10000"/>
              <a:gd name="connsiteX54" fmla="*/ 8355 w 10040"/>
              <a:gd name="connsiteY54" fmla="*/ 1511 h 10000"/>
              <a:gd name="connsiteX55" fmla="*/ 8520 w 10040"/>
              <a:gd name="connsiteY55" fmla="*/ 1574 h 10000"/>
              <a:gd name="connsiteX56" fmla="*/ 8690 w 10040"/>
              <a:gd name="connsiteY56" fmla="*/ 1630 h 10000"/>
              <a:gd name="connsiteX57" fmla="*/ 8866 w 10040"/>
              <a:gd name="connsiteY57" fmla="*/ 1681 h 10000"/>
              <a:gd name="connsiteX58" fmla="*/ 9048 w 10040"/>
              <a:gd name="connsiteY58" fmla="*/ 1724 h 10000"/>
              <a:gd name="connsiteX59" fmla="*/ 9236 w 10040"/>
              <a:gd name="connsiteY59" fmla="*/ 1761 h 10000"/>
              <a:gd name="connsiteX60" fmla="*/ 9427 w 10040"/>
              <a:gd name="connsiteY60" fmla="*/ 1787 h 10000"/>
              <a:gd name="connsiteX61" fmla="*/ 9624 w 10040"/>
              <a:gd name="connsiteY61" fmla="*/ 1808 h 10000"/>
              <a:gd name="connsiteX62" fmla="*/ 9828 w 10040"/>
              <a:gd name="connsiteY62" fmla="*/ 181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40" h="10000">
                <a:moveTo>
                  <a:pt x="9828" y="1817"/>
                </a:moveTo>
                <a:cubicBezTo>
                  <a:pt x="9899" y="4541"/>
                  <a:pt x="9969" y="7264"/>
                  <a:pt x="10040" y="9988"/>
                </a:cubicBezTo>
                <a:cubicBezTo>
                  <a:pt x="10018" y="9989"/>
                  <a:pt x="9995" y="9991"/>
                  <a:pt x="9973" y="9992"/>
                </a:cubicBezTo>
                <a:lnTo>
                  <a:pt x="9782" y="9997"/>
                </a:lnTo>
                <a:lnTo>
                  <a:pt x="9645" y="10000"/>
                </a:lnTo>
                <a:lnTo>
                  <a:pt x="9478" y="9997"/>
                </a:lnTo>
                <a:lnTo>
                  <a:pt x="9287" y="9992"/>
                </a:lnTo>
                <a:lnTo>
                  <a:pt x="9073" y="9983"/>
                </a:lnTo>
                <a:lnTo>
                  <a:pt x="8836" y="9967"/>
                </a:lnTo>
                <a:lnTo>
                  <a:pt x="8574" y="9945"/>
                </a:lnTo>
                <a:lnTo>
                  <a:pt x="8293" y="9916"/>
                </a:lnTo>
                <a:lnTo>
                  <a:pt x="7993" y="9878"/>
                </a:lnTo>
                <a:lnTo>
                  <a:pt x="7676" y="9830"/>
                </a:lnTo>
                <a:lnTo>
                  <a:pt x="7342" y="9772"/>
                </a:lnTo>
                <a:lnTo>
                  <a:pt x="6995" y="9701"/>
                </a:lnTo>
                <a:lnTo>
                  <a:pt x="6631" y="9620"/>
                </a:lnTo>
                <a:lnTo>
                  <a:pt x="6256" y="9523"/>
                </a:lnTo>
                <a:lnTo>
                  <a:pt x="5869" y="9412"/>
                </a:lnTo>
                <a:lnTo>
                  <a:pt x="5473" y="9285"/>
                </a:lnTo>
                <a:lnTo>
                  <a:pt x="5069" y="9143"/>
                </a:lnTo>
                <a:lnTo>
                  <a:pt x="4656" y="8981"/>
                </a:lnTo>
                <a:lnTo>
                  <a:pt x="4240" y="8801"/>
                </a:lnTo>
                <a:lnTo>
                  <a:pt x="3816" y="8603"/>
                </a:lnTo>
                <a:lnTo>
                  <a:pt x="3391" y="8383"/>
                </a:lnTo>
                <a:lnTo>
                  <a:pt x="2964" y="8142"/>
                </a:lnTo>
                <a:lnTo>
                  <a:pt x="2538" y="7878"/>
                </a:lnTo>
                <a:lnTo>
                  <a:pt x="2111" y="7590"/>
                </a:lnTo>
                <a:lnTo>
                  <a:pt x="1686" y="7278"/>
                </a:lnTo>
                <a:lnTo>
                  <a:pt x="1267" y="6940"/>
                </a:lnTo>
                <a:lnTo>
                  <a:pt x="853" y="6575"/>
                </a:lnTo>
                <a:lnTo>
                  <a:pt x="442" y="6183"/>
                </a:lnTo>
                <a:lnTo>
                  <a:pt x="0" y="5724"/>
                </a:lnTo>
                <a:lnTo>
                  <a:pt x="6266" y="0"/>
                </a:lnTo>
                <a:cubicBezTo>
                  <a:pt x="6271" y="7"/>
                  <a:pt x="6315" y="13"/>
                  <a:pt x="6320" y="20"/>
                </a:cubicBezTo>
                <a:cubicBezTo>
                  <a:pt x="6336" y="39"/>
                  <a:pt x="6352" y="57"/>
                  <a:pt x="6368" y="76"/>
                </a:cubicBezTo>
                <a:cubicBezTo>
                  <a:pt x="6380" y="89"/>
                  <a:pt x="6391" y="103"/>
                  <a:pt x="6403" y="116"/>
                </a:cubicBezTo>
                <a:cubicBezTo>
                  <a:pt x="6416" y="132"/>
                  <a:pt x="6430" y="148"/>
                  <a:pt x="6443" y="164"/>
                </a:cubicBezTo>
                <a:cubicBezTo>
                  <a:pt x="6460" y="182"/>
                  <a:pt x="6476" y="200"/>
                  <a:pt x="6493" y="218"/>
                </a:cubicBezTo>
                <a:cubicBezTo>
                  <a:pt x="6512" y="237"/>
                  <a:pt x="6530" y="257"/>
                  <a:pt x="6549" y="276"/>
                </a:cubicBezTo>
                <a:cubicBezTo>
                  <a:pt x="6571" y="297"/>
                  <a:pt x="6592" y="319"/>
                  <a:pt x="6614" y="340"/>
                </a:cubicBezTo>
                <a:cubicBezTo>
                  <a:pt x="6637" y="363"/>
                  <a:pt x="6659" y="387"/>
                  <a:pt x="6682" y="410"/>
                </a:cubicBezTo>
                <a:lnTo>
                  <a:pt x="6759" y="484"/>
                </a:lnTo>
                <a:cubicBezTo>
                  <a:pt x="6788" y="510"/>
                  <a:pt x="6816" y="536"/>
                  <a:pt x="6845" y="562"/>
                </a:cubicBezTo>
                <a:cubicBezTo>
                  <a:pt x="6875" y="588"/>
                  <a:pt x="6905" y="615"/>
                  <a:pt x="6935" y="641"/>
                </a:cubicBezTo>
                <a:cubicBezTo>
                  <a:pt x="6968" y="668"/>
                  <a:pt x="7000" y="696"/>
                  <a:pt x="7033" y="723"/>
                </a:cubicBezTo>
                <a:lnTo>
                  <a:pt x="7137" y="804"/>
                </a:lnTo>
                <a:cubicBezTo>
                  <a:pt x="7174" y="832"/>
                  <a:pt x="7210" y="861"/>
                  <a:pt x="7247" y="889"/>
                </a:cubicBezTo>
                <a:lnTo>
                  <a:pt x="7365" y="973"/>
                </a:lnTo>
                <a:lnTo>
                  <a:pt x="7488" y="1055"/>
                </a:lnTo>
                <a:lnTo>
                  <a:pt x="7618" y="1140"/>
                </a:lnTo>
                <a:lnTo>
                  <a:pt x="7753" y="1219"/>
                </a:lnTo>
                <a:cubicBezTo>
                  <a:pt x="7800" y="1245"/>
                  <a:pt x="7848" y="1270"/>
                  <a:pt x="7895" y="1296"/>
                </a:cubicBezTo>
                <a:lnTo>
                  <a:pt x="8042" y="1371"/>
                </a:lnTo>
                <a:lnTo>
                  <a:pt x="8195" y="1443"/>
                </a:lnTo>
                <a:lnTo>
                  <a:pt x="8355" y="1511"/>
                </a:lnTo>
                <a:lnTo>
                  <a:pt x="8520" y="1574"/>
                </a:lnTo>
                <a:lnTo>
                  <a:pt x="8690" y="1630"/>
                </a:lnTo>
                <a:lnTo>
                  <a:pt x="8866" y="1681"/>
                </a:lnTo>
                <a:lnTo>
                  <a:pt x="9048" y="1724"/>
                </a:lnTo>
                <a:lnTo>
                  <a:pt x="9236" y="1761"/>
                </a:lnTo>
                <a:lnTo>
                  <a:pt x="9427" y="1787"/>
                </a:lnTo>
                <a:lnTo>
                  <a:pt x="9624" y="1808"/>
                </a:lnTo>
                <a:lnTo>
                  <a:pt x="9828" y="181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SlideModel shp204">
            <a:extLst>
              <a:ext uri="{FF2B5EF4-FFF2-40B4-BE49-F238E27FC236}">
                <a16:creationId xmlns:a16="http://schemas.microsoft.com/office/drawing/2014/main" id="{6ADBFE83-7A49-48B4-8F7F-FD2658CD87ED}"/>
              </a:ext>
            </a:extLst>
          </p:cNvPr>
          <p:cNvSpPr>
            <a:spLocks/>
          </p:cNvSpPr>
          <p:nvPr/>
        </p:nvSpPr>
        <p:spPr bwMode="auto">
          <a:xfrm>
            <a:off x="4036745" y="5526104"/>
            <a:ext cx="1803422" cy="804378"/>
          </a:xfrm>
          <a:custGeom>
            <a:avLst/>
            <a:gdLst>
              <a:gd name="T0" fmla="*/ 5892 w 5892"/>
              <a:gd name="T1" fmla="*/ 2627 h 2627"/>
              <a:gd name="T2" fmla="*/ 5844 w 5892"/>
              <a:gd name="T3" fmla="*/ 2626 h 2627"/>
              <a:gd name="T4" fmla="*/ 5710 w 5892"/>
              <a:gd name="T5" fmla="*/ 2618 h 2627"/>
              <a:gd name="T6" fmla="*/ 5613 w 5892"/>
              <a:gd name="T7" fmla="*/ 2611 h 2627"/>
              <a:gd name="T8" fmla="*/ 5499 w 5892"/>
              <a:gd name="T9" fmla="*/ 2601 h 2627"/>
              <a:gd name="T10" fmla="*/ 5367 w 5892"/>
              <a:gd name="T11" fmla="*/ 2588 h 2627"/>
              <a:gd name="T12" fmla="*/ 5218 w 5892"/>
              <a:gd name="T13" fmla="*/ 2572 h 2627"/>
              <a:gd name="T14" fmla="*/ 5056 w 5892"/>
              <a:gd name="T15" fmla="*/ 2552 h 2627"/>
              <a:gd name="T16" fmla="*/ 4880 w 5892"/>
              <a:gd name="T17" fmla="*/ 2527 h 2627"/>
              <a:gd name="T18" fmla="*/ 4692 w 5892"/>
              <a:gd name="T19" fmla="*/ 2497 h 2627"/>
              <a:gd name="T20" fmla="*/ 4491 w 5892"/>
              <a:gd name="T21" fmla="*/ 2463 h 2627"/>
              <a:gd name="T22" fmla="*/ 4282 w 5892"/>
              <a:gd name="T23" fmla="*/ 2422 h 2627"/>
              <a:gd name="T24" fmla="*/ 4064 w 5892"/>
              <a:gd name="T25" fmla="*/ 2375 h 2627"/>
              <a:gd name="T26" fmla="*/ 3838 w 5892"/>
              <a:gd name="T27" fmla="*/ 2322 h 2627"/>
              <a:gd name="T28" fmla="*/ 3606 w 5892"/>
              <a:gd name="T29" fmla="*/ 2261 h 2627"/>
              <a:gd name="T30" fmla="*/ 3369 w 5892"/>
              <a:gd name="T31" fmla="*/ 2194 h 2627"/>
              <a:gd name="T32" fmla="*/ 3127 w 5892"/>
              <a:gd name="T33" fmla="*/ 2118 h 2627"/>
              <a:gd name="T34" fmla="*/ 2884 w 5892"/>
              <a:gd name="T35" fmla="*/ 2035 h 2627"/>
              <a:gd name="T36" fmla="*/ 2638 w 5892"/>
              <a:gd name="T37" fmla="*/ 1942 h 2627"/>
              <a:gd name="T38" fmla="*/ 2392 w 5892"/>
              <a:gd name="T39" fmla="*/ 1841 h 2627"/>
              <a:gd name="T40" fmla="*/ 2147 w 5892"/>
              <a:gd name="T41" fmla="*/ 1730 h 2627"/>
              <a:gd name="T42" fmla="*/ 1904 w 5892"/>
              <a:gd name="T43" fmla="*/ 1609 h 2627"/>
              <a:gd name="T44" fmla="*/ 1664 w 5892"/>
              <a:gd name="T45" fmla="*/ 1477 h 2627"/>
              <a:gd name="T46" fmla="*/ 1428 w 5892"/>
              <a:gd name="T47" fmla="*/ 1335 h 2627"/>
              <a:gd name="T48" fmla="*/ 1198 w 5892"/>
              <a:gd name="T49" fmla="*/ 1182 h 2627"/>
              <a:gd name="T50" fmla="*/ 975 w 5892"/>
              <a:gd name="T51" fmla="*/ 1016 h 2627"/>
              <a:gd name="T52" fmla="*/ 759 w 5892"/>
              <a:gd name="T53" fmla="*/ 838 h 2627"/>
              <a:gd name="T54" fmla="*/ 553 w 5892"/>
              <a:gd name="T55" fmla="*/ 649 h 2627"/>
              <a:gd name="T56" fmla="*/ 357 w 5892"/>
              <a:gd name="T57" fmla="*/ 447 h 2627"/>
              <a:gd name="T58" fmla="*/ 172 w 5892"/>
              <a:gd name="T59" fmla="*/ 230 h 2627"/>
              <a:gd name="T60" fmla="*/ 0 w 5892"/>
              <a:gd name="T61" fmla="*/ 0 h 2627"/>
              <a:gd name="T62" fmla="*/ 881 w 5892"/>
              <a:gd name="T63" fmla="*/ 80 h 2627"/>
              <a:gd name="T64" fmla="*/ 903 w 5892"/>
              <a:gd name="T65" fmla="*/ 107 h 2627"/>
              <a:gd name="T66" fmla="*/ 968 w 5892"/>
              <a:gd name="T67" fmla="*/ 180 h 2627"/>
              <a:gd name="T68" fmla="*/ 1018 w 5892"/>
              <a:gd name="T69" fmla="*/ 233 h 2627"/>
              <a:gd name="T70" fmla="*/ 1077 w 5892"/>
              <a:gd name="T71" fmla="*/ 296 h 2627"/>
              <a:gd name="T72" fmla="*/ 1146 w 5892"/>
              <a:gd name="T73" fmla="*/ 367 h 2627"/>
              <a:gd name="T74" fmla="*/ 1227 w 5892"/>
              <a:gd name="T75" fmla="*/ 447 h 2627"/>
              <a:gd name="T76" fmla="*/ 1317 w 5892"/>
              <a:gd name="T77" fmla="*/ 534 h 2627"/>
              <a:gd name="T78" fmla="*/ 1417 w 5892"/>
              <a:gd name="T79" fmla="*/ 626 h 2627"/>
              <a:gd name="T80" fmla="*/ 1527 w 5892"/>
              <a:gd name="T81" fmla="*/ 725 h 2627"/>
              <a:gd name="T82" fmla="*/ 1647 w 5892"/>
              <a:gd name="T83" fmla="*/ 827 h 2627"/>
              <a:gd name="T84" fmla="*/ 1776 w 5892"/>
              <a:gd name="T85" fmla="*/ 934 h 2627"/>
              <a:gd name="T86" fmla="*/ 1915 w 5892"/>
              <a:gd name="T87" fmla="*/ 1044 h 2627"/>
              <a:gd name="T88" fmla="*/ 2064 w 5892"/>
              <a:gd name="T89" fmla="*/ 1156 h 2627"/>
              <a:gd name="T90" fmla="*/ 2221 w 5892"/>
              <a:gd name="T91" fmla="*/ 1271 h 2627"/>
              <a:gd name="T92" fmla="*/ 2388 w 5892"/>
              <a:gd name="T93" fmla="*/ 1385 h 2627"/>
              <a:gd name="T94" fmla="*/ 2563 w 5892"/>
              <a:gd name="T95" fmla="*/ 1499 h 2627"/>
              <a:gd name="T96" fmla="*/ 2747 w 5892"/>
              <a:gd name="T97" fmla="*/ 1612 h 2627"/>
              <a:gd name="T98" fmla="*/ 2941 w 5892"/>
              <a:gd name="T99" fmla="*/ 1724 h 2627"/>
              <a:gd name="T100" fmla="*/ 3143 w 5892"/>
              <a:gd name="T101" fmla="*/ 1833 h 2627"/>
              <a:gd name="T102" fmla="*/ 3353 w 5892"/>
              <a:gd name="T103" fmla="*/ 1938 h 2627"/>
              <a:gd name="T104" fmla="*/ 3571 w 5892"/>
              <a:gd name="T105" fmla="*/ 2039 h 2627"/>
              <a:gd name="T106" fmla="*/ 3798 w 5892"/>
              <a:gd name="T107" fmla="*/ 2136 h 2627"/>
              <a:gd name="T108" fmla="*/ 4033 w 5892"/>
              <a:gd name="T109" fmla="*/ 2226 h 2627"/>
              <a:gd name="T110" fmla="*/ 4275 w 5892"/>
              <a:gd name="T111" fmla="*/ 2310 h 2627"/>
              <a:gd name="T112" fmla="*/ 4527 w 5892"/>
              <a:gd name="T113" fmla="*/ 2386 h 2627"/>
              <a:gd name="T114" fmla="*/ 4784 w 5892"/>
              <a:gd name="T115" fmla="*/ 2454 h 2627"/>
              <a:gd name="T116" fmla="*/ 5049 w 5892"/>
              <a:gd name="T117" fmla="*/ 2513 h 2627"/>
              <a:gd name="T118" fmla="*/ 5324 w 5892"/>
              <a:gd name="T119" fmla="*/ 2562 h 2627"/>
              <a:gd name="T120" fmla="*/ 5603 w 5892"/>
              <a:gd name="T121" fmla="*/ 2600 h 2627"/>
              <a:gd name="T122" fmla="*/ 5892 w 5892"/>
              <a:gd name="T123" fmla="*/ 2627 h 2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892" h="2627">
                <a:moveTo>
                  <a:pt x="5892" y="2627"/>
                </a:moveTo>
                <a:lnTo>
                  <a:pt x="5844" y="2626"/>
                </a:lnTo>
                <a:lnTo>
                  <a:pt x="5710" y="2618"/>
                </a:lnTo>
                <a:lnTo>
                  <a:pt x="5613" y="2611"/>
                </a:lnTo>
                <a:lnTo>
                  <a:pt x="5499" y="2601"/>
                </a:lnTo>
                <a:lnTo>
                  <a:pt x="5367" y="2588"/>
                </a:lnTo>
                <a:lnTo>
                  <a:pt x="5218" y="2572"/>
                </a:lnTo>
                <a:lnTo>
                  <a:pt x="5056" y="2552"/>
                </a:lnTo>
                <a:lnTo>
                  <a:pt x="4880" y="2527"/>
                </a:lnTo>
                <a:lnTo>
                  <a:pt x="4692" y="2497"/>
                </a:lnTo>
                <a:lnTo>
                  <a:pt x="4491" y="2463"/>
                </a:lnTo>
                <a:lnTo>
                  <a:pt x="4282" y="2422"/>
                </a:lnTo>
                <a:lnTo>
                  <a:pt x="4064" y="2375"/>
                </a:lnTo>
                <a:lnTo>
                  <a:pt x="3838" y="2322"/>
                </a:lnTo>
                <a:lnTo>
                  <a:pt x="3606" y="2261"/>
                </a:lnTo>
                <a:lnTo>
                  <a:pt x="3369" y="2194"/>
                </a:lnTo>
                <a:lnTo>
                  <a:pt x="3127" y="2118"/>
                </a:lnTo>
                <a:lnTo>
                  <a:pt x="2884" y="2035"/>
                </a:lnTo>
                <a:lnTo>
                  <a:pt x="2638" y="1942"/>
                </a:lnTo>
                <a:lnTo>
                  <a:pt x="2392" y="1841"/>
                </a:lnTo>
                <a:lnTo>
                  <a:pt x="2147" y="1730"/>
                </a:lnTo>
                <a:lnTo>
                  <a:pt x="1904" y="1609"/>
                </a:lnTo>
                <a:lnTo>
                  <a:pt x="1664" y="1477"/>
                </a:lnTo>
                <a:lnTo>
                  <a:pt x="1428" y="1335"/>
                </a:lnTo>
                <a:lnTo>
                  <a:pt x="1198" y="1182"/>
                </a:lnTo>
                <a:lnTo>
                  <a:pt x="975" y="1016"/>
                </a:lnTo>
                <a:lnTo>
                  <a:pt x="759" y="838"/>
                </a:lnTo>
                <a:lnTo>
                  <a:pt x="553" y="649"/>
                </a:lnTo>
                <a:lnTo>
                  <a:pt x="357" y="447"/>
                </a:lnTo>
                <a:lnTo>
                  <a:pt x="172" y="230"/>
                </a:lnTo>
                <a:lnTo>
                  <a:pt x="0" y="0"/>
                </a:lnTo>
                <a:lnTo>
                  <a:pt x="881" y="80"/>
                </a:lnTo>
                <a:lnTo>
                  <a:pt x="903" y="107"/>
                </a:lnTo>
                <a:lnTo>
                  <a:pt x="968" y="180"/>
                </a:lnTo>
                <a:lnTo>
                  <a:pt x="1018" y="233"/>
                </a:lnTo>
                <a:lnTo>
                  <a:pt x="1077" y="296"/>
                </a:lnTo>
                <a:lnTo>
                  <a:pt x="1146" y="367"/>
                </a:lnTo>
                <a:lnTo>
                  <a:pt x="1227" y="447"/>
                </a:lnTo>
                <a:lnTo>
                  <a:pt x="1317" y="534"/>
                </a:lnTo>
                <a:lnTo>
                  <a:pt x="1417" y="626"/>
                </a:lnTo>
                <a:lnTo>
                  <a:pt x="1527" y="725"/>
                </a:lnTo>
                <a:lnTo>
                  <a:pt x="1647" y="827"/>
                </a:lnTo>
                <a:lnTo>
                  <a:pt x="1776" y="934"/>
                </a:lnTo>
                <a:lnTo>
                  <a:pt x="1915" y="1044"/>
                </a:lnTo>
                <a:lnTo>
                  <a:pt x="2064" y="1156"/>
                </a:lnTo>
                <a:lnTo>
                  <a:pt x="2221" y="1271"/>
                </a:lnTo>
                <a:lnTo>
                  <a:pt x="2388" y="1385"/>
                </a:lnTo>
                <a:lnTo>
                  <a:pt x="2563" y="1499"/>
                </a:lnTo>
                <a:lnTo>
                  <a:pt x="2747" y="1612"/>
                </a:lnTo>
                <a:lnTo>
                  <a:pt x="2941" y="1724"/>
                </a:lnTo>
                <a:lnTo>
                  <a:pt x="3143" y="1833"/>
                </a:lnTo>
                <a:lnTo>
                  <a:pt x="3353" y="1938"/>
                </a:lnTo>
                <a:lnTo>
                  <a:pt x="3571" y="2039"/>
                </a:lnTo>
                <a:lnTo>
                  <a:pt x="3798" y="2136"/>
                </a:lnTo>
                <a:lnTo>
                  <a:pt x="4033" y="2226"/>
                </a:lnTo>
                <a:lnTo>
                  <a:pt x="4275" y="2310"/>
                </a:lnTo>
                <a:lnTo>
                  <a:pt x="4527" y="2386"/>
                </a:lnTo>
                <a:lnTo>
                  <a:pt x="4784" y="2454"/>
                </a:lnTo>
                <a:lnTo>
                  <a:pt x="5049" y="2513"/>
                </a:lnTo>
                <a:lnTo>
                  <a:pt x="5324" y="2562"/>
                </a:lnTo>
                <a:lnTo>
                  <a:pt x="5603" y="2600"/>
                </a:lnTo>
                <a:lnTo>
                  <a:pt x="5892" y="2627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SlideModel shp205">
            <a:extLst>
              <a:ext uri="{FF2B5EF4-FFF2-40B4-BE49-F238E27FC236}">
                <a16:creationId xmlns:a16="http://schemas.microsoft.com/office/drawing/2014/main" id="{96383C86-CC83-4EB0-9322-FB6FB2A35BF4}"/>
              </a:ext>
            </a:extLst>
          </p:cNvPr>
          <p:cNvSpPr>
            <a:spLocks/>
          </p:cNvSpPr>
          <p:nvPr/>
        </p:nvSpPr>
        <p:spPr bwMode="auto">
          <a:xfrm>
            <a:off x="4036745" y="4482985"/>
            <a:ext cx="1360832" cy="1066995"/>
          </a:xfrm>
          <a:custGeom>
            <a:avLst/>
            <a:gdLst>
              <a:gd name="T0" fmla="*/ 0 w 4451"/>
              <a:gd name="T1" fmla="*/ 3408 h 3488"/>
              <a:gd name="T2" fmla="*/ 881 w 4451"/>
              <a:gd name="T3" fmla="*/ 3488 h 3488"/>
              <a:gd name="T4" fmla="*/ 4451 w 4451"/>
              <a:gd name="T5" fmla="*/ 0 h 3488"/>
              <a:gd name="T6" fmla="*/ 3907 w 4451"/>
              <a:gd name="T7" fmla="*/ 31 h 3488"/>
              <a:gd name="T8" fmla="*/ 0 w 4451"/>
              <a:gd name="T9" fmla="*/ 3408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1" h="3488">
                <a:moveTo>
                  <a:pt x="0" y="3408"/>
                </a:moveTo>
                <a:lnTo>
                  <a:pt x="881" y="3488"/>
                </a:lnTo>
                <a:lnTo>
                  <a:pt x="4451" y="0"/>
                </a:lnTo>
                <a:lnTo>
                  <a:pt x="3907" y="31"/>
                </a:lnTo>
                <a:lnTo>
                  <a:pt x="0" y="340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SlideModel shp206">
            <a:extLst>
              <a:ext uri="{FF2B5EF4-FFF2-40B4-BE49-F238E27FC236}">
                <a16:creationId xmlns:a16="http://schemas.microsoft.com/office/drawing/2014/main" id="{FCC5CB79-9A78-454F-9701-C3EF13AA2CE7}"/>
              </a:ext>
            </a:extLst>
          </p:cNvPr>
          <p:cNvSpPr>
            <a:spLocks/>
          </p:cNvSpPr>
          <p:nvPr/>
        </p:nvSpPr>
        <p:spPr bwMode="auto">
          <a:xfrm>
            <a:off x="3439889" y="3654733"/>
            <a:ext cx="774995" cy="1900757"/>
          </a:xfrm>
          <a:custGeom>
            <a:avLst/>
            <a:gdLst>
              <a:gd name="T0" fmla="*/ 331 w 2537"/>
              <a:gd name="T1" fmla="*/ 0 h 6211"/>
              <a:gd name="T2" fmla="*/ 10 w 2537"/>
              <a:gd name="T3" fmla="*/ 641 h 6211"/>
              <a:gd name="T4" fmla="*/ 8 w 2537"/>
              <a:gd name="T5" fmla="*/ 679 h 6211"/>
              <a:gd name="T6" fmla="*/ 3 w 2537"/>
              <a:gd name="T7" fmla="*/ 791 h 6211"/>
              <a:gd name="T8" fmla="*/ 0 w 2537"/>
              <a:gd name="T9" fmla="*/ 873 h 6211"/>
              <a:gd name="T10" fmla="*/ 0 w 2537"/>
              <a:gd name="T11" fmla="*/ 970 h 6211"/>
              <a:gd name="T12" fmla="*/ 0 w 2537"/>
              <a:gd name="T13" fmla="*/ 1082 h 6211"/>
              <a:gd name="T14" fmla="*/ 3 w 2537"/>
              <a:gd name="T15" fmla="*/ 1207 h 6211"/>
              <a:gd name="T16" fmla="*/ 8 w 2537"/>
              <a:gd name="T17" fmla="*/ 1347 h 6211"/>
              <a:gd name="T18" fmla="*/ 16 w 2537"/>
              <a:gd name="T19" fmla="*/ 1498 h 6211"/>
              <a:gd name="T20" fmla="*/ 28 w 2537"/>
              <a:gd name="T21" fmla="*/ 1661 h 6211"/>
              <a:gd name="T22" fmla="*/ 43 w 2537"/>
              <a:gd name="T23" fmla="*/ 1835 h 6211"/>
              <a:gd name="T24" fmla="*/ 63 w 2537"/>
              <a:gd name="T25" fmla="*/ 2017 h 6211"/>
              <a:gd name="T26" fmla="*/ 88 w 2537"/>
              <a:gd name="T27" fmla="*/ 2210 h 6211"/>
              <a:gd name="T28" fmla="*/ 119 w 2537"/>
              <a:gd name="T29" fmla="*/ 2410 h 6211"/>
              <a:gd name="T30" fmla="*/ 157 w 2537"/>
              <a:gd name="T31" fmla="*/ 2617 h 6211"/>
              <a:gd name="T32" fmla="*/ 201 w 2537"/>
              <a:gd name="T33" fmla="*/ 2831 h 6211"/>
              <a:gd name="T34" fmla="*/ 251 w 2537"/>
              <a:gd name="T35" fmla="*/ 3050 h 6211"/>
              <a:gd name="T36" fmla="*/ 310 w 2537"/>
              <a:gd name="T37" fmla="*/ 3273 h 6211"/>
              <a:gd name="T38" fmla="*/ 377 w 2537"/>
              <a:gd name="T39" fmla="*/ 3501 h 6211"/>
              <a:gd name="T40" fmla="*/ 452 w 2537"/>
              <a:gd name="T41" fmla="*/ 3731 h 6211"/>
              <a:gd name="T42" fmla="*/ 537 w 2537"/>
              <a:gd name="T43" fmla="*/ 3963 h 6211"/>
              <a:gd name="T44" fmla="*/ 631 w 2537"/>
              <a:gd name="T45" fmla="*/ 4198 h 6211"/>
              <a:gd name="T46" fmla="*/ 736 w 2537"/>
              <a:gd name="T47" fmla="*/ 4431 h 6211"/>
              <a:gd name="T48" fmla="*/ 851 w 2537"/>
              <a:gd name="T49" fmla="*/ 4664 h 6211"/>
              <a:gd name="T50" fmla="*/ 978 w 2537"/>
              <a:gd name="T51" fmla="*/ 4896 h 6211"/>
              <a:gd name="T52" fmla="*/ 1116 w 2537"/>
              <a:gd name="T53" fmla="*/ 5126 h 6211"/>
              <a:gd name="T54" fmla="*/ 1266 w 2537"/>
              <a:gd name="T55" fmla="*/ 5353 h 6211"/>
              <a:gd name="T56" fmla="*/ 1431 w 2537"/>
              <a:gd name="T57" fmla="*/ 5575 h 6211"/>
              <a:gd name="T58" fmla="*/ 1607 w 2537"/>
              <a:gd name="T59" fmla="*/ 5793 h 6211"/>
              <a:gd name="T60" fmla="*/ 1798 w 2537"/>
              <a:gd name="T61" fmla="*/ 6006 h 6211"/>
              <a:gd name="T62" fmla="*/ 2003 w 2537"/>
              <a:gd name="T63" fmla="*/ 6211 h 6211"/>
              <a:gd name="T64" fmla="*/ 2537 w 2537"/>
              <a:gd name="T65" fmla="*/ 6109 h 6211"/>
              <a:gd name="T66" fmla="*/ 2514 w 2537"/>
              <a:gd name="T67" fmla="*/ 6086 h 6211"/>
              <a:gd name="T68" fmla="*/ 2447 w 2537"/>
              <a:gd name="T69" fmla="*/ 6017 h 6211"/>
              <a:gd name="T70" fmla="*/ 2399 w 2537"/>
              <a:gd name="T71" fmla="*/ 5964 h 6211"/>
              <a:gd name="T72" fmla="*/ 2342 w 2537"/>
              <a:gd name="T73" fmla="*/ 5900 h 6211"/>
              <a:gd name="T74" fmla="*/ 2278 w 2537"/>
              <a:gd name="T75" fmla="*/ 5825 h 6211"/>
              <a:gd name="T76" fmla="*/ 2208 w 2537"/>
              <a:gd name="T77" fmla="*/ 5737 h 6211"/>
              <a:gd name="T78" fmla="*/ 2130 w 2537"/>
              <a:gd name="T79" fmla="*/ 5638 h 6211"/>
              <a:gd name="T80" fmla="*/ 2047 w 2537"/>
              <a:gd name="T81" fmla="*/ 5528 h 6211"/>
              <a:gd name="T82" fmla="*/ 1959 w 2537"/>
              <a:gd name="T83" fmla="*/ 5405 h 6211"/>
              <a:gd name="T84" fmla="*/ 1868 w 2537"/>
              <a:gd name="T85" fmla="*/ 5269 h 6211"/>
              <a:gd name="T86" fmla="*/ 1772 w 2537"/>
              <a:gd name="T87" fmla="*/ 5123 h 6211"/>
              <a:gd name="T88" fmla="*/ 1675 w 2537"/>
              <a:gd name="T89" fmla="*/ 4965 h 6211"/>
              <a:gd name="T90" fmla="*/ 1575 w 2537"/>
              <a:gd name="T91" fmla="*/ 4793 h 6211"/>
              <a:gd name="T92" fmla="*/ 1475 w 2537"/>
              <a:gd name="T93" fmla="*/ 4610 h 6211"/>
              <a:gd name="T94" fmla="*/ 1373 w 2537"/>
              <a:gd name="T95" fmla="*/ 4415 h 6211"/>
              <a:gd name="T96" fmla="*/ 1273 w 2537"/>
              <a:gd name="T97" fmla="*/ 4207 h 6211"/>
              <a:gd name="T98" fmla="*/ 1174 w 2537"/>
              <a:gd name="T99" fmla="*/ 3988 h 6211"/>
              <a:gd name="T100" fmla="*/ 1076 w 2537"/>
              <a:gd name="T101" fmla="*/ 3756 h 6211"/>
              <a:gd name="T102" fmla="*/ 981 w 2537"/>
              <a:gd name="T103" fmla="*/ 3512 h 6211"/>
              <a:gd name="T104" fmla="*/ 890 w 2537"/>
              <a:gd name="T105" fmla="*/ 3256 h 6211"/>
              <a:gd name="T106" fmla="*/ 803 w 2537"/>
              <a:gd name="T107" fmla="*/ 2987 h 6211"/>
              <a:gd name="T108" fmla="*/ 721 w 2537"/>
              <a:gd name="T109" fmla="*/ 2705 h 6211"/>
              <a:gd name="T110" fmla="*/ 644 w 2537"/>
              <a:gd name="T111" fmla="*/ 2411 h 6211"/>
              <a:gd name="T112" fmla="*/ 574 w 2537"/>
              <a:gd name="T113" fmla="*/ 2104 h 6211"/>
              <a:gd name="T114" fmla="*/ 511 w 2537"/>
              <a:gd name="T115" fmla="*/ 1786 h 6211"/>
              <a:gd name="T116" fmla="*/ 456 w 2537"/>
              <a:gd name="T117" fmla="*/ 1454 h 6211"/>
              <a:gd name="T118" fmla="*/ 410 w 2537"/>
              <a:gd name="T119" fmla="*/ 1110 h 6211"/>
              <a:gd name="T120" fmla="*/ 372 w 2537"/>
              <a:gd name="T121" fmla="*/ 753 h 6211"/>
              <a:gd name="T122" fmla="*/ 346 w 2537"/>
              <a:gd name="T123" fmla="*/ 383 h 6211"/>
              <a:gd name="T124" fmla="*/ 331 w 2537"/>
              <a:gd name="T125" fmla="*/ 0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37" h="6211">
                <a:moveTo>
                  <a:pt x="331" y="0"/>
                </a:moveTo>
                <a:lnTo>
                  <a:pt x="10" y="641"/>
                </a:lnTo>
                <a:lnTo>
                  <a:pt x="8" y="679"/>
                </a:lnTo>
                <a:lnTo>
                  <a:pt x="3" y="791"/>
                </a:lnTo>
                <a:lnTo>
                  <a:pt x="0" y="873"/>
                </a:lnTo>
                <a:lnTo>
                  <a:pt x="0" y="970"/>
                </a:lnTo>
                <a:lnTo>
                  <a:pt x="0" y="1082"/>
                </a:lnTo>
                <a:lnTo>
                  <a:pt x="3" y="1207"/>
                </a:lnTo>
                <a:lnTo>
                  <a:pt x="8" y="1347"/>
                </a:lnTo>
                <a:lnTo>
                  <a:pt x="16" y="1498"/>
                </a:lnTo>
                <a:lnTo>
                  <a:pt x="28" y="1661"/>
                </a:lnTo>
                <a:lnTo>
                  <a:pt x="43" y="1835"/>
                </a:lnTo>
                <a:lnTo>
                  <a:pt x="63" y="2017"/>
                </a:lnTo>
                <a:lnTo>
                  <a:pt x="88" y="2210"/>
                </a:lnTo>
                <a:lnTo>
                  <a:pt x="119" y="2410"/>
                </a:lnTo>
                <a:lnTo>
                  <a:pt x="157" y="2617"/>
                </a:lnTo>
                <a:lnTo>
                  <a:pt x="201" y="2831"/>
                </a:lnTo>
                <a:lnTo>
                  <a:pt x="251" y="3050"/>
                </a:lnTo>
                <a:lnTo>
                  <a:pt x="310" y="3273"/>
                </a:lnTo>
                <a:lnTo>
                  <a:pt x="377" y="3501"/>
                </a:lnTo>
                <a:lnTo>
                  <a:pt x="452" y="3731"/>
                </a:lnTo>
                <a:lnTo>
                  <a:pt x="537" y="3963"/>
                </a:lnTo>
                <a:lnTo>
                  <a:pt x="631" y="4198"/>
                </a:lnTo>
                <a:lnTo>
                  <a:pt x="736" y="4431"/>
                </a:lnTo>
                <a:lnTo>
                  <a:pt x="851" y="4664"/>
                </a:lnTo>
                <a:lnTo>
                  <a:pt x="978" y="4896"/>
                </a:lnTo>
                <a:lnTo>
                  <a:pt x="1116" y="5126"/>
                </a:lnTo>
                <a:lnTo>
                  <a:pt x="1266" y="5353"/>
                </a:lnTo>
                <a:lnTo>
                  <a:pt x="1431" y="5575"/>
                </a:lnTo>
                <a:lnTo>
                  <a:pt x="1607" y="5793"/>
                </a:lnTo>
                <a:lnTo>
                  <a:pt x="1798" y="6006"/>
                </a:lnTo>
                <a:lnTo>
                  <a:pt x="2003" y="6211"/>
                </a:lnTo>
                <a:lnTo>
                  <a:pt x="2537" y="6109"/>
                </a:lnTo>
                <a:lnTo>
                  <a:pt x="2514" y="6086"/>
                </a:lnTo>
                <a:lnTo>
                  <a:pt x="2447" y="6017"/>
                </a:lnTo>
                <a:lnTo>
                  <a:pt x="2399" y="5964"/>
                </a:lnTo>
                <a:lnTo>
                  <a:pt x="2342" y="5900"/>
                </a:lnTo>
                <a:lnTo>
                  <a:pt x="2278" y="5825"/>
                </a:lnTo>
                <a:lnTo>
                  <a:pt x="2208" y="5737"/>
                </a:lnTo>
                <a:lnTo>
                  <a:pt x="2130" y="5638"/>
                </a:lnTo>
                <a:lnTo>
                  <a:pt x="2047" y="5528"/>
                </a:lnTo>
                <a:lnTo>
                  <a:pt x="1959" y="5405"/>
                </a:lnTo>
                <a:lnTo>
                  <a:pt x="1868" y="5269"/>
                </a:lnTo>
                <a:lnTo>
                  <a:pt x="1772" y="5123"/>
                </a:lnTo>
                <a:lnTo>
                  <a:pt x="1675" y="4965"/>
                </a:lnTo>
                <a:lnTo>
                  <a:pt x="1575" y="4793"/>
                </a:lnTo>
                <a:lnTo>
                  <a:pt x="1475" y="4610"/>
                </a:lnTo>
                <a:lnTo>
                  <a:pt x="1373" y="4415"/>
                </a:lnTo>
                <a:lnTo>
                  <a:pt x="1273" y="4207"/>
                </a:lnTo>
                <a:lnTo>
                  <a:pt x="1174" y="3988"/>
                </a:lnTo>
                <a:lnTo>
                  <a:pt x="1076" y="3756"/>
                </a:lnTo>
                <a:lnTo>
                  <a:pt x="981" y="3512"/>
                </a:lnTo>
                <a:lnTo>
                  <a:pt x="890" y="3256"/>
                </a:lnTo>
                <a:lnTo>
                  <a:pt x="803" y="2987"/>
                </a:lnTo>
                <a:lnTo>
                  <a:pt x="721" y="2705"/>
                </a:lnTo>
                <a:lnTo>
                  <a:pt x="644" y="2411"/>
                </a:lnTo>
                <a:lnTo>
                  <a:pt x="574" y="2104"/>
                </a:lnTo>
                <a:lnTo>
                  <a:pt x="511" y="1786"/>
                </a:lnTo>
                <a:lnTo>
                  <a:pt x="456" y="1454"/>
                </a:lnTo>
                <a:lnTo>
                  <a:pt x="410" y="1110"/>
                </a:lnTo>
                <a:lnTo>
                  <a:pt x="372" y="753"/>
                </a:lnTo>
                <a:lnTo>
                  <a:pt x="346" y="383"/>
                </a:lnTo>
                <a:lnTo>
                  <a:pt x="331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SlideModel shp207">
            <a:extLst>
              <a:ext uri="{FF2B5EF4-FFF2-40B4-BE49-F238E27FC236}">
                <a16:creationId xmlns:a16="http://schemas.microsoft.com/office/drawing/2014/main" id="{71008930-7A0E-49FA-8F86-5E0CDA751586}"/>
              </a:ext>
            </a:extLst>
          </p:cNvPr>
          <p:cNvSpPr>
            <a:spLocks/>
          </p:cNvSpPr>
          <p:nvPr/>
        </p:nvSpPr>
        <p:spPr bwMode="auto">
          <a:xfrm>
            <a:off x="2883436" y="2585901"/>
            <a:ext cx="2626167" cy="2938367"/>
          </a:xfrm>
          <a:custGeom>
            <a:avLst/>
            <a:gdLst>
              <a:gd name="T0" fmla="*/ 8581 w 8581"/>
              <a:gd name="T1" fmla="*/ 4369 h 9597"/>
              <a:gd name="T2" fmla="*/ 6998 w 8581"/>
              <a:gd name="T3" fmla="*/ 4224 h 9597"/>
              <a:gd name="T4" fmla="*/ 7018 w 8581"/>
              <a:gd name="T5" fmla="*/ 4346 h 9597"/>
              <a:gd name="T6" fmla="*/ 7047 w 8581"/>
              <a:gd name="T7" fmla="*/ 4500 h 9597"/>
              <a:gd name="T8" fmla="*/ 7074 w 8581"/>
              <a:gd name="T9" fmla="*/ 4625 h 9597"/>
              <a:gd name="T10" fmla="*/ 7107 w 8581"/>
              <a:gd name="T11" fmla="*/ 4767 h 9597"/>
              <a:gd name="T12" fmla="*/ 7147 w 8581"/>
              <a:gd name="T13" fmla="*/ 4921 h 9597"/>
              <a:gd name="T14" fmla="*/ 7195 w 8581"/>
              <a:gd name="T15" fmla="*/ 5083 h 9597"/>
              <a:gd name="T16" fmla="*/ 7250 w 8581"/>
              <a:gd name="T17" fmla="*/ 5249 h 9597"/>
              <a:gd name="T18" fmla="*/ 7312 w 8581"/>
              <a:gd name="T19" fmla="*/ 5419 h 9597"/>
              <a:gd name="T20" fmla="*/ 7383 w 8581"/>
              <a:gd name="T21" fmla="*/ 5585 h 9597"/>
              <a:gd name="T22" fmla="*/ 7462 w 8581"/>
              <a:gd name="T23" fmla="*/ 5746 h 9597"/>
              <a:gd name="T24" fmla="*/ 7550 w 8581"/>
              <a:gd name="T25" fmla="*/ 5901 h 9597"/>
              <a:gd name="T26" fmla="*/ 7648 w 8581"/>
              <a:gd name="T27" fmla="*/ 6041 h 9597"/>
              <a:gd name="T28" fmla="*/ 7755 w 8581"/>
              <a:gd name="T29" fmla="*/ 6168 h 9597"/>
              <a:gd name="T30" fmla="*/ 4352 w 8581"/>
              <a:gd name="T31" fmla="*/ 9597 h 9597"/>
              <a:gd name="T32" fmla="*/ 4256 w 8581"/>
              <a:gd name="T33" fmla="*/ 9506 h 9597"/>
              <a:gd name="T34" fmla="*/ 4146 w 8581"/>
              <a:gd name="T35" fmla="*/ 9392 h 9597"/>
              <a:gd name="T36" fmla="*/ 4003 w 8581"/>
              <a:gd name="T37" fmla="*/ 9232 h 9597"/>
              <a:gd name="T38" fmla="*/ 3833 w 8581"/>
              <a:gd name="T39" fmla="*/ 9025 h 9597"/>
              <a:gd name="T40" fmla="*/ 3645 w 8581"/>
              <a:gd name="T41" fmla="*/ 8770 h 9597"/>
              <a:gd name="T42" fmla="*/ 3444 w 8581"/>
              <a:gd name="T43" fmla="*/ 8466 h 9597"/>
              <a:gd name="T44" fmla="*/ 3237 w 8581"/>
              <a:gd name="T45" fmla="*/ 8115 h 9597"/>
              <a:gd name="T46" fmla="*/ 3030 w 8581"/>
              <a:gd name="T47" fmla="*/ 7714 h 9597"/>
              <a:gd name="T48" fmla="*/ 2829 w 8581"/>
              <a:gd name="T49" fmla="*/ 7263 h 9597"/>
              <a:gd name="T50" fmla="*/ 2643 w 8581"/>
              <a:gd name="T51" fmla="*/ 6763 h 9597"/>
              <a:gd name="T52" fmla="*/ 2477 w 8581"/>
              <a:gd name="T53" fmla="*/ 6212 h 9597"/>
              <a:gd name="T54" fmla="*/ 2337 w 8581"/>
              <a:gd name="T55" fmla="*/ 5609 h 9597"/>
              <a:gd name="T56" fmla="*/ 2230 w 8581"/>
              <a:gd name="T57" fmla="*/ 4954 h 9597"/>
              <a:gd name="T58" fmla="*/ 2164 w 8581"/>
              <a:gd name="T59" fmla="*/ 4248 h 9597"/>
              <a:gd name="T60" fmla="*/ 2146 w 8581"/>
              <a:gd name="T61" fmla="*/ 3488 h 9597"/>
              <a:gd name="T62" fmla="*/ 4915 w 8581"/>
              <a:gd name="T63" fmla="*/ 0 h 9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581" h="9597">
                <a:moveTo>
                  <a:pt x="4915" y="0"/>
                </a:moveTo>
                <a:lnTo>
                  <a:pt x="8581" y="4369"/>
                </a:lnTo>
                <a:lnTo>
                  <a:pt x="6996" y="4209"/>
                </a:lnTo>
                <a:lnTo>
                  <a:pt x="6998" y="4224"/>
                </a:lnTo>
                <a:lnTo>
                  <a:pt x="7005" y="4272"/>
                </a:lnTo>
                <a:lnTo>
                  <a:pt x="7018" y="4346"/>
                </a:lnTo>
                <a:lnTo>
                  <a:pt x="7035" y="4442"/>
                </a:lnTo>
                <a:lnTo>
                  <a:pt x="7047" y="4500"/>
                </a:lnTo>
                <a:lnTo>
                  <a:pt x="7059" y="4560"/>
                </a:lnTo>
                <a:lnTo>
                  <a:pt x="7074" y="4625"/>
                </a:lnTo>
                <a:lnTo>
                  <a:pt x="7089" y="4694"/>
                </a:lnTo>
                <a:lnTo>
                  <a:pt x="7107" y="4767"/>
                </a:lnTo>
                <a:lnTo>
                  <a:pt x="7127" y="4843"/>
                </a:lnTo>
                <a:lnTo>
                  <a:pt x="7147" y="4921"/>
                </a:lnTo>
                <a:lnTo>
                  <a:pt x="7169" y="5000"/>
                </a:lnTo>
                <a:lnTo>
                  <a:pt x="7195" y="5083"/>
                </a:lnTo>
                <a:lnTo>
                  <a:pt x="7221" y="5165"/>
                </a:lnTo>
                <a:lnTo>
                  <a:pt x="7250" y="5249"/>
                </a:lnTo>
                <a:lnTo>
                  <a:pt x="7280" y="5334"/>
                </a:lnTo>
                <a:lnTo>
                  <a:pt x="7312" y="5419"/>
                </a:lnTo>
                <a:lnTo>
                  <a:pt x="7347" y="5502"/>
                </a:lnTo>
                <a:lnTo>
                  <a:pt x="7383" y="5585"/>
                </a:lnTo>
                <a:lnTo>
                  <a:pt x="7422" y="5667"/>
                </a:lnTo>
                <a:lnTo>
                  <a:pt x="7462" y="5746"/>
                </a:lnTo>
                <a:lnTo>
                  <a:pt x="7505" y="5825"/>
                </a:lnTo>
                <a:lnTo>
                  <a:pt x="7550" y="5901"/>
                </a:lnTo>
                <a:lnTo>
                  <a:pt x="7598" y="5973"/>
                </a:lnTo>
                <a:lnTo>
                  <a:pt x="7648" y="6041"/>
                </a:lnTo>
                <a:lnTo>
                  <a:pt x="7700" y="6107"/>
                </a:lnTo>
                <a:lnTo>
                  <a:pt x="7755" y="6168"/>
                </a:lnTo>
                <a:lnTo>
                  <a:pt x="7812" y="6225"/>
                </a:lnTo>
                <a:lnTo>
                  <a:pt x="4352" y="9597"/>
                </a:lnTo>
                <a:lnTo>
                  <a:pt x="4327" y="9574"/>
                </a:lnTo>
                <a:lnTo>
                  <a:pt x="4256" y="9506"/>
                </a:lnTo>
                <a:lnTo>
                  <a:pt x="4206" y="9455"/>
                </a:lnTo>
                <a:lnTo>
                  <a:pt x="4146" y="9392"/>
                </a:lnTo>
                <a:lnTo>
                  <a:pt x="4078" y="9318"/>
                </a:lnTo>
                <a:lnTo>
                  <a:pt x="4003" y="9232"/>
                </a:lnTo>
                <a:lnTo>
                  <a:pt x="3922" y="9134"/>
                </a:lnTo>
                <a:lnTo>
                  <a:pt x="3833" y="9025"/>
                </a:lnTo>
                <a:lnTo>
                  <a:pt x="3742" y="8903"/>
                </a:lnTo>
                <a:lnTo>
                  <a:pt x="3645" y="8770"/>
                </a:lnTo>
                <a:lnTo>
                  <a:pt x="3546" y="8624"/>
                </a:lnTo>
                <a:lnTo>
                  <a:pt x="3444" y="8466"/>
                </a:lnTo>
                <a:lnTo>
                  <a:pt x="3340" y="8296"/>
                </a:lnTo>
                <a:lnTo>
                  <a:pt x="3237" y="8115"/>
                </a:lnTo>
                <a:lnTo>
                  <a:pt x="3132" y="7920"/>
                </a:lnTo>
                <a:lnTo>
                  <a:pt x="3030" y="7714"/>
                </a:lnTo>
                <a:lnTo>
                  <a:pt x="2928" y="7495"/>
                </a:lnTo>
                <a:lnTo>
                  <a:pt x="2829" y="7263"/>
                </a:lnTo>
                <a:lnTo>
                  <a:pt x="2734" y="7020"/>
                </a:lnTo>
                <a:lnTo>
                  <a:pt x="2643" y="6763"/>
                </a:lnTo>
                <a:lnTo>
                  <a:pt x="2556" y="6494"/>
                </a:lnTo>
                <a:lnTo>
                  <a:pt x="2477" y="6212"/>
                </a:lnTo>
                <a:lnTo>
                  <a:pt x="2403" y="5917"/>
                </a:lnTo>
                <a:lnTo>
                  <a:pt x="2337" y="5609"/>
                </a:lnTo>
                <a:lnTo>
                  <a:pt x="2279" y="5289"/>
                </a:lnTo>
                <a:lnTo>
                  <a:pt x="2230" y="4954"/>
                </a:lnTo>
                <a:lnTo>
                  <a:pt x="2192" y="4607"/>
                </a:lnTo>
                <a:lnTo>
                  <a:pt x="2164" y="4248"/>
                </a:lnTo>
                <a:lnTo>
                  <a:pt x="2149" y="3874"/>
                </a:lnTo>
                <a:lnTo>
                  <a:pt x="2146" y="3488"/>
                </a:lnTo>
                <a:lnTo>
                  <a:pt x="0" y="3265"/>
                </a:lnTo>
                <a:lnTo>
                  <a:pt x="4915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SlideModel shp208">
            <a:extLst>
              <a:ext uri="{FF2B5EF4-FFF2-40B4-BE49-F238E27FC236}">
                <a16:creationId xmlns:a16="http://schemas.microsoft.com/office/drawing/2014/main" id="{47E351ED-EBF8-4E1A-BF2E-726640F48382}"/>
              </a:ext>
            </a:extLst>
          </p:cNvPr>
          <p:cNvSpPr>
            <a:spLocks/>
          </p:cNvSpPr>
          <p:nvPr/>
        </p:nvSpPr>
        <p:spPr bwMode="auto">
          <a:xfrm>
            <a:off x="5024770" y="3875110"/>
            <a:ext cx="484831" cy="209359"/>
          </a:xfrm>
          <a:custGeom>
            <a:avLst/>
            <a:gdLst>
              <a:gd name="T0" fmla="*/ 0 w 1585"/>
              <a:gd name="T1" fmla="*/ 0 h 688"/>
              <a:gd name="T2" fmla="*/ 1585 w 1585"/>
              <a:gd name="T3" fmla="*/ 160 h 688"/>
              <a:gd name="T4" fmla="*/ 753 w 1585"/>
              <a:gd name="T5" fmla="*/ 688 h 688"/>
              <a:gd name="T6" fmla="*/ 134 w 1585"/>
              <a:gd name="T7" fmla="*/ 645 h 688"/>
              <a:gd name="T8" fmla="*/ 129 w 1585"/>
              <a:gd name="T9" fmla="*/ 632 h 688"/>
              <a:gd name="T10" fmla="*/ 120 w 1585"/>
              <a:gd name="T11" fmla="*/ 592 h 688"/>
              <a:gd name="T12" fmla="*/ 105 w 1585"/>
              <a:gd name="T13" fmla="*/ 530 h 688"/>
              <a:gd name="T14" fmla="*/ 87 w 1585"/>
              <a:gd name="T15" fmla="*/ 449 h 688"/>
              <a:gd name="T16" fmla="*/ 65 w 1585"/>
              <a:gd name="T17" fmla="*/ 353 h 688"/>
              <a:gd name="T18" fmla="*/ 42 w 1585"/>
              <a:gd name="T19" fmla="*/ 243 h 688"/>
              <a:gd name="T20" fmla="*/ 31 w 1585"/>
              <a:gd name="T21" fmla="*/ 185 h 688"/>
              <a:gd name="T22" fmla="*/ 20 w 1585"/>
              <a:gd name="T23" fmla="*/ 124 h 688"/>
              <a:gd name="T24" fmla="*/ 9 w 1585"/>
              <a:gd name="T25" fmla="*/ 63 h 688"/>
              <a:gd name="T26" fmla="*/ 0 w 1585"/>
              <a:gd name="T2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85" h="688">
                <a:moveTo>
                  <a:pt x="0" y="0"/>
                </a:moveTo>
                <a:lnTo>
                  <a:pt x="1585" y="160"/>
                </a:lnTo>
                <a:lnTo>
                  <a:pt x="753" y="688"/>
                </a:lnTo>
                <a:lnTo>
                  <a:pt x="134" y="645"/>
                </a:lnTo>
                <a:lnTo>
                  <a:pt x="129" y="632"/>
                </a:lnTo>
                <a:lnTo>
                  <a:pt x="120" y="592"/>
                </a:lnTo>
                <a:lnTo>
                  <a:pt x="105" y="530"/>
                </a:lnTo>
                <a:lnTo>
                  <a:pt x="87" y="449"/>
                </a:lnTo>
                <a:lnTo>
                  <a:pt x="65" y="353"/>
                </a:lnTo>
                <a:lnTo>
                  <a:pt x="42" y="243"/>
                </a:lnTo>
                <a:lnTo>
                  <a:pt x="31" y="185"/>
                </a:lnTo>
                <a:lnTo>
                  <a:pt x="20" y="124"/>
                </a:lnTo>
                <a:lnTo>
                  <a:pt x="9" y="6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SlideModel shp209">
            <a:extLst>
              <a:ext uri="{FF2B5EF4-FFF2-40B4-BE49-F238E27FC236}">
                <a16:creationId xmlns:a16="http://schemas.microsoft.com/office/drawing/2014/main" id="{0D948096-AE0E-4F36-A30F-0C55894B9255}"/>
              </a:ext>
            </a:extLst>
          </p:cNvPr>
          <p:cNvSpPr>
            <a:spLocks/>
          </p:cNvSpPr>
          <p:nvPr/>
        </p:nvSpPr>
        <p:spPr bwMode="auto">
          <a:xfrm>
            <a:off x="2854052" y="3584946"/>
            <a:ext cx="686844" cy="264453"/>
          </a:xfrm>
          <a:custGeom>
            <a:avLst/>
            <a:gdLst>
              <a:gd name="T0" fmla="*/ 96 w 2242"/>
              <a:gd name="T1" fmla="*/ 0 h 864"/>
              <a:gd name="T2" fmla="*/ 0 w 2242"/>
              <a:gd name="T3" fmla="*/ 720 h 864"/>
              <a:gd name="T4" fmla="*/ 1921 w 2242"/>
              <a:gd name="T5" fmla="*/ 864 h 864"/>
              <a:gd name="T6" fmla="*/ 2242 w 2242"/>
              <a:gd name="T7" fmla="*/ 223 h 864"/>
              <a:gd name="T8" fmla="*/ 96 w 2242"/>
              <a:gd name="T9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2" h="864">
                <a:moveTo>
                  <a:pt x="96" y="0"/>
                </a:moveTo>
                <a:lnTo>
                  <a:pt x="0" y="720"/>
                </a:lnTo>
                <a:lnTo>
                  <a:pt x="1921" y="864"/>
                </a:lnTo>
                <a:lnTo>
                  <a:pt x="2242" y="223"/>
                </a:lnTo>
                <a:lnTo>
                  <a:pt x="96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SlideModel shp210">
            <a:extLst>
              <a:ext uri="{FF2B5EF4-FFF2-40B4-BE49-F238E27FC236}">
                <a16:creationId xmlns:a16="http://schemas.microsoft.com/office/drawing/2014/main" id="{F13D49AC-C013-45C8-A7ED-68A2A61422FB}"/>
              </a:ext>
            </a:extLst>
          </p:cNvPr>
          <p:cNvSpPr>
            <a:spLocks/>
          </p:cNvSpPr>
          <p:nvPr/>
        </p:nvSpPr>
        <p:spPr bwMode="auto">
          <a:xfrm>
            <a:off x="5597752" y="1340768"/>
            <a:ext cx="903548" cy="1981562"/>
          </a:xfrm>
          <a:custGeom>
            <a:avLst/>
            <a:gdLst>
              <a:gd name="T0" fmla="*/ 0 w 2954"/>
              <a:gd name="T1" fmla="*/ 3138 h 6473"/>
              <a:gd name="T2" fmla="*/ 0 w 2954"/>
              <a:gd name="T3" fmla="*/ 6473 h 6473"/>
              <a:gd name="T4" fmla="*/ 2946 w 2954"/>
              <a:gd name="T5" fmla="*/ 4217 h 6473"/>
              <a:gd name="T6" fmla="*/ 2954 w 2954"/>
              <a:gd name="T7" fmla="*/ 2417 h 6473"/>
              <a:gd name="T8" fmla="*/ 2834 w 2954"/>
              <a:gd name="T9" fmla="*/ 0 h 6473"/>
              <a:gd name="T10" fmla="*/ 0 w 2954"/>
              <a:gd name="T11" fmla="*/ 3138 h 6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4" h="6473">
                <a:moveTo>
                  <a:pt x="0" y="3138"/>
                </a:moveTo>
                <a:lnTo>
                  <a:pt x="0" y="6473"/>
                </a:lnTo>
                <a:lnTo>
                  <a:pt x="2946" y="4217"/>
                </a:lnTo>
                <a:lnTo>
                  <a:pt x="2954" y="2417"/>
                </a:lnTo>
                <a:lnTo>
                  <a:pt x="2834" y="0"/>
                </a:lnTo>
                <a:lnTo>
                  <a:pt x="0" y="3138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SlideModel shp211">
            <a:extLst>
              <a:ext uri="{FF2B5EF4-FFF2-40B4-BE49-F238E27FC236}">
                <a16:creationId xmlns:a16="http://schemas.microsoft.com/office/drawing/2014/main" id="{AD8B3924-979A-4D41-ACC7-EB90A49BB74B}"/>
              </a:ext>
            </a:extLst>
          </p:cNvPr>
          <p:cNvSpPr>
            <a:spLocks/>
          </p:cNvSpPr>
          <p:nvPr/>
        </p:nvSpPr>
        <p:spPr bwMode="auto">
          <a:xfrm>
            <a:off x="5597752" y="2631813"/>
            <a:ext cx="1513258" cy="1006391"/>
          </a:xfrm>
          <a:custGeom>
            <a:avLst/>
            <a:gdLst>
              <a:gd name="T0" fmla="*/ 0 w 4947"/>
              <a:gd name="T1" fmla="*/ 2256 h 3288"/>
              <a:gd name="T2" fmla="*/ 14 w 4947"/>
              <a:gd name="T3" fmla="*/ 2261 h 3288"/>
              <a:gd name="T4" fmla="*/ 56 w 4947"/>
              <a:gd name="T5" fmla="*/ 2272 h 3288"/>
              <a:gd name="T6" fmla="*/ 122 w 4947"/>
              <a:gd name="T7" fmla="*/ 2291 h 3288"/>
              <a:gd name="T8" fmla="*/ 207 w 4947"/>
              <a:gd name="T9" fmla="*/ 2320 h 3288"/>
              <a:gd name="T10" fmla="*/ 257 w 4947"/>
              <a:gd name="T11" fmla="*/ 2337 h 3288"/>
              <a:gd name="T12" fmla="*/ 311 w 4947"/>
              <a:gd name="T13" fmla="*/ 2355 h 3288"/>
              <a:gd name="T14" fmla="*/ 367 w 4947"/>
              <a:gd name="T15" fmla="*/ 2376 h 3288"/>
              <a:gd name="T16" fmla="*/ 427 w 4947"/>
              <a:gd name="T17" fmla="*/ 2399 h 3288"/>
              <a:gd name="T18" fmla="*/ 489 w 4947"/>
              <a:gd name="T19" fmla="*/ 2425 h 3288"/>
              <a:gd name="T20" fmla="*/ 554 w 4947"/>
              <a:gd name="T21" fmla="*/ 2451 h 3288"/>
              <a:gd name="T22" fmla="*/ 620 w 4947"/>
              <a:gd name="T23" fmla="*/ 2481 h 3288"/>
              <a:gd name="T24" fmla="*/ 687 w 4947"/>
              <a:gd name="T25" fmla="*/ 2512 h 3288"/>
              <a:gd name="T26" fmla="*/ 755 w 4947"/>
              <a:gd name="T27" fmla="*/ 2545 h 3288"/>
              <a:gd name="T28" fmla="*/ 825 w 4947"/>
              <a:gd name="T29" fmla="*/ 2580 h 3288"/>
              <a:gd name="T30" fmla="*/ 894 w 4947"/>
              <a:gd name="T31" fmla="*/ 2617 h 3288"/>
              <a:gd name="T32" fmla="*/ 962 w 4947"/>
              <a:gd name="T33" fmla="*/ 2656 h 3288"/>
              <a:gd name="T34" fmla="*/ 1031 w 4947"/>
              <a:gd name="T35" fmla="*/ 2698 h 3288"/>
              <a:gd name="T36" fmla="*/ 1098 w 4947"/>
              <a:gd name="T37" fmla="*/ 2740 h 3288"/>
              <a:gd name="T38" fmla="*/ 1163 w 4947"/>
              <a:gd name="T39" fmla="*/ 2787 h 3288"/>
              <a:gd name="T40" fmla="*/ 1225 w 4947"/>
              <a:gd name="T41" fmla="*/ 2834 h 3288"/>
              <a:gd name="T42" fmla="*/ 1287 w 4947"/>
              <a:gd name="T43" fmla="*/ 2883 h 3288"/>
              <a:gd name="T44" fmla="*/ 1344 w 4947"/>
              <a:gd name="T45" fmla="*/ 2935 h 3288"/>
              <a:gd name="T46" fmla="*/ 1399 w 4947"/>
              <a:gd name="T47" fmla="*/ 2988 h 3288"/>
              <a:gd name="T48" fmla="*/ 1450 w 4947"/>
              <a:gd name="T49" fmla="*/ 3044 h 3288"/>
              <a:gd name="T50" fmla="*/ 1497 w 4947"/>
              <a:gd name="T51" fmla="*/ 3102 h 3288"/>
              <a:gd name="T52" fmla="*/ 1539 w 4947"/>
              <a:gd name="T53" fmla="*/ 3162 h 3288"/>
              <a:gd name="T54" fmla="*/ 1577 w 4947"/>
              <a:gd name="T55" fmla="*/ 3225 h 3288"/>
              <a:gd name="T56" fmla="*/ 1609 w 4947"/>
              <a:gd name="T57" fmla="*/ 3288 h 3288"/>
              <a:gd name="T58" fmla="*/ 4947 w 4947"/>
              <a:gd name="T59" fmla="*/ 1321 h 3288"/>
              <a:gd name="T60" fmla="*/ 4939 w 4947"/>
              <a:gd name="T61" fmla="*/ 1309 h 3288"/>
              <a:gd name="T62" fmla="*/ 4918 w 4947"/>
              <a:gd name="T63" fmla="*/ 1276 h 3288"/>
              <a:gd name="T64" fmla="*/ 4902 w 4947"/>
              <a:gd name="T65" fmla="*/ 1253 h 3288"/>
              <a:gd name="T66" fmla="*/ 4882 w 4947"/>
              <a:gd name="T67" fmla="*/ 1224 h 3288"/>
              <a:gd name="T68" fmla="*/ 4859 w 4947"/>
              <a:gd name="T69" fmla="*/ 1192 h 3288"/>
              <a:gd name="T70" fmla="*/ 4831 w 4947"/>
              <a:gd name="T71" fmla="*/ 1157 h 3288"/>
              <a:gd name="T72" fmla="*/ 4800 w 4947"/>
              <a:gd name="T73" fmla="*/ 1117 h 3288"/>
              <a:gd name="T74" fmla="*/ 4765 w 4947"/>
              <a:gd name="T75" fmla="*/ 1075 h 3288"/>
              <a:gd name="T76" fmla="*/ 4727 w 4947"/>
              <a:gd name="T77" fmla="*/ 1029 h 3288"/>
              <a:gd name="T78" fmla="*/ 4684 w 4947"/>
              <a:gd name="T79" fmla="*/ 982 h 3288"/>
              <a:gd name="T80" fmla="*/ 4636 w 4947"/>
              <a:gd name="T81" fmla="*/ 932 h 3288"/>
              <a:gd name="T82" fmla="*/ 4586 w 4947"/>
              <a:gd name="T83" fmla="*/ 881 h 3288"/>
              <a:gd name="T84" fmla="*/ 4531 w 4947"/>
              <a:gd name="T85" fmla="*/ 828 h 3288"/>
              <a:gd name="T86" fmla="*/ 4472 w 4947"/>
              <a:gd name="T87" fmla="*/ 773 h 3288"/>
              <a:gd name="T88" fmla="*/ 4410 w 4947"/>
              <a:gd name="T89" fmla="*/ 718 h 3288"/>
              <a:gd name="T90" fmla="*/ 4342 w 4947"/>
              <a:gd name="T91" fmla="*/ 663 h 3288"/>
              <a:gd name="T92" fmla="*/ 4271 w 4947"/>
              <a:gd name="T93" fmla="*/ 607 h 3288"/>
              <a:gd name="T94" fmla="*/ 4195 w 4947"/>
              <a:gd name="T95" fmla="*/ 550 h 3288"/>
              <a:gd name="T96" fmla="*/ 4116 w 4947"/>
              <a:gd name="T97" fmla="*/ 494 h 3288"/>
              <a:gd name="T98" fmla="*/ 4032 w 4947"/>
              <a:gd name="T99" fmla="*/ 440 h 3288"/>
              <a:gd name="T100" fmla="*/ 3943 w 4947"/>
              <a:gd name="T101" fmla="*/ 386 h 3288"/>
              <a:gd name="T102" fmla="*/ 3850 w 4947"/>
              <a:gd name="T103" fmla="*/ 334 h 3288"/>
              <a:gd name="T104" fmla="*/ 3753 w 4947"/>
              <a:gd name="T105" fmla="*/ 283 h 3288"/>
              <a:gd name="T106" fmla="*/ 3652 w 4947"/>
              <a:gd name="T107" fmla="*/ 233 h 3288"/>
              <a:gd name="T108" fmla="*/ 3545 w 4947"/>
              <a:gd name="T109" fmla="*/ 187 h 3288"/>
              <a:gd name="T110" fmla="*/ 3435 w 4947"/>
              <a:gd name="T111" fmla="*/ 143 h 3288"/>
              <a:gd name="T112" fmla="*/ 3320 w 4947"/>
              <a:gd name="T113" fmla="*/ 103 h 3288"/>
              <a:gd name="T114" fmla="*/ 3201 w 4947"/>
              <a:gd name="T115" fmla="*/ 65 h 3288"/>
              <a:gd name="T116" fmla="*/ 3076 w 4947"/>
              <a:gd name="T117" fmla="*/ 31 h 3288"/>
              <a:gd name="T118" fmla="*/ 2946 w 4947"/>
              <a:gd name="T119" fmla="*/ 0 h 3288"/>
              <a:gd name="T120" fmla="*/ 0 w 4947"/>
              <a:gd name="T121" fmla="*/ 2256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947" h="3288">
                <a:moveTo>
                  <a:pt x="0" y="2256"/>
                </a:moveTo>
                <a:lnTo>
                  <a:pt x="14" y="2261"/>
                </a:lnTo>
                <a:lnTo>
                  <a:pt x="56" y="2272"/>
                </a:lnTo>
                <a:lnTo>
                  <a:pt x="122" y="2291"/>
                </a:lnTo>
                <a:lnTo>
                  <a:pt x="207" y="2320"/>
                </a:lnTo>
                <a:lnTo>
                  <a:pt x="257" y="2337"/>
                </a:lnTo>
                <a:lnTo>
                  <a:pt x="311" y="2355"/>
                </a:lnTo>
                <a:lnTo>
                  <a:pt x="367" y="2376"/>
                </a:lnTo>
                <a:lnTo>
                  <a:pt x="427" y="2399"/>
                </a:lnTo>
                <a:lnTo>
                  <a:pt x="489" y="2425"/>
                </a:lnTo>
                <a:lnTo>
                  <a:pt x="554" y="2451"/>
                </a:lnTo>
                <a:lnTo>
                  <a:pt x="620" y="2481"/>
                </a:lnTo>
                <a:lnTo>
                  <a:pt x="687" y="2512"/>
                </a:lnTo>
                <a:lnTo>
                  <a:pt x="755" y="2545"/>
                </a:lnTo>
                <a:lnTo>
                  <a:pt x="825" y="2580"/>
                </a:lnTo>
                <a:lnTo>
                  <a:pt x="894" y="2617"/>
                </a:lnTo>
                <a:lnTo>
                  <a:pt x="962" y="2656"/>
                </a:lnTo>
                <a:lnTo>
                  <a:pt x="1031" y="2698"/>
                </a:lnTo>
                <a:lnTo>
                  <a:pt x="1098" y="2740"/>
                </a:lnTo>
                <a:lnTo>
                  <a:pt x="1163" y="2787"/>
                </a:lnTo>
                <a:lnTo>
                  <a:pt x="1225" y="2834"/>
                </a:lnTo>
                <a:lnTo>
                  <a:pt x="1287" y="2883"/>
                </a:lnTo>
                <a:lnTo>
                  <a:pt x="1344" y="2935"/>
                </a:lnTo>
                <a:lnTo>
                  <a:pt x="1399" y="2988"/>
                </a:lnTo>
                <a:lnTo>
                  <a:pt x="1450" y="3044"/>
                </a:lnTo>
                <a:lnTo>
                  <a:pt x="1497" y="3102"/>
                </a:lnTo>
                <a:lnTo>
                  <a:pt x="1539" y="3162"/>
                </a:lnTo>
                <a:lnTo>
                  <a:pt x="1577" y="3225"/>
                </a:lnTo>
                <a:lnTo>
                  <a:pt x="1609" y="3288"/>
                </a:lnTo>
                <a:lnTo>
                  <a:pt x="4947" y="1321"/>
                </a:lnTo>
                <a:lnTo>
                  <a:pt x="4939" y="1309"/>
                </a:lnTo>
                <a:lnTo>
                  <a:pt x="4918" y="1276"/>
                </a:lnTo>
                <a:lnTo>
                  <a:pt x="4902" y="1253"/>
                </a:lnTo>
                <a:lnTo>
                  <a:pt x="4882" y="1224"/>
                </a:lnTo>
                <a:lnTo>
                  <a:pt x="4859" y="1192"/>
                </a:lnTo>
                <a:lnTo>
                  <a:pt x="4831" y="1157"/>
                </a:lnTo>
                <a:lnTo>
                  <a:pt x="4800" y="1117"/>
                </a:lnTo>
                <a:lnTo>
                  <a:pt x="4765" y="1075"/>
                </a:lnTo>
                <a:lnTo>
                  <a:pt x="4727" y="1029"/>
                </a:lnTo>
                <a:lnTo>
                  <a:pt x="4684" y="982"/>
                </a:lnTo>
                <a:lnTo>
                  <a:pt x="4636" y="932"/>
                </a:lnTo>
                <a:lnTo>
                  <a:pt x="4586" y="881"/>
                </a:lnTo>
                <a:lnTo>
                  <a:pt x="4531" y="828"/>
                </a:lnTo>
                <a:lnTo>
                  <a:pt x="4472" y="773"/>
                </a:lnTo>
                <a:lnTo>
                  <a:pt x="4410" y="718"/>
                </a:lnTo>
                <a:lnTo>
                  <a:pt x="4342" y="663"/>
                </a:lnTo>
                <a:lnTo>
                  <a:pt x="4271" y="607"/>
                </a:lnTo>
                <a:lnTo>
                  <a:pt x="4195" y="550"/>
                </a:lnTo>
                <a:lnTo>
                  <a:pt x="4116" y="494"/>
                </a:lnTo>
                <a:lnTo>
                  <a:pt x="4032" y="440"/>
                </a:lnTo>
                <a:lnTo>
                  <a:pt x="3943" y="386"/>
                </a:lnTo>
                <a:lnTo>
                  <a:pt x="3850" y="334"/>
                </a:lnTo>
                <a:lnTo>
                  <a:pt x="3753" y="283"/>
                </a:lnTo>
                <a:lnTo>
                  <a:pt x="3652" y="233"/>
                </a:lnTo>
                <a:lnTo>
                  <a:pt x="3545" y="187"/>
                </a:lnTo>
                <a:lnTo>
                  <a:pt x="3435" y="143"/>
                </a:lnTo>
                <a:lnTo>
                  <a:pt x="3320" y="103"/>
                </a:lnTo>
                <a:lnTo>
                  <a:pt x="3201" y="65"/>
                </a:lnTo>
                <a:lnTo>
                  <a:pt x="3076" y="31"/>
                </a:lnTo>
                <a:lnTo>
                  <a:pt x="2946" y="0"/>
                </a:lnTo>
                <a:lnTo>
                  <a:pt x="0" y="2256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SlideModel shp212">
            <a:extLst>
              <a:ext uri="{FF2B5EF4-FFF2-40B4-BE49-F238E27FC236}">
                <a16:creationId xmlns:a16="http://schemas.microsoft.com/office/drawing/2014/main" id="{573DABD3-625F-430D-9903-D088353CE944}"/>
              </a:ext>
            </a:extLst>
          </p:cNvPr>
          <p:cNvSpPr>
            <a:spLocks/>
          </p:cNvSpPr>
          <p:nvPr/>
        </p:nvSpPr>
        <p:spPr bwMode="auto">
          <a:xfrm>
            <a:off x="6464572" y="1340768"/>
            <a:ext cx="1307574" cy="1695071"/>
          </a:xfrm>
          <a:custGeom>
            <a:avLst/>
            <a:gdLst>
              <a:gd name="T0" fmla="*/ 106 w 4274"/>
              <a:gd name="T1" fmla="*/ 4224 h 5538"/>
              <a:gd name="T2" fmla="*/ 0 w 4274"/>
              <a:gd name="T3" fmla="*/ 0 h 5538"/>
              <a:gd name="T4" fmla="*/ 28 w 4274"/>
              <a:gd name="T5" fmla="*/ 10 h 5538"/>
              <a:gd name="T6" fmla="*/ 110 w 4274"/>
              <a:gd name="T7" fmla="*/ 40 h 5538"/>
              <a:gd name="T8" fmla="*/ 171 w 4274"/>
              <a:gd name="T9" fmla="*/ 63 h 5538"/>
              <a:gd name="T10" fmla="*/ 242 w 4274"/>
              <a:gd name="T11" fmla="*/ 91 h 5538"/>
              <a:gd name="T12" fmla="*/ 325 w 4274"/>
              <a:gd name="T13" fmla="*/ 125 h 5538"/>
              <a:gd name="T14" fmla="*/ 417 w 4274"/>
              <a:gd name="T15" fmla="*/ 166 h 5538"/>
              <a:gd name="T16" fmla="*/ 521 w 4274"/>
              <a:gd name="T17" fmla="*/ 212 h 5538"/>
              <a:gd name="T18" fmla="*/ 633 w 4274"/>
              <a:gd name="T19" fmla="*/ 264 h 5538"/>
              <a:gd name="T20" fmla="*/ 754 w 4274"/>
              <a:gd name="T21" fmla="*/ 324 h 5538"/>
              <a:gd name="T22" fmla="*/ 883 w 4274"/>
              <a:gd name="T23" fmla="*/ 388 h 5538"/>
              <a:gd name="T24" fmla="*/ 1021 w 4274"/>
              <a:gd name="T25" fmla="*/ 461 h 5538"/>
              <a:gd name="T26" fmla="*/ 1164 w 4274"/>
              <a:gd name="T27" fmla="*/ 540 h 5538"/>
              <a:gd name="T28" fmla="*/ 1315 w 4274"/>
              <a:gd name="T29" fmla="*/ 626 h 5538"/>
              <a:gd name="T30" fmla="*/ 1470 w 4274"/>
              <a:gd name="T31" fmla="*/ 720 h 5538"/>
              <a:gd name="T32" fmla="*/ 1632 w 4274"/>
              <a:gd name="T33" fmla="*/ 820 h 5538"/>
              <a:gd name="T34" fmla="*/ 1798 w 4274"/>
              <a:gd name="T35" fmla="*/ 929 h 5538"/>
              <a:gd name="T36" fmla="*/ 1968 w 4274"/>
              <a:gd name="T37" fmla="*/ 1044 h 5538"/>
              <a:gd name="T38" fmla="*/ 2140 w 4274"/>
              <a:gd name="T39" fmla="*/ 1169 h 5538"/>
              <a:gd name="T40" fmla="*/ 2317 w 4274"/>
              <a:gd name="T41" fmla="*/ 1300 h 5538"/>
              <a:gd name="T42" fmla="*/ 2495 w 4274"/>
              <a:gd name="T43" fmla="*/ 1441 h 5538"/>
              <a:gd name="T44" fmla="*/ 2675 w 4274"/>
              <a:gd name="T45" fmla="*/ 1589 h 5538"/>
              <a:gd name="T46" fmla="*/ 2856 w 4274"/>
              <a:gd name="T47" fmla="*/ 1745 h 5538"/>
              <a:gd name="T48" fmla="*/ 3038 w 4274"/>
              <a:gd name="T49" fmla="*/ 1912 h 5538"/>
              <a:gd name="T50" fmla="*/ 3219 w 4274"/>
              <a:gd name="T51" fmla="*/ 2085 h 5538"/>
              <a:gd name="T52" fmla="*/ 3400 w 4274"/>
              <a:gd name="T53" fmla="*/ 2269 h 5538"/>
              <a:gd name="T54" fmla="*/ 3580 w 4274"/>
              <a:gd name="T55" fmla="*/ 2463 h 5538"/>
              <a:gd name="T56" fmla="*/ 3758 w 4274"/>
              <a:gd name="T57" fmla="*/ 2664 h 5538"/>
              <a:gd name="T58" fmla="*/ 3933 w 4274"/>
              <a:gd name="T59" fmla="*/ 2877 h 5538"/>
              <a:gd name="T60" fmla="*/ 4106 w 4274"/>
              <a:gd name="T61" fmla="*/ 3098 h 5538"/>
              <a:gd name="T62" fmla="*/ 4274 w 4274"/>
              <a:gd name="T63" fmla="*/ 3329 h 5538"/>
              <a:gd name="T64" fmla="*/ 2113 w 4274"/>
              <a:gd name="T65" fmla="*/ 5538 h 5538"/>
              <a:gd name="T66" fmla="*/ 2105 w 4274"/>
              <a:gd name="T67" fmla="*/ 5526 h 5538"/>
              <a:gd name="T68" fmla="*/ 2082 w 4274"/>
              <a:gd name="T69" fmla="*/ 5494 h 5538"/>
              <a:gd name="T70" fmla="*/ 2064 w 4274"/>
              <a:gd name="T71" fmla="*/ 5471 h 5538"/>
              <a:gd name="T72" fmla="*/ 2043 w 4274"/>
              <a:gd name="T73" fmla="*/ 5443 h 5538"/>
              <a:gd name="T74" fmla="*/ 2018 w 4274"/>
              <a:gd name="T75" fmla="*/ 5411 h 5538"/>
              <a:gd name="T76" fmla="*/ 1990 w 4274"/>
              <a:gd name="T77" fmla="*/ 5376 h 5538"/>
              <a:gd name="T78" fmla="*/ 1956 w 4274"/>
              <a:gd name="T79" fmla="*/ 5337 h 5538"/>
              <a:gd name="T80" fmla="*/ 1919 w 4274"/>
              <a:gd name="T81" fmla="*/ 5296 h 5538"/>
              <a:gd name="T82" fmla="*/ 1878 w 4274"/>
              <a:gd name="T83" fmla="*/ 5251 h 5538"/>
              <a:gd name="T84" fmla="*/ 1834 w 4274"/>
              <a:gd name="T85" fmla="*/ 5204 h 5538"/>
              <a:gd name="T86" fmla="*/ 1786 w 4274"/>
              <a:gd name="T87" fmla="*/ 5155 h 5538"/>
              <a:gd name="T88" fmla="*/ 1733 w 4274"/>
              <a:gd name="T89" fmla="*/ 5104 h 5538"/>
              <a:gd name="T90" fmla="*/ 1677 w 4274"/>
              <a:gd name="T91" fmla="*/ 5051 h 5538"/>
              <a:gd name="T92" fmla="*/ 1616 w 4274"/>
              <a:gd name="T93" fmla="*/ 4997 h 5538"/>
              <a:gd name="T94" fmla="*/ 1551 w 4274"/>
              <a:gd name="T95" fmla="*/ 4943 h 5538"/>
              <a:gd name="T96" fmla="*/ 1483 w 4274"/>
              <a:gd name="T97" fmla="*/ 4887 h 5538"/>
              <a:gd name="T98" fmla="*/ 1411 w 4274"/>
              <a:gd name="T99" fmla="*/ 4832 h 5538"/>
              <a:gd name="T100" fmla="*/ 1334 w 4274"/>
              <a:gd name="T101" fmla="*/ 4776 h 5538"/>
              <a:gd name="T102" fmla="*/ 1255 w 4274"/>
              <a:gd name="T103" fmla="*/ 4721 h 5538"/>
              <a:gd name="T104" fmla="*/ 1170 w 4274"/>
              <a:gd name="T105" fmla="*/ 4667 h 5538"/>
              <a:gd name="T106" fmla="*/ 1082 w 4274"/>
              <a:gd name="T107" fmla="*/ 4613 h 5538"/>
              <a:gd name="T108" fmla="*/ 990 w 4274"/>
              <a:gd name="T109" fmla="*/ 4561 h 5538"/>
              <a:gd name="T110" fmla="*/ 894 w 4274"/>
              <a:gd name="T111" fmla="*/ 4510 h 5538"/>
              <a:gd name="T112" fmla="*/ 793 w 4274"/>
              <a:gd name="T113" fmla="*/ 4461 h 5538"/>
              <a:gd name="T114" fmla="*/ 689 w 4274"/>
              <a:gd name="T115" fmla="*/ 4414 h 5538"/>
              <a:gd name="T116" fmla="*/ 580 w 4274"/>
              <a:gd name="T117" fmla="*/ 4370 h 5538"/>
              <a:gd name="T118" fmla="*/ 468 w 4274"/>
              <a:gd name="T119" fmla="*/ 4328 h 5538"/>
              <a:gd name="T120" fmla="*/ 351 w 4274"/>
              <a:gd name="T121" fmla="*/ 4290 h 5538"/>
              <a:gd name="T122" fmla="*/ 231 w 4274"/>
              <a:gd name="T123" fmla="*/ 4256 h 5538"/>
              <a:gd name="T124" fmla="*/ 106 w 4274"/>
              <a:gd name="T125" fmla="*/ 4224 h 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74" h="5538">
                <a:moveTo>
                  <a:pt x="106" y="4224"/>
                </a:moveTo>
                <a:lnTo>
                  <a:pt x="0" y="0"/>
                </a:lnTo>
                <a:lnTo>
                  <a:pt x="28" y="10"/>
                </a:lnTo>
                <a:lnTo>
                  <a:pt x="110" y="40"/>
                </a:lnTo>
                <a:lnTo>
                  <a:pt x="171" y="63"/>
                </a:lnTo>
                <a:lnTo>
                  <a:pt x="242" y="91"/>
                </a:lnTo>
                <a:lnTo>
                  <a:pt x="325" y="125"/>
                </a:lnTo>
                <a:lnTo>
                  <a:pt x="417" y="166"/>
                </a:lnTo>
                <a:lnTo>
                  <a:pt x="521" y="212"/>
                </a:lnTo>
                <a:lnTo>
                  <a:pt x="633" y="264"/>
                </a:lnTo>
                <a:lnTo>
                  <a:pt x="754" y="324"/>
                </a:lnTo>
                <a:lnTo>
                  <a:pt x="883" y="388"/>
                </a:lnTo>
                <a:lnTo>
                  <a:pt x="1021" y="461"/>
                </a:lnTo>
                <a:lnTo>
                  <a:pt x="1164" y="540"/>
                </a:lnTo>
                <a:lnTo>
                  <a:pt x="1315" y="626"/>
                </a:lnTo>
                <a:lnTo>
                  <a:pt x="1470" y="720"/>
                </a:lnTo>
                <a:lnTo>
                  <a:pt x="1632" y="820"/>
                </a:lnTo>
                <a:lnTo>
                  <a:pt x="1798" y="929"/>
                </a:lnTo>
                <a:lnTo>
                  <a:pt x="1968" y="1044"/>
                </a:lnTo>
                <a:lnTo>
                  <a:pt x="2140" y="1169"/>
                </a:lnTo>
                <a:lnTo>
                  <a:pt x="2317" y="1300"/>
                </a:lnTo>
                <a:lnTo>
                  <a:pt x="2495" y="1441"/>
                </a:lnTo>
                <a:lnTo>
                  <a:pt x="2675" y="1589"/>
                </a:lnTo>
                <a:lnTo>
                  <a:pt x="2856" y="1745"/>
                </a:lnTo>
                <a:lnTo>
                  <a:pt x="3038" y="1912"/>
                </a:lnTo>
                <a:lnTo>
                  <a:pt x="3219" y="2085"/>
                </a:lnTo>
                <a:lnTo>
                  <a:pt x="3400" y="2269"/>
                </a:lnTo>
                <a:lnTo>
                  <a:pt x="3580" y="2463"/>
                </a:lnTo>
                <a:lnTo>
                  <a:pt x="3758" y="2664"/>
                </a:lnTo>
                <a:lnTo>
                  <a:pt x="3933" y="2877"/>
                </a:lnTo>
                <a:lnTo>
                  <a:pt x="4106" y="3098"/>
                </a:lnTo>
                <a:lnTo>
                  <a:pt x="4274" y="3329"/>
                </a:lnTo>
                <a:lnTo>
                  <a:pt x="2113" y="5538"/>
                </a:lnTo>
                <a:lnTo>
                  <a:pt x="2105" y="5526"/>
                </a:lnTo>
                <a:lnTo>
                  <a:pt x="2082" y="5494"/>
                </a:lnTo>
                <a:lnTo>
                  <a:pt x="2064" y="5471"/>
                </a:lnTo>
                <a:lnTo>
                  <a:pt x="2043" y="5443"/>
                </a:lnTo>
                <a:lnTo>
                  <a:pt x="2018" y="5411"/>
                </a:lnTo>
                <a:lnTo>
                  <a:pt x="1990" y="5376"/>
                </a:lnTo>
                <a:lnTo>
                  <a:pt x="1956" y="5337"/>
                </a:lnTo>
                <a:lnTo>
                  <a:pt x="1919" y="5296"/>
                </a:lnTo>
                <a:lnTo>
                  <a:pt x="1878" y="5251"/>
                </a:lnTo>
                <a:lnTo>
                  <a:pt x="1834" y="5204"/>
                </a:lnTo>
                <a:lnTo>
                  <a:pt x="1786" y="5155"/>
                </a:lnTo>
                <a:lnTo>
                  <a:pt x="1733" y="5104"/>
                </a:lnTo>
                <a:lnTo>
                  <a:pt x="1677" y="5051"/>
                </a:lnTo>
                <a:lnTo>
                  <a:pt x="1616" y="4997"/>
                </a:lnTo>
                <a:lnTo>
                  <a:pt x="1551" y="4943"/>
                </a:lnTo>
                <a:lnTo>
                  <a:pt x="1483" y="4887"/>
                </a:lnTo>
                <a:lnTo>
                  <a:pt x="1411" y="4832"/>
                </a:lnTo>
                <a:lnTo>
                  <a:pt x="1334" y="4776"/>
                </a:lnTo>
                <a:lnTo>
                  <a:pt x="1255" y="4721"/>
                </a:lnTo>
                <a:lnTo>
                  <a:pt x="1170" y="4667"/>
                </a:lnTo>
                <a:lnTo>
                  <a:pt x="1082" y="4613"/>
                </a:lnTo>
                <a:lnTo>
                  <a:pt x="990" y="4561"/>
                </a:lnTo>
                <a:lnTo>
                  <a:pt x="894" y="4510"/>
                </a:lnTo>
                <a:lnTo>
                  <a:pt x="793" y="4461"/>
                </a:lnTo>
                <a:lnTo>
                  <a:pt x="689" y="4414"/>
                </a:lnTo>
                <a:lnTo>
                  <a:pt x="580" y="4370"/>
                </a:lnTo>
                <a:lnTo>
                  <a:pt x="468" y="4328"/>
                </a:lnTo>
                <a:lnTo>
                  <a:pt x="351" y="4290"/>
                </a:lnTo>
                <a:lnTo>
                  <a:pt x="231" y="4256"/>
                </a:lnTo>
                <a:lnTo>
                  <a:pt x="106" y="4224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SlideModel shp213">
            <a:extLst>
              <a:ext uri="{FF2B5EF4-FFF2-40B4-BE49-F238E27FC236}">
                <a16:creationId xmlns:a16="http://schemas.microsoft.com/office/drawing/2014/main" id="{733760C3-61E4-45BE-94A7-47E6B1F76253}"/>
              </a:ext>
            </a:extLst>
          </p:cNvPr>
          <p:cNvSpPr/>
          <p:nvPr/>
        </p:nvSpPr>
        <p:spPr>
          <a:xfrm flipH="1">
            <a:off x="584015" y="5701990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lideModel shp214">
            <a:extLst>
              <a:ext uri="{FF2B5EF4-FFF2-40B4-BE49-F238E27FC236}">
                <a16:creationId xmlns:a16="http://schemas.microsoft.com/office/drawing/2014/main" id="{6798B5E4-CD11-4A74-AB9A-35EEF2209C63}"/>
              </a:ext>
            </a:extLst>
          </p:cNvPr>
          <p:cNvSpPr/>
          <p:nvPr/>
        </p:nvSpPr>
        <p:spPr>
          <a:xfrm flipH="1">
            <a:off x="2385563" y="5569436"/>
            <a:ext cx="914694" cy="914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lideModel shp215">
            <a:extLst>
              <a:ext uri="{FF2B5EF4-FFF2-40B4-BE49-F238E27FC236}">
                <a16:creationId xmlns:a16="http://schemas.microsoft.com/office/drawing/2014/main" id="{92C85AA4-797E-4467-BF81-12DCCF320783}"/>
              </a:ext>
            </a:extLst>
          </p:cNvPr>
          <p:cNvSpPr/>
          <p:nvPr/>
        </p:nvSpPr>
        <p:spPr>
          <a:xfrm flipH="1">
            <a:off x="2480367" y="5664241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lideModel shp216">
            <a:extLst>
              <a:ext uri="{FF2B5EF4-FFF2-40B4-BE49-F238E27FC236}">
                <a16:creationId xmlns:a16="http://schemas.microsoft.com/office/drawing/2014/main" id="{F5DD1B23-1844-44C7-889D-77178BA31384}"/>
              </a:ext>
            </a:extLst>
          </p:cNvPr>
          <p:cNvSpPr/>
          <p:nvPr/>
        </p:nvSpPr>
        <p:spPr>
          <a:xfrm flipH="1">
            <a:off x="2580764" y="5764637"/>
            <a:ext cx="524294" cy="524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lideModel shp217">
            <a:extLst>
              <a:ext uri="{FF2B5EF4-FFF2-40B4-BE49-F238E27FC236}">
                <a16:creationId xmlns:a16="http://schemas.microsoft.com/office/drawing/2014/main" id="{F029E598-5DA2-4780-8E96-D7B0A402CFA0}"/>
              </a:ext>
            </a:extLst>
          </p:cNvPr>
          <p:cNvSpPr txBox="1"/>
          <p:nvPr/>
        </p:nvSpPr>
        <p:spPr>
          <a:xfrm>
            <a:off x="852869" y="5811340"/>
            <a:ext cx="142133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4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1" name="SlideModel shp218">
            <a:extLst>
              <a:ext uri="{FF2B5EF4-FFF2-40B4-BE49-F238E27FC236}">
                <a16:creationId xmlns:a16="http://schemas.microsoft.com/office/drawing/2014/main" id="{1E2B7988-51DB-4E8B-B62A-271E861B1271}"/>
              </a:ext>
            </a:extLst>
          </p:cNvPr>
          <p:cNvSpPr>
            <a:spLocks noEditPoints="1"/>
          </p:cNvSpPr>
          <p:nvPr/>
        </p:nvSpPr>
        <p:spPr bwMode="auto">
          <a:xfrm>
            <a:off x="2692764" y="5899480"/>
            <a:ext cx="309280" cy="270649"/>
          </a:xfrm>
          <a:custGeom>
            <a:avLst/>
            <a:gdLst>
              <a:gd name="T0" fmla="*/ 179 w 2165"/>
              <a:gd name="T1" fmla="*/ 1135 h 1894"/>
              <a:gd name="T2" fmla="*/ 214 w 2165"/>
              <a:gd name="T3" fmla="*/ 1151 h 1894"/>
              <a:gd name="T4" fmla="*/ 1038 w 2165"/>
              <a:gd name="T5" fmla="*/ 1151 h 1894"/>
              <a:gd name="T6" fmla="*/ 1038 w 2165"/>
              <a:gd name="T7" fmla="*/ 1621 h 1894"/>
              <a:gd name="T8" fmla="*/ 768 w 2165"/>
              <a:gd name="T9" fmla="*/ 1621 h 1894"/>
              <a:gd name="T10" fmla="*/ 723 w 2165"/>
              <a:gd name="T11" fmla="*/ 1666 h 1894"/>
              <a:gd name="T12" fmla="*/ 723 w 2165"/>
              <a:gd name="T13" fmla="*/ 1850 h 1894"/>
              <a:gd name="T14" fmla="*/ 768 w 2165"/>
              <a:gd name="T15" fmla="*/ 1894 h 1894"/>
              <a:gd name="T16" fmla="*/ 1398 w 2165"/>
              <a:gd name="T17" fmla="*/ 1894 h 1894"/>
              <a:gd name="T18" fmla="*/ 1443 w 2165"/>
              <a:gd name="T19" fmla="*/ 1850 h 1894"/>
              <a:gd name="T20" fmla="*/ 1443 w 2165"/>
              <a:gd name="T21" fmla="*/ 1666 h 1894"/>
              <a:gd name="T22" fmla="*/ 1398 w 2165"/>
              <a:gd name="T23" fmla="*/ 1621 h 1894"/>
              <a:gd name="T24" fmla="*/ 1129 w 2165"/>
              <a:gd name="T25" fmla="*/ 1621 h 1894"/>
              <a:gd name="T26" fmla="*/ 1129 w 2165"/>
              <a:gd name="T27" fmla="*/ 650 h 1894"/>
              <a:gd name="T28" fmla="*/ 1951 w 2165"/>
              <a:gd name="T29" fmla="*/ 650 h 1894"/>
              <a:gd name="T30" fmla="*/ 1986 w 2165"/>
              <a:gd name="T31" fmla="*/ 633 h 1894"/>
              <a:gd name="T32" fmla="*/ 2150 w 2165"/>
              <a:gd name="T33" fmla="*/ 433 h 1894"/>
              <a:gd name="T34" fmla="*/ 2147 w 2165"/>
              <a:gd name="T35" fmla="*/ 372 h 1894"/>
              <a:gd name="T36" fmla="*/ 1982 w 2165"/>
              <a:gd name="T37" fmla="*/ 213 h 1894"/>
              <a:gd name="T38" fmla="*/ 1951 w 2165"/>
              <a:gd name="T39" fmla="*/ 201 h 1894"/>
              <a:gd name="T40" fmla="*/ 1127 w 2165"/>
              <a:gd name="T41" fmla="*/ 201 h 1894"/>
              <a:gd name="T42" fmla="*/ 1127 w 2165"/>
              <a:gd name="T43" fmla="*/ 45 h 1894"/>
              <a:gd name="T44" fmla="*/ 1083 w 2165"/>
              <a:gd name="T45" fmla="*/ 0 h 1894"/>
              <a:gd name="T46" fmla="*/ 1038 w 2165"/>
              <a:gd name="T47" fmla="*/ 45 h 1894"/>
              <a:gd name="T48" fmla="*/ 1038 w 2165"/>
              <a:gd name="T49" fmla="*/ 700 h 1894"/>
              <a:gd name="T50" fmla="*/ 214 w 2165"/>
              <a:gd name="T51" fmla="*/ 700 h 1894"/>
              <a:gd name="T52" fmla="*/ 183 w 2165"/>
              <a:gd name="T53" fmla="*/ 713 h 1894"/>
              <a:gd name="T54" fmla="*/ 18 w 2165"/>
              <a:gd name="T55" fmla="*/ 873 h 1894"/>
              <a:gd name="T56" fmla="*/ 15 w 2165"/>
              <a:gd name="T57" fmla="*/ 934 h 1894"/>
              <a:gd name="T58" fmla="*/ 179 w 2165"/>
              <a:gd name="T59" fmla="*/ 1135 h 1894"/>
              <a:gd name="T60" fmla="*/ 1353 w 2165"/>
              <a:gd name="T61" fmla="*/ 1805 h 1894"/>
              <a:gd name="T62" fmla="*/ 812 w 2165"/>
              <a:gd name="T63" fmla="*/ 1805 h 1894"/>
              <a:gd name="T64" fmla="*/ 812 w 2165"/>
              <a:gd name="T65" fmla="*/ 1711 h 1894"/>
              <a:gd name="T66" fmla="*/ 1353 w 2165"/>
              <a:gd name="T67" fmla="*/ 1711 h 1894"/>
              <a:gd name="T68" fmla="*/ 1353 w 2165"/>
              <a:gd name="T69" fmla="*/ 1805 h 1894"/>
              <a:gd name="T70" fmla="*/ 1933 w 2165"/>
              <a:gd name="T71" fmla="*/ 291 h 1894"/>
              <a:gd name="T72" fmla="*/ 2055 w 2165"/>
              <a:gd name="T73" fmla="*/ 408 h 1894"/>
              <a:gd name="T74" fmla="*/ 1930 w 2165"/>
              <a:gd name="T75" fmla="*/ 560 h 1894"/>
              <a:gd name="T76" fmla="*/ 1127 w 2165"/>
              <a:gd name="T77" fmla="*/ 560 h 1894"/>
              <a:gd name="T78" fmla="*/ 1127 w 2165"/>
              <a:gd name="T79" fmla="*/ 291 h 1894"/>
              <a:gd name="T80" fmla="*/ 1933 w 2165"/>
              <a:gd name="T81" fmla="*/ 291 h 1894"/>
              <a:gd name="T82" fmla="*/ 232 w 2165"/>
              <a:gd name="T83" fmla="*/ 790 h 1894"/>
              <a:gd name="T84" fmla="*/ 1038 w 2165"/>
              <a:gd name="T85" fmla="*/ 790 h 1894"/>
              <a:gd name="T86" fmla="*/ 1038 w 2165"/>
              <a:gd name="T87" fmla="*/ 1060 h 1894"/>
              <a:gd name="T88" fmla="*/ 235 w 2165"/>
              <a:gd name="T89" fmla="*/ 1060 h 1894"/>
              <a:gd name="T90" fmla="*/ 110 w 2165"/>
              <a:gd name="T91" fmla="*/ 909 h 1894"/>
              <a:gd name="T92" fmla="*/ 232 w 2165"/>
              <a:gd name="T93" fmla="*/ 790 h 1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65" h="1894">
                <a:moveTo>
                  <a:pt x="179" y="1135"/>
                </a:moveTo>
                <a:cubicBezTo>
                  <a:pt x="188" y="1145"/>
                  <a:pt x="201" y="1151"/>
                  <a:pt x="214" y="1151"/>
                </a:cubicBezTo>
                <a:cubicBezTo>
                  <a:pt x="1038" y="1151"/>
                  <a:pt x="1038" y="1151"/>
                  <a:pt x="1038" y="1151"/>
                </a:cubicBezTo>
                <a:cubicBezTo>
                  <a:pt x="1038" y="1621"/>
                  <a:pt x="1038" y="1621"/>
                  <a:pt x="1038" y="1621"/>
                </a:cubicBezTo>
                <a:cubicBezTo>
                  <a:pt x="768" y="1621"/>
                  <a:pt x="768" y="1621"/>
                  <a:pt x="768" y="1621"/>
                </a:cubicBezTo>
                <a:cubicBezTo>
                  <a:pt x="743" y="1621"/>
                  <a:pt x="723" y="1641"/>
                  <a:pt x="723" y="1666"/>
                </a:cubicBezTo>
                <a:cubicBezTo>
                  <a:pt x="723" y="1850"/>
                  <a:pt x="723" y="1850"/>
                  <a:pt x="723" y="1850"/>
                </a:cubicBezTo>
                <a:cubicBezTo>
                  <a:pt x="723" y="1874"/>
                  <a:pt x="743" y="1894"/>
                  <a:pt x="768" y="1894"/>
                </a:cubicBezTo>
                <a:cubicBezTo>
                  <a:pt x="1398" y="1894"/>
                  <a:pt x="1398" y="1894"/>
                  <a:pt x="1398" y="1894"/>
                </a:cubicBezTo>
                <a:cubicBezTo>
                  <a:pt x="1423" y="1894"/>
                  <a:pt x="1443" y="1874"/>
                  <a:pt x="1443" y="1850"/>
                </a:cubicBezTo>
                <a:cubicBezTo>
                  <a:pt x="1443" y="1666"/>
                  <a:pt x="1443" y="1666"/>
                  <a:pt x="1443" y="1666"/>
                </a:cubicBezTo>
                <a:cubicBezTo>
                  <a:pt x="1443" y="1641"/>
                  <a:pt x="1423" y="1621"/>
                  <a:pt x="1398" y="1621"/>
                </a:cubicBezTo>
                <a:cubicBezTo>
                  <a:pt x="1129" y="1621"/>
                  <a:pt x="1129" y="1621"/>
                  <a:pt x="1129" y="1621"/>
                </a:cubicBezTo>
                <a:cubicBezTo>
                  <a:pt x="1129" y="650"/>
                  <a:pt x="1129" y="650"/>
                  <a:pt x="1129" y="650"/>
                </a:cubicBezTo>
                <a:cubicBezTo>
                  <a:pt x="1951" y="650"/>
                  <a:pt x="1951" y="650"/>
                  <a:pt x="1951" y="650"/>
                </a:cubicBezTo>
                <a:cubicBezTo>
                  <a:pt x="1965" y="650"/>
                  <a:pt x="1977" y="644"/>
                  <a:pt x="1986" y="633"/>
                </a:cubicBezTo>
                <a:cubicBezTo>
                  <a:pt x="2150" y="433"/>
                  <a:pt x="2150" y="433"/>
                  <a:pt x="2150" y="433"/>
                </a:cubicBezTo>
                <a:cubicBezTo>
                  <a:pt x="2165" y="415"/>
                  <a:pt x="2164" y="389"/>
                  <a:pt x="2147" y="372"/>
                </a:cubicBezTo>
                <a:cubicBezTo>
                  <a:pt x="1982" y="213"/>
                  <a:pt x="1982" y="213"/>
                  <a:pt x="1982" y="213"/>
                </a:cubicBezTo>
                <a:cubicBezTo>
                  <a:pt x="1974" y="205"/>
                  <a:pt x="1963" y="201"/>
                  <a:pt x="1951" y="201"/>
                </a:cubicBezTo>
                <a:cubicBezTo>
                  <a:pt x="1127" y="201"/>
                  <a:pt x="1127" y="201"/>
                  <a:pt x="1127" y="201"/>
                </a:cubicBezTo>
                <a:cubicBezTo>
                  <a:pt x="1127" y="45"/>
                  <a:pt x="1127" y="45"/>
                  <a:pt x="1127" y="45"/>
                </a:cubicBezTo>
                <a:cubicBezTo>
                  <a:pt x="1127" y="20"/>
                  <a:pt x="1107" y="0"/>
                  <a:pt x="1083" y="0"/>
                </a:cubicBezTo>
                <a:cubicBezTo>
                  <a:pt x="1058" y="0"/>
                  <a:pt x="1038" y="20"/>
                  <a:pt x="1038" y="45"/>
                </a:cubicBezTo>
                <a:cubicBezTo>
                  <a:pt x="1038" y="700"/>
                  <a:pt x="1038" y="700"/>
                  <a:pt x="1038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02" y="700"/>
                  <a:pt x="191" y="705"/>
                  <a:pt x="183" y="713"/>
                </a:cubicBezTo>
                <a:cubicBezTo>
                  <a:pt x="18" y="873"/>
                  <a:pt x="18" y="873"/>
                  <a:pt x="18" y="873"/>
                </a:cubicBezTo>
                <a:cubicBezTo>
                  <a:pt x="1" y="890"/>
                  <a:pt x="0" y="916"/>
                  <a:pt x="15" y="934"/>
                </a:cubicBezTo>
                <a:lnTo>
                  <a:pt x="179" y="1135"/>
                </a:lnTo>
                <a:close/>
                <a:moveTo>
                  <a:pt x="1353" y="1805"/>
                </a:moveTo>
                <a:cubicBezTo>
                  <a:pt x="812" y="1805"/>
                  <a:pt x="812" y="1805"/>
                  <a:pt x="812" y="1805"/>
                </a:cubicBezTo>
                <a:cubicBezTo>
                  <a:pt x="812" y="1711"/>
                  <a:pt x="812" y="1711"/>
                  <a:pt x="812" y="1711"/>
                </a:cubicBezTo>
                <a:cubicBezTo>
                  <a:pt x="1353" y="1711"/>
                  <a:pt x="1353" y="1711"/>
                  <a:pt x="1353" y="1711"/>
                </a:cubicBezTo>
                <a:lnTo>
                  <a:pt x="1353" y="1805"/>
                </a:lnTo>
                <a:close/>
                <a:moveTo>
                  <a:pt x="1933" y="291"/>
                </a:moveTo>
                <a:cubicBezTo>
                  <a:pt x="2055" y="408"/>
                  <a:pt x="2055" y="408"/>
                  <a:pt x="2055" y="408"/>
                </a:cubicBezTo>
                <a:cubicBezTo>
                  <a:pt x="1930" y="560"/>
                  <a:pt x="1930" y="560"/>
                  <a:pt x="1930" y="560"/>
                </a:cubicBezTo>
                <a:cubicBezTo>
                  <a:pt x="1127" y="560"/>
                  <a:pt x="1127" y="560"/>
                  <a:pt x="1127" y="560"/>
                </a:cubicBezTo>
                <a:cubicBezTo>
                  <a:pt x="1127" y="291"/>
                  <a:pt x="1127" y="291"/>
                  <a:pt x="1127" y="291"/>
                </a:cubicBezTo>
                <a:lnTo>
                  <a:pt x="1933" y="291"/>
                </a:lnTo>
                <a:close/>
                <a:moveTo>
                  <a:pt x="232" y="790"/>
                </a:moveTo>
                <a:cubicBezTo>
                  <a:pt x="1038" y="790"/>
                  <a:pt x="1038" y="790"/>
                  <a:pt x="1038" y="790"/>
                </a:cubicBezTo>
                <a:cubicBezTo>
                  <a:pt x="1038" y="1060"/>
                  <a:pt x="1038" y="1060"/>
                  <a:pt x="1038" y="1060"/>
                </a:cubicBezTo>
                <a:cubicBezTo>
                  <a:pt x="235" y="1060"/>
                  <a:pt x="235" y="1060"/>
                  <a:pt x="235" y="1060"/>
                </a:cubicBezTo>
                <a:cubicBezTo>
                  <a:pt x="110" y="909"/>
                  <a:pt x="110" y="909"/>
                  <a:pt x="110" y="909"/>
                </a:cubicBezTo>
                <a:lnTo>
                  <a:pt x="232" y="7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SlideModel shp219">
            <a:extLst>
              <a:ext uri="{FF2B5EF4-FFF2-40B4-BE49-F238E27FC236}">
                <a16:creationId xmlns:a16="http://schemas.microsoft.com/office/drawing/2014/main" id="{2CABC852-87CB-44A2-9C74-9160611BB870}"/>
              </a:ext>
            </a:extLst>
          </p:cNvPr>
          <p:cNvSpPr/>
          <p:nvPr/>
        </p:nvSpPr>
        <p:spPr>
          <a:xfrm flipV="1">
            <a:off x="3327120" y="5445224"/>
            <a:ext cx="1885443" cy="610868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0" fmla="*/ 0 w 730990"/>
              <a:gd name="connsiteY0" fmla="*/ 0 h 236502"/>
              <a:gd name="connsiteX1" fmla="*/ 493138 w 730990"/>
              <a:gd name="connsiteY1" fmla="*/ 0 h 236502"/>
              <a:gd name="connsiteX2" fmla="*/ 730990 w 730990"/>
              <a:gd name="connsiteY2" fmla="*/ 236502 h 23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990" h="236502">
                <a:moveTo>
                  <a:pt x="0" y="0"/>
                </a:moveTo>
                <a:lnTo>
                  <a:pt x="493138" y="0"/>
                </a:lnTo>
                <a:lnTo>
                  <a:pt x="730990" y="236502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lideModel shp220">
            <a:extLst>
              <a:ext uri="{FF2B5EF4-FFF2-40B4-BE49-F238E27FC236}">
                <a16:creationId xmlns:a16="http://schemas.microsoft.com/office/drawing/2014/main" id="{FAC43B0F-AAF1-48AA-83D9-50022724C4AA}"/>
              </a:ext>
            </a:extLst>
          </p:cNvPr>
          <p:cNvSpPr/>
          <p:nvPr/>
        </p:nvSpPr>
        <p:spPr>
          <a:xfrm>
            <a:off x="5073759" y="5381294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lideModel shp59">
            <a:extLst>
              <a:ext uri="{FF2B5EF4-FFF2-40B4-BE49-F238E27FC236}">
                <a16:creationId xmlns:a16="http://schemas.microsoft.com/office/drawing/2014/main" id="{B27BF2E3-9D56-4CF3-9F20-F024799D1DE9}"/>
              </a:ext>
            </a:extLst>
          </p:cNvPr>
          <p:cNvSpPr/>
          <p:nvPr/>
        </p:nvSpPr>
        <p:spPr>
          <a:xfrm flipH="1">
            <a:off x="183510" y="2127201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lideModel shp60">
            <a:extLst>
              <a:ext uri="{FF2B5EF4-FFF2-40B4-BE49-F238E27FC236}">
                <a16:creationId xmlns:a16="http://schemas.microsoft.com/office/drawing/2014/main" id="{8C3D81C1-2239-497B-9953-389A0287DF68}"/>
              </a:ext>
            </a:extLst>
          </p:cNvPr>
          <p:cNvSpPr/>
          <p:nvPr/>
        </p:nvSpPr>
        <p:spPr>
          <a:xfrm flipH="1">
            <a:off x="1985058" y="1994647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lideModel shp61">
            <a:extLst>
              <a:ext uri="{FF2B5EF4-FFF2-40B4-BE49-F238E27FC236}">
                <a16:creationId xmlns:a16="http://schemas.microsoft.com/office/drawing/2014/main" id="{4EFB9997-42FE-4941-8322-7099AD9CBC49}"/>
              </a:ext>
            </a:extLst>
          </p:cNvPr>
          <p:cNvSpPr/>
          <p:nvPr/>
        </p:nvSpPr>
        <p:spPr>
          <a:xfrm flipH="1">
            <a:off x="2079862" y="2089452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lideModel shp62">
            <a:extLst>
              <a:ext uri="{FF2B5EF4-FFF2-40B4-BE49-F238E27FC236}">
                <a16:creationId xmlns:a16="http://schemas.microsoft.com/office/drawing/2014/main" id="{459D3604-1500-486E-95B0-94890BB91495}"/>
              </a:ext>
            </a:extLst>
          </p:cNvPr>
          <p:cNvSpPr/>
          <p:nvPr/>
        </p:nvSpPr>
        <p:spPr>
          <a:xfrm flipH="1">
            <a:off x="2180259" y="2189848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lideModel shp65">
            <a:extLst>
              <a:ext uri="{FF2B5EF4-FFF2-40B4-BE49-F238E27FC236}">
                <a16:creationId xmlns:a16="http://schemas.microsoft.com/office/drawing/2014/main" id="{EDFA531C-AA13-4089-87AD-148CE2E6BC4F}"/>
              </a:ext>
            </a:extLst>
          </p:cNvPr>
          <p:cNvSpPr/>
          <p:nvPr/>
        </p:nvSpPr>
        <p:spPr>
          <a:xfrm>
            <a:off x="2899752" y="2451994"/>
            <a:ext cx="1149631" cy="62209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lideModel shp66">
            <a:extLst>
              <a:ext uri="{FF2B5EF4-FFF2-40B4-BE49-F238E27FC236}">
                <a16:creationId xmlns:a16="http://schemas.microsoft.com/office/drawing/2014/main" id="{12ADD421-6A37-4A58-AF42-1813816B35D3}"/>
              </a:ext>
            </a:extLst>
          </p:cNvPr>
          <p:cNvSpPr/>
          <p:nvPr/>
        </p:nvSpPr>
        <p:spPr>
          <a:xfrm>
            <a:off x="4074354" y="3095292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lideModel shp21">
            <a:extLst>
              <a:ext uri="{FF2B5EF4-FFF2-40B4-BE49-F238E27FC236}">
                <a16:creationId xmlns:a16="http://schemas.microsoft.com/office/drawing/2014/main" id="{311914C7-8BEC-4C2E-8895-DFAF1EEA81CD}"/>
              </a:ext>
            </a:extLst>
          </p:cNvPr>
          <p:cNvSpPr/>
          <p:nvPr/>
        </p:nvSpPr>
        <p:spPr>
          <a:xfrm>
            <a:off x="8942093" y="1221906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lideModel shp22">
            <a:extLst>
              <a:ext uri="{FF2B5EF4-FFF2-40B4-BE49-F238E27FC236}">
                <a16:creationId xmlns:a16="http://schemas.microsoft.com/office/drawing/2014/main" id="{1A44B34E-2932-4602-B2BC-AFBAA91072EB}"/>
              </a:ext>
            </a:extLst>
          </p:cNvPr>
          <p:cNvSpPr/>
          <p:nvPr/>
        </p:nvSpPr>
        <p:spPr>
          <a:xfrm>
            <a:off x="8638966" y="1058372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lideModel shp23">
            <a:extLst>
              <a:ext uri="{FF2B5EF4-FFF2-40B4-BE49-F238E27FC236}">
                <a16:creationId xmlns:a16="http://schemas.microsoft.com/office/drawing/2014/main" id="{D9A81DF4-DAA4-4FF8-A671-4AF928C8AD3B}"/>
              </a:ext>
            </a:extLst>
          </p:cNvPr>
          <p:cNvSpPr/>
          <p:nvPr/>
        </p:nvSpPr>
        <p:spPr>
          <a:xfrm>
            <a:off x="8733771" y="1153177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SlideModel shp24">
            <a:extLst>
              <a:ext uri="{FF2B5EF4-FFF2-40B4-BE49-F238E27FC236}">
                <a16:creationId xmlns:a16="http://schemas.microsoft.com/office/drawing/2014/main" id="{20450E4F-9B8D-453E-85E2-23E6EB437620}"/>
              </a:ext>
            </a:extLst>
          </p:cNvPr>
          <p:cNvSpPr/>
          <p:nvPr/>
        </p:nvSpPr>
        <p:spPr>
          <a:xfrm>
            <a:off x="8834166" y="1253573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SlideModel shp26">
            <a:extLst>
              <a:ext uri="{FF2B5EF4-FFF2-40B4-BE49-F238E27FC236}">
                <a16:creationId xmlns:a16="http://schemas.microsoft.com/office/drawing/2014/main" id="{A1C198FF-387A-4F11-9472-2FD9EFBFDE7C}"/>
              </a:ext>
            </a:extLst>
          </p:cNvPr>
          <p:cNvSpPr/>
          <p:nvPr/>
        </p:nvSpPr>
        <p:spPr>
          <a:xfrm flipH="1">
            <a:off x="7182770" y="1502853"/>
            <a:ext cx="1450604" cy="62209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lideModel shp28">
            <a:extLst>
              <a:ext uri="{FF2B5EF4-FFF2-40B4-BE49-F238E27FC236}">
                <a16:creationId xmlns:a16="http://schemas.microsoft.com/office/drawing/2014/main" id="{3105DA90-1BED-426A-861D-868D4772B24F}"/>
              </a:ext>
            </a:extLst>
          </p:cNvPr>
          <p:cNvSpPr/>
          <p:nvPr/>
        </p:nvSpPr>
        <p:spPr>
          <a:xfrm flipH="1">
            <a:off x="7071424" y="2053290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SlideModel shp40">
            <a:extLst>
              <a:ext uri="{FF2B5EF4-FFF2-40B4-BE49-F238E27FC236}">
                <a16:creationId xmlns:a16="http://schemas.microsoft.com/office/drawing/2014/main" id="{3EDB3739-8731-42BD-BA22-0BA91418B8C9}"/>
              </a:ext>
            </a:extLst>
          </p:cNvPr>
          <p:cNvSpPr/>
          <p:nvPr/>
        </p:nvSpPr>
        <p:spPr>
          <a:xfrm>
            <a:off x="9134014" y="4297928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lideModel shp41">
            <a:extLst>
              <a:ext uri="{FF2B5EF4-FFF2-40B4-BE49-F238E27FC236}">
                <a16:creationId xmlns:a16="http://schemas.microsoft.com/office/drawing/2014/main" id="{F5C3703E-ED62-4266-82BB-AE95348CC21C}"/>
              </a:ext>
            </a:extLst>
          </p:cNvPr>
          <p:cNvSpPr/>
          <p:nvPr/>
        </p:nvSpPr>
        <p:spPr>
          <a:xfrm>
            <a:off x="8856321" y="4165374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SlideModel shp42">
            <a:extLst>
              <a:ext uri="{FF2B5EF4-FFF2-40B4-BE49-F238E27FC236}">
                <a16:creationId xmlns:a16="http://schemas.microsoft.com/office/drawing/2014/main" id="{F83C9D25-7A64-45C7-A3A7-4AF8646A70A0}"/>
              </a:ext>
            </a:extLst>
          </p:cNvPr>
          <p:cNvSpPr/>
          <p:nvPr/>
        </p:nvSpPr>
        <p:spPr>
          <a:xfrm>
            <a:off x="8951126" y="4260179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lideModel shp43">
            <a:extLst>
              <a:ext uri="{FF2B5EF4-FFF2-40B4-BE49-F238E27FC236}">
                <a16:creationId xmlns:a16="http://schemas.microsoft.com/office/drawing/2014/main" id="{52401749-85C8-4854-8578-C11CCFD21ABC}"/>
              </a:ext>
            </a:extLst>
          </p:cNvPr>
          <p:cNvSpPr/>
          <p:nvPr/>
        </p:nvSpPr>
        <p:spPr>
          <a:xfrm>
            <a:off x="9051521" y="4360575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lideModel shp50">
            <a:extLst>
              <a:ext uri="{FF2B5EF4-FFF2-40B4-BE49-F238E27FC236}">
                <a16:creationId xmlns:a16="http://schemas.microsoft.com/office/drawing/2014/main" id="{BB31E490-5AA8-4589-B2CB-10EF2B9097B4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715214" y="4621331"/>
            <a:ext cx="1141107" cy="1391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SlideModel shp57">
            <a:extLst>
              <a:ext uri="{FF2B5EF4-FFF2-40B4-BE49-F238E27FC236}">
                <a16:creationId xmlns:a16="http://schemas.microsoft.com/office/drawing/2014/main" id="{E3130B71-D8C1-411C-AB2D-F8A7C91342E9}"/>
              </a:ext>
            </a:extLst>
          </p:cNvPr>
          <p:cNvSpPr/>
          <p:nvPr/>
        </p:nvSpPr>
        <p:spPr>
          <a:xfrm flipH="1">
            <a:off x="7615073" y="4531020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SlideModel shp29">
            <a:extLst>
              <a:ext uri="{FF2B5EF4-FFF2-40B4-BE49-F238E27FC236}">
                <a16:creationId xmlns:a16="http://schemas.microsoft.com/office/drawing/2014/main" id="{4B8F1FCD-6039-4B7B-A785-A5913F08B3A4}"/>
              </a:ext>
            </a:extLst>
          </p:cNvPr>
          <p:cNvSpPr/>
          <p:nvPr/>
        </p:nvSpPr>
        <p:spPr>
          <a:xfrm flipH="1">
            <a:off x="7623390" y="3025186"/>
            <a:ext cx="1378575" cy="170427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SlideModel shp30">
            <a:extLst>
              <a:ext uri="{FF2B5EF4-FFF2-40B4-BE49-F238E27FC236}">
                <a16:creationId xmlns:a16="http://schemas.microsoft.com/office/drawing/2014/main" id="{D6106FCE-F0F4-44EB-A6B8-640AEB4FEE6C}"/>
              </a:ext>
            </a:extLst>
          </p:cNvPr>
          <p:cNvSpPr/>
          <p:nvPr/>
        </p:nvSpPr>
        <p:spPr>
          <a:xfrm>
            <a:off x="9311896" y="2700393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SlideModel shp31">
            <a:extLst>
              <a:ext uri="{FF2B5EF4-FFF2-40B4-BE49-F238E27FC236}">
                <a16:creationId xmlns:a16="http://schemas.microsoft.com/office/drawing/2014/main" id="{0F30E77F-91F2-4D18-BCA1-0B459B386338}"/>
              </a:ext>
            </a:extLst>
          </p:cNvPr>
          <p:cNvSpPr/>
          <p:nvPr/>
        </p:nvSpPr>
        <p:spPr>
          <a:xfrm>
            <a:off x="9034203" y="2567839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SlideModel shp32">
            <a:extLst>
              <a:ext uri="{FF2B5EF4-FFF2-40B4-BE49-F238E27FC236}">
                <a16:creationId xmlns:a16="http://schemas.microsoft.com/office/drawing/2014/main" id="{AF2B4454-500E-4B64-9FD6-BC238BD1F4AF}"/>
              </a:ext>
            </a:extLst>
          </p:cNvPr>
          <p:cNvSpPr/>
          <p:nvPr/>
        </p:nvSpPr>
        <p:spPr>
          <a:xfrm>
            <a:off x="9129008" y="2662644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SlideModel shp33">
            <a:extLst>
              <a:ext uri="{FF2B5EF4-FFF2-40B4-BE49-F238E27FC236}">
                <a16:creationId xmlns:a16="http://schemas.microsoft.com/office/drawing/2014/main" id="{17F97C3E-3D4D-48A5-9A8A-A0E0782ED1C1}"/>
              </a:ext>
            </a:extLst>
          </p:cNvPr>
          <p:cNvSpPr/>
          <p:nvPr/>
        </p:nvSpPr>
        <p:spPr>
          <a:xfrm>
            <a:off x="9229403" y="2763040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SlideModel shp38">
            <a:extLst>
              <a:ext uri="{FF2B5EF4-FFF2-40B4-BE49-F238E27FC236}">
                <a16:creationId xmlns:a16="http://schemas.microsoft.com/office/drawing/2014/main" id="{C9728053-A5A8-4197-B2B2-2ADBC21BF271}"/>
              </a:ext>
            </a:extLst>
          </p:cNvPr>
          <p:cNvSpPr/>
          <p:nvPr/>
        </p:nvSpPr>
        <p:spPr>
          <a:xfrm flipH="1">
            <a:off x="7545380" y="3150319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SlideModel shp39">
            <a:extLst>
              <a:ext uri="{FF2B5EF4-FFF2-40B4-BE49-F238E27FC236}">
                <a16:creationId xmlns:a16="http://schemas.microsoft.com/office/drawing/2014/main" id="{DBE28058-3BE2-4D98-AB6F-19BCD141C04E}"/>
              </a:ext>
            </a:extLst>
          </p:cNvPr>
          <p:cNvSpPr/>
          <p:nvPr/>
        </p:nvSpPr>
        <p:spPr>
          <a:xfrm flipH="1" flipV="1">
            <a:off x="6804393" y="5859082"/>
            <a:ext cx="1306184" cy="23650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0" fmla="*/ 0 w 730990"/>
              <a:gd name="connsiteY0" fmla="*/ 0 h 236502"/>
              <a:gd name="connsiteX1" fmla="*/ 493138 w 730990"/>
              <a:gd name="connsiteY1" fmla="*/ 0 h 236502"/>
              <a:gd name="connsiteX2" fmla="*/ 730990 w 730990"/>
              <a:gd name="connsiteY2" fmla="*/ 236502 h 23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990" h="236502">
                <a:moveTo>
                  <a:pt x="0" y="0"/>
                </a:moveTo>
                <a:lnTo>
                  <a:pt x="493138" y="0"/>
                </a:lnTo>
                <a:lnTo>
                  <a:pt x="730990" y="23650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SlideModel shp51">
            <a:extLst>
              <a:ext uri="{FF2B5EF4-FFF2-40B4-BE49-F238E27FC236}">
                <a16:creationId xmlns:a16="http://schemas.microsoft.com/office/drawing/2014/main" id="{E3F409BF-03CC-41CC-8AA4-0FEF7EB38677}"/>
              </a:ext>
            </a:extLst>
          </p:cNvPr>
          <p:cNvSpPr/>
          <p:nvPr/>
        </p:nvSpPr>
        <p:spPr>
          <a:xfrm>
            <a:off x="8388282" y="5756943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SlideModel shp52">
            <a:extLst>
              <a:ext uri="{FF2B5EF4-FFF2-40B4-BE49-F238E27FC236}">
                <a16:creationId xmlns:a16="http://schemas.microsoft.com/office/drawing/2014/main" id="{6DBDEF70-F4C8-4171-8B34-7CF7D65AA018}"/>
              </a:ext>
            </a:extLst>
          </p:cNvPr>
          <p:cNvSpPr/>
          <p:nvPr/>
        </p:nvSpPr>
        <p:spPr>
          <a:xfrm>
            <a:off x="8110589" y="5624389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SlideModel shp53">
            <a:extLst>
              <a:ext uri="{FF2B5EF4-FFF2-40B4-BE49-F238E27FC236}">
                <a16:creationId xmlns:a16="http://schemas.microsoft.com/office/drawing/2014/main" id="{AA0296F3-80CB-4509-9F6C-94E08E0A4CE2}"/>
              </a:ext>
            </a:extLst>
          </p:cNvPr>
          <p:cNvSpPr/>
          <p:nvPr/>
        </p:nvSpPr>
        <p:spPr>
          <a:xfrm>
            <a:off x="8205394" y="5719194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SlideModel shp54">
            <a:extLst>
              <a:ext uri="{FF2B5EF4-FFF2-40B4-BE49-F238E27FC236}">
                <a16:creationId xmlns:a16="http://schemas.microsoft.com/office/drawing/2014/main" id="{68D1239A-1EF3-48AD-AFB8-F8CC2B7D0A11}"/>
              </a:ext>
            </a:extLst>
          </p:cNvPr>
          <p:cNvSpPr/>
          <p:nvPr/>
        </p:nvSpPr>
        <p:spPr>
          <a:xfrm>
            <a:off x="8305789" y="5819590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SlideModel shp58">
            <a:extLst>
              <a:ext uri="{FF2B5EF4-FFF2-40B4-BE49-F238E27FC236}">
                <a16:creationId xmlns:a16="http://schemas.microsoft.com/office/drawing/2014/main" id="{D3945A5F-4C97-48AB-A239-078BB31ACBE7}"/>
              </a:ext>
            </a:extLst>
          </p:cNvPr>
          <p:cNvSpPr/>
          <p:nvPr/>
        </p:nvSpPr>
        <p:spPr>
          <a:xfrm flipH="1">
            <a:off x="6754411" y="5738137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67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Model shp221">
            <a:extLst>
              <a:ext uri="{FF2B5EF4-FFF2-40B4-BE49-F238E27FC236}">
                <a16:creationId xmlns:a16="http://schemas.microsoft.com/office/drawing/2014/main" id="{74C658F6-068E-4EBE-AA65-EDA95E71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Segmented Infographic Pie Chart</a:t>
            </a:r>
            <a:endParaRPr lang="es-UY" dirty="0"/>
          </a:p>
        </p:txBody>
      </p:sp>
      <p:sp>
        <p:nvSpPr>
          <p:cNvPr id="4" name="SlideModel shp222">
            <a:extLst>
              <a:ext uri="{FF2B5EF4-FFF2-40B4-BE49-F238E27FC236}">
                <a16:creationId xmlns:a16="http://schemas.microsoft.com/office/drawing/2014/main" id="{F7FBC1BF-4AF0-4433-BDB1-BECE7C0F85F4}"/>
              </a:ext>
            </a:extLst>
          </p:cNvPr>
          <p:cNvSpPr>
            <a:spLocks/>
          </p:cNvSpPr>
          <p:nvPr/>
        </p:nvSpPr>
        <p:spPr bwMode="auto">
          <a:xfrm>
            <a:off x="6271740" y="3821853"/>
            <a:ext cx="1974217" cy="675825"/>
          </a:xfrm>
          <a:custGeom>
            <a:avLst/>
            <a:gdLst>
              <a:gd name="T0" fmla="*/ 3026 w 6449"/>
              <a:gd name="T1" fmla="*/ 0 h 2212"/>
              <a:gd name="T2" fmla="*/ 6449 w 6449"/>
              <a:gd name="T3" fmla="*/ 516 h 2212"/>
              <a:gd name="T4" fmla="*/ 0 w 6449"/>
              <a:gd name="T5" fmla="*/ 2212 h 2212"/>
              <a:gd name="T6" fmla="*/ 3 w 6449"/>
              <a:gd name="T7" fmla="*/ 2209 h 2212"/>
              <a:gd name="T8" fmla="*/ 7 w 6449"/>
              <a:gd name="T9" fmla="*/ 2196 h 2212"/>
              <a:gd name="T10" fmla="*/ 15 w 6449"/>
              <a:gd name="T11" fmla="*/ 2175 h 2212"/>
              <a:gd name="T12" fmla="*/ 24 w 6449"/>
              <a:gd name="T13" fmla="*/ 2146 h 2212"/>
              <a:gd name="T14" fmla="*/ 35 w 6449"/>
              <a:gd name="T15" fmla="*/ 2109 h 2212"/>
              <a:gd name="T16" fmla="*/ 46 w 6449"/>
              <a:gd name="T17" fmla="*/ 2064 h 2212"/>
              <a:gd name="T18" fmla="*/ 58 w 6449"/>
              <a:gd name="T19" fmla="*/ 2011 h 2212"/>
              <a:gd name="T20" fmla="*/ 70 w 6449"/>
              <a:gd name="T21" fmla="*/ 1950 h 2212"/>
              <a:gd name="T22" fmla="*/ 74 w 6449"/>
              <a:gd name="T23" fmla="*/ 1917 h 2212"/>
              <a:gd name="T24" fmla="*/ 80 w 6449"/>
              <a:gd name="T25" fmla="*/ 1882 h 2212"/>
              <a:gd name="T26" fmla="*/ 84 w 6449"/>
              <a:gd name="T27" fmla="*/ 1846 h 2212"/>
              <a:gd name="T28" fmla="*/ 89 w 6449"/>
              <a:gd name="T29" fmla="*/ 1807 h 2212"/>
              <a:gd name="T30" fmla="*/ 93 w 6449"/>
              <a:gd name="T31" fmla="*/ 1766 h 2212"/>
              <a:gd name="T32" fmla="*/ 95 w 6449"/>
              <a:gd name="T33" fmla="*/ 1725 h 2212"/>
              <a:gd name="T34" fmla="*/ 98 w 6449"/>
              <a:gd name="T35" fmla="*/ 1681 h 2212"/>
              <a:gd name="T36" fmla="*/ 100 w 6449"/>
              <a:gd name="T37" fmla="*/ 1634 h 2212"/>
              <a:gd name="T38" fmla="*/ 101 w 6449"/>
              <a:gd name="T39" fmla="*/ 1587 h 2212"/>
              <a:gd name="T40" fmla="*/ 101 w 6449"/>
              <a:gd name="T41" fmla="*/ 1537 h 2212"/>
              <a:gd name="T42" fmla="*/ 100 w 6449"/>
              <a:gd name="T43" fmla="*/ 1487 h 2212"/>
              <a:gd name="T44" fmla="*/ 97 w 6449"/>
              <a:gd name="T45" fmla="*/ 1434 h 2212"/>
              <a:gd name="T46" fmla="*/ 95 w 6449"/>
              <a:gd name="T47" fmla="*/ 1379 h 2212"/>
              <a:gd name="T48" fmla="*/ 91 w 6449"/>
              <a:gd name="T49" fmla="*/ 1323 h 2212"/>
              <a:gd name="T50" fmla="*/ 85 w 6449"/>
              <a:gd name="T51" fmla="*/ 1266 h 2212"/>
              <a:gd name="T52" fmla="*/ 78 w 6449"/>
              <a:gd name="T53" fmla="*/ 1206 h 2212"/>
              <a:gd name="T54" fmla="*/ 3026 w 6449"/>
              <a:gd name="T55" fmla="*/ 0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49" h="2212">
                <a:moveTo>
                  <a:pt x="3026" y="0"/>
                </a:moveTo>
                <a:lnTo>
                  <a:pt x="6449" y="516"/>
                </a:lnTo>
                <a:lnTo>
                  <a:pt x="0" y="2212"/>
                </a:lnTo>
                <a:lnTo>
                  <a:pt x="3" y="2209"/>
                </a:lnTo>
                <a:lnTo>
                  <a:pt x="7" y="2196"/>
                </a:lnTo>
                <a:lnTo>
                  <a:pt x="15" y="2175"/>
                </a:lnTo>
                <a:lnTo>
                  <a:pt x="24" y="2146"/>
                </a:lnTo>
                <a:lnTo>
                  <a:pt x="35" y="2109"/>
                </a:lnTo>
                <a:lnTo>
                  <a:pt x="46" y="2064"/>
                </a:lnTo>
                <a:lnTo>
                  <a:pt x="58" y="2011"/>
                </a:lnTo>
                <a:lnTo>
                  <a:pt x="70" y="1950"/>
                </a:lnTo>
                <a:lnTo>
                  <a:pt x="74" y="1917"/>
                </a:lnTo>
                <a:lnTo>
                  <a:pt x="80" y="1882"/>
                </a:lnTo>
                <a:lnTo>
                  <a:pt x="84" y="1846"/>
                </a:lnTo>
                <a:lnTo>
                  <a:pt x="89" y="1807"/>
                </a:lnTo>
                <a:lnTo>
                  <a:pt x="93" y="1766"/>
                </a:lnTo>
                <a:lnTo>
                  <a:pt x="95" y="1725"/>
                </a:lnTo>
                <a:lnTo>
                  <a:pt x="98" y="1681"/>
                </a:lnTo>
                <a:lnTo>
                  <a:pt x="100" y="1634"/>
                </a:lnTo>
                <a:lnTo>
                  <a:pt x="101" y="1587"/>
                </a:lnTo>
                <a:lnTo>
                  <a:pt x="101" y="1537"/>
                </a:lnTo>
                <a:lnTo>
                  <a:pt x="100" y="1487"/>
                </a:lnTo>
                <a:lnTo>
                  <a:pt x="97" y="1434"/>
                </a:lnTo>
                <a:lnTo>
                  <a:pt x="95" y="1379"/>
                </a:lnTo>
                <a:lnTo>
                  <a:pt x="91" y="1323"/>
                </a:lnTo>
                <a:lnTo>
                  <a:pt x="85" y="1266"/>
                </a:lnTo>
                <a:lnTo>
                  <a:pt x="78" y="1206"/>
                </a:lnTo>
                <a:lnTo>
                  <a:pt x="3026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SlideModel shp223">
            <a:extLst>
              <a:ext uri="{FF2B5EF4-FFF2-40B4-BE49-F238E27FC236}">
                <a16:creationId xmlns:a16="http://schemas.microsoft.com/office/drawing/2014/main" id="{CE42EABA-234A-491F-8E84-6DAE529E60B6}"/>
              </a:ext>
            </a:extLst>
          </p:cNvPr>
          <p:cNvSpPr>
            <a:spLocks/>
          </p:cNvSpPr>
          <p:nvPr/>
        </p:nvSpPr>
        <p:spPr bwMode="auto">
          <a:xfrm>
            <a:off x="6038508" y="3017473"/>
            <a:ext cx="1158819" cy="1173511"/>
          </a:xfrm>
          <a:custGeom>
            <a:avLst/>
            <a:gdLst>
              <a:gd name="T0" fmla="*/ 3786 w 3786"/>
              <a:gd name="T1" fmla="*/ 2625 h 3831"/>
              <a:gd name="T2" fmla="*/ 838 w 3786"/>
              <a:gd name="T3" fmla="*/ 3831 h 3831"/>
              <a:gd name="T4" fmla="*/ 840 w 3786"/>
              <a:gd name="T5" fmla="*/ 3820 h 3831"/>
              <a:gd name="T6" fmla="*/ 842 w 3786"/>
              <a:gd name="T7" fmla="*/ 3789 h 3831"/>
              <a:gd name="T8" fmla="*/ 844 w 3786"/>
              <a:gd name="T9" fmla="*/ 3766 h 3831"/>
              <a:gd name="T10" fmla="*/ 845 w 3786"/>
              <a:gd name="T11" fmla="*/ 3739 h 3831"/>
              <a:gd name="T12" fmla="*/ 845 w 3786"/>
              <a:gd name="T13" fmla="*/ 3706 h 3831"/>
              <a:gd name="T14" fmla="*/ 845 w 3786"/>
              <a:gd name="T15" fmla="*/ 3669 h 3831"/>
              <a:gd name="T16" fmla="*/ 844 w 3786"/>
              <a:gd name="T17" fmla="*/ 3629 h 3831"/>
              <a:gd name="T18" fmla="*/ 842 w 3786"/>
              <a:gd name="T19" fmla="*/ 3584 h 3831"/>
              <a:gd name="T20" fmla="*/ 839 w 3786"/>
              <a:gd name="T21" fmla="*/ 3534 h 3831"/>
              <a:gd name="T22" fmla="*/ 832 w 3786"/>
              <a:gd name="T23" fmla="*/ 3480 h 3831"/>
              <a:gd name="T24" fmla="*/ 825 w 3786"/>
              <a:gd name="T25" fmla="*/ 3423 h 3831"/>
              <a:gd name="T26" fmla="*/ 815 w 3786"/>
              <a:gd name="T27" fmla="*/ 3362 h 3831"/>
              <a:gd name="T28" fmla="*/ 803 w 3786"/>
              <a:gd name="T29" fmla="*/ 3297 h 3831"/>
              <a:gd name="T30" fmla="*/ 788 w 3786"/>
              <a:gd name="T31" fmla="*/ 3230 h 3831"/>
              <a:gd name="T32" fmla="*/ 770 w 3786"/>
              <a:gd name="T33" fmla="*/ 3159 h 3831"/>
              <a:gd name="T34" fmla="*/ 749 w 3786"/>
              <a:gd name="T35" fmla="*/ 3084 h 3831"/>
              <a:gd name="T36" fmla="*/ 725 w 3786"/>
              <a:gd name="T37" fmla="*/ 3007 h 3831"/>
              <a:gd name="T38" fmla="*/ 698 w 3786"/>
              <a:gd name="T39" fmla="*/ 2927 h 3831"/>
              <a:gd name="T40" fmla="*/ 667 w 3786"/>
              <a:gd name="T41" fmla="*/ 2843 h 3831"/>
              <a:gd name="T42" fmla="*/ 631 w 3786"/>
              <a:gd name="T43" fmla="*/ 2757 h 3831"/>
              <a:gd name="T44" fmla="*/ 591 w 3786"/>
              <a:gd name="T45" fmla="*/ 2668 h 3831"/>
              <a:gd name="T46" fmla="*/ 546 w 3786"/>
              <a:gd name="T47" fmla="*/ 2578 h 3831"/>
              <a:gd name="T48" fmla="*/ 497 w 3786"/>
              <a:gd name="T49" fmla="*/ 2484 h 3831"/>
              <a:gd name="T50" fmla="*/ 443 w 3786"/>
              <a:gd name="T51" fmla="*/ 2388 h 3831"/>
              <a:gd name="T52" fmla="*/ 384 w 3786"/>
              <a:gd name="T53" fmla="*/ 2292 h 3831"/>
              <a:gd name="T54" fmla="*/ 319 w 3786"/>
              <a:gd name="T55" fmla="*/ 2193 h 3831"/>
              <a:gd name="T56" fmla="*/ 247 w 3786"/>
              <a:gd name="T57" fmla="*/ 2091 h 3831"/>
              <a:gd name="T58" fmla="*/ 171 w 3786"/>
              <a:gd name="T59" fmla="*/ 1988 h 3831"/>
              <a:gd name="T60" fmla="*/ 89 w 3786"/>
              <a:gd name="T61" fmla="*/ 1883 h 3831"/>
              <a:gd name="T62" fmla="*/ 0 w 3786"/>
              <a:gd name="T63" fmla="*/ 1778 h 3831"/>
              <a:gd name="T64" fmla="*/ 2553 w 3786"/>
              <a:gd name="T65" fmla="*/ 0 h 3831"/>
              <a:gd name="T66" fmla="*/ 2567 w 3786"/>
              <a:gd name="T67" fmla="*/ 14 h 3831"/>
              <a:gd name="T68" fmla="*/ 2607 w 3786"/>
              <a:gd name="T69" fmla="*/ 51 h 3831"/>
              <a:gd name="T70" fmla="*/ 2635 w 3786"/>
              <a:gd name="T71" fmla="*/ 78 h 3831"/>
              <a:gd name="T72" fmla="*/ 2668 w 3786"/>
              <a:gd name="T73" fmla="*/ 113 h 3831"/>
              <a:gd name="T74" fmla="*/ 2707 w 3786"/>
              <a:gd name="T75" fmla="*/ 151 h 3831"/>
              <a:gd name="T76" fmla="*/ 2749 w 3786"/>
              <a:gd name="T77" fmla="*/ 196 h 3831"/>
              <a:gd name="T78" fmla="*/ 2795 w 3786"/>
              <a:gd name="T79" fmla="*/ 247 h 3831"/>
              <a:gd name="T80" fmla="*/ 2845 w 3786"/>
              <a:gd name="T81" fmla="*/ 302 h 3831"/>
              <a:gd name="T82" fmla="*/ 2896 w 3786"/>
              <a:gd name="T83" fmla="*/ 362 h 3831"/>
              <a:gd name="T84" fmla="*/ 2950 w 3786"/>
              <a:gd name="T85" fmla="*/ 428 h 3831"/>
              <a:gd name="T86" fmla="*/ 3005 w 3786"/>
              <a:gd name="T87" fmla="*/ 500 h 3831"/>
              <a:gd name="T88" fmla="*/ 3063 w 3786"/>
              <a:gd name="T89" fmla="*/ 575 h 3831"/>
              <a:gd name="T90" fmla="*/ 3121 w 3786"/>
              <a:gd name="T91" fmla="*/ 655 h 3831"/>
              <a:gd name="T92" fmla="*/ 3179 w 3786"/>
              <a:gd name="T93" fmla="*/ 741 h 3831"/>
              <a:gd name="T94" fmla="*/ 3238 w 3786"/>
              <a:gd name="T95" fmla="*/ 830 h 3831"/>
              <a:gd name="T96" fmla="*/ 3295 w 3786"/>
              <a:gd name="T97" fmla="*/ 924 h 3831"/>
              <a:gd name="T98" fmla="*/ 3352 w 3786"/>
              <a:gd name="T99" fmla="*/ 1022 h 3831"/>
              <a:gd name="T100" fmla="*/ 3407 w 3786"/>
              <a:gd name="T101" fmla="*/ 1124 h 3831"/>
              <a:gd name="T102" fmla="*/ 3461 w 3786"/>
              <a:gd name="T103" fmla="*/ 1231 h 3831"/>
              <a:gd name="T104" fmla="*/ 3512 w 3786"/>
              <a:gd name="T105" fmla="*/ 1340 h 3831"/>
              <a:gd name="T106" fmla="*/ 3559 w 3786"/>
              <a:gd name="T107" fmla="*/ 1454 h 3831"/>
              <a:gd name="T108" fmla="*/ 3604 w 3786"/>
              <a:gd name="T109" fmla="*/ 1571 h 3831"/>
              <a:gd name="T110" fmla="*/ 3645 w 3786"/>
              <a:gd name="T111" fmla="*/ 1692 h 3831"/>
              <a:gd name="T112" fmla="*/ 3681 w 3786"/>
              <a:gd name="T113" fmla="*/ 1816 h 3831"/>
              <a:gd name="T114" fmla="*/ 3713 w 3786"/>
              <a:gd name="T115" fmla="*/ 1944 h 3831"/>
              <a:gd name="T116" fmla="*/ 3741 w 3786"/>
              <a:gd name="T117" fmla="*/ 2075 h 3831"/>
              <a:gd name="T118" fmla="*/ 3762 w 3786"/>
              <a:gd name="T119" fmla="*/ 2208 h 3831"/>
              <a:gd name="T120" fmla="*/ 3776 w 3786"/>
              <a:gd name="T121" fmla="*/ 2344 h 3831"/>
              <a:gd name="T122" fmla="*/ 3785 w 3786"/>
              <a:gd name="T123" fmla="*/ 2484 h 3831"/>
              <a:gd name="T124" fmla="*/ 3786 w 3786"/>
              <a:gd name="T125" fmla="*/ 2625 h 3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86" h="3831">
                <a:moveTo>
                  <a:pt x="3786" y="2625"/>
                </a:moveTo>
                <a:lnTo>
                  <a:pt x="838" y="3831"/>
                </a:lnTo>
                <a:lnTo>
                  <a:pt x="840" y="3820"/>
                </a:lnTo>
                <a:lnTo>
                  <a:pt x="842" y="3789"/>
                </a:lnTo>
                <a:lnTo>
                  <a:pt x="844" y="3766"/>
                </a:lnTo>
                <a:lnTo>
                  <a:pt x="845" y="3739"/>
                </a:lnTo>
                <a:lnTo>
                  <a:pt x="845" y="3706"/>
                </a:lnTo>
                <a:lnTo>
                  <a:pt x="845" y="3669"/>
                </a:lnTo>
                <a:lnTo>
                  <a:pt x="844" y="3629"/>
                </a:lnTo>
                <a:lnTo>
                  <a:pt x="842" y="3584"/>
                </a:lnTo>
                <a:lnTo>
                  <a:pt x="839" y="3534"/>
                </a:lnTo>
                <a:lnTo>
                  <a:pt x="832" y="3480"/>
                </a:lnTo>
                <a:lnTo>
                  <a:pt x="825" y="3423"/>
                </a:lnTo>
                <a:lnTo>
                  <a:pt x="815" y="3362"/>
                </a:lnTo>
                <a:lnTo>
                  <a:pt x="803" y="3297"/>
                </a:lnTo>
                <a:lnTo>
                  <a:pt x="788" y="3230"/>
                </a:lnTo>
                <a:lnTo>
                  <a:pt x="770" y="3159"/>
                </a:lnTo>
                <a:lnTo>
                  <a:pt x="749" y="3084"/>
                </a:lnTo>
                <a:lnTo>
                  <a:pt x="725" y="3007"/>
                </a:lnTo>
                <a:lnTo>
                  <a:pt x="698" y="2927"/>
                </a:lnTo>
                <a:lnTo>
                  <a:pt x="667" y="2843"/>
                </a:lnTo>
                <a:lnTo>
                  <a:pt x="631" y="2757"/>
                </a:lnTo>
                <a:lnTo>
                  <a:pt x="591" y="2668"/>
                </a:lnTo>
                <a:lnTo>
                  <a:pt x="546" y="2578"/>
                </a:lnTo>
                <a:lnTo>
                  <a:pt x="497" y="2484"/>
                </a:lnTo>
                <a:lnTo>
                  <a:pt x="443" y="2388"/>
                </a:lnTo>
                <a:lnTo>
                  <a:pt x="384" y="2292"/>
                </a:lnTo>
                <a:lnTo>
                  <a:pt x="319" y="2193"/>
                </a:lnTo>
                <a:lnTo>
                  <a:pt x="247" y="2091"/>
                </a:lnTo>
                <a:lnTo>
                  <a:pt x="171" y="1988"/>
                </a:lnTo>
                <a:lnTo>
                  <a:pt x="89" y="1883"/>
                </a:lnTo>
                <a:lnTo>
                  <a:pt x="0" y="1778"/>
                </a:lnTo>
                <a:lnTo>
                  <a:pt x="2553" y="0"/>
                </a:lnTo>
                <a:lnTo>
                  <a:pt x="2567" y="14"/>
                </a:lnTo>
                <a:lnTo>
                  <a:pt x="2607" y="51"/>
                </a:lnTo>
                <a:lnTo>
                  <a:pt x="2635" y="78"/>
                </a:lnTo>
                <a:lnTo>
                  <a:pt x="2668" y="113"/>
                </a:lnTo>
                <a:lnTo>
                  <a:pt x="2707" y="151"/>
                </a:lnTo>
                <a:lnTo>
                  <a:pt x="2749" y="196"/>
                </a:lnTo>
                <a:lnTo>
                  <a:pt x="2795" y="247"/>
                </a:lnTo>
                <a:lnTo>
                  <a:pt x="2845" y="302"/>
                </a:lnTo>
                <a:lnTo>
                  <a:pt x="2896" y="362"/>
                </a:lnTo>
                <a:lnTo>
                  <a:pt x="2950" y="428"/>
                </a:lnTo>
                <a:lnTo>
                  <a:pt x="3005" y="500"/>
                </a:lnTo>
                <a:lnTo>
                  <a:pt x="3063" y="575"/>
                </a:lnTo>
                <a:lnTo>
                  <a:pt x="3121" y="655"/>
                </a:lnTo>
                <a:lnTo>
                  <a:pt x="3179" y="741"/>
                </a:lnTo>
                <a:lnTo>
                  <a:pt x="3238" y="830"/>
                </a:lnTo>
                <a:lnTo>
                  <a:pt x="3295" y="924"/>
                </a:lnTo>
                <a:lnTo>
                  <a:pt x="3352" y="1022"/>
                </a:lnTo>
                <a:lnTo>
                  <a:pt x="3407" y="1124"/>
                </a:lnTo>
                <a:lnTo>
                  <a:pt x="3461" y="1231"/>
                </a:lnTo>
                <a:lnTo>
                  <a:pt x="3512" y="1340"/>
                </a:lnTo>
                <a:lnTo>
                  <a:pt x="3559" y="1454"/>
                </a:lnTo>
                <a:lnTo>
                  <a:pt x="3604" y="1571"/>
                </a:lnTo>
                <a:lnTo>
                  <a:pt x="3645" y="1692"/>
                </a:lnTo>
                <a:lnTo>
                  <a:pt x="3681" y="1816"/>
                </a:lnTo>
                <a:lnTo>
                  <a:pt x="3713" y="1944"/>
                </a:lnTo>
                <a:lnTo>
                  <a:pt x="3741" y="2075"/>
                </a:lnTo>
                <a:lnTo>
                  <a:pt x="3762" y="2208"/>
                </a:lnTo>
                <a:lnTo>
                  <a:pt x="3776" y="2344"/>
                </a:lnTo>
                <a:lnTo>
                  <a:pt x="3785" y="2484"/>
                </a:lnTo>
                <a:lnTo>
                  <a:pt x="3786" y="2625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SlideModel shp224">
            <a:extLst>
              <a:ext uri="{FF2B5EF4-FFF2-40B4-BE49-F238E27FC236}">
                <a16:creationId xmlns:a16="http://schemas.microsoft.com/office/drawing/2014/main" id="{F33D23BE-3D4E-4313-ABF7-5ECF49A7A556}"/>
              </a:ext>
            </a:extLst>
          </p:cNvPr>
          <p:cNvSpPr>
            <a:spLocks/>
          </p:cNvSpPr>
          <p:nvPr/>
        </p:nvSpPr>
        <p:spPr bwMode="auto">
          <a:xfrm>
            <a:off x="6820848" y="2411436"/>
            <a:ext cx="1425108" cy="1568353"/>
          </a:xfrm>
          <a:custGeom>
            <a:avLst/>
            <a:gdLst>
              <a:gd name="T0" fmla="*/ 1233 w 4656"/>
              <a:gd name="T1" fmla="*/ 4607 h 5123"/>
              <a:gd name="T2" fmla="*/ 4656 w 4656"/>
              <a:gd name="T3" fmla="*/ 5123 h 5123"/>
              <a:gd name="T4" fmla="*/ 4653 w 4656"/>
              <a:gd name="T5" fmla="*/ 5089 h 5123"/>
              <a:gd name="T6" fmla="*/ 4642 w 4656"/>
              <a:gd name="T7" fmla="*/ 4991 h 5123"/>
              <a:gd name="T8" fmla="*/ 4633 w 4656"/>
              <a:gd name="T9" fmla="*/ 4920 h 5123"/>
              <a:gd name="T10" fmla="*/ 4621 w 4656"/>
              <a:gd name="T11" fmla="*/ 4834 h 5123"/>
              <a:gd name="T12" fmla="*/ 4605 w 4656"/>
              <a:gd name="T13" fmla="*/ 4736 h 5123"/>
              <a:gd name="T14" fmla="*/ 4587 w 4656"/>
              <a:gd name="T15" fmla="*/ 4625 h 5123"/>
              <a:gd name="T16" fmla="*/ 4565 w 4656"/>
              <a:gd name="T17" fmla="*/ 4501 h 5123"/>
              <a:gd name="T18" fmla="*/ 4538 w 4656"/>
              <a:gd name="T19" fmla="*/ 4367 h 5123"/>
              <a:gd name="T20" fmla="*/ 4508 w 4656"/>
              <a:gd name="T21" fmla="*/ 4222 h 5123"/>
              <a:gd name="T22" fmla="*/ 4473 w 4656"/>
              <a:gd name="T23" fmla="*/ 4068 h 5123"/>
              <a:gd name="T24" fmla="*/ 4432 w 4656"/>
              <a:gd name="T25" fmla="*/ 3904 h 5123"/>
              <a:gd name="T26" fmla="*/ 4387 w 4656"/>
              <a:gd name="T27" fmla="*/ 3732 h 5123"/>
              <a:gd name="T28" fmla="*/ 4337 w 4656"/>
              <a:gd name="T29" fmla="*/ 3552 h 5123"/>
              <a:gd name="T30" fmla="*/ 4281 w 4656"/>
              <a:gd name="T31" fmla="*/ 3366 h 5123"/>
              <a:gd name="T32" fmla="*/ 4219 w 4656"/>
              <a:gd name="T33" fmla="*/ 3172 h 5123"/>
              <a:gd name="T34" fmla="*/ 4150 w 4656"/>
              <a:gd name="T35" fmla="*/ 2974 h 5123"/>
              <a:gd name="T36" fmla="*/ 4075 w 4656"/>
              <a:gd name="T37" fmla="*/ 2770 h 5123"/>
              <a:gd name="T38" fmla="*/ 3992 w 4656"/>
              <a:gd name="T39" fmla="*/ 2563 h 5123"/>
              <a:gd name="T40" fmla="*/ 3903 w 4656"/>
              <a:gd name="T41" fmla="*/ 2352 h 5123"/>
              <a:gd name="T42" fmla="*/ 3805 w 4656"/>
              <a:gd name="T43" fmla="*/ 2139 h 5123"/>
              <a:gd name="T44" fmla="*/ 3700 w 4656"/>
              <a:gd name="T45" fmla="*/ 1922 h 5123"/>
              <a:gd name="T46" fmla="*/ 3588 w 4656"/>
              <a:gd name="T47" fmla="*/ 1705 h 5123"/>
              <a:gd name="T48" fmla="*/ 3466 w 4656"/>
              <a:gd name="T49" fmla="*/ 1487 h 5123"/>
              <a:gd name="T50" fmla="*/ 3336 w 4656"/>
              <a:gd name="T51" fmla="*/ 1269 h 5123"/>
              <a:gd name="T52" fmla="*/ 3197 w 4656"/>
              <a:gd name="T53" fmla="*/ 1051 h 5123"/>
              <a:gd name="T54" fmla="*/ 3050 w 4656"/>
              <a:gd name="T55" fmla="*/ 836 h 5123"/>
              <a:gd name="T56" fmla="*/ 2891 w 4656"/>
              <a:gd name="T57" fmla="*/ 622 h 5123"/>
              <a:gd name="T58" fmla="*/ 2724 w 4656"/>
              <a:gd name="T59" fmla="*/ 411 h 5123"/>
              <a:gd name="T60" fmla="*/ 2546 w 4656"/>
              <a:gd name="T61" fmla="*/ 204 h 5123"/>
              <a:gd name="T62" fmla="*/ 2358 w 4656"/>
              <a:gd name="T63" fmla="*/ 0 h 5123"/>
              <a:gd name="T64" fmla="*/ 0 w 4656"/>
              <a:gd name="T65" fmla="*/ 1982 h 5123"/>
              <a:gd name="T66" fmla="*/ 14 w 4656"/>
              <a:gd name="T67" fmla="*/ 1997 h 5123"/>
              <a:gd name="T68" fmla="*/ 54 w 4656"/>
              <a:gd name="T69" fmla="*/ 2037 h 5123"/>
              <a:gd name="T70" fmla="*/ 81 w 4656"/>
              <a:gd name="T71" fmla="*/ 2068 h 5123"/>
              <a:gd name="T72" fmla="*/ 114 w 4656"/>
              <a:gd name="T73" fmla="*/ 2104 h 5123"/>
              <a:gd name="T74" fmla="*/ 152 w 4656"/>
              <a:gd name="T75" fmla="*/ 2146 h 5123"/>
              <a:gd name="T76" fmla="*/ 194 w 4656"/>
              <a:gd name="T77" fmla="*/ 2195 h 5123"/>
              <a:gd name="T78" fmla="*/ 239 w 4656"/>
              <a:gd name="T79" fmla="*/ 2249 h 5123"/>
              <a:gd name="T80" fmla="*/ 287 w 4656"/>
              <a:gd name="T81" fmla="*/ 2308 h 5123"/>
              <a:gd name="T82" fmla="*/ 339 w 4656"/>
              <a:gd name="T83" fmla="*/ 2372 h 5123"/>
              <a:gd name="T84" fmla="*/ 392 w 4656"/>
              <a:gd name="T85" fmla="*/ 2441 h 5123"/>
              <a:gd name="T86" fmla="*/ 448 w 4656"/>
              <a:gd name="T87" fmla="*/ 2516 h 5123"/>
              <a:gd name="T88" fmla="*/ 504 w 4656"/>
              <a:gd name="T89" fmla="*/ 2595 h 5123"/>
              <a:gd name="T90" fmla="*/ 561 w 4656"/>
              <a:gd name="T91" fmla="*/ 2679 h 5123"/>
              <a:gd name="T92" fmla="*/ 620 w 4656"/>
              <a:gd name="T93" fmla="*/ 2767 h 5123"/>
              <a:gd name="T94" fmla="*/ 677 w 4656"/>
              <a:gd name="T95" fmla="*/ 2858 h 5123"/>
              <a:gd name="T96" fmla="*/ 735 w 4656"/>
              <a:gd name="T97" fmla="*/ 2955 h 5123"/>
              <a:gd name="T98" fmla="*/ 791 w 4656"/>
              <a:gd name="T99" fmla="*/ 3054 h 5123"/>
              <a:gd name="T100" fmla="*/ 847 w 4656"/>
              <a:gd name="T101" fmla="*/ 3158 h 5123"/>
              <a:gd name="T102" fmla="*/ 899 w 4656"/>
              <a:gd name="T103" fmla="*/ 3264 h 5123"/>
              <a:gd name="T104" fmla="*/ 951 w 4656"/>
              <a:gd name="T105" fmla="*/ 3374 h 5123"/>
              <a:gd name="T106" fmla="*/ 998 w 4656"/>
              <a:gd name="T107" fmla="*/ 3488 h 5123"/>
              <a:gd name="T108" fmla="*/ 1044 w 4656"/>
              <a:gd name="T109" fmla="*/ 3603 h 5123"/>
              <a:gd name="T110" fmla="*/ 1085 w 4656"/>
              <a:gd name="T111" fmla="*/ 3721 h 5123"/>
              <a:gd name="T112" fmla="*/ 1122 w 4656"/>
              <a:gd name="T113" fmla="*/ 3842 h 5123"/>
              <a:gd name="T114" fmla="*/ 1155 w 4656"/>
              <a:gd name="T115" fmla="*/ 3965 h 5123"/>
              <a:gd name="T116" fmla="*/ 1182 w 4656"/>
              <a:gd name="T117" fmla="*/ 4090 h 5123"/>
              <a:gd name="T118" fmla="*/ 1204 w 4656"/>
              <a:gd name="T119" fmla="*/ 4217 h 5123"/>
              <a:gd name="T120" fmla="*/ 1220 w 4656"/>
              <a:gd name="T121" fmla="*/ 4346 h 5123"/>
              <a:gd name="T122" fmla="*/ 1230 w 4656"/>
              <a:gd name="T123" fmla="*/ 4476 h 5123"/>
              <a:gd name="T124" fmla="*/ 1233 w 4656"/>
              <a:gd name="T125" fmla="*/ 4607 h 5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56" h="5123">
                <a:moveTo>
                  <a:pt x="1233" y="4607"/>
                </a:moveTo>
                <a:lnTo>
                  <a:pt x="4656" y="5123"/>
                </a:lnTo>
                <a:lnTo>
                  <a:pt x="4653" y="5089"/>
                </a:lnTo>
                <a:lnTo>
                  <a:pt x="4642" y="4991"/>
                </a:lnTo>
                <a:lnTo>
                  <a:pt x="4633" y="4920"/>
                </a:lnTo>
                <a:lnTo>
                  <a:pt x="4621" y="4834"/>
                </a:lnTo>
                <a:lnTo>
                  <a:pt x="4605" y="4736"/>
                </a:lnTo>
                <a:lnTo>
                  <a:pt x="4587" y="4625"/>
                </a:lnTo>
                <a:lnTo>
                  <a:pt x="4565" y="4501"/>
                </a:lnTo>
                <a:lnTo>
                  <a:pt x="4538" y="4367"/>
                </a:lnTo>
                <a:lnTo>
                  <a:pt x="4508" y="4222"/>
                </a:lnTo>
                <a:lnTo>
                  <a:pt x="4473" y="4068"/>
                </a:lnTo>
                <a:lnTo>
                  <a:pt x="4432" y="3904"/>
                </a:lnTo>
                <a:lnTo>
                  <a:pt x="4387" y="3732"/>
                </a:lnTo>
                <a:lnTo>
                  <a:pt x="4337" y="3552"/>
                </a:lnTo>
                <a:lnTo>
                  <a:pt x="4281" y="3366"/>
                </a:lnTo>
                <a:lnTo>
                  <a:pt x="4219" y="3172"/>
                </a:lnTo>
                <a:lnTo>
                  <a:pt x="4150" y="2974"/>
                </a:lnTo>
                <a:lnTo>
                  <a:pt x="4075" y="2770"/>
                </a:lnTo>
                <a:lnTo>
                  <a:pt x="3992" y="2563"/>
                </a:lnTo>
                <a:lnTo>
                  <a:pt x="3903" y="2352"/>
                </a:lnTo>
                <a:lnTo>
                  <a:pt x="3805" y="2139"/>
                </a:lnTo>
                <a:lnTo>
                  <a:pt x="3700" y="1922"/>
                </a:lnTo>
                <a:lnTo>
                  <a:pt x="3588" y="1705"/>
                </a:lnTo>
                <a:lnTo>
                  <a:pt x="3466" y="1487"/>
                </a:lnTo>
                <a:lnTo>
                  <a:pt x="3336" y="1269"/>
                </a:lnTo>
                <a:lnTo>
                  <a:pt x="3197" y="1051"/>
                </a:lnTo>
                <a:lnTo>
                  <a:pt x="3050" y="836"/>
                </a:lnTo>
                <a:lnTo>
                  <a:pt x="2891" y="622"/>
                </a:lnTo>
                <a:lnTo>
                  <a:pt x="2724" y="411"/>
                </a:lnTo>
                <a:lnTo>
                  <a:pt x="2546" y="204"/>
                </a:lnTo>
                <a:lnTo>
                  <a:pt x="2358" y="0"/>
                </a:lnTo>
                <a:lnTo>
                  <a:pt x="0" y="1982"/>
                </a:lnTo>
                <a:lnTo>
                  <a:pt x="14" y="1997"/>
                </a:lnTo>
                <a:lnTo>
                  <a:pt x="54" y="2037"/>
                </a:lnTo>
                <a:lnTo>
                  <a:pt x="81" y="2068"/>
                </a:lnTo>
                <a:lnTo>
                  <a:pt x="114" y="2104"/>
                </a:lnTo>
                <a:lnTo>
                  <a:pt x="152" y="2146"/>
                </a:lnTo>
                <a:lnTo>
                  <a:pt x="194" y="2195"/>
                </a:lnTo>
                <a:lnTo>
                  <a:pt x="239" y="2249"/>
                </a:lnTo>
                <a:lnTo>
                  <a:pt x="287" y="2308"/>
                </a:lnTo>
                <a:lnTo>
                  <a:pt x="339" y="2372"/>
                </a:lnTo>
                <a:lnTo>
                  <a:pt x="392" y="2441"/>
                </a:lnTo>
                <a:lnTo>
                  <a:pt x="448" y="2516"/>
                </a:lnTo>
                <a:lnTo>
                  <a:pt x="504" y="2595"/>
                </a:lnTo>
                <a:lnTo>
                  <a:pt x="561" y="2679"/>
                </a:lnTo>
                <a:lnTo>
                  <a:pt x="620" y="2767"/>
                </a:lnTo>
                <a:lnTo>
                  <a:pt x="677" y="2858"/>
                </a:lnTo>
                <a:lnTo>
                  <a:pt x="735" y="2955"/>
                </a:lnTo>
                <a:lnTo>
                  <a:pt x="791" y="3054"/>
                </a:lnTo>
                <a:lnTo>
                  <a:pt x="847" y="3158"/>
                </a:lnTo>
                <a:lnTo>
                  <a:pt x="899" y="3264"/>
                </a:lnTo>
                <a:lnTo>
                  <a:pt x="951" y="3374"/>
                </a:lnTo>
                <a:lnTo>
                  <a:pt x="998" y="3488"/>
                </a:lnTo>
                <a:lnTo>
                  <a:pt x="1044" y="3603"/>
                </a:lnTo>
                <a:lnTo>
                  <a:pt x="1085" y="3721"/>
                </a:lnTo>
                <a:lnTo>
                  <a:pt x="1122" y="3842"/>
                </a:lnTo>
                <a:lnTo>
                  <a:pt x="1155" y="3965"/>
                </a:lnTo>
                <a:lnTo>
                  <a:pt x="1182" y="4090"/>
                </a:lnTo>
                <a:lnTo>
                  <a:pt x="1204" y="4217"/>
                </a:lnTo>
                <a:lnTo>
                  <a:pt x="1220" y="4346"/>
                </a:lnTo>
                <a:lnTo>
                  <a:pt x="1230" y="4476"/>
                </a:lnTo>
                <a:lnTo>
                  <a:pt x="1233" y="460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SlideModel shp225">
            <a:extLst>
              <a:ext uri="{FF2B5EF4-FFF2-40B4-BE49-F238E27FC236}">
                <a16:creationId xmlns:a16="http://schemas.microsoft.com/office/drawing/2014/main" id="{0C0969BA-0B6A-4655-A7BD-935BB365B76D}"/>
              </a:ext>
            </a:extLst>
          </p:cNvPr>
          <p:cNvSpPr>
            <a:spLocks/>
          </p:cNvSpPr>
          <p:nvPr/>
        </p:nvSpPr>
        <p:spPr bwMode="auto">
          <a:xfrm>
            <a:off x="6066055" y="4525222"/>
            <a:ext cx="1649159" cy="1044957"/>
          </a:xfrm>
          <a:custGeom>
            <a:avLst/>
            <a:gdLst>
              <a:gd name="T0" fmla="*/ 2652 w 5387"/>
              <a:gd name="T1" fmla="*/ 0 h 3410"/>
              <a:gd name="T2" fmla="*/ 5387 w 5387"/>
              <a:gd name="T3" fmla="*/ 3410 h 3410"/>
              <a:gd name="T4" fmla="*/ 1768 w 5387"/>
              <a:gd name="T5" fmla="*/ 3403 h 3410"/>
              <a:gd name="T6" fmla="*/ 1764 w 5387"/>
              <a:gd name="T7" fmla="*/ 3383 h 3410"/>
              <a:gd name="T8" fmla="*/ 1750 w 5387"/>
              <a:gd name="T9" fmla="*/ 3326 h 3410"/>
              <a:gd name="T10" fmla="*/ 1740 w 5387"/>
              <a:gd name="T11" fmla="*/ 3285 h 3410"/>
              <a:gd name="T12" fmla="*/ 1727 w 5387"/>
              <a:gd name="T13" fmla="*/ 3237 h 3410"/>
              <a:gd name="T14" fmla="*/ 1711 w 5387"/>
              <a:gd name="T15" fmla="*/ 3181 h 3410"/>
              <a:gd name="T16" fmla="*/ 1692 w 5387"/>
              <a:gd name="T17" fmla="*/ 3118 h 3410"/>
              <a:gd name="T18" fmla="*/ 1669 w 5387"/>
              <a:gd name="T19" fmla="*/ 3050 h 3410"/>
              <a:gd name="T20" fmla="*/ 1644 w 5387"/>
              <a:gd name="T21" fmla="*/ 2975 h 3410"/>
              <a:gd name="T22" fmla="*/ 1615 w 5387"/>
              <a:gd name="T23" fmla="*/ 2895 h 3410"/>
              <a:gd name="T24" fmla="*/ 1583 w 5387"/>
              <a:gd name="T25" fmla="*/ 2809 h 3410"/>
              <a:gd name="T26" fmla="*/ 1547 w 5387"/>
              <a:gd name="T27" fmla="*/ 2720 h 3410"/>
              <a:gd name="T28" fmla="*/ 1507 w 5387"/>
              <a:gd name="T29" fmla="*/ 2626 h 3410"/>
              <a:gd name="T30" fmla="*/ 1464 w 5387"/>
              <a:gd name="T31" fmla="*/ 2528 h 3410"/>
              <a:gd name="T32" fmla="*/ 1416 w 5387"/>
              <a:gd name="T33" fmla="*/ 2428 h 3410"/>
              <a:gd name="T34" fmla="*/ 1364 w 5387"/>
              <a:gd name="T35" fmla="*/ 2326 h 3410"/>
              <a:gd name="T36" fmla="*/ 1309 w 5387"/>
              <a:gd name="T37" fmla="*/ 2221 h 3410"/>
              <a:gd name="T38" fmla="*/ 1248 w 5387"/>
              <a:gd name="T39" fmla="*/ 2115 h 3410"/>
              <a:gd name="T40" fmla="*/ 1183 w 5387"/>
              <a:gd name="T41" fmla="*/ 2008 h 3410"/>
              <a:gd name="T42" fmla="*/ 1113 w 5387"/>
              <a:gd name="T43" fmla="*/ 1900 h 3410"/>
              <a:gd name="T44" fmla="*/ 1039 w 5387"/>
              <a:gd name="T45" fmla="*/ 1791 h 3410"/>
              <a:gd name="T46" fmla="*/ 959 w 5387"/>
              <a:gd name="T47" fmla="*/ 1683 h 3410"/>
              <a:gd name="T48" fmla="*/ 875 w 5387"/>
              <a:gd name="T49" fmla="*/ 1576 h 3410"/>
              <a:gd name="T50" fmla="*/ 785 w 5387"/>
              <a:gd name="T51" fmla="*/ 1471 h 3410"/>
              <a:gd name="T52" fmla="*/ 690 w 5387"/>
              <a:gd name="T53" fmla="*/ 1366 h 3410"/>
              <a:gd name="T54" fmla="*/ 589 w 5387"/>
              <a:gd name="T55" fmla="*/ 1264 h 3410"/>
              <a:gd name="T56" fmla="*/ 483 w 5387"/>
              <a:gd name="T57" fmla="*/ 1165 h 3410"/>
              <a:gd name="T58" fmla="*/ 371 w 5387"/>
              <a:gd name="T59" fmla="*/ 1069 h 3410"/>
              <a:gd name="T60" fmla="*/ 253 w 5387"/>
              <a:gd name="T61" fmla="*/ 977 h 3410"/>
              <a:gd name="T62" fmla="*/ 130 w 5387"/>
              <a:gd name="T63" fmla="*/ 889 h 3410"/>
              <a:gd name="T64" fmla="*/ 0 w 5387"/>
              <a:gd name="T65" fmla="*/ 805 h 3410"/>
              <a:gd name="T66" fmla="*/ 2652 w 5387"/>
              <a:gd name="T67" fmla="*/ 0 h 3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87" h="3410">
                <a:moveTo>
                  <a:pt x="2652" y="0"/>
                </a:moveTo>
                <a:lnTo>
                  <a:pt x="5387" y="3410"/>
                </a:lnTo>
                <a:lnTo>
                  <a:pt x="1768" y="3403"/>
                </a:lnTo>
                <a:lnTo>
                  <a:pt x="1764" y="3383"/>
                </a:lnTo>
                <a:lnTo>
                  <a:pt x="1750" y="3326"/>
                </a:lnTo>
                <a:lnTo>
                  <a:pt x="1740" y="3285"/>
                </a:lnTo>
                <a:lnTo>
                  <a:pt x="1727" y="3237"/>
                </a:lnTo>
                <a:lnTo>
                  <a:pt x="1711" y="3181"/>
                </a:lnTo>
                <a:lnTo>
                  <a:pt x="1692" y="3118"/>
                </a:lnTo>
                <a:lnTo>
                  <a:pt x="1669" y="3050"/>
                </a:lnTo>
                <a:lnTo>
                  <a:pt x="1644" y="2975"/>
                </a:lnTo>
                <a:lnTo>
                  <a:pt x="1615" y="2895"/>
                </a:lnTo>
                <a:lnTo>
                  <a:pt x="1583" y="2809"/>
                </a:lnTo>
                <a:lnTo>
                  <a:pt x="1547" y="2720"/>
                </a:lnTo>
                <a:lnTo>
                  <a:pt x="1507" y="2626"/>
                </a:lnTo>
                <a:lnTo>
                  <a:pt x="1464" y="2528"/>
                </a:lnTo>
                <a:lnTo>
                  <a:pt x="1416" y="2428"/>
                </a:lnTo>
                <a:lnTo>
                  <a:pt x="1364" y="2326"/>
                </a:lnTo>
                <a:lnTo>
                  <a:pt x="1309" y="2221"/>
                </a:lnTo>
                <a:lnTo>
                  <a:pt x="1248" y="2115"/>
                </a:lnTo>
                <a:lnTo>
                  <a:pt x="1183" y="2008"/>
                </a:lnTo>
                <a:lnTo>
                  <a:pt x="1113" y="1900"/>
                </a:lnTo>
                <a:lnTo>
                  <a:pt x="1039" y="1791"/>
                </a:lnTo>
                <a:lnTo>
                  <a:pt x="959" y="1683"/>
                </a:lnTo>
                <a:lnTo>
                  <a:pt x="875" y="1576"/>
                </a:lnTo>
                <a:lnTo>
                  <a:pt x="785" y="1471"/>
                </a:lnTo>
                <a:lnTo>
                  <a:pt x="690" y="1366"/>
                </a:lnTo>
                <a:lnTo>
                  <a:pt x="589" y="1264"/>
                </a:lnTo>
                <a:lnTo>
                  <a:pt x="483" y="1165"/>
                </a:lnTo>
                <a:lnTo>
                  <a:pt x="371" y="1069"/>
                </a:lnTo>
                <a:lnTo>
                  <a:pt x="253" y="977"/>
                </a:lnTo>
                <a:lnTo>
                  <a:pt x="130" y="889"/>
                </a:lnTo>
                <a:lnTo>
                  <a:pt x="0" y="805"/>
                </a:lnTo>
                <a:lnTo>
                  <a:pt x="2652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SlideModel shp226">
            <a:extLst>
              <a:ext uri="{FF2B5EF4-FFF2-40B4-BE49-F238E27FC236}">
                <a16:creationId xmlns:a16="http://schemas.microsoft.com/office/drawing/2014/main" id="{F9693BAB-D5D6-4D58-AD2E-91B4E5D26F38}"/>
              </a:ext>
            </a:extLst>
          </p:cNvPr>
          <p:cNvSpPr>
            <a:spLocks/>
          </p:cNvSpPr>
          <p:nvPr/>
        </p:nvSpPr>
        <p:spPr bwMode="auto">
          <a:xfrm>
            <a:off x="6066055" y="3882454"/>
            <a:ext cx="1002718" cy="888856"/>
          </a:xfrm>
          <a:custGeom>
            <a:avLst/>
            <a:gdLst>
              <a:gd name="T0" fmla="*/ 2652 w 3277"/>
              <a:gd name="T1" fmla="*/ 2100 h 2905"/>
              <a:gd name="T2" fmla="*/ 0 w 3277"/>
              <a:gd name="T3" fmla="*/ 2905 h 2905"/>
              <a:gd name="T4" fmla="*/ 10 w 3277"/>
              <a:gd name="T5" fmla="*/ 2899 h 2905"/>
              <a:gd name="T6" fmla="*/ 37 w 3277"/>
              <a:gd name="T7" fmla="*/ 2884 h 2905"/>
              <a:gd name="T8" fmla="*/ 57 w 3277"/>
              <a:gd name="T9" fmla="*/ 2872 h 2905"/>
              <a:gd name="T10" fmla="*/ 80 w 3277"/>
              <a:gd name="T11" fmla="*/ 2858 h 2905"/>
              <a:gd name="T12" fmla="*/ 107 w 3277"/>
              <a:gd name="T13" fmla="*/ 2839 h 2905"/>
              <a:gd name="T14" fmla="*/ 135 w 3277"/>
              <a:gd name="T15" fmla="*/ 2818 h 2905"/>
              <a:gd name="T16" fmla="*/ 166 w 3277"/>
              <a:gd name="T17" fmla="*/ 2794 h 2905"/>
              <a:gd name="T18" fmla="*/ 199 w 3277"/>
              <a:gd name="T19" fmla="*/ 2765 h 2905"/>
              <a:gd name="T20" fmla="*/ 234 w 3277"/>
              <a:gd name="T21" fmla="*/ 2733 h 2905"/>
              <a:gd name="T22" fmla="*/ 271 w 3277"/>
              <a:gd name="T23" fmla="*/ 2698 h 2905"/>
              <a:gd name="T24" fmla="*/ 308 w 3277"/>
              <a:gd name="T25" fmla="*/ 2658 h 2905"/>
              <a:gd name="T26" fmla="*/ 347 w 3277"/>
              <a:gd name="T27" fmla="*/ 2614 h 2905"/>
              <a:gd name="T28" fmla="*/ 385 w 3277"/>
              <a:gd name="T29" fmla="*/ 2567 h 2905"/>
              <a:gd name="T30" fmla="*/ 423 w 3277"/>
              <a:gd name="T31" fmla="*/ 2515 h 2905"/>
              <a:gd name="T32" fmla="*/ 461 w 3277"/>
              <a:gd name="T33" fmla="*/ 2459 h 2905"/>
              <a:gd name="T34" fmla="*/ 498 w 3277"/>
              <a:gd name="T35" fmla="*/ 2398 h 2905"/>
              <a:gd name="T36" fmla="*/ 534 w 3277"/>
              <a:gd name="T37" fmla="*/ 2333 h 2905"/>
              <a:gd name="T38" fmla="*/ 569 w 3277"/>
              <a:gd name="T39" fmla="*/ 2262 h 2905"/>
              <a:gd name="T40" fmla="*/ 602 w 3277"/>
              <a:gd name="T41" fmla="*/ 2187 h 2905"/>
              <a:gd name="T42" fmla="*/ 633 w 3277"/>
              <a:gd name="T43" fmla="*/ 2107 h 2905"/>
              <a:gd name="T44" fmla="*/ 661 w 3277"/>
              <a:gd name="T45" fmla="*/ 2022 h 2905"/>
              <a:gd name="T46" fmla="*/ 687 w 3277"/>
              <a:gd name="T47" fmla="*/ 1932 h 2905"/>
              <a:gd name="T48" fmla="*/ 710 w 3277"/>
              <a:gd name="T49" fmla="*/ 1835 h 2905"/>
              <a:gd name="T50" fmla="*/ 729 w 3277"/>
              <a:gd name="T51" fmla="*/ 1734 h 2905"/>
              <a:gd name="T52" fmla="*/ 744 w 3277"/>
              <a:gd name="T53" fmla="*/ 1627 h 2905"/>
              <a:gd name="T54" fmla="*/ 755 w 3277"/>
              <a:gd name="T55" fmla="*/ 1514 h 2905"/>
              <a:gd name="T56" fmla="*/ 761 w 3277"/>
              <a:gd name="T57" fmla="*/ 1396 h 2905"/>
              <a:gd name="T58" fmla="*/ 763 w 3277"/>
              <a:gd name="T59" fmla="*/ 1271 h 2905"/>
              <a:gd name="T60" fmla="*/ 759 w 3277"/>
              <a:gd name="T61" fmla="*/ 1140 h 2905"/>
              <a:gd name="T62" fmla="*/ 750 w 3277"/>
              <a:gd name="T63" fmla="*/ 1003 h 2905"/>
              <a:gd name="T64" fmla="*/ 3204 w 3277"/>
              <a:gd name="T65" fmla="*/ 0 h 2905"/>
              <a:gd name="T66" fmla="*/ 3208 w 3277"/>
              <a:gd name="T67" fmla="*/ 9 h 2905"/>
              <a:gd name="T68" fmla="*/ 3218 w 3277"/>
              <a:gd name="T69" fmla="*/ 39 h 2905"/>
              <a:gd name="T70" fmla="*/ 3225 w 3277"/>
              <a:gd name="T71" fmla="*/ 62 h 2905"/>
              <a:gd name="T72" fmla="*/ 3232 w 3277"/>
              <a:gd name="T73" fmla="*/ 89 h 2905"/>
              <a:gd name="T74" fmla="*/ 3240 w 3277"/>
              <a:gd name="T75" fmla="*/ 121 h 2905"/>
              <a:gd name="T76" fmla="*/ 3248 w 3277"/>
              <a:gd name="T77" fmla="*/ 156 h 2905"/>
              <a:gd name="T78" fmla="*/ 3255 w 3277"/>
              <a:gd name="T79" fmla="*/ 197 h 2905"/>
              <a:gd name="T80" fmla="*/ 3262 w 3277"/>
              <a:gd name="T81" fmla="*/ 242 h 2905"/>
              <a:gd name="T82" fmla="*/ 3268 w 3277"/>
              <a:gd name="T83" fmla="*/ 290 h 2905"/>
              <a:gd name="T84" fmla="*/ 3272 w 3277"/>
              <a:gd name="T85" fmla="*/ 343 h 2905"/>
              <a:gd name="T86" fmla="*/ 3275 w 3277"/>
              <a:gd name="T87" fmla="*/ 400 h 2905"/>
              <a:gd name="T88" fmla="*/ 3277 w 3277"/>
              <a:gd name="T89" fmla="*/ 461 h 2905"/>
              <a:gd name="T90" fmla="*/ 3276 w 3277"/>
              <a:gd name="T91" fmla="*/ 526 h 2905"/>
              <a:gd name="T92" fmla="*/ 3274 w 3277"/>
              <a:gd name="T93" fmla="*/ 593 h 2905"/>
              <a:gd name="T94" fmla="*/ 3268 w 3277"/>
              <a:gd name="T95" fmla="*/ 665 h 2905"/>
              <a:gd name="T96" fmla="*/ 3260 w 3277"/>
              <a:gd name="T97" fmla="*/ 740 h 2905"/>
              <a:gd name="T98" fmla="*/ 3248 w 3277"/>
              <a:gd name="T99" fmla="*/ 818 h 2905"/>
              <a:gd name="T100" fmla="*/ 3232 w 3277"/>
              <a:gd name="T101" fmla="*/ 901 h 2905"/>
              <a:gd name="T102" fmla="*/ 3212 w 3277"/>
              <a:gd name="T103" fmla="*/ 986 h 2905"/>
              <a:gd name="T104" fmla="*/ 3188 w 3277"/>
              <a:gd name="T105" fmla="*/ 1074 h 2905"/>
              <a:gd name="T106" fmla="*/ 3161 w 3277"/>
              <a:gd name="T107" fmla="*/ 1165 h 2905"/>
              <a:gd name="T108" fmla="*/ 3128 w 3277"/>
              <a:gd name="T109" fmla="*/ 1259 h 2905"/>
              <a:gd name="T110" fmla="*/ 3089 w 3277"/>
              <a:gd name="T111" fmla="*/ 1355 h 2905"/>
              <a:gd name="T112" fmla="*/ 3045 w 3277"/>
              <a:gd name="T113" fmla="*/ 1454 h 2905"/>
              <a:gd name="T114" fmla="*/ 2996 w 3277"/>
              <a:gd name="T115" fmla="*/ 1557 h 2905"/>
              <a:gd name="T116" fmla="*/ 2941 w 3277"/>
              <a:gd name="T117" fmla="*/ 1661 h 2905"/>
              <a:gd name="T118" fmla="*/ 2879 w 3277"/>
              <a:gd name="T119" fmla="*/ 1768 h 2905"/>
              <a:gd name="T120" fmla="*/ 2811 w 3277"/>
              <a:gd name="T121" fmla="*/ 1877 h 2905"/>
              <a:gd name="T122" fmla="*/ 2735 w 3277"/>
              <a:gd name="T123" fmla="*/ 1988 h 2905"/>
              <a:gd name="T124" fmla="*/ 2652 w 3277"/>
              <a:gd name="T125" fmla="*/ 2100 h 2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77" h="2905">
                <a:moveTo>
                  <a:pt x="2652" y="2100"/>
                </a:moveTo>
                <a:lnTo>
                  <a:pt x="0" y="2905"/>
                </a:lnTo>
                <a:lnTo>
                  <a:pt x="10" y="2899"/>
                </a:lnTo>
                <a:lnTo>
                  <a:pt x="37" y="2884"/>
                </a:lnTo>
                <a:lnTo>
                  <a:pt x="57" y="2872"/>
                </a:lnTo>
                <a:lnTo>
                  <a:pt x="80" y="2858"/>
                </a:lnTo>
                <a:lnTo>
                  <a:pt x="107" y="2839"/>
                </a:lnTo>
                <a:lnTo>
                  <a:pt x="135" y="2818"/>
                </a:lnTo>
                <a:lnTo>
                  <a:pt x="166" y="2794"/>
                </a:lnTo>
                <a:lnTo>
                  <a:pt x="199" y="2765"/>
                </a:lnTo>
                <a:lnTo>
                  <a:pt x="234" y="2733"/>
                </a:lnTo>
                <a:lnTo>
                  <a:pt x="271" y="2698"/>
                </a:lnTo>
                <a:lnTo>
                  <a:pt x="308" y="2658"/>
                </a:lnTo>
                <a:lnTo>
                  <a:pt x="347" y="2614"/>
                </a:lnTo>
                <a:lnTo>
                  <a:pt x="385" y="2567"/>
                </a:lnTo>
                <a:lnTo>
                  <a:pt x="423" y="2515"/>
                </a:lnTo>
                <a:lnTo>
                  <a:pt x="461" y="2459"/>
                </a:lnTo>
                <a:lnTo>
                  <a:pt x="498" y="2398"/>
                </a:lnTo>
                <a:lnTo>
                  <a:pt x="534" y="2333"/>
                </a:lnTo>
                <a:lnTo>
                  <a:pt x="569" y="2262"/>
                </a:lnTo>
                <a:lnTo>
                  <a:pt x="602" y="2187"/>
                </a:lnTo>
                <a:lnTo>
                  <a:pt x="633" y="2107"/>
                </a:lnTo>
                <a:lnTo>
                  <a:pt x="661" y="2022"/>
                </a:lnTo>
                <a:lnTo>
                  <a:pt x="687" y="1932"/>
                </a:lnTo>
                <a:lnTo>
                  <a:pt x="710" y="1835"/>
                </a:lnTo>
                <a:lnTo>
                  <a:pt x="729" y="1734"/>
                </a:lnTo>
                <a:lnTo>
                  <a:pt x="744" y="1627"/>
                </a:lnTo>
                <a:lnTo>
                  <a:pt x="755" y="1514"/>
                </a:lnTo>
                <a:lnTo>
                  <a:pt x="761" y="1396"/>
                </a:lnTo>
                <a:lnTo>
                  <a:pt x="763" y="1271"/>
                </a:lnTo>
                <a:lnTo>
                  <a:pt x="759" y="1140"/>
                </a:lnTo>
                <a:lnTo>
                  <a:pt x="750" y="1003"/>
                </a:lnTo>
                <a:lnTo>
                  <a:pt x="3204" y="0"/>
                </a:lnTo>
                <a:lnTo>
                  <a:pt x="3208" y="9"/>
                </a:lnTo>
                <a:lnTo>
                  <a:pt x="3218" y="39"/>
                </a:lnTo>
                <a:lnTo>
                  <a:pt x="3225" y="62"/>
                </a:lnTo>
                <a:lnTo>
                  <a:pt x="3232" y="89"/>
                </a:lnTo>
                <a:lnTo>
                  <a:pt x="3240" y="121"/>
                </a:lnTo>
                <a:lnTo>
                  <a:pt x="3248" y="156"/>
                </a:lnTo>
                <a:lnTo>
                  <a:pt x="3255" y="197"/>
                </a:lnTo>
                <a:lnTo>
                  <a:pt x="3262" y="242"/>
                </a:lnTo>
                <a:lnTo>
                  <a:pt x="3268" y="290"/>
                </a:lnTo>
                <a:lnTo>
                  <a:pt x="3272" y="343"/>
                </a:lnTo>
                <a:lnTo>
                  <a:pt x="3275" y="400"/>
                </a:lnTo>
                <a:lnTo>
                  <a:pt x="3277" y="461"/>
                </a:lnTo>
                <a:lnTo>
                  <a:pt x="3276" y="526"/>
                </a:lnTo>
                <a:lnTo>
                  <a:pt x="3274" y="593"/>
                </a:lnTo>
                <a:lnTo>
                  <a:pt x="3268" y="665"/>
                </a:lnTo>
                <a:lnTo>
                  <a:pt x="3260" y="740"/>
                </a:lnTo>
                <a:lnTo>
                  <a:pt x="3248" y="818"/>
                </a:lnTo>
                <a:lnTo>
                  <a:pt x="3232" y="901"/>
                </a:lnTo>
                <a:lnTo>
                  <a:pt x="3212" y="986"/>
                </a:lnTo>
                <a:lnTo>
                  <a:pt x="3188" y="1074"/>
                </a:lnTo>
                <a:lnTo>
                  <a:pt x="3161" y="1165"/>
                </a:lnTo>
                <a:lnTo>
                  <a:pt x="3128" y="1259"/>
                </a:lnTo>
                <a:lnTo>
                  <a:pt x="3089" y="1355"/>
                </a:lnTo>
                <a:lnTo>
                  <a:pt x="3045" y="1454"/>
                </a:lnTo>
                <a:lnTo>
                  <a:pt x="2996" y="1557"/>
                </a:lnTo>
                <a:lnTo>
                  <a:pt x="2941" y="1661"/>
                </a:lnTo>
                <a:lnTo>
                  <a:pt x="2879" y="1768"/>
                </a:lnTo>
                <a:lnTo>
                  <a:pt x="2811" y="1877"/>
                </a:lnTo>
                <a:lnTo>
                  <a:pt x="2735" y="1988"/>
                </a:lnTo>
                <a:lnTo>
                  <a:pt x="2652" y="210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SlideModel shp227">
            <a:extLst>
              <a:ext uri="{FF2B5EF4-FFF2-40B4-BE49-F238E27FC236}">
                <a16:creationId xmlns:a16="http://schemas.microsoft.com/office/drawing/2014/main" id="{B23E4293-D54E-40AE-87F1-94B58430A958}"/>
              </a:ext>
            </a:extLst>
          </p:cNvPr>
          <p:cNvSpPr>
            <a:spLocks/>
          </p:cNvSpPr>
          <p:nvPr/>
        </p:nvSpPr>
        <p:spPr bwMode="auto">
          <a:xfrm>
            <a:off x="6877779" y="3882454"/>
            <a:ext cx="1179020" cy="1687725"/>
          </a:xfrm>
          <a:custGeom>
            <a:avLst/>
            <a:gdLst>
              <a:gd name="T0" fmla="*/ 0 w 3848"/>
              <a:gd name="T1" fmla="*/ 2100 h 5510"/>
              <a:gd name="T2" fmla="*/ 2735 w 3848"/>
              <a:gd name="T3" fmla="*/ 5510 h 5510"/>
              <a:gd name="T4" fmla="*/ 2750 w 3848"/>
              <a:gd name="T5" fmla="*/ 5486 h 5510"/>
              <a:gd name="T6" fmla="*/ 2795 w 3848"/>
              <a:gd name="T7" fmla="*/ 5415 h 5510"/>
              <a:gd name="T8" fmla="*/ 2827 w 3848"/>
              <a:gd name="T9" fmla="*/ 5362 h 5510"/>
              <a:gd name="T10" fmla="*/ 2866 w 3848"/>
              <a:gd name="T11" fmla="*/ 5300 h 5510"/>
              <a:gd name="T12" fmla="*/ 2908 w 3848"/>
              <a:gd name="T13" fmla="*/ 5226 h 5510"/>
              <a:gd name="T14" fmla="*/ 2954 w 3848"/>
              <a:gd name="T15" fmla="*/ 5141 h 5510"/>
              <a:gd name="T16" fmla="*/ 3005 w 3848"/>
              <a:gd name="T17" fmla="*/ 5046 h 5510"/>
              <a:gd name="T18" fmla="*/ 3058 w 3848"/>
              <a:gd name="T19" fmla="*/ 4941 h 5510"/>
              <a:gd name="T20" fmla="*/ 3114 w 3848"/>
              <a:gd name="T21" fmla="*/ 4826 h 5510"/>
              <a:gd name="T22" fmla="*/ 3171 w 3848"/>
              <a:gd name="T23" fmla="*/ 4702 h 5510"/>
              <a:gd name="T24" fmla="*/ 3230 w 3848"/>
              <a:gd name="T25" fmla="*/ 4568 h 5510"/>
              <a:gd name="T26" fmla="*/ 3290 w 3848"/>
              <a:gd name="T27" fmla="*/ 4424 h 5510"/>
              <a:gd name="T28" fmla="*/ 3349 w 3848"/>
              <a:gd name="T29" fmla="*/ 4272 h 5510"/>
              <a:gd name="T30" fmla="*/ 3408 w 3848"/>
              <a:gd name="T31" fmla="*/ 4110 h 5510"/>
              <a:gd name="T32" fmla="*/ 3465 w 3848"/>
              <a:gd name="T33" fmla="*/ 3940 h 5510"/>
              <a:gd name="T34" fmla="*/ 3521 w 3848"/>
              <a:gd name="T35" fmla="*/ 3762 h 5510"/>
              <a:gd name="T36" fmla="*/ 3575 w 3848"/>
              <a:gd name="T37" fmla="*/ 3575 h 5510"/>
              <a:gd name="T38" fmla="*/ 3626 w 3848"/>
              <a:gd name="T39" fmla="*/ 3380 h 5510"/>
              <a:gd name="T40" fmla="*/ 3672 w 3848"/>
              <a:gd name="T41" fmla="*/ 3178 h 5510"/>
              <a:gd name="T42" fmla="*/ 3715 w 3848"/>
              <a:gd name="T43" fmla="*/ 2968 h 5510"/>
              <a:gd name="T44" fmla="*/ 3752 w 3848"/>
              <a:gd name="T45" fmla="*/ 2751 h 5510"/>
              <a:gd name="T46" fmla="*/ 3785 w 3848"/>
              <a:gd name="T47" fmla="*/ 2526 h 5510"/>
              <a:gd name="T48" fmla="*/ 3812 w 3848"/>
              <a:gd name="T49" fmla="*/ 2295 h 5510"/>
              <a:gd name="T50" fmla="*/ 3832 w 3848"/>
              <a:gd name="T51" fmla="*/ 2058 h 5510"/>
              <a:gd name="T52" fmla="*/ 3844 w 3848"/>
              <a:gd name="T53" fmla="*/ 1813 h 5510"/>
              <a:gd name="T54" fmla="*/ 3848 w 3848"/>
              <a:gd name="T55" fmla="*/ 1562 h 5510"/>
              <a:gd name="T56" fmla="*/ 3845 w 3848"/>
              <a:gd name="T57" fmla="*/ 1306 h 5510"/>
              <a:gd name="T58" fmla="*/ 3832 w 3848"/>
              <a:gd name="T59" fmla="*/ 1043 h 5510"/>
              <a:gd name="T60" fmla="*/ 3810 w 3848"/>
              <a:gd name="T61" fmla="*/ 774 h 5510"/>
              <a:gd name="T62" fmla="*/ 3776 w 3848"/>
              <a:gd name="T63" fmla="*/ 501 h 5510"/>
              <a:gd name="T64" fmla="*/ 552 w 3848"/>
              <a:gd name="T65" fmla="*/ 0 h 5510"/>
              <a:gd name="T66" fmla="*/ 555 w 3848"/>
              <a:gd name="T67" fmla="*/ 11 h 5510"/>
              <a:gd name="T68" fmla="*/ 563 w 3848"/>
              <a:gd name="T69" fmla="*/ 44 h 5510"/>
              <a:gd name="T70" fmla="*/ 568 w 3848"/>
              <a:gd name="T71" fmla="*/ 67 h 5510"/>
              <a:gd name="T72" fmla="*/ 573 w 3848"/>
              <a:gd name="T73" fmla="*/ 96 h 5510"/>
              <a:gd name="T74" fmla="*/ 578 w 3848"/>
              <a:gd name="T75" fmla="*/ 129 h 5510"/>
              <a:gd name="T76" fmla="*/ 584 w 3848"/>
              <a:gd name="T77" fmla="*/ 168 h 5510"/>
              <a:gd name="T78" fmla="*/ 588 w 3848"/>
              <a:gd name="T79" fmla="*/ 211 h 5510"/>
              <a:gd name="T80" fmla="*/ 592 w 3848"/>
              <a:gd name="T81" fmla="*/ 258 h 5510"/>
              <a:gd name="T82" fmla="*/ 596 w 3848"/>
              <a:gd name="T83" fmla="*/ 310 h 5510"/>
              <a:gd name="T84" fmla="*/ 598 w 3848"/>
              <a:gd name="T85" fmla="*/ 365 h 5510"/>
              <a:gd name="T86" fmla="*/ 599 w 3848"/>
              <a:gd name="T87" fmla="*/ 424 h 5510"/>
              <a:gd name="T88" fmla="*/ 598 w 3848"/>
              <a:gd name="T89" fmla="*/ 488 h 5510"/>
              <a:gd name="T90" fmla="*/ 596 w 3848"/>
              <a:gd name="T91" fmla="*/ 554 h 5510"/>
              <a:gd name="T92" fmla="*/ 590 w 3848"/>
              <a:gd name="T93" fmla="*/ 625 h 5510"/>
              <a:gd name="T94" fmla="*/ 582 w 3848"/>
              <a:gd name="T95" fmla="*/ 698 h 5510"/>
              <a:gd name="T96" fmla="*/ 573 w 3848"/>
              <a:gd name="T97" fmla="*/ 775 h 5510"/>
              <a:gd name="T98" fmla="*/ 559 w 3848"/>
              <a:gd name="T99" fmla="*/ 855 h 5510"/>
              <a:gd name="T100" fmla="*/ 543 w 3848"/>
              <a:gd name="T101" fmla="*/ 938 h 5510"/>
              <a:gd name="T102" fmla="*/ 523 w 3848"/>
              <a:gd name="T103" fmla="*/ 1023 h 5510"/>
              <a:gd name="T104" fmla="*/ 499 w 3848"/>
              <a:gd name="T105" fmla="*/ 1111 h 5510"/>
              <a:gd name="T106" fmla="*/ 471 w 3848"/>
              <a:gd name="T107" fmla="*/ 1201 h 5510"/>
              <a:gd name="T108" fmla="*/ 439 w 3848"/>
              <a:gd name="T109" fmla="*/ 1295 h 5510"/>
              <a:gd name="T110" fmla="*/ 403 w 3848"/>
              <a:gd name="T111" fmla="*/ 1389 h 5510"/>
              <a:gd name="T112" fmla="*/ 362 w 3848"/>
              <a:gd name="T113" fmla="*/ 1486 h 5510"/>
              <a:gd name="T114" fmla="*/ 316 w 3848"/>
              <a:gd name="T115" fmla="*/ 1584 h 5510"/>
              <a:gd name="T116" fmla="*/ 264 w 3848"/>
              <a:gd name="T117" fmla="*/ 1686 h 5510"/>
              <a:gd name="T118" fmla="*/ 207 w 3848"/>
              <a:gd name="T119" fmla="*/ 1787 h 5510"/>
              <a:gd name="T120" fmla="*/ 144 w 3848"/>
              <a:gd name="T121" fmla="*/ 1890 h 5510"/>
              <a:gd name="T122" fmla="*/ 76 w 3848"/>
              <a:gd name="T123" fmla="*/ 1995 h 5510"/>
              <a:gd name="T124" fmla="*/ 0 w 3848"/>
              <a:gd name="T125" fmla="*/ 2100 h 5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8" h="5510">
                <a:moveTo>
                  <a:pt x="0" y="2100"/>
                </a:moveTo>
                <a:lnTo>
                  <a:pt x="2735" y="5510"/>
                </a:lnTo>
                <a:lnTo>
                  <a:pt x="2750" y="5486"/>
                </a:lnTo>
                <a:lnTo>
                  <a:pt x="2795" y="5415"/>
                </a:lnTo>
                <a:lnTo>
                  <a:pt x="2827" y="5362"/>
                </a:lnTo>
                <a:lnTo>
                  <a:pt x="2866" y="5300"/>
                </a:lnTo>
                <a:lnTo>
                  <a:pt x="2908" y="5226"/>
                </a:lnTo>
                <a:lnTo>
                  <a:pt x="2954" y="5141"/>
                </a:lnTo>
                <a:lnTo>
                  <a:pt x="3005" y="5046"/>
                </a:lnTo>
                <a:lnTo>
                  <a:pt x="3058" y="4941"/>
                </a:lnTo>
                <a:lnTo>
                  <a:pt x="3114" y="4826"/>
                </a:lnTo>
                <a:lnTo>
                  <a:pt x="3171" y="4702"/>
                </a:lnTo>
                <a:lnTo>
                  <a:pt x="3230" y="4568"/>
                </a:lnTo>
                <a:lnTo>
                  <a:pt x="3290" y="4424"/>
                </a:lnTo>
                <a:lnTo>
                  <a:pt x="3349" y="4272"/>
                </a:lnTo>
                <a:lnTo>
                  <a:pt x="3408" y="4110"/>
                </a:lnTo>
                <a:lnTo>
                  <a:pt x="3465" y="3940"/>
                </a:lnTo>
                <a:lnTo>
                  <a:pt x="3521" y="3762"/>
                </a:lnTo>
                <a:lnTo>
                  <a:pt x="3575" y="3575"/>
                </a:lnTo>
                <a:lnTo>
                  <a:pt x="3626" y="3380"/>
                </a:lnTo>
                <a:lnTo>
                  <a:pt x="3672" y="3178"/>
                </a:lnTo>
                <a:lnTo>
                  <a:pt x="3715" y="2968"/>
                </a:lnTo>
                <a:lnTo>
                  <a:pt x="3752" y="2751"/>
                </a:lnTo>
                <a:lnTo>
                  <a:pt x="3785" y="2526"/>
                </a:lnTo>
                <a:lnTo>
                  <a:pt x="3812" y="2295"/>
                </a:lnTo>
                <a:lnTo>
                  <a:pt x="3832" y="2058"/>
                </a:lnTo>
                <a:lnTo>
                  <a:pt x="3844" y="1813"/>
                </a:lnTo>
                <a:lnTo>
                  <a:pt x="3848" y="1562"/>
                </a:lnTo>
                <a:lnTo>
                  <a:pt x="3845" y="1306"/>
                </a:lnTo>
                <a:lnTo>
                  <a:pt x="3832" y="1043"/>
                </a:lnTo>
                <a:lnTo>
                  <a:pt x="3810" y="774"/>
                </a:lnTo>
                <a:lnTo>
                  <a:pt x="3776" y="501"/>
                </a:lnTo>
                <a:lnTo>
                  <a:pt x="552" y="0"/>
                </a:lnTo>
                <a:lnTo>
                  <a:pt x="555" y="11"/>
                </a:lnTo>
                <a:lnTo>
                  <a:pt x="563" y="44"/>
                </a:lnTo>
                <a:lnTo>
                  <a:pt x="568" y="67"/>
                </a:lnTo>
                <a:lnTo>
                  <a:pt x="573" y="96"/>
                </a:lnTo>
                <a:lnTo>
                  <a:pt x="578" y="129"/>
                </a:lnTo>
                <a:lnTo>
                  <a:pt x="584" y="168"/>
                </a:lnTo>
                <a:lnTo>
                  <a:pt x="588" y="211"/>
                </a:lnTo>
                <a:lnTo>
                  <a:pt x="592" y="258"/>
                </a:lnTo>
                <a:lnTo>
                  <a:pt x="596" y="310"/>
                </a:lnTo>
                <a:lnTo>
                  <a:pt x="598" y="365"/>
                </a:lnTo>
                <a:lnTo>
                  <a:pt x="599" y="424"/>
                </a:lnTo>
                <a:lnTo>
                  <a:pt x="598" y="488"/>
                </a:lnTo>
                <a:lnTo>
                  <a:pt x="596" y="554"/>
                </a:lnTo>
                <a:lnTo>
                  <a:pt x="590" y="625"/>
                </a:lnTo>
                <a:lnTo>
                  <a:pt x="582" y="698"/>
                </a:lnTo>
                <a:lnTo>
                  <a:pt x="573" y="775"/>
                </a:lnTo>
                <a:lnTo>
                  <a:pt x="559" y="855"/>
                </a:lnTo>
                <a:lnTo>
                  <a:pt x="543" y="938"/>
                </a:lnTo>
                <a:lnTo>
                  <a:pt x="523" y="1023"/>
                </a:lnTo>
                <a:lnTo>
                  <a:pt x="499" y="1111"/>
                </a:lnTo>
                <a:lnTo>
                  <a:pt x="471" y="1201"/>
                </a:lnTo>
                <a:lnTo>
                  <a:pt x="439" y="1295"/>
                </a:lnTo>
                <a:lnTo>
                  <a:pt x="403" y="1389"/>
                </a:lnTo>
                <a:lnTo>
                  <a:pt x="362" y="1486"/>
                </a:lnTo>
                <a:lnTo>
                  <a:pt x="316" y="1584"/>
                </a:lnTo>
                <a:lnTo>
                  <a:pt x="264" y="1686"/>
                </a:lnTo>
                <a:lnTo>
                  <a:pt x="207" y="1787"/>
                </a:lnTo>
                <a:lnTo>
                  <a:pt x="144" y="1890"/>
                </a:lnTo>
                <a:lnTo>
                  <a:pt x="76" y="1995"/>
                </a:lnTo>
                <a:lnTo>
                  <a:pt x="0" y="210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0" name="SlideModel shp228">
            <a:extLst>
              <a:ext uri="{FF2B5EF4-FFF2-40B4-BE49-F238E27FC236}">
                <a16:creationId xmlns:a16="http://schemas.microsoft.com/office/drawing/2014/main" id="{856920DC-A8BC-4086-AC8E-5D0252F42451}"/>
              </a:ext>
            </a:extLst>
          </p:cNvPr>
          <p:cNvSpPr>
            <a:spLocks/>
          </p:cNvSpPr>
          <p:nvPr/>
        </p:nvSpPr>
        <p:spPr bwMode="auto">
          <a:xfrm>
            <a:off x="6020142" y="4574808"/>
            <a:ext cx="699699" cy="253435"/>
          </a:xfrm>
          <a:custGeom>
            <a:avLst/>
            <a:gdLst>
              <a:gd name="T0" fmla="*/ 2285 w 2285"/>
              <a:gd name="T1" fmla="*/ 0 h 830"/>
              <a:gd name="T2" fmla="*/ 464 w 2285"/>
              <a:gd name="T3" fmla="*/ 395 h 830"/>
              <a:gd name="T4" fmla="*/ 458 w 2285"/>
              <a:gd name="T5" fmla="*/ 404 h 830"/>
              <a:gd name="T6" fmla="*/ 439 w 2285"/>
              <a:gd name="T7" fmla="*/ 427 h 830"/>
              <a:gd name="T8" fmla="*/ 424 w 2285"/>
              <a:gd name="T9" fmla="*/ 442 h 830"/>
              <a:gd name="T10" fmla="*/ 405 w 2285"/>
              <a:gd name="T11" fmla="*/ 461 h 830"/>
              <a:gd name="T12" fmla="*/ 383 w 2285"/>
              <a:gd name="T13" fmla="*/ 480 h 830"/>
              <a:gd name="T14" fmla="*/ 357 w 2285"/>
              <a:gd name="T15" fmla="*/ 501 h 830"/>
              <a:gd name="T16" fmla="*/ 327 w 2285"/>
              <a:gd name="T17" fmla="*/ 521 h 830"/>
              <a:gd name="T18" fmla="*/ 293 w 2285"/>
              <a:gd name="T19" fmla="*/ 542 h 830"/>
              <a:gd name="T20" fmla="*/ 274 w 2285"/>
              <a:gd name="T21" fmla="*/ 552 h 830"/>
              <a:gd name="T22" fmla="*/ 254 w 2285"/>
              <a:gd name="T23" fmla="*/ 562 h 830"/>
              <a:gd name="T24" fmla="*/ 234 w 2285"/>
              <a:gd name="T25" fmla="*/ 572 h 830"/>
              <a:gd name="T26" fmla="*/ 212 w 2285"/>
              <a:gd name="T27" fmla="*/ 581 h 830"/>
              <a:gd name="T28" fmla="*/ 189 w 2285"/>
              <a:gd name="T29" fmla="*/ 591 h 830"/>
              <a:gd name="T30" fmla="*/ 166 w 2285"/>
              <a:gd name="T31" fmla="*/ 598 h 830"/>
              <a:gd name="T32" fmla="*/ 141 w 2285"/>
              <a:gd name="T33" fmla="*/ 607 h 830"/>
              <a:gd name="T34" fmla="*/ 114 w 2285"/>
              <a:gd name="T35" fmla="*/ 615 h 830"/>
              <a:gd name="T36" fmla="*/ 88 w 2285"/>
              <a:gd name="T37" fmla="*/ 622 h 830"/>
              <a:gd name="T38" fmla="*/ 59 w 2285"/>
              <a:gd name="T39" fmla="*/ 627 h 830"/>
              <a:gd name="T40" fmla="*/ 30 w 2285"/>
              <a:gd name="T41" fmla="*/ 633 h 830"/>
              <a:gd name="T42" fmla="*/ 0 w 2285"/>
              <a:gd name="T43" fmla="*/ 637 h 830"/>
              <a:gd name="T44" fmla="*/ 417 w 2285"/>
              <a:gd name="T45" fmla="*/ 827 h 830"/>
              <a:gd name="T46" fmla="*/ 431 w 2285"/>
              <a:gd name="T47" fmla="*/ 828 h 830"/>
              <a:gd name="T48" fmla="*/ 474 w 2285"/>
              <a:gd name="T49" fmla="*/ 830 h 830"/>
              <a:gd name="T50" fmla="*/ 505 w 2285"/>
              <a:gd name="T51" fmla="*/ 830 h 830"/>
              <a:gd name="T52" fmla="*/ 543 w 2285"/>
              <a:gd name="T53" fmla="*/ 830 h 830"/>
              <a:gd name="T54" fmla="*/ 584 w 2285"/>
              <a:gd name="T55" fmla="*/ 828 h 830"/>
              <a:gd name="T56" fmla="*/ 632 w 2285"/>
              <a:gd name="T57" fmla="*/ 826 h 830"/>
              <a:gd name="T58" fmla="*/ 684 w 2285"/>
              <a:gd name="T59" fmla="*/ 824 h 830"/>
              <a:gd name="T60" fmla="*/ 740 w 2285"/>
              <a:gd name="T61" fmla="*/ 820 h 830"/>
              <a:gd name="T62" fmla="*/ 800 w 2285"/>
              <a:gd name="T63" fmla="*/ 814 h 830"/>
              <a:gd name="T64" fmla="*/ 864 w 2285"/>
              <a:gd name="T65" fmla="*/ 806 h 830"/>
              <a:gd name="T66" fmla="*/ 930 w 2285"/>
              <a:gd name="T67" fmla="*/ 798 h 830"/>
              <a:gd name="T68" fmla="*/ 1001 w 2285"/>
              <a:gd name="T69" fmla="*/ 787 h 830"/>
              <a:gd name="T70" fmla="*/ 1072 w 2285"/>
              <a:gd name="T71" fmla="*/ 772 h 830"/>
              <a:gd name="T72" fmla="*/ 1146 w 2285"/>
              <a:gd name="T73" fmla="*/ 757 h 830"/>
              <a:gd name="T74" fmla="*/ 1222 w 2285"/>
              <a:gd name="T75" fmla="*/ 738 h 830"/>
              <a:gd name="T76" fmla="*/ 1298 w 2285"/>
              <a:gd name="T77" fmla="*/ 716 h 830"/>
              <a:gd name="T78" fmla="*/ 1376 w 2285"/>
              <a:gd name="T79" fmla="*/ 692 h 830"/>
              <a:gd name="T80" fmla="*/ 1454 w 2285"/>
              <a:gd name="T81" fmla="*/ 663 h 830"/>
              <a:gd name="T82" fmla="*/ 1532 w 2285"/>
              <a:gd name="T83" fmla="*/ 633 h 830"/>
              <a:gd name="T84" fmla="*/ 1609 w 2285"/>
              <a:gd name="T85" fmla="*/ 597 h 830"/>
              <a:gd name="T86" fmla="*/ 1687 w 2285"/>
              <a:gd name="T87" fmla="*/ 559 h 830"/>
              <a:gd name="T88" fmla="*/ 1762 w 2285"/>
              <a:gd name="T89" fmla="*/ 515 h 830"/>
              <a:gd name="T90" fmla="*/ 1837 w 2285"/>
              <a:gd name="T91" fmla="*/ 468 h 830"/>
              <a:gd name="T92" fmla="*/ 1910 w 2285"/>
              <a:gd name="T93" fmla="*/ 416 h 830"/>
              <a:gd name="T94" fmla="*/ 1980 w 2285"/>
              <a:gd name="T95" fmla="*/ 360 h 830"/>
              <a:gd name="T96" fmla="*/ 2049 w 2285"/>
              <a:gd name="T97" fmla="*/ 298 h 830"/>
              <a:gd name="T98" fmla="*/ 2114 w 2285"/>
              <a:gd name="T99" fmla="*/ 232 h 830"/>
              <a:gd name="T100" fmla="*/ 2174 w 2285"/>
              <a:gd name="T101" fmla="*/ 160 h 830"/>
              <a:gd name="T102" fmla="*/ 2233 w 2285"/>
              <a:gd name="T103" fmla="*/ 82 h 830"/>
              <a:gd name="T104" fmla="*/ 2285 w 2285"/>
              <a:gd name="T105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85" h="830">
                <a:moveTo>
                  <a:pt x="2285" y="0"/>
                </a:moveTo>
                <a:lnTo>
                  <a:pt x="464" y="395"/>
                </a:lnTo>
                <a:lnTo>
                  <a:pt x="458" y="404"/>
                </a:lnTo>
                <a:lnTo>
                  <a:pt x="439" y="427"/>
                </a:lnTo>
                <a:lnTo>
                  <a:pt x="424" y="442"/>
                </a:lnTo>
                <a:lnTo>
                  <a:pt x="405" y="461"/>
                </a:lnTo>
                <a:lnTo>
                  <a:pt x="383" y="480"/>
                </a:lnTo>
                <a:lnTo>
                  <a:pt x="357" y="501"/>
                </a:lnTo>
                <a:lnTo>
                  <a:pt x="327" y="521"/>
                </a:lnTo>
                <a:lnTo>
                  <a:pt x="293" y="542"/>
                </a:lnTo>
                <a:lnTo>
                  <a:pt x="274" y="552"/>
                </a:lnTo>
                <a:lnTo>
                  <a:pt x="254" y="562"/>
                </a:lnTo>
                <a:lnTo>
                  <a:pt x="234" y="572"/>
                </a:lnTo>
                <a:lnTo>
                  <a:pt x="212" y="581"/>
                </a:lnTo>
                <a:lnTo>
                  <a:pt x="189" y="591"/>
                </a:lnTo>
                <a:lnTo>
                  <a:pt x="166" y="598"/>
                </a:lnTo>
                <a:lnTo>
                  <a:pt x="141" y="607"/>
                </a:lnTo>
                <a:lnTo>
                  <a:pt x="114" y="615"/>
                </a:lnTo>
                <a:lnTo>
                  <a:pt x="88" y="622"/>
                </a:lnTo>
                <a:lnTo>
                  <a:pt x="59" y="627"/>
                </a:lnTo>
                <a:lnTo>
                  <a:pt x="30" y="633"/>
                </a:lnTo>
                <a:lnTo>
                  <a:pt x="0" y="637"/>
                </a:lnTo>
                <a:lnTo>
                  <a:pt x="417" y="827"/>
                </a:lnTo>
                <a:lnTo>
                  <a:pt x="431" y="828"/>
                </a:lnTo>
                <a:lnTo>
                  <a:pt x="474" y="830"/>
                </a:lnTo>
                <a:lnTo>
                  <a:pt x="505" y="830"/>
                </a:lnTo>
                <a:lnTo>
                  <a:pt x="543" y="830"/>
                </a:lnTo>
                <a:lnTo>
                  <a:pt x="584" y="828"/>
                </a:lnTo>
                <a:lnTo>
                  <a:pt x="632" y="826"/>
                </a:lnTo>
                <a:lnTo>
                  <a:pt x="684" y="824"/>
                </a:lnTo>
                <a:lnTo>
                  <a:pt x="740" y="820"/>
                </a:lnTo>
                <a:lnTo>
                  <a:pt x="800" y="814"/>
                </a:lnTo>
                <a:lnTo>
                  <a:pt x="864" y="806"/>
                </a:lnTo>
                <a:lnTo>
                  <a:pt x="930" y="798"/>
                </a:lnTo>
                <a:lnTo>
                  <a:pt x="1001" y="787"/>
                </a:lnTo>
                <a:lnTo>
                  <a:pt x="1072" y="772"/>
                </a:lnTo>
                <a:lnTo>
                  <a:pt x="1146" y="757"/>
                </a:lnTo>
                <a:lnTo>
                  <a:pt x="1222" y="738"/>
                </a:lnTo>
                <a:lnTo>
                  <a:pt x="1298" y="716"/>
                </a:lnTo>
                <a:lnTo>
                  <a:pt x="1376" y="692"/>
                </a:lnTo>
                <a:lnTo>
                  <a:pt x="1454" y="663"/>
                </a:lnTo>
                <a:lnTo>
                  <a:pt x="1532" y="633"/>
                </a:lnTo>
                <a:lnTo>
                  <a:pt x="1609" y="597"/>
                </a:lnTo>
                <a:lnTo>
                  <a:pt x="1687" y="559"/>
                </a:lnTo>
                <a:lnTo>
                  <a:pt x="1762" y="515"/>
                </a:lnTo>
                <a:lnTo>
                  <a:pt x="1837" y="468"/>
                </a:lnTo>
                <a:lnTo>
                  <a:pt x="1910" y="416"/>
                </a:lnTo>
                <a:lnTo>
                  <a:pt x="1980" y="360"/>
                </a:lnTo>
                <a:lnTo>
                  <a:pt x="2049" y="298"/>
                </a:lnTo>
                <a:lnTo>
                  <a:pt x="2114" y="232"/>
                </a:lnTo>
                <a:lnTo>
                  <a:pt x="2174" y="160"/>
                </a:lnTo>
                <a:lnTo>
                  <a:pt x="2233" y="82"/>
                </a:lnTo>
                <a:lnTo>
                  <a:pt x="2285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SlideModel shp229">
            <a:extLst>
              <a:ext uri="{FF2B5EF4-FFF2-40B4-BE49-F238E27FC236}">
                <a16:creationId xmlns:a16="http://schemas.microsoft.com/office/drawing/2014/main" id="{DCBF1ED3-9776-46CB-A57B-D75EE7A2ED68}"/>
              </a:ext>
            </a:extLst>
          </p:cNvPr>
          <p:cNvSpPr>
            <a:spLocks/>
          </p:cNvSpPr>
          <p:nvPr/>
        </p:nvSpPr>
        <p:spPr bwMode="auto">
          <a:xfrm>
            <a:off x="5823640" y="4769476"/>
            <a:ext cx="374642" cy="1584881"/>
          </a:xfrm>
          <a:custGeom>
            <a:avLst/>
            <a:gdLst>
              <a:gd name="T0" fmla="*/ 643 w 1223"/>
              <a:gd name="T1" fmla="*/ 0 h 5179"/>
              <a:gd name="T2" fmla="*/ 1060 w 1223"/>
              <a:gd name="T3" fmla="*/ 190 h 5179"/>
              <a:gd name="T4" fmla="*/ 1223 w 1223"/>
              <a:gd name="T5" fmla="*/ 5179 h 5179"/>
              <a:gd name="T6" fmla="*/ 1213 w 1223"/>
              <a:gd name="T7" fmla="*/ 5178 h 5179"/>
              <a:gd name="T8" fmla="*/ 1183 w 1223"/>
              <a:gd name="T9" fmla="*/ 5175 h 5179"/>
              <a:gd name="T10" fmla="*/ 1136 w 1223"/>
              <a:gd name="T11" fmla="*/ 5169 h 5179"/>
              <a:gd name="T12" fmla="*/ 1074 w 1223"/>
              <a:gd name="T13" fmla="*/ 5160 h 5179"/>
              <a:gd name="T14" fmla="*/ 1000 w 1223"/>
              <a:gd name="T15" fmla="*/ 5151 h 5179"/>
              <a:gd name="T16" fmla="*/ 915 w 1223"/>
              <a:gd name="T17" fmla="*/ 5139 h 5179"/>
              <a:gd name="T18" fmla="*/ 822 w 1223"/>
              <a:gd name="T19" fmla="*/ 5126 h 5179"/>
              <a:gd name="T20" fmla="*/ 724 w 1223"/>
              <a:gd name="T21" fmla="*/ 5111 h 5179"/>
              <a:gd name="T22" fmla="*/ 622 w 1223"/>
              <a:gd name="T23" fmla="*/ 5094 h 5179"/>
              <a:gd name="T24" fmla="*/ 518 w 1223"/>
              <a:gd name="T25" fmla="*/ 5077 h 5179"/>
              <a:gd name="T26" fmla="*/ 416 w 1223"/>
              <a:gd name="T27" fmla="*/ 5058 h 5179"/>
              <a:gd name="T28" fmla="*/ 317 w 1223"/>
              <a:gd name="T29" fmla="*/ 5037 h 5179"/>
              <a:gd name="T30" fmla="*/ 270 w 1223"/>
              <a:gd name="T31" fmla="*/ 5027 h 5179"/>
              <a:gd name="T32" fmla="*/ 224 w 1223"/>
              <a:gd name="T33" fmla="*/ 5016 h 5179"/>
              <a:gd name="T34" fmla="*/ 180 w 1223"/>
              <a:gd name="T35" fmla="*/ 5005 h 5179"/>
              <a:gd name="T36" fmla="*/ 139 w 1223"/>
              <a:gd name="T37" fmla="*/ 4993 h 5179"/>
              <a:gd name="T38" fmla="*/ 99 w 1223"/>
              <a:gd name="T39" fmla="*/ 4982 h 5179"/>
              <a:gd name="T40" fmla="*/ 63 w 1223"/>
              <a:gd name="T41" fmla="*/ 4970 h 5179"/>
              <a:gd name="T42" fmla="*/ 30 w 1223"/>
              <a:gd name="T43" fmla="*/ 4959 h 5179"/>
              <a:gd name="T44" fmla="*/ 0 w 1223"/>
              <a:gd name="T45" fmla="*/ 4947 h 5179"/>
              <a:gd name="T46" fmla="*/ 643 w 1223"/>
              <a:gd name="T47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23" h="5179">
                <a:moveTo>
                  <a:pt x="643" y="0"/>
                </a:moveTo>
                <a:lnTo>
                  <a:pt x="1060" y="190"/>
                </a:lnTo>
                <a:lnTo>
                  <a:pt x="1223" y="5179"/>
                </a:lnTo>
                <a:lnTo>
                  <a:pt x="1213" y="5178"/>
                </a:lnTo>
                <a:lnTo>
                  <a:pt x="1183" y="5175"/>
                </a:lnTo>
                <a:lnTo>
                  <a:pt x="1136" y="5169"/>
                </a:lnTo>
                <a:lnTo>
                  <a:pt x="1074" y="5160"/>
                </a:lnTo>
                <a:lnTo>
                  <a:pt x="1000" y="5151"/>
                </a:lnTo>
                <a:lnTo>
                  <a:pt x="915" y="5139"/>
                </a:lnTo>
                <a:lnTo>
                  <a:pt x="822" y="5126"/>
                </a:lnTo>
                <a:lnTo>
                  <a:pt x="724" y="5111"/>
                </a:lnTo>
                <a:lnTo>
                  <a:pt x="622" y="5094"/>
                </a:lnTo>
                <a:lnTo>
                  <a:pt x="518" y="5077"/>
                </a:lnTo>
                <a:lnTo>
                  <a:pt x="416" y="5058"/>
                </a:lnTo>
                <a:lnTo>
                  <a:pt x="317" y="5037"/>
                </a:lnTo>
                <a:lnTo>
                  <a:pt x="270" y="5027"/>
                </a:lnTo>
                <a:lnTo>
                  <a:pt x="224" y="5016"/>
                </a:lnTo>
                <a:lnTo>
                  <a:pt x="180" y="5005"/>
                </a:lnTo>
                <a:lnTo>
                  <a:pt x="139" y="4993"/>
                </a:lnTo>
                <a:lnTo>
                  <a:pt x="99" y="4982"/>
                </a:lnTo>
                <a:lnTo>
                  <a:pt x="63" y="4970"/>
                </a:lnTo>
                <a:lnTo>
                  <a:pt x="30" y="4959"/>
                </a:lnTo>
                <a:lnTo>
                  <a:pt x="0" y="4947"/>
                </a:lnTo>
                <a:lnTo>
                  <a:pt x="643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SlideModel shp230">
            <a:extLst>
              <a:ext uri="{FF2B5EF4-FFF2-40B4-BE49-F238E27FC236}">
                <a16:creationId xmlns:a16="http://schemas.microsoft.com/office/drawing/2014/main" id="{20E2F4F3-85CD-407F-BD76-9DFA8050742F}"/>
              </a:ext>
            </a:extLst>
          </p:cNvPr>
          <p:cNvSpPr>
            <a:spLocks/>
          </p:cNvSpPr>
          <p:nvPr/>
        </p:nvSpPr>
        <p:spPr bwMode="auto">
          <a:xfrm>
            <a:off x="6146860" y="4574808"/>
            <a:ext cx="1395725" cy="1779549"/>
          </a:xfrm>
          <a:custGeom>
            <a:avLst/>
            <a:gdLst>
              <a:gd name="T0" fmla="*/ 1868 w 4558"/>
              <a:gd name="T1" fmla="*/ 0 h 5816"/>
              <a:gd name="T2" fmla="*/ 4558 w 4558"/>
              <a:gd name="T3" fmla="*/ 3251 h 5816"/>
              <a:gd name="T4" fmla="*/ 4541 w 4558"/>
              <a:gd name="T5" fmla="*/ 3278 h 5816"/>
              <a:gd name="T6" fmla="*/ 4490 w 4558"/>
              <a:gd name="T7" fmla="*/ 3356 h 5816"/>
              <a:gd name="T8" fmla="*/ 4451 w 4558"/>
              <a:gd name="T9" fmla="*/ 3412 h 5816"/>
              <a:gd name="T10" fmla="*/ 4405 w 4558"/>
              <a:gd name="T11" fmla="*/ 3477 h 5816"/>
              <a:gd name="T12" fmla="*/ 4350 w 4558"/>
              <a:gd name="T13" fmla="*/ 3553 h 5816"/>
              <a:gd name="T14" fmla="*/ 4286 w 4558"/>
              <a:gd name="T15" fmla="*/ 3636 h 5816"/>
              <a:gd name="T16" fmla="*/ 4214 w 4558"/>
              <a:gd name="T17" fmla="*/ 3727 h 5816"/>
              <a:gd name="T18" fmla="*/ 4132 w 4558"/>
              <a:gd name="T19" fmla="*/ 3824 h 5816"/>
              <a:gd name="T20" fmla="*/ 4043 w 4558"/>
              <a:gd name="T21" fmla="*/ 3926 h 5816"/>
              <a:gd name="T22" fmla="*/ 3945 w 4558"/>
              <a:gd name="T23" fmla="*/ 4034 h 5816"/>
              <a:gd name="T24" fmla="*/ 3838 w 4558"/>
              <a:gd name="T25" fmla="*/ 4145 h 5816"/>
              <a:gd name="T26" fmla="*/ 3723 w 4558"/>
              <a:gd name="T27" fmla="*/ 4259 h 5816"/>
              <a:gd name="T28" fmla="*/ 3599 w 4558"/>
              <a:gd name="T29" fmla="*/ 4375 h 5816"/>
              <a:gd name="T30" fmla="*/ 3466 w 4558"/>
              <a:gd name="T31" fmla="*/ 4493 h 5816"/>
              <a:gd name="T32" fmla="*/ 3325 w 4558"/>
              <a:gd name="T33" fmla="*/ 4611 h 5816"/>
              <a:gd name="T34" fmla="*/ 3175 w 4558"/>
              <a:gd name="T35" fmla="*/ 4728 h 5816"/>
              <a:gd name="T36" fmla="*/ 3017 w 4558"/>
              <a:gd name="T37" fmla="*/ 4844 h 5816"/>
              <a:gd name="T38" fmla="*/ 2849 w 4558"/>
              <a:gd name="T39" fmla="*/ 4958 h 5816"/>
              <a:gd name="T40" fmla="*/ 2673 w 4558"/>
              <a:gd name="T41" fmla="*/ 5068 h 5816"/>
              <a:gd name="T42" fmla="*/ 2488 w 4558"/>
              <a:gd name="T43" fmla="*/ 5173 h 5816"/>
              <a:gd name="T44" fmla="*/ 2296 w 4558"/>
              <a:gd name="T45" fmla="*/ 5275 h 5816"/>
              <a:gd name="T46" fmla="*/ 2094 w 4558"/>
              <a:gd name="T47" fmla="*/ 5370 h 5816"/>
              <a:gd name="T48" fmla="*/ 1883 w 4558"/>
              <a:gd name="T49" fmla="*/ 5458 h 5816"/>
              <a:gd name="T50" fmla="*/ 1664 w 4558"/>
              <a:gd name="T51" fmla="*/ 5540 h 5816"/>
              <a:gd name="T52" fmla="*/ 1436 w 4558"/>
              <a:gd name="T53" fmla="*/ 5612 h 5816"/>
              <a:gd name="T54" fmla="*/ 1199 w 4558"/>
              <a:gd name="T55" fmla="*/ 5675 h 5816"/>
              <a:gd name="T56" fmla="*/ 952 w 4558"/>
              <a:gd name="T57" fmla="*/ 5728 h 5816"/>
              <a:gd name="T58" fmla="*/ 698 w 4558"/>
              <a:gd name="T59" fmla="*/ 5770 h 5816"/>
              <a:gd name="T60" fmla="*/ 435 w 4558"/>
              <a:gd name="T61" fmla="*/ 5799 h 5816"/>
              <a:gd name="T62" fmla="*/ 163 w 4558"/>
              <a:gd name="T63" fmla="*/ 5816 h 5816"/>
              <a:gd name="T64" fmla="*/ 0 w 4558"/>
              <a:gd name="T65" fmla="*/ 827 h 5816"/>
              <a:gd name="T66" fmla="*/ 14 w 4558"/>
              <a:gd name="T67" fmla="*/ 826 h 5816"/>
              <a:gd name="T68" fmla="*/ 55 w 4558"/>
              <a:gd name="T69" fmla="*/ 823 h 5816"/>
              <a:gd name="T70" fmla="*/ 120 w 4558"/>
              <a:gd name="T71" fmla="*/ 817 h 5816"/>
              <a:gd name="T72" fmla="*/ 206 w 4558"/>
              <a:gd name="T73" fmla="*/ 806 h 5816"/>
              <a:gd name="T74" fmla="*/ 257 w 4558"/>
              <a:gd name="T75" fmla="*/ 800 h 5816"/>
              <a:gd name="T76" fmla="*/ 311 w 4558"/>
              <a:gd name="T77" fmla="*/ 791 h 5816"/>
              <a:gd name="T78" fmla="*/ 369 w 4558"/>
              <a:gd name="T79" fmla="*/ 781 h 5816"/>
              <a:gd name="T80" fmla="*/ 431 w 4558"/>
              <a:gd name="T81" fmla="*/ 769 h 5816"/>
              <a:gd name="T82" fmla="*/ 496 w 4558"/>
              <a:gd name="T83" fmla="*/ 756 h 5816"/>
              <a:gd name="T84" fmla="*/ 564 w 4558"/>
              <a:gd name="T85" fmla="*/ 740 h 5816"/>
              <a:gd name="T86" fmla="*/ 634 w 4558"/>
              <a:gd name="T87" fmla="*/ 723 h 5816"/>
              <a:gd name="T88" fmla="*/ 707 w 4558"/>
              <a:gd name="T89" fmla="*/ 703 h 5816"/>
              <a:gd name="T90" fmla="*/ 781 w 4558"/>
              <a:gd name="T91" fmla="*/ 682 h 5816"/>
              <a:gd name="T92" fmla="*/ 857 w 4558"/>
              <a:gd name="T93" fmla="*/ 658 h 5816"/>
              <a:gd name="T94" fmla="*/ 934 w 4558"/>
              <a:gd name="T95" fmla="*/ 630 h 5816"/>
              <a:gd name="T96" fmla="*/ 1011 w 4558"/>
              <a:gd name="T97" fmla="*/ 602 h 5816"/>
              <a:gd name="T98" fmla="*/ 1089 w 4558"/>
              <a:gd name="T99" fmla="*/ 570 h 5816"/>
              <a:gd name="T100" fmla="*/ 1166 w 4558"/>
              <a:gd name="T101" fmla="*/ 535 h 5816"/>
              <a:gd name="T102" fmla="*/ 1244 w 4558"/>
              <a:gd name="T103" fmla="*/ 496 h 5816"/>
              <a:gd name="T104" fmla="*/ 1320 w 4558"/>
              <a:gd name="T105" fmla="*/ 455 h 5816"/>
              <a:gd name="T106" fmla="*/ 1396 w 4558"/>
              <a:gd name="T107" fmla="*/ 411 h 5816"/>
              <a:gd name="T108" fmla="*/ 1471 w 4558"/>
              <a:gd name="T109" fmla="*/ 363 h 5816"/>
              <a:gd name="T110" fmla="*/ 1544 w 4558"/>
              <a:gd name="T111" fmla="*/ 312 h 5816"/>
              <a:gd name="T112" fmla="*/ 1614 w 4558"/>
              <a:gd name="T113" fmla="*/ 257 h 5816"/>
              <a:gd name="T114" fmla="*/ 1682 w 4558"/>
              <a:gd name="T115" fmla="*/ 199 h 5816"/>
              <a:gd name="T116" fmla="*/ 1748 w 4558"/>
              <a:gd name="T117" fmla="*/ 136 h 5816"/>
              <a:gd name="T118" fmla="*/ 1810 w 4558"/>
              <a:gd name="T119" fmla="*/ 70 h 5816"/>
              <a:gd name="T120" fmla="*/ 1868 w 4558"/>
              <a:gd name="T121" fmla="*/ 0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58" h="5816">
                <a:moveTo>
                  <a:pt x="1868" y="0"/>
                </a:moveTo>
                <a:lnTo>
                  <a:pt x="4558" y="3251"/>
                </a:lnTo>
                <a:lnTo>
                  <a:pt x="4541" y="3278"/>
                </a:lnTo>
                <a:lnTo>
                  <a:pt x="4490" y="3356"/>
                </a:lnTo>
                <a:lnTo>
                  <a:pt x="4451" y="3412"/>
                </a:lnTo>
                <a:lnTo>
                  <a:pt x="4405" y="3477"/>
                </a:lnTo>
                <a:lnTo>
                  <a:pt x="4350" y="3553"/>
                </a:lnTo>
                <a:lnTo>
                  <a:pt x="4286" y="3636"/>
                </a:lnTo>
                <a:lnTo>
                  <a:pt x="4214" y="3727"/>
                </a:lnTo>
                <a:lnTo>
                  <a:pt x="4132" y="3824"/>
                </a:lnTo>
                <a:lnTo>
                  <a:pt x="4043" y="3926"/>
                </a:lnTo>
                <a:lnTo>
                  <a:pt x="3945" y="4034"/>
                </a:lnTo>
                <a:lnTo>
                  <a:pt x="3838" y="4145"/>
                </a:lnTo>
                <a:lnTo>
                  <a:pt x="3723" y="4259"/>
                </a:lnTo>
                <a:lnTo>
                  <a:pt x="3599" y="4375"/>
                </a:lnTo>
                <a:lnTo>
                  <a:pt x="3466" y="4493"/>
                </a:lnTo>
                <a:lnTo>
                  <a:pt x="3325" y="4611"/>
                </a:lnTo>
                <a:lnTo>
                  <a:pt x="3175" y="4728"/>
                </a:lnTo>
                <a:lnTo>
                  <a:pt x="3017" y="4844"/>
                </a:lnTo>
                <a:lnTo>
                  <a:pt x="2849" y="4958"/>
                </a:lnTo>
                <a:lnTo>
                  <a:pt x="2673" y="5068"/>
                </a:lnTo>
                <a:lnTo>
                  <a:pt x="2488" y="5173"/>
                </a:lnTo>
                <a:lnTo>
                  <a:pt x="2296" y="5275"/>
                </a:lnTo>
                <a:lnTo>
                  <a:pt x="2094" y="5370"/>
                </a:lnTo>
                <a:lnTo>
                  <a:pt x="1883" y="5458"/>
                </a:lnTo>
                <a:lnTo>
                  <a:pt x="1664" y="5540"/>
                </a:lnTo>
                <a:lnTo>
                  <a:pt x="1436" y="5612"/>
                </a:lnTo>
                <a:lnTo>
                  <a:pt x="1199" y="5675"/>
                </a:lnTo>
                <a:lnTo>
                  <a:pt x="952" y="5728"/>
                </a:lnTo>
                <a:lnTo>
                  <a:pt x="698" y="5770"/>
                </a:lnTo>
                <a:lnTo>
                  <a:pt x="435" y="5799"/>
                </a:lnTo>
                <a:lnTo>
                  <a:pt x="163" y="5816"/>
                </a:lnTo>
                <a:lnTo>
                  <a:pt x="0" y="827"/>
                </a:lnTo>
                <a:lnTo>
                  <a:pt x="14" y="826"/>
                </a:lnTo>
                <a:lnTo>
                  <a:pt x="55" y="823"/>
                </a:lnTo>
                <a:lnTo>
                  <a:pt x="120" y="817"/>
                </a:lnTo>
                <a:lnTo>
                  <a:pt x="206" y="806"/>
                </a:lnTo>
                <a:lnTo>
                  <a:pt x="257" y="800"/>
                </a:lnTo>
                <a:lnTo>
                  <a:pt x="311" y="791"/>
                </a:lnTo>
                <a:lnTo>
                  <a:pt x="369" y="781"/>
                </a:lnTo>
                <a:lnTo>
                  <a:pt x="431" y="769"/>
                </a:lnTo>
                <a:lnTo>
                  <a:pt x="496" y="756"/>
                </a:lnTo>
                <a:lnTo>
                  <a:pt x="564" y="740"/>
                </a:lnTo>
                <a:lnTo>
                  <a:pt x="634" y="723"/>
                </a:lnTo>
                <a:lnTo>
                  <a:pt x="707" y="703"/>
                </a:lnTo>
                <a:lnTo>
                  <a:pt x="781" y="682"/>
                </a:lnTo>
                <a:lnTo>
                  <a:pt x="857" y="658"/>
                </a:lnTo>
                <a:lnTo>
                  <a:pt x="934" y="630"/>
                </a:lnTo>
                <a:lnTo>
                  <a:pt x="1011" y="602"/>
                </a:lnTo>
                <a:lnTo>
                  <a:pt x="1089" y="570"/>
                </a:lnTo>
                <a:lnTo>
                  <a:pt x="1166" y="535"/>
                </a:lnTo>
                <a:lnTo>
                  <a:pt x="1244" y="496"/>
                </a:lnTo>
                <a:lnTo>
                  <a:pt x="1320" y="455"/>
                </a:lnTo>
                <a:lnTo>
                  <a:pt x="1396" y="411"/>
                </a:lnTo>
                <a:lnTo>
                  <a:pt x="1471" y="363"/>
                </a:lnTo>
                <a:lnTo>
                  <a:pt x="1544" y="312"/>
                </a:lnTo>
                <a:lnTo>
                  <a:pt x="1614" y="257"/>
                </a:lnTo>
                <a:lnTo>
                  <a:pt x="1682" y="199"/>
                </a:lnTo>
                <a:lnTo>
                  <a:pt x="1748" y="136"/>
                </a:lnTo>
                <a:lnTo>
                  <a:pt x="1810" y="70"/>
                </a:lnTo>
                <a:lnTo>
                  <a:pt x="1868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SlideModel shp231">
            <a:extLst>
              <a:ext uri="{FF2B5EF4-FFF2-40B4-BE49-F238E27FC236}">
                <a16:creationId xmlns:a16="http://schemas.microsoft.com/office/drawing/2014/main" id="{FCDD9B38-8F74-4BAE-8601-B6133439F8EE}"/>
              </a:ext>
            </a:extLst>
          </p:cNvPr>
          <p:cNvSpPr>
            <a:spLocks/>
          </p:cNvSpPr>
          <p:nvPr/>
        </p:nvSpPr>
        <p:spPr bwMode="auto">
          <a:xfrm>
            <a:off x="4299738" y="4482985"/>
            <a:ext cx="1749790" cy="1853008"/>
          </a:xfrm>
          <a:custGeom>
            <a:avLst/>
            <a:gdLst>
              <a:gd name="T0" fmla="*/ 5576 w 5697"/>
              <a:gd name="T1" fmla="*/ 1100 h 6055"/>
              <a:gd name="T2" fmla="*/ 5697 w 5697"/>
              <a:gd name="T3" fmla="*/ 6048 h 6055"/>
              <a:gd name="T4" fmla="*/ 5659 w 5697"/>
              <a:gd name="T5" fmla="*/ 6050 h 6055"/>
              <a:gd name="T6" fmla="*/ 5550 w 5697"/>
              <a:gd name="T7" fmla="*/ 6053 h 6055"/>
              <a:gd name="T8" fmla="*/ 5472 w 5697"/>
              <a:gd name="T9" fmla="*/ 6055 h 6055"/>
              <a:gd name="T10" fmla="*/ 5377 w 5697"/>
              <a:gd name="T11" fmla="*/ 6053 h 6055"/>
              <a:gd name="T12" fmla="*/ 5268 w 5697"/>
              <a:gd name="T13" fmla="*/ 6050 h 6055"/>
              <a:gd name="T14" fmla="*/ 5146 w 5697"/>
              <a:gd name="T15" fmla="*/ 6045 h 6055"/>
              <a:gd name="T16" fmla="*/ 5011 w 5697"/>
              <a:gd name="T17" fmla="*/ 6035 h 6055"/>
              <a:gd name="T18" fmla="*/ 4862 w 5697"/>
              <a:gd name="T19" fmla="*/ 6022 h 6055"/>
              <a:gd name="T20" fmla="*/ 4702 w 5697"/>
              <a:gd name="T21" fmla="*/ 6004 h 6055"/>
              <a:gd name="T22" fmla="*/ 4531 w 5697"/>
              <a:gd name="T23" fmla="*/ 5981 h 6055"/>
              <a:gd name="T24" fmla="*/ 4350 w 5697"/>
              <a:gd name="T25" fmla="*/ 5952 h 6055"/>
              <a:gd name="T26" fmla="*/ 4160 w 5697"/>
              <a:gd name="T27" fmla="*/ 5917 h 6055"/>
              <a:gd name="T28" fmla="*/ 3962 w 5697"/>
              <a:gd name="T29" fmla="*/ 5874 h 6055"/>
              <a:gd name="T30" fmla="*/ 3755 w 5697"/>
              <a:gd name="T31" fmla="*/ 5825 h 6055"/>
              <a:gd name="T32" fmla="*/ 3541 w 5697"/>
              <a:gd name="T33" fmla="*/ 5766 h 6055"/>
              <a:gd name="T34" fmla="*/ 3321 w 5697"/>
              <a:gd name="T35" fmla="*/ 5699 h 6055"/>
              <a:gd name="T36" fmla="*/ 3095 w 5697"/>
              <a:gd name="T37" fmla="*/ 5622 h 6055"/>
              <a:gd name="T38" fmla="*/ 2865 w 5697"/>
              <a:gd name="T39" fmla="*/ 5536 h 6055"/>
              <a:gd name="T40" fmla="*/ 2630 w 5697"/>
              <a:gd name="T41" fmla="*/ 5438 h 6055"/>
              <a:gd name="T42" fmla="*/ 2393 w 5697"/>
              <a:gd name="T43" fmla="*/ 5329 h 6055"/>
              <a:gd name="T44" fmla="*/ 2151 w 5697"/>
              <a:gd name="T45" fmla="*/ 5209 h 6055"/>
              <a:gd name="T46" fmla="*/ 1909 w 5697"/>
              <a:gd name="T47" fmla="*/ 5076 h 6055"/>
              <a:gd name="T48" fmla="*/ 1666 w 5697"/>
              <a:gd name="T49" fmla="*/ 4930 h 6055"/>
              <a:gd name="T50" fmla="*/ 1423 w 5697"/>
              <a:gd name="T51" fmla="*/ 4770 h 6055"/>
              <a:gd name="T52" fmla="*/ 1180 w 5697"/>
              <a:gd name="T53" fmla="*/ 4596 h 6055"/>
              <a:gd name="T54" fmla="*/ 938 w 5697"/>
              <a:gd name="T55" fmla="*/ 4407 h 6055"/>
              <a:gd name="T56" fmla="*/ 699 w 5697"/>
              <a:gd name="T57" fmla="*/ 4202 h 6055"/>
              <a:gd name="T58" fmla="*/ 463 w 5697"/>
              <a:gd name="T59" fmla="*/ 3981 h 6055"/>
              <a:gd name="T60" fmla="*/ 229 w 5697"/>
              <a:gd name="T61" fmla="*/ 3744 h 6055"/>
              <a:gd name="T62" fmla="*/ 0 w 5697"/>
              <a:gd name="T63" fmla="*/ 3488 h 6055"/>
              <a:gd name="T64" fmla="*/ 3570 w 5697"/>
              <a:gd name="T65" fmla="*/ 0 h 6055"/>
              <a:gd name="T66" fmla="*/ 3578 w 5697"/>
              <a:gd name="T67" fmla="*/ 12 h 6055"/>
              <a:gd name="T68" fmla="*/ 3605 w 5697"/>
              <a:gd name="T69" fmla="*/ 46 h 6055"/>
              <a:gd name="T70" fmla="*/ 3625 w 5697"/>
              <a:gd name="T71" fmla="*/ 70 h 6055"/>
              <a:gd name="T72" fmla="*/ 3648 w 5697"/>
              <a:gd name="T73" fmla="*/ 99 h 6055"/>
              <a:gd name="T74" fmla="*/ 3676 w 5697"/>
              <a:gd name="T75" fmla="*/ 132 h 6055"/>
              <a:gd name="T76" fmla="*/ 3708 w 5697"/>
              <a:gd name="T77" fmla="*/ 167 h 6055"/>
              <a:gd name="T78" fmla="*/ 3745 w 5697"/>
              <a:gd name="T79" fmla="*/ 206 h 6055"/>
              <a:gd name="T80" fmla="*/ 3784 w 5697"/>
              <a:gd name="T81" fmla="*/ 248 h 6055"/>
              <a:gd name="T82" fmla="*/ 3828 w 5697"/>
              <a:gd name="T83" fmla="*/ 293 h 6055"/>
              <a:gd name="T84" fmla="*/ 3877 w 5697"/>
              <a:gd name="T85" fmla="*/ 340 h 6055"/>
              <a:gd name="T86" fmla="*/ 3928 w 5697"/>
              <a:gd name="T87" fmla="*/ 388 h 6055"/>
              <a:gd name="T88" fmla="*/ 3984 w 5697"/>
              <a:gd name="T89" fmla="*/ 438 h 6055"/>
              <a:gd name="T90" fmla="*/ 4043 w 5697"/>
              <a:gd name="T91" fmla="*/ 487 h 6055"/>
              <a:gd name="T92" fmla="*/ 4106 w 5697"/>
              <a:gd name="T93" fmla="*/ 538 h 6055"/>
              <a:gd name="T94" fmla="*/ 4173 w 5697"/>
              <a:gd name="T95" fmla="*/ 589 h 6055"/>
              <a:gd name="T96" fmla="*/ 4243 w 5697"/>
              <a:gd name="T97" fmla="*/ 639 h 6055"/>
              <a:gd name="T98" fmla="*/ 4317 w 5697"/>
              <a:gd name="T99" fmla="*/ 690 h 6055"/>
              <a:gd name="T100" fmla="*/ 4394 w 5697"/>
              <a:gd name="T101" fmla="*/ 738 h 6055"/>
              <a:gd name="T102" fmla="*/ 4475 w 5697"/>
              <a:gd name="T103" fmla="*/ 785 h 6055"/>
              <a:gd name="T104" fmla="*/ 4559 w 5697"/>
              <a:gd name="T105" fmla="*/ 830 h 6055"/>
              <a:gd name="T106" fmla="*/ 4646 w 5697"/>
              <a:gd name="T107" fmla="*/ 874 h 6055"/>
              <a:gd name="T108" fmla="*/ 4737 w 5697"/>
              <a:gd name="T109" fmla="*/ 915 h 6055"/>
              <a:gd name="T110" fmla="*/ 4831 w 5697"/>
              <a:gd name="T111" fmla="*/ 953 h 6055"/>
              <a:gd name="T112" fmla="*/ 4928 w 5697"/>
              <a:gd name="T113" fmla="*/ 987 h 6055"/>
              <a:gd name="T114" fmla="*/ 5028 w 5697"/>
              <a:gd name="T115" fmla="*/ 1018 h 6055"/>
              <a:gd name="T116" fmla="*/ 5132 w 5697"/>
              <a:gd name="T117" fmla="*/ 1044 h 6055"/>
              <a:gd name="T118" fmla="*/ 5239 w 5697"/>
              <a:gd name="T119" fmla="*/ 1066 h 6055"/>
              <a:gd name="T120" fmla="*/ 5348 w 5697"/>
              <a:gd name="T121" fmla="*/ 1082 h 6055"/>
              <a:gd name="T122" fmla="*/ 5460 w 5697"/>
              <a:gd name="T123" fmla="*/ 1095 h 6055"/>
              <a:gd name="T124" fmla="*/ 5576 w 5697"/>
              <a:gd name="T125" fmla="*/ 1100 h 6055"/>
              <a:gd name="connsiteX0" fmla="*/ 9828 w 10040"/>
              <a:gd name="connsiteY0" fmla="*/ 1817 h 10000"/>
              <a:gd name="connsiteX1" fmla="*/ 10040 w 10040"/>
              <a:gd name="connsiteY1" fmla="*/ 9988 h 10000"/>
              <a:gd name="connsiteX2" fmla="*/ 9973 w 10040"/>
              <a:gd name="connsiteY2" fmla="*/ 9992 h 10000"/>
              <a:gd name="connsiteX3" fmla="*/ 9782 w 10040"/>
              <a:gd name="connsiteY3" fmla="*/ 9997 h 10000"/>
              <a:gd name="connsiteX4" fmla="*/ 9645 w 10040"/>
              <a:gd name="connsiteY4" fmla="*/ 10000 h 10000"/>
              <a:gd name="connsiteX5" fmla="*/ 9478 w 10040"/>
              <a:gd name="connsiteY5" fmla="*/ 9997 h 10000"/>
              <a:gd name="connsiteX6" fmla="*/ 9287 w 10040"/>
              <a:gd name="connsiteY6" fmla="*/ 9992 h 10000"/>
              <a:gd name="connsiteX7" fmla="*/ 9073 w 10040"/>
              <a:gd name="connsiteY7" fmla="*/ 9983 h 10000"/>
              <a:gd name="connsiteX8" fmla="*/ 8836 w 10040"/>
              <a:gd name="connsiteY8" fmla="*/ 9967 h 10000"/>
              <a:gd name="connsiteX9" fmla="*/ 8574 w 10040"/>
              <a:gd name="connsiteY9" fmla="*/ 9945 h 10000"/>
              <a:gd name="connsiteX10" fmla="*/ 8293 w 10040"/>
              <a:gd name="connsiteY10" fmla="*/ 9916 h 10000"/>
              <a:gd name="connsiteX11" fmla="*/ 7993 w 10040"/>
              <a:gd name="connsiteY11" fmla="*/ 9878 h 10000"/>
              <a:gd name="connsiteX12" fmla="*/ 7676 w 10040"/>
              <a:gd name="connsiteY12" fmla="*/ 9830 h 10000"/>
              <a:gd name="connsiteX13" fmla="*/ 7342 w 10040"/>
              <a:gd name="connsiteY13" fmla="*/ 9772 h 10000"/>
              <a:gd name="connsiteX14" fmla="*/ 6995 w 10040"/>
              <a:gd name="connsiteY14" fmla="*/ 9701 h 10000"/>
              <a:gd name="connsiteX15" fmla="*/ 6631 w 10040"/>
              <a:gd name="connsiteY15" fmla="*/ 9620 h 10000"/>
              <a:gd name="connsiteX16" fmla="*/ 6256 w 10040"/>
              <a:gd name="connsiteY16" fmla="*/ 9523 h 10000"/>
              <a:gd name="connsiteX17" fmla="*/ 5869 w 10040"/>
              <a:gd name="connsiteY17" fmla="*/ 9412 h 10000"/>
              <a:gd name="connsiteX18" fmla="*/ 5473 w 10040"/>
              <a:gd name="connsiteY18" fmla="*/ 9285 h 10000"/>
              <a:gd name="connsiteX19" fmla="*/ 5069 w 10040"/>
              <a:gd name="connsiteY19" fmla="*/ 9143 h 10000"/>
              <a:gd name="connsiteX20" fmla="*/ 4656 w 10040"/>
              <a:gd name="connsiteY20" fmla="*/ 8981 h 10000"/>
              <a:gd name="connsiteX21" fmla="*/ 4240 w 10040"/>
              <a:gd name="connsiteY21" fmla="*/ 8801 h 10000"/>
              <a:gd name="connsiteX22" fmla="*/ 3816 w 10040"/>
              <a:gd name="connsiteY22" fmla="*/ 8603 h 10000"/>
              <a:gd name="connsiteX23" fmla="*/ 3391 w 10040"/>
              <a:gd name="connsiteY23" fmla="*/ 8383 h 10000"/>
              <a:gd name="connsiteX24" fmla="*/ 2964 w 10040"/>
              <a:gd name="connsiteY24" fmla="*/ 8142 h 10000"/>
              <a:gd name="connsiteX25" fmla="*/ 2538 w 10040"/>
              <a:gd name="connsiteY25" fmla="*/ 7878 h 10000"/>
              <a:gd name="connsiteX26" fmla="*/ 2111 w 10040"/>
              <a:gd name="connsiteY26" fmla="*/ 7590 h 10000"/>
              <a:gd name="connsiteX27" fmla="*/ 1686 w 10040"/>
              <a:gd name="connsiteY27" fmla="*/ 7278 h 10000"/>
              <a:gd name="connsiteX28" fmla="*/ 1267 w 10040"/>
              <a:gd name="connsiteY28" fmla="*/ 6940 h 10000"/>
              <a:gd name="connsiteX29" fmla="*/ 853 w 10040"/>
              <a:gd name="connsiteY29" fmla="*/ 6575 h 10000"/>
              <a:gd name="connsiteX30" fmla="*/ 442 w 10040"/>
              <a:gd name="connsiteY30" fmla="*/ 6183 h 10000"/>
              <a:gd name="connsiteX31" fmla="*/ 0 w 10040"/>
              <a:gd name="connsiteY31" fmla="*/ 5724 h 10000"/>
              <a:gd name="connsiteX32" fmla="*/ 6306 w 10040"/>
              <a:gd name="connsiteY32" fmla="*/ 0 h 10000"/>
              <a:gd name="connsiteX33" fmla="*/ 6320 w 10040"/>
              <a:gd name="connsiteY33" fmla="*/ 20 h 10000"/>
              <a:gd name="connsiteX34" fmla="*/ 6368 w 10040"/>
              <a:gd name="connsiteY34" fmla="*/ 76 h 10000"/>
              <a:gd name="connsiteX35" fmla="*/ 6403 w 10040"/>
              <a:gd name="connsiteY35" fmla="*/ 116 h 10000"/>
              <a:gd name="connsiteX36" fmla="*/ 6443 w 10040"/>
              <a:gd name="connsiteY36" fmla="*/ 164 h 10000"/>
              <a:gd name="connsiteX37" fmla="*/ 6493 w 10040"/>
              <a:gd name="connsiteY37" fmla="*/ 218 h 10000"/>
              <a:gd name="connsiteX38" fmla="*/ 6549 w 10040"/>
              <a:gd name="connsiteY38" fmla="*/ 276 h 10000"/>
              <a:gd name="connsiteX39" fmla="*/ 6614 w 10040"/>
              <a:gd name="connsiteY39" fmla="*/ 340 h 10000"/>
              <a:gd name="connsiteX40" fmla="*/ 6682 w 10040"/>
              <a:gd name="connsiteY40" fmla="*/ 410 h 10000"/>
              <a:gd name="connsiteX41" fmla="*/ 6759 w 10040"/>
              <a:gd name="connsiteY41" fmla="*/ 484 h 10000"/>
              <a:gd name="connsiteX42" fmla="*/ 6845 w 10040"/>
              <a:gd name="connsiteY42" fmla="*/ 562 h 10000"/>
              <a:gd name="connsiteX43" fmla="*/ 6935 w 10040"/>
              <a:gd name="connsiteY43" fmla="*/ 641 h 10000"/>
              <a:gd name="connsiteX44" fmla="*/ 7033 w 10040"/>
              <a:gd name="connsiteY44" fmla="*/ 723 h 10000"/>
              <a:gd name="connsiteX45" fmla="*/ 7137 w 10040"/>
              <a:gd name="connsiteY45" fmla="*/ 804 h 10000"/>
              <a:gd name="connsiteX46" fmla="*/ 7247 w 10040"/>
              <a:gd name="connsiteY46" fmla="*/ 889 h 10000"/>
              <a:gd name="connsiteX47" fmla="*/ 7365 w 10040"/>
              <a:gd name="connsiteY47" fmla="*/ 973 h 10000"/>
              <a:gd name="connsiteX48" fmla="*/ 7488 w 10040"/>
              <a:gd name="connsiteY48" fmla="*/ 1055 h 10000"/>
              <a:gd name="connsiteX49" fmla="*/ 7618 w 10040"/>
              <a:gd name="connsiteY49" fmla="*/ 1140 h 10000"/>
              <a:gd name="connsiteX50" fmla="*/ 7753 w 10040"/>
              <a:gd name="connsiteY50" fmla="*/ 1219 h 10000"/>
              <a:gd name="connsiteX51" fmla="*/ 7895 w 10040"/>
              <a:gd name="connsiteY51" fmla="*/ 1296 h 10000"/>
              <a:gd name="connsiteX52" fmla="*/ 8042 w 10040"/>
              <a:gd name="connsiteY52" fmla="*/ 1371 h 10000"/>
              <a:gd name="connsiteX53" fmla="*/ 8195 w 10040"/>
              <a:gd name="connsiteY53" fmla="*/ 1443 h 10000"/>
              <a:gd name="connsiteX54" fmla="*/ 8355 w 10040"/>
              <a:gd name="connsiteY54" fmla="*/ 1511 h 10000"/>
              <a:gd name="connsiteX55" fmla="*/ 8520 w 10040"/>
              <a:gd name="connsiteY55" fmla="*/ 1574 h 10000"/>
              <a:gd name="connsiteX56" fmla="*/ 8690 w 10040"/>
              <a:gd name="connsiteY56" fmla="*/ 1630 h 10000"/>
              <a:gd name="connsiteX57" fmla="*/ 8866 w 10040"/>
              <a:gd name="connsiteY57" fmla="*/ 1681 h 10000"/>
              <a:gd name="connsiteX58" fmla="*/ 9048 w 10040"/>
              <a:gd name="connsiteY58" fmla="*/ 1724 h 10000"/>
              <a:gd name="connsiteX59" fmla="*/ 9236 w 10040"/>
              <a:gd name="connsiteY59" fmla="*/ 1761 h 10000"/>
              <a:gd name="connsiteX60" fmla="*/ 9427 w 10040"/>
              <a:gd name="connsiteY60" fmla="*/ 1787 h 10000"/>
              <a:gd name="connsiteX61" fmla="*/ 9624 w 10040"/>
              <a:gd name="connsiteY61" fmla="*/ 1808 h 10000"/>
              <a:gd name="connsiteX62" fmla="*/ 9828 w 10040"/>
              <a:gd name="connsiteY62" fmla="*/ 1817 h 10000"/>
              <a:gd name="connsiteX0" fmla="*/ 9828 w 10040"/>
              <a:gd name="connsiteY0" fmla="*/ 1817 h 10000"/>
              <a:gd name="connsiteX1" fmla="*/ 10040 w 10040"/>
              <a:gd name="connsiteY1" fmla="*/ 9988 h 10000"/>
              <a:gd name="connsiteX2" fmla="*/ 9973 w 10040"/>
              <a:gd name="connsiteY2" fmla="*/ 9992 h 10000"/>
              <a:gd name="connsiteX3" fmla="*/ 9782 w 10040"/>
              <a:gd name="connsiteY3" fmla="*/ 9997 h 10000"/>
              <a:gd name="connsiteX4" fmla="*/ 9645 w 10040"/>
              <a:gd name="connsiteY4" fmla="*/ 10000 h 10000"/>
              <a:gd name="connsiteX5" fmla="*/ 9478 w 10040"/>
              <a:gd name="connsiteY5" fmla="*/ 9997 h 10000"/>
              <a:gd name="connsiteX6" fmla="*/ 9287 w 10040"/>
              <a:gd name="connsiteY6" fmla="*/ 9992 h 10000"/>
              <a:gd name="connsiteX7" fmla="*/ 9073 w 10040"/>
              <a:gd name="connsiteY7" fmla="*/ 9983 h 10000"/>
              <a:gd name="connsiteX8" fmla="*/ 8836 w 10040"/>
              <a:gd name="connsiteY8" fmla="*/ 9967 h 10000"/>
              <a:gd name="connsiteX9" fmla="*/ 8574 w 10040"/>
              <a:gd name="connsiteY9" fmla="*/ 9945 h 10000"/>
              <a:gd name="connsiteX10" fmla="*/ 8293 w 10040"/>
              <a:gd name="connsiteY10" fmla="*/ 9916 h 10000"/>
              <a:gd name="connsiteX11" fmla="*/ 7993 w 10040"/>
              <a:gd name="connsiteY11" fmla="*/ 9878 h 10000"/>
              <a:gd name="connsiteX12" fmla="*/ 7676 w 10040"/>
              <a:gd name="connsiteY12" fmla="*/ 9830 h 10000"/>
              <a:gd name="connsiteX13" fmla="*/ 7342 w 10040"/>
              <a:gd name="connsiteY13" fmla="*/ 9772 h 10000"/>
              <a:gd name="connsiteX14" fmla="*/ 6995 w 10040"/>
              <a:gd name="connsiteY14" fmla="*/ 9701 h 10000"/>
              <a:gd name="connsiteX15" fmla="*/ 6631 w 10040"/>
              <a:gd name="connsiteY15" fmla="*/ 9620 h 10000"/>
              <a:gd name="connsiteX16" fmla="*/ 6256 w 10040"/>
              <a:gd name="connsiteY16" fmla="*/ 9523 h 10000"/>
              <a:gd name="connsiteX17" fmla="*/ 5869 w 10040"/>
              <a:gd name="connsiteY17" fmla="*/ 9412 h 10000"/>
              <a:gd name="connsiteX18" fmla="*/ 5473 w 10040"/>
              <a:gd name="connsiteY18" fmla="*/ 9285 h 10000"/>
              <a:gd name="connsiteX19" fmla="*/ 5069 w 10040"/>
              <a:gd name="connsiteY19" fmla="*/ 9143 h 10000"/>
              <a:gd name="connsiteX20" fmla="*/ 4656 w 10040"/>
              <a:gd name="connsiteY20" fmla="*/ 8981 h 10000"/>
              <a:gd name="connsiteX21" fmla="*/ 4240 w 10040"/>
              <a:gd name="connsiteY21" fmla="*/ 8801 h 10000"/>
              <a:gd name="connsiteX22" fmla="*/ 3816 w 10040"/>
              <a:gd name="connsiteY22" fmla="*/ 8603 h 10000"/>
              <a:gd name="connsiteX23" fmla="*/ 3391 w 10040"/>
              <a:gd name="connsiteY23" fmla="*/ 8383 h 10000"/>
              <a:gd name="connsiteX24" fmla="*/ 2964 w 10040"/>
              <a:gd name="connsiteY24" fmla="*/ 8142 h 10000"/>
              <a:gd name="connsiteX25" fmla="*/ 2538 w 10040"/>
              <a:gd name="connsiteY25" fmla="*/ 7878 h 10000"/>
              <a:gd name="connsiteX26" fmla="*/ 2111 w 10040"/>
              <a:gd name="connsiteY26" fmla="*/ 7590 h 10000"/>
              <a:gd name="connsiteX27" fmla="*/ 1686 w 10040"/>
              <a:gd name="connsiteY27" fmla="*/ 7278 h 10000"/>
              <a:gd name="connsiteX28" fmla="*/ 1267 w 10040"/>
              <a:gd name="connsiteY28" fmla="*/ 6940 h 10000"/>
              <a:gd name="connsiteX29" fmla="*/ 853 w 10040"/>
              <a:gd name="connsiteY29" fmla="*/ 6575 h 10000"/>
              <a:gd name="connsiteX30" fmla="*/ 442 w 10040"/>
              <a:gd name="connsiteY30" fmla="*/ 6183 h 10000"/>
              <a:gd name="connsiteX31" fmla="*/ 0 w 10040"/>
              <a:gd name="connsiteY31" fmla="*/ 5724 h 10000"/>
              <a:gd name="connsiteX32" fmla="*/ 6266 w 10040"/>
              <a:gd name="connsiteY32" fmla="*/ 0 h 10000"/>
              <a:gd name="connsiteX33" fmla="*/ 6320 w 10040"/>
              <a:gd name="connsiteY33" fmla="*/ 20 h 10000"/>
              <a:gd name="connsiteX34" fmla="*/ 6368 w 10040"/>
              <a:gd name="connsiteY34" fmla="*/ 76 h 10000"/>
              <a:gd name="connsiteX35" fmla="*/ 6403 w 10040"/>
              <a:gd name="connsiteY35" fmla="*/ 116 h 10000"/>
              <a:gd name="connsiteX36" fmla="*/ 6443 w 10040"/>
              <a:gd name="connsiteY36" fmla="*/ 164 h 10000"/>
              <a:gd name="connsiteX37" fmla="*/ 6493 w 10040"/>
              <a:gd name="connsiteY37" fmla="*/ 218 h 10000"/>
              <a:gd name="connsiteX38" fmla="*/ 6549 w 10040"/>
              <a:gd name="connsiteY38" fmla="*/ 276 h 10000"/>
              <a:gd name="connsiteX39" fmla="*/ 6614 w 10040"/>
              <a:gd name="connsiteY39" fmla="*/ 340 h 10000"/>
              <a:gd name="connsiteX40" fmla="*/ 6682 w 10040"/>
              <a:gd name="connsiteY40" fmla="*/ 410 h 10000"/>
              <a:gd name="connsiteX41" fmla="*/ 6759 w 10040"/>
              <a:gd name="connsiteY41" fmla="*/ 484 h 10000"/>
              <a:gd name="connsiteX42" fmla="*/ 6845 w 10040"/>
              <a:gd name="connsiteY42" fmla="*/ 562 h 10000"/>
              <a:gd name="connsiteX43" fmla="*/ 6935 w 10040"/>
              <a:gd name="connsiteY43" fmla="*/ 641 h 10000"/>
              <a:gd name="connsiteX44" fmla="*/ 7033 w 10040"/>
              <a:gd name="connsiteY44" fmla="*/ 723 h 10000"/>
              <a:gd name="connsiteX45" fmla="*/ 7137 w 10040"/>
              <a:gd name="connsiteY45" fmla="*/ 804 h 10000"/>
              <a:gd name="connsiteX46" fmla="*/ 7247 w 10040"/>
              <a:gd name="connsiteY46" fmla="*/ 889 h 10000"/>
              <a:gd name="connsiteX47" fmla="*/ 7365 w 10040"/>
              <a:gd name="connsiteY47" fmla="*/ 973 h 10000"/>
              <a:gd name="connsiteX48" fmla="*/ 7488 w 10040"/>
              <a:gd name="connsiteY48" fmla="*/ 1055 h 10000"/>
              <a:gd name="connsiteX49" fmla="*/ 7618 w 10040"/>
              <a:gd name="connsiteY49" fmla="*/ 1140 h 10000"/>
              <a:gd name="connsiteX50" fmla="*/ 7753 w 10040"/>
              <a:gd name="connsiteY50" fmla="*/ 1219 h 10000"/>
              <a:gd name="connsiteX51" fmla="*/ 7895 w 10040"/>
              <a:gd name="connsiteY51" fmla="*/ 1296 h 10000"/>
              <a:gd name="connsiteX52" fmla="*/ 8042 w 10040"/>
              <a:gd name="connsiteY52" fmla="*/ 1371 h 10000"/>
              <a:gd name="connsiteX53" fmla="*/ 8195 w 10040"/>
              <a:gd name="connsiteY53" fmla="*/ 1443 h 10000"/>
              <a:gd name="connsiteX54" fmla="*/ 8355 w 10040"/>
              <a:gd name="connsiteY54" fmla="*/ 1511 h 10000"/>
              <a:gd name="connsiteX55" fmla="*/ 8520 w 10040"/>
              <a:gd name="connsiteY55" fmla="*/ 1574 h 10000"/>
              <a:gd name="connsiteX56" fmla="*/ 8690 w 10040"/>
              <a:gd name="connsiteY56" fmla="*/ 1630 h 10000"/>
              <a:gd name="connsiteX57" fmla="*/ 8866 w 10040"/>
              <a:gd name="connsiteY57" fmla="*/ 1681 h 10000"/>
              <a:gd name="connsiteX58" fmla="*/ 9048 w 10040"/>
              <a:gd name="connsiteY58" fmla="*/ 1724 h 10000"/>
              <a:gd name="connsiteX59" fmla="*/ 9236 w 10040"/>
              <a:gd name="connsiteY59" fmla="*/ 1761 h 10000"/>
              <a:gd name="connsiteX60" fmla="*/ 9427 w 10040"/>
              <a:gd name="connsiteY60" fmla="*/ 1787 h 10000"/>
              <a:gd name="connsiteX61" fmla="*/ 9624 w 10040"/>
              <a:gd name="connsiteY61" fmla="*/ 1808 h 10000"/>
              <a:gd name="connsiteX62" fmla="*/ 9828 w 10040"/>
              <a:gd name="connsiteY62" fmla="*/ 181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40" h="10000">
                <a:moveTo>
                  <a:pt x="9828" y="1817"/>
                </a:moveTo>
                <a:cubicBezTo>
                  <a:pt x="9899" y="4541"/>
                  <a:pt x="9969" y="7264"/>
                  <a:pt x="10040" y="9988"/>
                </a:cubicBezTo>
                <a:cubicBezTo>
                  <a:pt x="10018" y="9989"/>
                  <a:pt x="9995" y="9991"/>
                  <a:pt x="9973" y="9992"/>
                </a:cubicBezTo>
                <a:lnTo>
                  <a:pt x="9782" y="9997"/>
                </a:lnTo>
                <a:lnTo>
                  <a:pt x="9645" y="10000"/>
                </a:lnTo>
                <a:lnTo>
                  <a:pt x="9478" y="9997"/>
                </a:lnTo>
                <a:lnTo>
                  <a:pt x="9287" y="9992"/>
                </a:lnTo>
                <a:lnTo>
                  <a:pt x="9073" y="9983"/>
                </a:lnTo>
                <a:lnTo>
                  <a:pt x="8836" y="9967"/>
                </a:lnTo>
                <a:lnTo>
                  <a:pt x="8574" y="9945"/>
                </a:lnTo>
                <a:lnTo>
                  <a:pt x="8293" y="9916"/>
                </a:lnTo>
                <a:lnTo>
                  <a:pt x="7993" y="9878"/>
                </a:lnTo>
                <a:lnTo>
                  <a:pt x="7676" y="9830"/>
                </a:lnTo>
                <a:lnTo>
                  <a:pt x="7342" y="9772"/>
                </a:lnTo>
                <a:lnTo>
                  <a:pt x="6995" y="9701"/>
                </a:lnTo>
                <a:lnTo>
                  <a:pt x="6631" y="9620"/>
                </a:lnTo>
                <a:lnTo>
                  <a:pt x="6256" y="9523"/>
                </a:lnTo>
                <a:lnTo>
                  <a:pt x="5869" y="9412"/>
                </a:lnTo>
                <a:lnTo>
                  <a:pt x="5473" y="9285"/>
                </a:lnTo>
                <a:lnTo>
                  <a:pt x="5069" y="9143"/>
                </a:lnTo>
                <a:lnTo>
                  <a:pt x="4656" y="8981"/>
                </a:lnTo>
                <a:lnTo>
                  <a:pt x="4240" y="8801"/>
                </a:lnTo>
                <a:lnTo>
                  <a:pt x="3816" y="8603"/>
                </a:lnTo>
                <a:lnTo>
                  <a:pt x="3391" y="8383"/>
                </a:lnTo>
                <a:lnTo>
                  <a:pt x="2964" y="8142"/>
                </a:lnTo>
                <a:lnTo>
                  <a:pt x="2538" y="7878"/>
                </a:lnTo>
                <a:lnTo>
                  <a:pt x="2111" y="7590"/>
                </a:lnTo>
                <a:lnTo>
                  <a:pt x="1686" y="7278"/>
                </a:lnTo>
                <a:lnTo>
                  <a:pt x="1267" y="6940"/>
                </a:lnTo>
                <a:lnTo>
                  <a:pt x="853" y="6575"/>
                </a:lnTo>
                <a:lnTo>
                  <a:pt x="442" y="6183"/>
                </a:lnTo>
                <a:lnTo>
                  <a:pt x="0" y="5724"/>
                </a:lnTo>
                <a:lnTo>
                  <a:pt x="6266" y="0"/>
                </a:lnTo>
                <a:cubicBezTo>
                  <a:pt x="6271" y="7"/>
                  <a:pt x="6315" y="13"/>
                  <a:pt x="6320" y="20"/>
                </a:cubicBezTo>
                <a:cubicBezTo>
                  <a:pt x="6336" y="39"/>
                  <a:pt x="6352" y="57"/>
                  <a:pt x="6368" y="76"/>
                </a:cubicBezTo>
                <a:cubicBezTo>
                  <a:pt x="6380" y="89"/>
                  <a:pt x="6391" y="103"/>
                  <a:pt x="6403" y="116"/>
                </a:cubicBezTo>
                <a:cubicBezTo>
                  <a:pt x="6416" y="132"/>
                  <a:pt x="6430" y="148"/>
                  <a:pt x="6443" y="164"/>
                </a:cubicBezTo>
                <a:cubicBezTo>
                  <a:pt x="6460" y="182"/>
                  <a:pt x="6476" y="200"/>
                  <a:pt x="6493" y="218"/>
                </a:cubicBezTo>
                <a:cubicBezTo>
                  <a:pt x="6512" y="237"/>
                  <a:pt x="6530" y="257"/>
                  <a:pt x="6549" y="276"/>
                </a:cubicBezTo>
                <a:cubicBezTo>
                  <a:pt x="6571" y="297"/>
                  <a:pt x="6592" y="319"/>
                  <a:pt x="6614" y="340"/>
                </a:cubicBezTo>
                <a:cubicBezTo>
                  <a:pt x="6637" y="363"/>
                  <a:pt x="6659" y="387"/>
                  <a:pt x="6682" y="410"/>
                </a:cubicBezTo>
                <a:lnTo>
                  <a:pt x="6759" y="484"/>
                </a:lnTo>
                <a:cubicBezTo>
                  <a:pt x="6788" y="510"/>
                  <a:pt x="6816" y="536"/>
                  <a:pt x="6845" y="562"/>
                </a:cubicBezTo>
                <a:cubicBezTo>
                  <a:pt x="6875" y="588"/>
                  <a:pt x="6905" y="615"/>
                  <a:pt x="6935" y="641"/>
                </a:cubicBezTo>
                <a:cubicBezTo>
                  <a:pt x="6968" y="668"/>
                  <a:pt x="7000" y="696"/>
                  <a:pt x="7033" y="723"/>
                </a:cubicBezTo>
                <a:lnTo>
                  <a:pt x="7137" y="804"/>
                </a:lnTo>
                <a:cubicBezTo>
                  <a:pt x="7174" y="832"/>
                  <a:pt x="7210" y="861"/>
                  <a:pt x="7247" y="889"/>
                </a:cubicBezTo>
                <a:lnTo>
                  <a:pt x="7365" y="973"/>
                </a:lnTo>
                <a:lnTo>
                  <a:pt x="7488" y="1055"/>
                </a:lnTo>
                <a:lnTo>
                  <a:pt x="7618" y="1140"/>
                </a:lnTo>
                <a:lnTo>
                  <a:pt x="7753" y="1219"/>
                </a:lnTo>
                <a:cubicBezTo>
                  <a:pt x="7800" y="1245"/>
                  <a:pt x="7848" y="1270"/>
                  <a:pt x="7895" y="1296"/>
                </a:cubicBezTo>
                <a:lnTo>
                  <a:pt x="8042" y="1371"/>
                </a:lnTo>
                <a:lnTo>
                  <a:pt x="8195" y="1443"/>
                </a:lnTo>
                <a:lnTo>
                  <a:pt x="8355" y="1511"/>
                </a:lnTo>
                <a:lnTo>
                  <a:pt x="8520" y="1574"/>
                </a:lnTo>
                <a:lnTo>
                  <a:pt x="8690" y="1630"/>
                </a:lnTo>
                <a:lnTo>
                  <a:pt x="8866" y="1681"/>
                </a:lnTo>
                <a:lnTo>
                  <a:pt x="9048" y="1724"/>
                </a:lnTo>
                <a:lnTo>
                  <a:pt x="9236" y="1761"/>
                </a:lnTo>
                <a:lnTo>
                  <a:pt x="9427" y="1787"/>
                </a:lnTo>
                <a:lnTo>
                  <a:pt x="9624" y="1808"/>
                </a:lnTo>
                <a:lnTo>
                  <a:pt x="9828" y="181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SlideModel shp232">
            <a:extLst>
              <a:ext uri="{FF2B5EF4-FFF2-40B4-BE49-F238E27FC236}">
                <a16:creationId xmlns:a16="http://schemas.microsoft.com/office/drawing/2014/main" id="{6ADBFE83-7A49-48B4-8F7F-FD2658CD87ED}"/>
              </a:ext>
            </a:extLst>
          </p:cNvPr>
          <p:cNvSpPr>
            <a:spLocks/>
          </p:cNvSpPr>
          <p:nvPr/>
        </p:nvSpPr>
        <p:spPr bwMode="auto">
          <a:xfrm>
            <a:off x="4036745" y="5526104"/>
            <a:ext cx="1803422" cy="804378"/>
          </a:xfrm>
          <a:custGeom>
            <a:avLst/>
            <a:gdLst>
              <a:gd name="T0" fmla="*/ 5892 w 5892"/>
              <a:gd name="T1" fmla="*/ 2627 h 2627"/>
              <a:gd name="T2" fmla="*/ 5844 w 5892"/>
              <a:gd name="T3" fmla="*/ 2626 h 2627"/>
              <a:gd name="T4" fmla="*/ 5710 w 5892"/>
              <a:gd name="T5" fmla="*/ 2618 h 2627"/>
              <a:gd name="T6" fmla="*/ 5613 w 5892"/>
              <a:gd name="T7" fmla="*/ 2611 h 2627"/>
              <a:gd name="T8" fmla="*/ 5499 w 5892"/>
              <a:gd name="T9" fmla="*/ 2601 h 2627"/>
              <a:gd name="T10" fmla="*/ 5367 w 5892"/>
              <a:gd name="T11" fmla="*/ 2588 h 2627"/>
              <a:gd name="T12" fmla="*/ 5218 w 5892"/>
              <a:gd name="T13" fmla="*/ 2572 h 2627"/>
              <a:gd name="T14" fmla="*/ 5056 w 5892"/>
              <a:gd name="T15" fmla="*/ 2552 h 2627"/>
              <a:gd name="T16" fmla="*/ 4880 w 5892"/>
              <a:gd name="T17" fmla="*/ 2527 h 2627"/>
              <a:gd name="T18" fmla="*/ 4692 w 5892"/>
              <a:gd name="T19" fmla="*/ 2497 h 2627"/>
              <a:gd name="T20" fmla="*/ 4491 w 5892"/>
              <a:gd name="T21" fmla="*/ 2463 h 2627"/>
              <a:gd name="T22" fmla="*/ 4282 w 5892"/>
              <a:gd name="T23" fmla="*/ 2422 h 2627"/>
              <a:gd name="T24" fmla="*/ 4064 w 5892"/>
              <a:gd name="T25" fmla="*/ 2375 h 2627"/>
              <a:gd name="T26" fmla="*/ 3838 w 5892"/>
              <a:gd name="T27" fmla="*/ 2322 h 2627"/>
              <a:gd name="T28" fmla="*/ 3606 w 5892"/>
              <a:gd name="T29" fmla="*/ 2261 h 2627"/>
              <a:gd name="T30" fmla="*/ 3369 w 5892"/>
              <a:gd name="T31" fmla="*/ 2194 h 2627"/>
              <a:gd name="T32" fmla="*/ 3127 w 5892"/>
              <a:gd name="T33" fmla="*/ 2118 h 2627"/>
              <a:gd name="T34" fmla="*/ 2884 w 5892"/>
              <a:gd name="T35" fmla="*/ 2035 h 2627"/>
              <a:gd name="T36" fmla="*/ 2638 w 5892"/>
              <a:gd name="T37" fmla="*/ 1942 h 2627"/>
              <a:gd name="T38" fmla="*/ 2392 w 5892"/>
              <a:gd name="T39" fmla="*/ 1841 h 2627"/>
              <a:gd name="T40" fmla="*/ 2147 w 5892"/>
              <a:gd name="T41" fmla="*/ 1730 h 2627"/>
              <a:gd name="T42" fmla="*/ 1904 w 5892"/>
              <a:gd name="T43" fmla="*/ 1609 h 2627"/>
              <a:gd name="T44" fmla="*/ 1664 w 5892"/>
              <a:gd name="T45" fmla="*/ 1477 h 2627"/>
              <a:gd name="T46" fmla="*/ 1428 w 5892"/>
              <a:gd name="T47" fmla="*/ 1335 h 2627"/>
              <a:gd name="T48" fmla="*/ 1198 w 5892"/>
              <a:gd name="T49" fmla="*/ 1182 h 2627"/>
              <a:gd name="T50" fmla="*/ 975 w 5892"/>
              <a:gd name="T51" fmla="*/ 1016 h 2627"/>
              <a:gd name="T52" fmla="*/ 759 w 5892"/>
              <a:gd name="T53" fmla="*/ 838 h 2627"/>
              <a:gd name="T54" fmla="*/ 553 w 5892"/>
              <a:gd name="T55" fmla="*/ 649 h 2627"/>
              <a:gd name="T56" fmla="*/ 357 w 5892"/>
              <a:gd name="T57" fmla="*/ 447 h 2627"/>
              <a:gd name="T58" fmla="*/ 172 w 5892"/>
              <a:gd name="T59" fmla="*/ 230 h 2627"/>
              <a:gd name="T60" fmla="*/ 0 w 5892"/>
              <a:gd name="T61" fmla="*/ 0 h 2627"/>
              <a:gd name="T62" fmla="*/ 881 w 5892"/>
              <a:gd name="T63" fmla="*/ 80 h 2627"/>
              <a:gd name="T64" fmla="*/ 903 w 5892"/>
              <a:gd name="T65" fmla="*/ 107 h 2627"/>
              <a:gd name="T66" fmla="*/ 968 w 5892"/>
              <a:gd name="T67" fmla="*/ 180 h 2627"/>
              <a:gd name="T68" fmla="*/ 1018 w 5892"/>
              <a:gd name="T69" fmla="*/ 233 h 2627"/>
              <a:gd name="T70" fmla="*/ 1077 w 5892"/>
              <a:gd name="T71" fmla="*/ 296 h 2627"/>
              <a:gd name="T72" fmla="*/ 1146 w 5892"/>
              <a:gd name="T73" fmla="*/ 367 h 2627"/>
              <a:gd name="T74" fmla="*/ 1227 w 5892"/>
              <a:gd name="T75" fmla="*/ 447 h 2627"/>
              <a:gd name="T76" fmla="*/ 1317 w 5892"/>
              <a:gd name="T77" fmla="*/ 534 h 2627"/>
              <a:gd name="T78" fmla="*/ 1417 w 5892"/>
              <a:gd name="T79" fmla="*/ 626 h 2627"/>
              <a:gd name="T80" fmla="*/ 1527 w 5892"/>
              <a:gd name="T81" fmla="*/ 725 h 2627"/>
              <a:gd name="T82" fmla="*/ 1647 w 5892"/>
              <a:gd name="T83" fmla="*/ 827 h 2627"/>
              <a:gd name="T84" fmla="*/ 1776 w 5892"/>
              <a:gd name="T85" fmla="*/ 934 h 2627"/>
              <a:gd name="T86" fmla="*/ 1915 w 5892"/>
              <a:gd name="T87" fmla="*/ 1044 h 2627"/>
              <a:gd name="T88" fmla="*/ 2064 w 5892"/>
              <a:gd name="T89" fmla="*/ 1156 h 2627"/>
              <a:gd name="T90" fmla="*/ 2221 w 5892"/>
              <a:gd name="T91" fmla="*/ 1271 h 2627"/>
              <a:gd name="T92" fmla="*/ 2388 w 5892"/>
              <a:gd name="T93" fmla="*/ 1385 h 2627"/>
              <a:gd name="T94" fmla="*/ 2563 w 5892"/>
              <a:gd name="T95" fmla="*/ 1499 h 2627"/>
              <a:gd name="T96" fmla="*/ 2747 w 5892"/>
              <a:gd name="T97" fmla="*/ 1612 h 2627"/>
              <a:gd name="T98" fmla="*/ 2941 w 5892"/>
              <a:gd name="T99" fmla="*/ 1724 h 2627"/>
              <a:gd name="T100" fmla="*/ 3143 w 5892"/>
              <a:gd name="T101" fmla="*/ 1833 h 2627"/>
              <a:gd name="T102" fmla="*/ 3353 w 5892"/>
              <a:gd name="T103" fmla="*/ 1938 h 2627"/>
              <a:gd name="T104" fmla="*/ 3571 w 5892"/>
              <a:gd name="T105" fmla="*/ 2039 h 2627"/>
              <a:gd name="T106" fmla="*/ 3798 w 5892"/>
              <a:gd name="T107" fmla="*/ 2136 h 2627"/>
              <a:gd name="T108" fmla="*/ 4033 w 5892"/>
              <a:gd name="T109" fmla="*/ 2226 h 2627"/>
              <a:gd name="T110" fmla="*/ 4275 w 5892"/>
              <a:gd name="T111" fmla="*/ 2310 h 2627"/>
              <a:gd name="T112" fmla="*/ 4527 w 5892"/>
              <a:gd name="T113" fmla="*/ 2386 h 2627"/>
              <a:gd name="T114" fmla="*/ 4784 w 5892"/>
              <a:gd name="T115" fmla="*/ 2454 h 2627"/>
              <a:gd name="T116" fmla="*/ 5049 w 5892"/>
              <a:gd name="T117" fmla="*/ 2513 h 2627"/>
              <a:gd name="T118" fmla="*/ 5324 w 5892"/>
              <a:gd name="T119" fmla="*/ 2562 h 2627"/>
              <a:gd name="T120" fmla="*/ 5603 w 5892"/>
              <a:gd name="T121" fmla="*/ 2600 h 2627"/>
              <a:gd name="T122" fmla="*/ 5892 w 5892"/>
              <a:gd name="T123" fmla="*/ 2627 h 2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892" h="2627">
                <a:moveTo>
                  <a:pt x="5892" y="2627"/>
                </a:moveTo>
                <a:lnTo>
                  <a:pt x="5844" y="2626"/>
                </a:lnTo>
                <a:lnTo>
                  <a:pt x="5710" y="2618"/>
                </a:lnTo>
                <a:lnTo>
                  <a:pt x="5613" y="2611"/>
                </a:lnTo>
                <a:lnTo>
                  <a:pt x="5499" y="2601"/>
                </a:lnTo>
                <a:lnTo>
                  <a:pt x="5367" y="2588"/>
                </a:lnTo>
                <a:lnTo>
                  <a:pt x="5218" y="2572"/>
                </a:lnTo>
                <a:lnTo>
                  <a:pt x="5056" y="2552"/>
                </a:lnTo>
                <a:lnTo>
                  <a:pt x="4880" y="2527"/>
                </a:lnTo>
                <a:lnTo>
                  <a:pt x="4692" y="2497"/>
                </a:lnTo>
                <a:lnTo>
                  <a:pt x="4491" y="2463"/>
                </a:lnTo>
                <a:lnTo>
                  <a:pt x="4282" y="2422"/>
                </a:lnTo>
                <a:lnTo>
                  <a:pt x="4064" y="2375"/>
                </a:lnTo>
                <a:lnTo>
                  <a:pt x="3838" y="2322"/>
                </a:lnTo>
                <a:lnTo>
                  <a:pt x="3606" y="2261"/>
                </a:lnTo>
                <a:lnTo>
                  <a:pt x="3369" y="2194"/>
                </a:lnTo>
                <a:lnTo>
                  <a:pt x="3127" y="2118"/>
                </a:lnTo>
                <a:lnTo>
                  <a:pt x="2884" y="2035"/>
                </a:lnTo>
                <a:lnTo>
                  <a:pt x="2638" y="1942"/>
                </a:lnTo>
                <a:lnTo>
                  <a:pt x="2392" y="1841"/>
                </a:lnTo>
                <a:lnTo>
                  <a:pt x="2147" y="1730"/>
                </a:lnTo>
                <a:lnTo>
                  <a:pt x="1904" y="1609"/>
                </a:lnTo>
                <a:lnTo>
                  <a:pt x="1664" y="1477"/>
                </a:lnTo>
                <a:lnTo>
                  <a:pt x="1428" y="1335"/>
                </a:lnTo>
                <a:lnTo>
                  <a:pt x="1198" y="1182"/>
                </a:lnTo>
                <a:lnTo>
                  <a:pt x="975" y="1016"/>
                </a:lnTo>
                <a:lnTo>
                  <a:pt x="759" y="838"/>
                </a:lnTo>
                <a:lnTo>
                  <a:pt x="553" y="649"/>
                </a:lnTo>
                <a:lnTo>
                  <a:pt x="357" y="447"/>
                </a:lnTo>
                <a:lnTo>
                  <a:pt x="172" y="230"/>
                </a:lnTo>
                <a:lnTo>
                  <a:pt x="0" y="0"/>
                </a:lnTo>
                <a:lnTo>
                  <a:pt x="881" y="80"/>
                </a:lnTo>
                <a:lnTo>
                  <a:pt x="903" y="107"/>
                </a:lnTo>
                <a:lnTo>
                  <a:pt x="968" y="180"/>
                </a:lnTo>
                <a:lnTo>
                  <a:pt x="1018" y="233"/>
                </a:lnTo>
                <a:lnTo>
                  <a:pt x="1077" y="296"/>
                </a:lnTo>
                <a:lnTo>
                  <a:pt x="1146" y="367"/>
                </a:lnTo>
                <a:lnTo>
                  <a:pt x="1227" y="447"/>
                </a:lnTo>
                <a:lnTo>
                  <a:pt x="1317" y="534"/>
                </a:lnTo>
                <a:lnTo>
                  <a:pt x="1417" y="626"/>
                </a:lnTo>
                <a:lnTo>
                  <a:pt x="1527" y="725"/>
                </a:lnTo>
                <a:lnTo>
                  <a:pt x="1647" y="827"/>
                </a:lnTo>
                <a:lnTo>
                  <a:pt x="1776" y="934"/>
                </a:lnTo>
                <a:lnTo>
                  <a:pt x="1915" y="1044"/>
                </a:lnTo>
                <a:lnTo>
                  <a:pt x="2064" y="1156"/>
                </a:lnTo>
                <a:lnTo>
                  <a:pt x="2221" y="1271"/>
                </a:lnTo>
                <a:lnTo>
                  <a:pt x="2388" y="1385"/>
                </a:lnTo>
                <a:lnTo>
                  <a:pt x="2563" y="1499"/>
                </a:lnTo>
                <a:lnTo>
                  <a:pt x="2747" y="1612"/>
                </a:lnTo>
                <a:lnTo>
                  <a:pt x="2941" y="1724"/>
                </a:lnTo>
                <a:lnTo>
                  <a:pt x="3143" y="1833"/>
                </a:lnTo>
                <a:lnTo>
                  <a:pt x="3353" y="1938"/>
                </a:lnTo>
                <a:lnTo>
                  <a:pt x="3571" y="2039"/>
                </a:lnTo>
                <a:lnTo>
                  <a:pt x="3798" y="2136"/>
                </a:lnTo>
                <a:lnTo>
                  <a:pt x="4033" y="2226"/>
                </a:lnTo>
                <a:lnTo>
                  <a:pt x="4275" y="2310"/>
                </a:lnTo>
                <a:lnTo>
                  <a:pt x="4527" y="2386"/>
                </a:lnTo>
                <a:lnTo>
                  <a:pt x="4784" y="2454"/>
                </a:lnTo>
                <a:lnTo>
                  <a:pt x="5049" y="2513"/>
                </a:lnTo>
                <a:lnTo>
                  <a:pt x="5324" y="2562"/>
                </a:lnTo>
                <a:lnTo>
                  <a:pt x="5603" y="2600"/>
                </a:lnTo>
                <a:lnTo>
                  <a:pt x="5892" y="262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SlideModel shp233">
            <a:extLst>
              <a:ext uri="{FF2B5EF4-FFF2-40B4-BE49-F238E27FC236}">
                <a16:creationId xmlns:a16="http://schemas.microsoft.com/office/drawing/2014/main" id="{96383C86-CC83-4EB0-9322-FB6FB2A35BF4}"/>
              </a:ext>
            </a:extLst>
          </p:cNvPr>
          <p:cNvSpPr>
            <a:spLocks/>
          </p:cNvSpPr>
          <p:nvPr/>
        </p:nvSpPr>
        <p:spPr bwMode="auto">
          <a:xfrm>
            <a:off x="4036745" y="4482985"/>
            <a:ext cx="1360832" cy="1066995"/>
          </a:xfrm>
          <a:custGeom>
            <a:avLst/>
            <a:gdLst>
              <a:gd name="T0" fmla="*/ 0 w 4451"/>
              <a:gd name="T1" fmla="*/ 3408 h 3488"/>
              <a:gd name="T2" fmla="*/ 881 w 4451"/>
              <a:gd name="T3" fmla="*/ 3488 h 3488"/>
              <a:gd name="T4" fmla="*/ 4451 w 4451"/>
              <a:gd name="T5" fmla="*/ 0 h 3488"/>
              <a:gd name="T6" fmla="*/ 3907 w 4451"/>
              <a:gd name="T7" fmla="*/ 31 h 3488"/>
              <a:gd name="T8" fmla="*/ 0 w 4451"/>
              <a:gd name="T9" fmla="*/ 3408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1" h="3488">
                <a:moveTo>
                  <a:pt x="0" y="3408"/>
                </a:moveTo>
                <a:lnTo>
                  <a:pt x="881" y="3488"/>
                </a:lnTo>
                <a:lnTo>
                  <a:pt x="4451" y="0"/>
                </a:lnTo>
                <a:lnTo>
                  <a:pt x="3907" y="31"/>
                </a:lnTo>
                <a:lnTo>
                  <a:pt x="0" y="3408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SlideModel shp234">
            <a:extLst>
              <a:ext uri="{FF2B5EF4-FFF2-40B4-BE49-F238E27FC236}">
                <a16:creationId xmlns:a16="http://schemas.microsoft.com/office/drawing/2014/main" id="{FCC5CB79-9A78-454F-9701-C3EF13AA2CE7}"/>
              </a:ext>
            </a:extLst>
          </p:cNvPr>
          <p:cNvSpPr>
            <a:spLocks/>
          </p:cNvSpPr>
          <p:nvPr/>
        </p:nvSpPr>
        <p:spPr bwMode="auto">
          <a:xfrm>
            <a:off x="3439889" y="3654733"/>
            <a:ext cx="774995" cy="1900757"/>
          </a:xfrm>
          <a:custGeom>
            <a:avLst/>
            <a:gdLst>
              <a:gd name="T0" fmla="*/ 331 w 2537"/>
              <a:gd name="T1" fmla="*/ 0 h 6211"/>
              <a:gd name="T2" fmla="*/ 10 w 2537"/>
              <a:gd name="T3" fmla="*/ 641 h 6211"/>
              <a:gd name="T4" fmla="*/ 8 w 2537"/>
              <a:gd name="T5" fmla="*/ 679 h 6211"/>
              <a:gd name="T6" fmla="*/ 3 w 2537"/>
              <a:gd name="T7" fmla="*/ 791 h 6211"/>
              <a:gd name="T8" fmla="*/ 0 w 2537"/>
              <a:gd name="T9" fmla="*/ 873 h 6211"/>
              <a:gd name="T10" fmla="*/ 0 w 2537"/>
              <a:gd name="T11" fmla="*/ 970 h 6211"/>
              <a:gd name="T12" fmla="*/ 0 w 2537"/>
              <a:gd name="T13" fmla="*/ 1082 h 6211"/>
              <a:gd name="T14" fmla="*/ 3 w 2537"/>
              <a:gd name="T15" fmla="*/ 1207 h 6211"/>
              <a:gd name="T16" fmla="*/ 8 w 2537"/>
              <a:gd name="T17" fmla="*/ 1347 h 6211"/>
              <a:gd name="T18" fmla="*/ 16 w 2537"/>
              <a:gd name="T19" fmla="*/ 1498 h 6211"/>
              <a:gd name="T20" fmla="*/ 28 w 2537"/>
              <a:gd name="T21" fmla="*/ 1661 h 6211"/>
              <a:gd name="T22" fmla="*/ 43 w 2537"/>
              <a:gd name="T23" fmla="*/ 1835 h 6211"/>
              <a:gd name="T24" fmla="*/ 63 w 2537"/>
              <a:gd name="T25" fmla="*/ 2017 h 6211"/>
              <a:gd name="T26" fmla="*/ 88 w 2537"/>
              <a:gd name="T27" fmla="*/ 2210 h 6211"/>
              <a:gd name="T28" fmla="*/ 119 w 2537"/>
              <a:gd name="T29" fmla="*/ 2410 h 6211"/>
              <a:gd name="T30" fmla="*/ 157 w 2537"/>
              <a:gd name="T31" fmla="*/ 2617 h 6211"/>
              <a:gd name="T32" fmla="*/ 201 w 2537"/>
              <a:gd name="T33" fmla="*/ 2831 h 6211"/>
              <a:gd name="T34" fmla="*/ 251 w 2537"/>
              <a:gd name="T35" fmla="*/ 3050 h 6211"/>
              <a:gd name="T36" fmla="*/ 310 w 2537"/>
              <a:gd name="T37" fmla="*/ 3273 h 6211"/>
              <a:gd name="T38" fmla="*/ 377 w 2537"/>
              <a:gd name="T39" fmla="*/ 3501 h 6211"/>
              <a:gd name="T40" fmla="*/ 452 w 2537"/>
              <a:gd name="T41" fmla="*/ 3731 h 6211"/>
              <a:gd name="T42" fmla="*/ 537 w 2537"/>
              <a:gd name="T43" fmla="*/ 3963 h 6211"/>
              <a:gd name="T44" fmla="*/ 631 w 2537"/>
              <a:gd name="T45" fmla="*/ 4198 h 6211"/>
              <a:gd name="T46" fmla="*/ 736 w 2537"/>
              <a:gd name="T47" fmla="*/ 4431 h 6211"/>
              <a:gd name="T48" fmla="*/ 851 w 2537"/>
              <a:gd name="T49" fmla="*/ 4664 h 6211"/>
              <a:gd name="T50" fmla="*/ 978 w 2537"/>
              <a:gd name="T51" fmla="*/ 4896 h 6211"/>
              <a:gd name="T52" fmla="*/ 1116 w 2537"/>
              <a:gd name="T53" fmla="*/ 5126 h 6211"/>
              <a:gd name="T54" fmla="*/ 1266 w 2537"/>
              <a:gd name="T55" fmla="*/ 5353 h 6211"/>
              <a:gd name="T56" fmla="*/ 1431 w 2537"/>
              <a:gd name="T57" fmla="*/ 5575 h 6211"/>
              <a:gd name="T58" fmla="*/ 1607 w 2537"/>
              <a:gd name="T59" fmla="*/ 5793 h 6211"/>
              <a:gd name="T60" fmla="*/ 1798 w 2537"/>
              <a:gd name="T61" fmla="*/ 6006 h 6211"/>
              <a:gd name="T62" fmla="*/ 2003 w 2537"/>
              <a:gd name="T63" fmla="*/ 6211 h 6211"/>
              <a:gd name="T64" fmla="*/ 2537 w 2537"/>
              <a:gd name="T65" fmla="*/ 6109 h 6211"/>
              <a:gd name="T66" fmla="*/ 2514 w 2537"/>
              <a:gd name="T67" fmla="*/ 6086 h 6211"/>
              <a:gd name="T68" fmla="*/ 2447 w 2537"/>
              <a:gd name="T69" fmla="*/ 6017 h 6211"/>
              <a:gd name="T70" fmla="*/ 2399 w 2537"/>
              <a:gd name="T71" fmla="*/ 5964 h 6211"/>
              <a:gd name="T72" fmla="*/ 2342 w 2537"/>
              <a:gd name="T73" fmla="*/ 5900 h 6211"/>
              <a:gd name="T74" fmla="*/ 2278 w 2537"/>
              <a:gd name="T75" fmla="*/ 5825 h 6211"/>
              <a:gd name="T76" fmla="*/ 2208 w 2537"/>
              <a:gd name="T77" fmla="*/ 5737 h 6211"/>
              <a:gd name="T78" fmla="*/ 2130 w 2537"/>
              <a:gd name="T79" fmla="*/ 5638 h 6211"/>
              <a:gd name="T80" fmla="*/ 2047 w 2537"/>
              <a:gd name="T81" fmla="*/ 5528 h 6211"/>
              <a:gd name="T82" fmla="*/ 1959 w 2537"/>
              <a:gd name="T83" fmla="*/ 5405 h 6211"/>
              <a:gd name="T84" fmla="*/ 1868 w 2537"/>
              <a:gd name="T85" fmla="*/ 5269 h 6211"/>
              <a:gd name="T86" fmla="*/ 1772 w 2537"/>
              <a:gd name="T87" fmla="*/ 5123 h 6211"/>
              <a:gd name="T88" fmla="*/ 1675 w 2537"/>
              <a:gd name="T89" fmla="*/ 4965 h 6211"/>
              <a:gd name="T90" fmla="*/ 1575 w 2537"/>
              <a:gd name="T91" fmla="*/ 4793 h 6211"/>
              <a:gd name="T92" fmla="*/ 1475 w 2537"/>
              <a:gd name="T93" fmla="*/ 4610 h 6211"/>
              <a:gd name="T94" fmla="*/ 1373 w 2537"/>
              <a:gd name="T95" fmla="*/ 4415 h 6211"/>
              <a:gd name="T96" fmla="*/ 1273 w 2537"/>
              <a:gd name="T97" fmla="*/ 4207 h 6211"/>
              <a:gd name="T98" fmla="*/ 1174 w 2537"/>
              <a:gd name="T99" fmla="*/ 3988 h 6211"/>
              <a:gd name="T100" fmla="*/ 1076 w 2537"/>
              <a:gd name="T101" fmla="*/ 3756 h 6211"/>
              <a:gd name="T102" fmla="*/ 981 w 2537"/>
              <a:gd name="T103" fmla="*/ 3512 h 6211"/>
              <a:gd name="T104" fmla="*/ 890 w 2537"/>
              <a:gd name="T105" fmla="*/ 3256 h 6211"/>
              <a:gd name="T106" fmla="*/ 803 w 2537"/>
              <a:gd name="T107" fmla="*/ 2987 h 6211"/>
              <a:gd name="T108" fmla="*/ 721 w 2537"/>
              <a:gd name="T109" fmla="*/ 2705 h 6211"/>
              <a:gd name="T110" fmla="*/ 644 w 2537"/>
              <a:gd name="T111" fmla="*/ 2411 h 6211"/>
              <a:gd name="T112" fmla="*/ 574 w 2537"/>
              <a:gd name="T113" fmla="*/ 2104 h 6211"/>
              <a:gd name="T114" fmla="*/ 511 w 2537"/>
              <a:gd name="T115" fmla="*/ 1786 h 6211"/>
              <a:gd name="T116" fmla="*/ 456 w 2537"/>
              <a:gd name="T117" fmla="*/ 1454 h 6211"/>
              <a:gd name="T118" fmla="*/ 410 w 2537"/>
              <a:gd name="T119" fmla="*/ 1110 h 6211"/>
              <a:gd name="T120" fmla="*/ 372 w 2537"/>
              <a:gd name="T121" fmla="*/ 753 h 6211"/>
              <a:gd name="T122" fmla="*/ 346 w 2537"/>
              <a:gd name="T123" fmla="*/ 383 h 6211"/>
              <a:gd name="T124" fmla="*/ 331 w 2537"/>
              <a:gd name="T125" fmla="*/ 0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37" h="6211">
                <a:moveTo>
                  <a:pt x="331" y="0"/>
                </a:moveTo>
                <a:lnTo>
                  <a:pt x="10" y="641"/>
                </a:lnTo>
                <a:lnTo>
                  <a:pt x="8" y="679"/>
                </a:lnTo>
                <a:lnTo>
                  <a:pt x="3" y="791"/>
                </a:lnTo>
                <a:lnTo>
                  <a:pt x="0" y="873"/>
                </a:lnTo>
                <a:lnTo>
                  <a:pt x="0" y="970"/>
                </a:lnTo>
                <a:lnTo>
                  <a:pt x="0" y="1082"/>
                </a:lnTo>
                <a:lnTo>
                  <a:pt x="3" y="1207"/>
                </a:lnTo>
                <a:lnTo>
                  <a:pt x="8" y="1347"/>
                </a:lnTo>
                <a:lnTo>
                  <a:pt x="16" y="1498"/>
                </a:lnTo>
                <a:lnTo>
                  <a:pt x="28" y="1661"/>
                </a:lnTo>
                <a:lnTo>
                  <a:pt x="43" y="1835"/>
                </a:lnTo>
                <a:lnTo>
                  <a:pt x="63" y="2017"/>
                </a:lnTo>
                <a:lnTo>
                  <a:pt x="88" y="2210"/>
                </a:lnTo>
                <a:lnTo>
                  <a:pt x="119" y="2410"/>
                </a:lnTo>
                <a:lnTo>
                  <a:pt x="157" y="2617"/>
                </a:lnTo>
                <a:lnTo>
                  <a:pt x="201" y="2831"/>
                </a:lnTo>
                <a:lnTo>
                  <a:pt x="251" y="3050"/>
                </a:lnTo>
                <a:lnTo>
                  <a:pt x="310" y="3273"/>
                </a:lnTo>
                <a:lnTo>
                  <a:pt x="377" y="3501"/>
                </a:lnTo>
                <a:lnTo>
                  <a:pt x="452" y="3731"/>
                </a:lnTo>
                <a:lnTo>
                  <a:pt x="537" y="3963"/>
                </a:lnTo>
                <a:lnTo>
                  <a:pt x="631" y="4198"/>
                </a:lnTo>
                <a:lnTo>
                  <a:pt x="736" y="4431"/>
                </a:lnTo>
                <a:lnTo>
                  <a:pt x="851" y="4664"/>
                </a:lnTo>
                <a:lnTo>
                  <a:pt x="978" y="4896"/>
                </a:lnTo>
                <a:lnTo>
                  <a:pt x="1116" y="5126"/>
                </a:lnTo>
                <a:lnTo>
                  <a:pt x="1266" y="5353"/>
                </a:lnTo>
                <a:lnTo>
                  <a:pt x="1431" y="5575"/>
                </a:lnTo>
                <a:lnTo>
                  <a:pt x="1607" y="5793"/>
                </a:lnTo>
                <a:lnTo>
                  <a:pt x="1798" y="6006"/>
                </a:lnTo>
                <a:lnTo>
                  <a:pt x="2003" y="6211"/>
                </a:lnTo>
                <a:lnTo>
                  <a:pt x="2537" y="6109"/>
                </a:lnTo>
                <a:lnTo>
                  <a:pt x="2514" y="6086"/>
                </a:lnTo>
                <a:lnTo>
                  <a:pt x="2447" y="6017"/>
                </a:lnTo>
                <a:lnTo>
                  <a:pt x="2399" y="5964"/>
                </a:lnTo>
                <a:lnTo>
                  <a:pt x="2342" y="5900"/>
                </a:lnTo>
                <a:lnTo>
                  <a:pt x="2278" y="5825"/>
                </a:lnTo>
                <a:lnTo>
                  <a:pt x="2208" y="5737"/>
                </a:lnTo>
                <a:lnTo>
                  <a:pt x="2130" y="5638"/>
                </a:lnTo>
                <a:lnTo>
                  <a:pt x="2047" y="5528"/>
                </a:lnTo>
                <a:lnTo>
                  <a:pt x="1959" y="5405"/>
                </a:lnTo>
                <a:lnTo>
                  <a:pt x="1868" y="5269"/>
                </a:lnTo>
                <a:lnTo>
                  <a:pt x="1772" y="5123"/>
                </a:lnTo>
                <a:lnTo>
                  <a:pt x="1675" y="4965"/>
                </a:lnTo>
                <a:lnTo>
                  <a:pt x="1575" y="4793"/>
                </a:lnTo>
                <a:lnTo>
                  <a:pt x="1475" y="4610"/>
                </a:lnTo>
                <a:lnTo>
                  <a:pt x="1373" y="4415"/>
                </a:lnTo>
                <a:lnTo>
                  <a:pt x="1273" y="4207"/>
                </a:lnTo>
                <a:lnTo>
                  <a:pt x="1174" y="3988"/>
                </a:lnTo>
                <a:lnTo>
                  <a:pt x="1076" y="3756"/>
                </a:lnTo>
                <a:lnTo>
                  <a:pt x="981" y="3512"/>
                </a:lnTo>
                <a:lnTo>
                  <a:pt x="890" y="3256"/>
                </a:lnTo>
                <a:lnTo>
                  <a:pt x="803" y="2987"/>
                </a:lnTo>
                <a:lnTo>
                  <a:pt x="721" y="2705"/>
                </a:lnTo>
                <a:lnTo>
                  <a:pt x="644" y="2411"/>
                </a:lnTo>
                <a:lnTo>
                  <a:pt x="574" y="2104"/>
                </a:lnTo>
                <a:lnTo>
                  <a:pt x="511" y="1786"/>
                </a:lnTo>
                <a:lnTo>
                  <a:pt x="456" y="1454"/>
                </a:lnTo>
                <a:lnTo>
                  <a:pt x="410" y="1110"/>
                </a:lnTo>
                <a:lnTo>
                  <a:pt x="372" y="753"/>
                </a:lnTo>
                <a:lnTo>
                  <a:pt x="346" y="383"/>
                </a:lnTo>
                <a:lnTo>
                  <a:pt x="331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SlideModel shp235">
            <a:extLst>
              <a:ext uri="{FF2B5EF4-FFF2-40B4-BE49-F238E27FC236}">
                <a16:creationId xmlns:a16="http://schemas.microsoft.com/office/drawing/2014/main" id="{71008930-7A0E-49FA-8F86-5E0CDA751586}"/>
              </a:ext>
            </a:extLst>
          </p:cNvPr>
          <p:cNvSpPr>
            <a:spLocks/>
          </p:cNvSpPr>
          <p:nvPr/>
        </p:nvSpPr>
        <p:spPr bwMode="auto">
          <a:xfrm>
            <a:off x="2883436" y="2585901"/>
            <a:ext cx="2626167" cy="2938367"/>
          </a:xfrm>
          <a:custGeom>
            <a:avLst/>
            <a:gdLst>
              <a:gd name="T0" fmla="*/ 8581 w 8581"/>
              <a:gd name="T1" fmla="*/ 4369 h 9597"/>
              <a:gd name="T2" fmla="*/ 6998 w 8581"/>
              <a:gd name="T3" fmla="*/ 4224 h 9597"/>
              <a:gd name="T4" fmla="*/ 7018 w 8581"/>
              <a:gd name="T5" fmla="*/ 4346 h 9597"/>
              <a:gd name="T6" fmla="*/ 7047 w 8581"/>
              <a:gd name="T7" fmla="*/ 4500 h 9597"/>
              <a:gd name="T8" fmla="*/ 7074 w 8581"/>
              <a:gd name="T9" fmla="*/ 4625 h 9597"/>
              <a:gd name="T10" fmla="*/ 7107 w 8581"/>
              <a:gd name="T11" fmla="*/ 4767 h 9597"/>
              <a:gd name="T12" fmla="*/ 7147 w 8581"/>
              <a:gd name="T13" fmla="*/ 4921 h 9597"/>
              <a:gd name="T14" fmla="*/ 7195 w 8581"/>
              <a:gd name="T15" fmla="*/ 5083 h 9597"/>
              <a:gd name="T16" fmla="*/ 7250 w 8581"/>
              <a:gd name="T17" fmla="*/ 5249 h 9597"/>
              <a:gd name="T18" fmla="*/ 7312 w 8581"/>
              <a:gd name="T19" fmla="*/ 5419 h 9597"/>
              <a:gd name="T20" fmla="*/ 7383 w 8581"/>
              <a:gd name="T21" fmla="*/ 5585 h 9597"/>
              <a:gd name="T22" fmla="*/ 7462 w 8581"/>
              <a:gd name="T23" fmla="*/ 5746 h 9597"/>
              <a:gd name="T24" fmla="*/ 7550 w 8581"/>
              <a:gd name="T25" fmla="*/ 5901 h 9597"/>
              <a:gd name="T26" fmla="*/ 7648 w 8581"/>
              <a:gd name="T27" fmla="*/ 6041 h 9597"/>
              <a:gd name="T28" fmla="*/ 7755 w 8581"/>
              <a:gd name="T29" fmla="*/ 6168 h 9597"/>
              <a:gd name="T30" fmla="*/ 4352 w 8581"/>
              <a:gd name="T31" fmla="*/ 9597 h 9597"/>
              <a:gd name="T32" fmla="*/ 4256 w 8581"/>
              <a:gd name="T33" fmla="*/ 9506 h 9597"/>
              <a:gd name="T34" fmla="*/ 4146 w 8581"/>
              <a:gd name="T35" fmla="*/ 9392 h 9597"/>
              <a:gd name="T36" fmla="*/ 4003 w 8581"/>
              <a:gd name="T37" fmla="*/ 9232 h 9597"/>
              <a:gd name="T38" fmla="*/ 3833 w 8581"/>
              <a:gd name="T39" fmla="*/ 9025 h 9597"/>
              <a:gd name="T40" fmla="*/ 3645 w 8581"/>
              <a:gd name="T41" fmla="*/ 8770 h 9597"/>
              <a:gd name="T42" fmla="*/ 3444 w 8581"/>
              <a:gd name="T43" fmla="*/ 8466 h 9597"/>
              <a:gd name="T44" fmla="*/ 3237 w 8581"/>
              <a:gd name="T45" fmla="*/ 8115 h 9597"/>
              <a:gd name="T46" fmla="*/ 3030 w 8581"/>
              <a:gd name="T47" fmla="*/ 7714 h 9597"/>
              <a:gd name="T48" fmla="*/ 2829 w 8581"/>
              <a:gd name="T49" fmla="*/ 7263 h 9597"/>
              <a:gd name="T50" fmla="*/ 2643 w 8581"/>
              <a:gd name="T51" fmla="*/ 6763 h 9597"/>
              <a:gd name="T52" fmla="*/ 2477 w 8581"/>
              <a:gd name="T53" fmla="*/ 6212 h 9597"/>
              <a:gd name="T54" fmla="*/ 2337 w 8581"/>
              <a:gd name="T55" fmla="*/ 5609 h 9597"/>
              <a:gd name="T56" fmla="*/ 2230 w 8581"/>
              <a:gd name="T57" fmla="*/ 4954 h 9597"/>
              <a:gd name="T58" fmla="*/ 2164 w 8581"/>
              <a:gd name="T59" fmla="*/ 4248 h 9597"/>
              <a:gd name="T60" fmla="*/ 2146 w 8581"/>
              <a:gd name="T61" fmla="*/ 3488 h 9597"/>
              <a:gd name="T62" fmla="*/ 4915 w 8581"/>
              <a:gd name="T63" fmla="*/ 0 h 9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581" h="9597">
                <a:moveTo>
                  <a:pt x="4915" y="0"/>
                </a:moveTo>
                <a:lnTo>
                  <a:pt x="8581" y="4369"/>
                </a:lnTo>
                <a:lnTo>
                  <a:pt x="6996" y="4209"/>
                </a:lnTo>
                <a:lnTo>
                  <a:pt x="6998" y="4224"/>
                </a:lnTo>
                <a:lnTo>
                  <a:pt x="7005" y="4272"/>
                </a:lnTo>
                <a:lnTo>
                  <a:pt x="7018" y="4346"/>
                </a:lnTo>
                <a:lnTo>
                  <a:pt x="7035" y="4442"/>
                </a:lnTo>
                <a:lnTo>
                  <a:pt x="7047" y="4500"/>
                </a:lnTo>
                <a:lnTo>
                  <a:pt x="7059" y="4560"/>
                </a:lnTo>
                <a:lnTo>
                  <a:pt x="7074" y="4625"/>
                </a:lnTo>
                <a:lnTo>
                  <a:pt x="7089" y="4694"/>
                </a:lnTo>
                <a:lnTo>
                  <a:pt x="7107" y="4767"/>
                </a:lnTo>
                <a:lnTo>
                  <a:pt x="7127" y="4843"/>
                </a:lnTo>
                <a:lnTo>
                  <a:pt x="7147" y="4921"/>
                </a:lnTo>
                <a:lnTo>
                  <a:pt x="7169" y="5000"/>
                </a:lnTo>
                <a:lnTo>
                  <a:pt x="7195" y="5083"/>
                </a:lnTo>
                <a:lnTo>
                  <a:pt x="7221" y="5165"/>
                </a:lnTo>
                <a:lnTo>
                  <a:pt x="7250" y="5249"/>
                </a:lnTo>
                <a:lnTo>
                  <a:pt x="7280" y="5334"/>
                </a:lnTo>
                <a:lnTo>
                  <a:pt x="7312" y="5419"/>
                </a:lnTo>
                <a:lnTo>
                  <a:pt x="7347" y="5502"/>
                </a:lnTo>
                <a:lnTo>
                  <a:pt x="7383" y="5585"/>
                </a:lnTo>
                <a:lnTo>
                  <a:pt x="7422" y="5667"/>
                </a:lnTo>
                <a:lnTo>
                  <a:pt x="7462" y="5746"/>
                </a:lnTo>
                <a:lnTo>
                  <a:pt x="7505" y="5825"/>
                </a:lnTo>
                <a:lnTo>
                  <a:pt x="7550" y="5901"/>
                </a:lnTo>
                <a:lnTo>
                  <a:pt x="7598" y="5973"/>
                </a:lnTo>
                <a:lnTo>
                  <a:pt x="7648" y="6041"/>
                </a:lnTo>
                <a:lnTo>
                  <a:pt x="7700" y="6107"/>
                </a:lnTo>
                <a:lnTo>
                  <a:pt x="7755" y="6168"/>
                </a:lnTo>
                <a:lnTo>
                  <a:pt x="7812" y="6225"/>
                </a:lnTo>
                <a:lnTo>
                  <a:pt x="4352" y="9597"/>
                </a:lnTo>
                <a:lnTo>
                  <a:pt x="4327" y="9574"/>
                </a:lnTo>
                <a:lnTo>
                  <a:pt x="4256" y="9506"/>
                </a:lnTo>
                <a:lnTo>
                  <a:pt x="4206" y="9455"/>
                </a:lnTo>
                <a:lnTo>
                  <a:pt x="4146" y="9392"/>
                </a:lnTo>
                <a:lnTo>
                  <a:pt x="4078" y="9318"/>
                </a:lnTo>
                <a:lnTo>
                  <a:pt x="4003" y="9232"/>
                </a:lnTo>
                <a:lnTo>
                  <a:pt x="3922" y="9134"/>
                </a:lnTo>
                <a:lnTo>
                  <a:pt x="3833" y="9025"/>
                </a:lnTo>
                <a:lnTo>
                  <a:pt x="3742" y="8903"/>
                </a:lnTo>
                <a:lnTo>
                  <a:pt x="3645" y="8770"/>
                </a:lnTo>
                <a:lnTo>
                  <a:pt x="3546" y="8624"/>
                </a:lnTo>
                <a:lnTo>
                  <a:pt x="3444" y="8466"/>
                </a:lnTo>
                <a:lnTo>
                  <a:pt x="3340" y="8296"/>
                </a:lnTo>
                <a:lnTo>
                  <a:pt x="3237" y="8115"/>
                </a:lnTo>
                <a:lnTo>
                  <a:pt x="3132" y="7920"/>
                </a:lnTo>
                <a:lnTo>
                  <a:pt x="3030" y="7714"/>
                </a:lnTo>
                <a:lnTo>
                  <a:pt x="2928" y="7495"/>
                </a:lnTo>
                <a:lnTo>
                  <a:pt x="2829" y="7263"/>
                </a:lnTo>
                <a:lnTo>
                  <a:pt x="2734" y="7020"/>
                </a:lnTo>
                <a:lnTo>
                  <a:pt x="2643" y="6763"/>
                </a:lnTo>
                <a:lnTo>
                  <a:pt x="2556" y="6494"/>
                </a:lnTo>
                <a:lnTo>
                  <a:pt x="2477" y="6212"/>
                </a:lnTo>
                <a:lnTo>
                  <a:pt x="2403" y="5917"/>
                </a:lnTo>
                <a:lnTo>
                  <a:pt x="2337" y="5609"/>
                </a:lnTo>
                <a:lnTo>
                  <a:pt x="2279" y="5289"/>
                </a:lnTo>
                <a:lnTo>
                  <a:pt x="2230" y="4954"/>
                </a:lnTo>
                <a:lnTo>
                  <a:pt x="2192" y="4607"/>
                </a:lnTo>
                <a:lnTo>
                  <a:pt x="2164" y="4248"/>
                </a:lnTo>
                <a:lnTo>
                  <a:pt x="2149" y="3874"/>
                </a:lnTo>
                <a:lnTo>
                  <a:pt x="2146" y="3488"/>
                </a:lnTo>
                <a:lnTo>
                  <a:pt x="0" y="3265"/>
                </a:lnTo>
                <a:lnTo>
                  <a:pt x="49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SlideModel shp236">
            <a:extLst>
              <a:ext uri="{FF2B5EF4-FFF2-40B4-BE49-F238E27FC236}">
                <a16:creationId xmlns:a16="http://schemas.microsoft.com/office/drawing/2014/main" id="{47E351ED-EBF8-4E1A-BF2E-726640F48382}"/>
              </a:ext>
            </a:extLst>
          </p:cNvPr>
          <p:cNvSpPr>
            <a:spLocks/>
          </p:cNvSpPr>
          <p:nvPr/>
        </p:nvSpPr>
        <p:spPr bwMode="auto">
          <a:xfrm>
            <a:off x="5024770" y="3875110"/>
            <a:ext cx="484831" cy="209359"/>
          </a:xfrm>
          <a:custGeom>
            <a:avLst/>
            <a:gdLst>
              <a:gd name="T0" fmla="*/ 0 w 1585"/>
              <a:gd name="T1" fmla="*/ 0 h 688"/>
              <a:gd name="T2" fmla="*/ 1585 w 1585"/>
              <a:gd name="T3" fmla="*/ 160 h 688"/>
              <a:gd name="T4" fmla="*/ 753 w 1585"/>
              <a:gd name="T5" fmla="*/ 688 h 688"/>
              <a:gd name="T6" fmla="*/ 134 w 1585"/>
              <a:gd name="T7" fmla="*/ 645 h 688"/>
              <a:gd name="T8" fmla="*/ 129 w 1585"/>
              <a:gd name="T9" fmla="*/ 632 h 688"/>
              <a:gd name="T10" fmla="*/ 120 w 1585"/>
              <a:gd name="T11" fmla="*/ 592 h 688"/>
              <a:gd name="T12" fmla="*/ 105 w 1585"/>
              <a:gd name="T13" fmla="*/ 530 h 688"/>
              <a:gd name="T14" fmla="*/ 87 w 1585"/>
              <a:gd name="T15" fmla="*/ 449 h 688"/>
              <a:gd name="T16" fmla="*/ 65 w 1585"/>
              <a:gd name="T17" fmla="*/ 353 h 688"/>
              <a:gd name="T18" fmla="*/ 42 w 1585"/>
              <a:gd name="T19" fmla="*/ 243 h 688"/>
              <a:gd name="T20" fmla="*/ 31 w 1585"/>
              <a:gd name="T21" fmla="*/ 185 h 688"/>
              <a:gd name="T22" fmla="*/ 20 w 1585"/>
              <a:gd name="T23" fmla="*/ 124 h 688"/>
              <a:gd name="T24" fmla="*/ 9 w 1585"/>
              <a:gd name="T25" fmla="*/ 63 h 688"/>
              <a:gd name="T26" fmla="*/ 0 w 1585"/>
              <a:gd name="T2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85" h="688">
                <a:moveTo>
                  <a:pt x="0" y="0"/>
                </a:moveTo>
                <a:lnTo>
                  <a:pt x="1585" y="160"/>
                </a:lnTo>
                <a:lnTo>
                  <a:pt x="753" y="688"/>
                </a:lnTo>
                <a:lnTo>
                  <a:pt x="134" y="645"/>
                </a:lnTo>
                <a:lnTo>
                  <a:pt x="129" y="632"/>
                </a:lnTo>
                <a:lnTo>
                  <a:pt x="120" y="592"/>
                </a:lnTo>
                <a:lnTo>
                  <a:pt x="105" y="530"/>
                </a:lnTo>
                <a:lnTo>
                  <a:pt x="87" y="449"/>
                </a:lnTo>
                <a:lnTo>
                  <a:pt x="65" y="353"/>
                </a:lnTo>
                <a:lnTo>
                  <a:pt x="42" y="243"/>
                </a:lnTo>
                <a:lnTo>
                  <a:pt x="31" y="185"/>
                </a:lnTo>
                <a:lnTo>
                  <a:pt x="20" y="124"/>
                </a:lnTo>
                <a:lnTo>
                  <a:pt x="9" y="6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SlideModel shp237">
            <a:extLst>
              <a:ext uri="{FF2B5EF4-FFF2-40B4-BE49-F238E27FC236}">
                <a16:creationId xmlns:a16="http://schemas.microsoft.com/office/drawing/2014/main" id="{0D948096-AE0E-4F36-A30F-0C55894B9255}"/>
              </a:ext>
            </a:extLst>
          </p:cNvPr>
          <p:cNvSpPr>
            <a:spLocks/>
          </p:cNvSpPr>
          <p:nvPr/>
        </p:nvSpPr>
        <p:spPr bwMode="auto">
          <a:xfrm>
            <a:off x="2854052" y="3584946"/>
            <a:ext cx="686844" cy="264453"/>
          </a:xfrm>
          <a:custGeom>
            <a:avLst/>
            <a:gdLst>
              <a:gd name="T0" fmla="*/ 96 w 2242"/>
              <a:gd name="T1" fmla="*/ 0 h 864"/>
              <a:gd name="T2" fmla="*/ 0 w 2242"/>
              <a:gd name="T3" fmla="*/ 720 h 864"/>
              <a:gd name="T4" fmla="*/ 1921 w 2242"/>
              <a:gd name="T5" fmla="*/ 864 h 864"/>
              <a:gd name="T6" fmla="*/ 2242 w 2242"/>
              <a:gd name="T7" fmla="*/ 223 h 864"/>
              <a:gd name="T8" fmla="*/ 96 w 2242"/>
              <a:gd name="T9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2" h="864">
                <a:moveTo>
                  <a:pt x="96" y="0"/>
                </a:moveTo>
                <a:lnTo>
                  <a:pt x="0" y="720"/>
                </a:lnTo>
                <a:lnTo>
                  <a:pt x="1921" y="864"/>
                </a:lnTo>
                <a:lnTo>
                  <a:pt x="2242" y="223"/>
                </a:lnTo>
                <a:lnTo>
                  <a:pt x="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SlideModel shp238">
            <a:extLst>
              <a:ext uri="{FF2B5EF4-FFF2-40B4-BE49-F238E27FC236}">
                <a16:creationId xmlns:a16="http://schemas.microsoft.com/office/drawing/2014/main" id="{F13D49AC-C013-45C8-A7ED-68A2A61422FB}"/>
              </a:ext>
            </a:extLst>
          </p:cNvPr>
          <p:cNvSpPr>
            <a:spLocks/>
          </p:cNvSpPr>
          <p:nvPr/>
        </p:nvSpPr>
        <p:spPr bwMode="auto">
          <a:xfrm>
            <a:off x="5597752" y="1340768"/>
            <a:ext cx="903548" cy="1981562"/>
          </a:xfrm>
          <a:custGeom>
            <a:avLst/>
            <a:gdLst>
              <a:gd name="T0" fmla="*/ 0 w 2954"/>
              <a:gd name="T1" fmla="*/ 3138 h 6473"/>
              <a:gd name="T2" fmla="*/ 0 w 2954"/>
              <a:gd name="T3" fmla="*/ 6473 h 6473"/>
              <a:gd name="T4" fmla="*/ 2946 w 2954"/>
              <a:gd name="T5" fmla="*/ 4217 h 6473"/>
              <a:gd name="T6" fmla="*/ 2954 w 2954"/>
              <a:gd name="T7" fmla="*/ 2417 h 6473"/>
              <a:gd name="T8" fmla="*/ 2834 w 2954"/>
              <a:gd name="T9" fmla="*/ 0 h 6473"/>
              <a:gd name="T10" fmla="*/ 0 w 2954"/>
              <a:gd name="T11" fmla="*/ 3138 h 6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4" h="6473">
                <a:moveTo>
                  <a:pt x="0" y="3138"/>
                </a:moveTo>
                <a:lnTo>
                  <a:pt x="0" y="6473"/>
                </a:lnTo>
                <a:lnTo>
                  <a:pt x="2946" y="4217"/>
                </a:lnTo>
                <a:lnTo>
                  <a:pt x="2954" y="2417"/>
                </a:lnTo>
                <a:lnTo>
                  <a:pt x="2834" y="0"/>
                </a:lnTo>
                <a:lnTo>
                  <a:pt x="0" y="3138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SlideModel shp239">
            <a:extLst>
              <a:ext uri="{FF2B5EF4-FFF2-40B4-BE49-F238E27FC236}">
                <a16:creationId xmlns:a16="http://schemas.microsoft.com/office/drawing/2014/main" id="{AD8B3924-979A-4D41-ACC7-EB90A49BB74B}"/>
              </a:ext>
            </a:extLst>
          </p:cNvPr>
          <p:cNvSpPr>
            <a:spLocks/>
          </p:cNvSpPr>
          <p:nvPr/>
        </p:nvSpPr>
        <p:spPr bwMode="auto">
          <a:xfrm>
            <a:off x="5597752" y="2631813"/>
            <a:ext cx="1513258" cy="1006391"/>
          </a:xfrm>
          <a:custGeom>
            <a:avLst/>
            <a:gdLst>
              <a:gd name="T0" fmla="*/ 0 w 4947"/>
              <a:gd name="T1" fmla="*/ 2256 h 3288"/>
              <a:gd name="T2" fmla="*/ 14 w 4947"/>
              <a:gd name="T3" fmla="*/ 2261 h 3288"/>
              <a:gd name="T4" fmla="*/ 56 w 4947"/>
              <a:gd name="T5" fmla="*/ 2272 h 3288"/>
              <a:gd name="T6" fmla="*/ 122 w 4947"/>
              <a:gd name="T7" fmla="*/ 2291 h 3288"/>
              <a:gd name="T8" fmla="*/ 207 w 4947"/>
              <a:gd name="T9" fmla="*/ 2320 h 3288"/>
              <a:gd name="T10" fmla="*/ 257 w 4947"/>
              <a:gd name="T11" fmla="*/ 2337 h 3288"/>
              <a:gd name="T12" fmla="*/ 311 w 4947"/>
              <a:gd name="T13" fmla="*/ 2355 h 3288"/>
              <a:gd name="T14" fmla="*/ 367 w 4947"/>
              <a:gd name="T15" fmla="*/ 2376 h 3288"/>
              <a:gd name="T16" fmla="*/ 427 w 4947"/>
              <a:gd name="T17" fmla="*/ 2399 h 3288"/>
              <a:gd name="T18" fmla="*/ 489 w 4947"/>
              <a:gd name="T19" fmla="*/ 2425 h 3288"/>
              <a:gd name="T20" fmla="*/ 554 w 4947"/>
              <a:gd name="T21" fmla="*/ 2451 h 3288"/>
              <a:gd name="T22" fmla="*/ 620 w 4947"/>
              <a:gd name="T23" fmla="*/ 2481 h 3288"/>
              <a:gd name="T24" fmla="*/ 687 w 4947"/>
              <a:gd name="T25" fmla="*/ 2512 h 3288"/>
              <a:gd name="T26" fmla="*/ 755 w 4947"/>
              <a:gd name="T27" fmla="*/ 2545 h 3288"/>
              <a:gd name="T28" fmla="*/ 825 w 4947"/>
              <a:gd name="T29" fmla="*/ 2580 h 3288"/>
              <a:gd name="T30" fmla="*/ 894 w 4947"/>
              <a:gd name="T31" fmla="*/ 2617 h 3288"/>
              <a:gd name="T32" fmla="*/ 962 w 4947"/>
              <a:gd name="T33" fmla="*/ 2656 h 3288"/>
              <a:gd name="T34" fmla="*/ 1031 w 4947"/>
              <a:gd name="T35" fmla="*/ 2698 h 3288"/>
              <a:gd name="T36" fmla="*/ 1098 w 4947"/>
              <a:gd name="T37" fmla="*/ 2740 h 3288"/>
              <a:gd name="T38" fmla="*/ 1163 w 4947"/>
              <a:gd name="T39" fmla="*/ 2787 h 3288"/>
              <a:gd name="T40" fmla="*/ 1225 w 4947"/>
              <a:gd name="T41" fmla="*/ 2834 h 3288"/>
              <a:gd name="T42" fmla="*/ 1287 w 4947"/>
              <a:gd name="T43" fmla="*/ 2883 h 3288"/>
              <a:gd name="T44" fmla="*/ 1344 w 4947"/>
              <a:gd name="T45" fmla="*/ 2935 h 3288"/>
              <a:gd name="T46" fmla="*/ 1399 w 4947"/>
              <a:gd name="T47" fmla="*/ 2988 h 3288"/>
              <a:gd name="T48" fmla="*/ 1450 w 4947"/>
              <a:gd name="T49" fmla="*/ 3044 h 3288"/>
              <a:gd name="T50" fmla="*/ 1497 w 4947"/>
              <a:gd name="T51" fmla="*/ 3102 h 3288"/>
              <a:gd name="T52" fmla="*/ 1539 w 4947"/>
              <a:gd name="T53" fmla="*/ 3162 h 3288"/>
              <a:gd name="T54" fmla="*/ 1577 w 4947"/>
              <a:gd name="T55" fmla="*/ 3225 h 3288"/>
              <a:gd name="T56" fmla="*/ 1609 w 4947"/>
              <a:gd name="T57" fmla="*/ 3288 h 3288"/>
              <a:gd name="T58" fmla="*/ 4947 w 4947"/>
              <a:gd name="T59" fmla="*/ 1321 h 3288"/>
              <a:gd name="T60" fmla="*/ 4939 w 4947"/>
              <a:gd name="T61" fmla="*/ 1309 h 3288"/>
              <a:gd name="T62" fmla="*/ 4918 w 4947"/>
              <a:gd name="T63" fmla="*/ 1276 h 3288"/>
              <a:gd name="T64" fmla="*/ 4902 w 4947"/>
              <a:gd name="T65" fmla="*/ 1253 h 3288"/>
              <a:gd name="T66" fmla="*/ 4882 w 4947"/>
              <a:gd name="T67" fmla="*/ 1224 h 3288"/>
              <a:gd name="T68" fmla="*/ 4859 w 4947"/>
              <a:gd name="T69" fmla="*/ 1192 h 3288"/>
              <a:gd name="T70" fmla="*/ 4831 w 4947"/>
              <a:gd name="T71" fmla="*/ 1157 h 3288"/>
              <a:gd name="T72" fmla="*/ 4800 w 4947"/>
              <a:gd name="T73" fmla="*/ 1117 h 3288"/>
              <a:gd name="T74" fmla="*/ 4765 w 4947"/>
              <a:gd name="T75" fmla="*/ 1075 h 3288"/>
              <a:gd name="T76" fmla="*/ 4727 w 4947"/>
              <a:gd name="T77" fmla="*/ 1029 h 3288"/>
              <a:gd name="T78" fmla="*/ 4684 w 4947"/>
              <a:gd name="T79" fmla="*/ 982 h 3288"/>
              <a:gd name="T80" fmla="*/ 4636 w 4947"/>
              <a:gd name="T81" fmla="*/ 932 h 3288"/>
              <a:gd name="T82" fmla="*/ 4586 w 4947"/>
              <a:gd name="T83" fmla="*/ 881 h 3288"/>
              <a:gd name="T84" fmla="*/ 4531 w 4947"/>
              <a:gd name="T85" fmla="*/ 828 h 3288"/>
              <a:gd name="T86" fmla="*/ 4472 w 4947"/>
              <a:gd name="T87" fmla="*/ 773 h 3288"/>
              <a:gd name="T88" fmla="*/ 4410 w 4947"/>
              <a:gd name="T89" fmla="*/ 718 h 3288"/>
              <a:gd name="T90" fmla="*/ 4342 w 4947"/>
              <a:gd name="T91" fmla="*/ 663 h 3288"/>
              <a:gd name="T92" fmla="*/ 4271 w 4947"/>
              <a:gd name="T93" fmla="*/ 607 h 3288"/>
              <a:gd name="T94" fmla="*/ 4195 w 4947"/>
              <a:gd name="T95" fmla="*/ 550 h 3288"/>
              <a:gd name="T96" fmla="*/ 4116 w 4947"/>
              <a:gd name="T97" fmla="*/ 494 h 3288"/>
              <a:gd name="T98" fmla="*/ 4032 w 4947"/>
              <a:gd name="T99" fmla="*/ 440 h 3288"/>
              <a:gd name="T100" fmla="*/ 3943 w 4947"/>
              <a:gd name="T101" fmla="*/ 386 h 3288"/>
              <a:gd name="T102" fmla="*/ 3850 w 4947"/>
              <a:gd name="T103" fmla="*/ 334 h 3288"/>
              <a:gd name="T104" fmla="*/ 3753 w 4947"/>
              <a:gd name="T105" fmla="*/ 283 h 3288"/>
              <a:gd name="T106" fmla="*/ 3652 w 4947"/>
              <a:gd name="T107" fmla="*/ 233 h 3288"/>
              <a:gd name="T108" fmla="*/ 3545 w 4947"/>
              <a:gd name="T109" fmla="*/ 187 h 3288"/>
              <a:gd name="T110" fmla="*/ 3435 w 4947"/>
              <a:gd name="T111" fmla="*/ 143 h 3288"/>
              <a:gd name="T112" fmla="*/ 3320 w 4947"/>
              <a:gd name="T113" fmla="*/ 103 h 3288"/>
              <a:gd name="T114" fmla="*/ 3201 w 4947"/>
              <a:gd name="T115" fmla="*/ 65 h 3288"/>
              <a:gd name="T116" fmla="*/ 3076 w 4947"/>
              <a:gd name="T117" fmla="*/ 31 h 3288"/>
              <a:gd name="T118" fmla="*/ 2946 w 4947"/>
              <a:gd name="T119" fmla="*/ 0 h 3288"/>
              <a:gd name="T120" fmla="*/ 0 w 4947"/>
              <a:gd name="T121" fmla="*/ 2256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947" h="3288">
                <a:moveTo>
                  <a:pt x="0" y="2256"/>
                </a:moveTo>
                <a:lnTo>
                  <a:pt x="14" y="2261"/>
                </a:lnTo>
                <a:lnTo>
                  <a:pt x="56" y="2272"/>
                </a:lnTo>
                <a:lnTo>
                  <a:pt x="122" y="2291"/>
                </a:lnTo>
                <a:lnTo>
                  <a:pt x="207" y="2320"/>
                </a:lnTo>
                <a:lnTo>
                  <a:pt x="257" y="2337"/>
                </a:lnTo>
                <a:lnTo>
                  <a:pt x="311" y="2355"/>
                </a:lnTo>
                <a:lnTo>
                  <a:pt x="367" y="2376"/>
                </a:lnTo>
                <a:lnTo>
                  <a:pt x="427" y="2399"/>
                </a:lnTo>
                <a:lnTo>
                  <a:pt x="489" y="2425"/>
                </a:lnTo>
                <a:lnTo>
                  <a:pt x="554" y="2451"/>
                </a:lnTo>
                <a:lnTo>
                  <a:pt x="620" y="2481"/>
                </a:lnTo>
                <a:lnTo>
                  <a:pt x="687" y="2512"/>
                </a:lnTo>
                <a:lnTo>
                  <a:pt x="755" y="2545"/>
                </a:lnTo>
                <a:lnTo>
                  <a:pt x="825" y="2580"/>
                </a:lnTo>
                <a:lnTo>
                  <a:pt x="894" y="2617"/>
                </a:lnTo>
                <a:lnTo>
                  <a:pt x="962" y="2656"/>
                </a:lnTo>
                <a:lnTo>
                  <a:pt x="1031" y="2698"/>
                </a:lnTo>
                <a:lnTo>
                  <a:pt x="1098" y="2740"/>
                </a:lnTo>
                <a:lnTo>
                  <a:pt x="1163" y="2787"/>
                </a:lnTo>
                <a:lnTo>
                  <a:pt x="1225" y="2834"/>
                </a:lnTo>
                <a:lnTo>
                  <a:pt x="1287" y="2883"/>
                </a:lnTo>
                <a:lnTo>
                  <a:pt x="1344" y="2935"/>
                </a:lnTo>
                <a:lnTo>
                  <a:pt x="1399" y="2988"/>
                </a:lnTo>
                <a:lnTo>
                  <a:pt x="1450" y="3044"/>
                </a:lnTo>
                <a:lnTo>
                  <a:pt x="1497" y="3102"/>
                </a:lnTo>
                <a:lnTo>
                  <a:pt x="1539" y="3162"/>
                </a:lnTo>
                <a:lnTo>
                  <a:pt x="1577" y="3225"/>
                </a:lnTo>
                <a:lnTo>
                  <a:pt x="1609" y="3288"/>
                </a:lnTo>
                <a:lnTo>
                  <a:pt x="4947" y="1321"/>
                </a:lnTo>
                <a:lnTo>
                  <a:pt x="4939" y="1309"/>
                </a:lnTo>
                <a:lnTo>
                  <a:pt x="4918" y="1276"/>
                </a:lnTo>
                <a:lnTo>
                  <a:pt x="4902" y="1253"/>
                </a:lnTo>
                <a:lnTo>
                  <a:pt x="4882" y="1224"/>
                </a:lnTo>
                <a:lnTo>
                  <a:pt x="4859" y="1192"/>
                </a:lnTo>
                <a:lnTo>
                  <a:pt x="4831" y="1157"/>
                </a:lnTo>
                <a:lnTo>
                  <a:pt x="4800" y="1117"/>
                </a:lnTo>
                <a:lnTo>
                  <a:pt x="4765" y="1075"/>
                </a:lnTo>
                <a:lnTo>
                  <a:pt x="4727" y="1029"/>
                </a:lnTo>
                <a:lnTo>
                  <a:pt x="4684" y="982"/>
                </a:lnTo>
                <a:lnTo>
                  <a:pt x="4636" y="932"/>
                </a:lnTo>
                <a:lnTo>
                  <a:pt x="4586" y="881"/>
                </a:lnTo>
                <a:lnTo>
                  <a:pt x="4531" y="828"/>
                </a:lnTo>
                <a:lnTo>
                  <a:pt x="4472" y="773"/>
                </a:lnTo>
                <a:lnTo>
                  <a:pt x="4410" y="718"/>
                </a:lnTo>
                <a:lnTo>
                  <a:pt x="4342" y="663"/>
                </a:lnTo>
                <a:lnTo>
                  <a:pt x="4271" y="607"/>
                </a:lnTo>
                <a:lnTo>
                  <a:pt x="4195" y="550"/>
                </a:lnTo>
                <a:lnTo>
                  <a:pt x="4116" y="494"/>
                </a:lnTo>
                <a:lnTo>
                  <a:pt x="4032" y="440"/>
                </a:lnTo>
                <a:lnTo>
                  <a:pt x="3943" y="386"/>
                </a:lnTo>
                <a:lnTo>
                  <a:pt x="3850" y="334"/>
                </a:lnTo>
                <a:lnTo>
                  <a:pt x="3753" y="283"/>
                </a:lnTo>
                <a:lnTo>
                  <a:pt x="3652" y="233"/>
                </a:lnTo>
                <a:lnTo>
                  <a:pt x="3545" y="187"/>
                </a:lnTo>
                <a:lnTo>
                  <a:pt x="3435" y="143"/>
                </a:lnTo>
                <a:lnTo>
                  <a:pt x="3320" y="103"/>
                </a:lnTo>
                <a:lnTo>
                  <a:pt x="3201" y="65"/>
                </a:lnTo>
                <a:lnTo>
                  <a:pt x="3076" y="31"/>
                </a:lnTo>
                <a:lnTo>
                  <a:pt x="2946" y="0"/>
                </a:lnTo>
                <a:lnTo>
                  <a:pt x="0" y="2256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SlideModel shp240">
            <a:extLst>
              <a:ext uri="{FF2B5EF4-FFF2-40B4-BE49-F238E27FC236}">
                <a16:creationId xmlns:a16="http://schemas.microsoft.com/office/drawing/2014/main" id="{573DABD3-625F-430D-9903-D088353CE944}"/>
              </a:ext>
            </a:extLst>
          </p:cNvPr>
          <p:cNvSpPr>
            <a:spLocks/>
          </p:cNvSpPr>
          <p:nvPr/>
        </p:nvSpPr>
        <p:spPr bwMode="auto">
          <a:xfrm>
            <a:off x="6464572" y="1340768"/>
            <a:ext cx="1307574" cy="1695071"/>
          </a:xfrm>
          <a:custGeom>
            <a:avLst/>
            <a:gdLst>
              <a:gd name="T0" fmla="*/ 106 w 4274"/>
              <a:gd name="T1" fmla="*/ 4224 h 5538"/>
              <a:gd name="T2" fmla="*/ 0 w 4274"/>
              <a:gd name="T3" fmla="*/ 0 h 5538"/>
              <a:gd name="T4" fmla="*/ 28 w 4274"/>
              <a:gd name="T5" fmla="*/ 10 h 5538"/>
              <a:gd name="T6" fmla="*/ 110 w 4274"/>
              <a:gd name="T7" fmla="*/ 40 h 5538"/>
              <a:gd name="T8" fmla="*/ 171 w 4274"/>
              <a:gd name="T9" fmla="*/ 63 h 5538"/>
              <a:gd name="T10" fmla="*/ 242 w 4274"/>
              <a:gd name="T11" fmla="*/ 91 h 5538"/>
              <a:gd name="T12" fmla="*/ 325 w 4274"/>
              <a:gd name="T13" fmla="*/ 125 h 5538"/>
              <a:gd name="T14" fmla="*/ 417 w 4274"/>
              <a:gd name="T15" fmla="*/ 166 h 5538"/>
              <a:gd name="T16" fmla="*/ 521 w 4274"/>
              <a:gd name="T17" fmla="*/ 212 h 5538"/>
              <a:gd name="T18" fmla="*/ 633 w 4274"/>
              <a:gd name="T19" fmla="*/ 264 h 5538"/>
              <a:gd name="T20" fmla="*/ 754 w 4274"/>
              <a:gd name="T21" fmla="*/ 324 h 5538"/>
              <a:gd name="T22" fmla="*/ 883 w 4274"/>
              <a:gd name="T23" fmla="*/ 388 h 5538"/>
              <a:gd name="T24" fmla="*/ 1021 w 4274"/>
              <a:gd name="T25" fmla="*/ 461 h 5538"/>
              <a:gd name="T26" fmla="*/ 1164 w 4274"/>
              <a:gd name="T27" fmla="*/ 540 h 5538"/>
              <a:gd name="T28" fmla="*/ 1315 w 4274"/>
              <a:gd name="T29" fmla="*/ 626 h 5538"/>
              <a:gd name="T30" fmla="*/ 1470 w 4274"/>
              <a:gd name="T31" fmla="*/ 720 h 5538"/>
              <a:gd name="T32" fmla="*/ 1632 w 4274"/>
              <a:gd name="T33" fmla="*/ 820 h 5538"/>
              <a:gd name="T34" fmla="*/ 1798 w 4274"/>
              <a:gd name="T35" fmla="*/ 929 h 5538"/>
              <a:gd name="T36" fmla="*/ 1968 w 4274"/>
              <a:gd name="T37" fmla="*/ 1044 h 5538"/>
              <a:gd name="T38" fmla="*/ 2140 w 4274"/>
              <a:gd name="T39" fmla="*/ 1169 h 5538"/>
              <a:gd name="T40" fmla="*/ 2317 w 4274"/>
              <a:gd name="T41" fmla="*/ 1300 h 5538"/>
              <a:gd name="T42" fmla="*/ 2495 w 4274"/>
              <a:gd name="T43" fmla="*/ 1441 h 5538"/>
              <a:gd name="T44" fmla="*/ 2675 w 4274"/>
              <a:gd name="T45" fmla="*/ 1589 h 5538"/>
              <a:gd name="T46" fmla="*/ 2856 w 4274"/>
              <a:gd name="T47" fmla="*/ 1745 h 5538"/>
              <a:gd name="T48" fmla="*/ 3038 w 4274"/>
              <a:gd name="T49" fmla="*/ 1912 h 5538"/>
              <a:gd name="T50" fmla="*/ 3219 w 4274"/>
              <a:gd name="T51" fmla="*/ 2085 h 5538"/>
              <a:gd name="T52" fmla="*/ 3400 w 4274"/>
              <a:gd name="T53" fmla="*/ 2269 h 5538"/>
              <a:gd name="T54" fmla="*/ 3580 w 4274"/>
              <a:gd name="T55" fmla="*/ 2463 h 5538"/>
              <a:gd name="T56" fmla="*/ 3758 w 4274"/>
              <a:gd name="T57" fmla="*/ 2664 h 5538"/>
              <a:gd name="T58" fmla="*/ 3933 w 4274"/>
              <a:gd name="T59" fmla="*/ 2877 h 5538"/>
              <a:gd name="T60" fmla="*/ 4106 w 4274"/>
              <a:gd name="T61" fmla="*/ 3098 h 5538"/>
              <a:gd name="T62" fmla="*/ 4274 w 4274"/>
              <a:gd name="T63" fmla="*/ 3329 h 5538"/>
              <a:gd name="T64" fmla="*/ 2113 w 4274"/>
              <a:gd name="T65" fmla="*/ 5538 h 5538"/>
              <a:gd name="T66" fmla="*/ 2105 w 4274"/>
              <a:gd name="T67" fmla="*/ 5526 h 5538"/>
              <a:gd name="T68" fmla="*/ 2082 w 4274"/>
              <a:gd name="T69" fmla="*/ 5494 h 5538"/>
              <a:gd name="T70" fmla="*/ 2064 w 4274"/>
              <a:gd name="T71" fmla="*/ 5471 h 5538"/>
              <a:gd name="T72" fmla="*/ 2043 w 4274"/>
              <a:gd name="T73" fmla="*/ 5443 h 5538"/>
              <a:gd name="T74" fmla="*/ 2018 w 4274"/>
              <a:gd name="T75" fmla="*/ 5411 h 5538"/>
              <a:gd name="T76" fmla="*/ 1990 w 4274"/>
              <a:gd name="T77" fmla="*/ 5376 h 5538"/>
              <a:gd name="T78" fmla="*/ 1956 w 4274"/>
              <a:gd name="T79" fmla="*/ 5337 h 5538"/>
              <a:gd name="T80" fmla="*/ 1919 w 4274"/>
              <a:gd name="T81" fmla="*/ 5296 h 5538"/>
              <a:gd name="T82" fmla="*/ 1878 w 4274"/>
              <a:gd name="T83" fmla="*/ 5251 h 5538"/>
              <a:gd name="T84" fmla="*/ 1834 w 4274"/>
              <a:gd name="T85" fmla="*/ 5204 h 5538"/>
              <a:gd name="T86" fmla="*/ 1786 w 4274"/>
              <a:gd name="T87" fmla="*/ 5155 h 5538"/>
              <a:gd name="T88" fmla="*/ 1733 w 4274"/>
              <a:gd name="T89" fmla="*/ 5104 h 5538"/>
              <a:gd name="T90" fmla="*/ 1677 w 4274"/>
              <a:gd name="T91" fmla="*/ 5051 h 5538"/>
              <a:gd name="T92" fmla="*/ 1616 w 4274"/>
              <a:gd name="T93" fmla="*/ 4997 h 5538"/>
              <a:gd name="T94" fmla="*/ 1551 w 4274"/>
              <a:gd name="T95" fmla="*/ 4943 h 5538"/>
              <a:gd name="T96" fmla="*/ 1483 w 4274"/>
              <a:gd name="T97" fmla="*/ 4887 h 5538"/>
              <a:gd name="T98" fmla="*/ 1411 w 4274"/>
              <a:gd name="T99" fmla="*/ 4832 h 5538"/>
              <a:gd name="T100" fmla="*/ 1334 w 4274"/>
              <a:gd name="T101" fmla="*/ 4776 h 5538"/>
              <a:gd name="T102" fmla="*/ 1255 w 4274"/>
              <a:gd name="T103" fmla="*/ 4721 h 5538"/>
              <a:gd name="T104" fmla="*/ 1170 w 4274"/>
              <a:gd name="T105" fmla="*/ 4667 h 5538"/>
              <a:gd name="T106" fmla="*/ 1082 w 4274"/>
              <a:gd name="T107" fmla="*/ 4613 h 5538"/>
              <a:gd name="T108" fmla="*/ 990 w 4274"/>
              <a:gd name="T109" fmla="*/ 4561 h 5538"/>
              <a:gd name="T110" fmla="*/ 894 w 4274"/>
              <a:gd name="T111" fmla="*/ 4510 h 5538"/>
              <a:gd name="T112" fmla="*/ 793 w 4274"/>
              <a:gd name="T113" fmla="*/ 4461 h 5538"/>
              <a:gd name="T114" fmla="*/ 689 w 4274"/>
              <a:gd name="T115" fmla="*/ 4414 h 5538"/>
              <a:gd name="T116" fmla="*/ 580 w 4274"/>
              <a:gd name="T117" fmla="*/ 4370 h 5538"/>
              <a:gd name="T118" fmla="*/ 468 w 4274"/>
              <a:gd name="T119" fmla="*/ 4328 h 5538"/>
              <a:gd name="T120" fmla="*/ 351 w 4274"/>
              <a:gd name="T121" fmla="*/ 4290 h 5538"/>
              <a:gd name="T122" fmla="*/ 231 w 4274"/>
              <a:gd name="T123" fmla="*/ 4256 h 5538"/>
              <a:gd name="T124" fmla="*/ 106 w 4274"/>
              <a:gd name="T125" fmla="*/ 4224 h 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74" h="5538">
                <a:moveTo>
                  <a:pt x="106" y="4224"/>
                </a:moveTo>
                <a:lnTo>
                  <a:pt x="0" y="0"/>
                </a:lnTo>
                <a:lnTo>
                  <a:pt x="28" y="10"/>
                </a:lnTo>
                <a:lnTo>
                  <a:pt x="110" y="40"/>
                </a:lnTo>
                <a:lnTo>
                  <a:pt x="171" y="63"/>
                </a:lnTo>
                <a:lnTo>
                  <a:pt x="242" y="91"/>
                </a:lnTo>
                <a:lnTo>
                  <a:pt x="325" y="125"/>
                </a:lnTo>
                <a:lnTo>
                  <a:pt x="417" y="166"/>
                </a:lnTo>
                <a:lnTo>
                  <a:pt x="521" y="212"/>
                </a:lnTo>
                <a:lnTo>
                  <a:pt x="633" y="264"/>
                </a:lnTo>
                <a:lnTo>
                  <a:pt x="754" y="324"/>
                </a:lnTo>
                <a:lnTo>
                  <a:pt x="883" y="388"/>
                </a:lnTo>
                <a:lnTo>
                  <a:pt x="1021" y="461"/>
                </a:lnTo>
                <a:lnTo>
                  <a:pt x="1164" y="540"/>
                </a:lnTo>
                <a:lnTo>
                  <a:pt x="1315" y="626"/>
                </a:lnTo>
                <a:lnTo>
                  <a:pt x="1470" y="720"/>
                </a:lnTo>
                <a:lnTo>
                  <a:pt x="1632" y="820"/>
                </a:lnTo>
                <a:lnTo>
                  <a:pt x="1798" y="929"/>
                </a:lnTo>
                <a:lnTo>
                  <a:pt x="1968" y="1044"/>
                </a:lnTo>
                <a:lnTo>
                  <a:pt x="2140" y="1169"/>
                </a:lnTo>
                <a:lnTo>
                  <a:pt x="2317" y="1300"/>
                </a:lnTo>
                <a:lnTo>
                  <a:pt x="2495" y="1441"/>
                </a:lnTo>
                <a:lnTo>
                  <a:pt x="2675" y="1589"/>
                </a:lnTo>
                <a:lnTo>
                  <a:pt x="2856" y="1745"/>
                </a:lnTo>
                <a:lnTo>
                  <a:pt x="3038" y="1912"/>
                </a:lnTo>
                <a:lnTo>
                  <a:pt x="3219" y="2085"/>
                </a:lnTo>
                <a:lnTo>
                  <a:pt x="3400" y="2269"/>
                </a:lnTo>
                <a:lnTo>
                  <a:pt x="3580" y="2463"/>
                </a:lnTo>
                <a:lnTo>
                  <a:pt x="3758" y="2664"/>
                </a:lnTo>
                <a:lnTo>
                  <a:pt x="3933" y="2877"/>
                </a:lnTo>
                <a:lnTo>
                  <a:pt x="4106" y="3098"/>
                </a:lnTo>
                <a:lnTo>
                  <a:pt x="4274" y="3329"/>
                </a:lnTo>
                <a:lnTo>
                  <a:pt x="2113" y="5538"/>
                </a:lnTo>
                <a:lnTo>
                  <a:pt x="2105" y="5526"/>
                </a:lnTo>
                <a:lnTo>
                  <a:pt x="2082" y="5494"/>
                </a:lnTo>
                <a:lnTo>
                  <a:pt x="2064" y="5471"/>
                </a:lnTo>
                <a:lnTo>
                  <a:pt x="2043" y="5443"/>
                </a:lnTo>
                <a:lnTo>
                  <a:pt x="2018" y="5411"/>
                </a:lnTo>
                <a:lnTo>
                  <a:pt x="1990" y="5376"/>
                </a:lnTo>
                <a:lnTo>
                  <a:pt x="1956" y="5337"/>
                </a:lnTo>
                <a:lnTo>
                  <a:pt x="1919" y="5296"/>
                </a:lnTo>
                <a:lnTo>
                  <a:pt x="1878" y="5251"/>
                </a:lnTo>
                <a:lnTo>
                  <a:pt x="1834" y="5204"/>
                </a:lnTo>
                <a:lnTo>
                  <a:pt x="1786" y="5155"/>
                </a:lnTo>
                <a:lnTo>
                  <a:pt x="1733" y="5104"/>
                </a:lnTo>
                <a:lnTo>
                  <a:pt x="1677" y="5051"/>
                </a:lnTo>
                <a:lnTo>
                  <a:pt x="1616" y="4997"/>
                </a:lnTo>
                <a:lnTo>
                  <a:pt x="1551" y="4943"/>
                </a:lnTo>
                <a:lnTo>
                  <a:pt x="1483" y="4887"/>
                </a:lnTo>
                <a:lnTo>
                  <a:pt x="1411" y="4832"/>
                </a:lnTo>
                <a:lnTo>
                  <a:pt x="1334" y="4776"/>
                </a:lnTo>
                <a:lnTo>
                  <a:pt x="1255" y="4721"/>
                </a:lnTo>
                <a:lnTo>
                  <a:pt x="1170" y="4667"/>
                </a:lnTo>
                <a:lnTo>
                  <a:pt x="1082" y="4613"/>
                </a:lnTo>
                <a:lnTo>
                  <a:pt x="990" y="4561"/>
                </a:lnTo>
                <a:lnTo>
                  <a:pt x="894" y="4510"/>
                </a:lnTo>
                <a:lnTo>
                  <a:pt x="793" y="4461"/>
                </a:lnTo>
                <a:lnTo>
                  <a:pt x="689" y="4414"/>
                </a:lnTo>
                <a:lnTo>
                  <a:pt x="580" y="4370"/>
                </a:lnTo>
                <a:lnTo>
                  <a:pt x="468" y="4328"/>
                </a:lnTo>
                <a:lnTo>
                  <a:pt x="351" y="4290"/>
                </a:lnTo>
                <a:lnTo>
                  <a:pt x="231" y="4256"/>
                </a:lnTo>
                <a:lnTo>
                  <a:pt x="106" y="4224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SlideModel shp241">
            <a:extLst>
              <a:ext uri="{FF2B5EF4-FFF2-40B4-BE49-F238E27FC236}">
                <a16:creationId xmlns:a16="http://schemas.microsoft.com/office/drawing/2014/main" id="{5B24EBAB-BBB9-4153-907B-741375F939EA}"/>
              </a:ext>
            </a:extLst>
          </p:cNvPr>
          <p:cNvSpPr/>
          <p:nvPr/>
        </p:nvSpPr>
        <p:spPr>
          <a:xfrm flipH="1">
            <a:off x="183510" y="2127201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lideModel shp242">
            <a:extLst>
              <a:ext uri="{FF2B5EF4-FFF2-40B4-BE49-F238E27FC236}">
                <a16:creationId xmlns:a16="http://schemas.microsoft.com/office/drawing/2014/main" id="{567BDFFE-203D-470A-9DAC-29AF34EAE9BB}"/>
              </a:ext>
            </a:extLst>
          </p:cNvPr>
          <p:cNvSpPr/>
          <p:nvPr/>
        </p:nvSpPr>
        <p:spPr>
          <a:xfrm flipH="1">
            <a:off x="1985058" y="1994647"/>
            <a:ext cx="914694" cy="9146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lideModel shp243">
            <a:extLst>
              <a:ext uri="{FF2B5EF4-FFF2-40B4-BE49-F238E27FC236}">
                <a16:creationId xmlns:a16="http://schemas.microsoft.com/office/drawing/2014/main" id="{D98B6DEC-2018-4518-8B0C-3375F6616A0A}"/>
              </a:ext>
            </a:extLst>
          </p:cNvPr>
          <p:cNvSpPr/>
          <p:nvPr/>
        </p:nvSpPr>
        <p:spPr>
          <a:xfrm flipH="1">
            <a:off x="2079862" y="2089452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lideModel shp244">
            <a:extLst>
              <a:ext uri="{FF2B5EF4-FFF2-40B4-BE49-F238E27FC236}">
                <a16:creationId xmlns:a16="http://schemas.microsoft.com/office/drawing/2014/main" id="{8F4DC408-F853-4464-A141-843BD066EBAD}"/>
              </a:ext>
            </a:extLst>
          </p:cNvPr>
          <p:cNvSpPr/>
          <p:nvPr/>
        </p:nvSpPr>
        <p:spPr>
          <a:xfrm flipH="1">
            <a:off x="2180259" y="2189848"/>
            <a:ext cx="524294" cy="5242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SlideModel shp245">
            <a:extLst>
              <a:ext uri="{FF2B5EF4-FFF2-40B4-BE49-F238E27FC236}">
                <a16:creationId xmlns:a16="http://schemas.microsoft.com/office/drawing/2014/main" id="{539BD6A8-D5B8-4733-B5F9-BECA533A0C7C}"/>
              </a:ext>
            </a:extLst>
          </p:cNvPr>
          <p:cNvSpPr txBox="1"/>
          <p:nvPr/>
        </p:nvSpPr>
        <p:spPr>
          <a:xfrm>
            <a:off x="452364" y="2236551"/>
            <a:ext cx="142133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4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2" name="SlideModel shp246">
            <a:extLst>
              <a:ext uri="{FF2B5EF4-FFF2-40B4-BE49-F238E27FC236}">
                <a16:creationId xmlns:a16="http://schemas.microsoft.com/office/drawing/2014/main" id="{91198721-735E-4B5B-92E2-4DB10EE4AACA}"/>
              </a:ext>
            </a:extLst>
          </p:cNvPr>
          <p:cNvSpPr>
            <a:spLocks noEditPoints="1"/>
          </p:cNvSpPr>
          <p:nvPr/>
        </p:nvSpPr>
        <p:spPr bwMode="auto">
          <a:xfrm>
            <a:off x="2289730" y="2314085"/>
            <a:ext cx="314339" cy="281916"/>
          </a:xfrm>
          <a:custGeom>
            <a:avLst/>
            <a:gdLst>
              <a:gd name="T0" fmla="*/ 1404 w 2199"/>
              <a:gd name="T1" fmla="*/ 0 h 1973"/>
              <a:gd name="T2" fmla="*/ 795 w 2199"/>
              <a:gd name="T3" fmla="*/ 0 h 1973"/>
              <a:gd name="T4" fmla="*/ 703 w 2199"/>
              <a:gd name="T5" fmla="*/ 91 h 1973"/>
              <a:gd name="T6" fmla="*/ 703 w 2199"/>
              <a:gd name="T7" fmla="*/ 280 h 1973"/>
              <a:gd name="T8" fmla="*/ 153 w 2199"/>
              <a:gd name="T9" fmla="*/ 280 h 1973"/>
              <a:gd name="T10" fmla="*/ 0 w 2199"/>
              <a:gd name="T11" fmla="*/ 433 h 1973"/>
              <a:gd name="T12" fmla="*/ 0 w 2199"/>
              <a:gd name="T13" fmla="*/ 1820 h 1973"/>
              <a:gd name="T14" fmla="*/ 153 w 2199"/>
              <a:gd name="T15" fmla="*/ 1973 h 1973"/>
              <a:gd name="T16" fmla="*/ 2046 w 2199"/>
              <a:gd name="T17" fmla="*/ 1973 h 1973"/>
              <a:gd name="T18" fmla="*/ 2199 w 2199"/>
              <a:gd name="T19" fmla="*/ 1820 h 1973"/>
              <a:gd name="T20" fmla="*/ 2199 w 2199"/>
              <a:gd name="T21" fmla="*/ 433 h 1973"/>
              <a:gd name="T22" fmla="*/ 2046 w 2199"/>
              <a:gd name="T23" fmla="*/ 280 h 1973"/>
              <a:gd name="T24" fmla="*/ 1496 w 2199"/>
              <a:gd name="T25" fmla="*/ 280 h 1973"/>
              <a:gd name="T26" fmla="*/ 1496 w 2199"/>
              <a:gd name="T27" fmla="*/ 91 h 1973"/>
              <a:gd name="T28" fmla="*/ 1404 w 2199"/>
              <a:gd name="T29" fmla="*/ 0 h 1973"/>
              <a:gd name="T30" fmla="*/ 795 w 2199"/>
              <a:gd name="T31" fmla="*/ 91 h 1973"/>
              <a:gd name="T32" fmla="*/ 1404 w 2199"/>
              <a:gd name="T33" fmla="*/ 91 h 1973"/>
              <a:gd name="T34" fmla="*/ 1404 w 2199"/>
              <a:gd name="T35" fmla="*/ 280 h 1973"/>
              <a:gd name="T36" fmla="*/ 795 w 2199"/>
              <a:gd name="T37" fmla="*/ 280 h 1973"/>
              <a:gd name="T38" fmla="*/ 795 w 2199"/>
              <a:gd name="T39" fmla="*/ 91 h 1973"/>
              <a:gd name="T40" fmla="*/ 2107 w 2199"/>
              <a:gd name="T41" fmla="*/ 1820 h 1973"/>
              <a:gd name="T42" fmla="*/ 2046 w 2199"/>
              <a:gd name="T43" fmla="*/ 1881 h 1973"/>
              <a:gd name="T44" fmla="*/ 153 w 2199"/>
              <a:gd name="T45" fmla="*/ 1881 h 1973"/>
              <a:gd name="T46" fmla="*/ 92 w 2199"/>
              <a:gd name="T47" fmla="*/ 1820 h 1973"/>
              <a:gd name="T48" fmla="*/ 92 w 2199"/>
              <a:gd name="T49" fmla="*/ 1003 h 1973"/>
              <a:gd name="T50" fmla="*/ 896 w 2199"/>
              <a:gd name="T51" fmla="*/ 1003 h 1973"/>
              <a:gd name="T52" fmla="*/ 896 w 2199"/>
              <a:gd name="T53" fmla="*/ 1116 h 1973"/>
              <a:gd name="T54" fmla="*/ 995 w 2199"/>
              <a:gd name="T55" fmla="*/ 1215 h 1973"/>
              <a:gd name="T56" fmla="*/ 1204 w 2199"/>
              <a:gd name="T57" fmla="*/ 1215 h 1973"/>
              <a:gd name="T58" fmla="*/ 1303 w 2199"/>
              <a:gd name="T59" fmla="*/ 1116 h 1973"/>
              <a:gd name="T60" fmla="*/ 1303 w 2199"/>
              <a:gd name="T61" fmla="*/ 1003 h 1973"/>
              <a:gd name="T62" fmla="*/ 2107 w 2199"/>
              <a:gd name="T63" fmla="*/ 1003 h 1973"/>
              <a:gd name="T64" fmla="*/ 2107 w 2199"/>
              <a:gd name="T65" fmla="*/ 1820 h 1973"/>
              <a:gd name="T66" fmla="*/ 988 w 2199"/>
              <a:gd name="T67" fmla="*/ 1116 h 1973"/>
              <a:gd name="T68" fmla="*/ 988 w 2199"/>
              <a:gd name="T69" fmla="*/ 906 h 1973"/>
              <a:gd name="T70" fmla="*/ 995 w 2199"/>
              <a:gd name="T71" fmla="*/ 899 h 1973"/>
              <a:gd name="T72" fmla="*/ 1204 w 2199"/>
              <a:gd name="T73" fmla="*/ 899 h 1973"/>
              <a:gd name="T74" fmla="*/ 1212 w 2199"/>
              <a:gd name="T75" fmla="*/ 906 h 1973"/>
              <a:gd name="T76" fmla="*/ 1212 w 2199"/>
              <a:gd name="T77" fmla="*/ 1116 h 1973"/>
              <a:gd name="T78" fmla="*/ 1204 w 2199"/>
              <a:gd name="T79" fmla="*/ 1123 h 1973"/>
              <a:gd name="T80" fmla="*/ 995 w 2199"/>
              <a:gd name="T81" fmla="*/ 1123 h 1973"/>
              <a:gd name="T82" fmla="*/ 988 w 2199"/>
              <a:gd name="T83" fmla="*/ 1116 h 1973"/>
              <a:gd name="T84" fmla="*/ 2046 w 2199"/>
              <a:gd name="T85" fmla="*/ 372 h 1973"/>
              <a:gd name="T86" fmla="*/ 2107 w 2199"/>
              <a:gd name="T87" fmla="*/ 433 h 1973"/>
              <a:gd name="T88" fmla="*/ 2107 w 2199"/>
              <a:gd name="T89" fmla="*/ 912 h 1973"/>
              <a:gd name="T90" fmla="*/ 1303 w 2199"/>
              <a:gd name="T91" fmla="*/ 912 h 1973"/>
              <a:gd name="T92" fmla="*/ 1303 w 2199"/>
              <a:gd name="T93" fmla="*/ 906 h 1973"/>
              <a:gd name="T94" fmla="*/ 1204 w 2199"/>
              <a:gd name="T95" fmla="*/ 807 h 1973"/>
              <a:gd name="T96" fmla="*/ 995 w 2199"/>
              <a:gd name="T97" fmla="*/ 807 h 1973"/>
              <a:gd name="T98" fmla="*/ 896 w 2199"/>
              <a:gd name="T99" fmla="*/ 906 h 1973"/>
              <a:gd name="T100" fmla="*/ 896 w 2199"/>
              <a:gd name="T101" fmla="*/ 912 h 1973"/>
              <a:gd name="T102" fmla="*/ 92 w 2199"/>
              <a:gd name="T103" fmla="*/ 912 h 1973"/>
              <a:gd name="T104" fmla="*/ 92 w 2199"/>
              <a:gd name="T105" fmla="*/ 433 h 1973"/>
              <a:gd name="T106" fmla="*/ 153 w 2199"/>
              <a:gd name="T107" fmla="*/ 372 h 1973"/>
              <a:gd name="T108" fmla="*/ 2046 w 2199"/>
              <a:gd name="T109" fmla="*/ 372 h 1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99" h="1973">
                <a:moveTo>
                  <a:pt x="1404" y="0"/>
                </a:moveTo>
                <a:cubicBezTo>
                  <a:pt x="795" y="0"/>
                  <a:pt x="795" y="0"/>
                  <a:pt x="795" y="0"/>
                </a:cubicBezTo>
                <a:cubicBezTo>
                  <a:pt x="744" y="0"/>
                  <a:pt x="703" y="41"/>
                  <a:pt x="703" y="91"/>
                </a:cubicBezTo>
                <a:cubicBezTo>
                  <a:pt x="703" y="280"/>
                  <a:pt x="703" y="280"/>
                  <a:pt x="703" y="280"/>
                </a:cubicBezTo>
                <a:cubicBezTo>
                  <a:pt x="153" y="280"/>
                  <a:pt x="153" y="280"/>
                  <a:pt x="153" y="280"/>
                </a:cubicBezTo>
                <a:cubicBezTo>
                  <a:pt x="69" y="280"/>
                  <a:pt x="0" y="348"/>
                  <a:pt x="0" y="433"/>
                </a:cubicBezTo>
                <a:cubicBezTo>
                  <a:pt x="0" y="1820"/>
                  <a:pt x="0" y="1820"/>
                  <a:pt x="0" y="1820"/>
                </a:cubicBezTo>
                <a:cubicBezTo>
                  <a:pt x="0" y="1904"/>
                  <a:pt x="69" y="1973"/>
                  <a:pt x="153" y="1973"/>
                </a:cubicBezTo>
                <a:cubicBezTo>
                  <a:pt x="2046" y="1973"/>
                  <a:pt x="2046" y="1973"/>
                  <a:pt x="2046" y="1973"/>
                </a:cubicBezTo>
                <a:cubicBezTo>
                  <a:pt x="2130" y="1973"/>
                  <a:pt x="2199" y="1904"/>
                  <a:pt x="2199" y="1820"/>
                </a:cubicBezTo>
                <a:cubicBezTo>
                  <a:pt x="2199" y="433"/>
                  <a:pt x="2199" y="433"/>
                  <a:pt x="2199" y="433"/>
                </a:cubicBezTo>
                <a:cubicBezTo>
                  <a:pt x="2199" y="348"/>
                  <a:pt x="2130" y="280"/>
                  <a:pt x="2046" y="280"/>
                </a:cubicBezTo>
                <a:cubicBezTo>
                  <a:pt x="1496" y="280"/>
                  <a:pt x="1496" y="280"/>
                  <a:pt x="1496" y="280"/>
                </a:cubicBezTo>
                <a:cubicBezTo>
                  <a:pt x="1496" y="91"/>
                  <a:pt x="1496" y="91"/>
                  <a:pt x="1496" y="91"/>
                </a:cubicBezTo>
                <a:cubicBezTo>
                  <a:pt x="1496" y="41"/>
                  <a:pt x="1455" y="0"/>
                  <a:pt x="1404" y="0"/>
                </a:cubicBezTo>
                <a:close/>
                <a:moveTo>
                  <a:pt x="795" y="91"/>
                </a:moveTo>
                <a:cubicBezTo>
                  <a:pt x="1404" y="91"/>
                  <a:pt x="1404" y="91"/>
                  <a:pt x="1404" y="91"/>
                </a:cubicBezTo>
                <a:cubicBezTo>
                  <a:pt x="1404" y="280"/>
                  <a:pt x="1404" y="280"/>
                  <a:pt x="1404" y="280"/>
                </a:cubicBezTo>
                <a:cubicBezTo>
                  <a:pt x="795" y="280"/>
                  <a:pt x="795" y="280"/>
                  <a:pt x="795" y="280"/>
                </a:cubicBezTo>
                <a:cubicBezTo>
                  <a:pt x="795" y="91"/>
                  <a:pt x="795" y="91"/>
                  <a:pt x="795" y="91"/>
                </a:cubicBezTo>
                <a:close/>
                <a:moveTo>
                  <a:pt x="2107" y="1820"/>
                </a:moveTo>
                <a:cubicBezTo>
                  <a:pt x="2107" y="1854"/>
                  <a:pt x="2080" y="1881"/>
                  <a:pt x="2046" y="1881"/>
                </a:cubicBezTo>
                <a:cubicBezTo>
                  <a:pt x="153" y="1881"/>
                  <a:pt x="153" y="1881"/>
                  <a:pt x="153" y="1881"/>
                </a:cubicBezTo>
                <a:cubicBezTo>
                  <a:pt x="119" y="1881"/>
                  <a:pt x="92" y="1854"/>
                  <a:pt x="92" y="1820"/>
                </a:cubicBezTo>
                <a:cubicBezTo>
                  <a:pt x="92" y="1003"/>
                  <a:pt x="92" y="1003"/>
                  <a:pt x="92" y="1003"/>
                </a:cubicBezTo>
                <a:cubicBezTo>
                  <a:pt x="896" y="1003"/>
                  <a:pt x="896" y="1003"/>
                  <a:pt x="896" y="1003"/>
                </a:cubicBezTo>
                <a:cubicBezTo>
                  <a:pt x="896" y="1116"/>
                  <a:pt x="896" y="1116"/>
                  <a:pt x="896" y="1116"/>
                </a:cubicBezTo>
                <a:cubicBezTo>
                  <a:pt x="896" y="1170"/>
                  <a:pt x="940" y="1215"/>
                  <a:pt x="995" y="1215"/>
                </a:cubicBezTo>
                <a:cubicBezTo>
                  <a:pt x="1204" y="1215"/>
                  <a:pt x="1204" y="1215"/>
                  <a:pt x="1204" y="1215"/>
                </a:cubicBezTo>
                <a:cubicBezTo>
                  <a:pt x="1259" y="1215"/>
                  <a:pt x="1303" y="1170"/>
                  <a:pt x="1303" y="1116"/>
                </a:cubicBezTo>
                <a:cubicBezTo>
                  <a:pt x="1303" y="1003"/>
                  <a:pt x="1303" y="1003"/>
                  <a:pt x="1303" y="1003"/>
                </a:cubicBezTo>
                <a:cubicBezTo>
                  <a:pt x="2107" y="1003"/>
                  <a:pt x="2107" y="1003"/>
                  <a:pt x="2107" y="1003"/>
                </a:cubicBezTo>
                <a:cubicBezTo>
                  <a:pt x="2107" y="1820"/>
                  <a:pt x="2107" y="1820"/>
                  <a:pt x="2107" y="1820"/>
                </a:cubicBezTo>
                <a:close/>
                <a:moveTo>
                  <a:pt x="988" y="1116"/>
                </a:moveTo>
                <a:cubicBezTo>
                  <a:pt x="988" y="906"/>
                  <a:pt x="988" y="906"/>
                  <a:pt x="988" y="906"/>
                </a:cubicBezTo>
                <a:cubicBezTo>
                  <a:pt x="988" y="902"/>
                  <a:pt x="991" y="899"/>
                  <a:pt x="995" y="899"/>
                </a:cubicBezTo>
                <a:cubicBezTo>
                  <a:pt x="1204" y="899"/>
                  <a:pt x="1204" y="899"/>
                  <a:pt x="1204" y="899"/>
                </a:cubicBezTo>
                <a:cubicBezTo>
                  <a:pt x="1208" y="899"/>
                  <a:pt x="1212" y="902"/>
                  <a:pt x="1212" y="906"/>
                </a:cubicBezTo>
                <a:cubicBezTo>
                  <a:pt x="1212" y="1116"/>
                  <a:pt x="1212" y="1116"/>
                  <a:pt x="1212" y="1116"/>
                </a:cubicBezTo>
                <a:cubicBezTo>
                  <a:pt x="1212" y="1120"/>
                  <a:pt x="1208" y="1123"/>
                  <a:pt x="1204" y="1123"/>
                </a:cubicBezTo>
                <a:cubicBezTo>
                  <a:pt x="995" y="1123"/>
                  <a:pt x="995" y="1123"/>
                  <a:pt x="995" y="1123"/>
                </a:cubicBezTo>
                <a:cubicBezTo>
                  <a:pt x="991" y="1123"/>
                  <a:pt x="988" y="1120"/>
                  <a:pt x="988" y="1116"/>
                </a:cubicBezTo>
                <a:close/>
                <a:moveTo>
                  <a:pt x="2046" y="372"/>
                </a:moveTo>
                <a:cubicBezTo>
                  <a:pt x="2080" y="372"/>
                  <a:pt x="2107" y="399"/>
                  <a:pt x="2107" y="433"/>
                </a:cubicBezTo>
                <a:cubicBezTo>
                  <a:pt x="2107" y="912"/>
                  <a:pt x="2107" y="912"/>
                  <a:pt x="2107" y="912"/>
                </a:cubicBezTo>
                <a:cubicBezTo>
                  <a:pt x="1303" y="912"/>
                  <a:pt x="1303" y="912"/>
                  <a:pt x="1303" y="912"/>
                </a:cubicBezTo>
                <a:cubicBezTo>
                  <a:pt x="1303" y="906"/>
                  <a:pt x="1303" y="906"/>
                  <a:pt x="1303" y="906"/>
                </a:cubicBezTo>
                <a:cubicBezTo>
                  <a:pt x="1303" y="852"/>
                  <a:pt x="1259" y="807"/>
                  <a:pt x="1204" y="807"/>
                </a:cubicBezTo>
                <a:cubicBezTo>
                  <a:pt x="995" y="807"/>
                  <a:pt x="995" y="807"/>
                  <a:pt x="995" y="807"/>
                </a:cubicBezTo>
                <a:cubicBezTo>
                  <a:pt x="940" y="807"/>
                  <a:pt x="896" y="852"/>
                  <a:pt x="896" y="906"/>
                </a:cubicBezTo>
                <a:cubicBezTo>
                  <a:pt x="896" y="912"/>
                  <a:pt x="896" y="912"/>
                  <a:pt x="896" y="912"/>
                </a:cubicBezTo>
                <a:cubicBezTo>
                  <a:pt x="92" y="912"/>
                  <a:pt x="92" y="912"/>
                  <a:pt x="92" y="912"/>
                </a:cubicBezTo>
                <a:cubicBezTo>
                  <a:pt x="92" y="433"/>
                  <a:pt x="92" y="433"/>
                  <a:pt x="92" y="433"/>
                </a:cubicBezTo>
                <a:cubicBezTo>
                  <a:pt x="92" y="399"/>
                  <a:pt x="119" y="372"/>
                  <a:pt x="153" y="372"/>
                </a:cubicBezTo>
                <a:cubicBezTo>
                  <a:pt x="2046" y="372"/>
                  <a:pt x="2046" y="372"/>
                  <a:pt x="2046" y="37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SlideModel shp247">
            <a:extLst>
              <a:ext uri="{FF2B5EF4-FFF2-40B4-BE49-F238E27FC236}">
                <a16:creationId xmlns:a16="http://schemas.microsoft.com/office/drawing/2014/main" id="{17816254-2096-4E12-BEA1-EE96D0518A45}"/>
              </a:ext>
            </a:extLst>
          </p:cNvPr>
          <p:cNvSpPr/>
          <p:nvPr/>
        </p:nvSpPr>
        <p:spPr>
          <a:xfrm>
            <a:off x="2899752" y="2451994"/>
            <a:ext cx="1149631" cy="62209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lideModel shp248">
            <a:extLst>
              <a:ext uri="{FF2B5EF4-FFF2-40B4-BE49-F238E27FC236}">
                <a16:creationId xmlns:a16="http://schemas.microsoft.com/office/drawing/2014/main" id="{0FBF2924-034A-4318-8BD1-0880F54FC56C}"/>
              </a:ext>
            </a:extLst>
          </p:cNvPr>
          <p:cNvSpPr/>
          <p:nvPr/>
        </p:nvSpPr>
        <p:spPr>
          <a:xfrm>
            <a:off x="4074354" y="3095292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lideModel shp21">
            <a:extLst>
              <a:ext uri="{FF2B5EF4-FFF2-40B4-BE49-F238E27FC236}">
                <a16:creationId xmlns:a16="http://schemas.microsoft.com/office/drawing/2014/main" id="{41DCFDE1-3573-4874-AACB-F2E5F1F0500E}"/>
              </a:ext>
            </a:extLst>
          </p:cNvPr>
          <p:cNvSpPr/>
          <p:nvPr/>
        </p:nvSpPr>
        <p:spPr>
          <a:xfrm>
            <a:off x="8942093" y="1221906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lideModel shp22">
            <a:extLst>
              <a:ext uri="{FF2B5EF4-FFF2-40B4-BE49-F238E27FC236}">
                <a16:creationId xmlns:a16="http://schemas.microsoft.com/office/drawing/2014/main" id="{8DDFC870-5A54-4DFB-9737-22BB9ECBA9F9}"/>
              </a:ext>
            </a:extLst>
          </p:cNvPr>
          <p:cNvSpPr/>
          <p:nvPr/>
        </p:nvSpPr>
        <p:spPr>
          <a:xfrm>
            <a:off x="8638966" y="1058372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lideModel shp23">
            <a:extLst>
              <a:ext uri="{FF2B5EF4-FFF2-40B4-BE49-F238E27FC236}">
                <a16:creationId xmlns:a16="http://schemas.microsoft.com/office/drawing/2014/main" id="{EC8D6655-3D72-47CC-9D9A-6260E3174A3E}"/>
              </a:ext>
            </a:extLst>
          </p:cNvPr>
          <p:cNvSpPr/>
          <p:nvPr/>
        </p:nvSpPr>
        <p:spPr>
          <a:xfrm>
            <a:off x="8733771" y="1153177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SlideModel shp24">
            <a:extLst>
              <a:ext uri="{FF2B5EF4-FFF2-40B4-BE49-F238E27FC236}">
                <a16:creationId xmlns:a16="http://schemas.microsoft.com/office/drawing/2014/main" id="{88755C1E-003A-4B3C-B7D8-AA40E1F4F08C}"/>
              </a:ext>
            </a:extLst>
          </p:cNvPr>
          <p:cNvSpPr/>
          <p:nvPr/>
        </p:nvSpPr>
        <p:spPr>
          <a:xfrm>
            <a:off x="8834166" y="1253573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lideModel shp26">
            <a:extLst>
              <a:ext uri="{FF2B5EF4-FFF2-40B4-BE49-F238E27FC236}">
                <a16:creationId xmlns:a16="http://schemas.microsoft.com/office/drawing/2014/main" id="{EE7CE61D-F81C-4793-A264-13367C916087}"/>
              </a:ext>
            </a:extLst>
          </p:cNvPr>
          <p:cNvSpPr/>
          <p:nvPr/>
        </p:nvSpPr>
        <p:spPr>
          <a:xfrm flipH="1">
            <a:off x="7182770" y="1502853"/>
            <a:ext cx="1450604" cy="62209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lideModel shp28">
            <a:extLst>
              <a:ext uri="{FF2B5EF4-FFF2-40B4-BE49-F238E27FC236}">
                <a16:creationId xmlns:a16="http://schemas.microsoft.com/office/drawing/2014/main" id="{93E7F835-258B-4110-8B9F-7C5A1FE0FB06}"/>
              </a:ext>
            </a:extLst>
          </p:cNvPr>
          <p:cNvSpPr/>
          <p:nvPr/>
        </p:nvSpPr>
        <p:spPr>
          <a:xfrm flipH="1">
            <a:off x="7071424" y="2053290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lideModel shp40">
            <a:extLst>
              <a:ext uri="{FF2B5EF4-FFF2-40B4-BE49-F238E27FC236}">
                <a16:creationId xmlns:a16="http://schemas.microsoft.com/office/drawing/2014/main" id="{1EA1E136-6848-40E2-A697-41FD9C250F36}"/>
              </a:ext>
            </a:extLst>
          </p:cNvPr>
          <p:cNvSpPr/>
          <p:nvPr/>
        </p:nvSpPr>
        <p:spPr>
          <a:xfrm>
            <a:off x="9134014" y="4297928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SlideModel shp41">
            <a:extLst>
              <a:ext uri="{FF2B5EF4-FFF2-40B4-BE49-F238E27FC236}">
                <a16:creationId xmlns:a16="http://schemas.microsoft.com/office/drawing/2014/main" id="{3C305B5C-CB75-48C1-B1F0-F180DB9E4417}"/>
              </a:ext>
            </a:extLst>
          </p:cNvPr>
          <p:cNvSpPr/>
          <p:nvPr/>
        </p:nvSpPr>
        <p:spPr>
          <a:xfrm>
            <a:off x="8856321" y="4165374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lideModel shp42">
            <a:extLst>
              <a:ext uri="{FF2B5EF4-FFF2-40B4-BE49-F238E27FC236}">
                <a16:creationId xmlns:a16="http://schemas.microsoft.com/office/drawing/2014/main" id="{59292059-7B43-43D2-A3F9-E4A0416DAA31}"/>
              </a:ext>
            </a:extLst>
          </p:cNvPr>
          <p:cNvSpPr/>
          <p:nvPr/>
        </p:nvSpPr>
        <p:spPr>
          <a:xfrm>
            <a:off x="8951126" y="4260179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SlideModel shp43">
            <a:extLst>
              <a:ext uri="{FF2B5EF4-FFF2-40B4-BE49-F238E27FC236}">
                <a16:creationId xmlns:a16="http://schemas.microsoft.com/office/drawing/2014/main" id="{35458972-052D-4A36-9467-2C4A7ED287EF}"/>
              </a:ext>
            </a:extLst>
          </p:cNvPr>
          <p:cNvSpPr/>
          <p:nvPr/>
        </p:nvSpPr>
        <p:spPr>
          <a:xfrm>
            <a:off x="9051521" y="4360575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lideModel shp50">
            <a:extLst>
              <a:ext uri="{FF2B5EF4-FFF2-40B4-BE49-F238E27FC236}">
                <a16:creationId xmlns:a16="http://schemas.microsoft.com/office/drawing/2014/main" id="{823F5453-2C43-49BC-AAE9-31DA5586BD8D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7715214" y="4621331"/>
            <a:ext cx="1141107" cy="1391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SlideModel shp57">
            <a:extLst>
              <a:ext uri="{FF2B5EF4-FFF2-40B4-BE49-F238E27FC236}">
                <a16:creationId xmlns:a16="http://schemas.microsoft.com/office/drawing/2014/main" id="{23DD4691-ABA2-44AE-8E1C-CA49E05E68BA}"/>
              </a:ext>
            </a:extLst>
          </p:cNvPr>
          <p:cNvSpPr/>
          <p:nvPr/>
        </p:nvSpPr>
        <p:spPr>
          <a:xfrm flipH="1">
            <a:off x="7615073" y="4531020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SlideModel shp29">
            <a:extLst>
              <a:ext uri="{FF2B5EF4-FFF2-40B4-BE49-F238E27FC236}">
                <a16:creationId xmlns:a16="http://schemas.microsoft.com/office/drawing/2014/main" id="{A1C3AA65-2227-4B18-83C3-8EA5ACD4B970}"/>
              </a:ext>
            </a:extLst>
          </p:cNvPr>
          <p:cNvSpPr/>
          <p:nvPr/>
        </p:nvSpPr>
        <p:spPr>
          <a:xfrm flipH="1">
            <a:off x="7623390" y="3025186"/>
            <a:ext cx="1378575" cy="170427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631" h="622092">
                <a:moveTo>
                  <a:pt x="0" y="0"/>
                </a:moveTo>
                <a:lnTo>
                  <a:pt x="493138" y="0"/>
                </a:lnTo>
                <a:lnTo>
                  <a:pt x="1149631" y="62209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SlideModel shp30">
            <a:extLst>
              <a:ext uri="{FF2B5EF4-FFF2-40B4-BE49-F238E27FC236}">
                <a16:creationId xmlns:a16="http://schemas.microsoft.com/office/drawing/2014/main" id="{E0F88E60-8789-45E6-AB99-FD825D8DD600}"/>
              </a:ext>
            </a:extLst>
          </p:cNvPr>
          <p:cNvSpPr/>
          <p:nvPr/>
        </p:nvSpPr>
        <p:spPr>
          <a:xfrm>
            <a:off x="9311896" y="2700393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SlideModel shp31">
            <a:extLst>
              <a:ext uri="{FF2B5EF4-FFF2-40B4-BE49-F238E27FC236}">
                <a16:creationId xmlns:a16="http://schemas.microsoft.com/office/drawing/2014/main" id="{401FCE57-5F8A-4E05-8603-4A3E757C5AD8}"/>
              </a:ext>
            </a:extLst>
          </p:cNvPr>
          <p:cNvSpPr/>
          <p:nvPr/>
        </p:nvSpPr>
        <p:spPr>
          <a:xfrm>
            <a:off x="9034203" y="2567839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SlideModel shp32">
            <a:extLst>
              <a:ext uri="{FF2B5EF4-FFF2-40B4-BE49-F238E27FC236}">
                <a16:creationId xmlns:a16="http://schemas.microsoft.com/office/drawing/2014/main" id="{25602C10-3137-4B93-A559-2835D1A2D8D8}"/>
              </a:ext>
            </a:extLst>
          </p:cNvPr>
          <p:cNvSpPr/>
          <p:nvPr/>
        </p:nvSpPr>
        <p:spPr>
          <a:xfrm>
            <a:off x="9129008" y="2662644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SlideModel shp33">
            <a:extLst>
              <a:ext uri="{FF2B5EF4-FFF2-40B4-BE49-F238E27FC236}">
                <a16:creationId xmlns:a16="http://schemas.microsoft.com/office/drawing/2014/main" id="{FDA4A4F2-C42B-468B-9677-2CD83A456C8D}"/>
              </a:ext>
            </a:extLst>
          </p:cNvPr>
          <p:cNvSpPr/>
          <p:nvPr/>
        </p:nvSpPr>
        <p:spPr>
          <a:xfrm>
            <a:off x="9229403" y="2763040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SlideModel shp38">
            <a:extLst>
              <a:ext uri="{FF2B5EF4-FFF2-40B4-BE49-F238E27FC236}">
                <a16:creationId xmlns:a16="http://schemas.microsoft.com/office/drawing/2014/main" id="{307AA0B6-6EAF-4C75-9C48-2FD12780177F}"/>
              </a:ext>
            </a:extLst>
          </p:cNvPr>
          <p:cNvSpPr/>
          <p:nvPr/>
        </p:nvSpPr>
        <p:spPr>
          <a:xfrm flipH="1">
            <a:off x="7545380" y="3150319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SlideModel shp213">
            <a:extLst>
              <a:ext uri="{FF2B5EF4-FFF2-40B4-BE49-F238E27FC236}">
                <a16:creationId xmlns:a16="http://schemas.microsoft.com/office/drawing/2014/main" id="{084E2BE4-1F1F-4045-B257-FC71400D2901}"/>
              </a:ext>
            </a:extLst>
          </p:cNvPr>
          <p:cNvSpPr/>
          <p:nvPr/>
        </p:nvSpPr>
        <p:spPr>
          <a:xfrm flipH="1">
            <a:off x="584015" y="5701990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SlideModel shp214">
            <a:extLst>
              <a:ext uri="{FF2B5EF4-FFF2-40B4-BE49-F238E27FC236}">
                <a16:creationId xmlns:a16="http://schemas.microsoft.com/office/drawing/2014/main" id="{97899BD4-7221-41F1-9DBD-31A7E06680B5}"/>
              </a:ext>
            </a:extLst>
          </p:cNvPr>
          <p:cNvSpPr/>
          <p:nvPr/>
        </p:nvSpPr>
        <p:spPr>
          <a:xfrm flipH="1">
            <a:off x="2385563" y="5569436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SlideModel shp215">
            <a:extLst>
              <a:ext uri="{FF2B5EF4-FFF2-40B4-BE49-F238E27FC236}">
                <a16:creationId xmlns:a16="http://schemas.microsoft.com/office/drawing/2014/main" id="{52BDE79F-90D4-4025-B60C-2E708EA2F3D5}"/>
              </a:ext>
            </a:extLst>
          </p:cNvPr>
          <p:cNvSpPr/>
          <p:nvPr/>
        </p:nvSpPr>
        <p:spPr>
          <a:xfrm flipH="1">
            <a:off x="2480367" y="5664241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SlideModel shp216">
            <a:extLst>
              <a:ext uri="{FF2B5EF4-FFF2-40B4-BE49-F238E27FC236}">
                <a16:creationId xmlns:a16="http://schemas.microsoft.com/office/drawing/2014/main" id="{79FAD4F6-1502-4BA3-8494-569D63B7EEF6}"/>
              </a:ext>
            </a:extLst>
          </p:cNvPr>
          <p:cNvSpPr/>
          <p:nvPr/>
        </p:nvSpPr>
        <p:spPr>
          <a:xfrm flipH="1">
            <a:off x="2580764" y="5764637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SlideModel shp219">
            <a:extLst>
              <a:ext uri="{FF2B5EF4-FFF2-40B4-BE49-F238E27FC236}">
                <a16:creationId xmlns:a16="http://schemas.microsoft.com/office/drawing/2014/main" id="{B80390C1-8C74-415F-BD16-3E69466EA4ED}"/>
              </a:ext>
            </a:extLst>
          </p:cNvPr>
          <p:cNvSpPr/>
          <p:nvPr/>
        </p:nvSpPr>
        <p:spPr>
          <a:xfrm flipV="1">
            <a:off x="3327120" y="5445224"/>
            <a:ext cx="1885443" cy="610868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0" fmla="*/ 0 w 730990"/>
              <a:gd name="connsiteY0" fmla="*/ 0 h 236502"/>
              <a:gd name="connsiteX1" fmla="*/ 493138 w 730990"/>
              <a:gd name="connsiteY1" fmla="*/ 0 h 236502"/>
              <a:gd name="connsiteX2" fmla="*/ 730990 w 730990"/>
              <a:gd name="connsiteY2" fmla="*/ 236502 h 23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990" h="236502">
                <a:moveTo>
                  <a:pt x="0" y="0"/>
                </a:moveTo>
                <a:lnTo>
                  <a:pt x="493138" y="0"/>
                </a:lnTo>
                <a:lnTo>
                  <a:pt x="730990" y="23650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SlideModel shp220">
            <a:extLst>
              <a:ext uri="{FF2B5EF4-FFF2-40B4-BE49-F238E27FC236}">
                <a16:creationId xmlns:a16="http://schemas.microsoft.com/office/drawing/2014/main" id="{23C46EA9-2F98-4097-9C06-519B04AA01A4}"/>
              </a:ext>
            </a:extLst>
          </p:cNvPr>
          <p:cNvSpPr/>
          <p:nvPr/>
        </p:nvSpPr>
        <p:spPr>
          <a:xfrm>
            <a:off x="5073759" y="5381294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SlideModel shp39">
            <a:extLst>
              <a:ext uri="{FF2B5EF4-FFF2-40B4-BE49-F238E27FC236}">
                <a16:creationId xmlns:a16="http://schemas.microsoft.com/office/drawing/2014/main" id="{672B4E0A-6DB8-4FE8-B92D-A987F7132031}"/>
              </a:ext>
            </a:extLst>
          </p:cNvPr>
          <p:cNvSpPr/>
          <p:nvPr/>
        </p:nvSpPr>
        <p:spPr>
          <a:xfrm flipH="1" flipV="1">
            <a:off x="6804393" y="5859082"/>
            <a:ext cx="1306184" cy="236502"/>
          </a:xfrm>
          <a:custGeom>
            <a:avLst/>
            <a:gdLst>
              <a:gd name="connsiteX0" fmla="*/ 0 w 493138"/>
              <a:gd name="connsiteY0" fmla="*/ 0 h 493138"/>
              <a:gd name="connsiteX1" fmla="*/ 493138 w 493138"/>
              <a:gd name="connsiteY1" fmla="*/ 0 h 493138"/>
              <a:gd name="connsiteX2" fmla="*/ 493138 w 493138"/>
              <a:gd name="connsiteY2" fmla="*/ 493138 h 493138"/>
              <a:gd name="connsiteX3" fmla="*/ 0 w 493138"/>
              <a:gd name="connsiteY3" fmla="*/ 493138 h 493138"/>
              <a:gd name="connsiteX4" fmla="*/ 0 w 493138"/>
              <a:gd name="connsiteY4" fmla="*/ 0 h 493138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3" fmla="*/ 0 w 1149631"/>
              <a:gd name="connsiteY3" fmla="*/ 493138 h 622092"/>
              <a:gd name="connsiteX4" fmla="*/ 0 w 1149631"/>
              <a:gd name="connsiteY4" fmla="*/ 0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4" fmla="*/ 91440 w 1149631"/>
              <a:gd name="connsiteY4" fmla="*/ 584578 h 622092"/>
              <a:gd name="connsiteX0" fmla="*/ 0 w 1149631"/>
              <a:gd name="connsiteY0" fmla="*/ 493138 h 622092"/>
              <a:gd name="connsiteX1" fmla="*/ 0 w 1149631"/>
              <a:gd name="connsiteY1" fmla="*/ 0 h 622092"/>
              <a:gd name="connsiteX2" fmla="*/ 493138 w 1149631"/>
              <a:gd name="connsiteY2" fmla="*/ 0 h 622092"/>
              <a:gd name="connsiteX3" fmla="*/ 1149631 w 1149631"/>
              <a:gd name="connsiteY3" fmla="*/ 622092 h 622092"/>
              <a:gd name="connsiteX0" fmla="*/ 0 w 1149631"/>
              <a:gd name="connsiteY0" fmla="*/ 0 h 622092"/>
              <a:gd name="connsiteX1" fmla="*/ 493138 w 1149631"/>
              <a:gd name="connsiteY1" fmla="*/ 0 h 622092"/>
              <a:gd name="connsiteX2" fmla="*/ 1149631 w 1149631"/>
              <a:gd name="connsiteY2" fmla="*/ 622092 h 622092"/>
              <a:gd name="connsiteX0" fmla="*/ 0 w 730990"/>
              <a:gd name="connsiteY0" fmla="*/ 0 h 236502"/>
              <a:gd name="connsiteX1" fmla="*/ 493138 w 730990"/>
              <a:gd name="connsiteY1" fmla="*/ 0 h 236502"/>
              <a:gd name="connsiteX2" fmla="*/ 730990 w 730990"/>
              <a:gd name="connsiteY2" fmla="*/ 236502 h 23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990" h="236502">
                <a:moveTo>
                  <a:pt x="0" y="0"/>
                </a:moveTo>
                <a:lnTo>
                  <a:pt x="493138" y="0"/>
                </a:lnTo>
                <a:lnTo>
                  <a:pt x="730990" y="23650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lideModel shp51">
            <a:extLst>
              <a:ext uri="{FF2B5EF4-FFF2-40B4-BE49-F238E27FC236}">
                <a16:creationId xmlns:a16="http://schemas.microsoft.com/office/drawing/2014/main" id="{E6395CD0-9F10-497E-AB4C-8E7B4E18E7F6}"/>
              </a:ext>
            </a:extLst>
          </p:cNvPr>
          <p:cNvSpPr/>
          <p:nvPr/>
        </p:nvSpPr>
        <p:spPr>
          <a:xfrm>
            <a:off x="8388282" y="5756943"/>
            <a:ext cx="2438549" cy="6495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lideModel shp52">
            <a:extLst>
              <a:ext uri="{FF2B5EF4-FFF2-40B4-BE49-F238E27FC236}">
                <a16:creationId xmlns:a16="http://schemas.microsoft.com/office/drawing/2014/main" id="{58D7F344-43BB-441A-B34D-E2B1A613695D}"/>
              </a:ext>
            </a:extLst>
          </p:cNvPr>
          <p:cNvSpPr/>
          <p:nvPr/>
        </p:nvSpPr>
        <p:spPr>
          <a:xfrm>
            <a:off x="8110589" y="5624389"/>
            <a:ext cx="914694" cy="9146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lideModel shp53">
            <a:extLst>
              <a:ext uri="{FF2B5EF4-FFF2-40B4-BE49-F238E27FC236}">
                <a16:creationId xmlns:a16="http://schemas.microsoft.com/office/drawing/2014/main" id="{467EEF8E-1146-4153-9663-02C822550216}"/>
              </a:ext>
            </a:extLst>
          </p:cNvPr>
          <p:cNvSpPr/>
          <p:nvPr/>
        </p:nvSpPr>
        <p:spPr>
          <a:xfrm>
            <a:off x="8205394" y="5719194"/>
            <a:ext cx="725085" cy="72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SlideModel shp54">
            <a:extLst>
              <a:ext uri="{FF2B5EF4-FFF2-40B4-BE49-F238E27FC236}">
                <a16:creationId xmlns:a16="http://schemas.microsoft.com/office/drawing/2014/main" id="{77557850-2597-41E0-B02F-056BB04FE697}"/>
              </a:ext>
            </a:extLst>
          </p:cNvPr>
          <p:cNvSpPr/>
          <p:nvPr/>
        </p:nvSpPr>
        <p:spPr>
          <a:xfrm>
            <a:off x="8305789" y="5819590"/>
            <a:ext cx="524294" cy="5242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lideModel shp58">
            <a:extLst>
              <a:ext uri="{FF2B5EF4-FFF2-40B4-BE49-F238E27FC236}">
                <a16:creationId xmlns:a16="http://schemas.microsoft.com/office/drawing/2014/main" id="{888E878F-9C6A-453B-960A-3C217ADA9D03}"/>
              </a:ext>
            </a:extLst>
          </p:cNvPr>
          <p:cNvSpPr/>
          <p:nvPr/>
        </p:nvSpPr>
        <p:spPr>
          <a:xfrm flipH="1">
            <a:off x="6754411" y="5738137"/>
            <a:ext cx="180622" cy="1806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28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5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SUBSCRIBE NOW</a:t>
            </a:r>
            <a:endParaRPr kumimoji="0" lang="es-UY" sz="239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3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90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9" y="4849435"/>
            <a:ext cx="471441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to use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Fully customizable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901" y="4467661"/>
            <a:ext cx="5907571" cy="3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2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3" y="1843566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9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5"/>
            <a:ext cx="3619474" cy="83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70" y="1374375"/>
            <a:ext cx="502134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6" y="878139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01559" y="894642"/>
            <a:ext cx="2592288" cy="2276958"/>
            <a:chOff x="2854052" y="1340768"/>
            <a:chExt cx="5391905" cy="5013589"/>
          </a:xfrm>
        </p:grpSpPr>
        <p:sp>
          <p:nvSpPr>
            <p:cNvPr id="70" name="SlideModel shp2">
              <a:extLst>
                <a:ext uri="{FF2B5EF4-FFF2-40B4-BE49-F238E27FC236}">
                  <a16:creationId xmlns:a16="http://schemas.microsoft.com/office/drawing/2014/main" id="{F7FBC1BF-4AF0-4433-BDB1-BECE7C0F8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1740" y="3821853"/>
              <a:ext cx="1974217" cy="675825"/>
            </a:xfrm>
            <a:custGeom>
              <a:avLst/>
              <a:gdLst>
                <a:gd name="T0" fmla="*/ 3026 w 6449"/>
                <a:gd name="T1" fmla="*/ 0 h 2212"/>
                <a:gd name="T2" fmla="*/ 6449 w 6449"/>
                <a:gd name="T3" fmla="*/ 516 h 2212"/>
                <a:gd name="T4" fmla="*/ 0 w 6449"/>
                <a:gd name="T5" fmla="*/ 2212 h 2212"/>
                <a:gd name="T6" fmla="*/ 3 w 6449"/>
                <a:gd name="T7" fmla="*/ 2209 h 2212"/>
                <a:gd name="T8" fmla="*/ 7 w 6449"/>
                <a:gd name="T9" fmla="*/ 2196 h 2212"/>
                <a:gd name="T10" fmla="*/ 15 w 6449"/>
                <a:gd name="T11" fmla="*/ 2175 h 2212"/>
                <a:gd name="T12" fmla="*/ 24 w 6449"/>
                <a:gd name="T13" fmla="*/ 2146 h 2212"/>
                <a:gd name="T14" fmla="*/ 35 w 6449"/>
                <a:gd name="T15" fmla="*/ 2109 h 2212"/>
                <a:gd name="T16" fmla="*/ 46 w 6449"/>
                <a:gd name="T17" fmla="*/ 2064 h 2212"/>
                <a:gd name="T18" fmla="*/ 58 w 6449"/>
                <a:gd name="T19" fmla="*/ 2011 h 2212"/>
                <a:gd name="T20" fmla="*/ 70 w 6449"/>
                <a:gd name="T21" fmla="*/ 1950 h 2212"/>
                <a:gd name="T22" fmla="*/ 74 w 6449"/>
                <a:gd name="T23" fmla="*/ 1917 h 2212"/>
                <a:gd name="T24" fmla="*/ 80 w 6449"/>
                <a:gd name="T25" fmla="*/ 1882 h 2212"/>
                <a:gd name="T26" fmla="*/ 84 w 6449"/>
                <a:gd name="T27" fmla="*/ 1846 h 2212"/>
                <a:gd name="T28" fmla="*/ 89 w 6449"/>
                <a:gd name="T29" fmla="*/ 1807 h 2212"/>
                <a:gd name="T30" fmla="*/ 93 w 6449"/>
                <a:gd name="T31" fmla="*/ 1766 h 2212"/>
                <a:gd name="T32" fmla="*/ 95 w 6449"/>
                <a:gd name="T33" fmla="*/ 1725 h 2212"/>
                <a:gd name="T34" fmla="*/ 98 w 6449"/>
                <a:gd name="T35" fmla="*/ 1681 h 2212"/>
                <a:gd name="T36" fmla="*/ 100 w 6449"/>
                <a:gd name="T37" fmla="*/ 1634 h 2212"/>
                <a:gd name="T38" fmla="*/ 101 w 6449"/>
                <a:gd name="T39" fmla="*/ 1587 h 2212"/>
                <a:gd name="T40" fmla="*/ 101 w 6449"/>
                <a:gd name="T41" fmla="*/ 1537 h 2212"/>
                <a:gd name="T42" fmla="*/ 100 w 6449"/>
                <a:gd name="T43" fmla="*/ 1487 h 2212"/>
                <a:gd name="T44" fmla="*/ 97 w 6449"/>
                <a:gd name="T45" fmla="*/ 1434 h 2212"/>
                <a:gd name="T46" fmla="*/ 95 w 6449"/>
                <a:gd name="T47" fmla="*/ 1379 h 2212"/>
                <a:gd name="T48" fmla="*/ 91 w 6449"/>
                <a:gd name="T49" fmla="*/ 1323 h 2212"/>
                <a:gd name="T50" fmla="*/ 85 w 6449"/>
                <a:gd name="T51" fmla="*/ 1266 h 2212"/>
                <a:gd name="T52" fmla="*/ 78 w 6449"/>
                <a:gd name="T53" fmla="*/ 1206 h 2212"/>
                <a:gd name="T54" fmla="*/ 3026 w 6449"/>
                <a:gd name="T55" fmla="*/ 0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49" h="2212">
                  <a:moveTo>
                    <a:pt x="3026" y="0"/>
                  </a:moveTo>
                  <a:lnTo>
                    <a:pt x="6449" y="516"/>
                  </a:lnTo>
                  <a:lnTo>
                    <a:pt x="0" y="2212"/>
                  </a:lnTo>
                  <a:lnTo>
                    <a:pt x="3" y="2209"/>
                  </a:lnTo>
                  <a:lnTo>
                    <a:pt x="7" y="2196"/>
                  </a:lnTo>
                  <a:lnTo>
                    <a:pt x="15" y="2175"/>
                  </a:lnTo>
                  <a:lnTo>
                    <a:pt x="24" y="2146"/>
                  </a:lnTo>
                  <a:lnTo>
                    <a:pt x="35" y="2109"/>
                  </a:lnTo>
                  <a:lnTo>
                    <a:pt x="46" y="2064"/>
                  </a:lnTo>
                  <a:lnTo>
                    <a:pt x="58" y="2011"/>
                  </a:lnTo>
                  <a:lnTo>
                    <a:pt x="70" y="1950"/>
                  </a:lnTo>
                  <a:lnTo>
                    <a:pt x="74" y="1917"/>
                  </a:lnTo>
                  <a:lnTo>
                    <a:pt x="80" y="1882"/>
                  </a:lnTo>
                  <a:lnTo>
                    <a:pt x="84" y="1846"/>
                  </a:lnTo>
                  <a:lnTo>
                    <a:pt x="89" y="1807"/>
                  </a:lnTo>
                  <a:lnTo>
                    <a:pt x="93" y="1766"/>
                  </a:lnTo>
                  <a:lnTo>
                    <a:pt x="95" y="1725"/>
                  </a:lnTo>
                  <a:lnTo>
                    <a:pt x="98" y="1681"/>
                  </a:lnTo>
                  <a:lnTo>
                    <a:pt x="100" y="1634"/>
                  </a:lnTo>
                  <a:lnTo>
                    <a:pt x="101" y="1587"/>
                  </a:lnTo>
                  <a:lnTo>
                    <a:pt x="101" y="1537"/>
                  </a:lnTo>
                  <a:lnTo>
                    <a:pt x="100" y="1487"/>
                  </a:lnTo>
                  <a:lnTo>
                    <a:pt x="97" y="1434"/>
                  </a:lnTo>
                  <a:lnTo>
                    <a:pt x="95" y="1379"/>
                  </a:lnTo>
                  <a:lnTo>
                    <a:pt x="91" y="1323"/>
                  </a:lnTo>
                  <a:lnTo>
                    <a:pt x="85" y="1266"/>
                  </a:lnTo>
                  <a:lnTo>
                    <a:pt x="78" y="1206"/>
                  </a:lnTo>
                  <a:lnTo>
                    <a:pt x="3026" y="0"/>
                  </a:lnTo>
                  <a:close/>
                </a:path>
              </a:pathLst>
            </a:custGeom>
            <a:gradFill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FFC752">
                    <a:lumMod val="7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SlideModel shp3">
              <a:extLst>
                <a:ext uri="{FF2B5EF4-FFF2-40B4-BE49-F238E27FC236}">
                  <a16:creationId xmlns:a16="http://schemas.microsoft.com/office/drawing/2014/main" id="{CE42EABA-234A-491F-8E84-6DAE529E6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508" y="3017473"/>
              <a:ext cx="1158819" cy="1173511"/>
            </a:xfrm>
            <a:custGeom>
              <a:avLst/>
              <a:gdLst>
                <a:gd name="T0" fmla="*/ 3786 w 3786"/>
                <a:gd name="T1" fmla="*/ 2625 h 3831"/>
                <a:gd name="T2" fmla="*/ 838 w 3786"/>
                <a:gd name="T3" fmla="*/ 3831 h 3831"/>
                <a:gd name="T4" fmla="*/ 840 w 3786"/>
                <a:gd name="T5" fmla="*/ 3820 h 3831"/>
                <a:gd name="T6" fmla="*/ 842 w 3786"/>
                <a:gd name="T7" fmla="*/ 3789 h 3831"/>
                <a:gd name="T8" fmla="*/ 844 w 3786"/>
                <a:gd name="T9" fmla="*/ 3766 h 3831"/>
                <a:gd name="T10" fmla="*/ 845 w 3786"/>
                <a:gd name="T11" fmla="*/ 3739 h 3831"/>
                <a:gd name="T12" fmla="*/ 845 w 3786"/>
                <a:gd name="T13" fmla="*/ 3706 h 3831"/>
                <a:gd name="T14" fmla="*/ 845 w 3786"/>
                <a:gd name="T15" fmla="*/ 3669 h 3831"/>
                <a:gd name="T16" fmla="*/ 844 w 3786"/>
                <a:gd name="T17" fmla="*/ 3629 h 3831"/>
                <a:gd name="T18" fmla="*/ 842 w 3786"/>
                <a:gd name="T19" fmla="*/ 3584 h 3831"/>
                <a:gd name="T20" fmla="*/ 839 w 3786"/>
                <a:gd name="T21" fmla="*/ 3534 h 3831"/>
                <a:gd name="T22" fmla="*/ 832 w 3786"/>
                <a:gd name="T23" fmla="*/ 3480 h 3831"/>
                <a:gd name="T24" fmla="*/ 825 w 3786"/>
                <a:gd name="T25" fmla="*/ 3423 h 3831"/>
                <a:gd name="T26" fmla="*/ 815 w 3786"/>
                <a:gd name="T27" fmla="*/ 3362 h 3831"/>
                <a:gd name="T28" fmla="*/ 803 w 3786"/>
                <a:gd name="T29" fmla="*/ 3297 h 3831"/>
                <a:gd name="T30" fmla="*/ 788 w 3786"/>
                <a:gd name="T31" fmla="*/ 3230 h 3831"/>
                <a:gd name="T32" fmla="*/ 770 w 3786"/>
                <a:gd name="T33" fmla="*/ 3159 h 3831"/>
                <a:gd name="T34" fmla="*/ 749 w 3786"/>
                <a:gd name="T35" fmla="*/ 3084 h 3831"/>
                <a:gd name="T36" fmla="*/ 725 w 3786"/>
                <a:gd name="T37" fmla="*/ 3007 h 3831"/>
                <a:gd name="T38" fmla="*/ 698 w 3786"/>
                <a:gd name="T39" fmla="*/ 2927 h 3831"/>
                <a:gd name="T40" fmla="*/ 667 w 3786"/>
                <a:gd name="T41" fmla="*/ 2843 h 3831"/>
                <a:gd name="T42" fmla="*/ 631 w 3786"/>
                <a:gd name="T43" fmla="*/ 2757 h 3831"/>
                <a:gd name="T44" fmla="*/ 591 w 3786"/>
                <a:gd name="T45" fmla="*/ 2668 h 3831"/>
                <a:gd name="T46" fmla="*/ 546 w 3786"/>
                <a:gd name="T47" fmla="*/ 2578 h 3831"/>
                <a:gd name="T48" fmla="*/ 497 w 3786"/>
                <a:gd name="T49" fmla="*/ 2484 h 3831"/>
                <a:gd name="T50" fmla="*/ 443 w 3786"/>
                <a:gd name="T51" fmla="*/ 2388 h 3831"/>
                <a:gd name="T52" fmla="*/ 384 w 3786"/>
                <a:gd name="T53" fmla="*/ 2292 h 3831"/>
                <a:gd name="T54" fmla="*/ 319 w 3786"/>
                <a:gd name="T55" fmla="*/ 2193 h 3831"/>
                <a:gd name="T56" fmla="*/ 247 w 3786"/>
                <a:gd name="T57" fmla="*/ 2091 h 3831"/>
                <a:gd name="T58" fmla="*/ 171 w 3786"/>
                <a:gd name="T59" fmla="*/ 1988 h 3831"/>
                <a:gd name="T60" fmla="*/ 89 w 3786"/>
                <a:gd name="T61" fmla="*/ 1883 h 3831"/>
                <a:gd name="T62" fmla="*/ 0 w 3786"/>
                <a:gd name="T63" fmla="*/ 1778 h 3831"/>
                <a:gd name="T64" fmla="*/ 2553 w 3786"/>
                <a:gd name="T65" fmla="*/ 0 h 3831"/>
                <a:gd name="T66" fmla="*/ 2567 w 3786"/>
                <a:gd name="T67" fmla="*/ 14 h 3831"/>
                <a:gd name="T68" fmla="*/ 2607 w 3786"/>
                <a:gd name="T69" fmla="*/ 51 h 3831"/>
                <a:gd name="T70" fmla="*/ 2635 w 3786"/>
                <a:gd name="T71" fmla="*/ 78 h 3831"/>
                <a:gd name="T72" fmla="*/ 2668 w 3786"/>
                <a:gd name="T73" fmla="*/ 113 h 3831"/>
                <a:gd name="T74" fmla="*/ 2707 w 3786"/>
                <a:gd name="T75" fmla="*/ 151 h 3831"/>
                <a:gd name="T76" fmla="*/ 2749 w 3786"/>
                <a:gd name="T77" fmla="*/ 196 h 3831"/>
                <a:gd name="T78" fmla="*/ 2795 w 3786"/>
                <a:gd name="T79" fmla="*/ 247 h 3831"/>
                <a:gd name="T80" fmla="*/ 2845 w 3786"/>
                <a:gd name="T81" fmla="*/ 302 h 3831"/>
                <a:gd name="T82" fmla="*/ 2896 w 3786"/>
                <a:gd name="T83" fmla="*/ 362 h 3831"/>
                <a:gd name="T84" fmla="*/ 2950 w 3786"/>
                <a:gd name="T85" fmla="*/ 428 h 3831"/>
                <a:gd name="T86" fmla="*/ 3005 w 3786"/>
                <a:gd name="T87" fmla="*/ 500 h 3831"/>
                <a:gd name="T88" fmla="*/ 3063 w 3786"/>
                <a:gd name="T89" fmla="*/ 575 h 3831"/>
                <a:gd name="T90" fmla="*/ 3121 w 3786"/>
                <a:gd name="T91" fmla="*/ 655 h 3831"/>
                <a:gd name="T92" fmla="*/ 3179 w 3786"/>
                <a:gd name="T93" fmla="*/ 741 h 3831"/>
                <a:gd name="T94" fmla="*/ 3238 w 3786"/>
                <a:gd name="T95" fmla="*/ 830 h 3831"/>
                <a:gd name="T96" fmla="*/ 3295 w 3786"/>
                <a:gd name="T97" fmla="*/ 924 h 3831"/>
                <a:gd name="T98" fmla="*/ 3352 w 3786"/>
                <a:gd name="T99" fmla="*/ 1022 h 3831"/>
                <a:gd name="T100" fmla="*/ 3407 w 3786"/>
                <a:gd name="T101" fmla="*/ 1124 h 3831"/>
                <a:gd name="T102" fmla="*/ 3461 w 3786"/>
                <a:gd name="T103" fmla="*/ 1231 h 3831"/>
                <a:gd name="T104" fmla="*/ 3512 w 3786"/>
                <a:gd name="T105" fmla="*/ 1340 h 3831"/>
                <a:gd name="T106" fmla="*/ 3559 w 3786"/>
                <a:gd name="T107" fmla="*/ 1454 h 3831"/>
                <a:gd name="T108" fmla="*/ 3604 w 3786"/>
                <a:gd name="T109" fmla="*/ 1571 h 3831"/>
                <a:gd name="T110" fmla="*/ 3645 w 3786"/>
                <a:gd name="T111" fmla="*/ 1692 h 3831"/>
                <a:gd name="T112" fmla="*/ 3681 w 3786"/>
                <a:gd name="T113" fmla="*/ 1816 h 3831"/>
                <a:gd name="T114" fmla="*/ 3713 w 3786"/>
                <a:gd name="T115" fmla="*/ 1944 h 3831"/>
                <a:gd name="T116" fmla="*/ 3741 w 3786"/>
                <a:gd name="T117" fmla="*/ 2075 h 3831"/>
                <a:gd name="T118" fmla="*/ 3762 w 3786"/>
                <a:gd name="T119" fmla="*/ 2208 h 3831"/>
                <a:gd name="T120" fmla="*/ 3776 w 3786"/>
                <a:gd name="T121" fmla="*/ 2344 h 3831"/>
                <a:gd name="T122" fmla="*/ 3785 w 3786"/>
                <a:gd name="T123" fmla="*/ 2484 h 3831"/>
                <a:gd name="T124" fmla="*/ 3786 w 3786"/>
                <a:gd name="T125" fmla="*/ 2625 h 3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86" h="3831">
                  <a:moveTo>
                    <a:pt x="3786" y="2625"/>
                  </a:moveTo>
                  <a:lnTo>
                    <a:pt x="838" y="3831"/>
                  </a:lnTo>
                  <a:lnTo>
                    <a:pt x="840" y="3820"/>
                  </a:lnTo>
                  <a:lnTo>
                    <a:pt x="842" y="3789"/>
                  </a:lnTo>
                  <a:lnTo>
                    <a:pt x="844" y="3766"/>
                  </a:lnTo>
                  <a:lnTo>
                    <a:pt x="845" y="3739"/>
                  </a:lnTo>
                  <a:lnTo>
                    <a:pt x="845" y="3706"/>
                  </a:lnTo>
                  <a:lnTo>
                    <a:pt x="845" y="3669"/>
                  </a:lnTo>
                  <a:lnTo>
                    <a:pt x="844" y="3629"/>
                  </a:lnTo>
                  <a:lnTo>
                    <a:pt x="842" y="3584"/>
                  </a:lnTo>
                  <a:lnTo>
                    <a:pt x="839" y="3534"/>
                  </a:lnTo>
                  <a:lnTo>
                    <a:pt x="832" y="3480"/>
                  </a:lnTo>
                  <a:lnTo>
                    <a:pt x="825" y="3423"/>
                  </a:lnTo>
                  <a:lnTo>
                    <a:pt x="815" y="3362"/>
                  </a:lnTo>
                  <a:lnTo>
                    <a:pt x="803" y="3297"/>
                  </a:lnTo>
                  <a:lnTo>
                    <a:pt x="788" y="3230"/>
                  </a:lnTo>
                  <a:lnTo>
                    <a:pt x="770" y="3159"/>
                  </a:lnTo>
                  <a:lnTo>
                    <a:pt x="749" y="3084"/>
                  </a:lnTo>
                  <a:lnTo>
                    <a:pt x="725" y="3007"/>
                  </a:lnTo>
                  <a:lnTo>
                    <a:pt x="698" y="2927"/>
                  </a:lnTo>
                  <a:lnTo>
                    <a:pt x="667" y="2843"/>
                  </a:lnTo>
                  <a:lnTo>
                    <a:pt x="631" y="2757"/>
                  </a:lnTo>
                  <a:lnTo>
                    <a:pt x="591" y="2668"/>
                  </a:lnTo>
                  <a:lnTo>
                    <a:pt x="546" y="2578"/>
                  </a:lnTo>
                  <a:lnTo>
                    <a:pt x="497" y="2484"/>
                  </a:lnTo>
                  <a:lnTo>
                    <a:pt x="443" y="2388"/>
                  </a:lnTo>
                  <a:lnTo>
                    <a:pt x="384" y="2292"/>
                  </a:lnTo>
                  <a:lnTo>
                    <a:pt x="319" y="2193"/>
                  </a:lnTo>
                  <a:lnTo>
                    <a:pt x="247" y="2091"/>
                  </a:lnTo>
                  <a:lnTo>
                    <a:pt x="171" y="1988"/>
                  </a:lnTo>
                  <a:lnTo>
                    <a:pt x="89" y="1883"/>
                  </a:lnTo>
                  <a:lnTo>
                    <a:pt x="0" y="1778"/>
                  </a:lnTo>
                  <a:lnTo>
                    <a:pt x="2553" y="0"/>
                  </a:lnTo>
                  <a:lnTo>
                    <a:pt x="2567" y="14"/>
                  </a:lnTo>
                  <a:lnTo>
                    <a:pt x="2607" y="51"/>
                  </a:lnTo>
                  <a:lnTo>
                    <a:pt x="2635" y="78"/>
                  </a:lnTo>
                  <a:lnTo>
                    <a:pt x="2668" y="113"/>
                  </a:lnTo>
                  <a:lnTo>
                    <a:pt x="2707" y="151"/>
                  </a:lnTo>
                  <a:lnTo>
                    <a:pt x="2749" y="196"/>
                  </a:lnTo>
                  <a:lnTo>
                    <a:pt x="2795" y="247"/>
                  </a:lnTo>
                  <a:lnTo>
                    <a:pt x="2845" y="302"/>
                  </a:lnTo>
                  <a:lnTo>
                    <a:pt x="2896" y="362"/>
                  </a:lnTo>
                  <a:lnTo>
                    <a:pt x="2950" y="428"/>
                  </a:lnTo>
                  <a:lnTo>
                    <a:pt x="3005" y="500"/>
                  </a:lnTo>
                  <a:lnTo>
                    <a:pt x="3063" y="575"/>
                  </a:lnTo>
                  <a:lnTo>
                    <a:pt x="3121" y="655"/>
                  </a:lnTo>
                  <a:lnTo>
                    <a:pt x="3179" y="741"/>
                  </a:lnTo>
                  <a:lnTo>
                    <a:pt x="3238" y="830"/>
                  </a:lnTo>
                  <a:lnTo>
                    <a:pt x="3295" y="924"/>
                  </a:lnTo>
                  <a:lnTo>
                    <a:pt x="3352" y="1022"/>
                  </a:lnTo>
                  <a:lnTo>
                    <a:pt x="3407" y="1124"/>
                  </a:lnTo>
                  <a:lnTo>
                    <a:pt x="3461" y="1231"/>
                  </a:lnTo>
                  <a:lnTo>
                    <a:pt x="3512" y="1340"/>
                  </a:lnTo>
                  <a:lnTo>
                    <a:pt x="3559" y="1454"/>
                  </a:lnTo>
                  <a:lnTo>
                    <a:pt x="3604" y="1571"/>
                  </a:lnTo>
                  <a:lnTo>
                    <a:pt x="3645" y="1692"/>
                  </a:lnTo>
                  <a:lnTo>
                    <a:pt x="3681" y="1816"/>
                  </a:lnTo>
                  <a:lnTo>
                    <a:pt x="3713" y="1944"/>
                  </a:lnTo>
                  <a:lnTo>
                    <a:pt x="3741" y="2075"/>
                  </a:lnTo>
                  <a:lnTo>
                    <a:pt x="3762" y="2208"/>
                  </a:lnTo>
                  <a:lnTo>
                    <a:pt x="3776" y="2344"/>
                  </a:lnTo>
                  <a:lnTo>
                    <a:pt x="3785" y="2484"/>
                  </a:lnTo>
                  <a:lnTo>
                    <a:pt x="3786" y="2625"/>
                  </a:lnTo>
                  <a:close/>
                </a:path>
              </a:pathLst>
            </a:custGeom>
            <a:gradFill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FFC752">
                    <a:lumMod val="7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SlideModel shp4">
              <a:extLst>
                <a:ext uri="{FF2B5EF4-FFF2-40B4-BE49-F238E27FC236}">
                  <a16:creationId xmlns:a16="http://schemas.microsoft.com/office/drawing/2014/main" id="{F33D23BE-3D4E-4313-ABF7-5ECF49A7A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848" y="2411436"/>
              <a:ext cx="1425108" cy="1568353"/>
            </a:xfrm>
            <a:custGeom>
              <a:avLst/>
              <a:gdLst>
                <a:gd name="T0" fmla="*/ 1233 w 4656"/>
                <a:gd name="T1" fmla="*/ 4607 h 5123"/>
                <a:gd name="T2" fmla="*/ 4656 w 4656"/>
                <a:gd name="T3" fmla="*/ 5123 h 5123"/>
                <a:gd name="T4" fmla="*/ 4653 w 4656"/>
                <a:gd name="T5" fmla="*/ 5089 h 5123"/>
                <a:gd name="T6" fmla="*/ 4642 w 4656"/>
                <a:gd name="T7" fmla="*/ 4991 h 5123"/>
                <a:gd name="T8" fmla="*/ 4633 w 4656"/>
                <a:gd name="T9" fmla="*/ 4920 h 5123"/>
                <a:gd name="T10" fmla="*/ 4621 w 4656"/>
                <a:gd name="T11" fmla="*/ 4834 h 5123"/>
                <a:gd name="T12" fmla="*/ 4605 w 4656"/>
                <a:gd name="T13" fmla="*/ 4736 h 5123"/>
                <a:gd name="T14" fmla="*/ 4587 w 4656"/>
                <a:gd name="T15" fmla="*/ 4625 h 5123"/>
                <a:gd name="T16" fmla="*/ 4565 w 4656"/>
                <a:gd name="T17" fmla="*/ 4501 h 5123"/>
                <a:gd name="T18" fmla="*/ 4538 w 4656"/>
                <a:gd name="T19" fmla="*/ 4367 h 5123"/>
                <a:gd name="T20" fmla="*/ 4508 w 4656"/>
                <a:gd name="T21" fmla="*/ 4222 h 5123"/>
                <a:gd name="T22" fmla="*/ 4473 w 4656"/>
                <a:gd name="T23" fmla="*/ 4068 h 5123"/>
                <a:gd name="T24" fmla="*/ 4432 w 4656"/>
                <a:gd name="T25" fmla="*/ 3904 h 5123"/>
                <a:gd name="T26" fmla="*/ 4387 w 4656"/>
                <a:gd name="T27" fmla="*/ 3732 h 5123"/>
                <a:gd name="T28" fmla="*/ 4337 w 4656"/>
                <a:gd name="T29" fmla="*/ 3552 h 5123"/>
                <a:gd name="T30" fmla="*/ 4281 w 4656"/>
                <a:gd name="T31" fmla="*/ 3366 h 5123"/>
                <a:gd name="T32" fmla="*/ 4219 w 4656"/>
                <a:gd name="T33" fmla="*/ 3172 h 5123"/>
                <a:gd name="T34" fmla="*/ 4150 w 4656"/>
                <a:gd name="T35" fmla="*/ 2974 h 5123"/>
                <a:gd name="T36" fmla="*/ 4075 w 4656"/>
                <a:gd name="T37" fmla="*/ 2770 h 5123"/>
                <a:gd name="T38" fmla="*/ 3992 w 4656"/>
                <a:gd name="T39" fmla="*/ 2563 h 5123"/>
                <a:gd name="T40" fmla="*/ 3903 w 4656"/>
                <a:gd name="T41" fmla="*/ 2352 h 5123"/>
                <a:gd name="T42" fmla="*/ 3805 w 4656"/>
                <a:gd name="T43" fmla="*/ 2139 h 5123"/>
                <a:gd name="T44" fmla="*/ 3700 w 4656"/>
                <a:gd name="T45" fmla="*/ 1922 h 5123"/>
                <a:gd name="T46" fmla="*/ 3588 w 4656"/>
                <a:gd name="T47" fmla="*/ 1705 h 5123"/>
                <a:gd name="T48" fmla="*/ 3466 w 4656"/>
                <a:gd name="T49" fmla="*/ 1487 h 5123"/>
                <a:gd name="T50" fmla="*/ 3336 w 4656"/>
                <a:gd name="T51" fmla="*/ 1269 h 5123"/>
                <a:gd name="T52" fmla="*/ 3197 w 4656"/>
                <a:gd name="T53" fmla="*/ 1051 h 5123"/>
                <a:gd name="T54" fmla="*/ 3050 w 4656"/>
                <a:gd name="T55" fmla="*/ 836 h 5123"/>
                <a:gd name="T56" fmla="*/ 2891 w 4656"/>
                <a:gd name="T57" fmla="*/ 622 h 5123"/>
                <a:gd name="T58" fmla="*/ 2724 w 4656"/>
                <a:gd name="T59" fmla="*/ 411 h 5123"/>
                <a:gd name="T60" fmla="*/ 2546 w 4656"/>
                <a:gd name="T61" fmla="*/ 204 h 5123"/>
                <a:gd name="T62" fmla="*/ 2358 w 4656"/>
                <a:gd name="T63" fmla="*/ 0 h 5123"/>
                <a:gd name="T64" fmla="*/ 0 w 4656"/>
                <a:gd name="T65" fmla="*/ 1982 h 5123"/>
                <a:gd name="T66" fmla="*/ 14 w 4656"/>
                <a:gd name="T67" fmla="*/ 1997 h 5123"/>
                <a:gd name="T68" fmla="*/ 54 w 4656"/>
                <a:gd name="T69" fmla="*/ 2037 h 5123"/>
                <a:gd name="T70" fmla="*/ 81 w 4656"/>
                <a:gd name="T71" fmla="*/ 2068 h 5123"/>
                <a:gd name="T72" fmla="*/ 114 w 4656"/>
                <a:gd name="T73" fmla="*/ 2104 h 5123"/>
                <a:gd name="T74" fmla="*/ 152 w 4656"/>
                <a:gd name="T75" fmla="*/ 2146 h 5123"/>
                <a:gd name="T76" fmla="*/ 194 w 4656"/>
                <a:gd name="T77" fmla="*/ 2195 h 5123"/>
                <a:gd name="T78" fmla="*/ 239 w 4656"/>
                <a:gd name="T79" fmla="*/ 2249 h 5123"/>
                <a:gd name="T80" fmla="*/ 287 w 4656"/>
                <a:gd name="T81" fmla="*/ 2308 h 5123"/>
                <a:gd name="T82" fmla="*/ 339 w 4656"/>
                <a:gd name="T83" fmla="*/ 2372 h 5123"/>
                <a:gd name="T84" fmla="*/ 392 w 4656"/>
                <a:gd name="T85" fmla="*/ 2441 h 5123"/>
                <a:gd name="T86" fmla="*/ 448 w 4656"/>
                <a:gd name="T87" fmla="*/ 2516 h 5123"/>
                <a:gd name="T88" fmla="*/ 504 w 4656"/>
                <a:gd name="T89" fmla="*/ 2595 h 5123"/>
                <a:gd name="T90" fmla="*/ 561 w 4656"/>
                <a:gd name="T91" fmla="*/ 2679 h 5123"/>
                <a:gd name="T92" fmla="*/ 620 w 4656"/>
                <a:gd name="T93" fmla="*/ 2767 h 5123"/>
                <a:gd name="T94" fmla="*/ 677 w 4656"/>
                <a:gd name="T95" fmla="*/ 2858 h 5123"/>
                <a:gd name="T96" fmla="*/ 735 w 4656"/>
                <a:gd name="T97" fmla="*/ 2955 h 5123"/>
                <a:gd name="T98" fmla="*/ 791 w 4656"/>
                <a:gd name="T99" fmla="*/ 3054 h 5123"/>
                <a:gd name="T100" fmla="*/ 847 w 4656"/>
                <a:gd name="T101" fmla="*/ 3158 h 5123"/>
                <a:gd name="T102" fmla="*/ 899 w 4656"/>
                <a:gd name="T103" fmla="*/ 3264 h 5123"/>
                <a:gd name="T104" fmla="*/ 951 w 4656"/>
                <a:gd name="T105" fmla="*/ 3374 h 5123"/>
                <a:gd name="T106" fmla="*/ 998 w 4656"/>
                <a:gd name="T107" fmla="*/ 3488 h 5123"/>
                <a:gd name="T108" fmla="*/ 1044 w 4656"/>
                <a:gd name="T109" fmla="*/ 3603 h 5123"/>
                <a:gd name="T110" fmla="*/ 1085 w 4656"/>
                <a:gd name="T111" fmla="*/ 3721 h 5123"/>
                <a:gd name="T112" fmla="*/ 1122 w 4656"/>
                <a:gd name="T113" fmla="*/ 3842 h 5123"/>
                <a:gd name="T114" fmla="*/ 1155 w 4656"/>
                <a:gd name="T115" fmla="*/ 3965 h 5123"/>
                <a:gd name="T116" fmla="*/ 1182 w 4656"/>
                <a:gd name="T117" fmla="*/ 4090 h 5123"/>
                <a:gd name="T118" fmla="*/ 1204 w 4656"/>
                <a:gd name="T119" fmla="*/ 4217 h 5123"/>
                <a:gd name="T120" fmla="*/ 1220 w 4656"/>
                <a:gd name="T121" fmla="*/ 4346 h 5123"/>
                <a:gd name="T122" fmla="*/ 1230 w 4656"/>
                <a:gd name="T123" fmla="*/ 4476 h 5123"/>
                <a:gd name="T124" fmla="*/ 1233 w 4656"/>
                <a:gd name="T125" fmla="*/ 4607 h 5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56" h="5123">
                  <a:moveTo>
                    <a:pt x="1233" y="4607"/>
                  </a:moveTo>
                  <a:lnTo>
                    <a:pt x="4656" y="5123"/>
                  </a:lnTo>
                  <a:lnTo>
                    <a:pt x="4653" y="5089"/>
                  </a:lnTo>
                  <a:lnTo>
                    <a:pt x="4642" y="4991"/>
                  </a:lnTo>
                  <a:lnTo>
                    <a:pt x="4633" y="4920"/>
                  </a:lnTo>
                  <a:lnTo>
                    <a:pt x="4621" y="4834"/>
                  </a:lnTo>
                  <a:lnTo>
                    <a:pt x="4605" y="4736"/>
                  </a:lnTo>
                  <a:lnTo>
                    <a:pt x="4587" y="4625"/>
                  </a:lnTo>
                  <a:lnTo>
                    <a:pt x="4565" y="4501"/>
                  </a:lnTo>
                  <a:lnTo>
                    <a:pt x="4538" y="4367"/>
                  </a:lnTo>
                  <a:lnTo>
                    <a:pt x="4508" y="4222"/>
                  </a:lnTo>
                  <a:lnTo>
                    <a:pt x="4473" y="4068"/>
                  </a:lnTo>
                  <a:lnTo>
                    <a:pt x="4432" y="3904"/>
                  </a:lnTo>
                  <a:lnTo>
                    <a:pt x="4387" y="3732"/>
                  </a:lnTo>
                  <a:lnTo>
                    <a:pt x="4337" y="3552"/>
                  </a:lnTo>
                  <a:lnTo>
                    <a:pt x="4281" y="3366"/>
                  </a:lnTo>
                  <a:lnTo>
                    <a:pt x="4219" y="3172"/>
                  </a:lnTo>
                  <a:lnTo>
                    <a:pt x="4150" y="2974"/>
                  </a:lnTo>
                  <a:lnTo>
                    <a:pt x="4075" y="2770"/>
                  </a:lnTo>
                  <a:lnTo>
                    <a:pt x="3992" y="2563"/>
                  </a:lnTo>
                  <a:lnTo>
                    <a:pt x="3903" y="2352"/>
                  </a:lnTo>
                  <a:lnTo>
                    <a:pt x="3805" y="2139"/>
                  </a:lnTo>
                  <a:lnTo>
                    <a:pt x="3700" y="1922"/>
                  </a:lnTo>
                  <a:lnTo>
                    <a:pt x="3588" y="1705"/>
                  </a:lnTo>
                  <a:lnTo>
                    <a:pt x="3466" y="1487"/>
                  </a:lnTo>
                  <a:lnTo>
                    <a:pt x="3336" y="1269"/>
                  </a:lnTo>
                  <a:lnTo>
                    <a:pt x="3197" y="1051"/>
                  </a:lnTo>
                  <a:lnTo>
                    <a:pt x="3050" y="836"/>
                  </a:lnTo>
                  <a:lnTo>
                    <a:pt x="2891" y="622"/>
                  </a:lnTo>
                  <a:lnTo>
                    <a:pt x="2724" y="411"/>
                  </a:lnTo>
                  <a:lnTo>
                    <a:pt x="2546" y="204"/>
                  </a:lnTo>
                  <a:lnTo>
                    <a:pt x="2358" y="0"/>
                  </a:lnTo>
                  <a:lnTo>
                    <a:pt x="0" y="1982"/>
                  </a:lnTo>
                  <a:lnTo>
                    <a:pt x="14" y="1997"/>
                  </a:lnTo>
                  <a:lnTo>
                    <a:pt x="54" y="2037"/>
                  </a:lnTo>
                  <a:lnTo>
                    <a:pt x="81" y="2068"/>
                  </a:lnTo>
                  <a:lnTo>
                    <a:pt x="114" y="2104"/>
                  </a:lnTo>
                  <a:lnTo>
                    <a:pt x="152" y="2146"/>
                  </a:lnTo>
                  <a:lnTo>
                    <a:pt x="194" y="2195"/>
                  </a:lnTo>
                  <a:lnTo>
                    <a:pt x="239" y="2249"/>
                  </a:lnTo>
                  <a:lnTo>
                    <a:pt x="287" y="2308"/>
                  </a:lnTo>
                  <a:lnTo>
                    <a:pt x="339" y="2372"/>
                  </a:lnTo>
                  <a:lnTo>
                    <a:pt x="392" y="2441"/>
                  </a:lnTo>
                  <a:lnTo>
                    <a:pt x="448" y="2516"/>
                  </a:lnTo>
                  <a:lnTo>
                    <a:pt x="504" y="2595"/>
                  </a:lnTo>
                  <a:lnTo>
                    <a:pt x="561" y="2679"/>
                  </a:lnTo>
                  <a:lnTo>
                    <a:pt x="620" y="2767"/>
                  </a:lnTo>
                  <a:lnTo>
                    <a:pt x="677" y="2858"/>
                  </a:lnTo>
                  <a:lnTo>
                    <a:pt x="735" y="2955"/>
                  </a:lnTo>
                  <a:lnTo>
                    <a:pt x="791" y="3054"/>
                  </a:lnTo>
                  <a:lnTo>
                    <a:pt x="847" y="3158"/>
                  </a:lnTo>
                  <a:lnTo>
                    <a:pt x="899" y="3264"/>
                  </a:lnTo>
                  <a:lnTo>
                    <a:pt x="951" y="3374"/>
                  </a:lnTo>
                  <a:lnTo>
                    <a:pt x="998" y="3488"/>
                  </a:lnTo>
                  <a:lnTo>
                    <a:pt x="1044" y="3603"/>
                  </a:lnTo>
                  <a:lnTo>
                    <a:pt x="1085" y="3721"/>
                  </a:lnTo>
                  <a:lnTo>
                    <a:pt x="1122" y="3842"/>
                  </a:lnTo>
                  <a:lnTo>
                    <a:pt x="1155" y="3965"/>
                  </a:lnTo>
                  <a:lnTo>
                    <a:pt x="1182" y="4090"/>
                  </a:lnTo>
                  <a:lnTo>
                    <a:pt x="1204" y="4217"/>
                  </a:lnTo>
                  <a:lnTo>
                    <a:pt x="1220" y="4346"/>
                  </a:lnTo>
                  <a:lnTo>
                    <a:pt x="1230" y="4476"/>
                  </a:lnTo>
                  <a:lnTo>
                    <a:pt x="1233" y="4607"/>
                  </a:lnTo>
                  <a:close/>
                </a:path>
              </a:pathLst>
            </a:custGeom>
            <a:gradFill>
              <a:gsLst>
                <a:gs pos="0">
                  <a:srgbClr val="FFC752">
                    <a:lumMod val="50000"/>
                  </a:srgbClr>
                </a:gs>
                <a:gs pos="100000">
                  <a:srgbClr val="FFC75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SlideModel shp5">
              <a:extLst>
                <a:ext uri="{FF2B5EF4-FFF2-40B4-BE49-F238E27FC236}">
                  <a16:creationId xmlns:a16="http://schemas.microsoft.com/office/drawing/2014/main" id="{0C0969BA-0B6A-4655-A7BD-935BB365B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6055" y="4525222"/>
              <a:ext cx="1649159" cy="1044957"/>
            </a:xfrm>
            <a:custGeom>
              <a:avLst/>
              <a:gdLst>
                <a:gd name="T0" fmla="*/ 2652 w 5387"/>
                <a:gd name="T1" fmla="*/ 0 h 3410"/>
                <a:gd name="T2" fmla="*/ 5387 w 5387"/>
                <a:gd name="T3" fmla="*/ 3410 h 3410"/>
                <a:gd name="T4" fmla="*/ 1768 w 5387"/>
                <a:gd name="T5" fmla="*/ 3403 h 3410"/>
                <a:gd name="T6" fmla="*/ 1764 w 5387"/>
                <a:gd name="T7" fmla="*/ 3383 h 3410"/>
                <a:gd name="T8" fmla="*/ 1750 w 5387"/>
                <a:gd name="T9" fmla="*/ 3326 h 3410"/>
                <a:gd name="T10" fmla="*/ 1740 w 5387"/>
                <a:gd name="T11" fmla="*/ 3285 h 3410"/>
                <a:gd name="T12" fmla="*/ 1727 w 5387"/>
                <a:gd name="T13" fmla="*/ 3237 h 3410"/>
                <a:gd name="T14" fmla="*/ 1711 w 5387"/>
                <a:gd name="T15" fmla="*/ 3181 h 3410"/>
                <a:gd name="T16" fmla="*/ 1692 w 5387"/>
                <a:gd name="T17" fmla="*/ 3118 h 3410"/>
                <a:gd name="T18" fmla="*/ 1669 w 5387"/>
                <a:gd name="T19" fmla="*/ 3050 h 3410"/>
                <a:gd name="T20" fmla="*/ 1644 w 5387"/>
                <a:gd name="T21" fmla="*/ 2975 h 3410"/>
                <a:gd name="T22" fmla="*/ 1615 w 5387"/>
                <a:gd name="T23" fmla="*/ 2895 h 3410"/>
                <a:gd name="T24" fmla="*/ 1583 w 5387"/>
                <a:gd name="T25" fmla="*/ 2809 h 3410"/>
                <a:gd name="T26" fmla="*/ 1547 w 5387"/>
                <a:gd name="T27" fmla="*/ 2720 h 3410"/>
                <a:gd name="T28" fmla="*/ 1507 w 5387"/>
                <a:gd name="T29" fmla="*/ 2626 h 3410"/>
                <a:gd name="T30" fmla="*/ 1464 w 5387"/>
                <a:gd name="T31" fmla="*/ 2528 h 3410"/>
                <a:gd name="T32" fmla="*/ 1416 w 5387"/>
                <a:gd name="T33" fmla="*/ 2428 h 3410"/>
                <a:gd name="T34" fmla="*/ 1364 w 5387"/>
                <a:gd name="T35" fmla="*/ 2326 h 3410"/>
                <a:gd name="T36" fmla="*/ 1309 w 5387"/>
                <a:gd name="T37" fmla="*/ 2221 h 3410"/>
                <a:gd name="T38" fmla="*/ 1248 w 5387"/>
                <a:gd name="T39" fmla="*/ 2115 h 3410"/>
                <a:gd name="T40" fmla="*/ 1183 w 5387"/>
                <a:gd name="T41" fmla="*/ 2008 h 3410"/>
                <a:gd name="T42" fmla="*/ 1113 w 5387"/>
                <a:gd name="T43" fmla="*/ 1900 h 3410"/>
                <a:gd name="T44" fmla="*/ 1039 w 5387"/>
                <a:gd name="T45" fmla="*/ 1791 h 3410"/>
                <a:gd name="T46" fmla="*/ 959 w 5387"/>
                <a:gd name="T47" fmla="*/ 1683 h 3410"/>
                <a:gd name="T48" fmla="*/ 875 w 5387"/>
                <a:gd name="T49" fmla="*/ 1576 h 3410"/>
                <a:gd name="T50" fmla="*/ 785 w 5387"/>
                <a:gd name="T51" fmla="*/ 1471 h 3410"/>
                <a:gd name="T52" fmla="*/ 690 w 5387"/>
                <a:gd name="T53" fmla="*/ 1366 h 3410"/>
                <a:gd name="T54" fmla="*/ 589 w 5387"/>
                <a:gd name="T55" fmla="*/ 1264 h 3410"/>
                <a:gd name="T56" fmla="*/ 483 w 5387"/>
                <a:gd name="T57" fmla="*/ 1165 h 3410"/>
                <a:gd name="T58" fmla="*/ 371 w 5387"/>
                <a:gd name="T59" fmla="*/ 1069 h 3410"/>
                <a:gd name="T60" fmla="*/ 253 w 5387"/>
                <a:gd name="T61" fmla="*/ 977 h 3410"/>
                <a:gd name="T62" fmla="*/ 130 w 5387"/>
                <a:gd name="T63" fmla="*/ 889 h 3410"/>
                <a:gd name="T64" fmla="*/ 0 w 5387"/>
                <a:gd name="T65" fmla="*/ 805 h 3410"/>
                <a:gd name="T66" fmla="*/ 2652 w 5387"/>
                <a:gd name="T67" fmla="*/ 0 h 3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87" h="3410">
                  <a:moveTo>
                    <a:pt x="2652" y="0"/>
                  </a:moveTo>
                  <a:lnTo>
                    <a:pt x="5387" y="3410"/>
                  </a:lnTo>
                  <a:lnTo>
                    <a:pt x="1768" y="3403"/>
                  </a:lnTo>
                  <a:lnTo>
                    <a:pt x="1764" y="3383"/>
                  </a:lnTo>
                  <a:lnTo>
                    <a:pt x="1750" y="3326"/>
                  </a:lnTo>
                  <a:lnTo>
                    <a:pt x="1740" y="3285"/>
                  </a:lnTo>
                  <a:lnTo>
                    <a:pt x="1727" y="3237"/>
                  </a:lnTo>
                  <a:lnTo>
                    <a:pt x="1711" y="3181"/>
                  </a:lnTo>
                  <a:lnTo>
                    <a:pt x="1692" y="3118"/>
                  </a:lnTo>
                  <a:lnTo>
                    <a:pt x="1669" y="3050"/>
                  </a:lnTo>
                  <a:lnTo>
                    <a:pt x="1644" y="2975"/>
                  </a:lnTo>
                  <a:lnTo>
                    <a:pt x="1615" y="2895"/>
                  </a:lnTo>
                  <a:lnTo>
                    <a:pt x="1583" y="2809"/>
                  </a:lnTo>
                  <a:lnTo>
                    <a:pt x="1547" y="2720"/>
                  </a:lnTo>
                  <a:lnTo>
                    <a:pt x="1507" y="2626"/>
                  </a:lnTo>
                  <a:lnTo>
                    <a:pt x="1464" y="2528"/>
                  </a:lnTo>
                  <a:lnTo>
                    <a:pt x="1416" y="2428"/>
                  </a:lnTo>
                  <a:lnTo>
                    <a:pt x="1364" y="2326"/>
                  </a:lnTo>
                  <a:lnTo>
                    <a:pt x="1309" y="2221"/>
                  </a:lnTo>
                  <a:lnTo>
                    <a:pt x="1248" y="2115"/>
                  </a:lnTo>
                  <a:lnTo>
                    <a:pt x="1183" y="2008"/>
                  </a:lnTo>
                  <a:lnTo>
                    <a:pt x="1113" y="1900"/>
                  </a:lnTo>
                  <a:lnTo>
                    <a:pt x="1039" y="1791"/>
                  </a:lnTo>
                  <a:lnTo>
                    <a:pt x="959" y="1683"/>
                  </a:lnTo>
                  <a:lnTo>
                    <a:pt x="875" y="1576"/>
                  </a:lnTo>
                  <a:lnTo>
                    <a:pt x="785" y="1471"/>
                  </a:lnTo>
                  <a:lnTo>
                    <a:pt x="690" y="1366"/>
                  </a:lnTo>
                  <a:lnTo>
                    <a:pt x="589" y="1264"/>
                  </a:lnTo>
                  <a:lnTo>
                    <a:pt x="483" y="1165"/>
                  </a:lnTo>
                  <a:lnTo>
                    <a:pt x="371" y="1069"/>
                  </a:lnTo>
                  <a:lnTo>
                    <a:pt x="253" y="977"/>
                  </a:lnTo>
                  <a:lnTo>
                    <a:pt x="130" y="889"/>
                  </a:lnTo>
                  <a:lnTo>
                    <a:pt x="0" y="805"/>
                  </a:lnTo>
                  <a:lnTo>
                    <a:pt x="2652" y="0"/>
                  </a:lnTo>
                  <a:close/>
                </a:path>
              </a:pathLst>
            </a:custGeom>
            <a:gradFill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FF9053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SlideModel shp6">
              <a:extLst>
                <a:ext uri="{FF2B5EF4-FFF2-40B4-BE49-F238E27FC236}">
                  <a16:creationId xmlns:a16="http://schemas.microsoft.com/office/drawing/2014/main" id="{F9693BAB-D5D6-4D58-AD2E-91B4E5D26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6055" y="3882454"/>
              <a:ext cx="1002718" cy="888856"/>
            </a:xfrm>
            <a:custGeom>
              <a:avLst/>
              <a:gdLst>
                <a:gd name="T0" fmla="*/ 2652 w 3277"/>
                <a:gd name="T1" fmla="*/ 2100 h 2905"/>
                <a:gd name="T2" fmla="*/ 0 w 3277"/>
                <a:gd name="T3" fmla="*/ 2905 h 2905"/>
                <a:gd name="T4" fmla="*/ 10 w 3277"/>
                <a:gd name="T5" fmla="*/ 2899 h 2905"/>
                <a:gd name="T6" fmla="*/ 37 w 3277"/>
                <a:gd name="T7" fmla="*/ 2884 h 2905"/>
                <a:gd name="T8" fmla="*/ 57 w 3277"/>
                <a:gd name="T9" fmla="*/ 2872 h 2905"/>
                <a:gd name="T10" fmla="*/ 80 w 3277"/>
                <a:gd name="T11" fmla="*/ 2858 h 2905"/>
                <a:gd name="T12" fmla="*/ 107 w 3277"/>
                <a:gd name="T13" fmla="*/ 2839 h 2905"/>
                <a:gd name="T14" fmla="*/ 135 w 3277"/>
                <a:gd name="T15" fmla="*/ 2818 h 2905"/>
                <a:gd name="T16" fmla="*/ 166 w 3277"/>
                <a:gd name="T17" fmla="*/ 2794 h 2905"/>
                <a:gd name="T18" fmla="*/ 199 w 3277"/>
                <a:gd name="T19" fmla="*/ 2765 h 2905"/>
                <a:gd name="T20" fmla="*/ 234 w 3277"/>
                <a:gd name="T21" fmla="*/ 2733 h 2905"/>
                <a:gd name="T22" fmla="*/ 271 w 3277"/>
                <a:gd name="T23" fmla="*/ 2698 h 2905"/>
                <a:gd name="T24" fmla="*/ 308 w 3277"/>
                <a:gd name="T25" fmla="*/ 2658 h 2905"/>
                <a:gd name="T26" fmla="*/ 347 w 3277"/>
                <a:gd name="T27" fmla="*/ 2614 h 2905"/>
                <a:gd name="T28" fmla="*/ 385 w 3277"/>
                <a:gd name="T29" fmla="*/ 2567 h 2905"/>
                <a:gd name="T30" fmla="*/ 423 w 3277"/>
                <a:gd name="T31" fmla="*/ 2515 h 2905"/>
                <a:gd name="T32" fmla="*/ 461 w 3277"/>
                <a:gd name="T33" fmla="*/ 2459 h 2905"/>
                <a:gd name="T34" fmla="*/ 498 w 3277"/>
                <a:gd name="T35" fmla="*/ 2398 h 2905"/>
                <a:gd name="T36" fmla="*/ 534 w 3277"/>
                <a:gd name="T37" fmla="*/ 2333 h 2905"/>
                <a:gd name="T38" fmla="*/ 569 w 3277"/>
                <a:gd name="T39" fmla="*/ 2262 h 2905"/>
                <a:gd name="T40" fmla="*/ 602 w 3277"/>
                <a:gd name="T41" fmla="*/ 2187 h 2905"/>
                <a:gd name="T42" fmla="*/ 633 w 3277"/>
                <a:gd name="T43" fmla="*/ 2107 h 2905"/>
                <a:gd name="T44" fmla="*/ 661 w 3277"/>
                <a:gd name="T45" fmla="*/ 2022 h 2905"/>
                <a:gd name="T46" fmla="*/ 687 w 3277"/>
                <a:gd name="T47" fmla="*/ 1932 h 2905"/>
                <a:gd name="T48" fmla="*/ 710 w 3277"/>
                <a:gd name="T49" fmla="*/ 1835 h 2905"/>
                <a:gd name="T50" fmla="*/ 729 w 3277"/>
                <a:gd name="T51" fmla="*/ 1734 h 2905"/>
                <a:gd name="T52" fmla="*/ 744 w 3277"/>
                <a:gd name="T53" fmla="*/ 1627 h 2905"/>
                <a:gd name="T54" fmla="*/ 755 w 3277"/>
                <a:gd name="T55" fmla="*/ 1514 h 2905"/>
                <a:gd name="T56" fmla="*/ 761 w 3277"/>
                <a:gd name="T57" fmla="*/ 1396 h 2905"/>
                <a:gd name="T58" fmla="*/ 763 w 3277"/>
                <a:gd name="T59" fmla="*/ 1271 h 2905"/>
                <a:gd name="T60" fmla="*/ 759 w 3277"/>
                <a:gd name="T61" fmla="*/ 1140 h 2905"/>
                <a:gd name="T62" fmla="*/ 750 w 3277"/>
                <a:gd name="T63" fmla="*/ 1003 h 2905"/>
                <a:gd name="T64" fmla="*/ 3204 w 3277"/>
                <a:gd name="T65" fmla="*/ 0 h 2905"/>
                <a:gd name="T66" fmla="*/ 3208 w 3277"/>
                <a:gd name="T67" fmla="*/ 9 h 2905"/>
                <a:gd name="T68" fmla="*/ 3218 w 3277"/>
                <a:gd name="T69" fmla="*/ 39 h 2905"/>
                <a:gd name="T70" fmla="*/ 3225 w 3277"/>
                <a:gd name="T71" fmla="*/ 62 h 2905"/>
                <a:gd name="T72" fmla="*/ 3232 w 3277"/>
                <a:gd name="T73" fmla="*/ 89 h 2905"/>
                <a:gd name="T74" fmla="*/ 3240 w 3277"/>
                <a:gd name="T75" fmla="*/ 121 h 2905"/>
                <a:gd name="T76" fmla="*/ 3248 w 3277"/>
                <a:gd name="T77" fmla="*/ 156 h 2905"/>
                <a:gd name="T78" fmla="*/ 3255 w 3277"/>
                <a:gd name="T79" fmla="*/ 197 h 2905"/>
                <a:gd name="T80" fmla="*/ 3262 w 3277"/>
                <a:gd name="T81" fmla="*/ 242 h 2905"/>
                <a:gd name="T82" fmla="*/ 3268 w 3277"/>
                <a:gd name="T83" fmla="*/ 290 h 2905"/>
                <a:gd name="T84" fmla="*/ 3272 w 3277"/>
                <a:gd name="T85" fmla="*/ 343 h 2905"/>
                <a:gd name="T86" fmla="*/ 3275 w 3277"/>
                <a:gd name="T87" fmla="*/ 400 h 2905"/>
                <a:gd name="T88" fmla="*/ 3277 w 3277"/>
                <a:gd name="T89" fmla="*/ 461 h 2905"/>
                <a:gd name="T90" fmla="*/ 3276 w 3277"/>
                <a:gd name="T91" fmla="*/ 526 h 2905"/>
                <a:gd name="T92" fmla="*/ 3274 w 3277"/>
                <a:gd name="T93" fmla="*/ 593 h 2905"/>
                <a:gd name="T94" fmla="*/ 3268 w 3277"/>
                <a:gd name="T95" fmla="*/ 665 h 2905"/>
                <a:gd name="T96" fmla="*/ 3260 w 3277"/>
                <a:gd name="T97" fmla="*/ 740 h 2905"/>
                <a:gd name="T98" fmla="*/ 3248 w 3277"/>
                <a:gd name="T99" fmla="*/ 818 h 2905"/>
                <a:gd name="T100" fmla="*/ 3232 w 3277"/>
                <a:gd name="T101" fmla="*/ 901 h 2905"/>
                <a:gd name="T102" fmla="*/ 3212 w 3277"/>
                <a:gd name="T103" fmla="*/ 986 h 2905"/>
                <a:gd name="T104" fmla="*/ 3188 w 3277"/>
                <a:gd name="T105" fmla="*/ 1074 h 2905"/>
                <a:gd name="T106" fmla="*/ 3161 w 3277"/>
                <a:gd name="T107" fmla="*/ 1165 h 2905"/>
                <a:gd name="T108" fmla="*/ 3128 w 3277"/>
                <a:gd name="T109" fmla="*/ 1259 h 2905"/>
                <a:gd name="T110" fmla="*/ 3089 w 3277"/>
                <a:gd name="T111" fmla="*/ 1355 h 2905"/>
                <a:gd name="T112" fmla="*/ 3045 w 3277"/>
                <a:gd name="T113" fmla="*/ 1454 h 2905"/>
                <a:gd name="T114" fmla="*/ 2996 w 3277"/>
                <a:gd name="T115" fmla="*/ 1557 h 2905"/>
                <a:gd name="T116" fmla="*/ 2941 w 3277"/>
                <a:gd name="T117" fmla="*/ 1661 h 2905"/>
                <a:gd name="T118" fmla="*/ 2879 w 3277"/>
                <a:gd name="T119" fmla="*/ 1768 h 2905"/>
                <a:gd name="T120" fmla="*/ 2811 w 3277"/>
                <a:gd name="T121" fmla="*/ 1877 h 2905"/>
                <a:gd name="T122" fmla="*/ 2735 w 3277"/>
                <a:gd name="T123" fmla="*/ 1988 h 2905"/>
                <a:gd name="T124" fmla="*/ 2652 w 3277"/>
                <a:gd name="T125" fmla="*/ 2100 h 2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77" h="2905">
                  <a:moveTo>
                    <a:pt x="2652" y="2100"/>
                  </a:moveTo>
                  <a:lnTo>
                    <a:pt x="0" y="2905"/>
                  </a:lnTo>
                  <a:lnTo>
                    <a:pt x="10" y="2899"/>
                  </a:lnTo>
                  <a:lnTo>
                    <a:pt x="37" y="2884"/>
                  </a:lnTo>
                  <a:lnTo>
                    <a:pt x="57" y="2872"/>
                  </a:lnTo>
                  <a:lnTo>
                    <a:pt x="80" y="2858"/>
                  </a:lnTo>
                  <a:lnTo>
                    <a:pt x="107" y="2839"/>
                  </a:lnTo>
                  <a:lnTo>
                    <a:pt x="135" y="2818"/>
                  </a:lnTo>
                  <a:lnTo>
                    <a:pt x="166" y="2794"/>
                  </a:lnTo>
                  <a:lnTo>
                    <a:pt x="199" y="2765"/>
                  </a:lnTo>
                  <a:lnTo>
                    <a:pt x="234" y="2733"/>
                  </a:lnTo>
                  <a:lnTo>
                    <a:pt x="271" y="2698"/>
                  </a:lnTo>
                  <a:lnTo>
                    <a:pt x="308" y="2658"/>
                  </a:lnTo>
                  <a:lnTo>
                    <a:pt x="347" y="2614"/>
                  </a:lnTo>
                  <a:lnTo>
                    <a:pt x="385" y="2567"/>
                  </a:lnTo>
                  <a:lnTo>
                    <a:pt x="423" y="2515"/>
                  </a:lnTo>
                  <a:lnTo>
                    <a:pt x="461" y="2459"/>
                  </a:lnTo>
                  <a:lnTo>
                    <a:pt x="498" y="2398"/>
                  </a:lnTo>
                  <a:lnTo>
                    <a:pt x="534" y="2333"/>
                  </a:lnTo>
                  <a:lnTo>
                    <a:pt x="569" y="2262"/>
                  </a:lnTo>
                  <a:lnTo>
                    <a:pt x="602" y="2187"/>
                  </a:lnTo>
                  <a:lnTo>
                    <a:pt x="633" y="2107"/>
                  </a:lnTo>
                  <a:lnTo>
                    <a:pt x="661" y="2022"/>
                  </a:lnTo>
                  <a:lnTo>
                    <a:pt x="687" y="1932"/>
                  </a:lnTo>
                  <a:lnTo>
                    <a:pt x="710" y="1835"/>
                  </a:lnTo>
                  <a:lnTo>
                    <a:pt x="729" y="1734"/>
                  </a:lnTo>
                  <a:lnTo>
                    <a:pt x="744" y="1627"/>
                  </a:lnTo>
                  <a:lnTo>
                    <a:pt x="755" y="1514"/>
                  </a:lnTo>
                  <a:lnTo>
                    <a:pt x="761" y="1396"/>
                  </a:lnTo>
                  <a:lnTo>
                    <a:pt x="763" y="1271"/>
                  </a:lnTo>
                  <a:lnTo>
                    <a:pt x="759" y="1140"/>
                  </a:lnTo>
                  <a:lnTo>
                    <a:pt x="750" y="1003"/>
                  </a:lnTo>
                  <a:lnTo>
                    <a:pt x="3204" y="0"/>
                  </a:lnTo>
                  <a:lnTo>
                    <a:pt x="3208" y="9"/>
                  </a:lnTo>
                  <a:lnTo>
                    <a:pt x="3218" y="39"/>
                  </a:lnTo>
                  <a:lnTo>
                    <a:pt x="3225" y="62"/>
                  </a:lnTo>
                  <a:lnTo>
                    <a:pt x="3232" y="89"/>
                  </a:lnTo>
                  <a:lnTo>
                    <a:pt x="3240" y="121"/>
                  </a:lnTo>
                  <a:lnTo>
                    <a:pt x="3248" y="156"/>
                  </a:lnTo>
                  <a:lnTo>
                    <a:pt x="3255" y="197"/>
                  </a:lnTo>
                  <a:lnTo>
                    <a:pt x="3262" y="242"/>
                  </a:lnTo>
                  <a:lnTo>
                    <a:pt x="3268" y="290"/>
                  </a:lnTo>
                  <a:lnTo>
                    <a:pt x="3272" y="343"/>
                  </a:lnTo>
                  <a:lnTo>
                    <a:pt x="3275" y="400"/>
                  </a:lnTo>
                  <a:lnTo>
                    <a:pt x="3277" y="461"/>
                  </a:lnTo>
                  <a:lnTo>
                    <a:pt x="3276" y="526"/>
                  </a:lnTo>
                  <a:lnTo>
                    <a:pt x="3274" y="593"/>
                  </a:lnTo>
                  <a:lnTo>
                    <a:pt x="3268" y="665"/>
                  </a:lnTo>
                  <a:lnTo>
                    <a:pt x="3260" y="740"/>
                  </a:lnTo>
                  <a:lnTo>
                    <a:pt x="3248" y="818"/>
                  </a:lnTo>
                  <a:lnTo>
                    <a:pt x="3232" y="901"/>
                  </a:lnTo>
                  <a:lnTo>
                    <a:pt x="3212" y="986"/>
                  </a:lnTo>
                  <a:lnTo>
                    <a:pt x="3188" y="1074"/>
                  </a:lnTo>
                  <a:lnTo>
                    <a:pt x="3161" y="1165"/>
                  </a:lnTo>
                  <a:lnTo>
                    <a:pt x="3128" y="1259"/>
                  </a:lnTo>
                  <a:lnTo>
                    <a:pt x="3089" y="1355"/>
                  </a:lnTo>
                  <a:lnTo>
                    <a:pt x="3045" y="1454"/>
                  </a:lnTo>
                  <a:lnTo>
                    <a:pt x="2996" y="1557"/>
                  </a:lnTo>
                  <a:lnTo>
                    <a:pt x="2941" y="1661"/>
                  </a:lnTo>
                  <a:lnTo>
                    <a:pt x="2879" y="1768"/>
                  </a:lnTo>
                  <a:lnTo>
                    <a:pt x="2811" y="1877"/>
                  </a:lnTo>
                  <a:lnTo>
                    <a:pt x="2735" y="1988"/>
                  </a:lnTo>
                  <a:lnTo>
                    <a:pt x="2652" y="2100"/>
                  </a:lnTo>
                  <a:close/>
                </a:path>
              </a:pathLst>
            </a:custGeom>
            <a:gradFill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FF9053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SlideModel shp7">
              <a:extLst>
                <a:ext uri="{FF2B5EF4-FFF2-40B4-BE49-F238E27FC236}">
                  <a16:creationId xmlns:a16="http://schemas.microsoft.com/office/drawing/2014/main" id="{B23E4293-D54E-40AE-87F1-94B58430A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779" y="3882454"/>
              <a:ext cx="1179020" cy="1687725"/>
            </a:xfrm>
            <a:custGeom>
              <a:avLst/>
              <a:gdLst>
                <a:gd name="T0" fmla="*/ 0 w 3848"/>
                <a:gd name="T1" fmla="*/ 2100 h 5510"/>
                <a:gd name="T2" fmla="*/ 2735 w 3848"/>
                <a:gd name="T3" fmla="*/ 5510 h 5510"/>
                <a:gd name="T4" fmla="*/ 2750 w 3848"/>
                <a:gd name="T5" fmla="*/ 5486 h 5510"/>
                <a:gd name="T6" fmla="*/ 2795 w 3848"/>
                <a:gd name="T7" fmla="*/ 5415 h 5510"/>
                <a:gd name="T8" fmla="*/ 2827 w 3848"/>
                <a:gd name="T9" fmla="*/ 5362 h 5510"/>
                <a:gd name="T10" fmla="*/ 2866 w 3848"/>
                <a:gd name="T11" fmla="*/ 5300 h 5510"/>
                <a:gd name="T12" fmla="*/ 2908 w 3848"/>
                <a:gd name="T13" fmla="*/ 5226 h 5510"/>
                <a:gd name="T14" fmla="*/ 2954 w 3848"/>
                <a:gd name="T15" fmla="*/ 5141 h 5510"/>
                <a:gd name="T16" fmla="*/ 3005 w 3848"/>
                <a:gd name="T17" fmla="*/ 5046 h 5510"/>
                <a:gd name="T18" fmla="*/ 3058 w 3848"/>
                <a:gd name="T19" fmla="*/ 4941 h 5510"/>
                <a:gd name="T20" fmla="*/ 3114 w 3848"/>
                <a:gd name="T21" fmla="*/ 4826 h 5510"/>
                <a:gd name="T22" fmla="*/ 3171 w 3848"/>
                <a:gd name="T23" fmla="*/ 4702 h 5510"/>
                <a:gd name="T24" fmla="*/ 3230 w 3848"/>
                <a:gd name="T25" fmla="*/ 4568 h 5510"/>
                <a:gd name="T26" fmla="*/ 3290 w 3848"/>
                <a:gd name="T27" fmla="*/ 4424 h 5510"/>
                <a:gd name="T28" fmla="*/ 3349 w 3848"/>
                <a:gd name="T29" fmla="*/ 4272 h 5510"/>
                <a:gd name="T30" fmla="*/ 3408 w 3848"/>
                <a:gd name="T31" fmla="*/ 4110 h 5510"/>
                <a:gd name="T32" fmla="*/ 3465 w 3848"/>
                <a:gd name="T33" fmla="*/ 3940 h 5510"/>
                <a:gd name="T34" fmla="*/ 3521 w 3848"/>
                <a:gd name="T35" fmla="*/ 3762 h 5510"/>
                <a:gd name="T36" fmla="*/ 3575 w 3848"/>
                <a:gd name="T37" fmla="*/ 3575 h 5510"/>
                <a:gd name="T38" fmla="*/ 3626 w 3848"/>
                <a:gd name="T39" fmla="*/ 3380 h 5510"/>
                <a:gd name="T40" fmla="*/ 3672 w 3848"/>
                <a:gd name="T41" fmla="*/ 3178 h 5510"/>
                <a:gd name="T42" fmla="*/ 3715 w 3848"/>
                <a:gd name="T43" fmla="*/ 2968 h 5510"/>
                <a:gd name="T44" fmla="*/ 3752 w 3848"/>
                <a:gd name="T45" fmla="*/ 2751 h 5510"/>
                <a:gd name="T46" fmla="*/ 3785 w 3848"/>
                <a:gd name="T47" fmla="*/ 2526 h 5510"/>
                <a:gd name="T48" fmla="*/ 3812 w 3848"/>
                <a:gd name="T49" fmla="*/ 2295 h 5510"/>
                <a:gd name="T50" fmla="*/ 3832 w 3848"/>
                <a:gd name="T51" fmla="*/ 2058 h 5510"/>
                <a:gd name="T52" fmla="*/ 3844 w 3848"/>
                <a:gd name="T53" fmla="*/ 1813 h 5510"/>
                <a:gd name="T54" fmla="*/ 3848 w 3848"/>
                <a:gd name="T55" fmla="*/ 1562 h 5510"/>
                <a:gd name="T56" fmla="*/ 3845 w 3848"/>
                <a:gd name="T57" fmla="*/ 1306 h 5510"/>
                <a:gd name="T58" fmla="*/ 3832 w 3848"/>
                <a:gd name="T59" fmla="*/ 1043 h 5510"/>
                <a:gd name="T60" fmla="*/ 3810 w 3848"/>
                <a:gd name="T61" fmla="*/ 774 h 5510"/>
                <a:gd name="T62" fmla="*/ 3776 w 3848"/>
                <a:gd name="T63" fmla="*/ 501 h 5510"/>
                <a:gd name="T64" fmla="*/ 552 w 3848"/>
                <a:gd name="T65" fmla="*/ 0 h 5510"/>
                <a:gd name="T66" fmla="*/ 555 w 3848"/>
                <a:gd name="T67" fmla="*/ 11 h 5510"/>
                <a:gd name="T68" fmla="*/ 563 w 3848"/>
                <a:gd name="T69" fmla="*/ 44 h 5510"/>
                <a:gd name="T70" fmla="*/ 568 w 3848"/>
                <a:gd name="T71" fmla="*/ 67 h 5510"/>
                <a:gd name="T72" fmla="*/ 573 w 3848"/>
                <a:gd name="T73" fmla="*/ 96 h 5510"/>
                <a:gd name="T74" fmla="*/ 578 w 3848"/>
                <a:gd name="T75" fmla="*/ 129 h 5510"/>
                <a:gd name="T76" fmla="*/ 584 w 3848"/>
                <a:gd name="T77" fmla="*/ 168 h 5510"/>
                <a:gd name="T78" fmla="*/ 588 w 3848"/>
                <a:gd name="T79" fmla="*/ 211 h 5510"/>
                <a:gd name="T80" fmla="*/ 592 w 3848"/>
                <a:gd name="T81" fmla="*/ 258 h 5510"/>
                <a:gd name="T82" fmla="*/ 596 w 3848"/>
                <a:gd name="T83" fmla="*/ 310 h 5510"/>
                <a:gd name="T84" fmla="*/ 598 w 3848"/>
                <a:gd name="T85" fmla="*/ 365 h 5510"/>
                <a:gd name="T86" fmla="*/ 599 w 3848"/>
                <a:gd name="T87" fmla="*/ 424 h 5510"/>
                <a:gd name="T88" fmla="*/ 598 w 3848"/>
                <a:gd name="T89" fmla="*/ 488 h 5510"/>
                <a:gd name="T90" fmla="*/ 596 w 3848"/>
                <a:gd name="T91" fmla="*/ 554 h 5510"/>
                <a:gd name="T92" fmla="*/ 590 w 3848"/>
                <a:gd name="T93" fmla="*/ 625 h 5510"/>
                <a:gd name="T94" fmla="*/ 582 w 3848"/>
                <a:gd name="T95" fmla="*/ 698 h 5510"/>
                <a:gd name="T96" fmla="*/ 573 w 3848"/>
                <a:gd name="T97" fmla="*/ 775 h 5510"/>
                <a:gd name="T98" fmla="*/ 559 w 3848"/>
                <a:gd name="T99" fmla="*/ 855 h 5510"/>
                <a:gd name="T100" fmla="*/ 543 w 3848"/>
                <a:gd name="T101" fmla="*/ 938 h 5510"/>
                <a:gd name="T102" fmla="*/ 523 w 3848"/>
                <a:gd name="T103" fmla="*/ 1023 h 5510"/>
                <a:gd name="T104" fmla="*/ 499 w 3848"/>
                <a:gd name="T105" fmla="*/ 1111 h 5510"/>
                <a:gd name="T106" fmla="*/ 471 w 3848"/>
                <a:gd name="T107" fmla="*/ 1201 h 5510"/>
                <a:gd name="T108" fmla="*/ 439 w 3848"/>
                <a:gd name="T109" fmla="*/ 1295 h 5510"/>
                <a:gd name="T110" fmla="*/ 403 w 3848"/>
                <a:gd name="T111" fmla="*/ 1389 h 5510"/>
                <a:gd name="T112" fmla="*/ 362 w 3848"/>
                <a:gd name="T113" fmla="*/ 1486 h 5510"/>
                <a:gd name="T114" fmla="*/ 316 w 3848"/>
                <a:gd name="T115" fmla="*/ 1584 h 5510"/>
                <a:gd name="T116" fmla="*/ 264 w 3848"/>
                <a:gd name="T117" fmla="*/ 1686 h 5510"/>
                <a:gd name="T118" fmla="*/ 207 w 3848"/>
                <a:gd name="T119" fmla="*/ 1787 h 5510"/>
                <a:gd name="T120" fmla="*/ 144 w 3848"/>
                <a:gd name="T121" fmla="*/ 1890 h 5510"/>
                <a:gd name="T122" fmla="*/ 76 w 3848"/>
                <a:gd name="T123" fmla="*/ 1995 h 5510"/>
                <a:gd name="T124" fmla="*/ 0 w 3848"/>
                <a:gd name="T125" fmla="*/ 2100 h 5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48" h="5510">
                  <a:moveTo>
                    <a:pt x="0" y="2100"/>
                  </a:moveTo>
                  <a:lnTo>
                    <a:pt x="2735" y="5510"/>
                  </a:lnTo>
                  <a:lnTo>
                    <a:pt x="2750" y="5486"/>
                  </a:lnTo>
                  <a:lnTo>
                    <a:pt x="2795" y="5415"/>
                  </a:lnTo>
                  <a:lnTo>
                    <a:pt x="2827" y="5362"/>
                  </a:lnTo>
                  <a:lnTo>
                    <a:pt x="2866" y="5300"/>
                  </a:lnTo>
                  <a:lnTo>
                    <a:pt x="2908" y="5226"/>
                  </a:lnTo>
                  <a:lnTo>
                    <a:pt x="2954" y="5141"/>
                  </a:lnTo>
                  <a:lnTo>
                    <a:pt x="3005" y="5046"/>
                  </a:lnTo>
                  <a:lnTo>
                    <a:pt x="3058" y="4941"/>
                  </a:lnTo>
                  <a:lnTo>
                    <a:pt x="3114" y="4826"/>
                  </a:lnTo>
                  <a:lnTo>
                    <a:pt x="3171" y="4702"/>
                  </a:lnTo>
                  <a:lnTo>
                    <a:pt x="3230" y="4568"/>
                  </a:lnTo>
                  <a:lnTo>
                    <a:pt x="3290" y="4424"/>
                  </a:lnTo>
                  <a:lnTo>
                    <a:pt x="3349" y="4272"/>
                  </a:lnTo>
                  <a:lnTo>
                    <a:pt x="3408" y="4110"/>
                  </a:lnTo>
                  <a:lnTo>
                    <a:pt x="3465" y="3940"/>
                  </a:lnTo>
                  <a:lnTo>
                    <a:pt x="3521" y="3762"/>
                  </a:lnTo>
                  <a:lnTo>
                    <a:pt x="3575" y="3575"/>
                  </a:lnTo>
                  <a:lnTo>
                    <a:pt x="3626" y="3380"/>
                  </a:lnTo>
                  <a:lnTo>
                    <a:pt x="3672" y="3178"/>
                  </a:lnTo>
                  <a:lnTo>
                    <a:pt x="3715" y="2968"/>
                  </a:lnTo>
                  <a:lnTo>
                    <a:pt x="3752" y="2751"/>
                  </a:lnTo>
                  <a:lnTo>
                    <a:pt x="3785" y="2526"/>
                  </a:lnTo>
                  <a:lnTo>
                    <a:pt x="3812" y="2295"/>
                  </a:lnTo>
                  <a:lnTo>
                    <a:pt x="3832" y="2058"/>
                  </a:lnTo>
                  <a:lnTo>
                    <a:pt x="3844" y="1813"/>
                  </a:lnTo>
                  <a:lnTo>
                    <a:pt x="3848" y="1562"/>
                  </a:lnTo>
                  <a:lnTo>
                    <a:pt x="3845" y="1306"/>
                  </a:lnTo>
                  <a:lnTo>
                    <a:pt x="3832" y="1043"/>
                  </a:lnTo>
                  <a:lnTo>
                    <a:pt x="3810" y="774"/>
                  </a:lnTo>
                  <a:lnTo>
                    <a:pt x="3776" y="501"/>
                  </a:lnTo>
                  <a:lnTo>
                    <a:pt x="552" y="0"/>
                  </a:lnTo>
                  <a:lnTo>
                    <a:pt x="555" y="11"/>
                  </a:lnTo>
                  <a:lnTo>
                    <a:pt x="563" y="44"/>
                  </a:lnTo>
                  <a:lnTo>
                    <a:pt x="568" y="67"/>
                  </a:lnTo>
                  <a:lnTo>
                    <a:pt x="573" y="96"/>
                  </a:lnTo>
                  <a:lnTo>
                    <a:pt x="578" y="129"/>
                  </a:lnTo>
                  <a:lnTo>
                    <a:pt x="584" y="168"/>
                  </a:lnTo>
                  <a:lnTo>
                    <a:pt x="588" y="211"/>
                  </a:lnTo>
                  <a:lnTo>
                    <a:pt x="592" y="258"/>
                  </a:lnTo>
                  <a:lnTo>
                    <a:pt x="596" y="310"/>
                  </a:lnTo>
                  <a:lnTo>
                    <a:pt x="598" y="365"/>
                  </a:lnTo>
                  <a:lnTo>
                    <a:pt x="599" y="424"/>
                  </a:lnTo>
                  <a:lnTo>
                    <a:pt x="598" y="488"/>
                  </a:lnTo>
                  <a:lnTo>
                    <a:pt x="596" y="554"/>
                  </a:lnTo>
                  <a:lnTo>
                    <a:pt x="590" y="625"/>
                  </a:lnTo>
                  <a:lnTo>
                    <a:pt x="582" y="698"/>
                  </a:lnTo>
                  <a:lnTo>
                    <a:pt x="573" y="775"/>
                  </a:lnTo>
                  <a:lnTo>
                    <a:pt x="559" y="855"/>
                  </a:lnTo>
                  <a:lnTo>
                    <a:pt x="543" y="938"/>
                  </a:lnTo>
                  <a:lnTo>
                    <a:pt x="523" y="1023"/>
                  </a:lnTo>
                  <a:lnTo>
                    <a:pt x="499" y="1111"/>
                  </a:lnTo>
                  <a:lnTo>
                    <a:pt x="471" y="1201"/>
                  </a:lnTo>
                  <a:lnTo>
                    <a:pt x="439" y="1295"/>
                  </a:lnTo>
                  <a:lnTo>
                    <a:pt x="403" y="1389"/>
                  </a:lnTo>
                  <a:lnTo>
                    <a:pt x="362" y="1486"/>
                  </a:lnTo>
                  <a:lnTo>
                    <a:pt x="316" y="1584"/>
                  </a:lnTo>
                  <a:lnTo>
                    <a:pt x="264" y="1686"/>
                  </a:lnTo>
                  <a:lnTo>
                    <a:pt x="207" y="1787"/>
                  </a:lnTo>
                  <a:lnTo>
                    <a:pt x="144" y="1890"/>
                  </a:lnTo>
                  <a:lnTo>
                    <a:pt x="76" y="1995"/>
                  </a:lnTo>
                  <a:lnTo>
                    <a:pt x="0" y="2100"/>
                  </a:lnTo>
                  <a:close/>
                </a:path>
              </a:pathLst>
            </a:custGeom>
            <a:gradFill>
              <a:gsLst>
                <a:gs pos="0">
                  <a:srgbClr val="FF9053">
                    <a:lumMod val="50000"/>
                  </a:srgbClr>
                </a:gs>
                <a:gs pos="100000">
                  <a:srgbClr val="FF905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SlideModel shp8">
              <a:extLst>
                <a:ext uri="{FF2B5EF4-FFF2-40B4-BE49-F238E27FC236}">
                  <a16:creationId xmlns:a16="http://schemas.microsoft.com/office/drawing/2014/main" id="{856920DC-A8BC-4086-AC8E-5D0252F42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142" y="4574808"/>
              <a:ext cx="699699" cy="253435"/>
            </a:xfrm>
            <a:custGeom>
              <a:avLst/>
              <a:gdLst>
                <a:gd name="T0" fmla="*/ 2285 w 2285"/>
                <a:gd name="T1" fmla="*/ 0 h 830"/>
                <a:gd name="T2" fmla="*/ 464 w 2285"/>
                <a:gd name="T3" fmla="*/ 395 h 830"/>
                <a:gd name="T4" fmla="*/ 458 w 2285"/>
                <a:gd name="T5" fmla="*/ 404 h 830"/>
                <a:gd name="T6" fmla="*/ 439 w 2285"/>
                <a:gd name="T7" fmla="*/ 427 h 830"/>
                <a:gd name="T8" fmla="*/ 424 w 2285"/>
                <a:gd name="T9" fmla="*/ 442 h 830"/>
                <a:gd name="T10" fmla="*/ 405 w 2285"/>
                <a:gd name="T11" fmla="*/ 461 h 830"/>
                <a:gd name="T12" fmla="*/ 383 w 2285"/>
                <a:gd name="T13" fmla="*/ 480 h 830"/>
                <a:gd name="T14" fmla="*/ 357 w 2285"/>
                <a:gd name="T15" fmla="*/ 501 h 830"/>
                <a:gd name="T16" fmla="*/ 327 w 2285"/>
                <a:gd name="T17" fmla="*/ 521 h 830"/>
                <a:gd name="T18" fmla="*/ 293 w 2285"/>
                <a:gd name="T19" fmla="*/ 542 h 830"/>
                <a:gd name="T20" fmla="*/ 274 w 2285"/>
                <a:gd name="T21" fmla="*/ 552 h 830"/>
                <a:gd name="T22" fmla="*/ 254 w 2285"/>
                <a:gd name="T23" fmla="*/ 562 h 830"/>
                <a:gd name="T24" fmla="*/ 234 w 2285"/>
                <a:gd name="T25" fmla="*/ 572 h 830"/>
                <a:gd name="T26" fmla="*/ 212 w 2285"/>
                <a:gd name="T27" fmla="*/ 581 h 830"/>
                <a:gd name="T28" fmla="*/ 189 w 2285"/>
                <a:gd name="T29" fmla="*/ 591 h 830"/>
                <a:gd name="T30" fmla="*/ 166 w 2285"/>
                <a:gd name="T31" fmla="*/ 598 h 830"/>
                <a:gd name="T32" fmla="*/ 141 w 2285"/>
                <a:gd name="T33" fmla="*/ 607 h 830"/>
                <a:gd name="T34" fmla="*/ 114 w 2285"/>
                <a:gd name="T35" fmla="*/ 615 h 830"/>
                <a:gd name="T36" fmla="*/ 88 w 2285"/>
                <a:gd name="T37" fmla="*/ 622 h 830"/>
                <a:gd name="T38" fmla="*/ 59 w 2285"/>
                <a:gd name="T39" fmla="*/ 627 h 830"/>
                <a:gd name="T40" fmla="*/ 30 w 2285"/>
                <a:gd name="T41" fmla="*/ 633 h 830"/>
                <a:gd name="T42" fmla="*/ 0 w 2285"/>
                <a:gd name="T43" fmla="*/ 637 h 830"/>
                <a:gd name="T44" fmla="*/ 417 w 2285"/>
                <a:gd name="T45" fmla="*/ 827 h 830"/>
                <a:gd name="T46" fmla="*/ 431 w 2285"/>
                <a:gd name="T47" fmla="*/ 828 h 830"/>
                <a:gd name="T48" fmla="*/ 474 w 2285"/>
                <a:gd name="T49" fmla="*/ 830 h 830"/>
                <a:gd name="T50" fmla="*/ 505 w 2285"/>
                <a:gd name="T51" fmla="*/ 830 h 830"/>
                <a:gd name="T52" fmla="*/ 543 w 2285"/>
                <a:gd name="T53" fmla="*/ 830 h 830"/>
                <a:gd name="T54" fmla="*/ 584 w 2285"/>
                <a:gd name="T55" fmla="*/ 828 h 830"/>
                <a:gd name="T56" fmla="*/ 632 w 2285"/>
                <a:gd name="T57" fmla="*/ 826 h 830"/>
                <a:gd name="T58" fmla="*/ 684 w 2285"/>
                <a:gd name="T59" fmla="*/ 824 h 830"/>
                <a:gd name="T60" fmla="*/ 740 w 2285"/>
                <a:gd name="T61" fmla="*/ 820 h 830"/>
                <a:gd name="T62" fmla="*/ 800 w 2285"/>
                <a:gd name="T63" fmla="*/ 814 h 830"/>
                <a:gd name="T64" fmla="*/ 864 w 2285"/>
                <a:gd name="T65" fmla="*/ 806 h 830"/>
                <a:gd name="T66" fmla="*/ 930 w 2285"/>
                <a:gd name="T67" fmla="*/ 798 h 830"/>
                <a:gd name="T68" fmla="*/ 1001 w 2285"/>
                <a:gd name="T69" fmla="*/ 787 h 830"/>
                <a:gd name="T70" fmla="*/ 1072 w 2285"/>
                <a:gd name="T71" fmla="*/ 772 h 830"/>
                <a:gd name="T72" fmla="*/ 1146 w 2285"/>
                <a:gd name="T73" fmla="*/ 757 h 830"/>
                <a:gd name="T74" fmla="*/ 1222 w 2285"/>
                <a:gd name="T75" fmla="*/ 738 h 830"/>
                <a:gd name="T76" fmla="*/ 1298 w 2285"/>
                <a:gd name="T77" fmla="*/ 716 h 830"/>
                <a:gd name="T78" fmla="*/ 1376 w 2285"/>
                <a:gd name="T79" fmla="*/ 692 h 830"/>
                <a:gd name="T80" fmla="*/ 1454 w 2285"/>
                <a:gd name="T81" fmla="*/ 663 h 830"/>
                <a:gd name="T82" fmla="*/ 1532 w 2285"/>
                <a:gd name="T83" fmla="*/ 633 h 830"/>
                <a:gd name="T84" fmla="*/ 1609 w 2285"/>
                <a:gd name="T85" fmla="*/ 597 h 830"/>
                <a:gd name="T86" fmla="*/ 1687 w 2285"/>
                <a:gd name="T87" fmla="*/ 559 h 830"/>
                <a:gd name="T88" fmla="*/ 1762 w 2285"/>
                <a:gd name="T89" fmla="*/ 515 h 830"/>
                <a:gd name="T90" fmla="*/ 1837 w 2285"/>
                <a:gd name="T91" fmla="*/ 468 h 830"/>
                <a:gd name="T92" fmla="*/ 1910 w 2285"/>
                <a:gd name="T93" fmla="*/ 416 h 830"/>
                <a:gd name="T94" fmla="*/ 1980 w 2285"/>
                <a:gd name="T95" fmla="*/ 360 h 830"/>
                <a:gd name="T96" fmla="*/ 2049 w 2285"/>
                <a:gd name="T97" fmla="*/ 298 h 830"/>
                <a:gd name="T98" fmla="*/ 2114 w 2285"/>
                <a:gd name="T99" fmla="*/ 232 h 830"/>
                <a:gd name="T100" fmla="*/ 2174 w 2285"/>
                <a:gd name="T101" fmla="*/ 160 h 830"/>
                <a:gd name="T102" fmla="*/ 2233 w 2285"/>
                <a:gd name="T103" fmla="*/ 82 h 830"/>
                <a:gd name="T104" fmla="*/ 2285 w 2285"/>
                <a:gd name="T105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5" h="830">
                  <a:moveTo>
                    <a:pt x="2285" y="0"/>
                  </a:moveTo>
                  <a:lnTo>
                    <a:pt x="464" y="395"/>
                  </a:lnTo>
                  <a:lnTo>
                    <a:pt x="458" y="404"/>
                  </a:lnTo>
                  <a:lnTo>
                    <a:pt x="439" y="427"/>
                  </a:lnTo>
                  <a:lnTo>
                    <a:pt x="424" y="442"/>
                  </a:lnTo>
                  <a:lnTo>
                    <a:pt x="405" y="461"/>
                  </a:lnTo>
                  <a:lnTo>
                    <a:pt x="383" y="480"/>
                  </a:lnTo>
                  <a:lnTo>
                    <a:pt x="357" y="501"/>
                  </a:lnTo>
                  <a:lnTo>
                    <a:pt x="327" y="521"/>
                  </a:lnTo>
                  <a:lnTo>
                    <a:pt x="293" y="542"/>
                  </a:lnTo>
                  <a:lnTo>
                    <a:pt x="274" y="552"/>
                  </a:lnTo>
                  <a:lnTo>
                    <a:pt x="254" y="562"/>
                  </a:lnTo>
                  <a:lnTo>
                    <a:pt x="234" y="572"/>
                  </a:lnTo>
                  <a:lnTo>
                    <a:pt x="212" y="581"/>
                  </a:lnTo>
                  <a:lnTo>
                    <a:pt x="189" y="591"/>
                  </a:lnTo>
                  <a:lnTo>
                    <a:pt x="166" y="598"/>
                  </a:lnTo>
                  <a:lnTo>
                    <a:pt x="141" y="607"/>
                  </a:lnTo>
                  <a:lnTo>
                    <a:pt x="114" y="615"/>
                  </a:lnTo>
                  <a:lnTo>
                    <a:pt x="88" y="622"/>
                  </a:lnTo>
                  <a:lnTo>
                    <a:pt x="59" y="627"/>
                  </a:lnTo>
                  <a:lnTo>
                    <a:pt x="30" y="633"/>
                  </a:lnTo>
                  <a:lnTo>
                    <a:pt x="0" y="637"/>
                  </a:lnTo>
                  <a:lnTo>
                    <a:pt x="417" y="827"/>
                  </a:lnTo>
                  <a:lnTo>
                    <a:pt x="431" y="828"/>
                  </a:lnTo>
                  <a:lnTo>
                    <a:pt x="474" y="830"/>
                  </a:lnTo>
                  <a:lnTo>
                    <a:pt x="505" y="830"/>
                  </a:lnTo>
                  <a:lnTo>
                    <a:pt x="543" y="830"/>
                  </a:lnTo>
                  <a:lnTo>
                    <a:pt x="584" y="828"/>
                  </a:lnTo>
                  <a:lnTo>
                    <a:pt x="632" y="826"/>
                  </a:lnTo>
                  <a:lnTo>
                    <a:pt x="684" y="824"/>
                  </a:lnTo>
                  <a:lnTo>
                    <a:pt x="740" y="820"/>
                  </a:lnTo>
                  <a:lnTo>
                    <a:pt x="800" y="814"/>
                  </a:lnTo>
                  <a:lnTo>
                    <a:pt x="864" y="806"/>
                  </a:lnTo>
                  <a:lnTo>
                    <a:pt x="930" y="798"/>
                  </a:lnTo>
                  <a:lnTo>
                    <a:pt x="1001" y="787"/>
                  </a:lnTo>
                  <a:lnTo>
                    <a:pt x="1072" y="772"/>
                  </a:lnTo>
                  <a:lnTo>
                    <a:pt x="1146" y="757"/>
                  </a:lnTo>
                  <a:lnTo>
                    <a:pt x="1222" y="738"/>
                  </a:lnTo>
                  <a:lnTo>
                    <a:pt x="1298" y="716"/>
                  </a:lnTo>
                  <a:lnTo>
                    <a:pt x="1376" y="692"/>
                  </a:lnTo>
                  <a:lnTo>
                    <a:pt x="1454" y="663"/>
                  </a:lnTo>
                  <a:lnTo>
                    <a:pt x="1532" y="633"/>
                  </a:lnTo>
                  <a:lnTo>
                    <a:pt x="1609" y="597"/>
                  </a:lnTo>
                  <a:lnTo>
                    <a:pt x="1687" y="559"/>
                  </a:lnTo>
                  <a:lnTo>
                    <a:pt x="1762" y="515"/>
                  </a:lnTo>
                  <a:lnTo>
                    <a:pt x="1837" y="468"/>
                  </a:lnTo>
                  <a:lnTo>
                    <a:pt x="1910" y="416"/>
                  </a:lnTo>
                  <a:lnTo>
                    <a:pt x="1980" y="360"/>
                  </a:lnTo>
                  <a:lnTo>
                    <a:pt x="2049" y="298"/>
                  </a:lnTo>
                  <a:lnTo>
                    <a:pt x="2114" y="232"/>
                  </a:lnTo>
                  <a:lnTo>
                    <a:pt x="2174" y="160"/>
                  </a:lnTo>
                  <a:lnTo>
                    <a:pt x="2233" y="82"/>
                  </a:lnTo>
                  <a:lnTo>
                    <a:pt x="2285" y="0"/>
                  </a:lnTo>
                  <a:close/>
                </a:path>
              </a:pathLst>
            </a:custGeom>
            <a:gradFill>
              <a:gsLst>
                <a:gs pos="0">
                  <a:srgbClr val="E52C66">
                    <a:lumMod val="50000"/>
                  </a:srgbClr>
                </a:gs>
                <a:gs pos="100000">
                  <a:srgbClr val="E52C66">
                    <a:lumMod val="7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SlideModel shp9">
              <a:extLst>
                <a:ext uri="{FF2B5EF4-FFF2-40B4-BE49-F238E27FC236}">
                  <a16:creationId xmlns:a16="http://schemas.microsoft.com/office/drawing/2014/main" id="{DCBF1ED3-9776-46CB-A57B-D75EE7A2E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3640" y="4769476"/>
              <a:ext cx="374642" cy="1584881"/>
            </a:xfrm>
            <a:custGeom>
              <a:avLst/>
              <a:gdLst>
                <a:gd name="T0" fmla="*/ 643 w 1223"/>
                <a:gd name="T1" fmla="*/ 0 h 5179"/>
                <a:gd name="T2" fmla="*/ 1060 w 1223"/>
                <a:gd name="T3" fmla="*/ 190 h 5179"/>
                <a:gd name="T4" fmla="*/ 1223 w 1223"/>
                <a:gd name="T5" fmla="*/ 5179 h 5179"/>
                <a:gd name="T6" fmla="*/ 1213 w 1223"/>
                <a:gd name="T7" fmla="*/ 5178 h 5179"/>
                <a:gd name="T8" fmla="*/ 1183 w 1223"/>
                <a:gd name="T9" fmla="*/ 5175 h 5179"/>
                <a:gd name="T10" fmla="*/ 1136 w 1223"/>
                <a:gd name="T11" fmla="*/ 5169 h 5179"/>
                <a:gd name="T12" fmla="*/ 1074 w 1223"/>
                <a:gd name="T13" fmla="*/ 5160 h 5179"/>
                <a:gd name="T14" fmla="*/ 1000 w 1223"/>
                <a:gd name="T15" fmla="*/ 5151 h 5179"/>
                <a:gd name="T16" fmla="*/ 915 w 1223"/>
                <a:gd name="T17" fmla="*/ 5139 h 5179"/>
                <a:gd name="T18" fmla="*/ 822 w 1223"/>
                <a:gd name="T19" fmla="*/ 5126 h 5179"/>
                <a:gd name="T20" fmla="*/ 724 w 1223"/>
                <a:gd name="T21" fmla="*/ 5111 h 5179"/>
                <a:gd name="T22" fmla="*/ 622 w 1223"/>
                <a:gd name="T23" fmla="*/ 5094 h 5179"/>
                <a:gd name="T24" fmla="*/ 518 w 1223"/>
                <a:gd name="T25" fmla="*/ 5077 h 5179"/>
                <a:gd name="T26" fmla="*/ 416 w 1223"/>
                <a:gd name="T27" fmla="*/ 5058 h 5179"/>
                <a:gd name="T28" fmla="*/ 317 w 1223"/>
                <a:gd name="T29" fmla="*/ 5037 h 5179"/>
                <a:gd name="T30" fmla="*/ 270 w 1223"/>
                <a:gd name="T31" fmla="*/ 5027 h 5179"/>
                <a:gd name="T32" fmla="*/ 224 w 1223"/>
                <a:gd name="T33" fmla="*/ 5016 h 5179"/>
                <a:gd name="T34" fmla="*/ 180 w 1223"/>
                <a:gd name="T35" fmla="*/ 5005 h 5179"/>
                <a:gd name="T36" fmla="*/ 139 w 1223"/>
                <a:gd name="T37" fmla="*/ 4993 h 5179"/>
                <a:gd name="T38" fmla="*/ 99 w 1223"/>
                <a:gd name="T39" fmla="*/ 4982 h 5179"/>
                <a:gd name="T40" fmla="*/ 63 w 1223"/>
                <a:gd name="T41" fmla="*/ 4970 h 5179"/>
                <a:gd name="T42" fmla="*/ 30 w 1223"/>
                <a:gd name="T43" fmla="*/ 4959 h 5179"/>
                <a:gd name="T44" fmla="*/ 0 w 1223"/>
                <a:gd name="T45" fmla="*/ 4947 h 5179"/>
                <a:gd name="T46" fmla="*/ 643 w 1223"/>
                <a:gd name="T47" fmla="*/ 0 h 5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23" h="5179">
                  <a:moveTo>
                    <a:pt x="643" y="0"/>
                  </a:moveTo>
                  <a:lnTo>
                    <a:pt x="1060" y="190"/>
                  </a:lnTo>
                  <a:lnTo>
                    <a:pt x="1223" y="5179"/>
                  </a:lnTo>
                  <a:lnTo>
                    <a:pt x="1213" y="5178"/>
                  </a:lnTo>
                  <a:lnTo>
                    <a:pt x="1183" y="5175"/>
                  </a:lnTo>
                  <a:lnTo>
                    <a:pt x="1136" y="5169"/>
                  </a:lnTo>
                  <a:lnTo>
                    <a:pt x="1074" y="5160"/>
                  </a:lnTo>
                  <a:lnTo>
                    <a:pt x="1000" y="5151"/>
                  </a:lnTo>
                  <a:lnTo>
                    <a:pt x="915" y="5139"/>
                  </a:lnTo>
                  <a:lnTo>
                    <a:pt x="822" y="5126"/>
                  </a:lnTo>
                  <a:lnTo>
                    <a:pt x="724" y="5111"/>
                  </a:lnTo>
                  <a:lnTo>
                    <a:pt x="622" y="5094"/>
                  </a:lnTo>
                  <a:lnTo>
                    <a:pt x="518" y="5077"/>
                  </a:lnTo>
                  <a:lnTo>
                    <a:pt x="416" y="5058"/>
                  </a:lnTo>
                  <a:lnTo>
                    <a:pt x="317" y="5037"/>
                  </a:lnTo>
                  <a:lnTo>
                    <a:pt x="270" y="5027"/>
                  </a:lnTo>
                  <a:lnTo>
                    <a:pt x="224" y="5016"/>
                  </a:lnTo>
                  <a:lnTo>
                    <a:pt x="180" y="5005"/>
                  </a:lnTo>
                  <a:lnTo>
                    <a:pt x="139" y="4993"/>
                  </a:lnTo>
                  <a:lnTo>
                    <a:pt x="99" y="4982"/>
                  </a:lnTo>
                  <a:lnTo>
                    <a:pt x="63" y="4970"/>
                  </a:lnTo>
                  <a:lnTo>
                    <a:pt x="30" y="4959"/>
                  </a:lnTo>
                  <a:lnTo>
                    <a:pt x="0" y="4947"/>
                  </a:lnTo>
                  <a:lnTo>
                    <a:pt x="643" y="0"/>
                  </a:lnTo>
                  <a:close/>
                </a:path>
              </a:pathLst>
            </a:custGeom>
            <a:gradFill>
              <a:gsLst>
                <a:gs pos="0">
                  <a:srgbClr val="E52C66">
                    <a:lumMod val="50000"/>
                  </a:srgb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SlideModel shp10">
              <a:extLst>
                <a:ext uri="{FF2B5EF4-FFF2-40B4-BE49-F238E27FC236}">
                  <a16:creationId xmlns:a16="http://schemas.microsoft.com/office/drawing/2014/main" id="{20E2F4F3-85CD-407F-BD76-9DFA80507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60" y="4574808"/>
              <a:ext cx="1395725" cy="1779549"/>
            </a:xfrm>
            <a:custGeom>
              <a:avLst/>
              <a:gdLst>
                <a:gd name="T0" fmla="*/ 1868 w 4558"/>
                <a:gd name="T1" fmla="*/ 0 h 5816"/>
                <a:gd name="T2" fmla="*/ 4558 w 4558"/>
                <a:gd name="T3" fmla="*/ 3251 h 5816"/>
                <a:gd name="T4" fmla="*/ 4541 w 4558"/>
                <a:gd name="T5" fmla="*/ 3278 h 5816"/>
                <a:gd name="T6" fmla="*/ 4490 w 4558"/>
                <a:gd name="T7" fmla="*/ 3356 h 5816"/>
                <a:gd name="T8" fmla="*/ 4451 w 4558"/>
                <a:gd name="T9" fmla="*/ 3412 h 5816"/>
                <a:gd name="T10" fmla="*/ 4405 w 4558"/>
                <a:gd name="T11" fmla="*/ 3477 h 5816"/>
                <a:gd name="T12" fmla="*/ 4350 w 4558"/>
                <a:gd name="T13" fmla="*/ 3553 h 5816"/>
                <a:gd name="T14" fmla="*/ 4286 w 4558"/>
                <a:gd name="T15" fmla="*/ 3636 h 5816"/>
                <a:gd name="T16" fmla="*/ 4214 w 4558"/>
                <a:gd name="T17" fmla="*/ 3727 h 5816"/>
                <a:gd name="T18" fmla="*/ 4132 w 4558"/>
                <a:gd name="T19" fmla="*/ 3824 h 5816"/>
                <a:gd name="T20" fmla="*/ 4043 w 4558"/>
                <a:gd name="T21" fmla="*/ 3926 h 5816"/>
                <a:gd name="T22" fmla="*/ 3945 w 4558"/>
                <a:gd name="T23" fmla="*/ 4034 h 5816"/>
                <a:gd name="T24" fmla="*/ 3838 w 4558"/>
                <a:gd name="T25" fmla="*/ 4145 h 5816"/>
                <a:gd name="T26" fmla="*/ 3723 w 4558"/>
                <a:gd name="T27" fmla="*/ 4259 h 5816"/>
                <a:gd name="T28" fmla="*/ 3599 w 4558"/>
                <a:gd name="T29" fmla="*/ 4375 h 5816"/>
                <a:gd name="T30" fmla="*/ 3466 w 4558"/>
                <a:gd name="T31" fmla="*/ 4493 h 5816"/>
                <a:gd name="T32" fmla="*/ 3325 w 4558"/>
                <a:gd name="T33" fmla="*/ 4611 h 5816"/>
                <a:gd name="T34" fmla="*/ 3175 w 4558"/>
                <a:gd name="T35" fmla="*/ 4728 h 5816"/>
                <a:gd name="T36" fmla="*/ 3017 w 4558"/>
                <a:gd name="T37" fmla="*/ 4844 h 5816"/>
                <a:gd name="T38" fmla="*/ 2849 w 4558"/>
                <a:gd name="T39" fmla="*/ 4958 h 5816"/>
                <a:gd name="T40" fmla="*/ 2673 w 4558"/>
                <a:gd name="T41" fmla="*/ 5068 h 5816"/>
                <a:gd name="T42" fmla="*/ 2488 w 4558"/>
                <a:gd name="T43" fmla="*/ 5173 h 5816"/>
                <a:gd name="T44" fmla="*/ 2296 w 4558"/>
                <a:gd name="T45" fmla="*/ 5275 h 5816"/>
                <a:gd name="T46" fmla="*/ 2094 w 4558"/>
                <a:gd name="T47" fmla="*/ 5370 h 5816"/>
                <a:gd name="T48" fmla="*/ 1883 w 4558"/>
                <a:gd name="T49" fmla="*/ 5458 h 5816"/>
                <a:gd name="T50" fmla="*/ 1664 w 4558"/>
                <a:gd name="T51" fmla="*/ 5540 h 5816"/>
                <a:gd name="T52" fmla="*/ 1436 w 4558"/>
                <a:gd name="T53" fmla="*/ 5612 h 5816"/>
                <a:gd name="T54" fmla="*/ 1199 w 4558"/>
                <a:gd name="T55" fmla="*/ 5675 h 5816"/>
                <a:gd name="T56" fmla="*/ 952 w 4558"/>
                <a:gd name="T57" fmla="*/ 5728 h 5816"/>
                <a:gd name="T58" fmla="*/ 698 w 4558"/>
                <a:gd name="T59" fmla="*/ 5770 h 5816"/>
                <a:gd name="T60" fmla="*/ 435 w 4558"/>
                <a:gd name="T61" fmla="*/ 5799 h 5816"/>
                <a:gd name="T62" fmla="*/ 163 w 4558"/>
                <a:gd name="T63" fmla="*/ 5816 h 5816"/>
                <a:gd name="T64" fmla="*/ 0 w 4558"/>
                <a:gd name="T65" fmla="*/ 827 h 5816"/>
                <a:gd name="T66" fmla="*/ 14 w 4558"/>
                <a:gd name="T67" fmla="*/ 826 h 5816"/>
                <a:gd name="T68" fmla="*/ 55 w 4558"/>
                <a:gd name="T69" fmla="*/ 823 h 5816"/>
                <a:gd name="T70" fmla="*/ 120 w 4558"/>
                <a:gd name="T71" fmla="*/ 817 h 5816"/>
                <a:gd name="T72" fmla="*/ 206 w 4558"/>
                <a:gd name="T73" fmla="*/ 806 h 5816"/>
                <a:gd name="T74" fmla="*/ 257 w 4558"/>
                <a:gd name="T75" fmla="*/ 800 h 5816"/>
                <a:gd name="T76" fmla="*/ 311 w 4558"/>
                <a:gd name="T77" fmla="*/ 791 h 5816"/>
                <a:gd name="T78" fmla="*/ 369 w 4558"/>
                <a:gd name="T79" fmla="*/ 781 h 5816"/>
                <a:gd name="T80" fmla="*/ 431 w 4558"/>
                <a:gd name="T81" fmla="*/ 769 h 5816"/>
                <a:gd name="T82" fmla="*/ 496 w 4558"/>
                <a:gd name="T83" fmla="*/ 756 h 5816"/>
                <a:gd name="T84" fmla="*/ 564 w 4558"/>
                <a:gd name="T85" fmla="*/ 740 h 5816"/>
                <a:gd name="T86" fmla="*/ 634 w 4558"/>
                <a:gd name="T87" fmla="*/ 723 h 5816"/>
                <a:gd name="T88" fmla="*/ 707 w 4558"/>
                <a:gd name="T89" fmla="*/ 703 h 5816"/>
                <a:gd name="T90" fmla="*/ 781 w 4558"/>
                <a:gd name="T91" fmla="*/ 682 h 5816"/>
                <a:gd name="T92" fmla="*/ 857 w 4558"/>
                <a:gd name="T93" fmla="*/ 658 h 5816"/>
                <a:gd name="T94" fmla="*/ 934 w 4558"/>
                <a:gd name="T95" fmla="*/ 630 h 5816"/>
                <a:gd name="T96" fmla="*/ 1011 w 4558"/>
                <a:gd name="T97" fmla="*/ 602 h 5816"/>
                <a:gd name="T98" fmla="*/ 1089 w 4558"/>
                <a:gd name="T99" fmla="*/ 570 h 5816"/>
                <a:gd name="T100" fmla="*/ 1166 w 4558"/>
                <a:gd name="T101" fmla="*/ 535 h 5816"/>
                <a:gd name="T102" fmla="*/ 1244 w 4558"/>
                <a:gd name="T103" fmla="*/ 496 h 5816"/>
                <a:gd name="T104" fmla="*/ 1320 w 4558"/>
                <a:gd name="T105" fmla="*/ 455 h 5816"/>
                <a:gd name="T106" fmla="*/ 1396 w 4558"/>
                <a:gd name="T107" fmla="*/ 411 h 5816"/>
                <a:gd name="T108" fmla="*/ 1471 w 4558"/>
                <a:gd name="T109" fmla="*/ 363 h 5816"/>
                <a:gd name="T110" fmla="*/ 1544 w 4558"/>
                <a:gd name="T111" fmla="*/ 312 h 5816"/>
                <a:gd name="T112" fmla="*/ 1614 w 4558"/>
                <a:gd name="T113" fmla="*/ 257 h 5816"/>
                <a:gd name="T114" fmla="*/ 1682 w 4558"/>
                <a:gd name="T115" fmla="*/ 199 h 5816"/>
                <a:gd name="T116" fmla="*/ 1748 w 4558"/>
                <a:gd name="T117" fmla="*/ 136 h 5816"/>
                <a:gd name="T118" fmla="*/ 1810 w 4558"/>
                <a:gd name="T119" fmla="*/ 70 h 5816"/>
                <a:gd name="T120" fmla="*/ 1868 w 4558"/>
                <a:gd name="T121" fmla="*/ 0 h 5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58" h="5816">
                  <a:moveTo>
                    <a:pt x="1868" y="0"/>
                  </a:moveTo>
                  <a:lnTo>
                    <a:pt x="4558" y="3251"/>
                  </a:lnTo>
                  <a:lnTo>
                    <a:pt x="4541" y="3278"/>
                  </a:lnTo>
                  <a:lnTo>
                    <a:pt x="4490" y="3356"/>
                  </a:lnTo>
                  <a:lnTo>
                    <a:pt x="4451" y="3412"/>
                  </a:lnTo>
                  <a:lnTo>
                    <a:pt x="4405" y="3477"/>
                  </a:lnTo>
                  <a:lnTo>
                    <a:pt x="4350" y="3553"/>
                  </a:lnTo>
                  <a:lnTo>
                    <a:pt x="4286" y="3636"/>
                  </a:lnTo>
                  <a:lnTo>
                    <a:pt x="4214" y="3727"/>
                  </a:lnTo>
                  <a:lnTo>
                    <a:pt x="4132" y="3824"/>
                  </a:lnTo>
                  <a:lnTo>
                    <a:pt x="4043" y="3926"/>
                  </a:lnTo>
                  <a:lnTo>
                    <a:pt x="3945" y="4034"/>
                  </a:lnTo>
                  <a:lnTo>
                    <a:pt x="3838" y="4145"/>
                  </a:lnTo>
                  <a:lnTo>
                    <a:pt x="3723" y="4259"/>
                  </a:lnTo>
                  <a:lnTo>
                    <a:pt x="3599" y="4375"/>
                  </a:lnTo>
                  <a:lnTo>
                    <a:pt x="3466" y="4493"/>
                  </a:lnTo>
                  <a:lnTo>
                    <a:pt x="3325" y="4611"/>
                  </a:lnTo>
                  <a:lnTo>
                    <a:pt x="3175" y="4728"/>
                  </a:lnTo>
                  <a:lnTo>
                    <a:pt x="3017" y="4844"/>
                  </a:lnTo>
                  <a:lnTo>
                    <a:pt x="2849" y="4958"/>
                  </a:lnTo>
                  <a:lnTo>
                    <a:pt x="2673" y="5068"/>
                  </a:lnTo>
                  <a:lnTo>
                    <a:pt x="2488" y="5173"/>
                  </a:lnTo>
                  <a:lnTo>
                    <a:pt x="2296" y="5275"/>
                  </a:lnTo>
                  <a:lnTo>
                    <a:pt x="2094" y="5370"/>
                  </a:lnTo>
                  <a:lnTo>
                    <a:pt x="1883" y="5458"/>
                  </a:lnTo>
                  <a:lnTo>
                    <a:pt x="1664" y="5540"/>
                  </a:lnTo>
                  <a:lnTo>
                    <a:pt x="1436" y="5612"/>
                  </a:lnTo>
                  <a:lnTo>
                    <a:pt x="1199" y="5675"/>
                  </a:lnTo>
                  <a:lnTo>
                    <a:pt x="952" y="5728"/>
                  </a:lnTo>
                  <a:lnTo>
                    <a:pt x="698" y="5770"/>
                  </a:lnTo>
                  <a:lnTo>
                    <a:pt x="435" y="5799"/>
                  </a:lnTo>
                  <a:lnTo>
                    <a:pt x="163" y="5816"/>
                  </a:lnTo>
                  <a:lnTo>
                    <a:pt x="0" y="827"/>
                  </a:lnTo>
                  <a:lnTo>
                    <a:pt x="14" y="826"/>
                  </a:lnTo>
                  <a:lnTo>
                    <a:pt x="55" y="823"/>
                  </a:lnTo>
                  <a:lnTo>
                    <a:pt x="120" y="817"/>
                  </a:lnTo>
                  <a:lnTo>
                    <a:pt x="206" y="806"/>
                  </a:lnTo>
                  <a:lnTo>
                    <a:pt x="257" y="800"/>
                  </a:lnTo>
                  <a:lnTo>
                    <a:pt x="311" y="791"/>
                  </a:lnTo>
                  <a:lnTo>
                    <a:pt x="369" y="781"/>
                  </a:lnTo>
                  <a:lnTo>
                    <a:pt x="431" y="769"/>
                  </a:lnTo>
                  <a:lnTo>
                    <a:pt x="496" y="756"/>
                  </a:lnTo>
                  <a:lnTo>
                    <a:pt x="564" y="740"/>
                  </a:lnTo>
                  <a:lnTo>
                    <a:pt x="634" y="723"/>
                  </a:lnTo>
                  <a:lnTo>
                    <a:pt x="707" y="703"/>
                  </a:lnTo>
                  <a:lnTo>
                    <a:pt x="781" y="682"/>
                  </a:lnTo>
                  <a:lnTo>
                    <a:pt x="857" y="658"/>
                  </a:lnTo>
                  <a:lnTo>
                    <a:pt x="934" y="630"/>
                  </a:lnTo>
                  <a:lnTo>
                    <a:pt x="1011" y="602"/>
                  </a:lnTo>
                  <a:lnTo>
                    <a:pt x="1089" y="570"/>
                  </a:lnTo>
                  <a:lnTo>
                    <a:pt x="1166" y="535"/>
                  </a:lnTo>
                  <a:lnTo>
                    <a:pt x="1244" y="496"/>
                  </a:lnTo>
                  <a:lnTo>
                    <a:pt x="1320" y="455"/>
                  </a:lnTo>
                  <a:lnTo>
                    <a:pt x="1396" y="411"/>
                  </a:lnTo>
                  <a:lnTo>
                    <a:pt x="1471" y="363"/>
                  </a:lnTo>
                  <a:lnTo>
                    <a:pt x="1544" y="312"/>
                  </a:lnTo>
                  <a:lnTo>
                    <a:pt x="1614" y="257"/>
                  </a:lnTo>
                  <a:lnTo>
                    <a:pt x="1682" y="199"/>
                  </a:lnTo>
                  <a:lnTo>
                    <a:pt x="1748" y="136"/>
                  </a:lnTo>
                  <a:lnTo>
                    <a:pt x="1810" y="70"/>
                  </a:lnTo>
                  <a:lnTo>
                    <a:pt x="1868" y="0"/>
                  </a:lnTo>
                  <a:close/>
                </a:path>
              </a:pathLst>
            </a:custGeom>
            <a:gradFill>
              <a:gsLst>
                <a:gs pos="0">
                  <a:srgbClr val="E52C66"/>
                </a:gs>
                <a:gs pos="100000">
                  <a:srgbClr val="E52C66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SlideModel shp11">
              <a:extLst>
                <a:ext uri="{FF2B5EF4-FFF2-40B4-BE49-F238E27FC236}">
                  <a16:creationId xmlns:a16="http://schemas.microsoft.com/office/drawing/2014/main" id="{FCDD9B38-8F74-4BAE-8601-B6133439F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738" y="4482985"/>
              <a:ext cx="1749790" cy="1853008"/>
            </a:xfrm>
            <a:custGeom>
              <a:avLst/>
              <a:gdLst>
                <a:gd name="T0" fmla="*/ 5576 w 5697"/>
                <a:gd name="T1" fmla="*/ 1100 h 6055"/>
                <a:gd name="T2" fmla="*/ 5697 w 5697"/>
                <a:gd name="T3" fmla="*/ 6048 h 6055"/>
                <a:gd name="T4" fmla="*/ 5659 w 5697"/>
                <a:gd name="T5" fmla="*/ 6050 h 6055"/>
                <a:gd name="T6" fmla="*/ 5550 w 5697"/>
                <a:gd name="T7" fmla="*/ 6053 h 6055"/>
                <a:gd name="T8" fmla="*/ 5472 w 5697"/>
                <a:gd name="T9" fmla="*/ 6055 h 6055"/>
                <a:gd name="T10" fmla="*/ 5377 w 5697"/>
                <a:gd name="T11" fmla="*/ 6053 h 6055"/>
                <a:gd name="T12" fmla="*/ 5268 w 5697"/>
                <a:gd name="T13" fmla="*/ 6050 h 6055"/>
                <a:gd name="T14" fmla="*/ 5146 w 5697"/>
                <a:gd name="T15" fmla="*/ 6045 h 6055"/>
                <a:gd name="T16" fmla="*/ 5011 w 5697"/>
                <a:gd name="T17" fmla="*/ 6035 h 6055"/>
                <a:gd name="T18" fmla="*/ 4862 w 5697"/>
                <a:gd name="T19" fmla="*/ 6022 h 6055"/>
                <a:gd name="T20" fmla="*/ 4702 w 5697"/>
                <a:gd name="T21" fmla="*/ 6004 h 6055"/>
                <a:gd name="T22" fmla="*/ 4531 w 5697"/>
                <a:gd name="T23" fmla="*/ 5981 h 6055"/>
                <a:gd name="T24" fmla="*/ 4350 w 5697"/>
                <a:gd name="T25" fmla="*/ 5952 h 6055"/>
                <a:gd name="T26" fmla="*/ 4160 w 5697"/>
                <a:gd name="T27" fmla="*/ 5917 h 6055"/>
                <a:gd name="T28" fmla="*/ 3962 w 5697"/>
                <a:gd name="T29" fmla="*/ 5874 h 6055"/>
                <a:gd name="T30" fmla="*/ 3755 w 5697"/>
                <a:gd name="T31" fmla="*/ 5825 h 6055"/>
                <a:gd name="T32" fmla="*/ 3541 w 5697"/>
                <a:gd name="T33" fmla="*/ 5766 h 6055"/>
                <a:gd name="T34" fmla="*/ 3321 w 5697"/>
                <a:gd name="T35" fmla="*/ 5699 h 6055"/>
                <a:gd name="T36" fmla="*/ 3095 w 5697"/>
                <a:gd name="T37" fmla="*/ 5622 h 6055"/>
                <a:gd name="T38" fmla="*/ 2865 w 5697"/>
                <a:gd name="T39" fmla="*/ 5536 h 6055"/>
                <a:gd name="T40" fmla="*/ 2630 w 5697"/>
                <a:gd name="T41" fmla="*/ 5438 h 6055"/>
                <a:gd name="T42" fmla="*/ 2393 w 5697"/>
                <a:gd name="T43" fmla="*/ 5329 h 6055"/>
                <a:gd name="T44" fmla="*/ 2151 w 5697"/>
                <a:gd name="T45" fmla="*/ 5209 h 6055"/>
                <a:gd name="T46" fmla="*/ 1909 w 5697"/>
                <a:gd name="T47" fmla="*/ 5076 h 6055"/>
                <a:gd name="T48" fmla="*/ 1666 w 5697"/>
                <a:gd name="T49" fmla="*/ 4930 h 6055"/>
                <a:gd name="T50" fmla="*/ 1423 w 5697"/>
                <a:gd name="T51" fmla="*/ 4770 h 6055"/>
                <a:gd name="T52" fmla="*/ 1180 w 5697"/>
                <a:gd name="T53" fmla="*/ 4596 h 6055"/>
                <a:gd name="T54" fmla="*/ 938 w 5697"/>
                <a:gd name="T55" fmla="*/ 4407 h 6055"/>
                <a:gd name="T56" fmla="*/ 699 w 5697"/>
                <a:gd name="T57" fmla="*/ 4202 h 6055"/>
                <a:gd name="T58" fmla="*/ 463 w 5697"/>
                <a:gd name="T59" fmla="*/ 3981 h 6055"/>
                <a:gd name="T60" fmla="*/ 229 w 5697"/>
                <a:gd name="T61" fmla="*/ 3744 h 6055"/>
                <a:gd name="T62" fmla="*/ 0 w 5697"/>
                <a:gd name="T63" fmla="*/ 3488 h 6055"/>
                <a:gd name="T64" fmla="*/ 3570 w 5697"/>
                <a:gd name="T65" fmla="*/ 0 h 6055"/>
                <a:gd name="T66" fmla="*/ 3578 w 5697"/>
                <a:gd name="T67" fmla="*/ 12 h 6055"/>
                <a:gd name="T68" fmla="*/ 3605 w 5697"/>
                <a:gd name="T69" fmla="*/ 46 h 6055"/>
                <a:gd name="T70" fmla="*/ 3625 w 5697"/>
                <a:gd name="T71" fmla="*/ 70 h 6055"/>
                <a:gd name="T72" fmla="*/ 3648 w 5697"/>
                <a:gd name="T73" fmla="*/ 99 h 6055"/>
                <a:gd name="T74" fmla="*/ 3676 w 5697"/>
                <a:gd name="T75" fmla="*/ 132 h 6055"/>
                <a:gd name="T76" fmla="*/ 3708 w 5697"/>
                <a:gd name="T77" fmla="*/ 167 h 6055"/>
                <a:gd name="T78" fmla="*/ 3745 w 5697"/>
                <a:gd name="T79" fmla="*/ 206 h 6055"/>
                <a:gd name="T80" fmla="*/ 3784 w 5697"/>
                <a:gd name="T81" fmla="*/ 248 h 6055"/>
                <a:gd name="T82" fmla="*/ 3828 w 5697"/>
                <a:gd name="T83" fmla="*/ 293 h 6055"/>
                <a:gd name="T84" fmla="*/ 3877 w 5697"/>
                <a:gd name="T85" fmla="*/ 340 h 6055"/>
                <a:gd name="T86" fmla="*/ 3928 w 5697"/>
                <a:gd name="T87" fmla="*/ 388 h 6055"/>
                <a:gd name="T88" fmla="*/ 3984 w 5697"/>
                <a:gd name="T89" fmla="*/ 438 h 6055"/>
                <a:gd name="T90" fmla="*/ 4043 w 5697"/>
                <a:gd name="T91" fmla="*/ 487 h 6055"/>
                <a:gd name="T92" fmla="*/ 4106 w 5697"/>
                <a:gd name="T93" fmla="*/ 538 h 6055"/>
                <a:gd name="T94" fmla="*/ 4173 w 5697"/>
                <a:gd name="T95" fmla="*/ 589 h 6055"/>
                <a:gd name="T96" fmla="*/ 4243 w 5697"/>
                <a:gd name="T97" fmla="*/ 639 h 6055"/>
                <a:gd name="T98" fmla="*/ 4317 w 5697"/>
                <a:gd name="T99" fmla="*/ 690 h 6055"/>
                <a:gd name="T100" fmla="*/ 4394 w 5697"/>
                <a:gd name="T101" fmla="*/ 738 h 6055"/>
                <a:gd name="T102" fmla="*/ 4475 w 5697"/>
                <a:gd name="T103" fmla="*/ 785 h 6055"/>
                <a:gd name="T104" fmla="*/ 4559 w 5697"/>
                <a:gd name="T105" fmla="*/ 830 h 6055"/>
                <a:gd name="T106" fmla="*/ 4646 w 5697"/>
                <a:gd name="T107" fmla="*/ 874 h 6055"/>
                <a:gd name="T108" fmla="*/ 4737 w 5697"/>
                <a:gd name="T109" fmla="*/ 915 h 6055"/>
                <a:gd name="T110" fmla="*/ 4831 w 5697"/>
                <a:gd name="T111" fmla="*/ 953 h 6055"/>
                <a:gd name="T112" fmla="*/ 4928 w 5697"/>
                <a:gd name="T113" fmla="*/ 987 h 6055"/>
                <a:gd name="T114" fmla="*/ 5028 w 5697"/>
                <a:gd name="T115" fmla="*/ 1018 h 6055"/>
                <a:gd name="T116" fmla="*/ 5132 w 5697"/>
                <a:gd name="T117" fmla="*/ 1044 h 6055"/>
                <a:gd name="T118" fmla="*/ 5239 w 5697"/>
                <a:gd name="T119" fmla="*/ 1066 h 6055"/>
                <a:gd name="T120" fmla="*/ 5348 w 5697"/>
                <a:gd name="T121" fmla="*/ 1082 h 6055"/>
                <a:gd name="T122" fmla="*/ 5460 w 5697"/>
                <a:gd name="T123" fmla="*/ 1095 h 6055"/>
                <a:gd name="T124" fmla="*/ 5576 w 5697"/>
                <a:gd name="T125" fmla="*/ 1100 h 6055"/>
                <a:gd name="connsiteX0" fmla="*/ 9828 w 10040"/>
                <a:gd name="connsiteY0" fmla="*/ 1817 h 10000"/>
                <a:gd name="connsiteX1" fmla="*/ 10040 w 10040"/>
                <a:gd name="connsiteY1" fmla="*/ 9988 h 10000"/>
                <a:gd name="connsiteX2" fmla="*/ 9973 w 10040"/>
                <a:gd name="connsiteY2" fmla="*/ 9992 h 10000"/>
                <a:gd name="connsiteX3" fmla="*/ 9782 w 10040"/>
                <a:gd name="connsiteY3" fmla="*/ 9997 h 10000"/>
                <a:gd name="connsiteX4" fmla="*/ 9645 w 10040"/>
                <a:gd name="connsiteY4" fmla="*/ 10000 h 10000"/>
                <a:gd name="connsiteX5" fmla="*/ 9478 w 10040"/>
                <a:gd name="connsiteY5" fmla="*/ 9997 h 10000"/>
                <a:gd name="connsiteX6" fmla="*/ 9287 w 10040"/>
                <a:gd name="connsiteY6" fmla="*/ 9992 h 10000"/>
                <a:gd name="connsiteX7" fmla="*/ 9073 w 10040"/>
                <a:gd name="connsiteY7" fmla="*/ 9983 h 10000"/>
                <a:gd name="connsiteX8" fmla="*/ 8836 w 10040"/>
                <a:gd name="connsiteY8" fmla="*/ 9967 h 10000"/>
                <a:gd name="connsiteX9" fmla="*/ 8574 w 10040"/>
                <a:gd name="connsiteY9" fmla="*/ 9945 h 10000"/>
                <a:gd name="connsiteX10" fmla="*/ 8293 w 10040"/>
                <a:gd name="connsiteY10" fmla="*/ 9916 h 10000"/>
                <a:gd name="connsiteX11" fmla="*/ 7993 w 10040"/>
                <a:gd name="connsiteY11" fmla="*/ 9878 h 10000"/>
                <a:gd name="connsiteX12" fmla="*/ 7676 w 10040"/>
                <a:gd name="connsiteY12" fmla="*/ 9830 h 10000"/>
                <a:gd name="connsiteX13" fmla="*/ 7342 w 10040"/>
                <a:gd name="connsiteY13" fmla="*/ 9772 h 10000"/>
                <a:gd name="connsiteX14" fmla="*/ 6995 w 10040"/>
                <a:gd name="connsiteY14" fmla="*/ 9701 h 10000"/>
                <a:gd name="connsiteX15" fmla="*/ 6631 w 10040"/>
                <a:gd name="connsiteY15" fmla="*/ 9620 h 10000"/>
                <a:gd name="connsiteX16" fmla="*/ 6256 w 10040"/>
                <a:gd name="connsiteY16" fmla="*/ 9523 h 10000"/>
                <a:gd name="connsiteX17" fmla="*/ 5869 w 10040"/>
                <a:gd name="connsiteY17" fmla="*/ 9412 h 10000"/>
                <a:gd name="connsiteX18" fmla="*/ 5473 w 10040"/>
                <a:gd name="connsiteY18" fmla="*/ 9285 h 10000"/>
                <a:gd name="connsiteX19" fmla="*/ 5069 w 10040"/>
                <a:gd name="connsiteY19" fmla="*/ 9143 h 10000"/>
                <a:gd name="connsiteX20" fmla="*/ 4656 w 10040"/>
                <a:gd name="connsiteY20" fmla="*/ 8981 h 10000"/>
                <a:gd name="connsiteX21" fmla="*/ 4240 w 10040"/>
                <a:gd name="connsiteY21" fmla="*/ 8801 h 10000"/>
                <a:gd name="connsiteX22" fmla="*/ 3816 w 10040"/>
                <a:gd name="connsiteY22" fmla="*/ 8603 h 10000"/>
                <a:gd name="connsiteX23" fmla="*/ 3391 w 10040"/>
                <a:gd name="connsiteY23" fmla="*/ 8383 h 10000"/>
                <a:gd name="connsiteX24" fmla="*/ 2964 w 10040"/>
                <a:gd name="connsiteY24" fmla="*/ 8142 h 10000"/>
                <a:gd name="connsiteX25" fmla="*/ 2538 w 10040"/>
                <a:gd name="connsiteY25" fmla="*/ 7878 h 10000"/>
                <a:gd name="connsiteX26" fmla="*/ 2111 w 10040"/>
                <a:gd name="connsiteY26" fmla="*/ 7590 h 10000"/>
                <a:gd name="connsiteX27" fmla="*/ 1686 w 10040"/>
                <a:gd name="connsiteY27" fmla="*/ 7278 h 10000"/>
                <a:gd name="connsiteX28" fmla="*/ 1267 w 10040"/>
                <a:gd name="connsiteY28" fmla="*/ 6940 h 10000"/>
                <a:gd name="connsiteX29" fmla="*/ 853 w 10040"/>
                <a:gd name="connsiteY29" fmla="*/ 6575 h 10000"/>
                <a:gd name="connsiteX30" fmla="*/ 442 w 10040"/>
                <a:gd name="connsiteY30" fmla="*/ 6183 h 10000"/>
                <a:gd name="connsiteX31" fmla="*/ 0 w 10040"/>
                <a:gd name="connsiteY31" fmla="*/ 5724 h 10000"/>
                <a:gd name="connsiteX32" fmla="*/ 6306 w 10040"/>
                <a:gd name="connsiteY32" fmla="*/ 0 h 10000"/>
                <a:gd name="connsiteX33" fmla="*/ 6320 w 10040"/>
                <a:gd name="connsiteY33" fmla="*/ 20 h 10000"/>
                <a:gd name="connsiteX34" fmla="*/ 6368 w 10040"/>
                <a:gd name="connsiteY34" fmla="*/ 76 h 10000"/>
                <a:gd name="connsiteX35" fmla="*/ 6403 w 10040"/>
                <a:gd name="connsiteY35" fmla="*/ 116 h 10000"/>
                <a:gd name="connsiteX36" fmla="*/ 6443 w 10040"/>
                <a:gd name="connsiteY36" fmla="*/ 164 h 10000"/>
                <a:gd name="connsiteX37" fmla="*/ 6493 w 10040"/>
                <a:gd name="connsiteY37" fmla="*/ 218 h 10000"/>
                <a:gd name="connsiteX38" fmla="*/ 6549 w 10040"/>
                <a:gd name="connsiteY38" fmla="*/ 276 h 10000"/>
                <a:gd name="connsiteX39" fmla="*/ 6614 w 10040"/>
                <a:gd name="connsiteY39" fmla="*/ 340 h 10000"/>
                <a:gd name="connsiteX40" fmla="*/ 6682 w 10040"/>
                <a:gd name="connsiteY40" fmla="*/ 410 h 10000"/>
                <a:gd name="connsiteX41" fmla="*/ 6759 w 10040"/>
                <a:gd name="connsiteY41" fmla="*/ 484 h 10000"/>
                <a:gd name="connsiteX42" fmla="*/ 6845 w 10040"/>
                <a:gd name="connsiteY42" fmla="*/ 562 h 10000"/>
                <a:gd name="connsiteX43" fmla="*/ 6935 w 10040"/>
                <a:gd name="connsiteY43" fmla="*/ 641 h 10000"/>
                <a:gd name="connsiteX44" fmla="*/ 7033 w 10040"/>
                <a:gd name="connsiteY44" fmla="*/ 723 h 10000"/>
                <a:gd name="connsiteX45" fmla="*/ 7137 w 10040"/>
                <a:gd name="connsiteY45" fmla="*/ 804 h 10000"/>
                <a:gd name="connsiteX46" fmla="*/ 7247 w 10040"/>
                <a:gd name="connsiteY46" fmla="*/ 889 h 10000"/>
                <a:gd name="connsiteX47" fmla="*/ 7365 w 10040"/>
                <a:gd name="connsiteY47" fmla="*/ 973 h 10000"/>
                <a:gd name="connsiteX48" fmla="*/ 7488 w 10040"/>
                <a:gd name="connsiteY48" fmla="*/ 1055 h 10000"/>
                <a:gd name="connsiteX49" fmla="*/ 7618 w 10040"/>
                <a:gd name="connsiteY49" fmla="*/ 1140 h 10000"/>
                <a:gd name="connsiteX50" fmla="*/ 7753 w 10040"/>
                <a:gd name="connsiteY50" fmla="*/ 1219 h 10000"/>
                <a:gd name="connsiteX51" fmla="*/ 7895 w 10040"/>
                <a:gd name="connsiteY51" fmla="*/ 1296 h 10000"/>
                <a:gd name="connsiteX52" fmla="*/ 8042 w 10040"/>
                <a:gd name="connsiteY52" fmla="*/ 1371 h 10000"/>
                <a:gd name="connsiteX53" fmla="*/ 8195 w 10040"/>
                <a:gd name="connsiteY53" fmla="*/ 1443 h 10000"/>
                <a:gd name="connsiteX54" fmla="*/ 8355 w 10040"/>
                <a:gd name="connsiteY54" fmla="*/ 1511 h 10000"/>
                <a:gd name="connsiteX55" fmla="*/ 8520 w 10040"/>
                <a:gd name="connsiteY55" fmla="*/ 1574 h 10000"/>
                <a:gd name="connsiteX56" fmla="*/ 8690 w 10040"/>
                <a:gd name="connsiteY56" fmla="*/ 1630 h 10000"/>
                <a:gd name="connsiteX57" fmla="*/ 8866 w 10040"/>
                <a:gd name="connsiteY57" fmla="*/ 1681 h 10000"/>
                <a:gd name="connsiteX58" fmla="*/ 9048 w 10040"/>
                <a:gd name="connsiteY58" fmla="*/ 1724 h 10000"/>
                <a:gd name="connsiteX59" fmla="*/ 9236 w 10040"/>
                <a:gd name="connsiteY59" fmla="*/ 1761 h 10000"/>
                <a:gd name="connsiteX60" fmla="*/ 9427 w 10040"/>
                <a:gd name="connsiteY60" fmla="*/ 1787 h 10000"/>
                <a:gd name="connsiteX61" fmla="*/ 9624 w 10040"/>
                <a:gd name="connsiteY61" fmla="*/ 1808 h 10000"/>
                <a:gd name="connsiteX62" fmla="*/ 9828 w 10040"/>
                <a:gd name="connsiteY62" fmla="*/ 1817 h 10000"/>
                <a:gd name="connsiteX0" fmla="*/ 9828 w 10040"/>
                <a:gd name="connsiteY0" fmla="*/ 1817 h 10000"/>
                <a:gd name="connsiteX1" fmla="*/ 10040 w 10040"/>
                <a:gd name="connsiteY1" fmla="*/ 9988 h 10000"/>
                <a:gd name="connsiteX2" fmla="*/ 9973 w 10040"/>
                <a:gd name="connsiteY2" fmla="*/ 9992 h 10000"/>
                <a:gd name="connsiteX3" fmla="*/ 9782 w 10040"/>
                <a:gd name="connsiteY3" fmla="*/ 9997 h 10000"/>
                <a:gd name="connsiteX4" fmla="*/ 9645 w 10040"/>
                <a:gd name="connsiteY4" fmla="*/ 10000 h 10000"/>
                <a:gd name="connsiteX5" fmla="*/ 9478 w 10040"/>
                <a:gd name="connsiteY5" fmla="*/ 9997 h 10000"/>
                <a:gd name="connsiteX6" fmla="*/ 9287 w 10040"/>
                <a:gd name="connsiteY6" fmla="*/ 9992 h 10000"/>
                <a:gd name="connsiteX7" fmla="*/ 9073 w 10040"/>
                <a:gd name="connsiteY7" fmla="*/ 9983 h 10000"/>
                <a:gd name="connsiteX8" fmla="*/ 8836 w 10040"/>
                <a:gd name="connsiteY8" fmla="*/ 9967 h 10000"/>
                <a:gd name="connsiteX9" fmla="*/ 8574 w 10040"/>
                <a:gd name="connsiteY9" fmla="*/ 9945 h 10000"/>
                <a:gd name="connsiteX10" fmla="*/ 8293 w 10040"/>
                <a:gd name="connsiteY10" fmla="*/ 9916 h 10000"/>
                <a:gd name="connsiteX11" fmla="*/ 7993 w 10040"/>
                <a:gd name="connsiteY11" fmla="*/ 9878 h 10000"/>
                <a:gd name="connsiteX12" fmla="*/ 7676 w 10040"/>
                <a:gd name="connsiteY12" fmla="*/ 9830 h 10000"/>
                <a:gd name="connsiteX13" fmla="*/ 7342 w 10040"/>
                <a:gd name="connsiteY13" fmla="*/ 9772 h 10000"/>
                <a:gd name="connsiteX14" fmla="*/ 6995 w 10040"/>
                <a:gd name="connsiteY14" fmla="*/ 9701 h 10000"/>
                <a:gd name="connsiteX15" fmla="*/ 6631 w 10040"/>
                <a:gd name="connsiteY15" fmla="*/ 9620 h 10000"/>
                <a:gd name="connsiteX16" fmla="*/ 6256 w 10040"/>
                <a:gd name="connsiteY16" fmla="*/ 9523 h 10000"/>
                <a:gd name="connsiteX17" fmla="*/ 5869 w 10040"/>
                <a:gd name="connsiteY17" fmla="*/ 9412 h 10000"/>
                <a:gd name="connsiteX18" fmla="*/ 5473 w 10040"/>
                <a:gd name="connsiteY18" fmla="*/ 9285 h 10000"/>
                <a:gd name="connsiteX19" fmla="*/ 5069 w 10040"/>
                <a:gd name="connsiteY19" fmla="*/ 9143 h 10000"/>
                <a:gd name="connsiteX20" fmla="*/ 4656 w 10040"/>
                <a:gd name="connsiteY20" fmla="*/ 8981 h 10000"/>
                <a:gd name="connsiteX21" fmla="*/ 4240 w 10040"/>
                <a:gd name="connsiteY21" fmla="*/ 8801 h 10000"/>
                <a:gd name="connsiteX22" fmla="*/ 3816 w 10040"/>
                <a:gd name="connsiteY22" fmla="*/ 8603 h 10000"/>
                <a:gd name="connsiteX23" fmla="*/ 3391 w 10040"/>
                <a:gd name="connsiteY23" fmla="*/ 8383 h 10000"/>
                <a:gd name="connsiteX24" fmla="*/ 2964 w 10040"/>
                <a:gd name="connsiteY24" fmla="*/ 8142 h 10000"/>
                <a:gd name="connsiteX25" fmla="*/ 2538 w 10040"/>
                <a:gd name="connsiteY25" fmla="*/ 7878 h 10000"/>
                <a:gd name="connsiteX26" fmla="*/ 2111 w 10040"/>
                <a:gd name="connsiteY26" fmla="*/ 7590 h 10000"/>
                <a:gd name="connsiteX27" fmla="*/ 1686 w 10040"/>
                <a:gd name="connsiteY27" fmla="*/ 7278 h 10000"/>
                <a:gd name="connsiteX28" fmla="*/ 1267 w 10040"/>
                <a:gd name="connsiteY28" fmla="*/ 6940 h 10000"/>
                <a:gd name="connsiteX29" fmla="*/ 853 w 10040"/>
                <a:gd name="connsiteY29" fmla="*/ 6575 h 10000"/>
                <a:gd name="connsiteX30" fmla="*/ 442 w 10040"/>
                <a:gd name="connsiteY30" fmla="*/ 6183 h 10000"/>
                <a:gd name="connsiteX31" fmla="*/ 0 w 10040"/>
                <a:gd name="connsiteY31" fmla="*/ 5724 h 10000"/>
                <a:gd name="connsiteX32" fmla="*/ 6266 w 10040"/>
                <a:gd name="connsiteY32" fmla="*/ 0 h 10000"/>
                <a:gd name="connsiteX33" fmla="*/ 6320 w 10040"/>
                <a:gd name="connsiteY33" fmla="*/ 20 h 10000"/>
                <a:gd name="connsiteX34" fmla="*/ 6368 w 10040"/>
                <a:gd name="connsiteY34" fmla="*/ 76 h 10000"/>
                <a:gd name="connsiteX35" fmla="*/ 6403 w 10040"/>
                <a:gd name="connsiteY35" fmla="*/ 116 h 10000"/>
                <a:gd name="connsiteX36" fmla="*/ 6443 w 10040"/>
                <a:gd name="connsiteY36" fmla="*/ 164 h 10000"/>
                <a:gd name="connsiteX37" fmla="*/ 6493 w 10040"/>
                <a:gd name="connsiteY37" fmla="*/ 218 h 10000"/>
                <a:gd name="connsiteX38" fmla="*/ 6549 w 10040"/>
                <a:gd name="connsiteY38" fmla="*/ 276 h 10000"/>
                <a:gd name="connsiteX39" fmla="*/ 6614 w 10040"/>
                <a:gd name="connsiteY39" fmla="*/ 340 h 10000"/>
                <a:gd name="connsiteX40" fmla="*/ 6682 w 10040"/>
                <a:gd name="connsiteY40" fmla="*/ 410 h 10000"/>
                <a:gd name="connsiteX41" fmla="*/ 6759 w 10040"/>
                <a:gd name="connsiteY41" fmla="*/ 484 h 10000"/>
                <a:gd name="connsiteX42" fmla="*/ 6845 w 10040"/>
                <a:gd name="connsiteY42" fmla="*/ 562 h 10000"/>
                <a:gd name="connsiteX43" fmla="*/ 6935 w 10040"/>
                <a:gd name="connsiteY43" fmla="*/ 641 h 10000"/>
                <a:gd name="connsiteX44" fmla="*/ 7033 w 10040"/>
                <a:gd name="connsiteY44" fmla="*/ 723 h 10000"/>
                <a:gd name="connsiteX45" fmla="*/ 7137 w 10040"/>
                <a:gd name="connsiteY45" fmla="*/ 804 h 10000"/>
                <a:gd name="connsiteX46" fmla="*/ 7247 w 10040"/>
                <a:gd name="connsiteY46" fmla="*/ 889 h 10000"/>
                <a:gd name="connsiteX47" fmla="*/ 7365 w 10040"/>
                <a:gd name="connsiteY47" fmla="*/ 973 h 10000"/>
                <a:gd name="connsiteX48" fmla="*/ 7488 w 10040"/>
                <a:gd name="connsiteY48" fmla="*/ 1055 h 10000"/>
                <a:gd name="connsiteX49" fmla="*/ 7618 w 10040"/>
                <a:gd name="connsiteY49" fmla="*/ 1140 h 10000"/>
                <a:gd name="connsiteX50" fmla="*/ 7753 w 10040"/>
                <a:gd name="connsiteY50" fmla="*/ 1219 h 10000"/>
                <a:gd name="connsiteX51" fmla="*/ 7895 w 10040"/>
                <a:gd name="connsiteY51" fmla="*/ 1296 h 10000"/>
                <a:gd name="connsiteX52" fmla="*/ 8042 w 10040"/>
                <a:gd name="connsiteY52" fmla="*/ 1371 h 10000"/>
                <a:gd name="connsiteX53" fmla="*/ 8195 w 10040"/>
                <a:gd name="connsiteY53" fmla="*/ 1443 h 10000"/>
                <a:gd name="connsiteX54" fmla="*/ 8355 w 10040"/>
                <a:gd name="connsiteY54" fmla="*/ 1511 h 10000"/>
                <a:gd name="connsiteX55" fmla="*/ 8520 w 10040"/>
                <a:gd name="connsiteY55" fmla="*/ 1574 h 10000"/>
                <a:gd name="connsiteX56" fmla="*/ 8690 w 10040"/>
                <a:gd name="connsiteY56" fmla="*/ 1630 h 10000"/>
                <a:gd name="connsiteX57" fmla="*/ 8866 w 10040"/>
                <a:gd name="connsiteY57" fmla="*/ 1681 h 10000"/>
                <a:gd name="connsiteX58" fmla="*/ 9048 w 10040"/>
                <a:gd name="connsiteY58" fmla="*/ 1724 h 10000"/>
                <a:gd name="connsiteX59" fmla="*/ 9236 w 10040"/>
                <a:gd name="connsiteY59" fmla="*/ 1761 h 10000"/>
                <a:gd name="connsiteX60" fmla="*/ 9427 w 10040"/>
                <a:gd name="connsiteY60" fmla="*/ 1787 h 10000"/>
                <a:gd name="connsiteX61" fmla="*/ 9624 w 10040"/>
                <a:gd name="connsiteY61" fmla="*/ 1808 h 10000"/>
                <a:gd name="connsiteX62" fmla="*/ 9828 w 10040"/>
                <a:gd name="connsiteY62" fmla="*/ 181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040" h="10000">
                  <a:moveTo>
                    <a:pt x="9828" y="1817"/>
                  </a:moveTo>
                  <a:cubicBezTo>
                    <a:pt x="9899" y="4541"/>
                    <a:pt x="9969" y="7264"/>
                    <a:pt x="10040" y="9988"/>
                  </a:cubicBezTo>
                  <a:cubicBezTo>
                    <a:pt x="10018" y="9989"/>
                    <a:pt x="9995" y="9991"/>
                    <a:pt x="9973" y="9992"/>
                  </a:cubicBezTo>
                  <a:lnTo>
                    <a:pt x="9782" y="9997"/>
                  </a:lnTo>
                  <a:lnTo>
                    <a:pt x="9645" y="10000"/>
                  </a:lnTo>
                  <a:lnTo>
                    <a:pt x="9478" y="9997"/>
                  </a:lnTo>
                  <a:lnTo>
                    <a:pt x="9287" y="9992"/>
                  </a:lnTo>
                  <a:lnTo>
                    <a:pt x="9073" y="9983"/>
                  </a:lnTo>
                  <a:lnTo>
                    <a:pt x="8836" y="9967"/>
                  </a:lnTo>
                  <a:lnTo>
                    <a:pt x="8574" y="9945"/>
                  </a:lnTo>
                  <a:lnTo>
                    <a:pt x="8293" y="9916"/>
                  </a:lnTo>
                  <a:lnTo>
                    <a:pt x="7993" y="9878"/>
                  </a:lnTo>
                  <a:lnTo>
                    <a:pt x="7676" y="9830"/>
                  </a:lnTo>
                  <a:lnTo>
                    <a:pt x="7342" y="9772"/>
                  </a:lnTo>
                  <a:lnTo>
                    <a:pt x="6995" y="9701"/>
                  </a:lnTo>
                  <a:lnTo>
                    <a:pt x="6631" y="9620"/>
                  </a:lnTo>
                  <a:lnTo>
                    <a:pt x="6256" y="9523"/>
                  </a:lnTo>
                  <a:lnTo>
                    <a:pt x="5869" y="9412"/>
                  </a:lnTo>
                  <a:lnTo>
                    <a:pt x="5473" y="9285"/>
                  </a:lnTo>
                  <a:lnTo>
                    <a:pt x="5069" y="9143"/>
                  </a:lnTo>
                  <a:lnTo>
                    <a:pt x="4656" y="8981"/>
                  </a:lnTo>
                  <a:lnTo>
                    <a:pt x="4240" y="8801"/>
                  </a:lnTo>
                  <a:lnTo>
                    <a:pt x="3816" y="8603"/>
                  </a:lnTo>
                  <a:lnTo>
                    <a:pt x="3391" y="8383"/>
                  </a:lnTo>
                  <a:lnTo>
                    <a:pt x="2964" y="8142"/>
                  </a:lnTo>
                  <a:lnTo>
                    <a:pt x="2538" y="7878"/>
                  </a:lnTo>
                  <a:lnTo>
                    <a:pt x="2111" y="7590"/>
                  </a:lnTo>
                  <a:lnTo>
                    <a:pt x="1686" y="7278"/>
                  </a:lnTo>
                  <a:lnTo>
                    <a:pt x="1267" y="6940"/>
                  </a:lnTo>
                  <a:lnTo>
                    <a:pt x="853" y="6575"/>
                  </a:lnTo>
                  <a:lnTo>
                    <a:pt x="442" y="6183"/>
                  </a:lnTo>
                  <a:lnTo>
                    <a:pt x="0" y="5724"/>
                  </a:lnTo>
                  <a:lnTo>
                    <a:pt x="6266" y="0"/>
                  </a:lnTo>
                  <a:cubicBezTo>
                    <a:pt x="6271" y="7"/>
                    <a:pt x="6315" y="13"/>
                    <a:pt x="6320" y="20"/>
                  </a:cubicBezTo>
                  <a:cubicBezTo>
                    <a:pt x="6336" y="39"/>
                    <a:pt x="6352" y="57"/>
                    <a:pt x="6368" y="76"/>
                  </a:cubicBezTo>
                  <a:cubicBezTo>
                    <a:pt x="6380" y="89"/>
                    <a:pt x="6391" y="103"/>
                    <a:pt x="6403" y="116"/>
                  </a:cubicBezTo>
                  <a:cubicBezTo>
                    <a:pt x="6416" y="132"/>
                    <a:pt x="6430" y="148"/>
                    <a:pt x="6443" y="164"/>
                  </a:cubicBezTo>
                  <a:cubicBezTo>
                    <a:pt x="6460" y="182"/>
                    <a:pt x="6476" y="200"/>
                    <a:pt x="6493" y="218"/>
                  </a:cubicBezTo>
                  <a:cubicBezTo>
                    <a:pt x="6512" y="237"/>
                    <a:pt x="6530" y="257"/>
                    <a:pt x="6549" y="276"/>
                  </a:cubicBezTo>
                  <a:cubicBezTo>
                    <a:pt x="6571" y="297"/>
                    <a:pt x="6592" y="319"/>
                    <a:pt x="6614" y="340"/>
                  </a:cubicBezTo>
                  <a:cubicBezTo>
                    <a:pt x="6637" y="363"/>
                    <a:pt x="6659" y="387"/>
                    <a:pt x="6682" y="410"/>
                  </a:cubicBezTo>
                  <a:lnTo>
                    <a:pt x="6759" y="484"/>
                  </a:lnTo>
                  <a:cubicBezTo>
                    <a:pt x="6788" y="510"/>
                    <a:pt x="6816" y="536"/>
                    <a:pt x="6845" y="562"/>
                  </a:cubicBezTo>
                  <a:cubicBezTo>
                    <a:pt x="6875" y="588"/>
                    <a:pt x="6905" y="615"/>
                    <a:pt x="6935" y="641"/>
                  </a:cubicBezTo>
                  <a:cubicBezTo>
                    <a:pt x="6968" y="668"/>
                    <a:pt x="7000" y="696"/>
                    <a:pt x="7033" y="723"/>
                  </a:cubicBezTo>
                  <a:lnTo>
                    <a:pt x="7137" y="804"/>
                  </a:lnTo>
                  <a:cubicBezTo>
                    <a:pt x="7174" y="832"/>
                    <a:pt x="7210" y="861"/>
                    <a:pt x="7247" y="889"/>
                  </a:cubicBezTo>
                  <a:lnTo>
                    <a:pt x="7365" y="973"/>
                  </a:lnTo>
                  <a:lnTo>
                    <a:pt x="7488" y="1055"/>
                  </a:lnTo>
                  <a:lnTo>
                    <a:pt x="7618" y="1140"/>
                  </a:lnTo>
                  <a:lnTo>
                    <a:pt x="7753" y="1219"/>
                  </a:lnTo>
                  <a:cubicBezTo>
                    <a:pt x="7800" y="1245"/>
                    <a:pt x="7848" y="1270"/>
                    <a:pt x="7895" y="1296"/>
                  </a:cubicBezTo>
                  <a:lnTo>
                    <a:pt x="8042" y="1371"/>
                  </a:lnTo>
                  <a:lnTo>
                    <a:pt x="8195" y="1443"/>
                  </a:lnTo>
                  <a:lnTo>
                    <a:pt x="8355" y="1511"/>
                  </a:lnTo>
                  <a:lnTo>
                    <a:pt x="8520" y="1574"/>
                  </a:lnTo>
                  <a:lnTo>
                    <a:pt x="8690" y="1630"/>
                  </a:lnTo>
                  <a:lnTo>
                    <a:pt x="8866" y="1681"/>
                  </a:lnTo>
                  <a:lnTo>
                    <a:pt x="9048" y="1724"/>
                  </a:lnTo>
                  <a:lnTo>
                    <a:pt x="9236" y="1761"/>
                  </a:lnTo>
                  <a:lnTo>
                    <a:pt x="9427" y="1787"/>
                  </a:lnTo>
                  <a:lnTo>
                    <a:pt x="9624" y="1808"/>
                  </a:lnTo>
                  <a:lnTo>
                    <a:pt x="9828" y="1817"/>
                  </a:lnTo>
                  <a:close/>
                </a:path>
              </a:pathLst>
            </a:custGeom>
            <a:gradFill>
              <a:gsLst>
                <a:gs pos="0">
                  <a:srgbClr val="582E60"/>
                </a:gs>
                <a:gs pos="100000">
                  <a:srgbClr val="582E60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SlideModel shp12">
              <a:extLst>
                <a:ext uri="{FF2B5EF4-FFF2-40B4-BE49-F238E27FC236}">
                  <a16:creationId xmlns:a16="http://schemas.microsoft.com/office/drawing/2014/main" id="{6ADBFE83-7A49-48B4-8F7F-FD2658CD8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45" y="5526104"/>
              <a:ext cx="1803422" cy="804378"/>
            </a:xfrm>
            <a:custGeom>
              <a:avLst/>
              <a:gdLst>
                <a:gd name="T0" fmla="*/ 5892 w 5892"/>
                <a:gd name="T1" fmla="*/ 2627 h 2627"/>
                <a:gd name="T2" fmla="*/ 5844 w 5892"/>
                <a:gd name="T3" fmla="*/ 2626 h 2627"/>
                <a:gd name="T4" fmla="*/ 5710 w 5892"/>
                <a:gd name="T5" fmla="*/ 2618 h 2627"/>
                <a:gd name="T6" fmla="*/ 5613 w 5892"/>
                <a:gd name="T7" fmla="*/ 2611 h 2627"/>
                <a:gd name="T8" fmla="*/ 5499 w 5892"/>
                <a:gd name="T9" fmla="*/ 2601 h 2627"/>
                <a:gd name="T10" fmla="*/ 5367 w 5892"/>
                <a:gd name="T11" fmla="*/ 2588 h 2627"/>
                <a:gd name="T12" fmla="*/ 5218 w 5892"/>
                <a:gd name="T13" fmla="*/ 2572 h 2627"/>
                <a:gd name="T14" fmla="*/ 5056 w 5892"/>
                <a:gd name="T15" fmla="*/ 2552 h 2627"/>
                <a:gd name="T16" fmla="*/ 4880 w 5892"/>
                <a:gd name="T17" fmla="*/ 2527 h 2627"/>
                <a:gd name="T18" fmla="*/ 4692 w 5892"/>
                <a:gd name="T19" fmla="*/ 2497 h 2627"/>
                <a:gd name="T20" fmla="*/ 4491 w 5892"/>
                <a:gd name="T21" fmla="*/ 2463 h 2627"/>
                <a:gd name="T22" fmla="*/ 4282 w 5892"/>
                <a:gd name="T23" fmla="*/ 2422 h 2627"/>
                <a:gd name="T24" fmla="*/ 4064 w 5892"/>
                <a:gd name="T25" fmla="*/ 2375 h 2627"/>
                <a:gd name="T26" fmla="*/ 3838 w 5892"/>
                <a:gd name="T27" fmla="*/ 2322 h 2627"/>
                <a:gd name="T28" fmla="*/ 3606 w 5892"/>
                <a:gd name="T29" fmla="*/ 2261 h 2627"/>
                <a:gd name="T30" fmla="*/ 3369 w 5892"/>
                <a:gd name="T31" fmla="*/ 2194 h 2627"/>
                <a:gd name="T32" fmla="*/ 3127 w 5892"/>
                <a:gd name="T33" fmla="*/ 2118 h 2627"/>
                <a:gd name="T34" fmla="*/ 2884 w 5892"/>
                <a:gd name="T35" fmla="*/ 2035 h 2627"/>
                <a:gd name="T36" fmla="*/ 2638 w 5892"/>
                <a:gd name="T37" fmla="*/ 1942 h 2627"/>
                <a:gd name="T38" fmla="*/ 2392 w 5892"/>
                <a:gd name="T39" fmla="*/ 1841 h 2627"/>
                <a:gd name="T40" fmla="*/ 2147 w 5892"/>
                <a:gd name="T41" fmla="*/ 1730 h 2627"/>
                <a:gd name="T42" fmla="*/ 1904 w 5892"/>
                <a:gd name="T43" fmla="*/ 1609 h 2627"/>
                <a:gd name="T44" fmla="*/ 1664 w 5892"/>
                <a:gd name="T45" fmla="*/ 1477 h 2627"/>
                <a:gd name="T46" fmla="*/ 1428 w 5892"/>
                <a:gd name="T47" fmla="*/ 1335 h 2627"/>
                <a:gd name="T48" fmla="*/ 1198 w 5892"/>
                <a:gd name="T49" fmla="*/ 1182 h 2627"/>
                <a:gd name="T50" fmla="*/ 975 w 5892"/>
                <a:gd name="T51" fmla="*/ 1016 h 2627"/>
                <a:gd name="T52" fmla="*/ 759 w 5892"/>
                <a:gd name="T53" fmla="*/ 838 h 2627"/>
                <a:gd name="T54" fmla="*/ 553 w 5892"/>
                <a:gd name="T55" fmla="*/ 649 h 2627"/>
                <a:gd name="T56" fmla="*/ 357 w 5892"/>
                <a:gd name="T57" fmla="*/ 447 h 2627"/>
                <a:gd name="T58" fmla="*/ 172 w 5892"/>
                <a:gd name="T59" fmla="*/ 230 h 2627"/>
                <a:gd name="T60" fmla="*/ 0 w 5892"/>
                <a:gd name="T61" fmla="*/ 0 h 2627"/>
                <a:gd name="T62" fmla="*/ 881 w 5892"/>
                <a:gd name="T63" fmla="*/ 80 h 2627"/>
                <a:gd name="T64" fmla="*/ 903 w 5892"/>
                <a:gd name="T65" fmla="*/ 107 h 2627"/>
                <a:gd name="T66" fmla="*/ 968 w 5892"/>
                <a:gd name="T67" fmla="*/ 180 h 2627"/>
                <a:gd name="T68" fmla="*/ 1018 w 5892"/>
                <a:gd name="T69" fmla="*/ 233 h 2627"/>
                <a:gd name="T70" fmla="*/ 1077 w 5892"/>
                <a:gd name="T71" fmla="*/ 296 h 2627"/>
                <a:gd name="T72" fmla="*/ 1146 w 5892"/>
                <a:gd name="T73" fmla="*/ 367 h 2627"/>
                <a:gd name="T74" fmla="*/ 1227 w 5892"/>
                <a:gd name="T75" fmla="*/ 447 h 2627"/>
                <a:gd name="T76" fmla="*/ 1317 w 5892"/>
                <a:gd name="T77" fmla="*/ 534 h 2627"/>
                <a:gd name="T78" fmla="*/ 1417 w 5892"/>
                <a:gd name="T79" fmla="*/ 626 h 2627"/>
                <a:gd name="T80" fmla="*/ 1527 w 5892"/>
                <a:gd name="T81" fmla="*/ 725 h 2627"/>
                <a:gd name="T82" fmla="*/ 1647 w 5892"/>
                <a:gd name="T83" fmla="*/ 827 h 2627"/>
                <a:gd name="T84" fmla="*/ 1776 w 5892"/>
                <a:gd name="T85" fmla="*/ 934 h 2627"/>
                <a:gd name="T86" fmla="*/ 1915 w 5892"/>
                <a:gd name="T87" fmla="*/ 1044 h 2627"/>
                <a:gd name="T88" fmla="*/ 2064 w 5892"/>
                <a:gd name="T89" fmla="*/ 1156 h 2627"/>
                <a:gd name="T90" fmla="*/ 2221 w 5892"/>
                <a:gd name="T91" fmla="*/ 1271 h 2627"/>
                <a:gd name="T92" fmla="*/ 2388 w 5892"/>
                <a:gd name="T93" fmla="*/ 1385 h 2627"/>
                <a:gd name="T94" fmla="*/ 2563 w 5892"/>
                <a:gd name="T95" fmla="*/ 1499 h 2627"/>
                <a:gd name="T96" fmla="*/ 2747 w 5892"/>
                <a:gd name="T97" fmla="*/ 1612 h 2627"/>
                <a:gd name="T98" fmla="*/ 2941 w 5892"/>
                <a:gd name="T99" fmla="*/ 1724 h 2627"/>
                <a:gd name="T100" fmla="*/ 3143 w 5892"/>
                <a:gd name="T101" fmla="*/ 1833 h 2627"/>
                <a:gd name="T102" fmla="*/ 3353 w 5892"/>
                <a:gd name="T103" fmla="*/ 1938 h 2627"/>
                <a:gd name="T104" fmla="*/ 3571 w 5892"/>
                <a:gd name="T105" fmla="*/ 2039 h 2627"/>
                <a:gd name="T106" fmla="*/ 3798 w 5892"/>
                <a:gd name="T107" fmla="*/ 2136 h 2627"/>
                <a:gd name="T108" fmla="*/ 4033 w 5892"/>
                <a:gd name="T109" fmla="*/ 2226 h 2627"/>
                <a:gd name="T110" fmla="*/ 4275 w 5892"/>
                <a:gd name="T111" fmla="*/ 2310 h 2627"/>
                <a:gd name="T112" fmla="*/ 4527 w 5892"/>
                <a:gd name="T113" fmla="*/ 2386 h 2627"/>
                <a:gd name="T114" fmla="*/ 4784 w 5892"/>
                <a:gd name="T115" fmla="*/ 2454 h 2627"/>
                <a:gd name="T116" fmla="*/ 5049 w 5892"/>
                <a:gd name="T117" fmla="*/ 2513 h 2627"/>
                <a:gd name="T118" fmla="*/ 5324 w 5892"/>
                <a:gd name="T119" fmla="*/ 2562 h 2627"/>
                <a:gd name="T120" fmla="*/ 5603 w 5892"/>
                <a:gd name="T121" fmla="*/ 2600 h 2627"/>
                <a:gd name="T122" fmla="*/ 5892 w 5892"/>
                <a:gd name="T123" fmla="*/ 2627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92" h="2627">
                  <a:moveTo>
                    <a:pt x="5892" y="2627"/>
                  </a:moveTo>
                  <a:lnTo>
                    <a:pt x="5844" y="2626"/>
                  </a:lnTo>
                  <a:lnTo>
                    <a:pt x="5710" y="2618"/>
                  </a:lnTo>
                  <a:lnTo>
                    <a:pt x="5613" y="2611"/>
                  </a:lnTo>
                  <a:lnTo>
                    <a:pt x="5499" y="2601"/>
                  </a:lnTo>
                  <a:lnTo>
                    <a:pt x="5367" y="2588"/>
                  </a:lnTo>
                  <a:lnTo>
                    <a:pt x="5218" y="2572"/>
                  </a:lnTo>
                  <a:lnTo>
                    <a:pt x="5056" y="2552"/>
                  </a:lnTo>
                  <a:lnTo>
                    <a:pt x="4880" y="2527"/>
                  </a:lnTo>
                  <a:lnTo>
                    <a:pt x="4692" y="2497"/>
                  </a:lnTo>
                  <a:lnTo>
                    <a:pt x="4491" y="2463"/>
                  </a:lnTo>
                  <a:lnTo>
                    <a:pt x="4282" y="2422"/>
                  </a:lnTo>
                  <a:lnTo>
                    <a:pt x="4064" y="2375"/>
                  </a:lnTo>
                  <a:lnTo>
                    <a:pt x="3838" y="2322"/>
                  </a:lnTo>
                  <a:lnTo>
                    <a:pt x="3606" y="2261"/>
                  </a:lnTo>
                  <a:lnTo>
                    <a:pt x="3369" y="2194"/>
                  </a:lnTo>
                  <a:lnTo>
                    <a:pt x="3127" y="2118"/>
                  </a:lnTo>
                  <a:lnTo>
                    <a:pt x="2884" y="2035"/>
                  </a:lnTo>
                  <a:lnTo>
                    <a:pt x="2638" y="1942"/>
                  </a:lnTo>
                  <a:lnTo>
                    <a:pt x="2392" y="1841"/>
                  </a:lnTo>
                  <a:lnTo>
                    <a:pt x="2147" y="1730"/>
                  </a:lnTo>
                  <a:lnTo>
                    <a:pt x="1904" y="1609"/>
                  </a:lnTo>
                  <a:lnTo>
                    <a:pt x="1664" y="1477"/>
                  </a:lnTo>
                  <a:lnTo>
                    <a:pt x="1428" y="1335"/>
                  </a:lnTo>
                  <a:lnTo>
                    <a:pt x="1198" y="1182"/>
                  </a:lnTo>
                  <a:lnTo>
                    <a:pt x="975" y="1016"/>
                  </a:lnTo>
                  <a:lnTo>
                    <a:pt x="759" y="838"/>
                  </a:lnTo>
                  <a:lnTo>
                    <a:pt x="553" y="649"/>
                  </a:lnTo>
                  <a:lnTo>
                    <a:pt x="357" y="447"/>
                  </a:lnTo>
                  <a:lnTo>
                    <a:pt x="172" y="230"/>
                  </a:lnTo>
                  <a:lnTo>
                    <a:pt x="0" y="0"/>
                  </a:lnTo>
                  <a:lnTo>
                    <a:pt x="881" y="80"/>
                  </a:lnTo>
                  <a:lnTo>
                    <a:pt x="903" y="107"/>
                  </a:lnTo>
                  <a:lnTo>
                    <a:pt x="968" y="180"/>
                  </a:lnTo>
                  <a:lnTo>
                    <a:pt x="1018" y="233"/>
                  </a:lnTo>
                  <a:lnTo>
                    <a:pt x="1077" y="296"/>
                  </a:lnTo>
                  <a:lnTo>
                    <a:pt x="1146" y="367"/>
                  </a:lnTo>
                  <a:lnTo>
                    <a:pt x="1227" y="447"/>
                  </a:lnTo>
                  <a:lnTo>
                    <a:pt x="1317" y="534"/>
                  </a:lnTo>
                  <a:lnTo>
                    <a:pt x="1417" y="626"/>
                  </a:lnTo>
                  <a:lnTo>
                    <a:pt x="1527" y="725"/>
                  </a:lnTo>
                  <a:lnTo>
                    <a:pt x="1647" y="827"/>
                  </a:lnTo>
                  <a:lnTo>
                    <a:pt x="1776" y="934"/>
                  </a:lnTo>
                  <a:lnTo>
                    <a:pt x="1915" y="1044"/>
                  </a:lnTo>
                  <a:lnTo>
                    <a:pt x="2064" y="1156"/>
                  </a:lnTo>
                  <a:lnTo>
                    <a:pt x="2221" y="1271"/>
                  </a:lnTo>
                  <a:lnTo>
                    <a:pt x="2388" y="1385"/>
                  </a:lnTo>
                  <a:lnTo>
                    <a:pt x="2563" y="1499"/>
                  </a:lnTo>
                  <a:lnTo>
                    <a:pt x="2747" y="1612"/>
                  </a:lnTo>
                  <a:lnTo>
                    <a:pt x="2941" y="1724"/>
                  </a:lnTo>
                  <a:lnTo>
                    <a:pt x="3143" y="1833"/>
                  </a:lnTo>
                  <a:lnTo>
                    <a:pt x="3353" y="1938"/>
                  </a:lnTo>
                  <a:lnTo>
                    <a:pt x="3571" y="2039"/>
                  </a:lnTo>
                  <a:lnTo>
                    <a:pt x="3798" y="2136"/>
                  </a:lnTo>
                  <a:lnTo>
                    <a:pt x="4033" y="2226"/>
                  </a:lnTo>
                  <a:lnTo>
                    <a:pt x="4275" y="2310"/>
                  </a:lnTo>
                  <a:lnTo>
                    <a:pt x="4527" y="2386"/>
                  </a:lnTo>
                  <a:lnTo>
                    <a:pt x="4784" y="2454"/>
                  </a:lnTo>
                  <a:lnTo>
                    <a:pt x="5049" y="2513"/>
                  </a:lnTo>
                  <a:lnTo>
                    <a:pt x="5324" y="2562"/>
                  </a:lnTo>
                  <a:lnTo>
                    <a:pt x="5603" y="2600"/>
                  </a:lnTo>
                  <a:lnTo>
                    <a:pt x="5892" y="2627"/>
                  </a:lnTo>
                  <a:close/>
                </a:path>
              </a:pathLst>
            </a:custGeom>
            <a:gradFill>
              <a:gsLst>
                <a:gs pos="0">
                  <a:srgbClr val="582E60">
                    <a:lumMod val="50000"/>
                  </a:srgb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SlideModel shp13">
              <a:extLst>
                <a:ext uri="{FF2B5EF4-FFF2-40B4-BE49-F238E27FC236}">
                  <a16:creationId xmlns:a16="http://schemas.microsoft.com/office/drawing/2014/main" id="{96383C86-CC83-4EB0-9322-FB6FB2A35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45" y="4482985"/>
              <a:ext cx="1360832" cy="1066995"/>
            </a:xfrm>
            <a:custGeom>
              <a:avLst/>
              <a:gdLst>
                <a:gd name="T0" fmla="*/ 0 w 4451"/>
                <a:gd name="T1" fmla="*/ 3408 h 3488"/>
                <a:gd name="T2" fmla="*/ 881 w 4451"/>
                <a:gd name="T3" fmla="*/ 3488 h 3488"/>
                <a:gd name="T4" fmla="*/ 4451 w 4451"/>
                <a:gd name="T5" fmla="*/ 0 h 3488"/>
                <a:gd name="T6" fmla="*/ 3907 w 4451"/>
                <a:gd name="T7" fmla="*/ 31 h 3488"/>
                <a:gd name="T8" fmla="*/ 0 w 4451"/>
                <a:gd name="T9" fmla="*/ 3408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1" h="3488">
                  <a:moveTo>
                    <a:pt x="0" y="3408"/>
                  </a:moveTo>
                  <a:lnTo>
                    <a:pt x="881" y="3488"/>
                  </a:lnTo>
                  <a:lnTo>
                    <a:pt x="4451" y="0"/>
                  </a:lnTo>
                  <a:lnTo>
                    <a:pt x="3907" y="31"/>
                  </a:lnTo>
                  <a:lnTo>
                    <a:pt x="0" y="3408"/>
                  </a:lnTo>
                  <a:close/>
                </a:path>
              </a:pathLst>
            </a:custGeom>
            <a:gradFill>
              <a:gsLst>
                <a:gs pos="0">
                  <a:srgbClr val="582E60">
                    <a:lumMod val="75000"/>
                  </a:srgbClr>
                </a:gs>
                <a:gs pos="100000">
                  <a:srgbClr val="582E60">
                    <a:lumMod val="75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SlideModel shp14">
              <a:extLst>
                <a:ext uri="{FF2B5EF4-FFF2-40B4-BE49-F238E27FC236}">
                  <a16:creationId xmlns:a16="http://schemas.microsoft.com/office/drawing/2014/main" id="{FCC5CB79-9A78-454F-9701-C3EF13AA2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889" y="3654733"/>
              <a:ext cx="774995" cy="1900757"/>
            </a:xfrm>
            <a:custGeom>
              <a:avLst/>
              <a:gdLst>
                <a:gd name="T0" fmla="*/ 331 w 2537"/>
                <a:gd name="T1" fmla="*/ 0 h 6211"/>
                <a:gd name="T2" fmla="*/ 10 w 2537"/>
                <a:gd name="T3" fmla="*/ 641 h 6211"/>
                <a:gd name="T4" fmla="*/ 8 w 2537"/>
                <a:gd name="T5" fmla="*/ 679 h 6211"/>
                <a:gd name="T6" fmla="*/ 3 w 2537"/>
                <a:gd name="T7" fmla="*/ 791 h 6211"/>
                <a:gd name="T8" fmla="*/ 0 w 2537"/>
                <a:gd name="T9" fmla="*/ 873 h 6211"/>
                <a:gd name="T10" fmla="*/ 0 w 2537"/>
                <a:gd name="T11" fmla="*/ 970 h 6211"/>
                <a:gd name="T12" fmla="*/ 0 w 2537"/>
                <a:gd name="T13" fmla="*/ 1082 h 6211"/>
                <a:gd name="T14" fmla="*/ 3 w 2537"/>
                <a:gd name="T15" fmla="*/ 1207 h 6211"/>
                <a:gd name="T16" fmla="*/ 8 w 2537"/>
                <a:gd name="T17" fmla="*/ 1347 h 6211"/>
                <a:gd name="T18" fmla="*/ 16 w 2537"/>
                <a:gd name="T19" fmla="*/ 1498 h 6211"/>
                <a:gd name="T20" fmla="*/ 28 w 2537"/>
                <a:gd name="T21" fmla="*/ 1661 h 6211"/>
                <a:gd name="T22" fmla="*/ 43 w 2537"/>
                <a:gd name="T23" fmla="*/ 1835 h 6211"/>
                <a:gd name="T24" fmla="*/ 63 w 2537"/>
                <a:gd name="T25" fmla="*/ 2017 h 6211"/>
                <a:gd name="T26" fmla="*/ 88 w 2537"/>
                <a:gd name="T27" fmla="*/ 2210 h 6211"/>
                <a:gd name="T28" fmla="*/ 119 w 2537"/>
                <a:gd name="T29" fmla="*/ 2410 h 6211"/>
                <a:gd name="T30" fmla="*/ 157 w 2537"/>
                <a:gd name="T31" fmla="*/ 2617 h 6211"/>
                <a:gd name="T32" fmla="*/ 201 w 2537"/>
                <a:gd name="T33" fmla="*/ 2831 h 6211"/>
                <a:gd name="T34" fmla="*/ 251 w 2537"/>
                <a:gd name="T35" fmla="*/ 3050 h 6211"/>
                <a:gd name="T36" fmla="*/ 310 w 2537"/>
                <a:gd name="T37" fmla="*/ 3273 h 6211"/>
                <a:gd name="T38" fmla="*/ 377 w 2537"/>
                <a:gd name="T39" fmla="*/ 3501 h 6211"/>
                <a:gd name="T40" fmla="*/ 452 w 2537"/>
                <a:gd name="T41" fmla="*/ 3731 h 6211"/>
                <a:gd name="T42" fmla="*/ 537 w 2537"/>
                <a:gd name="T43" fmla="*/ 3963 h 6211"/>
                <a:gd name="T44" fmla="*/ 631 w 2537"/>
                <a:gd name="T45" fmla="*/ 4198 h 6211"/>
                <a:gd name="T46" fmla="*/ 736 w 2537"/>
                <a:gd name="T47" fmla="*/ 4431 h 6211"/>
                <a:gd name="T48" fmla="*/ 851 w 2537"/>
                <a:gd name="T49" fmla="*/ 4664 h 6211"/>
                <a:gd name="T50" fmla="*/ 978 w 2537"/>
                <a:gd name="T51" fmla="*/ 4896 h 6211"/>
                <a:gd name="T52" fmla="*/ 1116 w 2537"/>
                <a:gd name="T53" fmla="*/ 5126 h 6211"/>
                <a:gd name="T54" fmla="*/ 1266 w 2537"/>
                <a:gd name="T55" fmla="*/ 5353 h 6211"/>
                <a:gd name="T56" fmla="*/ 1431 w 2537"/>
                <a:gd name="T57" fmla="*/ 5575 h 6211"/>
                <a:gd name="T58" fmla="*/ 1607 w 2537"/>
                <a:gd name="T59" fmla="*/ 5793 h 6211"/>
                <a:gd name="T60" fmla="*/ 1798 w 2537"/>
                <a:gd name="T61" fmla="*/ 6006 h 6211"/>
                <a:gd name="T62" fmla="*/ 2003 w 2537"/>
                <a:gd name="T63" fmla="*/ 6211 h 6211"/>
                <a:gd name="T64" fmla="*/ 2537 w 2537"/>
                <a:gd name="T65" fmla="*/ 6109 h 6211"/>
                <a:gd name="T66" fmla="*/ 2514 w 2537"/>
                <a:gd name="T67" fmla="*/ 6086 h 6211"/>
                <a:gd name="T68" fmla="*/ 2447 w 2537"/>
                <a:gd name="T69" fmla="*/ 6017 h 6211"/>
                <a:gd name="T70" fmla="*/ 2399 w 2537"/>
                <a:gd name="T71" fmla="*/ 5964 h 6211"/>
                <a:gd name="T72" fmla="*/ 2342 w 2537"/>
                <a:gd name="T73" fmla="*/ 5900 h 6211"/>
                <a:gd name="T74" fmla="*/ 2278 w 2537"/>
                <a:gd name="T75" fmla="*/ 5825 h 6211"/>
                <a:gd name="T76" fmla="*/ 2208 w 2537"/>
                <a:gd name="T77" fmla="*/ 5737 h 6211"/>
                <a:gd name="T78" fmla="*/ 2130 w 2537"/>
                <a:gd name="T79" fmla="*/ 5638 h 6211"/>
                <a:gd name="T80" fmla="*/ 2047 w 2537"/>
                <a:gd name="T81" fmla="*/ 5528 h 6211"/>
                <a:gd name="T82" fmla="*/ 1959 w 2537"/>
                <a:gd name="T83" fmla="*/ 5405 h 6211"/>
                <a:gd name="T84" fmla="*/ 1868 w 2537"/>
                <a:gd name="T85" fmla="*/ 5269 h 6211"/>
                <a:gd name="T86" fmla="*/ 1772 w 2537"/>
                <a:gd name="T87" fmla="*/ 5123 h 6211"/>
                <a:gd name="T88" fmla="*/ 1675 w 2537"/>
                <a:gd name="T89" fmla="*/ 4965 h 6211"/>
                <a:gd name="T90" fmla="*/ 1575 w 2537"/>
                <a:gd name="T91" fmla="*/ 4793 h 6211"/>
                <a:gd name="T92" fmla="*/ 1475 w 2537"/>
                <a:gd name="T93" fmla="*/ 4610 h 6211"/>
                <a:gd name="T94" fmla="*/ 1373 w 2537"/>
                <a:gd name="T95" fmla="*/ 4415 h 6211"/>
                <a:gd name="T96" fmla="*/ 1273 w 2537"/>
                <a:gd name="T97" fmla="*/ 4207 h 6211"/>
                <a:gd name="T98" fmla="*/ 1174 w 2537"/>
                <a:gd name="T99" fmla="*/ 3988 h 6211"/>
                <a:gd name="T100" fmla="*/ 1076 w 2537"/>
                <a:gd name="T101" fmla="*/ 3756 h 6211"/>
                <a:gd name="T102" fmla="*/ 981 w 2537"/>
                <a:gd name="T103" fmla="*/ 3512 h 6211"/>
                <a:gd name="T104" fmla="*/ 890 w 2537"/>
                <a:gd name="T105" fmla="*/ 3256 h 6211"/>
                <a:gd name="T106" fmla="*/ 803 w 2537"/>
                <a:gd name="T107" fmla="*/ 2987 h 6211"/>
                <a:gd name="T108" fmla="*/ 721 w 2537"/>
                <a:gd name="T109" fmla="*/ 2705 h 6211"/>
                <a:gd name="T110" fmla="*/ 644 w 2537"/>
                <a:gd name="T111" fmla="*/ 2411 h 6211"/>
                <a:gd name="T112" fmla="*/ 574 w 2537"/>
                <a:gd name="T113" fmla="*/ 2104 h 6211"/>
                <a:gd name="T114" fmla="*/ 511 w 2537"/>
                <a:gd name="T115" fmla="*/ 1786 h 6211"/>
                <a:gd name="T116" fmla="*/ 456 w 2537"/>
                <a:gd name="T117" fmla="*/ 1454 h 6211"/>
                <a:gd name="T118" fmla="*/ 410 w 2537"/>
                <a:gd name="T119" fmla="*/ 1110 h 6211"/>
                <a:gd name="T120" fmla="*/ 372 w 2537"/>
                <a:gd name="T121" fmla="*/ 753 h 6211"/>
                <a:gd name="T122" fmla="*/ 346 w 2537"/>
                <a:gd name="T123" fmla="*/ 383 h 6211"/>
                <a:gd name="T124" fmla="*/ 331 w 2537"/>
                <a:gd name="T125" fmla="*/ 0 h 6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37" h="6211">
                  <a:moveTo>
                    <a:pt x="331" y="0"/>
                  </a:moveTo>
                  <a:lnTo>
                    <a:pt x="10" y="641"/>
                  </a:lnTo>
                  <a:lnTo>
                    <a:pt x="8" y="679"/>
                  </a:lnTo>
                  <a:lnTo>
                    <a:pt x="3" y="791"/>
                  </a:lnTo>
                  <a:lnTo>
                    <a:pt x="0" y="873"/>
                  </a:lnTo>
                  <a:lnTo>
                    <a:pt x="0" y="970"/>
                  </a:lnTo>
                  <a:lnTo>
                    <a:pt x="0" y="1082"/>
                  </a:lnTo>
                  <a:lnTo>
                    <a:pt x="3" y="1207"/>
                  </a:lnTo>
                  <a:lnTo>
                    <a:pt x="8" y="1347"/>
                  </a:lnTo>
                  <a:lnTo>
                    <a:pt x="16" y="1498"/>
                  </a:lnTo>
                  <a:lnTo>
                    <a:pt x="28" y="1661"/>
                  </a:lnTo>
                  <a:lnTo>
                    <a:pt x="43" y="1835"/>
                  </a:lnTo>
                  <a:lnTo>
                    <a:pt x="63" y="2017"/>
                  </a:lnTo>
                  <a:lnTo>
                    <a:pt x="88" y="2210"/>
                  </a:lnTo>
                  <a:lnTo>
                    <a:pt x="119" y="2410"/>
                  </a:lnTo>
                  <a:lnTo>
                    <a:pt x="157" y="2617"/>
                  </a:lnTo>
                  <a:lnTo>
                    <a:pt x="201" y="2831"/>
                  </a:lnTo>
                  <a:lnTo>
                    <a:pt x="251" y="3050"/>
                  </a:lnTo>
                  <a:lnTo>
                    <a:pt x="310" y="3273"/>
                  </a:lnTo>
                  <a:lnTo>
                    <a:pt x="377" y="3501"/>
                  </a:lnTo>
                  <a:lnTo>
                    <a:pt x="452" y="3731"/>
                  </a:lnTo>
                  <a:lnTo>
                    <a:pt x="537" y="3963"/>
                  </a:lnTo>
                  <a:lnTo>
                    <a:pt x="631" y="4198"/>
                  </a:lnTo>
                  <a:lnTo>
                    <a:pt x="736" y="4431"/>
                  </a:lnTo>
                  <a:lnTo>
                    <a:pt x="851" y="4664"/>
                  </a:lnTo>
                  <a:lnTo>
                    <a:pt x="978" y="4896"/>
                  </a:lnTo>
                  <a:lnTo>
                    <a:pt x="1116" y="5126"/>
                  </a:lnTo>
                  <a:lnTo>
                    <a:pt x="1266" y="5353"/>
                  </a:lnTo>
                  <a:lnTo>
                    <a:pt x="1431" y="5575"/>
                  </a:lnTo>
                  <a:lnTo>
                    <a:pt x="1607" y="5793"/>
                  </a:lnTo>
                  <a:lnTo>
                    <a:pt x="1798" y="6006"/>
                  </a:lnTo>
                  <a:lnTo>
                    <a:pt x="2003" y="6211"/>
                  </a:lnTo>
                  <a:lnTo>
                    <a:pt x="2537" y="6109"/>
                  </a:lnTo>
                  <a:lnTo>
                    <a:pt x="2514" y="6086"/>
                  </a:lnTo>
                  <a:lnTo>
                    <a:pt x="2447" y="6017"/>
                  </a:lnTo>
                  <a:lnTo>
                    <a:pt x="2399" y="5964"/>
                  </a:lnTo>
                  <a:lnTo>
                    <a:pt x="2342" y="5900"/>
                  </a:lnTo>
                  <a:lnTo>
                    <a:pt x="2278" y="5825"/>
                  </a:lnTo>
                  <a:lnTo>
                    <a:pt x="2208" y="5737"/>
                  </a:lnTo>
                  <a:lnTo>
                    <a:pt x="2130" y="5638"/>
                  </a:lnTo>
                  <a:lnTo>
                    <a:pt x="2047" y="5528"/>
                  </a:lnTo>
                  <a:lnTo>
                    <a:pt x="1959" y="5405"/>
                  </a:lnTo>
                  <a:lnTo>
                    <a:pt x="1868" y="5269"/>
                  </a:lnTo>
                  <a:lnTo>
                    <a:pt x="1772" y="5123"/>
                  </a:lnTo>
                  <a:lnTo>
                    <a:pt x="1675" y="4965"/>
                  </a:lnTo>
                  <a:lnTo>
                    <a:pt x="1575" y="4793"/>
                  </a:lnTo>
                  <a:lnTo>
                    <a:pt x="1475" y="4610"/>
                  </a:lnTo>
                  <a:lnTo>
                    <a:pt x="1373" y="4415"/>
                  </a:lnTo>
                  <a:lnTo>
                    <a:pt x="1273" y="4207"/>
                  </a:lnTo>
                  <a:lnTo>
                    <a:pt x="1174" y="3988"/>
                  </a:lnTo>
                  <a:lnTo>
                    <a:pt x="1076" y="3756"/>
                  </a:lnTo>
                  <a:lnTo>
                    <a:pt x="981" y="3512"/>
                  </a:lnTo>
                  <a:lnTo>
                    <a:pt x="890" y="3256"/>
                  </a:lnTo>
                  <a:lnTo>
                    <a:pt x="803" y="2987"/>
                  </a:lnTo>
                  <a:lnTo>
                    <a:pt x="721" y="2705"/>
                  </a:lnTo>
                  <a:lnTo>
                    <a:pt x="644" y="2411"/>
                  </a:lnTo>
                  <a:lnTo>
                    <a:pt x="574" y="2104"/>
                  </a:lnTo>
                  <a:lnTo>
                    <a:pt x="511" y="1786"/>
                  </a:lnTo>
                  <a:lnTo>
                    <a:pt x="456" y="1454"/>
                  </a:lnTo>
                  <a:lnTo>
                    <a:pt x="410" y="1110"/>
                  </a:lnTo>
                  <a:lnTo>
                    <a:pt x="372" y="753"/>
                  </a:lnTo>
                  <a:lnTo>
                    <a:pt x="346" y="383"/>
                  </a:lnTo>
                  <a:lnTo>
                    <a:pt x="331" y="0"/>
                  </a:lnTo>
                  <a:close/>
                </a:path>
              </a:pathLst>
            </a:custGeom>
            <a:gradFill>
              <a:gsLst>
                <a:gs pos="0">
                  <a:srgbClr val="2590B9">
                    <a:lumMod val="75000"/>
                  </a:srgb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SlideModel shp15">
              <a:extLst>
                <a:ext uri="{FF2B5EF4-FFF2-40B4-BE49-F238E27FC236}">
                  <a16:creationId xmlns:a16="http://schemas.microsoft.com/office/drawing/2014/main" id="{71008930-7A0E-49FA-8F86-5E0CDA751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436" y="2585901"/>
              <a:ext cx="2626167" cy="2938367"/>
            </a:xfrm>
            <a:custGeom>
              <a:avLst/>
              <a:gdLst>
                <a:gd name="T0" fmla="*/ 8581 w 8581"/>
                <a:gd name="T1" fmla="*/ 4369 h 9597"/>
                <a:gd name="T2" fmla="*/ 6998 w 8581"/>
                <a:gd name="T3" fmla="*/ 4224 h 9597"/>
                <a:gd name="T4" fmla="*/ 7018 w 8581"/>
                <a:gd name="T5" fmla="*/ 4346 h 9597"/>
                <a:gd name="T6" fmla="*/ 7047 w 8581"/>
                <a:gd name="T7" fmla="*/ 4500 h 9597"/>
                <a:gd name="T8" fmla="*/ 7074 w 8581"/>
                <a:gd name="T9" fmla="*/ 4625 h 9597"/>
                <a:gd name="T10" fmla="*/ 7107 w 8581"/>
                <a:gd name="T11" fmla="*/ 4767 h 9597"/>
                <a:gd name="T12" fmla="*/ 7147 w 8581"/>
                <a:gd name="T13" fmla="*/ 4921 h 9597"/>
                <a:gd name="T14" fmla="*/ 7195 w 8581"/>
                <a:gd name="T15" fmla="*/ 5083 h 9597"/>
                <a:gd name="T16" fmla="*/ 7250 w 8581"/>
                <a:gd name="T17" fmla="*/ 5249 h 9597"/>
                <a:gd name="T18" fmla="*/ 7312 w 8581"/>
                <a:gd name="T19" fmla="*/ 5419 h 9597"/>
                <a:gd name="T20" fmla="*/ 7383 w 8581"/>
                <a:gd name="T21" fmla="*/ 5585 h 9597"/>
                <a:gd name="T22" fmla="*/ 7462 w 8581"/>
                <a:gd name="T23" fmla="*/ 5746 h 9597"/>
                <a:gd name="T24" fmla="*/ 7550 w 8581"/>
                <a:gd name="T25" fmla="*/ 5901 h 9597"/>
                <a:gd name="T26" fmla="*/ 7648 w 8581"/>
                <a:gd name="T27" fmla="*/ 6041 h 9597"/>
                <a:gd name="T28" fmla="*/ 7755 w 8581"/>
                <a:gd name="T29" fmla="*/ 6168 h 9597"/>
                <a:gd name="T30" fmla="*/ 4352 w 8581"/>
                <a:gd name="T31" fmla="*/ 9597 h 9597"/>
                <a:gd name="T32" fmla="*/ 4256 w 8581"/>
                <a:gd name="T33" fmla="*/ 9506 h 9597"/>
                <a:gd name="T34" fmla="*/ 4146 w 8581"/>
                <a:gd name="T35" fmla="*/ 9392 h 9597"/>
                <a:gd name="T36" fmla="*/ 4003 w 8581"/>
                <a:gd name="T37" fmla="*/ 9232 h 9597"/>
                <a:gd name="T38" fmla="*/ 3833 w 8581"/>
                <a:gd name="T39" fmla="*/ 9025 h 9597"/>
                <a:gd name="T40" fmla="*/ 3645 w 8581"/>
                <a:gd name="T41" fmla="*/ 8770 h 9597"/>
                <a:gd name="T42" fmla="*/ 3444 w 8581"/>
                <a:gd name="T43" fmla="*/ 8466 h 9597"/>
                <a:gd name="T44" fmla="*/ 3237 w 8581"/>
                <a:gd name="T45" fmla="*/ 8115 h 9597"/>
                <a:gd name="T46" fmla="*/ 3030 w 8581"/>
                <a:gd name="T47" fmla="*/ 7714 h 9597"/>
                <a:gd name="T48" fmla="*/ 2829 w 8581"/>
                <a:gd name="T49" fmla="*/ 7263 h 9597"/>
                <a:gd name="T50" fmla="*/ 2643 w 8581"/>
                <a:gd name="T51" fmla="*/ 6763 h 9597"/>
                <a:gd name="T52" fmla="*/ 2477 w 8581"/>
                <a:gd name="T53" fmla="*/ 6212 h 9597"/>
                <a:gd name="T54" fmla="*/ 2337 w 8581"/>
                <a:gd name="T55" fmla="*/ 5609 h 9597"/>
                <a:gd name="T56" fmla="*/ 2230 w 8581"/>
                <a:gd name="T57" fmla="*/ 4954 h 9597"/>
                <a:gd name="T58" fmla="*/ 2164 w 8581"/>
                <a:gd name="T59" fmla="*/ 4248 h 9597"/>
                <a:gd name="T60" fmla="*/ 2146 w 8581"/>
                <a:gd name="T61" fmla="*/ 3488 h 9597"/>
                <a:gd name="T62" fmla="*/ 4915 w 8581"/>
                <a:gd name="T63" fmla="*/ 0 h 9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81" h="9597">
                  <a:moveTo>
                    <a:pt x="4915" y="0"/>
                  </a:moveTo>
                  <a:lnTo>
                    <a:pt x="8581" y="4369"/>
                  </a:lnTo>
                  <a:lnTo>
                    <a:pt x="6996" y="4209"/>
                  </a:lnTo>
                  <a:lnTo>
                    <a:pt x="6998" y="4224"/>
                  </a:lnTo>
                  <a:lnTo>
                    <a:pt x="7005" y="4272"/>
                  </a:lnTo>
                  <a:lnTo>
                    <a:pt x="7018" y="4346"/>
                  </a:lnTo>
                  <a:lnTo>
                    <a:pt x="7035" y="4442"/>
                  </a:lnTo>
                  <a:lnTo>
                    <a:pt x="7047" y="4500"/>
                  </a:lnTo>
                  <a:lnTo>
                    <a:pt x="7059" y="4560"/>
                  </a:lnTo>
                  <a:lnTo>
                    <a:pt x="7074" y="4625"/>
                  </a:lnTo>
                  <a:lnTo>
                    <a:pt x="7089" y="4694"/>
                  </a:lnTo>
                  <a:lnTo>
                    <a:pt x="7107" y="4767"/>
                  </a:lnTo>
                  <a:lnTo>
                    <a:pt x="7127" y="4843"/>
                  </a:lnTo>
                  <a:lnTo>
                    <a:pt x="7147" y="4921"/>
                  </a:lnTo>
                  <a:lnTo>
                    <a:pt x="7169" y="5000"/>
                  </a:lnTo>
                  <a:lnTo>
                    <a:pt x="7195" y="5083"/>
                  </a:lnTo>
                  <a:lnTo>
                    <a:pt x="7221" y="5165"/>
                  </a:lnTo>
                  <a:lnTo>
                    <a:pt x="7250" y="5249"/>
                  </a:lnTo>
                  <a:lnTo>
                    <a:pt x="7280" y="5334"/>
                  </a:lnTo>
                  <a:lnTo>
                    <a:pt x="7312" y="5419"/>
                  </a:lnTo>
                  <a:lnTo>
                    <a:pt x="7347" y="5502"/>
                  </a:lnTo>
                  <a:lnTo>
                    <a:pt x="7383" y="5585"/>
                  </a:lnTo>
                  <a:lnTo>
                    <a:pt x="7422" y="5667"/>
                  </a:lnTo>
                  <a:lnTo>
                    <a:pt x="7462" y="5746"/>
                  </a:lnTo>
                  <a:lnTo>
                    <a:pt x="7505" y="5825"/>
                  </a:lnTo>
                  <a:lnTo>
                    <a:pt x="7550" y="5901"/>
                  </a:lnTo>
                  <a:lnTo>
                    <a:pt x="7598" y="5973"/>
                  </a:lnTo>
                  <a:lnTo>
                    <a:pt x="7648" y="6041"/>
                  </a:lnTo>
                  <a:lnTo>
                    <a:pt x="7700" y="6107"/>
                  </a:lnTo>
                  <a:lnTo>
                    <a:pt x="7755" y="6168"/>
                  </a:lnTo>
                  <a:lnTo>
                    <a:pt x="7812" y="6225"/>
                  </a:lnTo>
                  <a:lnTo>
                    <a:pt x="4352" y="9597"/>
                  </a:lnTo>
                  <a:lnTo>
                    <a:pt x="4327" y="9574"/>
                  </a:lnTo>
                  <a:lnTo>
                    <a:pt x="4256" y="9506"/>
                  </a:lnTo>
                  <a:lnTo>
                    <a:pt x="4206" y="9455"/>
                  </a:lnTo>
                  <a:lnTo>
                    <a:pt x="4146" y="9392"/>
                  </a:lnTo>
                  <a:lnTo>
                    <a:pt x="4078" y="9318"/>
                  </a:lnTo>
                  <a:lnTo>
                    <a:pt x="4003" y="9232"/>
                  </a:lnTo>
                  <a:lnTo>
                    <a:pt x="3922" y="9134"/>
                  </a:lnTo>
                  <a:lnTo>
                    <a:pt x="3833" y="9025"/>
                  </a:lnTo>
                  <a:lnTo>
                    <a:pt x="3742" y="8903"/>
                  </a:lnTo>
                  <a:lnTo>
                    <a:pt x="3645" y="8770"/>
                  </a:lnTo>
                  <a:lnTo>
                    <a:pt x="3546" y="8624"/>
                  </a:lnTo>
                  <a:lnTo>
                    <a:pt x="3444" y="8466"/>
                  </a:lnTo>
                  <a:lnTo>
                    <a:pt x="3340" y="8296"/>
                  </a:lnTo>
                  <a:lnTo>
                    <a:pt x="3237" y="8115"/>
                  </a:lnTo>
                  <a:lnTo>
                    <a:pt x="3132" y="7920"/>
                  </a:lnTo>
                  <a:lnTo>
                    <a:pt x="3030" y="7714"/>
                  </a:lnTo>
                  <a:lnTo>
                    <a:pt x="2928" y="7495"/>
                  </a:lnTo>
                  <a:lnTo>
                    <a:pt x="2829" y="7263"/>
                  </a:lnTo>
                  <a:lnTo>
                    <a:pt x="2734" y="7020"/>
                  </a:lnTo>
                  <a:lnTo>
                    <a:pt x="2643" y="6763"/>
                  </a:lnTo>
                  <a:lnTo>
                    <a:pt x="2556" y="6494"/>
                  </a:lnTo>
                  <a:lnTo>
                    <a:pt x="2477" y="6212"/>
                  </a:lnTo>
                  <a:lnTo>
                    <a:pt x="2403" y="5917"/>
                  </a:lnTo>
                  <a:lnTo>
                    <a:pt x="2337" y="5609"/>
                  </a:lnTo>
                  <a:lnTo>
                    <a:pt x="2279" y="5289"/>
                  </a:lnTo>
                  <a:lnTo>
                    <a:pt x="2230" y="4954"/>
                  </a:lnTo>
                  <a:lnTo>
                    <a:pt x="2192" y="4607"/>
                  </a:lnTo>
                  <a:lnTo>
                    <a:pt x="2164" y="4248"/>
                  </a:lnTo>
                  <a:lnTo>
                    <a:pt x="2149" y="3874"/>
                  </a:lnTo>
                  <a:lnTo>
                    <a:pt x="2146" y="3488"/>
                  </a:lnTo>
                  <a:lnTo>
                    <a:pt x="0" y="3265"/>
                  </a:lnTo>
                  <a:lnTo>
                    <a:pt x="4915" y="0"/>
                  </a:lnTo>
                  <a:close/>
                </a:path>
              </a:pathLst>
            </a:custGeom>
            <a:gradFill>
              <a:gsLst>
                <a:gs pos="0">
                  <a:srgbClr val="2590B9"/>
                </a:gs>
                <a:gs pos="100000">
                  <a:srgbClr val="2590B9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SlideModel shp16">
              <a:extLst>
                <a:ext uri="{FF2B5EF4-FFF2-40B4-BE49-F238E27FC236}">
                  <a16:creationId xmlns:a16="http://schemas.microsoft.com/office/drawing/2014/main" id="{47E351ED-EBF8-4E1A-BF2E-726640F48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770" y="3875110"/>
              <a:ext cx="484831" cy="209359"/>
            </a:xfrm>
            <a:custGeom>
              <a:avLst/>
              <a:gdLst>
                <a:gd name="T0" fmla="*/ 0 w 1585"/>
                <a:gd name="T1" fmla="*/ 0 h 688"/>
                <a:gd name="T2" fmla="*/ 1585 w 1585"/>
                <a:gd name="T3" fmla="*/ 160 h 688"/>
                <a:gd name="T4" fmla="*/ 753 w 1585"/>
                <a:gd name="T5" fmla="*/ 688 h 688"/>
                <a:gd name="T6" fmla="*/ 134 w 1585"/>
                <a:gd name="T7" fmla="*/ 645 h 688"/>
                <a:gd name="T8" fmla="*/ 129 w 1585"/>
                <a:gd name="T9" fmla="*/ 632 h 688"/>
                <a:gd name="T10" fmla="*/ 120 w 1585"/>
                <a:gd name="T11" fmla="*/ 592 h 688"/>
                <a:gd name="T12" fmla="*/ 105 w 1585"/>
                <a:gd name="T13" fmla="*/ 530 h 688"/>
                <a:gd name="T14" fmla="*/ 87 w 1585"/>
                <a:gd name="T15" fmla="*/ 449 h 688"/>
                <a:gd name="T16" fmla="*/ 65 w 1585"/>
                <a:gd name="T17" fmla="*/ 353 h 688"/>
                <a:gd name="T18" fmla="*/ 42 w 1585"/>
                <a:gd name="T19" fmla="*/ 243 h 688"/>
                <a:gd name="T20" fmla="*/ 31 w 1585"/>
                <a:gd name="T21" fmla="*/ 185 h 688"/>
                <a:gd name="T22" fmla="*/ 20 w 1585"/>
                <a:gd name="T23" fmla="*/ 124 h 688"/>
                <a:gd name="T24" fmla="*/ 9 w 1585"/>
                <a:gd name="T25" fmla="*/ 63 h 688"/>
                <a:gd name="T26" fmla="*/ 0 w 1585"/>
                <a:gd name="T27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5" h="688">
                  <a:moveTo>
                    <a:pt x="0" y="0"/>
                  </a:moveTo>
                  <a:lnTo>
                    <a:pt x="1585" y="160"/>
                  </a:lnTo>
                  <a:lnTo>
                    <a:pt x="753" y="688"/>
                  </a:lnTo>
                  <a:lnTo>
                    <a:pt x="134" y="645"/>
                  </a:lnTo>
                  <a:lnTo>
                    <a:pt x="129" y="632"/>
                  </a:lnTo>
                  <a:lnTo>
                    <a:pt x="120" y="592"/>
                  </a:lnTo>
                  <a:lnTo>
                    <a:pt x="105" y="530"/>
                  </a:lnTo>
                  <a:lnTo>
                    <a:pt x="87" y="449"/>
                  </a:lnTo>
                  <a:lnTo>
                    <a:pt x="65" y="353"/>
                  </a:lnTo>
                  <a:lnTo>
                    <a:pt x="42" y="243"/>
                  </a:lnTo>
                  <a:lnTo>
                    <a:pt x="31" y="185"/>
                  </a:lnTo>
                  <a:lnTo>
                    <a:pt x="20" y="124"/>
                  </a:lnTo>
                  <a:lnTo>
                    <a:pt x="9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90B9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SlideModel shp17">
              <a:extLst>
                <a:ext uri="{FF2B5EF4-FFF2-40B4-BE49-F238E27FC236}">
                  <a16:creationId xmlns:a16="http://schemas.microsoft.com/office/drawing/2014/main" id="{0D948096-AE0E-4F36-A30F-0C55894B9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4052" y="3584946"/>
              <a:ext cx="686844" cy="264453"/>
            </a:xfrm>
            <a:custGeom>
              <a:avLst/>
              <a:gdLst>
                <a:gd name="T0" fmla="*/ 96 w 2242"/>
                <a:gd name="T1" fmla="*/ 0 h 864"/>
                <a:gd name="T2" fmla="*/ 0 w 2242"/>
                <a:gd name="T3" fmla="*/ 720 h 864"/>
                <a:gd name="T4" fmla="*/ 1921 w 2242"/>
                <a:gd name="T5" fmla="*/ 864 h 864"/>
                <a:gd name="T6" fmla="*/ 2242 w 2242"/>
                <a:gd name="T7" fmla="*/ 223 h 864"/>
                <a:gd name="T8" fmla="*/ 96 w 2242"/>
                <a:gd name="T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2" h="864">
                  <a:moveTo>
                    <a:pt x="96" y="0"/>
                  </a:moveTo>
                  <a:lnTo>
                    <a:pt x="0" y="720"/>
                  </a:lnTo>
                  <a:lnTo>
                    <a:pt x="1921" y="864"/>
                  </a:lnTo>
                  <a:lnTo>
                    <a:pt x="2242" y="223"/>
                  </a:lnTo>
                  <a:lnTo>
                    <a:pt x="96" y="0"/>
                  </a:lnTo>
                  <a:close/>
                </a:path>
              </a:pathLst>
            </a:custGeom>
            <a:gradFill>
              <a:gsLst>
                <a:gs pos="0">
                  <a:srgbClr val="2590B9">
                    <a:lumMod val="50000"/>
                  </a:srgb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SlideModel shp18">
              <a:extLst>
                <a:ext uri="{FF2B5EF4-FFF2-40B4-BE49-F238E27FC236}">
                  <a16:creationId xmlns:a16="http://schemas.microsoft.com/office/drawing/2014/main" id="{F13D49AC-C013-45C8-A7ED-68A2A6142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752" y="1340768"/>
              <a:ext cx="903548" cy="1981562"/>
            </a:xfrm>
            <a:custGeom>
              <a:avLst/>
              <a:gdLst>
                <a:gd name="T0" fmla="*/ 0 w 2954"/>
                <a:gd name="T1" fmla="*/ 3138 h 6473"/>
                <a:gd name="T2" fmla="*/ 0 w 2954"/>
                <a:gd name="T3" fmla="*/ 6473 h 6473"/>
                <a:gd name="T4" fmla="*/ 2946 w 2954"/>
                <a:gd name="T5" fmla="*/ 4217 h 6473"/>
                <a:gd name="T6" fmla="*/ 2954 w 2954"/>
                <a:gd name="T7" fmla="*/ 2417 h 6473"/>
                <a:gd name="T8" fmla="*/ 2834 w 2954"/>
                <a:gd name="T9" fmla="*/ 0 h 6473"/>
                <a:gd name="T10" fmla="*/ 0 w 2954"/>
                <a:gd name="T11" fmla="*/ 3138 h 6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4" h="6473">
                  <a:moveTo>
                    <a:pt x="0" y="3138"/>
                  </a:moveTo>
                  <a:lnTo>
                    <a:pt x="0" y="6473"/>
                  </a:lnTo>
                  <a:lnTo>
                    <a:pt x="2946" y="4217"/>
                  </a:lnTo>
                  <a:lnTo>
                    <a:pt x="2954" y="2417"/>
                  </a:lnTo>
                  <a:lnTo>
                    <a:pt x="2834" y="0"/>
                  </a:lnTo>
                  <a:lnTo>
                    <a:pt x="0" y="3138"/>
                  </a:lnTo>
                  <a:close/>
                </a:path>
              </a:pathLst>
            </a:custGeom>
            <a:gradFill>
              <a:gsLst>
                <a:gs pos="0">
                  <a:srgbClr val="1F497D">
                    <a:lumMod val="50000"/>
                  </a:srgbClr>
                </a:gs>
                <a:gs pos="100000">
                  <a:srgbClr val="1F497D">
                    <a:lumMod val="75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SlideModel shp19">
              <a:extLst>
                <a:ext uri="{FF2B5EF4-FFF2-40B4-BE49-F238E27FC236}">
                  <a16:creationId xmlns:a16="http://schemas.microsoft.com/office/drawing/2014/main" id="{AD8B3924-979A-4D41-ACC7-EB90A49BB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752" y="2631813"/>
              <a:ext cx="1513258" cy="1006391"/>
            </a:xfrm>
            <a:custGeom>
              <a:avLst/>
              <a:gdLst>
                <a:gd name="T0" fmla="*/ 0 w 4947"/>
                <a:gd name="T1" fmla="*/ 2256 h 3288"/>
                <a:gd name="T2" fmla="*/ 14 w 4947"/>
                <a:gd name="T3" fmla="*/ 2261 h 3288"/>
                <a:gd name="T4" fmla="*/ 56 w 4947"/>
                <a:gd name="T5" fmla="*/ 2272 h 3288"/>
                <a:gd name="T6" fmla="*/ 122 w 4947"/>
                <a:gd name="T7" fmla="*/ 2291 h 3288"/>
                <a:gd name="T8" fmla="*/ 207 w 4947"/>
                <a:gd name="T9" fmla="*/ 2320 h 3288"/>
                <a:gd name="T10" fmla="*/ 257 w 4947"/>
                <a:gd name="T11" fmla="*/ 2337 h 3288"/>
                <a:gd name="T12" fmla="*/ 311 w 4947"/>
                <a:gd name="T13" fmla="*/ 2355 h 3288"/>
                <a:gd name="T14" fmla="*/ 367 w 4947"/>
                <a:gd name="T15" fmla="*/ 2376 h 3288"/>
                <a:gd name="T16" fmla="*/ 427 w 4947"/>
                <a:gd name="T17" fmla="*/ 2399 h 3288"/>
                <a:gd name="T18" fmla="*/ 489 w 4947"/>
                <a:gd name="T19" fmla="*/ 2425 h 3288"/>
                <a:gd name="T20" fmla="*/ 554 w 4947"/>
                <a:gd name="T21" fmla="*/ 2451 h 3288"/>
                <a:gd name="T22" fmla="*/ 620 w 4947"/>
                <a:gd name="T23" fmla="*/ 2481 h 3288"/>
                <a:gd name="T24" fmla="*/ 687 w 4947"/>
                <a:gd name="T25" fmla="*/ 2512 h 3288"/>
                <a:gd name="T26" fmla="*/ 755 w 4947"/>
                <a:gd name="T27" fmla="*/ 2545 h 3288"/>
                <a:gd name="T28" fmla="*/ 825 w 4947"/>
                <a:gd name="T29" fmla="*/ 2580 h 3288"/>
                <a:gd name="T30" fmla="*/ 894 w 4947"/>
                <a:gd name="T31" fmla="*/ 2617 h 3288"/>
                <a:gd name="T32" fmla="*/ 962 w 4947"/>
                <a:gd name="T33" fmla="*/ 2656 h 3288"/>
                <a:gd name="T34" fmla="*/ 1031 w 4947"/>
                <a:gd name="T35" fmla="*/ 2698 h 3288"/>
                <a:gd name="T36" fmla="*/ 1098 w 4947"/>
                <a:gd name="T37" fmla="*/ 2740 h 3288"/>
                <a:gd name="T38" fmla="*/ 1163 w 4947"/>
                <a:gd name="T39" fmla="*/ 2787 h 3288"/>
                <a:gd name="T40" fmla="*/ 1225 w 4947"/>
                <a:gd name="T41" fmla="*/ 2834 h 3288"/>
                <a:gd name="T42" fmla="*/ 1287 w 4947"/>
                <a:gd name="T43" fmla="*/ 2883 h 3288"/>
                <a:gd name="T44" fmla="*/ 1344 w 4947"/>
                <a:gd name="T45" fmla="*/ 2935 h 3288"/>
                <a:gd name="T46" fmla="*/ 1399 w 4947"/>
                <a:gd name="T47" fmla="*/ 2988 h 3288"/>
                <a:gd name="T48" fmla="*/ 1450 w 4947"/>
                <a:gd name="T49" fmla="*/ 3044 h 3288"/>
                <a:gd name="T50" fmla="*/ 1497 w 4947"/>
                <a:gd name="T51" fmla="*/ 3102 h 3288"/>
                <a:gd name="T52" fmla="*/ 1539 w 4947"/>
                <a:gd name="T53" fmla="*/ 3162 h 3288"/>
                <a:gd name="T54" fmla="*/ 1577 w 4947"/>
                <a:gd name="T55" fmla="*/ 3225 h 3288"/>
                <a:gd name="T56" fmla="*/ 1609 w 4947"/>
                <a:gd name="T57" fmla="*/ 3288 h 3288"/>
                <a:gd name="T58" fmla="*/ 4947 w 4947"/>
                <a:gd name="T59" fmla="*/ 1321 h 3288"/>
                <a:gd name="T60" fmla="*/ 4939 w 4947"/>
                <a:gd name="T61" fmla="*/ 1309 h 3288"/>
                <a:gd name="T62" fmla="*/ 4918 w 4947"/>
                <a:gd name="T63" fmla="*/ 1276 h 3288"/>
                <a:gd name="T64" fmla="*/ 4902 w 4947"/>
                <a:gd name="T65" fmla="*/ 1253 h 3288"/>
                <a:gd name="T66" fmla="*/ 4882 w 4947"/>
                <a:gd name="T67" fmla="*/ 1224 h 3288"/>
                <a:gd name="T68" fmla="*/ 4859 w 4947"/>
                <a:gd name="T69" fmla="*/ 1192 h 3288"/>
                <a:gd name="T70" fmla="*/ 4831 w 4947"/>
                <a:gd name="T71" fmla="*/ 1157 h 3288"/>
                <a:gd name="T72" fmla="*/ 4800 w 4947"/>
                <a:gd name="T73" fmla="*/ 1117 h 3288"/>
                <a:gd name="T74" fmla="*/ 4765 w 4947"/>
                <a:gd name="T75" fmla="*/ 1075 h 3288"/>
                <a:gd name="T76" fmla="*/ 4727 w 4947"/>
                <a:gd name="T77" fmla="*/ 1029 h 3288"/>
                <a:gd name="T78" fmla="*/ 4684 w 4947"/>
                <a:gd name="T79" fmla="*/ 982 h 3288"/>
                <a:gd name="T80" fmla="*/ 4636 w 4947"/>
                <a:gd name="T81" fmla="*/ 932 h 3288"/>
                <a:gd name="T82" fmla="*/ 4586 w 4947"/>
                <a:gd name="T83" fmla="*/ 881 h 3288"/>
                <a:gd name="T84" fmla="*/ 4531 w 4947"/>
                <a:gd name="T85" fmla="*/ 828 h 3288"/>
                <a:gd name="T86" fmla="*/ 4472 w 4947"/>
                <a:gd name="T87" fmla="*/ 773 h 3288"/>
                <a:gd name="T88" fmla="*/ 4410 w 4947"/>
                <a:gd name="T89" fmla="*/ 718 h 3288"/>
                <a:gd name="T90" fmla="*/ 4342 w 4947"/>
                <a:gd name="T91" fmla="*/ 663 h 3288"/>
                <a:gd name="T92" fmla="*/ 4271 w 4947"/>
                <a:gd name="T93" fmla="*/ 607 h 3288"/>
                <a:gd name="T94" fmla="*/ 4195 w 4947"/>
                <a:gd name="T95" fmla="*/ 550 h 3288"/>
                <a:gd name="T96" fmla="*/ 4116 w 4947"/>
                <a:gd name="T97" fmla="*/ 494 h 3288"/>
                <a:gd name="T98" fmla="*/ 4032 w 4947"/>
                <a:gd name="T99" fmla="*/ 440 h 3288"/>
                <a:gd name="T100" fmla="*/ 3943 w 4947"/>
                <a:gd name="T101" fmla="*/ 386 h 3288"/>
                <a:gd name="T102" fmla="*/ 3850 w 4947"/>
                <a:gd name="T103" fmla="*/ 334 h 3288"/>
                <a:gd name="T104" fmla="*/ 3753 w 4947"/>
                <a:gd name="T105" fmla="*/ 283 h 3288"/>
                <a:gd name="T106" fmla="*/ 3652 w 4947"/>
                <a:gd name="T107" fmla="*/ 233 h 3288"/>
                <a:gd name="T108" fmla="*/ 3545 w 4947"/>
                <a:gd name="T109" fmla="*/ 187 h 3288"/>
                <a:gd name="T110" fmla="*/ 3435 w 4947"/>
                <a:gd name="T111" fmla="*/ 143 h 3288"/>
                <a:gd name="T112" fmla="*/ 3320 w 4947"/>
                <a:gd name="T113" fmla="*/ 103 h 3288"/>
                <a:gd name="T114" fmla="*/ 3201 w 4947"/>
                <a:gd name="T115" fmla="*/ 65 h 3288"/>
                <a:gd name="T116" fmla="*/ 3076 w 4947"/>
                <a:gd name="T117" fmla="*/ 31 h 3288"/>
                <a:gd name="T118" fmla="*/ 2946 w 4947"/>
                <a:gd name="T119" fmla="*/ 0 h 3288"/>
                <a:gd name="T120" fmla="*/ 0 w 4947"/>
                <a:gd name="T121" fmla="*/ 2256 h 3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47" h="3288">
                  <a:moveTo>
                    <a:pt x="0" y="2256"/>
                  </a:moveTo>
                  <a:lnTo>
                    <a:pt x="14" y="2261"/>
                  </a:lnTo>
                  <a:lnTo>
                    <a:pt x="56" y="2272"/>
                  </a:lnTo>
                  <a:lnTo>
                    <a:pt x="122" y="2291"/>
                  </a:lnTo>
                  <a:lnTo>
                    <a:pt x="207" y="2320"/>
                  </a:lnTo>
                  <a:lnTo>
                    <a:pt x="257" y="2337"/>
                  </a:lnTo>
                  <a:lnTo>
                    <a:pt x="311" y="2355"/>
                  </a:lnTo>
                  <a:lnTo>
                    <a:pt x="367" y="2376"/>
                  </a:lnTo>
                  <a:lnTo>
                    <a:pt x="427" y="2399"/>
                  </a:lnTo>
                  <a:lnTo>
                    <a:pt x="489" y="2425"/>
                  </a:lnTo>
                  <a:lnTo>
                    <a:pt x="554" y="2451"/>
                  </a:lnTo>
                  <a:lnTo>
                    <a:pt x="620" y="2481"/>
                  </a:lnTo>
                  <a:lnTo>
                    <a:pt x="687" y="2512"/>
                  </a:lnTo>
                  <a:lnTo>
                    <a:pt x="755" y="2545"/>
                  </a:lnTo>
                  <a:lnTo>
                    <a:pt x="825" y="2580"/>
                  </a:lnTo>
                  <a:lnTo>
                    <a:pt x="894" y="2617"/>
                  </a:lnTo>
                  <a:lnTo>
                    <a:pt x="962" y="2656"/>
                  </a:lnTo>
                  <a:lnTo>
                    <a:pt x="1031" y="2698"/>
                  </a:lnTo>
                  <a:lnTo>
                    <a:pt x="1098" y="2740"/>
                  </a:lnTo>
                  <a:lnTo>
                    <a:pt x="1163" y="2787"/>
                  </a:lnTo>
                  <a:lnTo>
                    <a:pt x="1225" y="2834"/>
                  </a:lnTo>
                  <a:lnTo>
                    <a:pt x="1287" y="2883"/>
                  </a:lnTo>
                  <a:lnTo>
                    <a:pt x="1344" y="2935"/>
                  </a:lnTo>
                  <a:lnTo>
                    <a:pt x="1399" y="2988"/>
                  </a:lnTo>
                  <a:lnTo>
                    <a:pt x="1450" y="3044"/>
                  </a:lnTo>
                  <a:lnTo>
                    <a:pt x="1497" y="3102"/>
                  </a:lnTo>
                  <a:lnTo>
                    <a:pt x="1539" y="3162"/>
                  </a:lnTo>
                  <a:lnTo>
                    <a:pt x="1577" y="3225"/>
                  </a:lnTo>
                  <a:lnTo>
                    <a:pt x="1609" y="3288"/>
                  </a:lnTo>
                  <a:lnTo>
                    <a:pt x="4947" y="1321"/>
                  </a:lnTo>
                  <a:lnTo>
                    <a:pt x="4939" y="1309"/>
                  </a:lnTo>
                  <a:lnTo>
                    <a:pt x="4918" y="1276"/>
                  </a:lnTo>
                  <a:lnTo>
                    <a:pt x="4902" y="1253"/>
                  </a:lnTo>
                  <a:lnTo>
                    <a:pt x="4882" y="1224"/>
                  </a:lnTo>
                  <a:lnTo>
                    <a:pt x="4859" y="1192"/>
                  </a:lnTo>
                  <a:lnTo>
                    <a:pt x="4831" y="1157"/>
                  </a:lnTo>
                  <a:lnTo>
                    <a:pt x="4800" y="1117"/>
                  </a:lnTo>
                  <a:lnTo>
                    <a:pt x="4765" y="1075"/>
                  </a:lnTo>
                  <a:lnTo>
                    <a:pt x="4727" y="1029"/>
                  </a:lnTo>
                  <a:lnTo>
                    <a:pt x="4684" y="982"/>
                  </a:lnTo>
                  <a:lnTo>
                    <a:pt x="4636" y="932"/>
                  </a:lnTo>
                  <a:lnTo>
                    <a:pt x="4586" y="881"/>
                  </a:lnTo>
                  <a:lnTo>
                    <a:pt x="4531" y="828"/>
                  </a:lnTo>
                  <a:lnTo>
                    <a:pt x="4472" y="773"/>
                  </a:lnTo>
                  <a:lnTo>
                    <a:pt x="4410" y="718"/>
                  </a:lnTo>
                  <a:lnTo>
                    <a:pt x="4342" y="663"/>
                  </a:lnTo>
                  <a:lnTo>
                    <a:pt x="4271" y="607"/>
                  </a:lnTo>
                  <a:lnTo>
                    <a:pt x="4195" y="550"/>
                  </a:lnTo>
                  <a:lnTo>
                    <a:pt x="4116" y="494"/>
                  </a:lnTo>
                  <a:lnTo>
                    <a:pt x="4032" y="440"/>
                  </a:lnTo>
                  <a:lnTo>
                    <a:pt x="3943" y="386"/>
                  </a:lnTo>
                  <a:lnTo>
                    <a:pt x="3850" y="334"/>
                  </a:lnTo>
                  <a:lnTo>
                    <a:pt x="3753" y="283"/>
                  </a:lnTo>
                  <a:lnTo>
                    <a:pt x="3652" y="233"/>
                  </a:lnTo>
                  <a:lnTo>
                    <a:pt x="3545" y="187"/>
                  </a:lnTo>
                  <a:lnTo>
                    <a:pt x="3435" y="143"/>
                  </a:lnTo>
                  <a:lnTo>
                    <a:pt x="3320" y="103"/>
                  </a:lnTo>
                  <a:lnTo>
                    <a:pt x="3201" y="65"/>
                  </a:lnTo>
                  <a:lnTo>
                    <a:pt x="3076" y="31"/>
                  </a:lnTo>
                  <a:lnTo>
                    <a:pt x="2946" y="0"/>
                  </a:lnTo>
                  <a:lnTo>
                    <a:pt x="0" y="2256"/>
                  </a:lnTo>
                  <a:close/>
                </a:path>
              </a:pathLst>
            </a:custGeom>
            <a:gradFill>
              <a:gsLst>
                <a:gs pos="0">
                  <a:srgbClr val="1F497D">
                    <a:lumMod val="60000"/>
                    <a:lumOff val="40000"/>
                  </a:srgbClr>
                </a:gs>
                <a:gs pos="100000">
                  <a:srgbClr val="1F497D">
                    <a:lumMod val="5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SlideModel shp20">
              <a:extLst>
                <a:ext uri="{FF2B5EF4-FFF2-40B4-BE49-F238E27FC236}">
                  <a16:creationId xmlns:a16="http://schemas.microsoft.com/office/drawing/2014/main" id="{573DABD3-625F-430D-9903-D088353CE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572" y="1340768"/>
              <a:ext cx="1307574" cy="1695071"/>
            </a:xfrm>
            <a:custGeom>
              <a:avLst/>
              <a:gdLst>
                <a:gd name="T0" fmla="*/ 106 w 4274"/>
                <a:gd name="T1" fmla="*/ 4224 h 5538"/>
                <a:gd name="T2" fmla="*/ 0 w 4274"/>
                <a:gd name="T3" fmla="*/ 0 h 5538"/>
                <a:gd name="T4" fmla="*/ 28 w 4274"/>
                <a:gd name="T5" fmla="*/ 10 h 5538"/>
                <a:gd name="T6" fmla="*/ 110 w 4274"/>
                <a:gd name="T7" fmla="*/ 40 h 5538"/>
                <a:gd name="T8" fmla="*/ 171 w 4274"/>
                <a:gd name="T9" fmla="*/ 63 h 5538"/>
                <a:gd name="T10" fmla="*/ 242 w 4274"/>
                <a:gd name="T11" fmla="*/ 91 h 5538"/>
                <a:gd name="T12" fmla="*/ 325 w 4274"/>
                <a:gd name="T13" fmla="*/ 125 h 5538"/>
                <a:gd name="T14" fmla="*/ 417 w 4274"/>
                <a:gd name="T15" fmla="*/ 166 h 5538"/>
                <a:gd name="T16" fmla="*/ 521 w 4274"/>
                <a:gd name="T17" fmla="*/ 212 h 5538"/>
                <a:gd name="T18" fmla="*/ 633 w 4274"/>
                <a:gd name="T19" fmla="*/ 264 h 5538"/>
                <a:gd name="T20" fmla="*/ 754 w 4274"/>
                <a:gd name="T21" fmla="*/ 324 h 5538"/>
                <a:gd name="T22" fmla="*/ 883 w 4274"/>
                <a:gd name="T23" fmla="*/ 388 h 5538"/>
                <a:gd name="T24" fmla="*/ 1021 w 4274"/>
                <a:gd name="T25" fmla="*/ 461 h 5538"/>
                <a:gd name="T26" fmla="*/ 1164 w 4274"/>
                <a:gd name="T27" fmla="*/ 540 h 5538"/>
                <a:gd name="T28" fmla="*/ 1315 w 4274"/>
                <a:gd name="T29" fmla="*/ 626 h 5538"/>
                <a:gd name="T30" fmla="*/ 1470 w 4274"/>
                <a:gd name="T31" fmla="*/ 720 h 5538"/>
                <a:gd name="T32" fmla="*/ 1632 w 4274"/>
                <a:gd name="T33" fmla="*/ 820 h 5538"/>
                <a:gd name="T34" fmla="*/ 1798 w 4274"/>
                <a:gd name="T35" fmla="*/ 929 h 5538"/>
                <a:gd name="T36" fmla="*/ 1968 w 4274"/>
                <a:gd name="T37" fmla="*/ 1044 h 5538"/>
                <a:gd name="T38" fmla="*/ 2140 w 4274"/>
                <a:gd name="T39" fmla="*/ 1169 h 5538"/>
                <a:gd name="T40" fmla="*/ 2317 w 4274"/>
                <a:gd name="T41" fmla="*/ 1300 h 5538"/>
                <a:gd name="T42" fmla="*/ 2495 w 4274"/>
                <a:gd name="T43" fmla="*/ 1441 h 5538"/>
                <a:gd name="T44" fmla="*/ 2675 w 4274"/>
                <a:gd name="T45" fmla="*/ 1589 h 5538"/>
                <a:gd name="T46" fmla="*/ 2856 w 4274"/>
                <a:gd name="T47" fmla="*/ 1745 h 5538"/>
                <a:gd name="T48" fmla="*/ 3038 w 4274"/>
                <a:gd name="T49" fmla="*/ 1912 h 5538"/>
                <a:gd name="T50" fmla="*/ 3219 w 4274"/>
                <a:gd name="T51" fmla="*/ 2085 h 5538"/>
                <a:gd name="T52" fmla="*/ 3400 w 4274"/>
                <a:gd name="T53" fmla="*/ 2269 h 5538"/>
                <a:gd name="T54" fmla="*/ 3580 w 4274"/>
                <a:gd name="T55" fmla="*/ 2463 h 5538"/>
                <a:gd name="T56" fmla="*/ 3758 w 4274"/>
                <a:gd name="T57" fmla="*/ 2664 h 5538"/>
                <a:gd name="T58" fmla="*/ 3933 w 4274"/>
                <a:gd name="T59" fmla="*/ 2877 h 5538"/>
                <a:gd name="T60" fmla="*/ 4106 w 4274"/>
                <a:gd name="T61" fmla="*/ 3098 h 5538"/>
                <a:gd name="T62" fmla="*/ 4274 w 4274"/>
                <a:gd name="T63" fmla="*/ 3329 h 5538"/>
                <a:gd name="T64" fmla="*/ 2113 w 4274"/>
                <a:gd name="T65" fmla="*/ 5538 h 5538"/>
                <a:gd name="T66" fmla="*/ 2105 w 4274"/>
                <a:gd name="T67" fmla="*/ 5526 h 5538"/>
                <a:gd name="T68" fmla="*/ 2082 w 4274"/>
                <a:gd name="T69" fmla="*/ 5494 h 5538"/>
                <a:gd name="T70" fmla="*/ 2064 w 4274"/>
                <a:gd name="T71" fmla="*/ 5471 h 5538"/>
                <a:gd name="T72" fmla="*/ 2043 w 4274"/>
                <a:gd name="T73" fmla="*/ 5443 h 5538"/>
                <a:gd name="T74" fmla="*/ 2018 w 4274"/>
                <a:gd name="T75" fmla="*/ 5411 h 5538"/>
                <a:gd name="T76" fmla="*/ 1990 w 4274"/>
                <a:gd name="T77" fmla="*/ 5376 h 5538"/>
                <a:gd name="T78" fmla="*/ 1956 w 4274"/>
                <a:gd name="T79" fmla="*/ 5337 h 5538"/>
                <a:gd name="T80" fmla="*/ 1919 w 4274"/>
                <a:gd name="T81" fmla="*/ 5296 h 5538"/>
                <a:gd name="T82" fmla="*/ 1878 w 4274"/>
                <a:gd name="T83" fmla="*/ 5251 h 5538"/>
                <a:gd name="T84" fmla="*/ 1834 w 4274"/>
                <a:gd name="T85" fmla="*/ 5204 h 5538"/>
                <a:gd name="T86" fmla="*/ 1786 w 4274"/>
                <a:gd name="T87" fmla="*/ 5155 h 5538"/>
                <a:gd name="T88" fmla="*/ 1733 w 4274"/>
                <a:gd name="T89" fmla="*/ 5104 h 5538"/>
                <a:gd name="T90" fmla="*/ 1677 w 4274"/>
                <a:gd name="T91" fmla="*/ 5051 h 5538"/>
                <a:gd name="T92" fmla="*/ 1616 w 4274"/>
                <a:gd name="T93" fmla="*/ 4997 h 5538"/>
                <a:gd name="T94" fmla="*/ 1551 w 4274"/>
                <a:gd name="T95" fmla="*/ 4943 h 5538"/>
                <a:gd name="T96" fmla="*/ 1483 w 4274"/>
                <a:gd name="T97" fmla="*/ 4887 h 5538"/>
                <a:gd name="T98" fmla="*/ 1411 w 4274"/>
                <a:gd name="T99" fmla="*/ 4832 h 5538"/>
                <a:gd name="T100" fmla="*/ 1334 w 4274"/>
                <a:gd name="T101" fmla="*/ 4776 h 5538"/>
                <a:gd name="T102" fmla="*/ 1255 w 4274"/>
                <a:gd name="T103" fmla="*/ 4721 h 5538"/>
                <a:gd name="T104" fmla="*/ 1170 w 4274"/>
                <a:gd name="T105" fmla="*/ 4667 h 5538"/>
                <a:gd name="T106" fmla="*/ 1082 w 4274"/>
                <a:gd name="T107" fmla="*/ 4613 h 5538"/>
                <a:gd name="T108" fmla="*/ 990 w 4274"/>
                <a:gd name="T109" fmla="*/ 4561 h 5538"/>
                <a:gd name="T110" fmla="*/ 894 w 4274"/>
                <a:gd name="T111" fmla="*/ 4510 h 5538"/>
                <a:gd name="T112" fmla="*/ 793 w 4274"/>
                <a:gd name="T113" fmla="*/ 4461 h 5538"/>
                <a:gd name="T114" fmla="*/ 689 w 4274"/>
                <a:gd name="T115" fmla="*/ 4414 h 5538"/>
                <a:gd name="T116" fmla="*/ 580 w 4274"/>
                <a:gd name="T117" fmla="*/ 4370 h 5538"/>
                <a:gd name="T118" fmla="*/ 468 w 4274"/>
                <a:gd name="T119" fmla="*/ 4328 h 5538"/>
                <a:gd name="T120" fmla="*/ 351 w 4274"/>
                <a:gd name="T121" fmla="*/ 4290 h 5538"/>
                <a:gd name="T122" fmla="*/ 231 w 4274"/>
                <a:gd name="T123" fmla="*/ 4256 h 5538"/>
                <a:gd name="T124" fmla="*/ 106 w 4274"/>
                <a:gd name="T125" fmla="*/ 4224 h 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4" h="5538">
                  <a:moveTo>
                    <a:pt x="106" y="4224"/>
                  </a:moveTo>
                  <a:lnTo>
                    <a:pt x="0" y="0"/>
                  </a:lnTo>
                  <a:lnTo>
                    <a:pt x="28" y="10"/>
                  </a:lnTo>
                  <a:lnTo>
                    <a:pt x="110" y="40"/>
                  </a:lnTo>
                  <a:lnTo>
                    <a:pt x="171" y="63"/>
                  </a:lnTo>
                  <a:lnTo>
                    <a:pt x="242" y="91"/>
                  </a:lnTo>
                  <a:lnTo>
                    <a:pt x="325" y="125"/>
                  </a:lnTo>
                  <a:lnTo>
                    <a:pt x="417" y="166"/>
                  </a:lnTo>
                  <a:lnTo>
                    <a:pt x="521" y="212"/>
                  </a:lnTo>
                  <a:lnTo>
                    <a:pt x="633" y="264"/>
                  </a:lnTo>
                  <a:lnTo>
                    <a:pt x="754" y="324"/>
                  </a:lnTo>
                  <a:lnTo>
                    <a:pt x="883" y="388"/>
                  </a:lnTo>
                  <a:lnTo>
                    <a:pt x="1021" y="461"/>
                  </a:lnTo>
                  <a:lnTo>
                    <a:pt x="1164" y="540"/>
                  </a:lnTo>
                  <a:lnTo>
                    <a:pt x="1315" y="626"/>
                  </a:lnTo>
                  <a:lnTo>
                    <a:pt x="1470" y="720"/>
                  </a:lnTo>
                  <a:lnTo>
                    <a:pt x="1632" y="820"/>
                  </a:lnTo>
                  <a:lnTo>
                    <a:pt x="1798" y="929"/>
                  </a:lnTo>
                  <a:lnTo>
                    <a:pt x="1968" y="1044"/>
                  </a:lnTo>
                  <a:lnTo>
                    <a:pt x="2140" y="1169"/>
                  </a:lnTo>
                  <a:lnTo>
                    <a:pt x="2317" y="1300"/>
                  </a:lnTo>
                  <a:lnTo>
                    <a:pt x="2495" y="1441"/>
                  </a:lnTo>
                  <a:lnTo>
                    <a:pt x="2675" y="1589"/>
                  </a:lnTo>
                  <a:lnTo>
                    <a:pt x="2856" y="1745"/>
                  </a:lnTo>
                  <a:lnTo>
                    <a:pt x="3038" y="1912"/>
                  </a:lnTo>
                  <a:lnTo>
                    <a:pt x="3219" y="2085"/>
                  </a:lnTo>
                  <a:lnTo>
                    <a:pt x="3400" y="2269"/>
                  </a:lnTo>
                  <a:lnTo>
                    <a:pt x="3580" y="2463"/>
                  </a:lnTo>
                  <a:lnTo>
                    <a:pt x="3758" y="2664"/>
                  </a:lnTo>
                  <a:lnTo>
                    <a:pt x="3933" y="2877"/>
                  </a:lnTo>
                  <a:lnTo>
                    <a:pt x="4106" y="3098"/>
                  </a:lnTo>
                  <a:lnTo>
                    <a:pt x="4274" y="3329"/>
                  </a:lnTo>
                  <a:lnTo>
                    <a:pt x="2113" y="5538"/>
                  </a:lnTo>
                  <a:lnTo>
                    <a:pt x="2105" y="5526"/>
                  </a:lnTo>
                  <a:lnTo>
                    <a:pt x="2082" y="5494"/>
                  </a:lnTo>
                  <a:lnTo>
                    <a:pt x="2064" y="5471"/>
                  </a:lnTo>
                  <a:lnTo>
                    <a:pt x="2043" y="5443"/>
                  </a:lnTo>
                  <a:lnTo>
                    <a:pt x="2018" y="5411"/>
                  </a:lnTo>
                  <a:lnTo>
                    <a:pt x="1990" y="5376"/>
                  </a:lnTo>
                  <a:lnTo>
                    <a:pt x="1956" y="5337"/>
                  </a:lnTo>
                  <a:lnTo>
                    <a:pt x="1919" y="5296"/>
                  </a:lnTo>
                  <a:lnTo>
                    <a:pt x="1878" y="5251"/>
                  </a:lnTo>
                  <a:lnTo>
                    <a:pt x="1834" y="5204"/>
                  </a:lnTo>
                  <a:lnTo>
                    <a:pt x="1786" y="5155"/>
                  </a:lnTo>
                  <a:lnTo>
                    <a:pt x="1733" y="5104"/>
                  </a:lnTo>
                  <a:lnTo>
                    <a:pt x="1677" y="5051"/>
                  </a:lnTo>
                  <a:lnTo>
                    <a:pt x="1616" y="4997"/>
                  </a:lnTo>
                  <a:lnTo>
                    <a:pt x="1551" y="4943"/>
                  </a:lnTo>
                  <a:lnTo>
                    <a:pt x="1483" y="4887"/>
                  </a:lnTo>
                  <a:lnTo>
                    <a:pt x="1411" y="4832"/>
                  </a:lnTo>
                  <a:lnTo>
                    <a:pt x="1334" y="4776"/>
                  </a:lnTo>
                  <a:lnTo>
                    <a:pt x="1255" y="4721"/>
                  </a:lnTo>
                  <a:lnTo>
                    <a:pt x="1170" y="4667"/>
                  </a:lnTo>
                  <a:lnTo>
                    <a:pt x="1082" y="4613"/>
                  </a:lnTo>
                  <a:lnTo>
                    <a:pt x="990" y="4561"/>
                  </a:lnTo>
                  <a:lnTo>
                    <a:pt x="894" y="4510"/>
                  </a:lnTo>
                  <a:lnTo>
                    <a:pt x="793" y="4461"/>
                  </a:lnTo>
                  <a:lnTo>
                    <a:pt x="689" y="4414"/>
                  </a:lnTo>
                  <a:lnTo>
                    <a:pt x="580" y="4370"/>
                  </a:lnTo>
                  <a:lnTo>
                    <a:pt x="468" y="4328"/>
                  </a:lnTo>
                  <a:lnTo>
                    <a:pt x="351" y="4290"/>
                  </a:lnTo>
                  <a:lnTo>
                    <a:pt x="231" y="4256"/>
                  </a:lnTo>
                  <a:lnTo>
                    <a:pt x="106" y="4224"/>
                  </a:lnTo>
                  <a:close/>
                </a:path>
              </a:pathLst>
            </a:custGeom>
            <a:gradFill>
              <a:gsLst>
                <a:gs pos="0">
                  <a:srgbClr val="1F497D">
                    <a:lumMod val="75000"/>
                  </a:srgbClr>
                </a:gs>
                <a:gs pos="100000">
                  <a:srgbClr val="1F497D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53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SlideModel shp249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9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590B9"/>
      </a:accent1>
      <a:accent2>
        <a:srgbClr val="582E60"/>
      </a:accent2>
      <a:accent3>
        <a:srgbClr val="E52C66"/>
      </a:accent3>
      <a:accent4>
        <a:srgbClr val="FF9053"/>
      </a:accent4>
      <a:accent5>
        <a:srgbClr val="FFC752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6135</TotalTime>
  <Words>210</Words>
  <Application>Microsoft Office PowerPoint</Application>
  <PresentationFormat>Custom</PresentationFormat>
  <Paragraphs>34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Segoe UI</vt:lpstr>
      <vt:lpstr>Office Theme</vt:lpstr>
      <vt:lpstr>2_Office Theme</vt:lpstr>
      <vt:lpstr>Circular Segmented Infographic Pie Chart</vt:lpstr>
      <vt:lpstr>Circular Segmented Infographic Pie Chart</vt:lpstr>
      <vt:lpstr>Circular Segmented Infographic Pie Chart</vt:lpstr>
      <vt:lpstr>Circular Segmented Infographic Pie Chart</vt:lpstr>
      <vt:lpstr>Circular Segmented Infographic Pie Chart</vt:lpstr>
      <vt:lpstr>Circular Segmented Infographic Pie Chart</vt:lpstr>
      <vt:lpstr>Circular Segmented Infographic Pie Chart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Concept Toolkit PowerPoint Template</dc:title>
  <dc:creator>Julian</dc:creator>
  <cp:lastModifiedBy>Fatima H</cp:lastModifiedBy>
  <cp:revision>118</cp:revision>
  <dcterms:created xsi:type="dcterms:W3CDTF">2013-09-12T13:05:01Z</dcterms:created>
  <dcterms:modified xsi:type="dcterms:W3CDTF">2021-10-22T14:35:52Z</dcterms:modified>
</cp:coreProperties>
</file>