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3"/>
  </p:notesMasterIdLst>
  <p:sldIdLst>
    <p:sldId id="277" r:id="rId3"/>
    <p:sldId id="279" r:id="rId4"/>
    <p:sldId id="280" r:id="rId5"/>
    <p:sldId id="281" r:id="rId6"/>
    <p:sldId id="283" r:id="rId7"/>
    <p:sldId id="284" r:id="rId8"/>
    <p:sldId id="286" r:id="rId9"/>
    <p:sldId id="287" r:id="rId10"/>
    <p:sldId id="288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860D34"/>
    <a:srgbClr val="C00000"/>
    <a:srgbClr val="B5081E"/>
    <a:srgbClr val="BA0004"/>
    <a:srgbClr val="7E0E34"/>
    <a:srgbClr val="18ECB4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5"/>
    <p:restoredTop sz="96292" autoAdjust="0"/>
  </p:normalViewPr>
  <p:slideViewPr>
    <p:cSldViewPr>
      <p:cViewPr varScale="1">
        <p:scale>
          <a:sx n="101" d="100"/>
          <a:sy n="101" d="100"/>
        </p:scale>
        <p:origin x="216" y="9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2-4CCC-B7F8-AEDF317E48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</a:gradFill>
            <a:ln>
              <a:noFill/>
              <a:headEnd type="oval"/>
              <a:tailEnd type="oval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22-4CCC-B7F8-AEDF317E4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5"/>
        <c:axId val="548164192"/>
        <c:axId val="548164752"/>
      </c:barChart>
      <c:catAx>
        <c:axId val="54816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pPr>
            <a:endParaRPr lang="en-US"/>
          </a:p>
        </c:txPr>
        <c:crossAx val="548164752"/>
        <c:crosses val="autoZero"/>
        <c:auto val="1"/>
        <c:lblAlgn val="ctr"/>
        <c:lblOffset val="100"/>
        <c:noMultiLvlLbl val="0"/>
      </c:catAx>
      <c:valAx>
        <c:axId val="5481647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pPr>
            <a:endParaRPr lang="en-US"/>
          </a:p>
        </c:txPr>
        <c:crossAx val="5481641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2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196-4487-9501-E2B4FD6758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2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196-4487-9501-E2B4FD67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1107967"/>
        <c:axId val="491109263"/>
      </c:lineChart>
      <c:dateAx>
        <c:axId val="49110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2"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9263"/>
        <c:crosses val="autoZero"/>
        <c:auto val="0"/>
        <c:lblOffset val="100"/>
        <c:baseTimeUnit val="days"/>
      </c:dateAx>
      <c:valAx>
        <c:axId val="491109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https://unsplash.com/photos/U2BI3GMnSSE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https://unsplash.com/photos/bJjsKbToY34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85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A04D2B-0C83-4804-963A-650AF7532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068961"/>
            <a:ext cx="12188825" cy="326652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B1D472-E731-4A29-8E81-17A5848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260" y="692696"/>
            <a:ext cx="6853124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B625732-E767-4E5D-ABB4-2DACB4DE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6260" y="358051"/>
            <a:ext cx="4214020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ECA7EC1-D705-4B17-BA0D-FEB5C3F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>
          <a:gsLst>
            <a:gs pos="0">
              <a:schemeClr val="accent1"/>
            </a:gs>
            <a:gs pos="9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3500" y="0"/>
            <a:ext cx="87353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03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72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92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19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3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30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32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17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56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3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6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FE3EC6-B144-4F14-BB6E-A4CF155192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6606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289DAD4-899A-4BE5-B7D8-7B521AB08B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5201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55" r:id="rId9"/>
    <p:sldLayoutId id="2147483663" r:id="rId10"/>
    <p:sldLayoutId id="2147483662" r:id="rId11"/>
    <p:sldLayoutId id="214748366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E9BE8D1-52A9-422D-AA65-627338FF4DCA}"/>
              </a:ext>
            </a:extLst>
          </p:cNvPr>
          <p:cNvSpPr>
            <a:spLocks/>
          </p:cNvSpPr>
          <p:nvPr/>
        </p:nvSpPr>
        <p:spPr bwMode="auto">
          <a:xfrm>
            <a:off x="1" y="-764"/>
            <a:ext cx="6696501" cy="5929182"/>
          </a:xfrm>
          <a:custGeom>
            <a:avLst/>
            <a:gdLst>
              <a:gd name="T0" fmla="*/ 684 w 908"/>
              <a:gd name="T1" fmla="*/ 682 h 764"/>
              <a:gd name="T2" fmla="*/ 775 w 908"/>
              <a:gd name="T3" fmla="*/ 295 h 764"/>
              <a:gd name="T4" fmla="*/ 693 w 908"/>
              <a:gd name="T5" fmla="*/ 0 h 764"/>
              <a:gd name="T6" fmla="*/ 0 w 908"/>
              <a:gd name="T7" fmla="*/ 0 h 764"/>
              <a:gd name="T8" fmla="*/ 0 w 908"/>
              <a:gd name="T9" fmla="*/ 637 h 764"/>
              <a:gd name="T10" fmla="*/ 684 w 908"/>
              <a:gd name="T11" fmla="*/ 682 h 764"/>
              <a:gd name="connsiteX0" fmla="*/ 5748 w 8584"/>
              <a:gd name="connsiteY0" fmla="*/ 9705 h 9935"/>
              <a:gd name="connsiteX1" fmla="*/ 8535 w 8584"/>
              <a:gd name="connsiteY1" fmla="*/ 3861 h 9935"/>
              <a:gd name="connsiteX2" fmla="*/ 7632 w 8584"/>
              <a:gd name="connsiteY2" fmla="*/ 0 h 9935"/>
              <a:gd name="connsiteX3" fmla="*/ 0 w 8584"/>
              <a:gd name="connsiteY3" fmla="*/ 0 h 9935"/>
              <a:gd name="connsiteX4" fmla="*/ 0 w 8584"/>
              <a:gd name="connsiteY4" fmla="*/ 8338 h 9935"/>
              <a:gd name="connsiteX5" fmla="*/ 5748 w 8584"/>
              <a:gd name="connsiteY5" fmla="*/ 9705 h 9935"/>
              <a:gd name="connsiteX0" fmla="*/ 6696 w 11186"/>
              <a:gd name="connsiteY0" fmla="*/ 9768 h 10000"/>
              <a:gd name="connsiteX1" fmla="*/ 11152 w 11186"/>
              <a:gd name="connsiteY1" fmla="*/ 5126 h 10000"/>
              <a:gd name="connsiteX2" fmla="*/ 8891 w 11186"/>
              <a:gd name="connsiteY2" fmla="*/ 0 h 10000"/>
              <a:gd name="connsiteX3" fmla="*/ 0 w 11186"/>
              <a:gd name="connsiteY3" fmla="*/ 0 h 10000"/>
              <a:gd name="connsiteX4" fmla="*/ 0 w 11186"/>
              <a:gd name="connsiteY4" fmla="*/ 8393 h 10000"/>
              <a:gd name="connsiteX5" fmla="*/ 6696 w 11186"/>
              <a:gd name="connsiteY5" fmla="*/ 9768 h 10000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6" h="10154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rgbClr val="7E0E3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DE39BCF-56A3-4173-AC10-91D247610CF2}"/>
              </a:ext>
            </a:extLst>
          </p:cNvPr>
          <p:cNvSpPr>
            <a:spLocks/>
          </p:cNvSpPr>
          <p:nvPr/>
        </p:nvSpPr>
        <p:spPr bwMode="auto">
          <a:xfrm>
            <a:off x="7120040" y="-764"/>
            <a:ext cx="5068784" cy="3577584"/>
          </a:xfrm>
          <a:custGeom>
            <a:avLst/>
            <a:gdLst>
              <a:gd name="T0" fmla="*/ 406 w 660"/>
              <a:gd name="T1" fmla="*/ 420 h 465"/>
              <a:gd name="T2" fmla="*/ 660 w 660"/>
              <a:gd name="T3" fmla="*/ 355 h 465"/>
              <a:gd name="T4" fmla="*/ 660 w 660"/>
              <a:gd name="T5" fmla="*/ 0 h 465"/>
              <a:gd name="T6" fmla="*/ 0 w 660"/>
              <a:gd name="T7" fmla="*/ 0 h 465"/>
              <a:gd name="T8" fmla="*/ 406 w 660"/>
              <a:gd name="T9" fmla="*/ 42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465">
                <a:moveTo>
                  <a:pt x="406" y="420"/>
                </a:moveTo>
                <a:cubicBezTo>
                  <a:pt x="543" y="465"/>
                  <a:pt x="613" y="427"/>
                  <a:pt x="660" y="355"/>
                </a:cubicBezTo>
                <a:cubicBezTo>
                  <a:pt x="660" y="0"/>
                  <a:pt x="660" y="0"/>
                  <a:pt x="660" y="0"/>
                </a:cubicBezTo>
                <a:cubicBezTo>
                  <a:pt x="0" y="0"/>
                  <a:pt x="0" y="0"/>
                  <a:pt x="0" y="0"/>
                </a:cubicBezTo>
                <a:cubicBezTo>
                  <a:pt x="29" y="95"/>
                  <a:pt x="127" y="330"/>
                  <a:pt x="406" y="420"/>
                </a:cubicBezTo>
                <a:close/>
              </a:path>
            </a:pathLst>
          </a:custGeom>
          <a:gradFill flip="none" rotWithShape="1">
            <a:gsLst>
              <a:gs pos="21000">
                <a:srgbClr val="C00000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C21B474-7324-46FD-9B60-C9C0EA8CED04}"/>
              </a:ext>
            </a:extLst>
          </p:cNvPr>
          <p:cNvSpPr>
            <a:spLocks/>
          </p:cNvSpPr>
          <p:nvPr/>
        </p:nvSpPr>
        <p:spPr bwMode="auto">
          <a:xfrm>
            <a:off x="5622371" y="4326801"/>
            <a:ext cx="6566451" cy="2529539"/>
          </a:xfrm>
          <a:custGeom>
            <a:avLst/>
            <a:gdLst>
              <a:gd name="T0" fmla="*/ 855 w 855"/>
              <a:gd name="T1" fmla="*/ 53 h 329"/>
              <a:gd name="T2" fmla="*/ 665 w 855"/>
              <a:gd name="T3" fmla="*/ 118 h 329"/>
              <a:gd name="T4" fmla="*/ 0 w 855"/>
              <a:gd name="T5" fmla="*/ 329 h 329"/>
              <a:gd name="T6" fmla="*/ 855 w 855"/>
              <a:gd name="T7" fmla="*/ 329 h 329"/>
              <a:gd name="T8" fmla="*/ 855 w 855"/>
              <a:gd name="T9" fmla="*/ 5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329">
                <a:moveTo>
                  <a:pt x="855" y="53"/>
                </a:moveTo>
                <a:cubicBezTo>
                  <a:pt x="801" y="92"/>
                  <a:pt x="738" y="118"/>
                  <a:pt x="665" y="118"/>
                </a:cubicBezTo>
                <a:cubicBezTo>
                  <a:pt x="405" y="118"/>
                  <a:pt x="135" y="0"/>
                  <a:pt x="0" y="329"/>
                </a:cubicBezTo>
                <a:cubicBezTo>
                  <a:pt x="855" y="329"/>
                  <a:pt x="855" y="329"/>
                  <a:pt x="855" y="329"/>
                </a:cubicBezTo>
                <a:lnTo>
                  <a:pt x="855" y="53"/>
                </a:lnTo>
                <a:close/>
              </a:path>
            </a:pathLst>
          </a:custGeom>
          <a:gradFill flip="none" rotWithShape="1">
            <a:gsLst>
              <a:gs pos="0">
                <a:srgbClr val="860D34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947F0-8A99-42CA-B4F0-EC22FA3E6B59}"/>
              </a:ext>
            </a:extLst>
          </p:cNvPr>
          <p:cNvSpPr txBox="1"/>
          <p:nvPr/>
        </p:nvSpPr>
        <p:spPr>
          <a:xfrm>
            <a:off x="114515" y="2573861"/>
            <a:ext cx="6420015" cy="605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dirty="0">
                <a:solidFill>
                  <a:schemeClr val="bg1"/>
                </a:solidFill>
                <a:latin typeface="+mj-lt"/>
              </a:rPr>
              <a:t>Buy Now Pay Later (BNPL)</a:t>
            </a:r>
            <a:endParaRPr lang="en-IN" sz="48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E5594-688C-46AC-AAAC-609FC5B150AD}"/>
              </a:ext>
            </a:extLst>
          </p:cNvPr>
          <p:cNvSpPr txBox="1"/>
          <p:nvPr/>
        </p:nvSpPr>
        <p:spPr>
          <a:xfrm>
            <a:off x="693812" y="4119409"/>
            <a:ext cx="61926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0" i="0" spc="500">
                <a:solidFill>
                  <a:schemeClr val="bg1"/>
                </a:solidFill>
                <a:effectLst/>
              </a:rPr>
              <a:t>PRESENTATION TEMPLATE</a:t>
            </a:r>
            <a:endParaRPr lang="en-IN" spc="5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B680A-8B81-4FFF-99E6-528CAE512C7A}"/>
              </a:ext>
            </a:extLst>
          </p:cNvPr>
          <p:cNvGrpSpPr/>
          <p:nvPr/>
        </p:nvGrpSpPr>
        <p:grpSpPr>
          <a:xfrm>
            <a:off x="5685690" y="5173590"/>
            <a:ext cx="1239838" cy="1254125"/>
            <a:chOff x="8054975" y="4572000"/>
            <a:chExt cx="1239838" cy="1254125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CB523903-990E-492C-BAA0-1F0A5446B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9C09C72-4999-46EE-A729-04A9E6EA4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0F678471-6E2C-4122-9985-0D4E68762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4A3C3508-2A30-40E7-A9E1-6E5D4A4E2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767DC650-8A7F-472E-BC21-E2288D678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4B72AA7B-4D2F-42EF-9444-6B233F59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F4C37CAE-F3CD-412D-A9ED-50FF1509F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AACB932F-B9B5-4842-8CE9-8BAFCD6B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1C02C386-FAA6-4BAA-9ED0-4CF58A8540B4}"/>
              </a:ext>
            </a:extLst>
          </p:cNvPr>
          <p:cNvSpPr/>
          <p:nvPr/>
        </p:nvSpPr>
        <p:spPr>
          <a:xfrm>
            <a:off x="11524636" y="127649"/>
            <a:ext cx="462491" cy="462491"/>
          </a:xfrm>
          <a:prstGeom prst="donut">
            <a:avLst>
              <a:gd name="adj" fmla="val 230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BC0A234-4D8E-49F0-BC9B-E0A1821519A0}"/>
              </a:ext>
            </a:extLst>
          </p:cNvPr>
          <p:cNvSpPr/>
          <p:nvPr/>
        </p:nvSpPr>
        <p:spPr>
          <a:xfrm>
            <a:off x="1300267" y="786204"/>
            <a:ext cx="462491" cy="462491"/>
          </a:xfrm>
          <a:prstGeom prst="donut">
            <a:avLst>
              <a:gd name="adj" fmla="val 230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C6BF2A-A43A-43C2-A599-78AA0FB5D081}"/>
              </a:ext>
            </a:extLst>
          </p:cNvPr>
          <p:cNvGrpSpPr/>
          <p:nvPr/>
        </p:nvGrpSpPr>
        <p:grpSpPr>
          <a:xfrm>
            <a:off x="9588785" y="590140"/>
            <a:ext cx="1425135" cy="422741"/>
            <a:chOff x="9588785" y="590140"/>
            <a:chExt cx="1425135" cy="422741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614B83-E56F-4972-AB2C-3C0AF67CF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78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EE963AA-31F8-454E-9FBA-CED6FAE41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ECF8FA9-545D-420C-8921-D16E1987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05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C0C5BF-992A-45D3-A5BD-4C390053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689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87EA71-A6C0-4634-90A4-00FFAFFA8322}"/>
              </a:ext>
            </a:extLst>
          </p:cNvPr>
          <p:cNvGrpSpPr/>
          <p:nvPr/>
        </p:nvGrpSpPr>
        <p:grpSpPr>
          <a:xfrm>
            <a:off x="5954402" y="827648"/>
            <a:ext cx="907976" cy="918438"/>
            <a:chOff x="8054975" y="4572000"/>
            <a:chExt cx="1239838" cy="1254125"/>
          </a:xfrm>
        </p:grpSpPr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3EE8DB48-71FB-4E06-82C3-B956D0D4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F1718854-2DD5-428D-83B6-A6F853FD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A6A5A96-31DE-4339-A82D-BBD697BF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1B7552B-E655-467C-95F5-2BB7CAB28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1100F0F-9F56-4D85-BB31-24F9AC09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AC7E36EB-1DCA-4089-A279-3F42DA6A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5E6E236-8360-41B2-8304-D29603E5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6719EEAB-3672-4E11-8F5C-989431C11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1C2BE-EABD-4F93-9E61-4D9F636F607A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CF14CE-EE5C-4ECA-905A-ABB03918A7AD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D18E98-534A-48EA-A20A-261512B8AE47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348264-2AE3-4FDD-8F71-09F3EBD3E685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7D8BE4-9949-432E-B75F-3C7A7BCEAF29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7285C8-EB60-44AC-BDED-FA78298876D1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8C4EED-58FD-4C7B-BA78-5EC1DBDB4498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761B618-C98A-4A8D-9D95-C3A68837D10C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18305A-56FE-449B-A77E-80D62742B2ED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718FDF-559F-4E92-B3B7-A2674EAC2A9F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2EB4F55-5C65-4042-B49E-D2E3881B389A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F32FCA-B14C-4988-B3B3-F8D745622790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5E537-1697-4353-B7F0-EE140DC5D60E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B4A649-F8C5-4804-882D-C373C23C9D8B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817076-EE7D-4432-8C91-BB42C9DB1724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CD79BF6-0C93-4B78-BF8E-34F1D9551C9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417B7-291A-4032-B1BE-04B237D994FF}"/>
              </a:ext>
            </a:extLst>
          </p:cNvPr>
          <p:cNvGrpSpPr/>
          <p:nvPr/>
        </p:nvGrpSpPr>
        <p:grpSpPr>
          <a:xfrm>
            <a:off x="10436155" y="3747942"/>
            <a:ext cx="1319726" cy="520769"/>
            <a:chOff x="10145958" y="3892102"/>
            <a:chExt cx="1319726" cy="52076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C1998C-CEE9-4C36-A538-A76260C3C674}"/>
                </a:ext>
              </a:extLst>
            </p:cNvPr>
            <p:cNvSpPr/>
            <p:nvPr/>
          </p:nvSpPr>
          <p:spPr>
            <a:xfrm rot="5400000" flipH="1">
              <a:off x="1139493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8AE310-BA8A-4E09-BC6F-0304D1893412}"/>
                </a:ext>
              </a:extLst>
            </p:cNvPr>
            <p:cNvSpPr/>
            <p:nvPr/>
          </p:nvSpPr>
          <p:spPr>
            <a:xfrm rot="5400000" flipH="1">
              <a:off x="1118677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25ABC4-2FE7-413C-B200-23DFB1C52188}"/>
                </a:ext>
              </a:extLst>
            </p:cNvPr>
            <p:cNvSpPr/>
            <p:nvPr/>
          </p:nvSpPr>
          <p:spPr>
            <a:xfrm rot="5400000" flipH="1">
              <a:off x="1097860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2A281FB-90AB-4047-A76E-91D85192515B}"/>
                </a:ext>
              </a:extLst>
            </p:cNvPr>
            <p:cNvSpPr/>
            <p:nvPr/>
          </p:nvSpPr>
          <p:spPr>
            <a:xfrm rot="5400000" flipH="1">
              <a:off x="1077044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C3692D-F43D-4485-A1F5-540A3A8F3F98}"/>
                </a:ext>
              </a:extLst>
            </p:cNvPr>
            <p:cNvSpPr/>
            <p:nvPr/>
          </p:nvSpPr>
          <p:spPr>
            <a:xfrm rot="5400000" flipH="1">
              <a:off x="1056228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542A914-A648-4FB7-9DE3-77892A887AD3}"/>
                </a:ext>
              </a:extLst>
            </p:cNvPr>
            <p:cNvSpPr/>
            <p:nvPr/>
          </p:nvSpPr>
          <p:spPr>
            <a:xfrm rot="5400000" flipH="1">
              <a:off x="1035411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F2FF322-FE39-48D9-A330-2FA44A844476}"/>
                </a:ext>
              </a:extLst>
            </p:cNvPr>
            <p:cNvSpPr/>
            <p:nvPr/>
          </p:nvSpPr>
          <p:spPr>
            <a:xfrm rot="5400000" flipH="1">
              <a:off x="1014595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5E74C4-A117-4091-B150-FF252CACD156}"/>
                </a:ext>
              </a:extLst>
            </p:cNvPr>
            <p:cNvSpPr/>
            <p:nvPr/>
          </p:nvSpPr>
          <p:spPr>
            <a:xfrm rot="5400000" flipH="1">
              <a:off x="1139493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911840-E4FF-4151-B586-F19AF8D8DB57}"/>
                </a:ext>
              </a:extLst>
            </p:cNvPr>
            <p:cNvSpPr/>
            <p:nvPr/>
          </p:nvSpPr>
          <p:spPr>
            <a:xfrm rot="5400000" flipH="1">
              <a:off x="1118677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480CAD3-6C30-466B-92B1-3CC1A3F55914}"/>
                </a:ext>
              </a:extLst>
            </p:cNvPr>
            <p:cNvSpPr/>
            <p:nvPr/>
          </p:nvSpPr>
          <p:spPr>
            <a:xfrm rot="5400000" flipH="1">
              <a:off x="1097860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4BC36BB-F0EE-4F51-B461-DCACAF8E7C1C}"/>
                </a:ext>
              </a:extLst>
            </p:cNvPr>
            <p:cNvSpPr/>
            <p:nvPr/>
          </p:nvSpPr>
          <p:spPr>
            <a:xfrm rot="5400000" flipH="1">
              <a:off x="1077044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DF0F645-89B9-417F-8CDC-685FAF0B3651}"/>
                </a:ext>
              </a:extLst>
            </p:cNvPr>
            <p:cNvSpPr/>
            <p:nvPr/>
          </p:nvSpPr>
          <p:spPr>
            <a:xfrm rot="5400000" flipH="1">
              <a:off x="1056228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BF5AC8F-89FA-42B9-A13A-F99013C27CE6}"/>
                </a:ext>
              </a:extLst>
            </p:cNvPr>
            <p:cNvSpPr/>
            <p:nvPr/>
          </p:nvSpPr>
          <p:spPr>
            <a:xfrm rot="5400000" flipH="1">
              <a:off x="1035411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AE57270-864C-49B3-A1AA-9DDD1BE09C82}"/>
                </a:ext>
              </a:extLst>
            </p:cNvPr>
            <p:cNvSpPr/>
            <p:nvPr/>
          </p:nvSpPr>
          <p:spPr>
            <a:xfrm rot="5400000" flipH="1">
              <a:off x="1014595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28DE577-FBCB-47AB-B485-54E987EE9D90}"/>
                </a:ext>
              </a:extLst>
            </p:cNvPr>
            <p:cNvSpPr/>
            <p:nvPr/>
          </p:nvSpPr>
          <p:spPr>
            <a:xfrm rot="5400000" flipH="1">
              <a:off x="1139493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01AA381-4310-49C5-BA5E-F1DB8FFE38AD}"/>
                </a:ext>
              </a:extLst>
            </p:cNvPr>
            <p:cNvSpPr/>
            <p:nvPr/>
          </p:nvSpPr>
          <p:spPr>
            <a:xfrm rot="5400000" flipH="1">
              <a:off x="1118677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178F2E-1A2F-44F0-A97D-F8C574E94649}"/>
                </a:ext>
              </a:extLst>
            </p:cNvPr>
            <p:cNvSpPr/>
            <p:nvPr/>
          </p:nvSpPr>
          <p:spPr>
            <a:xfrm rot="5400000" flipH="1">
              <a:off x="1097860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BE12BE-953F-4FCB-8A5B-9606EF7792F5}"/>
                </a:ext>
              </a:extLst>
            </p:cNvPr>
            <p:cNvSpPr/>
            <p:nvPr/>
          </p:nvSpPr>
          <p:spPr>
            <a:xfrm rot="5400000" flipH="1">
              <a:off x="1077044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9452F53-41E3-4244-970C-5B5473EEB616}"/>
                </a:ext>
              </a:extLst>
            </p:cNvPr>
            <p:cNvSpPr/>
            <p:nvPr/>
          </p:nvSpPr>
          <p:spPr>
            <a:xfrm rot="5400000" flipH="1">
              <a:off x="1056228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218CD1-E2B7-4CCB-8E2B-DF518551F35F}"/>
                </a:ext>
              </a:extLst>
            </p:cNvPr>
            <p:cNvSpPr/>
            <p:nvPr/>
          </p:nvSpPr>
          <p:spPr>
            <a:xfrm rot="5400000" flipH="1">
              <a:off x="1035411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EB3D2E-6CCD-4E01-88DB-9711CA0656C7}"/>
                </a:ext>
              </a:extLst>
            </p:cNvPr>
            <p:cNvSpPr/>
            <p:nvPr/>
          </p:nvSpPr>
          <p:spPr>
            <a:xfrm rot="5400000" flipH="1">
              <a:off x="1014595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980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Components </a:t>
            </a:r>
            <a:r>
              <a:rPr lang="en-IN" dirty="0">
                <a:solidFill>
                  <a:schemeClr val="accent1"/>
                </a:solidFill>
              </a:rPr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C77D-DCA9-410F-B406-9FECE134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6B9AD2-8CDA-44DA-B469-0DBF3081B911}"/>
              </a:ext>
            </a:extLst>
          </p:cNvPr>
          <p:cNvCxnSpPr>
            <a:cxnSpLocks/>
          </p:cNvCxnSpPr>
          <p:nvPr/>
        </p:nvCxnSpPr>
        <p:spPr>
          <a:xfrm flipV="1">
            <a:off x="947006" y="1737360"/>
            <a:ext cx="0" cy="4389120"/>
          </a:xfrm>
          <a:prstGeom prst="straightConnector1">
            <a:avLst/>
          </a:prstGeom>
          <a:ln w="25400" cap="rnd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C838D-0203-41B1-9139-64199659CAE2}"/>
              </a:ext>
            </a:extLst>
          </p:cNvPr>
          <p:cNvCxnSpPr>
            <a:cxnSpLocks/>
          </p:cNvCxnSpPr>
          <p:nvPr/>
        </p:nvCxnSpPr>
        <p:spPr>
          <a:xfrm>
            <a:off x="831932" y="6002856"/>
            <a:ext cx="5538388" cy="0"/>
          </a:xfrm>
          <a:prstGeom prst="straightConnector1">
            <a:avLst/>
          </a:prstGeom>
          <a:ln w="25400" cap="rnd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F0B4C4-E6FA-458A-AB34-A1A3156EB3E5}"/>
              </a:ext>
            </a:extLst>
          </p:cNvPr>
          <p:cNvGrpSpPr/>
          <p:nvPr/>
        </p:nvGrpSpPr>
        <p:grpSpPr>
          <a:xfrm>
            <a:off x="1123862" y="1867858"/>
            <a:ext cx="5037680" cy="3970354"/>
            <a:chOff x="1089995" y="1879147"/>
            <a:chExt cx="5037680" cy="3970354"/>
          </a:xfrm>
          <a:gradFill>
            <a:gsLst>
              <a:gs pos="0">
                <a:schemeClr val="accent1"/>
              </a:gs>
              <a:gs pos="85000">
                <a:schemeClr val="accent3"/>
              </a:gs>
            </a:gsLst>
            <a:lin ang="13500000" scaled="1"/>
          </a:gra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744A58D-F849-42FE-A9B7-462FDCED6D32}"/>
                </a:ext>
              </a:extLst>
            </p:cNvPr>
            <p:cNvSpPr/>
            <p:nvPr/>
          </p:nvSpPr>
          <p:spPr>
            <a:xfrm>
              <a:off x="1089995" y="18791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8643239-CA5B-44C8-AF0C-84A9C52D96EC}"/>
                </a:ext>
              </a:extLst>
            </p:cNvPr>
            <p:cNvSpPr/>
            <p:nvPr/>
          </p:nvSpPr>
          <p:spPr>
            <a:xfrm>
              <a:off x="3686039" y="18791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283806-6BD1-4844-B3D8-0DDF33B2B45E}"/>
                </a:ext>
              </a:extLst>
            </p:cNvPr>
            <p:cNvSpPr/>
            <p:nvPr/>
          </p:nvSpPr>
          <p:spPr>
            <a:xfrm>
              <a:off x="1089995" y="39365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A67CE1D-5DB2-47E6-A43F-FCCB0A9D59F5}"/>
                </a:ext>
              </a:extLst>
            </p:cNvPr>
            <p:cNvSpPr/>
            <p:nvPr/>
          </p:nvSpPr>
          <p:spPr>
            <a:xfrm>
              <a:off x="3686039" y="39365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10FF74-2A5E-4936-A553-54898E173A11}"/>
              </a:ext>
            </a:extLst>
          </p:cNvPr>
          <p:cNvSpPr txBox="1"/>
          <p:nvPr/>
        </p:nvSpPr>
        <p:spPr>
          <a:xfrm>
            <a:off x="6688281" y="2322491"/>
            <a:ext cx="2286451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2D5EA0-904E-46E7-B3E2-8ACA6246863E}"/>
              </a:ext>
            </a:extLst>
          </p:cNvPr>
          <p:cNvSpPr txBox="1"/>
          <p:nvPr/>
        </p:nvSpPr>
        <p:spPr>
          <a:xfrm>
            <a:off x="9294752" y="2322491"/>
            <a:ext cx="2286451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BFD77-8EF2-4EC8-99DA-39367D71CBBB}"/>
              </a:ext>
            </a:extLst>
          </p:cNvPr>
          <p:cNvSpPr txBox="1"/>
          <p:nvPr/>
        </p:nvSpPr>
        <p:spPr>
          <a:xfrm>
            <a:off x="6688281" y="1767840"/>
            <a:ext cx="2286451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B8C290-A733-43A1-8C8F-529496B1A8ED}"/>
              </a:ext>
            </a:extLst>
          </p:cNvPr>
          <p:cNvSpPr txBox="1"/>
          <p:nvPr/>
        </p:nvSpPr>
        <p:spPr>
          <a:xfrm>
            <a:off x="9294752" y="1767840"/>
            <a:ext cx="2286451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A08AE2-2287-4E2B-A81C-0F46875663AB}"/>
              </a:ext>
            </a:extLst>
          </p:cNvPr>
          <p:cNvSpPr txBox="1"/>
          <p:nvPr/>
        </p:nvSpPr>
        <p:spPr>
          <a:xfrm>
            <a:off x="6688281" y="4547531"/>
            <a:ext cx="2286451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C01161-8769-416F-AD0A-ED574A97B3EF}"/>
              </a:ext>
            </a:extLst>
          </p:cNvPr>
          <p:cNvSpPr txBox="1"/>
          <p:nvPr/>
        </p:nvSpPr>
        <p:spPr>
          <a:xfrm>
            <a:off x="9294752" y="4547531"/>
            <a:ext cx="2286451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DE76E5-D8BD-41C5-A3B0-270F97E3DD80}"/>
              </a:ext>
            </a:extLst>
          </p:cNvPr>
          <p:cNvSpPr txBox="1"/>
          <p:nvPr/>
        </p:nvSpPr>
        <p:spPr>
          <a:xfrm>
            <a:off x="6688281" y="3992880"/>
            <a:ext cx="2286451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91532E-01FB-4813-BAC2-FAD835871492}"/>
              </a:ext>
            </a:extLst>
          </p:cNvPr>
          <p:cNvSpPr txBox="1"/>
          <p:nvPr/>
        </p:nvSpPr>
        <p:spPr>
          <a:xfrm>
            <a:off x="9294752" y="3992880"/>
            <a:ext cx="2286451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722A2D-9B47-4194-978A-6C76BCE3C945}"/>
              </a:ext>
            </a:extLst>
          </p:cNvPr>
          <p:cNvSpPr txBox="1"/>
          <p:nvPr/>
        </p:nvSpPr>
        <p:spPr>
          <a:xfrm rot="16200000">
            <a:off x="-462800" y="3669751"/>
            <a:ext cx="2286451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C37DC-BC84-4D6A-ACAC-A4ACC891E9FE}"/>
              </a:ext>
            </a:extLst>
          </p:cNvPr>
          <p:cNvSpPr txBox="1"/>
          <p:nvPr/>
        </p:nvSpPr>
        <p:spPr>
          <a:xfrm>
            <a:off x="2458964" y="6091530"/>
            <a:ext cx="2286451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70E75F-86A6-43B2-95E1-4B3F415D2678}"/>
              </a:ext>
            </a:extLst>
          </p:cNvPr>
          <p:cNvGrpSpPr/>
          <p:nvPr/>
        </p:nvGrpSpPr>
        <p:grpSpPr>
          <a:xfrm>
            <a:off x="1773926" y="2279684"/>
            <a:ext cx="1092199" cy="1079818"/>
            <a:chOff x="1651001" y="2192338"/>
            <a:chExt cx="1260475" cy="1246187"/>
          </a:xfrm>
          <a:solidFill>
            <a:schemeClr val="bg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62E952F-3835-41C7-984A-5B3C1CD15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1001" y="2192338"/>
              <a:ext cx="1260475" cy="1246187"/>
            </a:xfrm>
            <a:custGeom>
              <a:avLst/>
              <a:gdLst>
                <a:gd name="T0" fmla="*/ 943 w 1501"/>
                <a:gd name="T1" fmla="*/ 835 h 1486"/>
                <a:gd name="T2" fmla="*/ 1023 w 1501"/>
                <a:gd name="T3" fmla="*/ 914 h 1486"/>
                <a:gd name="T4" fmla="*/ 1036 w 1501"/>
                <a:gd name="T5" fmla="*/ 917 h 1486"/>
                <a:gd name="T6" fmla="*/ 1175 w 1501"/>
                <a:gd name="T7" fmla="*/ 963 h 1486"/>
                <a:gd name="T8" fmla="*/ 1431 w 1501"/>
                <a:gd name="T9" fmla="*/ 1220 h 1486"/>
                <a:gd name="T10" fmla="*/ 1403 w 1501"/>
                <a:gd name="T11" fmla="*/ 1453 h 1486"/>
                <a:gd name="T12" fmla="*/ 1230 w 1501"/>
                <a:gd name="T13" fmla="*/ 1435 h 1486"/>
                <a:gd name="T14" fmla="*/ 955 w 1501"/>
                <a:gd name="T15" fmla="*/ 1160 h 1486"/>
                <a:gd name="T16" fmla="*/ 919 w 1501"/>
                <a:gd name="T17" fmla="*/ 1042 h 1486"/>
                <a:gd name="T18" fmla="*/ 908 w 1501"/>
                <a:gd name="T19" fmla="*/ 1012 h 1486"/>
                <a:gd name="T20" fmla="*/ 837 w 1501"/>
                <a:gd name="T21" fmla="*/ 940 h 1486"/>
                <a:gd name="T22" fmla="*/ 422 w 1501"/>
                <a:gd name="T23" fmla="*/ 1020 h 1486"/>
                <a:gd name="T24" fmla="*/ 140 w 1501"/>
                <a:gd name="T25" fmla="*/ 825 h 1486"/>
                <a:gd name="T26" fmla="*/ 199 w 1501"/>
                <a:gd name="T27" fmla="*/ 188 h 1486"/>
                <a:gd name="T28" fmla="*/ 846 w 1501"/>
                <a:gd name="T29" fmla="*/ 150 h 1486"/>
                <a:gd name="T30" fmla="*/ 943 w 1501"/>
                <a:gd name="T31" fmla="*/ 835 h 1486"/>
                <a:gd name="T32" fmla="*/ 87 w 1501"/>
                <a:gd name="T33" fmla="*/ 536 h 1486"/>
                <a:gd name="T34" fmla="*/ 532 w 1501"/>
                <a:gd name="T35" fmla="*/ 989 h 1486"/>
                <a:gd name="T36" fmla="*/ 991 w 1501"/>
                <a:gd name="T37" fmla="*/ 542 h 1486"/>
                <a:gd name="T38" fmla="*/ 542 w 1501"/>
                <a:gd name="T39" fmla="*/ 84 h 1486"/>
                <a:gd name="T40" fmla="*/ 87 w 1501"/>
                <a:gd name="T41" fmla="*/ 536 h 1486"/>
                <a:gd name="T42" fmla="*/ 1043 w 1501"/>
                <a:gd name="T43" fmla="*/ 1188 h 1486"/>
                <a:gd name="T44" fmla="*/ 1259 w 1501"/>
                <a:gd name="T45" fmla="*/ 1405 h 1486"/>
                <a:gd name="T46" fmla="*/ 1357 w 1501"/>
                <a:gd name="T47" fmla="*/ 1427 h 1486"/>
                <a:gd name="T48" fmla="*/ 1402 w 1501"/>
                <a:gd name="T49" fmla="*/ 1250 h 1486"/>
                <a:gd name="T50" fmla="*/ 1196 w 1501"/>
                <a:gd name="T51" fmla="*/ 1044 h 1486"/>
                <a:gd name="T52" fmla="*/ 1191 w 1501"/>
                <a:gd name="T53" fmla="*/ 1040 h 1486"/>
                <a:gd name="T54" fmla="*/ 1043 w 1501"/>
                <a:gd name="T55" fmla="*/ 1188 h 1486"/>
                <a:gd name="T56" fmla="*/ 1158 w 1501"/>
                <a:gd name="T57" fmla="*/ 1008 h 1486"/>
                <a:gd name="T58" fmla="*/ 1039 w 1501"/>
                <a:gd name="T59" fmla="*/ 959 h 1486"/>
                <a:gd name="T60" fmla="*/ 959 w 1501"/>
                <a:gd name="T61" fmla="*/ 1049 h 1486"/>
                <a:gd name="T62" fmla="*/ 1011 w 1501"/>
                <a:gd name="T63" fmla="*/ 1155 h 1486"/>
                <a:gd name="T64" fmla="*/ 1158 w 1501"/>
                <a:gd name="T65" fmla="*/ 1008 h 1486"/>
                <a:gd name="T66" fmla="*/ 872 w 1501"/>
                <a:gd name="T67" fmla="*/ 914 h 1486"/>
                <a:gd name="T68" fmla="*/ 935 w 1501"/>
                <a:gd name="T69" fmla="*/ 976 h 1486"/>
                <a:gd name="T70" fmla="*/ 978 w 1501"/>
                <a:gd name="T71" fmla="*/ 933 h 1486"/>
                <a:gd name="T72" fmla="*/ 916 w 1501"/>
                <a:gd name="T73" fmla="*/ 871 h 1486"/>
                <a:gd name="T74" fmla="*/ 872 w 1501"/>
                <a:gd name="T75" fmla="*/ 914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1" h="1486">
                  <a:moveTo>
                    <a:pt x="943" y="835"/>
                  </a:moveTo>
                  <a:cubicBezTo>
                    <a:pt x="970" y="861"/>
                    <a:pt x="996" y="888"/>
                    <a:pt x="1023" y="914"/>
                  </a:cubicBezTo>
                  <a:cubicBezTo>
                    <a:pt x="1026" y="916"/>
                    <a:pt x="1032" y="917"/>
                    <a:pt x="1036" y="917"/>
                  </a:cubicBezTo>
                  <a:cubicBezTo>
                    <a:pt x="1091" y="908"/>
                    <a:pt x="1136" y="924"/>
                    <a:pt x="1175" y="963"/>
                  </a:cubicBezTo>
                  <a:cubicBezTo>
                    <a:pt x="1260" y="1049"/>
                    <a:pt x="1346" y="1134"/>
                    <a:pt x="1431" y="1220"/>
                  </a:cubicBezTo>
                  <a:cubicBezTo>
                    <a:pt x="1501" y="1291"/>
                    <a:pt x="1487" y="1403"/>
                    <a:pt x="1403" y="1453"/>
                  </a:cubicBezTo>
                  <a:cubicBezTo>
                    <a:pt x="1348" y="1486"/>
                    <a:pt x="1276" y="1480"/>
                    <a:pt x="1230" y="1435"/>
                  </a:cubicBezTo>
                  <a:cubicBezTo>
                    <a:pt x="1137" y="1344"/>
                    <a:pt x="1046" y="1253"/>
                    <a:pt x="955" y="1160"/>
                  </a:cubicBezTo>
                  <a:cubicBezTo>
                    <a:pt x="923" y="1128"/>
                    <a:pt x="911" y="1087"/>
                    <a:pt x="919" y="1042"/>
                  </a:cubicBezTo>
                  <a:cubicBezTo>
                    <a:pt x="921" y="1029"/>
                    <a:pt x="917" y="1021"/>
                    <a:pt x="908" y="1012"/>
                  </a:cubicBezTo>
                  <a:cubicBezTo>
                    <a:pt x="884" y="989"/>
                    <a:pt x="861" y="965"/>
                    <a:pt x="837" y="940"/>
                  </a:cubicBezTo>
                  <a:cubicBezTo>
                    <a:pt x="710" y="1029"/>
                    <a:pt x="572" y="1057"/>
                    <a:pt x="422" y="1020"/>
                  </a:cubicBezTo>
                  <a:cubicBezTo>
                    <a:pt x="304" y="991"/>
                    <a:pt x="210" y="925"/>
                    <a:pt x="140" y="825"/>
                  </a:cubicBezTo>
                  <a:cubicBezTo>
                    <a:pt x="0" y="628"/>
                    <a:pt x="26" y="355"/>
                    <a:pt x="199" y="188"/>
                  </a:cubicBezTo>
                  <a:cubicBezTo>
                    <a:pt x="378" y="15"/>
                    <a:pt x="649" y="0"/>
                    <a:pt x="846" y="150"/>
                  </a:cubicBezTo>
                  <a:cubicBezTo>
                    <a:pt x="1041" y="299"/>
                    <a:pt x="1113" y="602"/>
                    <a:pt x="943" y="835"/>
                  </a:cubicBezTo>
                  <a:close/>
                  <a:moveTo>
                    <a:pt x="87" y="536"/>
                  </a:moveTo>
                  <a:cubicBezTo>
                    <a:pt x="85" y="781"/>
                    <a:pt x="287" y="986"/>
                    <a:pt x="532" y="989"/>
                  </a:cubicBezTo>
                  <a:cubicBezTo>
                    <a:pt x="784" y="991"/>
                    <a:pt x="989" y="791"/>
                    <a:pt x="991" y="542"/>
                  </a:cubicBezTo>
                  <a:cubicBezTo>
                    <a:pt x="993" y="290"/>
                    <a:pt x="794" y="87"/>
                    <a:pt x="542" y="84"/>
                  </a:cubicBezTo>
                  <a:cubicBezTo>
                    <a:pt x="292" y="82"/>
                    <a:pt x="89" y="283"/>
                    <a:pt x="87" y="536"/>
                  </a:cubicBezTo>
                  <a:close/>
                  <a:moveTo>
                    <a:pt x="1043" y="1188"/>
                  </a:moveTo>
                  <a:cubicBezTo>
                    <a:pt x="1115" y="1261"/>
                    <a:pt x="1186" y="1334"/>
                    <a:pt x="1259" y="1405"/>
                  </a:cubicBezTo>
                  <a:cubicBezTo>
                    <a:pt x="1286" y="1431"/>
                    <a:pt x="1321" y="1438"/>
                    <a:pt x="1357" y="1427"/>
                  </a:cubicBezTo>
                  <a:cubicBezTo>
                    <a:pt x="1436" y="1405"/>
                    <a:pt x="1460" y="1309"/>
                    <a:pt x="1402" y="1250"/>
                  </a:cubicBezTo>
                  <a:cubicBezTo>
                    <a:pt x="1334" y="1181"/>
                    <a:pt x="1265" y="1113"/>
                    <a:pt x="1196" y="1044"/>
                  </a:cubicBezTo>
                  <a:cubicBezTo>
                    <a:pt x="1194" y="1043"/>
                    <a:pt x="1192" y="1041"/>
                    <a:pt x="1191" y="1040"/>
                  </a:cubicBezTo>
                  <a:cubicBezTo>
                    <a:pt x="1141" y="1090"/>
                    <a:pt x="1092" y="1139"/>
                    <a:pt x="1043" y="1188"/>
                  </a:cubicBezTo>
                  <a:close/>
                  <a:moveTo>
                    <a:pt x="1158" y="1008"/>
                  </a:moveTo>
                  <a:cubicBezTo>
                    <a:pt x="1128" y="966"/>
                    <a:pt x="1083" y="948"/>
                    <a:pt x="1039" y="959"/>
                  </a:cubicBezTo>
                  <a:cubicBezTo>
                    <a:pt x="997" y="970"/>
                    <a:pt x="966" y="1004"/>
                    <a:pt x="959" y="1049"/>
                  </a:cubicBezTo>
                  <a:cubicBezTo>
                    <a:pt x="953" y="1089"/>
                    <a:pt x="976" y="1135"/>
                    <a:pt x="1011" y="1155"/>
                  </a:cubicBezTo>
                  <a:cubicBezTo>
                    <a:pt x="1060" y="1106"/>
                    <a:pt x="1109" y="1057"/>
                    <a:pt x="1158" y="1008"/>
                  </a:cubicBezTo>
                  <a:close/>
                  <a:moveTo>
                    <a:pt x="872" y="914"/>
                  </a:moveTo>
                  <a:cubicBezTo>
                    <a:pt x="894" y="936"/>
                    <a:pt x="917" y="959"/>
                    <a:pt x="935" y="976"/>
                  </a:cubicBezTo>
                  <a:cubicBezTo>
                    <a:pt x="949" y="962"/>
                    <a:pt x="964" y="946"/>
                    <a:pt x="978" y="933"/>
                  </a:cubicBezTo>
                  <a:cubicBezTo>
                    <a:pt x="960" y="915"/>
                    <a:pt x="937" y="892"/>
                    <a:pt x="916" y="871"/>
                  </a:cubicBezTo>
                  <a:cubicBezTo>
                    <a:pt x="902" y="885"/>
                    <a:pt x="887" y="899"/>
                    <a:pt x="872" y="9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F04D123-604F-497B-8E9D-2CE063363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2288" y="2330450"/>
              <a:ext cx="631825" cy="631825"/>
            </a:xfrm>
            <a:custGeom>
              <a:avLst/>
              <a:gdLst>
                <a:gd name="T0" fmla="*/ 753 w 753"/>
                <a:gd name="T1" fmla="*/ 376 h 751"/>
                <a:gd name="T2" fmla="*/ 375 w 753"/>
                <a:gd name="T3" fmla="*/ 751 h 751"/>
                <a:gd name="T4" fmla="*/ 1 w 753"/>
                <a:gd name="T5" fmla="*/ 375 h 751"/>
                <a:gd name="T6" fmla="*/ 375 w 753"/>
                <a:gd name="T7" fmla="*/ 0 h 751"/>
                <a:gd name="T8" fmla="*/ 753 w 753"/>
                <a:gd name="T9" fmla="*/ 376 h 751"/>
                <a:gd name="T10" fmla="*/ 711 w 753"/>
                <a:gd name="T11" fmla="*/ 375 h 751"/>
                <a:gd name="T12" fmla="*/ 374 w 753"/>
                <a:gd name="T13" fmla="*/ 42 h 751"/>
                <a:gd name="T14" fmla="*/ 42 w 753"/>
                <a:gd name="T15" fmla="*/ 377 h 751"/>
                <a:gd name="T16" fmla="*/ 372 w 753"/>
                <a:gd name="T17" fmla="*/ 709 h 751"/>
                <a:gd name="T18" fmla="*/ 711 w 753"/>
                <a:gd name="T19" fmla="*/ 375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" h="751">
                  <a:moveTo>
                    <a:pt x="753" y="376"/>
                  </a:moveTo>
                  <a:cubicBezTo>
                    <a:pt x="753" y="583"/>
                    <a:pt x="583" y="751"/>
                    <a:pt x="375" y="751"/>
                  </a:cubicBezTo>
                  <a:cubicBezTo>
                    <a:pt x="168" y="751"/>
                    <a:pt x="0" y="583"/>
                    <a:pt x="1" y="375"/>
                  </a:cubicBezTo>
                  <a:cubicBezTo>
                    <a:pt x="1" y="168"/>
                    <a:pt x="168" y="0"/>
                    <a:pt x="375" y="0"/>
                  </a:cubicBezTo>
                  <a:cubicBezTo>
                    <a:pt x="583" y="0"/>
                    <a:pt x="753" y="169"/>
                    <a:pt x="753" y="376"/>
                  </a:cubicBezTo>
                  <a:close/>
                  <a:moveTo>
                    <a:pt x="711" y="375"/>
                  </a:moveTo>
                  <a:cubicBezTo>
                    <a:pt x="710" y="191"/>
                    <a:pt x="559" y="41"/>
                    <a:pt x="374" y="42"/>
                  </a:cubicBezTo>
                  <a:cubicBezTo>
                    <a:pt x="190" y="43"/>
                    <a:pt x="42" y="193"/>
                    <a:pt x="42" y="377"/>
                  </a:cubicBezTo>
                  <a:cubicBezTo>
                    <a:pt x="43" y="559"/>
                    <a:pt x="193" y="710"/>
                    <a:pt x="372" y="709"/>
                  </a:cubicBezTo>
                  <a:cubicBezTo>
                    <a:pt x="561" y="708"/>
                    <a:pt x="711" y="560"/>
                    <a:pt x="711" y="3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A7CBCD4B-4186-41B0-82CC-AC8537C51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2427288"/>
              <a:ext cx="182563" cy="142875"/>
            </a:xfrm>
            <a:custGeom>
              <a:avLst/>
              <a:gdLst>
                <a:gd name="T0" fmla="*/ 218 w 218"/>
                <a:gd name="T1" fmla="*/ 152 h 170"/>
                <a:gd name="T2" fmla="*/ 201 w 218"/>
                <a:gd name="T3" fmla="*/ 168 h 170"/>
                <a:gd name="T4" fmla="*/ 180 w 218"/>
                <a:gd name="T5" fmla="*/ 163 h 170"/>
                <a:gd name="T6" fmla="*/ 173 w 218"/>
                <a:gd name="T7" fmla="*/ 153 h 170"/>
                <a:gd name="T8" fmla="*/ 23 w 218"/>
                <a:gd name="T9" fmla="*/ 42 h 170"/>
                <a:gd name="T10" fmla="*/ 3 w 218"/>
                <a:gd name="T11" fmla="*/ 29 h 170"/>
                <a:gd name="T12" fmla="*/ 5 w 218"/>
                <a:gd name="T13" fmla="*/ 9 h 170"/>
                <a:gd name="T14" fmla="*/ 28 w 218"/>
                <a:gd name="T15" fmla="*/ 1 h 170"/>
                <a:gd name="T16" fmla="*/ 150 w 218"/>
                <a:gd name="T17" fmla="*/ 60 h 170"/>
                <a:gd name="T18" fmla="*/ 210 w 218"/>
                <a:gd name="T19" fmla="*/ 134 h 170"/>
                <a:gd name="T20" fmla="*/ 218 w 218"/>
                <a:gd name="T21" fmla="*/ 15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70">
                  <a:moveTo>
                    <a:pt x="218" y="152"/>
                  </a:moveTo>
                  <a:cubicBezTo>
                    <a:pt x="213" y="157"/>
                    <a:pt x="208" y="165"/>
                    <a:pt x="201" y="168"/>
                  </a:cubicBezTo>
                  <a:cubicBezTo>
                    <a:pt x="195" y="170"/>
                    <a:pt x="187" y="166"/>
                    <a:pt x="180" y="163"/>
                  </a:cubicBezTo>
                  <a:cubicBezTo>
                    <a:pt x="177" y="162"/>
                    <a:pt x="175" y="157"/>
                    <a:pt x="173" y="153"/>
                  </a:cubicBezTo>
                  <a:cubicBezTo>
                    <a:pt x="140" y="94"/>
                    <a:pt x="89" y="57"/>
                    <a:pt x="23" y="42"/>
                  </a:cubicBezTo>
                  <a:cubicBezTo>
                    <a:pt x="15" y="40"/>
                    <a:pt x="7" y="35"/>
                    <a:pt x="3" y="29"/>
                  </a:cubicBezTo>
                  <a:cubicBezTo>
                    <a:pt x="0" y="24"/>
                    <a:pt x="1" y="13"/>
                    <a:pt x="5" y="9"/>
                  </a:cubicBezTo>
                  <a:cubicBezTo>
                    <a:pt x="10" y="4"/>
                    <a:pt x="21" y="0"/>
                    <a:pt x="28" y="1"/>
                  </a:cubicBezTo>
                  <a:cubicBezTo>
                    <a:pt x="74" y="9"/>
                    <a:pt x="116" y="28"/>
                    <a:pt x="150" y="60"/>
                  </a:cubicBezTo>
                  <a:cubicBezTo>
                    <a:pt x="173" y="82"/>
                    <a:pt x="191" y="109"/>
                    <a:pt x="210" y="134"/>
                  </a:cubicBezTo>
                  <a:cubicBezTo>
                    <a:pt x="213" y="138"/>
                    <a:pt x="214" y="144"/>
                    <a:pt x="218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5103D237-C816-4D11-8619-C40E43106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425700"/>
              <a:ext cx="84138" cy="53975"/>
            </a:xfrm>
            <a:custGeom>
              <a:avLst/>
              <a:gdLst>
                <a:gd name="T0" fmla="*/ 101 w 101"/>
                <a:gd name="T1" fmla="*/ 29 h 64"/>
                <a:gd name="T2" fmla="*/ 84 w 101"/>
                <a:gd name="T3" fmla="*/ 44 h 64"/>
                <a:gd name="T4" fmla="*/ 33 w 101"/>
                <a:gd name="T5" fmla="*/ 60 h 64"/>
                <a:gd name="T6" fmla="*/ 5 w 101"/>
                <a:gd name="T7" fmla="*/ 48 h 64"/>
                <a:gd name="T8" fmla="*/ 18 w 101"/>
                <a:gd name="T9" fmla="*/ 21 h 64"/>
                <a:gd name="T10" fmla="*/ 75 w 101"/>
                <a:gd name="T11" fmla="*/ 3 h 64"/>
                <a:gd name="T12" fmla="*/ 101 w 101"/>
                <a:gd name="T13" fmla="*/ 2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64">
                  <a:moveTo>
                    <a:pt x="101" y="29"/>
                  </a:moveTo>
                  <a:cubicBezTo>
                    <a:pt x="98" y="33"/>
                    <a:pt x="92" y="40"/>
                    <a:pt x="84" y="44"/>
                  </a:cubicBezTo>
                  <a:cubicBezTo>
                    <a:pt x="68" y="50"/>
                    <a:pt x="50" y="54"/>
                    <a:pt x="33" y="60"/>
                  </a:cubicBezTo>
                  <a:cubicBezTo>
                    <a:pt x="20" y="64"/>
                    <a:pt x="9" y="59"/>
                    <a:pt x="5" y="48"/>
                  </a:cubicBezTo>
                  <a:cubicBezTo>
                    <a:pt x="0" y="37"/>
                    <a:pt x="5" y="26"/>
                    <a:pt x="18" y="21"/>
                  </a:cubicBezTo>
                  <a:cubicBezTo>
                    <a:pt x="36" y="14"/>
                    <a:pt x="55" y="8"/>
                    <a:pt x="75" y="3"/>
                  </a:cubicBezTo>
                  <a:cubicBezTo>
                    <a:pt x="89" y="0"/>
                    <a:pt x="101" y="10"/>
                    <a:pt x="101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E0BCB3-FBC6-4972-B562-52C0E2D7D936}"/>
              </a:ext>
            </a:extLst>
          </p:cNvPr>
          <p:cNvGrpSpPr/>
          <p:nvPr/>
        </p:nvGrpSpPr>
        <p:grpSpPr>
          <a:xfrm>
            <a:off x="4444450" y="2353110"/>
            <a:ext cx="927745" cy="932967"/>
            <a:chOff x="14949488" y="4705350"/>
            <a:chExt cx="1692275" cy="1701800"/>
          </a:xfrm>
          <a:solidFill>
            <a:schemeClr val="bg1"/>
          </a:solidFill>
        </p:grpSpPr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D8425F12-D8ED-472B-90B2-93C5B991D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81288" y="4705350"/>
              <a:ext cx="1260475" cy="1701800"/>
            </a:xfrm>
            <a:custGeom>
              <a:avLst/>
              <a:gdLst>
                <a:gd name="T0" fmla="*/ 504 w 1138"/>
                <a:gd name="T1" fmla="*/ 0 h 1536"/>
                <a:gd name="T2" fmla="*/ 602 w 1138"/>
                <a:gd name="T3" fmla="*/ 18 h 1536"/>
                <a:gd name="T4" fmla="*/ 1019 w 1138"/>
                <a:gd name="T5" fmla="*/ 446 h 1536"/>
                <a:gd name="T6" fmla="*/ 1035 w 1138"/>
                <a:gd name="T7" fmla="*/ 640 h 1536"/>
                <a:gd name="T8" fmla="*/ 1055 w 1138"/>
                <a:gd name="T9" fmla="*/ 729 h 1536"/>
                <a:gd name="T10" fmla="*/ 1104 w 1138"/>
                <a:gd name="T11" fmla="*/ 831 h 1536"/>
                <a:gd name="T12" fmla="*/ 1030 w 1138"/>
                <a:gd name="T13" fmla="*/ 962 h 1536"/>
                <a:gd name="T14" fmla="*/ 986 w 1138"/>
                <a:gd name="T15" fmla="*/ 1009 h 1536"/>
                <a:gd name="T16" fmla="*/ 986 w 1138"/>
                <a:gd name="T17" fmla="*/ 1178 h 1536"/>
                <a:gd name="T18" fmla="*/ 896 w 1138"/>
                <a:gd name="T19" fmla="*/ 1297 h 1536"/>
                <a:gd name="T20" fmla="*/ 818 w 1138"/>
                <a:gd name="T21" fmla="*/ 1295 h 1536"/>
                <a:gd name="T22" fmla="*/ 699 w 1138"/>
                <a:gd name="T23" fmla="*/ 1278 h 1536"/>
                <a:gd name="T24" fmla="*/ 657 w 1138"/>
                <a:gd name="T25" fmla="*/ 1315 h 1536"/>
                <a:gd name="T26" fmla="*/ 657 w 1138"/>
                <a:gd name="T27" fmla="*/ 1364 h 1536"/>
                <a:gd name="T28" fmla="*/ 683 w 1138"/>
                <a:gd name="T29" fmla="*/ 1368 h 1536"/>
                <a:gd name="T30" fmla="*/ 741 w 1138"/>
                <a:gd name="T31" fmla="*/ 1429 h 1536"/>
                <a:gd name="T32" fmla="*/ 738 w 1138"/>
                <a:gd name="T33" fmla="*/ 1484 h 1536"/>
                <a:gd name="T34" fmla="*/ 663 w 1138"/>
                <a:gd name="T35" fmla="*/ 1536 h 1536"/>
                <a:gd name="T36" fmla="*/ 275 w 1138"/>
                <a:gd name="T37" fmla="*/ 1536 h 1536"/>
                <a:gd name="T38" fmla="*/ 83 w 1138"/>
                <a:gd name="T39" fmla="*/ 1536 h 1536"/>
                <a:gd name="T40" fmla="*/ 0 w 1138"/>
                <a:gd name="T41" fmla="*/ 1453 h 1536"/>
                <a:gd name="T42" fmla="*/ 0 w 1138"/>
                <a:gd name="T43" fmla="*/ 1390 h 1536"/>
                <a:gd name="T44" fmla="*/ 80 w 1138"/>
                <a:gd name="T45" fmla="*/ 1311 h 1536"/>
                <a:gd name="T46" fmla="*/ 91 w 1138"/>
                <a:gd name="T47" fmla="*/ 1311 h 1536"/>
                <a:gd name="T48" fmla="*/ 91 w 1138"/>
                <a:gd name="T49" fmla="*/ 1260 h 1536"/>
                <a:gd name="T50" fmla="*/ 91 w 1138"/>
                <a:gd name="T51" fmla="*/ 1242 h 1536"/>
                <a:gd name="T52" fmla="*/ 114 w 1138"/>
                <a:gd name="T53" fmla="*/ 1219 h 1536"/>
                <a:gd name="T54" fmla="*/ 135 w 1138"/>
                <a:gd name="T55" fmla="*/ 1243 h 1536"/>
                <a:gd name="T56" fmla="*/ 136 w 1138"/>
                <a:gd name="T57" fmla="*/ 1300 h 1536"/>
                <a:gd name="T58" fmla="*/ 136 w 1138"/>
                <a:gd name="T59" fmla="*/ 1316 h 1536"/>
                <a:gd name="T60" fmla="*/ 612 w 1138"/>
                <a:gd name="T61" fmla="*/ 1360 h 1536"/>
                <a:gd name="T62" fmla="*/ 612 w 1138"/>
                <a:gd name="T63" fmla="*/ 1314 h 1536"/>
                <a:gd name="T64" fmla="*/ 703 w 1138"/>
                <a:gd name="T65" fmla="*/ 1233 h 1536"/>
                <a:gd name="T66" fmla="*/ 856 w 1138"/>
                <a:gd name="T67" fmla="*/ 1255 h 1536"/>
                <a:gd name="T68" fmla="*/ 941 w 1138"/>
                <a:gd name="T69" fmla="*/ 1181 h 1536"/>
                <a:gd name="T70" fmla="*/ 941 w 1138"/>
                <a:gd name="T71" fmla="*/ 1049 h 1536"/>
                <a:gd name="T72" fmla="*/ 941 w 1138"/>
                <a:gd name="T73" fmla="*/ 1004 h 1536"/>
                <a:gd name="T74" fmla="*/ 1023 w 1138"/>
                <a:gd name="T75" fmla="*/ 916 h 1536"/>
                <a:gd name="T76" fmla="*/ 1062 w 1138"/>
                <a:gd name="T77" fmla="*/ 848 h 1536"/>
                <a:gd name="T78" fmla="*/ 1003 w 1138"/>
                <a:gd name="T79" fmla="*/ 722 h 1536"/>
                <a:gd name="T80" fmla="*/ 991 w 1138"/>
                <a:gd name="T81" fmla="*/ 670 h 1536"/>
                <a:gd name="T82" fmla="*/ 983 w 1138"/>
                <a:gd name="T83" fmla="*/ 505 h 1536"/>
                <a:gd name="T84" fmla="*/ 733 w 1138"/>
                <a:gd name="T85" fmla="*/ 121 h 1536"/>
                <a:gd name="T86" fmla="*/ 208 w 1138"/>
                <a:gd name="T87" fmla="*/ 113 h 1536"/>
                <a:gd name="T88" fmla="*/ 192 w 1138"/>
                <a:gd name="T89" fmla="*/ 120 h 1536"/>
                <a:gd name="T90" fmla="*/ 168 w 1138"/>
                <a:gd name="T91" fmla="*/ 106 h 1536"/>
                <a:gd name="T92" fmla="*/ 179 w 1138"/>
                <a:gd name="T93" fmla="*/ 78 h 1536"/>
                <a:gd name="T94" fmla="*/ 283 w 1138"/>
                <a:gd name="T95" fmla="*/ 32 h 1536"/>
                <a:gd name="T96" fmla="*/ 416 w 1138"/>
                <a:gd name="T97" fmla="*/ 3 h 1536"/>
                <a:gd name="T98" fmla="*/ 426 w 1138"/>
                <a:gd name="T99" fmla="*/ 0 h 1536"/>
                <a:gd name="T100" fmla="*/ 504 w 1138"/>
                <a:gd name="T101" fmla="*/ 0 h 1536"/>
                <a:gd name="T102" fmla="*/ 372 w 1138"/>
                <a:gd name="T103" fmla="*/ 1491 h 1536"/>
                <a:gd name="T104" fmla="*/ 372 w 1138"/>
                <a:gd name="T105" fmla="*/ 1491 h 1536"/>
                <a:gd name="T106" fmla="*/ 662 w 1138"/>
                <a:gd name="T107" fmla="*/ 1491 h 1536"/>
                <a:gd name="T108" fmla="*/ 698 w 1138"/>
                <a:gd name="T109" fmla="*/ 1458 h 1536"/>
                <a:gd name="T110" fmla="*/ 667 w 1138"/>
                <a:gd name="T111" fmla="*/ 1411 h 1536"/>
                <a:gd name="T112" fmla="*/ 536 w 1138"/>
                <a:gd name="T113" fmla="*/ 1398 h 1536"/>
                <a:gd name="T114" fmla="*/ 258 w 1138"/>
                <a:gd name="T115" fmla="*/ 1373 h 1536"/>
                <a:gd name="T116" fmla="*/ 84 w 1138"/>
                <a:gd name="T117" fmla="*/ 1357 h 1536"/>
                <a:gd name="T118" fmla="*/ 45 w 1138"/>
                <a:gd name="T119" fmla="*/ 1394 h 1536"/>
                <a:gd name="T120" fmla="*/ 45 w 1138"/>
                <a:gd name="T121" fmla="*/ 1450 h 1536"/>
                <a:gd name="T122" fmla="*/ 85 w 1138"/>
                <a:gd name="T123" fmla="*/ 1491 h 1536"/>
                <a:gd name="T124" fmla="*/ 372 w 1138"/>
                <a:gd name="T125" fmla="*/ 149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8" h="1536">
                  <a:moveTo>
                    <a:pt x="504" y="0"/>
                  </a:moveTo>
                  <a:cubicBezTo>
                    <a:pt x="537" y="6"/>
                    <a:pt x="570" y="9"/>
                    <a:pt x="602" y="18"/>
                  </a:cubicBezTo>
                  <a:cubicBezTo>
                    <a:pt x="824" y="80"/>
                    <a:pt x="962" y="225"/>
                    <a:pt x="1019" y="446"/>
                  </a:cubicBezTo>
                  <a:cubicBezTo>
                    <a:pt x="1036" y="510"/>
                    <a:pt x="1036" y="575"/>
                    <a:pt x="1035" y="640"/>
                  </a:cubicBezTo>
                  <a:cubicBezTo>
                    <a:pt x="1034" y="672"/>
                    <a:pt x="1040" y="700"/>
                    <a:pt x="1055" y="729"/>
                  </a:cubicBezTo>
                  <a:cubicBezTo>
                    <a:pt x="1073" y="762"/>
                    <a:pt x="1087" y="797"/>
                    <a:pt x="1104" y="831"/>
                  </a:cubicBezTo>
                  <a:cubicBezTo>
                    <a:pt x="1138" y="897"/>
                    <a:pt x="1088" y="961"/>
                    <a:pt x="1030" y="962"/>
                  </a:cubicBezTo>
                  <a:cubicBezTo>
                    <a:pt x="1000" y="962"/>
                    <a:pt x="986" y="979"/>
                    <a:pt x="986" y="1009"/>
                  </a:cubicBezTo>
                  <a:cubicBezTo>
                    <a:pt x="986" y="1065"/>
                    <a:pt x="986" y="1122"/>
                    <a:pt x="986" y="1178"/>
                  </a:cubicBezTo>
                  <a:cubicBezTo>
                    <a:pt x="985" y="1239"/>
                    <a:pt x="951" y="1287"/>
                    <a:pt x="896" y="1297"/>
                  </a:cubicBezTo>
                  <a:cubicBezTo>
                    <a:pt x="871" y="1302"/>
                    <a:pt x="844" y="1298"/>
                    <a:pt x="818" y="1295"/>
                  </a:cubicBezTo>
                  <a:cubicBezTo>
                    <a:pt x="778" y="1290"/>
                    <a:pt x="739" y="1283"/>
                    <a:pt x="699" y="1278"/>
                  </a:cubicBezTo>
                  <a:cubicBezTo>
                    <a:pt x="672" y="1274"/>
                    <a:pt x="657" y="1288"/>
                    <a:pt x="657" y="1315"/>
                  </a:cubicBezTo>
                  <a:cubicBezTo>
                    <a:pt x="656" y="1331"/>
                    <a:pt x="657" y="1347"/>
                    <a:pt x="657" y="1364"/>
                  </a:cubicBezTo>
                  <a:cubicBezTo>
                    <a:pt x="666" y="1365"/>
                    <a:pt x="675" y="1366"/>
                    <a:pt x="683" y="1368"/>
                  </a:cubicBezTo>
                  <a:cubicBezTo>
                    <a:pt x="714" y="1374"/>
                    <a:pt x="738" y="1398"/>
                    <a:pt x="741" y="1429"/>
                  </a:cubicBezTo>
                  <a:cubicBezTo>
                    <a:pt x="743" y="1447"/>
                    <a:pt x="743" y="1466"/>
                    <a:pt x="738" y="1484"/>
                  </a:cubicBezTo>
                  <a:cubicBezTo>
                    <a:pt x="730" y="1517"/>
                    <a:pt x="700" y="1536"/>
                    <a:pt x="663" y="1536"/>
                  </a:cubicBezTo>
                  <a:cubicBezTo>
                    <a:pt x="534" y="1536"/>
                    <a:pt x="404" y="1536"/>
                    <a:pt x="275" y="1536"/>
                  </a:cubicBezTo>
                  <a:cubicBezTo>
                    <a:pt x="211" y="1536"/>
                    <a:pt x="147" y="1536"/>
                    <a:pt x="83" y="1536"/>
                  </a:cubicBezTo>
                  <a:cubicBezTo>
                    <a:pt x="31" y="1536"/>
                    <a:pt x="0" y="1505"/>
                    <a:pt x="0" y="1453"/>
                  </a:cubicBezTo>
                  <a:cubicBezTo>
                    <a:pt x="0" y="1432"/>
                    <a:pt x="0" y="1411"/>
                    <a:pt x="0" y="1390"/>
                  </a:cubicBezTo>
                  <a:cubicBezTo>
                    <a:pt x="0" y="1343"/>
                    <a:pt x="32" y="1311"/>
                    <a:pt x="80" y="1311"/>
                  </a:cubicBezTo>
                  <a:cubicBezTo>
                    <a:pt x="83" y="1311"/>
                    <a:pt x="86" y="1311"/>
                    <a:pt x="91" y="1311"/>
                  </a:cubicBezTo>
                  <a:cubicBezTo>
                    <a:pt x="91" y="1294"/>
                    <a:pt x="90" y="1277"/>
                    <a:pt x="91" y="1260"/>
                  </a:cubicBezTo>
                  <a:cubicBezTo>
                    <a:pt x="91" y="1254"/>
                    <a:pt x="90" y="1248"/>
                    <a:pt x="91" y="1242"/>
                  </a:cubicBezTo>
                  <a:cubicBezTo>
                    <a:pt x="92" y="1228"/>
                    <a:pt x="101" y="1219"/>
                    <a:pt x="114" y="1219"/>
                  </a:cubicBezTo>
                  <a:cubicBezTo>
                    <a:pt x="126" y="1220"/>
                    <a:pt x="135" y="1229"/>
                    <a:pt x="135" y="1243"/>
                  </a:cubicBezTo>
                  <a:cubicBezTo>
                    <a:pt x="136" y="1262"/>
                    <a:pt x="136" y="1281"/>
                    <a:pt x="136" y="1300"/>
                  </a:cubicBezTo>
                  <a:cubicBezTo>
                    <a:pt x="136" y="1305"/>
                    <a:pt x="136" y="1310"/>
                    <a:pt x="136" y="1316"/>
                  </a:cubicBezTo>
                  <a:cubicBezTo>
                    <a:pt x="294" y="1331"/>
                    <a:pt x="452" y="1346"/>
                    <a:pt x="612" y="1360"/>
                  </a:cubicBezTo>
                  <a:cubicBezTo>
                    <a:pt x="612" y="1344"/>
                    <a:pt x="611" y="1329"/>
                    <a:pt x="612" y="1314"/>
                  </a:cubicBezTo>
                  <a:cubicBezTo>
                    <a:pt x="612" y="1261"/>
                    <a:pt x="650" y="1227"/>
                    <a:pt x="703" y="1233"/>
                  </a:cubicBezTo>
                  <a:cubicBezTo>
                    <a:pt x="754" y="1239"/>
                    <a:pt x="805" y="1248"/>
                    <a:pt x="856" y="1255"/>
                  </a:cubicBezTo>
                  <a:cubicBezTo>
                    <a:pt x="905" y="1261"/>
                    <a:pt x="940" y="1231"/>
                    <a:pt x="941" y="1181"/>
                  </a:cubicBezTo>
                  <a:cubicBezTo>
                    <a:pt x="941" y="1137"/>
                    <a:pt x="941" y="1093"/>
                    <a:pt x="941" y="1049"/>
                  </a:cubicBezTo>
                  <a:cubicBezTo>
                    <a:pt x="941" y="1034"/>
                    <a:pt x="940" y="1019"/>
                    <a:pt x="941" y="1004"/>
                  </a:cubicBezTo>
                  <a:cubicBezTo>
                    <a:pt x="942" y="955"/>
                    <a:pt x="974" y="921"/>
                    <a:pt x="1023" y="916"/>
                  </a:cubicBezTo>
                  <a:cubicBezTo>
                    <a:pt x="1065" y="913"/>
                    <a:pt x="1080" y="886"/>
                    <a:pt x="1062" y="848"/>
                  </a:cubicBezTo>
                  <a:cubicBezTo>
                    <a:pt x="1042" y="806"/>
                    <a:pt x="1021" y="764"/>
                    <a:pt x="1003" y="722"/>
                  </a:cubicBezTo>
                  <a:cubicBezTo>
                    <a:pt x="996" y="706"/>
                    <a:pt x="992" y="687"/>
                    <a:pt x="991" y="670"/>
                  </a:cubicBezTo>
                  <a:cubicBezTo>
                    <a:pt x="987" y="615"/>
                    <a:pt x="991" y="560"/>
                    <a:pt x="983" y="505"/>
                  </a:cubicBezTo>
                  <a:cubicBezTo>
                    <a:pt x="961" y="338"/>
                    <a:pt x="878" y="207"/>
                    <a:pt x="733" y="121"/>
                  </a:cubicBezTo>
                  <a:cubicBezTo>
                    <a:pt x="561" y="19"/>
                    <a:pt x="385" y="20"/>
                    <a:pt x="208" y="113"/>
                  </a:cubicBezTo>
                  <a:cubicBezTo>
                    <a:pt x="203" y="116"/>
                    <a:pt x="197" y="119"/>
                    <a:pt x="192" y="120"/>
                  </a:cubicBezTo>
                  <a:cubicBezTo>
                    <a:pt x="180" y="122"/>
                    <a:pt x="172" y="117"/>
                    <a:pt x="168" y="106"/>
                  </a:cubicBezTo>
                  <a:cubicBezTo>
                    <a:pt x="164" y="94"/>
                    <a:pt x="168" y="83"/>
                    <a:pt x="179" y="78"/>
                  </a:cubicBezTo>
                  <a:cubicBezTo>
                    <a:pt x="214" y="62"/>
                    <a:pt x="247" y="43"/>
                    <a:pt x="283" y="32"/>
                  </a:cubicBezTo>
                  <a:cubicBezTo>
                    <a:pt x="326" y="18"/>
                    <a:pt x="371" y="12"/>
                    <a:pt x="416" y="3"/>
                  </a:cubicBezTo>
                  <a:cubicBezTo>
                    <a:pt x="419" y="2"/>
                    <a:pt x="423" y="1"/>
                    <a:pt x="426" y="0"/>
                  </a:cubicBezTo>
                  <a:cubicBezTo>
                    <a:pt x="452" y="0"/>
                    <a:pt x="478" y="0"/>
                    <a:pt x="504" y="0"/>
                  </a:cubicBezTo>
                  <a:close/>
                  <a:moveTo>
                    <a:pt x="372" y="1491"/>
                  </a:moveTo>
                  <a:cubicBezTo>
                    <a:pt x="372" y="1491"/>
                    <a:pt x="372" y="1491"/>
                    <a:pt x="372" y="1491"/>
                  </a:cubicBezTo>
                  <a:cubicBezTo>
                    <a:pt x="469" y="1491"/>
                    <a:pt x="566" y="1491"/>
                    <a:pt x="662" y="1491"/>
                  </a:cubicBezTo>
                  <a:cubicBezTo>
                    <a:pt x="685" y="1491"/>
                    <a:pt x="697" y="1480"/>
                    <a:pt x="698" y="1458"/>
                  </a:cubicBezTo>
                  <a:cubicBezTo>
                    <a:pt x="700" y="1427"/>
                    <a:pt x="691" y="1413"/>
                    <a:pt x="667" y="1411"/>
                  </a:cubicBezTo>
                  <a:cubicBezTo>
                    <a:pt x="623" y="1406"/>
                    <a:pt x="579" y="1402"/>
                    <a:pt x="536" y="1398"/>
                  </a:cubicBezTo>
                  <a:cubicBezTo>
                    <a:pt x="443" y="1390"/>
                    <a:pt x="351" y="1382"/>
                    <a:pt x="258" y="1373"/>
                  </a:cubicBezTo>
                  <a:cubicBezTo>
                    <a:pt x="200" y="1368"/>
                    <a:pt x="142" y="1362"/>
                    <a:pt x="84" y="1357"/>
                  </a:cubicBezTo>
                  <a:cubicBezTo>
                    <a:pt x="58" y="1354"/>
                    <a:pt x="45" y="1367"/>
                    <a:pt x="45" y="1394"/>
                  </a:cubicBezTo>
                  <a:cubicBezTo>
                    <a:pt x="45" y="1413"/>
                    <a:pt x="45" y="1432"/>
                    <a:pt x="45" y="1450"/>
                  </a:cubicBezTo>
                  <a:cubicBezTo>
                    <a:pt x="45" y="1481"/>
                    <a:pt x="55" y="1491"/>
                    <a:pt x="85" y="1491"/>
                  </a:cubicBezTo>
                  <a:cubicBezTo>
                    <a:pt x="181" y="1491"/>
                    <a:pt x="276" y="1491"/>
                    <a:pt x="372" y="14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531E6467-C3C1-4B30-A18C-41CC5C089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92363" y="4846638"/>
              <a:ext cx="765175" cy="1144587"/>
            </a:xfrm>
            <a:custGeom>
              <a:avLst/>
              <a:gdLst>
                <a:gd name="T0" fmla="*/ 345 w 691"/>
                <a:gd name="T1" fmla="*/ 1033 h 1033"/>
                <a:gd name="T2" fmla="*/ 272 w 691"/>
                <a:gd name="T3" fmla="*/ 1028 h 1033"/>
                <a:gd name="T4" fmla="*/ 186 w 691"/>
                <a:gd name="T5" fmla="*/ 944 h 1033"/>
                <a:gd name="T6" fmla="*/ 173 w 691"/>
                <a:gd name="T7" fmla="*/ 927 h 1033"/>
                <a:gd name="T8" fmla="*/ 147 w 691"/>
                <a:gd name="T9" fmla="*/ 882 h 1033"/>
                <a:gd name="T10" fmla="*/ 147 w 691"/>
                <a:gd name="T11" fmla="*/ 774 h 1033"/>
                <a:gd name="T12" fmla="*/ 161 w 691"/>
                <a:gd name="T13" fmla="*/ 739 h 1033"/>
                <a:gd name="T14" fmla="*/ 165 w 691"/>
                <a:gd name="T15" fmla="*/ 718 h 1033"/>
                <a:gd name="T16" fmla="*/ 83 w 691"/>
                <a:gd name="T17" fmla="*/ 569 h 1033"/>
                <a:gd name="T18" fmla="*/ 6 w 691"/>
                <a:gd name="T19" fmla="*/ 333 h 1033"/>
                <a:gd name="T20" fmla="*/ 299 w 691"/>
                <a:gd name="T21" fmla="*/ 20 h 1033"/>
                <a:gd name="T22" fmla="*/ 673 w 691"/>
                <a:gd name="T23" fmla="*/ 298 h 1033"/>
                <a:gd name="T24" fmla="*/ 605 w 691"/>
                <a:gd name="T25" fmla="*/ 563 h 1033"/>
                <a:gd name="T26" fmla="*/ 517 w 691"/>
                <a:gd name="T27" fmla="*/ 719 h 1033"/>
                <a:gd name="T28" fmla="*/ 521 w 691"/>
                <a:gd name="T29" fmla="*/ 738 h 1033"/>
                <a:gd name="T30" fmla="*/ 536 w 691"/>
                <a:gd name="T31" fmla="*/ 774 h 1033"/>
                <a:gd name="T32" fmla="*/ 537 w 691"/>
                <a:gd name="T33" fmla="*/ 880 h 1033"/>
                <a:gd name="T34" fmla="*/ 515 w 691"/>
                <a:gd name="T35" fmla="*/ 924 h 1033"/>
                <a:gd name="T36" fmla="*/ 505 w 691"/>
                <a:gd name="T37" fmla="*/ 939 h 1033"/>
                <a:gd name="T38" fmla="*/ 393 w 691"/>
                <a:gd name="T39" fmla="*/ 1032 h 1033"/>
                <a:gd name="T40" fmla="*/ 345 w 691"/>
                <a:gd name="T41" fmla="*/ 1032 h 1033"/>
                <a:gd name="T42" fmla="*/ 345 w 691"/>
                <a:gd name="T43" fmla="*/ 1033 h 1033"/>
                <a:gd name="T44" fmla="*/ 469 w 691"/>
                <a:gd name="T45" fmla="*/ 722 h 1033"/>
                <a:gd name="T46" fmla="*/ 575 w 691"/>
                <a:gd name="T47" fmla="*/ 528 h 1033"/>
                <a:gd name="T48" fmla="*/ 632 w 691"/>
                <a:gd name="T49" fmla="*/ 379 h 1033"/>
                <a:gd name="T50" fmla="*/ 304 w 691"/>
                <a:gd name="T51" fmla="*/ 65 h 1033"/>
                <a:gd name="T52" fmla="*/ 51 w 691"/>
                <a:gd name="T53" fmla="*/ 337 h 1033"/>
                <a:gd name="T54" fmla="*/ 121 w 691"/>
                <a:gd name="T55" fmla="*/ 545 h 1033"/>
                <a:gd name="T56" fmla="*/ 199 w 691"/>
                <a:gd name="T57" fmla="*/ 680 h 1033"/>
                <a:gd name="T58" fmla="*/ 216 w 691"/>
                <a:gd name="T59" fmla="*/ 720 h 1033"/>
                <a:gd name="T60" fmla="*/ 261 w 691"/>
                <a:gd name="T61" fmla="*/ 722 h 1033"/>
                <a:gd name="T62" fmla="*/ 469 w 691"/>
                <a:gd name="T63" fmla="*/ 722 h 1033"/>
                <a:gd name="T64" fmla="*/ 342 w 691"/>
                <a:gd name="T65" fmla="*/ 767 h 1033"/>
                <a:gd name="T66" fmla="*/ 206 w 691"/>
                <a:gd name="T67" fmla="*/ 767 h 1033"/>
                <a:gd name="T68" fmla="*/ 192 w 691"/>
                <a:gd name="T69" fmla="*/ 781 h 1033"/>
                <a:gd name="T70" fmla="*/ 192 w 691"/>
                <a:gd name="T71" fmla="*/ 875 h 1033"/>
                <a:gd name="T72" fmla="*/ 206 w 691"/>
                <a:gd name="T73" fmla="*/ 888 h 1033"/>
                <a:gd name="T74" fmla="*/ 477 w 691"/>
                <a:gd name="T75" fmla="*/ 888 h 1033"/>
                <a:gd name="T76" fmla="*/ 492 w 691"/>
                <a:gd name="T77" fmla="*/ 872 h 1033"/>
                <a:gd name="T78" fmla="*/ 492 w 691"/>
                <a:gd name="T79" fmla="*/ 784 h 1033"/>
                <a:gd name="T80" fmla="*/ 475 w 691"/>
                <a:gd name="T81" fmla="*/ 767 h 1033"/>
                <a:gd name="T82" fmla="*/ 342 w 691"/>
                <a:gd name="T83" fmla="*/ 767 h 1033"/>
                <a:gd name="T84" fmla="*/ 231 w 691"/>
                <a:gd name="T85" fmla="*/ 934 h 1033"/>
                <a:gd name="T86" fmla="*/ 289 w 691"/>
                <a:gd name="T87" fmla="*/ 986 h 1033"/>
                <a:gd name="T88" fmla="*/ 401 w 691"/>
                <a:gd name="T89" fmla="*/ 986 h 1033"/>
                <a:gd name="T90" fmla="*/ 457 w 691"/>
                <a:gd name="T91" fmla="*/ 934 h 1033"/>
                <a:gd name="T92" fmla="*/ 231 w 691"/>
                <a:gd name="T93" fmla="*/ 934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1" h="1033">
                  <a:moveTo>
                    <a:pt x="345" y="1033"/>
                  </a:moveTo>
                  <a:cubicBezTo>
                    <a:pt x="320" y="1032"/>
                    <a:pt x="295" y="1033"/>
                    <a:pt x="272" y="1028"/>
                  </a:cubicBezTo>
                  <a:cubicBezTo>
                    <a:pt x="226" y="1018"/>
                    <a:pt x="198" y="988"/>
                    <a:pt x="186" y="944"/>
                  </a:cubicBezTo>
                  <a:cubicBezTo>
                    <a:pt x="184" y="937"/>
                    <a:pt x="179" y="931"/>
                    <a:pt x="173" y="927"/>
                  </a:cubicBezTo>
                  <a:cubicBezTo>
                    <a:pt x="157" y="916"/>
                    <a:pt x="147" y="902"/>
                    <a:pt x="147" y="882"/>
                  </a:cubicBezTo>
                  <a:cubicBezTo>
                    <a:pt x="147" y="846"/>
                    <a:pt x="146" y="810"/>
                    <a:pt x="147" y="774"/>
                  </a:cubicBezTo>
                  <a:cubicBezTo>
                    <a:pt x="148" y="762"/>
                    <a:pt x="154" y="748"/>
                    <a:pt x="161" y="739"/>
                  </a:cubicBezTo>
                  <a:cubicBezTo>
                    <a:pt x="167" y="731"/>
                    <a:pt x="168" y="726"/>
                    <a:pt x="165" y="718"/>
                  </a:cubicBezTo>
                  <a:cubicBezTo>
                    <a:pt x="147" y="663"/>
                    <a:pt x="119" y="613"/>
                    <a:pt x="83" y="569"/>
                  </a:cubicBezTo>
                  <a:cubicBezTo>
                    <a:pt x="27" y="500"/>
                    <a:pt x="0" y="421"/>
                    <a:pt x="6" y="333"/>
                  </a:cubicBezTo>
                  <a:cubicBezTo>
                    <a:pt x="17" y="175"/>
                    <a:pt x="136" y="39"/>
                    <a:pt x="299" y="20"/>
                  </a:cubicBezTo>
                  <a:cubicBezTo>
                    <a:pt x="483" y="0"/>
                    <a:pt x="640" y="115"/>
                    <a:pt x="673" y="298"/>
                  </a:cubicBezTo>
                  <a:cubicBezTo>
                    <a:pt x="691" y="396"/>
                    <a:pt x="667" y="486"/>
                    <a:pt x="605" y="563"/>
                  </a:cubicBezTo>
                  <a:cubicBezTo>
                    <a:pt x="567" y="611"/>
                    <a:pt x="536" y="662"/>
                    <a:pt x="517" y="719"/>
                  </a:cubicBezTo>
                  <a:cubicBezTo>
                    <a:pt x="515" y="727"/>
                    <a:pt x="517" y="731"/>
                    <a:pt x="521" y="738"/>
                  </a:cubicBezTo>
                  <a:cubicBezTo>
                    <a:pt x="528" y="749"/>
                    <a:pt x="535" y="762"/>
                    <a:pt x="536" y="774"/>
                  </a:cubicBezTo>
                  <a:cubicBezTo>
                    <a:pt x="538" y="809"/>
                    <a:pt x="537" y="845"/>
                    <a:pt x="537" y="880"/>
                  </a:cubicBezTo>
                  <a:cubicBezTo>
                    <a:pt x="537" y="899"/>
                    <a:pt x="529" y="913"/>
                    <a:pt x="515" y="924"/>
                  </a:cubicBezTo>
                  <a:cubicBezTo>
                    <a:pt x="510" y="928"/>
                    <a:pt x="506" y="934"/>
                    <a:pt x="505" y="939"/>
                  </a:cubicBezTo>
                  <a:cubicBezTo>
                    <a:pt x="492" y="995"/>
                    <a:pt x="449" y="1030"/>
                    <a:pt x="393" y="1032"/>
                  </a:cubicBezTo>
                  <a:cubicBezTo>
                    <a:pt x="377" y="1032"/>
                    <a:pt x="361" y="1032"/>
                    <a:pt x="345" y="1032"/>
                  </a:cubicBezTo>
                  <a:cubicBezTo>
                    <a:pt x="345" y="1032"/>
                    <a:pt x="345" y="1033"/>
                    <a:pt x="345" y="1033"/>
                  </a:cubicBezTo>
                  <a:close/>
                  <a:moveTo>
                    <a:pt x="469" y="722"/>
                  </a:moveTo>
                  <a:cubicBezTo>
                    <a:pt x="507" y="620"/>
                    <a:pt x="510" y="615"/>
                    <a:pt x="575" y="528"/>
                  </a:cubicBezTo>
                  <a:cubicBezTo>
                    <a:pt x="609" y="484"/>
                    <a:pt x="628" y="434"/>
                    <a:pt x="632" y="379"/>
                  </a:cubicBezTo>
                  <a:cubicBezTo>
                    <a:pt x="646" y="191"/>
                    <a:pt x="491" y="43"/>
                    <a:pt x="304" y="65"/>
                  </a:cubicBezTo>
                  <a:cubicBezTo>
                    <a:pt x="168" y="81"/>
                    <a:pt x="57" y="200"/>
                    <a:pt x="51" y="337"/>
                  </a:cubicBezTo>
                  <a:cubicBezTo>
                    <a:pt x="47" y="416"/>
                    <a:pt x="71" y="484"/>
                    <a:pt x="121" y="545"/>
                  </a:cubicBezTo>
                  <a:cubicBezTo>
                    <a:pt x="154" y="585"/>
                    <a:pt x="180" y="631"/>
                    <a:pt x="199" y="680"/>
                  </a:cubicBezTo>
                  <a:cubicBezTo>
                    <a:pt x="205" y="694"/>
                    <a:pt x="206" y="714"/>
                    <a:pt x="216" y="720"/>
                  </a:cubicBezTo>
                  <a:cubicBezTo>
                    <a:pt x="227" y="727"/>
                    <a:pt x="246" y="722"/>
                    <a:pt x="261" y="722"/>
                  </a:cubicBezTo>
                  <a:cubicBezTo>
                    <a:pt x="330" y="722"/>
                    <a:pt x="399" y="722"/>
                    <a:pt x="469" y="722"/>
                  </a:cubicBezTo>
                  <a:close/>
                  <a:moveTo>
                    <a:pt x="342" y="767"/>
                  </a:moveTo>
                  <a:cubicBezTo>
                    <a:pt x="297" y="767"/>
                    <a:pt x="251" y="767"/>
                    <a:pt x="206" y="767"/>
                  </a:cubicBezTo>
                  <a:cubicBezTo>
                    <a:pt x="196" y="767"/>
                    <a:pt x="191" y="770"/>
                    <a:pt x="192" y="781"/>
                  </a:cubicBezTo>
                  <a:cubicBezTo>
                    <a:pt x="192" y="812"/>
                    <a:pt x="192" y="843"/>
                    <a:pt x="192" y="875"/>
                  </a:cubicBezTo>
                  <a:cubicBezTo>
                    <a:pt x="191" y="886"/>
                    <a:pt x="196" y="888"/>
                    <a:pt x="206" y="888"/>
                  </a:cubicBezTo>
                  <a:cubicBezTo>
                    <a:pt x="296" y="888"/>
                    <a:pt x="387" y="888"/>
                    <a:pt x="477" y="888"/>
                  </a:cubicBezTo>
                  <a:cubicBezTo>
                    <a:pt x="489" y="888"/>
                    <a:pt x="492" y="884"/>
                    <a:pt x="492" y="872"/>
                  </a:cubicBezTo>
                  <a:cubicBezTo>
                    <a:pt x="491" y="843"/>
                    <a:pt x="491" y="814"/>
                    <a:pt x="492" y="784"/>
                  </a:cubicBezTo>
                  <a:cubicBezTo>
                    <a:pt x="492" y="771"/>
                    <a:pt x="489" y="767"/>
                    <a:pt x="475" y="767"/>
                  </a:cubicBezTo>
                  <a:cubicBezTo>
                    <a:pt x="431" y="768"/>
                    <a:pt x="386" y="767"/>
                    <a:pt x="342" y="767"/>
                  </a:cubicBezTo>
                  <a:close/>
                  <a:moveTo>
                    <a:pt x="231" y="934"/>
                  </a:moveTo>
                  <a:cubicBezTo>
                    <a:pt x="237" y="962"/>
                    <a:pt x="261" y="985"/>
                    <a:pt x="289" y="986"/>
                  </a:cubicBezTo>
                  <a:cubicBezTo>
                    <a:pt x="326" y="987"/>
                    <a:pt x="364" y="987"/>
                    <a:pt x="401" y="986"/>
                  </a:cubicBezTo>
                  <a:cubicBezTo>
                    <a:pt x="430" y="985"/>
                    <a:pt x="457" y="958"/>
                    <a:pt x="457" y="934"/>
                  </a:cubicBezTo>
                  <a:cubicBezTo>
                    <a:pt x="382" y="934"/>
                    <a:pt x="307" y="934"/>
                    <a:pt x="231" y="9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938CC64-87AF-475E-8808-8CCAAAA2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363" y="5529263"/>
              <a:ext cx="88900" cy="85725"/>
            </a:xfrm>
            <a:custGeom>
              <a:avLst/>
              <a:gdLst>
                <a:gd name="T0" fmla="*/ 80 w 80"/>
                <a:gd name="T1" fmla="*/ 19 h 77"/>
                <a:gd name="T2" fmla="*/ 73 w 80"/>
                <a:gd name="T3" fmla="*/ 35 h 77"/>
                <a:gd name="T4" fmla="*/ 39 w 80"/>
                <a:gd name="T5" fmla="*/ 69 h 77"/>
                <a:gd name="T6" fmla="*/ 10 w 80"/>
                <a:gd name="T7" fmla="*/ 68 h 77"/>
                <a:gd name="T8" fmla="*/ 8 w 80"/>
                <a:gd name="T9" fmla="*/ 38 h 77"/>
                <a:gd name="T10" fmla="*/ 42 w 80"/>
                <a:gd name="T11" fmla="*/ 5 h 77"/>
                <a:gd name="T12" fmla="*/ 66 w 80"/>
                <a:gd name="T13" fmla="*/ 3 h 77"/>
                <a:gd name="T14" fmla="*/ 80 w 80"/>
                <a:gd name="T15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77">
                  <a:moveTo>
                    <a:pt x="80" y="19"/>
                  </a:moveTo>
                  <a:cubicBezTo>
                    <a:pt x="77" y="27"/>
                    <a:pt x="76" y="32"/>
                    <a:pt x="73" y="35"/>
                  </a:cubicBezTo>
                  <a:cubicBezTo>
                    <a:pt x="62" y="47"/>
                    <a:pt x="51" y="59"/>
                    <a:pt x="39" y="69"/>
                  </a:cubicBezTo>
                  <a:cubicBezTo>
                    <a:pt x="30" y="77"/>
                    <a:pt x="19" y="77"/>
                    <a:pt x="10" y="68"/>
                  </a:cubicBezTo>
                  <a:cubicBezTo>
                    <a:pt x="1" y="59"/>
                    <a:pt x="0" y="48"/>
                    <a:pt x="8" y="38"/>
                  </a:cubicBezTo>
                  <a:cubicBezTo>
                    <a:pt x="18" y="26"/>
                    <a:pt x="29" y="14"/>
                    <a:pt x="42" y="5"/>
                  </a:cubicBezTo>
                  <a:cubicBezTo>
                    <a:pt x="48" y="1"/>
                    <a:pt x="59" y="0"/>
                    <a:pt x="66" y="3"/>
                  </a:cubicBezTo>
                  <a:cubicBezTo>
                    <a:pt x="72" y="5"/>
                    <a:pt x="76" y="14"/>
                    <a:pt x="80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195C2EB3-0392-4816-973A-86A3B942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113" y="4862513"/>
              <a:ext cx="90488" cy="87312"/>
            </a:xfrm>
            <a:custGeom>
              <a:avLst/>
              <a:gdLst>
                <a:gd name="T0" fmla="*/ 81 w 81"/>
                <a:gd name="T1" fmla="*/ 19 h 79"/>
                <a:gd name="T2" fmla="*/ 75 w 81"/>
                <a:gd name="T3" fmla="*/ 34 h 79"/>
                <a:gd name="T4" fmla="*/ 38 w 81"/>
                <a:gd name="T5" fmla="*/ 71 h 79"/>
                <a:gd name="T6" fmla="*/ 9 w 81"/>
                <a:gd name="T7" fmla="*/ 68 h 79"/>
                <a:gd name="T8" fmla="*/ 8 w 81"/>
                <a:gd name="T9" fmla="*/ 39 h 79"/>
                <a:gd name="T10" fmla="*/ 43 w 81"/>
                <a:gd name="T11" fmla="*/ 5 h 79"/>
                <a:gd name="T12" fmla="*/ 67 w 81"/>
                <a:gd name="T13" fmla="*/ 3 h 79"/>
                <a:gd name="T14" fmla="*/ 81 w 81"/>
                <a:gd name="T15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9">
                  <a:moveTo>
                    <a:pt x="81" y="19"/>
                  </a:moveTo>
                  <a:cubicBezTo>
                    <a:pt x="78" y="26"/>
                    <a:pt x="77" y="31"/>
                    <a:pt x="75" y="34"/>
                  </a:cubicBezTo>
                  <a:cubicBezTo>
                    <a:pt x="63" y="47"/>
                    <a:pt x="51" y="60"/>
                    <a:pt x="38" y="71"/>
                  </a:cubicBezTo>
                  <a:cubicBezTo>
                    <a:pt x="28" y="79"/>
                    <a:pt x="18" y="76"/>
                    <a:pt x="9" y="68"/>
                  </a:cubicBezTo>
                  <a:cubicBezTo>
                    <a:pt x="1" y="59"/>
                    <a:pt x="0" y="48"/>
                    <a:pt x="8" y="39"/>
                  </a:cubicBezTo>
                  <a:cubicBezTo>
                    <a:pt x="19" y="27"/>
                    <a:pt x="30" y="15"/>
                    <a:pt x="43" y="5"/>
                  </a:cubicBezTo>
                  <a:cubicBezTo>
                    <a:pt x="49" y="1"/>
                    <a:pt x="60" y="0"/>
                    <a:pt x="67" y="3"/>
                  </a:cubicBezTo>
                  <a:cubicBezTo>
                    <a:pt x="73" y="5"/>
                    <a:pt x="76" y="14"/>
                    <a:pt x="8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133512A-99DE-47E4-B59A-87933A2C4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9488" y="5210175"/>
              <a:ext cx="98425" cy="52387"/>
            </a:xfrm>
            <a:custGeom>
              <a:avLst/>
              <a:gdLst>
                <a:gd name="T0" fmla="*/ 44 w 89"/>
                <a:gd name="T1" fmla="*/ 46 h 46"/>
                <a:gd name="T2" fmla="*/ 22 w 89"/>
                <a:gd name="T3" fmla="*/ 46 h 46"/>
                <a:gd name="T4" fmla="*/ 1 w 89"/>
                <a:gd name="T5" fmla="*/ 25 h 46"/>
                <a:gd name="T6" fmla="*/ 20 w 89"/>
                <a:gd name="T7" fmla="*/ 2 h 46"/>
                <a:gd name="T8" fmla="*/ 69 w 89"/>
                <a:gd name="T9" fmla="*/ 1 h 46"/>
                <a:gd name="T10" fmla="*/ 89 w 89"/>
                <a:gd name="T11" fmla="*/ 24 h 46"/>
                <a:gd name="T12" fmla="*/ 67 w 89"/>
                <a:gd name="T13" fmla="*/ 46 h 46"/>
                <a:gd name="T14" fmla="*/ 44 w 8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6">
                  <a:moveTo>
                    <a:pt x="44" y="46"/>
                  </a:moveTo>
                  <a:cubicBezTo>
                    <a:pt x="37" y="46"/>
                    <a:pt x="29" y="46"/>
                    <a:pt x="22" y="46"/>
                  </a:cubicBezTo>
                  <a:cubicBezTo>
                    <a:pt x="9" y="45"/>
                    <a:pt x="2" y="37"/>
                    <a:pt x="1" y="25"/>
                  </a:cubicBezTo>
                  <a:cubicBezTo>
                    <a:pt x="0" y="12"/>
                    <a:pt x="7" y="3"/>
                    <a:pt x="20" y="2"/>
                  </a:cubicBezTo>
                  <a:cubicBezTo>
                    <a:pt x="36" y="0"/>
                    <a:pt x="53" y="0"/>
                    <a:pt x="69" y="1"/>
                  </a:cubicBezTo>
                  <a:cubicBezTo>
                    <a:pt x="81" y="2"/>
                    <a:pt x="88" y="11"/>
                    <a:pt x="89" y="24"/>
                  </a:cubicBezTo>
                  <a:cubicBezTo>
                    <a:pt x="89" y="36"/>
                    <a:pt x="80" y="45"/>
                    <a:pt x="67" y="46"/>
                  </a:cubicBezTo>
                  <a:cubicBezTo>
                    <a:pt x="59" y="46"/>
                    <a:pt x="52" y="46"/>
                    <a:pt x="44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FE484BD4-96F2-48E7-9727-041449AE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4050" y="5210175"/>
              <a:ext cx="98425" cy="52387"/>
            </a:xfrm>
            <a:custGeom>
              <a:avLst/>
              <a:gdLst>
                <a:gd name="T0" fmla="*/ 45 w 90"/>
                <a:gd name="T1" fmla="*/ 46 h 46"/>
                <a:gd name="T2" fmla="*/ 22 w 90"/>
                <a:gd name="T3" fmla="*/ 46 h 46"/>
                <a:gd name="T4" fmla="*/ 1 w 90"/>
                <a:gd name="T5" fmla="*/ 25 h 46"/>
                <a:gd name="T6" fmla="*/ 19 w 90"/>
                <a:gd name="T7" fmla="*/ 2 h 46"/>
                <a:gd name="T8" fmla="*/ 70 w 90"/>
                <a:gd name="T9" fmla="*/ 2 h 46"/>
                <a:gd name="T10" fmla="*/ 89 w 90"/>
                <a:gd name="T11" fmla="*/ 25 h 46"/>
                <a:gd name="T12" fmla="*/ 67 w 90"/>
                <a:gd name="T13" fmla="*/ 46 h 46"/>
                <a:gd name="T14" fmla="*/ 45 w 90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6">
                  <a:moveTo>
                    <a:pt x="45" y="46"/>
                  </a:moveTo>
                  <a:cubicBezTo>
                    <a:pt x="37" y="46"/>
                    <a:pt x="30" y="46"/>
                    <a:pt x="22" y="46"/>
                  </a:cubicBezTo>
                  <a:cubicBezTo>
                    <a:pt x="9" y="45"/>
                    <a:pt x="2" y="37"/>
                    <a:pt x="1" y="25"/>
                  </a:cubicBezTo>
                  <a:cubicBezTo>
                    <a:pt x="0" y="12"/>
                    <a:pt x="7" y="3"/>
                    <a:pt x="19" y="2"/>
                  </a:cubicBezTo>
                  <a:cubicBezTo>
                    <a:pt x="36" y="0"/>
                    <a:pt x="53" y="0"/>
                    <a:pt x="70" y="2"/>
                  </a:cubicBezTo>
                  <a:cubicBezTo>
                    <a:pt x="82" y="3"/>
                    <a:pt x="90" y="12"/>
                    <a:pt x="89" y="25"/>
                  </a:cubicBezTo>
                  <a:cubicBezTo>
                    <a:pt x="88" y="37"/>
                    <a:pt x="80" y="45"/>
                    <a:pt x="67" y="46"/>
                  </a:cubicBezTo>
                  <a:cubicBezTo>
                    <a:pt x="60" y="46"/>
                    <a:pt x="52" y="46"/>
                    <a:pt x="45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5C0DD61-431B-4FBB-B867-CAF52587F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6375" y="4716463"/>
              <a:ext cx="49213" cy="96837"/>
            </a:xfrm>
            <a:custGeom>
              <a:avLst/>
              <a:gdLst>
                <a:gd name="T0" fmla="*/ 45 w 45"/>
                <a:gd name="T1" fmla="*/ 45 h 88"/>
                <a:gd name="T2" fmla="*/ 45 w 45"/>
                <a:gd name="T3" fmla="*/ 68 h 88"/>
                <a:gd name="T4" fmla="*/ 23 w 45"/>
                <a:gd name="T5" fmla="*/ 88 h 88"/>
                <a:gd name="T6" fmla="*/ 1 w 45"/>
                <a:gd name="T7" fmla="*/ 70 h 88"/>
                <a:gd name="T8" fmla="*/ 1 w 45"/>
                <a:gd name="T9" fmla="*/ 18 h 88"/>
                <a:gd name="T10" fmla="*/ 24 w 45"/>
                <a:gd name="T11" fmla="*/ 1 h 88"/>
                <a:gd name="T12" fmla="*/ 44 w 45"/>
                <a:gd name="T13" fmla="*/ 20 h 88"/>
                <a:gd name="T14" fmla="*/ 45 w 45"/>
                <a:gd name="T15" fmla="*/ 45 h 88"/>
                <a:gd name="T16" fmla="*/ 45 w 45"/>
                <a:gd name="T17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8">
                  <a:moveTo>
                    <a:pt x="45" y="45"/>
                  </a:moveTo>
                  <a:cubicBezTo>
                    <a:pt x="45" y="53"/>
                    <a:pt x="45" y="60"/>
                    <a:pt x="45" y="68"/>
                  </a:cubicBezTo>
                  <a:cubicBezTo>
                    <a:pt x="43" y="81"/>
                    <a:pt x="36" y="88"/>
                    <a:pt x="23" y="88"/>
                  </a:cubicBezTo>
                  <a:cubicBezTo>
                    <a:pt x="11" y="88"/>
                    <a:pt x="2" y="82"/>
                    <a:pt x="1" y="70"/>
                  </a:cubicBezTo>
                  <a:cubicBezTo>
                    <a:pt x="0" y="53"/>
                    <a:pt x="0" y="35"/>
                    <a:pt x="1" y="18"/>
                  </a:cubicBezTo>
                  <a:cubicBezTo>
                    <a:pt x="2" y="6"/>
                    <a:pt x="12" y="0"/>
                    <a:pt x="24" y="1"/>
                  </a:cubicBezTo>
                  <a:cubicBezTo>
                    <a:pt x="36" y="1"/>
                    <a:pt x="43" y="8"/>
                    <a:pt x="44" y="20"/>
                  </a:cubicBezTo>
                  <a:cubicBezTo>
                    <a:pt x="45" y="29"/>
                    <a:pt x="45" y="37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AAD85D37-F560-4A24-A010-5379FFD8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25" y="4859338"/>
              <a:ext cx="84138" cy="88900"/>
            </a:xfrm>
            <a:custGeom>
              <a:avLst/>
              <a:gdLst>
                <a:gd name="T0" fmla="*/ 20 w 77"/>
                <a:gd name="T1" fmla="*/ 0 h 81"/>
                <a:gd name="T2" fmla="*/ 36 w 77"/>
                <a:gd name="T3" fmla="*/ 9 h 81"/>
                <a:gd name="T4" fmla="*/ 68 w 77"/>
                <a:gd name="T5" fmla="*/ 41 h 81"/>
                <a:gd name="T6" fmla="*/ 68 w 77"/>
                <a:gd name="T7" fmla="*/ 71 h 81"/>
                <a:gd name="T8" fmla="*/ 37 w 77"/>
                <a:gd name="T9" fmla="*/ 72 h 81"/>
                <a:gd name="T10" fmla="*/ 5 w 77"/>
                <a:gd name="T11" fmla="*/ 40 h 81"/>
                <a:gd name="T12" fmla="*/ 2 w 77"/>
                <a:gd name="T13" fmla="*/ 16 h 81"/>
                <a:gd name="T14" fmla="*/ 20 w 77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81">
                  <a:moveTo>
                    <a:pt x="20" y="0"/>
                  </a:moveTo>
                  <a:cubicBezTo>
                    <a:pt x="27" y="4"/>
                    <a:pt x="33" y="5"/>
                    <a:pt x="36" y="9"/>
                  </a:cubicBezTo>
                  <a:cubicBezTo>
                    <a:pt x="47" y="19"/>
                    <a:pt x="58" y="29"/>
                    <a:pt x="68" y="41"/>
                  </a:cubicBezTo>
                  <a:cubicBezTo>
                    <a:pt x="77" y="50"/>
                    <a:pt x="76" y="63"/>
                    <a:pt x="68" y="71"/>
                  </a:cubicBezTo>
                  <a:cubicBezTo>
                    <a:pt x="59" y="80"/>
                    <a:pt x="47" y="81"/>
                    <a:pt x="37" y="72"/>
                  </a:cubicBezTo>
                  <a:cubicBezTo>
                    <a:pt x="26" y="62"/>
                    <a:pt x="14" y="52"/>
                    <a:pt x="5" y="40"/>
                  </a:cubicBezTo>
                  <a:cubicBezTo>
                    <a:pt x="1" y="34"/>
                    <a:pt x="0" y="23"/>
                    <a:pt x="2" y="16"/>
                  </a:cubicBezTo>
                  <a:cubicBezTo>
                    <a:pt x="4" y="9"/>
                    <a:pt x="13" y="5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31D3A18F-63CA-453F-8AB4-6DB1C8A9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875" y="5526088"/>
              <a:ext cx="82550" cy="87312"/>
            </a:xfrm>
            <a:custGeom>
              <a:avLst/>
              <a:gdLst>
                <a:gd name="T0" fmla="*/ 20 w 75"/>
                <a:gd name="T1" fmla="*/ 0 h 78"/>
                <a:gd name="T2" fmla="*/ 37 w 75"/>
                <a:gd name="T3" fmla="*/ 9 h 78"/>
                <a:gd name="T4" fmla="*/ 65 w 75"/>
                <a:gd name="T5" fmla="*/ 36 h 78"/>
                <a:gd name="T6" fmla="*/ 65 w 75"/>
                <a:gd name="T7" fmla="*/ 68 h 78"/>
                <a:gd name="T8" fmla="*/ 34 w 75"/>
                <a:gd name="T9" fmla="*/ 69 h 78"/>
                <a:gd name="T10" fmla="*/ 5 w 75"/>
                <a:gd name="T11" fmla="*/ 39 h 78"/>
                <a:gd name="T12" fmla="*/ 3 w 75"/>
                <a:gd name="T13" fmla="*/ 14 h 78"/>
                <a:gd name="T14" fmla="*/ 20 w 75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78">
                  <a:moveTo>
                    <a:pt x="20" y="0"/>
                  </a:moveTo>
                  <a:cubicBezTo>
                    <a:pt x="27" y="3"/>
                    <a:pt x="33" y="5"/>
                    <a:pt x="37" y="9"/>
                  </a:cubicBezTo>
                  <a:cubicBezTo>
                    <a:pt x="47" y="18"/>
                    <a:pt x="56" y="27"/>
                    <a:pt x="65" y="36"/>
                  </a:cubicBezTo>
                  <a:cubicBezTo>
                    <a:pt x="75" y="47"/>
                    <a:pt x="74" y="60"/>
                    <a:pt x="65" y="68"/>
                  </a:cubicBezTo>
                  <a:cubicBezTo>
                    <a:pt x="57" y="77"/>
                    <a:pt x="44" y="78"/>
                    <a:pt x="34" y="69"/>
                  </a:cubicBezTo>
                  <a:cubicBezTo>
                    <a:pt x="24" y="59"/>
                    <a:pt x="13" y="50"/>
                    <a:pt x="5" y="39"/>
                  </a:cubicBezTo>
                  <a:cubicBezTo>
                    <a:pt x="1" y="33"/>
                    <a:pt x="0" y="21"/>
                    <a:pt x="3" y="14"/>
                  </a:cubicBezTo>
                  <a:cubicBezTo>
                    <a:pt x="5" y="8"/>
                    <a:pt x="14" y="5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E8AC9221-5696-4FA1-AFC3-BA1580DA8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28888" y="4999038"/>
              <a:ext cx="487363" cy="487362"/>
            </a:xfrm>
            <a:custGeom>
              <a:avLst/>
              <a:gdLst>
                <a:gd name="T0" fmla="*/ 285 w 440"/>
                <a:gd name="T1" fmla="*/ 380 h 441"/>
                <a:gd name="T2" fmla="*/ 217 w 440"/>
                <a:gd name="T3" fmla="*/ 440 h 441"/>
                <a:gd name="T4" fmla="*/ 153 w 440"/>
                <a:gd name="T5" fmla="*/ 379 h 441"/>
                <a:gd name="T6" fmla="*/ 55 w 440"/>
                <a:gd name="T7" fmla="*/ 366 h 441"/>
                <a:gd name="T8" fmla="*/ 63 w 440"/>
                <a:gd name="T9" fmla="*/ 287 h 441"/>
                <a:gd name="T10" fmla="*/ 0 w 440"/>
                <a:gd name="T11" fmla="*/ 226 h 441"/>
                <a:gd name="T12" fmla="*/ 15 w 440"/>
                <a:gd name="T13" fmla="*/ 177 h 441"/>
                <a:gd name="T14" fmla="*/ 60 w 440"/>
                <a:gd name="T15" fmla="*/ 153 h 441"/>
                <a:gd name="T16" fmla="*/ 68 w 440"/>
                <a:gd name="T17" fmla="*/ 63 h 441"/>
                <a:gd name="T18" fmla="*/ 154 w 440"/>
                <a:gd name="T19" fmla="*/ 66 h 441"/>
                <a:gd name="T20" fmla="*/ 228 w 440"/>
                <a:gd name="T21" fmla="*/ 3 h 441"/>
                <a:gd name="T22" fmla="*/ 284 w 440"/>
                <a:gd name="T23" fmla="*/ 65 h 441"/>
                <a:gd name="T24" fmla="*/ 296 w 440"/>
                <a:gd name="T25" fmla="*/ 57 h 441"/>
                <a:gd name="T26" fmla="*/ 365 w 440"/>
                <a:gd name="T27" fmla="*/ 60 h 441"/>
                <a:gd name="T28" fmla="*/ 393 w 440"/>
                <a:gd name="T29" fmla="*/ 123 h 441"/>
                <a:gd name="T30" fmla="*/ 382 w 440"/>
                <a:gd name="T31" fmla="*/ 146 h 441"/>
                <a:gd name="T32" fmla="*/ 388 w 440"/>
                <a:gd name="T33" fmla="*/ 160 h 441"/>
                <a:gd name="T34" fmla="*/ 435 w 440"/>
                <a:gd name="T35" fmla="*/ 201 h 441"/>
                <a:gd name="T36" fmla="*/ 415 w 440"/>
                <a:gd name="T37" fmla="*/ 273 h 441"/>
                <a:gd name="T38" fmla="*/ 377 w 440"/>
                <a:gd name="T39" fmla="*/ 289 h 441"/>
                <a:gd name="T40" fmla="*/ 374 w 440"/>
                <a:gd name="T41" fmla="*/ 376 h 441"/>
                <a:gd name="T42" fmla="*/ 285 w 440"/>
                <a:gd name="T43" fmla="*/ 380 h 441"/>
                <a:gd name="T44" fmla="*/ 109 w 440"/>
                <a:gd name="T45" fmla="*/ 90 h 441"/>
                <a:gd name="T46" fmla="*/ 103 w 440"/>
                <a:gd name="T47" fmla="*/ 86 h 441"/>
                <a:gd name="T48" fmla="*/ 90 w 440"/>
                <a:gd name="T49" fmla="*/ 107 h 441"/>
                <a:gd name="T50" fmla="*/ 93 w 440"/>
                <a:gd name="T51" fmla="*/ 121 h 441"/>
                <a:gd name="T52" fmla="*/ 59 w 440"/>
                <a:gd name="T53" fmla="*/ 204 h 441"/>
                <a:gd name="T54" fmla="*/ 45 w 440"/>
                <a:gd name="T55" fmla="*/ 222 h 441"/>
                <a:gd name="T56" fmla="*/ 59 w 440"/>
                <a:gd name="T57" fmla="*/ 240 h 441"/>
                <a:gd name="T58" fmla="*/ 93 w 440"/>
                <a:gd name="T59" fmla="*/ 322 h 441"/>
                <a:gd name="T60" fmla="*/ 96 w 440"/>
                <a:gd name="T61" fmla="*/ 344 h 441"/>
                <a:gd name="T62" fmla="*/ 119 w 440"/>
                <a:gd name="T63" fmla="*/ 347 h 441"/>
                <a:gd name="T64" fmla="*/ 201 w 440"/>
                <a:gd name="T65" fmla="*/ 382 h 441"/>
                <a:gd name="T66" fmla="*/ 219 w 440"/>
                <a:gd name="T67" fmla="*/ 396 h 441"/>
                <a:gd name="T68" fmla="*/ 237 w 440"/>
                <a:gd name="T69" fmla="*/ 381 h 441"/>
                <a:gd name="T70" fmla="*/ 318 w 440"/>
                <a:gd name="T71" fmla="*/ 347 h 441"/>
                <a:gd name="T72" fmla="*/ 342 w 440"/>
                <a:gd name="T73" fmla="*/ 344 h 441"/>
                <a:gd name="T74" fmla="*/ 344 w 440"/>
                <a:gd name="T75" fmla="*/ 321 h 441"/>
                <a:gd name="T76" fmla="*/ 378 w 440"/>
                <a:gd name="T77" fmla="*/ 240 h 441"/>
                <a:gd name="T78" fmla="*/ 392 w 440"/>
                <a:gd name="T79" fmla="*/ 222 h 441"/>
                <a:gd name="T80" fmla="*/ 379 w 440"/>
                <a:gd name="T81" fmla="*/ 204 h 441"/>
                <a:gd name="T82" fmla="*/ 344 w 440"/>
                <a:gd name="T83" fmla="*/ 122 h 441"/>
                <a:gd name="T84" fmla="*/ 341 w 440"/>
                <a:gd name="T85" fmla="*/ 99 h 441"/>
                <a:gd name="T86" fmla="*/ 319 w 440"/>
                <a:gd name="T87" fmla="*/ 96 h 441"/>
                <a:gd name="T88" fmla="*/ 237 w 440"/>
                <a:gd name="T89" fmla="*/ 63 h 441"/>
                <a:gd name="T90" fmla="*/ 219 w 440"/>
                <a:gd name="T91" fmla="*/ 48 h 441"/>
                <a:gd name="T92" fmla="*/ 201 w 440"/>
                <a:gd name="T93" fmla="*/ 62 h 441"/>
                <a:gd name="T94" fmla="*/ 119 w 440"/>
                <a:gd name="T95" fmla="*/ 97 h 441"/>
                <a:gd name="T96" fmla="*/ 109 w 440"/>
                <a:gd name="T97" fmla="*/ 9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0" h="441">
                  <a:moveTo>
                    <a:pt x="285" y="380"/>
                  </a:moveTo>
                  <a:cubicBezTo>
                    <a:pt x="267" y="431"/>
                    <a:pt x="256" y="441"/>
                    <a:pt x="217" y="440"/>
                  </a:cubicBezTo>
                  <a:cubicBezTo>
                    <a:pt x="181" y="440"/>
                    <a:pt x="169" y="429"/>
                    <a:pt x="153" y="379"/>
                  </a:cubicBezTo>
                  <a:cubicBezTo>
                    <a:pt x="115" y="410"/>
                    <a:pt x="83" y="402"/>
                    <a:pt x="55" y="366"/>
                  </a:cubicBezTo>
                  <a:cubicBezTo>
                    <a:pt x="34" y="339"/>
                    <a:pt x="41" y="313"/>
                    <a:pt x="63" y="287"/>
                  </a:cubicBezTo>
                  <a:cubicBezTo>
                    <a:pt x="24" y="282"/>
                    <a:pt x="0" y="265"/>
                    <a:pt x="0" y="226"/>
                  </a:cubicBezTo>
                  <a:cubicBezTo>
                    <a:pt x="0" y="207"/>
                    <a:pt x="1" y="189"/>
                    <a:pt x="15" y="177"/>
                  </a:cubicBezTo>
                  <a:cubicBezTo>
                    <a:pt x="28" y="167"/>
                    <a:pt x="44" y="162"/>
                    <a:pt x="60" y="153"/>
                  </a:cubicBezTo>
                  <a:cubicBezTo>
                    <a:pt x="34" y="122"/>
                    <a:pt x="37" y="92"/>
                    <a:pt x="68" y="63"/>
                  </a:cubicBezTo>
                  <a:cubicBezTo>
                    <a:pt x="96" y="38"/>
                    <a:pt x="124" y="42"/>
                    <a:pt x="154" y="66"/>
                  </a:cubicBezTo>
                  <a:cubicBezTo>
                    <a:pt x="159" y="19"/>
                    <a:pt x="184" y="0"/>
                    <a:pt x="228" y="3"/>
                  </a:cubicBezTo>
                  <a:cubicBezTo>
                    <a:pt x="265" y="6"/>
                    <a:pt x="279" y="30"/>
                    <a:pt x="284" y="65"/>
                  </a:cubicBezTo>
                  <a:cubicBezTo>
                    <a:pt x="289" y="61"/>
                    <a:pt x="293" y="59"/>
                    <a:pt x="296" y="57"/>
                  </a:cubicBezTo>
                  <a:cubicBezTo>
                    <a:pt x="319" y="41"/>
                    <a:pt x="345" y="42"/>
                    <a:pt x="365" y="60"/>
                  </a:cubicBezTo>
                  <a:cubicBezTo>
                    <a:pt x="384" y="77"/>
                    <a:pt x="400" y="95"/>
                    <a:pt x="393" y="123"/>
                  </a:cubicBezTo>
                  <a:cubicBezTo>
                    <a:pt x="391" y="131"/>
                    <a:pt x="387" y="139"/>
                    <a:pt x="382" y="146"/>
                  </a:cubicBezTo>
                  <a:cubicBezTo>
                    <a:pt x="376" y="155"/>
                    <a:pt x="376" y="158"/>
                    <a:pt x="388" y="160"/>
                  </a:cubicBezTo>
                  <a:cubicBezTo>
                    <a:pt x="414" y="163"/>
                    <a:pt x="431" y="178"/>
                    <a:pt x="435" y="201"/>
                  </a:cubicBezTo>
                  <a:cubicBezTo>
                    <a:pt x="440" y="228"/>
                    <a:pt x="440" y="255"/>
                    <a:pt x="415" y="273"/>
                  </a:cubicBezTo>
                  <a:cubicBezTo>
                    <a:pt x="405" y="280"/>
                    <a:pt x="391" y="283"/>
                    <a:pt x="377" y="289"/>
                  </a:cubicBezTo>
                  <a:cubicBezTo>
                    <a:pt x="399" y="318"/>
                    <a:pt x="403" y="347"/>
                    <a:pt x="374" y="376"/>
                  </a:cubicBezTo>
                  <a:cubicBezTo>
                    <a:pt x="344" y="406"/>
                    <a:pt x="315" y="403"/>
                    <a:pt x="285" y="380"/>
                  </a:cubicBezTo>
                  <a:close/>
                  <a:moveTo>
                    <a:pt x="109" y="90"/>
                  </a:moveTo>
                  <a:cubicBezTo>
                    <a:pt x="107" y="89"/>
                    <a:pt x="105" y="87"/>
                    <a:pt x="103" y="86"/>
                  </a:cubicBezTo>
                  <a:cubicBezTo>
                    <a:pt x="98" y="93"/>
                    <a:pt x="93" y="99"/>
                    <a:pt x="90" y="107"/>
                  </a:cubicBezTo>
                  <a:cubicBezTo>
                    <a:pt x="88" y="111"/>
                    <a:pt x="91" y="118"/>
                    <a:pt x="93" y="121"/>
                  </a:cubicBezTo>
                  <a:cubicBezTo>
                    <a:pt x="118" y="156"/>
                    <a:pt x="101" y="198"/>
                    <a:pt x="59" y="204"/>
                  </a:cubicBezTo>
                  <a:cubicBezTo>
                    <a:pt x="47" y="206"/>
                    <a:pt x="45" y="211"/>
                    <a:pt x="45" y="222"/>
                  </a:cubicBezTo>
                  <a:cubicBezTo>
                    <a:pt x="45" y="232"/>
                    <a:pt x="47" y="238"/>
                    <a:pt x="59" y="240"/>
                  </a:cubicBezTo>
                  <a:cubicBezTo>
                    <a:pt x="101" y="247"/>
                    <a:pt x="119" y="288"/>
                    <a:pt x="93" y="322"/>
                  </a:cubicBezTo>
                  <a:cubicBezTo>
                    <a:pt x="85" y="332"/>
                    <a:pt x="89" y="337"/>
                    <a:pt x="96" y="344"/>
                  </a:cubicBezTo>
                  <a:cubicBezTo>
                    <a:pt x="103" y="352"/>
                    <a:pt x="109" y="355"/>
                    <a:pt x="119" y="347"/>
                  </a:cubicBezTo>
                  <a:cubicBezTo>
                    <a:pt x="153" y="322"/>
                    <a:pt x="195" y="340"/>
                    <a:pt x="201" y="382"/>
                  </a:cubicBezTo>
                  <a:cubicBezTo>
                    <a:pt x="202" y="394"/>
                    <a:pt x="209" y="395"/>
                    <a:pt x="219" y="396"/>
                  </a:cubicBezTo>
                  <a:cubicBezTo>
                    <a:pt x="230" y="396"/>
                    <a:pt x="235" y="393"/>
                    <a:pt x="237" y="381"/>
                  </a:cubicBezTo>
                  <a:cubicBezTo>
                    <a:pt x="242" y="340"/>
                    <a:pt x="285" y="322"/>
                    <a:pt x="318" y="347"/>
                  </a:cubicBezTo>
                  <a:cubicBezTo>
                    <a:pt x="328" y="355"/>
                    <a:pt x="334" y="352"/>
                    <a:pt x="342" y="344"/>
                  </a:cubicBezTo>
                  <a:cubicBezTo>
                    <a:pt x="350" y="336"/>
                    <a:pt x="351" y="331"/>
                    <a:pt x="344" y="321"/>
                  </a:cubicBezTo>
                  <a:cubicBezTo>
                    <a:pt x="319" y="288"/>
                    <a:pt x="337" y="246"/>
                    <a:pt x="378" y="240"/>
                  </a:cubicBezTo>
                  <a:cubicBezTo>
                    <a:pt x="389" y="238"/>
                    <a:pt x="393" y="233"/>
                    <a:pt x="392" y="222"/>
                  </a:cubicBezTo>
                  <a:cubicBezTo>
                    <a:pt x="392" y="212"/>
                    <a:pt x="391" y="206"/>
                    <a:pt x="379" y="204"/>
                  </a:cubicBezTo>
                  <a:cubicBezTo>
                    <a:pt x="337" y="198"/>
                    <a:pt x="319" y="156"/>
                    <a:pt x="344" y="122"/>
                  </a:cubicBezTo>
                  <a:cubicBezTo>
                    <a:pt x="351" y="112"/>
                    <a:pt x="349" y="107"/>
                    <a:pt x="341" y="99"/>
                  </a:cubicBezTo>
                  <a:cubicBezTo>
                    <a:pt x="334" y="92"/>
                    <a:pt x="329" y="88"/>
                    <a:pt x="319" y="96"/>
                  </a:cubicBezTo>
                  <a:cubicBezTo>
                    <a:pt x="285" y="122"/>
                    <a:pt x="243" y="104"/>
                    <a:pt x="237" y="63"/>
                  </a:cubicBezTo>
                  <a:cubicBezTo>
                    <a:pt x="235" y="51"/>
                    <a:pt x="229" y="48"/>
                    <a:pt x="219" y="48"/>
                  </a:cubicBezTo>
                  <a:cubicBezTo>
                    <a:pt x="209" y="48"/>
                    <a:pt x="202" y="50"/>
                    <a:pt x="201" y="62"/>
                  </a:cubicBezTo>
                  <a:cubicBezTo>
                    <a:pt x="195" y="104"/>
                    <a:pt x="153" y="121"/>
                    <a:pt x="119" y="97"/>
                  </a:cubicBezTo>
                  <a:cubicBezTo>
                    <a:pt x="115" y="94"/>
                    <a:pt x="112" y="92"/>
                    <a:pt x="109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BD3F3843-A7D5-439E-8DDA-BB607F133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84463" y="5157788"/>
              <a:ext cx="173038" cy="173037"/>
            </a:xfrm>
            <a:custGeom>
              <a:avLst/>
              <a:gdLst>
                <a:gd name="T0" fmla="*/ 0 w 156"/>
                <a:gd name="T1" fmla="*/ 78 h 156"/>
                <a:gd name="T2" fmla="*/ 77 w 156"/>
                <a:gd name="T3" fmla="*/ 0 h 156"/>
                <a:gd name="T4" fmla="*/ 156 w 156"/>
                <a:gd name="T5" fmla="*/ 77 h 156"/>
                <a:gd name="T6" fmla="*/ 78 w 156"/>
                <a:gd name="T7" fmla="*/ 156 h 156"/>
                <a:gd name="T8" fmla="*/ 0 w 156"/>
                <a:gd name="T9" fmla="*/ 78 h 156"/>
                <a:gd name="T10" fmla="*/ 78 w 156"/>
                <a:gd name="T11" fmla="*/ 45 h 156"/>
                <a:gd name="T12" fmla="*/ 45 w 156"/>
                <a:gd name="T13" fmla="*/ 78 h 156"/>
                <a:gd name="T14" fmla="*/ 78 w 156"/>
                <a:gd name="T15" fmla="*/ 111 h 156"/>
                <a:gd name="T16" fmla="*/ 111 w 156"/>
                <a:gd name="T17" fmla="*/ 79 h 156"/>
                <a:gd name="T18" fmla="*/ 78 w 156"/>
                <a:gd name="T19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6"/>
                    <a:pt x="78" y="156"/>
                  </a:cubicBezTo>
                  <a:cubicBezTo>
                    <a:pt x="35" y="156"/>
                    <a:pt x="0" y="121"/>
                    <a:pt x="0" y="78"/>
                  </a:cubicBezTo>
                  <a:close/>
                  <a:moveTo>
                    <a:pt x="78" y="45"/>
                  </a:moveTo>
                  <a:cubicBezTo>
                    <a:pt x="60" y="45"/>
                    <a:pt x="45" y="59"/>
                    <a:pt x="45" y="78"/>
                  </a:cubicBezTo>
                  <a:cubicBezTo>
                    <a:pt x="45" y="96"/>
                    <a:pt x="60" y="111"/>
                    <a:pt x="78" y="111"/>
                  </a:cubicBezTo>
                  <a:cubicBezTo>
                    <a:pt x="95" y="111"/>
                    <a:pt x="110" y="96"/>
                    <a:pt x="111" y="79"/>
                  </a:cubicBezTo>
                  <a:cubicBezTo>
                    <a:pt x="111" y="61"/>
                    <a:pt x="97" y="45"/>
                    <a:pt x="78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44860D4-5B40-4A00-9195-DBBD70E1DA3A}"/>
              </a:ext>
            </a:extLst>
          </p:cNvPr>
          <p:cNvGrpSpPr/>
          <p:nvPr/>
        </p:nvGrpSpPr>
        <p:grpSpPr>
          <a:xfrm>
            <a:off x="1833775" y="4361932"/>
            <a:ext cx="972500" cy="972500"/>
            <a:chOff x="13771563" y="2193925"/>
            <a:chExt cx="1701800" cy="1701800"/>
          </a:xfrm>
          <a:solidFill>
            <a:schemeClr val="bg1"/>
          </a:solidFill>
        </p:grpSpPr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3B14A77B-9267-4438-A06D-DD97BA76A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1563" y="2193925"/>
              <a:ext cx="1701800" cy="1701800"/>
            </a:xfrm>
            <a:custGeom>
              <a:avLst/>
              <a:gdLst>
                <a:gd name="T0" fmla="*/ 863 w 1536"/>
                <a:gd name="T1" fmla="*/ 69 h 1536"/>
                <a:gd name="T2" fmla="*/ 1476 w 1536"/>
                <a:gd name="T3" fmla="*/ 747 h 1536"/>
                <a:gd name="T4" fmla="*/ 1528 w 1536"/>
                <a:gd name="T5" fmla="*/ 785 h 1536"/>
                <a:gd name="T6" fmla="*/ 1259 w 1536"/>
                <a:gd name="T7" fmla="*/ 1276 h 1536"/>
                <a:gd name="T8" fmla="*/ 1219 w 1536"/>
                <a:gd name="T9" fmla="*/ 1253 h 1536"/>
                <a:gd name="T10" fmla="*/ 1414 w 1536"/>
                <a:gd name="T11" fmla="*/ 911 h 1536"/>
                <a:gd name="T12" fmla="*/ 1281 w 1536"/>
                <a:gd name="T13" fmla="*/ 900 h 1536"/>
                <a:gd name="T14" fmla="*/ 744 w 1536"/>
                <a:gd name="T15" fmla="*/ 1261 h 1536"/>
                <a:gd name="T16" fmla="*/ 741 w 1536"/>
                <a:gd name="T17" fmla="*/ 1457 h 1536"/>
                <a:gd name="T18" fmla="*/ 1148 w 1536"/>
                <a:gd name="T19" fmla="*/ 1310 h 1536"/>
                <a:gd name="T20" fmla="*/ 988 w 1536"/>
                <a:gd name="T21" fmla="*/ 1440 h 1536"/>
                <a:gd name="T22" fmla="*/ 774 w 1536"/>
                <a:gd name="T23" fmla="*/ 1536 h 1536"/>
                <a:gd name="T24" fmla="*/ 673 w 1536"/>
                <a:gd name="T25" fmla="*/ 1468 h 1536"/>
                <a:gd name="T26" fmla="*/ 61 w 1536"/>
                <a:gd name="T27" fmla="*/ 790 h 1536"/>
                <a:gd name="T28" fmla="*/ 0 w 1536"/>
                <a:gd name="T29" fmla="*/ 759 h 1536"/>
                <a:gd name="T30" fmla="*/ 220 w 1536"/>
                <a:gd name="T31" fmla="*/ 323 h 1536"/>
                <a:gd name="T32" fmla="*/ 318 w 1536"/>
                <a:gd name="T33" fmla="*/ 285 h 1536"/>
                <a:gd name="T34" fmla="*/ 123 w 1536"/>
                <a:gd name="T35" fmla="*/ 625 h 1536"/>
                <a:gd name="T36" fmla="*/ 256 w 1536"/>
                <a:gd name="T37" fmla="*/ 638 h 1536"/>
                <a:gd name="T38" fmla="*/ 792 w 1536"/>
                <a:gd name="T39" fmla="*/ 279 h 1536"/>
                <a:gd name="T40" fmla="*/ 793 w 1536"/>
                <a:gd name="T41" fmla="*/ 78 h 1536"/>
                <a:gd name="T42" fmla="*/ 393 w 1536"/>
                <a:gd name="T43" fmla="*/ 224 h 1536"/>
                <a:gd name="T44" fmla="*/ 650 w 1536"/>
                <a:gd name="T45" fmla="*/ 72 h 1536"/>
                <a:gd name="T46" fmla="*/ 762 w 1536"/>
                <a:gd name="T47" fmla="*/ 0 h 1536"/>
                <a:gd name="T48" fmla="*/ 695 w 1536"/>
                <a:gd name="T49" fmla="*/ 291 h 1536"/>
                <a:gd name="T50" fmla="*/ 347 w 1536"/>
                <a:gd name="T51" fmla="*/ 751 h 1536"/>
                <a:gd name="T52" fmla="*/ 285 w 1536"/>
                <a:gd name="T53" fmla="*/ 790 h 1536"/>
                <a:gd name="T54" fmla="*/ 692 w 1536"/>
                <a:gd name="T55" fmla="*/ 1236 h 1536"/>
                <a:gd name="T56" fmla="*/ 789 w 1536"/>
                <a:gd name="T57" fmla="*/ 1207 h 1536"/>
                <a:gd name="T58" fmla="*/ 1241 w 1536"/>
                <a:gd name="T59" fmla="*/ 870 h 1536"/>
                <a:gd name="T60" fmla="*/ 1185 w 1536"/>
                <a:gd name="T61" fmla="*/ 760 h 1536"/>
                <a:gd name="T62" fmla="*/ 1239 w 1536"/>
                <a:gd name="T63" fmla="*/ 660 h 1536"/>
                <a:gd name="T64" fmla="*/ 788 w 1536"/>
                <a:gd name="T65" fmla="*/ 346 h 1536"/>
                <a:gd name="T66" fmla="*/ 746 w 1536"/>
                <a:gd name="T67" fmla="*/ 285 h 1536"/>
                <a:gd name="T68" fmla="*/ 949 w 1536"/>
                <a:gd name="T69" fmla="*/ 215 h 1536"/>
                <a:gd name="T70" fmla="*/ 1124 w 1536"/>
                <a:gd name="T71" fmla="*/ 378 h 1536"/>
                <a:gd name="T72" fmla="*/ 1252 w 1536"/>
                <a:gd name="T73" fmla="*/ 793 h 1536"/>
                <a:gd name="T74" fmla="*/ 1430 w 1536"/>
                <a:gd name="T75" fmla="*/ 760 h 1536"/>
                <a:gd name="T76" fmla="*/ 908 w 1536"/>
                <a:gd name="T77" fmla="*/ 120 h 1536"/>
                <a:gd name="T78" fmla="*/ 240 w 1536"/>
                <a:gd name="T79" fmla="*/ 787 h 1536"/>
                <a:gd name="T80" fmla="*/ 189 w 1536"/>
                <a:gd name="T81" fmla="*/ 627 h 1536"/>
                <a:gd name="T82" fmla="*/ 117 w 1536"/>
                <a:gd name="T83" fmla="*/ 876 h 1536"/>
                <a:gd name="T84" fmla="*/ 582 w 1536"/>
                <a:gd name="T85" fmla="*/ 1367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6" h="1536">
                  <a:moveTo>
                    <a:pt x="777" y="0"/>
                  </a:moveTo>
                  <a:cubicBezTo>
                    <a:pt x="796" y="19"/>
                    <a:pt x="816" y="36"/>
                    <a:pt x="834" y="55"/>
                  </a:cubicBezTo>
                  <a:cubicBezTo>
                    <a:pt x="843" y="64"/>
                    <a:pt x="852" y="67"/>
                    <a:pt x="863" y="69"/>
                  </a:cubicBezTo>
                  <a:cubicBezTo>
                    <a:pt x="960" y="81"/>
                    <a:pt x="1051" y="112"/>
                    <a:pt x="1133" y="164"/>
                  </a:cubicBezTo>
                  <a:cubicBezTo>
                    <a:pt x="1321" y="281"/>
                    <a:pt x="1433" y="449"/>
                    <a:pt x="1467" y="668"/>
                  </a:cubicBezTo>
                  <a:cubicBezTo>
                    <a:pt x="1471" y="693"/>
                    <a:pt x="1473" y="719"/>
                    <a:pt x="1476" y="747"/>
                  </a:cubicBezTo>
                  <a:cubicBezTo>
                    <a:pt x="1488" y="747"/>
                    <a:pt x="1500" y="745"/>
                    <a:pt x="1511" y="747"/>
                  </a:cubicBezTo>
                  <a:cubicBezTo>
                    <a:pt x="1519" y="749"/>
                    <a:pt x="1530" y="755"/>
                    <a:pt x="1533" y="761"/>
                  </a:cubicBezTo>
                  <a:cubicBezTo>
                    <a:pt x="1536" y="767"/>
                    <a:pt x="1533" y="779"/>
                    <a:pt x="1528" y="785"/>
                  </a:cubicBezTo>
                  <a:cubicBezTo>
                    <a:pt x="1513" y="804"/>
                    <a:pt x="1495" y="820"/>
                    <a:pt x="1479" y="838"/>
                  </a:cubicBezTo>
                  <a:cubicBezTo>
                    <a:pt x="1474" y="843"/>
                    <a:pt x="1471" y="850"/>
                    <a:pt x="1470" y="857"/>
                  </a:cubicBezTo>
                  <a:cubicBezTo>
                    <a:pt x="1447" y="1021"/>
                    <a:pt x="1377" y="1160"/>
                    <a:pt x="1259" y="1276"/>
                  </a:cubicBezTo>
                  <a:cubicBezTo>
                    <a:pt x="1256" y="1279"/>
                    <a:pt x="1254" y="1282"/>
                    <a:pt x="1251" y="1284"/>
                  </a:cubicBezTo>
                  <a:cubicBezTo>
                    <a:pt x="1240" y="1292"/>
                    <a:pt x="1230" y="1291"/>
                    <a:pt x="1221" y="1282"/>
                  </a:cubicBezTo>
                  <a:cubicBezTo>
                    <a:pt x="1212" y="1273"/>
                    <a:pt x="1212" y="1263"/>
                    <a:pt x="1219" y="1253"/>
                  </a:cubicBezTo>
                  <a:cubicBezTo>
                    <a:pt x="1224" y="1247"/>
                    <a:pt x="1229" y="1243"/>
                    <a:pt x="1234" y="1238"/>
                  </a:cubicBezTo>
                  <a:cubicBezTo>
                    <a:pt x="1325" y="1146"/>
                    <a:pt x="1386" y="1038"/>
                    <a:pt x="1414" y="911"/>
                  </a:cubicBezTo>
                  <a:cubicBezTo>
                    <a:pt x="1414" y="910"/>
                    <a:pt x="1414" y="909"/>
                    <a:pt x="1414" y="911"/>
                  </a:cubicBezTo>
                  <a:cubicBezTo>
                    <a:pt x="1400" y="924"/>
                    <a:pt x="1383" y="938"/>
                    <a:pt x="1368" y="953"/>
                  </a:cubicBezTo>
                  <a:cubicBezTo>
                    <a:pt x="1349" y="971"/>
                    <a:pt x="1338" y="971"/>
                    <a:pt x="1322" y="951"/>
                  </a:cubicBezTo>
                  <a:cubicBezTo>
                    <a:pt x="1309" y="935"/>
                    <a:pt x="1296" y="918"/>
                    <a:pt x="1281" y="900"/>
                  </a:cubicBezTo>
                  <a:cubicBezTo>
                    <a:pt x="1278" y="908"/>
                    <a:pt x="1277" y="913"/>
                    <a:pt x="1275" y="918"/>
                  </a:cubicBezTo>
                  <a:cubicBezTo>
                    <a:pt x="1210" y="1138"/>
                    <a:pt x="1007" y="1293"/>
                    <a:pt x="781" y="1296"/>
                  </a:cubicBezTo>
                  <a:cubicBezTo>
                    <a:pt x="750" y="1297"/>
                    <a:pt x="745" y="1292"/>
                    <a:pt x="744" y="1261"/>
                  </a:cubicBezTo>
                  <a:cubicBezTo>
                    <a:pt x="744" y="1259"/>
                    <a:pt x="744" y="1258"/>
                    <a:pt x="743" y="1253"/>
                  </a:cubicBezTo>
                  <a:cubicBezTo>
                    <a:pt x="704" y="1285"/>
                    <a:pt x="666" y="1315"/>
                    <a:pt x="627" y="1347"/>
                  </a:cubicBezTo>
                  <a:cubicBezTo>
                    <a:pt x="666" y="1384"/>
                    <a:pt x="703" y="1421"/>
                    <a:pt x="741" y="1457"/>
                  </a:cubicBezTo>
                  <a:cubicBezTo>
                    <a:pt x="746" y="1449"/>
                    <a:pt x="748" y="1439"/>
                    <a:pt x="754" y="1435"/>
                  </a:cubicBezTo>
                  <a:cubicBezTo>
                    <a:pt x="761" y="1430"/>
                    <a:pt x="771" y="1429"/>
                    <a:pt x="780" y="1429"/>
                  </a:cubicBezTo>
                  <a:cubicBezTo>
                    <a:pt x="914" y="1427"/>
                    <a:pt x="1037" y="1387"/>
                    <a:pt x="1148" y="1310"/>
                  </a:cubicBezTo>
                  <a:cubicBezTo>
                    <a:pt x="1163" y="1300"/>
                    <a:pt x="1175" y="1299"/>
                    <a:pt x="1184" y="1310"/>
                  </a:cubicBezTo>
                  <a:cubicBezTo>
                    <a:pt x="1193" y="1321"/>
                    <a:pt x="1190" y="1336"/>
                    <a:pt x="1175" y="1346"/>
                  </a:cubicBezTo>
                  <a:cubicBezTo>
                    <a:pt x="1117" y="1387"/>
                    <a:pt x="1055" y="1418"/>
                    <a:pt x="988" y="1440"/>
                  </a:cubicBezTo>
                  <a:cubicBezTo>
                    <a:pt x="928" y="1459"/>
                    <a:pt x="866" y="1471"/>
                    <a:pt x="803" y="1474"/>
                  </a:cubicBezTo>
                  <a:cubicBezTo>
                    <a:pt x="799" y="1474"/>
                    <a:pt x="795" y="1474"/>
                    <a:pt x="791" y="1475"/>
                  </a:cubicBezTo>
                  <a:cubicBezTo>
                    <a:pt x="784" y="1495"/>
                    <a:pt x="800" y="1522"/>
                    <a:pt x="774" y="1536"/>
                  </a:cubicBezTo>
                  <a:cubicBezTo>
                    <a:pt x="769" y="1536"/>
                    <a:pt x="764" y="1536"/>
                    <a:pt x="759" y="1536"/>
                  </a:cubicBezTo>
                  <a:cubicBezTo>
                    <a:pt x="740" y="1518"/>
                    <a:pt x="721" y="1499"/>
                    <a:pt x="701" y="1482"/>
                  </a:cubicBezTo>
                  <a:cubicBezTo>
                    <a:pt x="693" y="1475"/>
                    <a:pt x="683" y="1471"/>
                    <a:pt x="673" y="1468"/>
                  </a:cubicBezTo>
                  <a:cubicBezTo>
                    <a:pt x="624" y="1455"/>
                    <a:pt x="573" y="1449"/>
                    <a:pt x="527" y="1431"/>
                  </a:cubicBezTo>
                  <a:cubicBezTo>
                    <a:pt x="273" y="1332"/>
                    <a:pt x="121" y="1147"/>
                    <a:pt x="71" y="878"/>
                  </a:cubicBezTo>
                  <a:cubicBezTo>
                    <a:pt x="66" y="850"/>
                    <a:pt x="64" y="820"/>
                    <a:pt x="61" y="790"/>
                  </a:cubicBezTo>
                  <a:cubicBezTo>
                    <a:pt x="51" y="790"/>
                    <a:pt x="41" y="789"/>
                    <a:pt x="31" y="790"/>
                  </a:cubicBezTo>
                  <a:cubicBezTo>
                    <a:pt x="17" y="791"/>
                    <a:pt x="7" y="787"/>
                    <a:pt x="0" y="774"/>
                  </a:cubicBezTo>
                  <a:cubicBezTo>
                    <a:pt x="0" y="769"/>
                    <a:pt x="0" y="764"/>
                    <a:pt x="0" y="759"/>
                  </a:cubicBezTo>
                  <a:cubicBezTo>
                    <a:pt x="20" y="739"/>
                    <a:pt x="39" y="718"/>
                    <a:pt x="59" y="697"/>
                  </a:cubicBezTo>
                  <a:cubicBezTo>
                    <a:pt x="63" y="692"/>
                    <a:pt x="67" y="685"/>
                    <a:pt x="68" y="678"/>
                  </a:cubicBezTo>
                  <a:cubicBezTo>
                    <a:pt x="85" y="545"/>
                    <a:pt x="136" y="427"/>
                    <a:pt x="220" y="323"/>
                  </a:cubicBezTo>
                  <a:cubicBezTo>
                    <a:pt x="241" y="298"/>
                    <a:pt x="264" y="275"/>
                    <a:pt x="287" y="252"/>
                  </a:cubicBezTo>
                  <a:cubicBezTo>
                    <a:pt x="298" y="240"/>
                    <a:pt x="312" y="241"/>
                    <a:pt x="321" y="250"/>
                  </a:cubicBezTo>
                  <a:cubicBezTo>
                    <a:pt x="330" y="260"/>
                    <a:pt x="329" y="273"/>
                    <a:pt x="318" y="285"/>
                  </a:cubicBezTo>
                  <a:cubicBezTo>
                    <a:pt x="315" y="288"/>
                    <a:pt x="312" y="290"/>
                    <a:pt x="309" y="293"/>
                  </a:cubicBezTo>
                  <a:cubicBezTo>
                    <a:pt x="225" y="375"/>
                    <a:pt x="166" y="472"/>
                    <a:pt x="133" y="585"/>
                  </a:cubicBezTo>
                  <a:cubicBezTo>
                    <a:pt x="129" y="599"/>
                    <a:pt x="126" y="613"/>
                    <a:pt x="123" y="625"/>
                  </a:cubicBezTo>
                  <a:cubicBezTo>
                    <a:pt x="138" y="611"/>
                    <a:pt x="153" y="598"/>
                    <a:pt x="168" y="584"/>
                  </a:cubicBezTo>
                  <a:cubicBezTo>
                    <a:pt x="186" y="566"/>
                    <a:pt x="198" y="566"/>
                    <a:pt x="214" y="586"/>
                  </a:cubicBezTo>
                  <a:cubicBezTo>
                    <a:pt x="227" y="603"/>
                    <a:pt x="241" y="619"/>
                    <a:pt x="256" y="638"/>
                  </a:cubicBezTo>
                  <a:cubicBezTo>
                    <a:pt x="258" y="631"/>
                    <a:pt x="260" y="626"/>
                    <a:pt x="261" y="622"/>
                  </a:cubicBezTo>
                  <a:cubicBezTo>
                    <a:pt x="323" y="404"/>
                    <a:pt x="528" y="244"/>
                    <a:pt x="750" y="240"/>
                  </a:cubicBezTo>
                  <a:cubicBezTo>
                    <a:pt x="787" y="240"/>
                    <a:pt x="790" y="242"/>
                    <a:pt x="792" y="279"/>
                  </a:cubicBezTo>
                  <a:cubicBezTo>
                    <a:pt x="792" y="280"/>
                    <a:pt x="793" y="280"/>
                    <a:pt x="794" y="282"/>
                  </a:cubicBezTo>
                  <a:cubicBezTo>
                    <a:pt x="832" y="252"/>
                    <a:pt x="870" y="221"/>
                    <a:pt x="909" y="189"/>
                  </a:cubicBezTo>
                  <a:cubicBezTo>
                    <a:pt x="870" y="152"/>
                    <a:pt x="832" y="115"/>
                    <a:pt x="793" y="78"/>
                  </a:cubicBezTo>
                  <a:cubicBezTo>
                    <a:pt x="787" y="103"/>
                    <a:pt x="783" y="107"/>
                    <a:pt x="758" y="107"/>
                  </a:cubicBezTo>
                  <a:cubicBezTo>
                    <a:pt x="701" y="108"/>
                    <a:pt x="645" y="116"/>
                    <a:pt x="590" y="132"/>
                  </a:cubicBezTo>
                  <a:cubicBezTo>
                    <a:pt x="519" y="152"/>
                    <a:pt x="453" y="183"/>
                    <a:pt x="393" y="224"/>
                  </a:cubicBezTo>
                  <a:cubicBezTo>
                    <a:pt x="378" y="235"/>
                    <a:pt x="365" y="234"/>
                    <a:pt x="357" y="222"/>
                  </a:cubicBezTo>
                  <a:cubicBezTo>
                    <a:pt x="349" y="211"/>
                    <a:pt x="352" y="197"/>
                    <a:pt x="366" y="188"/>
                  </a:cubicBezTo>
                  <a:cubicBezTo>
                    <a:pt x="452" y="128"/>
                    <a:pt x="547" y="89"/>
                    <a:pt x="650" y="72"/>
                  </a:cubicBezTo>
                  <a:cubicBezTo>
                    <a:pt x="681" y="67"/>
                    <a:pt x="713" y="65"/>
                    <a:pt x="746" y="61"/>
                  </a:cubicBezTo>
                  <a:cubicBezTo>
                    <a:pt x="746" y="51"/>
                    <a:pt x="747" y="41"/>
                    <a:pt x="746" y="31"/>
                  </a:cubicBezTo>
                  <a:cubicBezTo>
                    <a:pt x="745" y="17"/>
                    <a:pt x="750" y="7"/>
                    <a:pt x="762" y="0"/>
                  </a:cubicBezTo>
                  <a:cubicBezTo>
                    <a:pt x="767" y="0"/>
                    <a:pt x="772" y="0"/>
                    <a:pt x="777" y="0"/>
                  </a:cubicBezTo>
                  <a:close/>
                  <a:moveTo>
                    <a:pt x="746" y="285"/>
                  </a:moveTo>
                  <a:cubicBezTo>
                    <a:pt x="728" y="287"/>
                    <a:pt x="712" y="289"/>
                    <a:pt x="695" y="291"/>
                  </a:cubicBezTo>
                  <a:cubicBezTo>
                    <a:pt x="497" y="320"/>
                    <a:pt x="334" y="475"/>
                    <a:pt x="295" y="672"/>
                  </a:cubicBezTo>
                  <a:cubicBezTo>
                    <a:pt x="294" y="678"/>
                    <a:pt x="296" y="687"/>
                    <a:pt x="300" y="692"/>
                  </a:cubicBezTo>
                  <a:cubicBezTo>
                    <a:pt x="315" y="712"/>
                    <a:pt x="331" y="731"/>
                    <a:pt x="347" y="751"/>
                  </a:cubicBezTo>
                  <a:cubicBezTo>
                    <a:pt x="354" y="759"/>
                    <a:pt x="356" y="767"/>
                    <a:pt x="351" y="777"/>
                  </a:cubicBezTo>
                  <a:cubicBezTo>
                    <a:pt x="347" y="787"/>
                    <a:pt x="339" y="790"/>
                    <a:pt x="328" y="790"/>
                  </a:cubicBezTo>
                  <a:cubicBezTo>
                    <a:pt x="315" y="790"/>
                    <a:pt x="301" y="790"/>
                    <a:pt x="285" y="790"/>
                  </a:cubicBezTo>
                  <a:cubicBezTo>
                    <a:pt x="287" y="808"/>
                    <a:pt x="289" y="823"/>
                    <a:pt x="291" y="838"/>
                  </a:cubicBezTo>
                  <a:cubicBezTo>
                    <a:pt x="316" y="1035"/>
                    <a:pt x="475" y="1204"/>
                    <a:pt x="671" y="1241"/>
                  </a:cubicBezTo>
                  <a:cubicBezTo>
                    <a:pt x="677" y="1242"/>
                    <a:pt x="687" y="1240"/>
                    <a:pt x="692" y="1236"/>
                  </a:cubicBezTo>
                  <a:cubicBezTo>
                    <a:pt x="712" y="1221"/>
                    <a:pt x="731" y="1205"/>
                    <a:pt x="751" y="1189"/>
                  </a:cubicBezTo>
                  <a:cubicBezTo>
                    <a:pt x="759" y="1182"/>
                    <a:pt x="768" y="1179"/>
                    <a:pt x="777" y="1185"/>
                  </a:cubicBezTo>
                  <a:cubicBezTo>
                    <a:pt x="783" y="1190"/>
                    <a:pt x="788" y="1199"/>
                    <a:pt x="789" y="1207"/>
                  </a:cubicBezTo>
                  <a:cubicBezTo>
                    <a:pt x="791" y="1221"/>
                    <a:pt x="789" y="1236"/>
                    <a:pt x="789" y="1253"/>
                  </a:cubicBezTo>
                  <a:cubicBezTo>
                    <a:pt x="819" y="1248"/>
                    <a:pt x="847" y="1246"/>
                    <a:pt x="874" y="1239"/>
                  </a:cubicBezTo>
                  <a:cubicBezTo>
                    <a:pt x="1070" y="1189"/>
                    <a:pt x="1191" y="1065"/>
                    <a:pt x="1241" y="870"/>
                  </a:cubicBezTo>
                  <a:cubicBezTo>
                    <a:pt x="1244" y="859"/>
                    <a:pt x="1242" y="851"/>
                    <a:pt x="1234" y="842"/>
                  </a:cubicBezTo>
                  <a:cubicBezTo>
                    <a:pt x="1218" y="824"/>
                    <a:pt x="1203" y="805"/>
                    <a:pt x="1189" y="786"/>
                  </a:cubicBezTo>
                  <a:cubicBezTo>
                    <a:pt x="1185" y="779"/>
                    <a:pt x="1183" y="768"/>
                    <a:pt x="1185" y="760"/>
                  </a:cubicBezTo>
                  <a:cubicBezTo>
                    <a:pt x="1187" y="750"/>
                    <a:pt x="1197" y="746"/>
                    <a:pt x="1207" y="747"/>
                  </a:cubicBezTo>
                  <a:cubicBezTo>
                    <a:pt x="1222" y="747"/>
                    <a:pt x="1236" y="747"/>
                    <a:pt x="1253" y="747"/>
                  </a:cubicBezTo>
                  <a:cubicBezTo>
                    <a:pt x="1248" y="716"/>
                    <a:pt x="1246" y="688"/>
                    <a:pt x="1239" y="660"/>
                  </a:cubicBezTo>
                  <a:cubicBezTo>
                    <a:pt x="1188" y="465"/>
                    <a:pt x="1064" y="344"/>
                    <a:pt x="868" y="295"/>
                  </a:cubicBezTo>
                  <a:cubicBezTo>
                    <a:pt x="858" y="293"/>
                    <a:pt x="850" y="294"/>
                    <a:pt x="842" y="301"/>
                  </a:cubicBezTo>
                  <a:cubicBezTo>
                    <a:pt x="824" y="317"/>
                    <a:pt x="806" y="331"/>
                    <a:pt x="788" y="346"/>
                  </a:cubicBezTo>
                  <a:cubicBezTo>
                    <a:pt x="779" y="353"/>
                    <a:pt x="770" y="357"/>
                    <a:pt x="759" y="352"/>
                  </a:cubicBezTo>
                  <a:cubicBezTo>
                    <a:pt x="748" y="346"/>
                    <a:pt x="746" y="337"/>
                    <a:pt x="746" y="325"/>
                  </a:cubicBezTo>
                  <a:cubicBezTo>
                    <a:pt x="747" y="313"/>
                    <a:pt x="746" y="300"/>
                    <a:pt x="746" y="285"/>
                  </a:cubicBezTo>
                  <a:close/>
                  <a:moveTo>
                    <a:pt x="908" y="120"/>
                  </a:moveTo>
                  <a:cubicBezTo>
                    <a:pt x="924" y="137"/>
                    <a:pt x="937" y="153"/>
                    <a:pt x="951" y="167"/>
                  </a:cubicBezTo>
                  <a:cubicBezTo>
                    <a:pt x="971" y="187"/>
                    <a:pt x="971" y="198"/>
                    <a:pt x="949" y="215"/>
                  </a:cubicBezTo>
                  <a:cubicBezTo>
                    <a:pt x="933" y="228"/>
                    <a:pt x="917" y="241"/>
                    <a:pt x="899" y="256"/>
                  </a:cubicBezTo>
                  <a:cubicBezTo>
                    <a:pt x="906" y="258"/>
                    <a:pt x="909" y="259"/>
                    <a:pt x="913" y="260"/>
                  </a:cubicBezTo>
                  <a:cubicBezTo>
                    <a:pt x="993" y="283"/>
                    <a:pt x="1064" y="322"/>
                    <a:pt x="1124" y="378"/>
                  </a:cubicBezTo>
                  <a:cubicBezTo>
                    <a:pt x="1236" y="482"/>
                    <a:pt x="1294" y="611"/>
                    <a:pt x="1296" y="764"/>
                  </a:cubicBezTo>
                  <a:cubicBezTo>
                    <a:pt x="1297" y="784"/>
                    <a:pt x="1289" y="791"/>
                    <a:pt x="1268" y="792"/>
                  </a:cubicBezTo>
                  <a:cubicBezTo>
                    <a:pt x="1264" y="792"/>
                    <a:pt x="1259" y="792"/>
                    <a:pt x="1252" y="793"/>
                  </a:cubicBezTo>
                  <a:cubicBezTo>
                    <a:pt x="1285" y="833"/>
                    <a:pt x="1315" y="871"/>
                    <a:pt x="1347" y="909"/>
                  </a:cubicBezTo>
                  <a:cubicBezTo>
                    <a:pt x="1385" y="870"/>
                    <a:pt x="1421" y="832"/>
                    <a:pt x="1458" y="793"/>
                  </a:cubicBezTo>
                  <a:cubicBezTo>
                    <a:pt x="1434" y="788"/>
                    <a:pt x="1432" y="784"/>
                    <a:pt x="1430" y="760"/>
                  </a:cubicBezTo>
                  <a:cubicBezTo>
                    <a:pt x="1426" y="722"/>
                    <a:pt x="1426" y="682"/>
                    <a:pt x="1418" y="644"/>
                  </a:cubicBezTo>
                  <a:cubicBezTo>
                    <a:pt x="1367" y="408"/>
                    <a:pt x="1229" y="243"/>
                    <a:pt x="1006" y="151"/>
                  </a:cubicBezTo>
                  <a:cubicBezTo>
                    <a:pt x="975" y="138"/>
                    <a:pt x="941" y="131"/>
                    <a:pt x="908" y="120"/>
                  </a:cubicBezTo>
                  <a:close/>
                  <a:moveTo>
                    <a:pt x="637" y="1280"/>
                  </a:moveTo>
                  <a:cubicBezTo>
                    <a:pt x="630" y="1278"/>
                    <a:pt x="625" y="1277"/>
                    <a:pt x="620" y="1275"/>
                  </a:cubicBezTo>
                  <a:cubicBezTo>
                    <a:pt x="403" y="1213"/>
                    <a:pt x="247" y="1012"/>
                    <a:pt x="240" y="787"/>
                  </a:cubicBezTo>
                  <a:cubicBezTo>
                    <a:pt x="239" y="750"/>
                    <a:pt x="243" y="747"/>
                    <a:pt x="279" y="744"/>
                  </a:cubicBezTo>
                  <a:cubicBezTo>
                    <a:pt x="280" y="744"/>
                    <a:pt x="280" y="743"/>
                    <a:pt x="282" y="742"/>
                  </a:cubicBezTo>
                  <a:cubicBezTo>
                    <a:pt x="251" y="704"/>
                    <a:pt x="221" y="666"/>
                    <a:pt x="189" y="627"/>
                  </a:cubicBezTo>
                  <a:cubicBezTo>
                    <a:pt x="151" y="666"/>
                    <a:pt x="115" y="704"/>
                    <a:pt x="78" y="743"/>
                  </a:cubicBezTo>
                  <a:cubicBezTo>
                    <a:pt x="104" y="749"/>
                    <a:pt x="106" y="754"/>
                    <a:pt x="108" y="779"/>
                  </a:cubicBezTo>
                  <a:cubicBezTo>
                    <a:pt x="110" y="811"/>
                    <a:pt x="111" y="844"/>
                    <a:pt x="117" y="876"/>
                  </a:cubicBezTo>
                  <a:cubicBezTo>
                    <a:pt x="163" y="1122"/>
                    <a:pt x="303" y="1291"/>
                    <a:pt x="534" y="1386"/>
                  </a:cubicBezTo>
                  <a:cubicBezTo>
                    <a:pt x="564" y="1398"/>
                    <a:pt x="595" y="1406"/>
                    <a:pt x="627" y="1416"/>
                  </a:cubicBezTo>
                  <a:cubicBezTo>
                    <a:pt x="611" y="1399"/>
                    <a:pt x="597" y="1382"/>
                    <a:pt x="582" y="1367"/>
                  </a:cubicBezTo>
                  <a:cubicBezTo>
                    <a:pt x="566" y="1350"/>
                    <a:pt x="566" y="1338"/>
                    <a:pt x="584" y="1324"/>
                  </a:cubicBezTo>
                  <a:cubicBezTo>
                    <a:pt x="601" y="1310"/>
                    <a:pt x="618" y="1296"/>
                    <a:pt x="637" y="12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0DD9DC7-3791-4511-8F36-82D280065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24000" y="2644775"/>
              <a:ext cx="800100" cy="800100"/>
            </a:xfrm>
            <a:custGeom>
              <a:avLst/>
              <a:gdLst>
                <a:gd name="T0" fmla="*/ 189 w 722"/>
                <a:gd name="T1" fmla="*/ 96 h 721"/>
                <a:gd name="T2" fmla="*/ 281 w 722"/>
                <a:gd name="T3" fmla="*/ 81 h 721"/>
                <a:gd name="T4" fmla="*/ 297 w 722"/>
                <a:gd name="T5" fmla="*/ 39 h 721"/>
                <a:gd name="T6" fmla="*/ 383 w 722"/>
                <a:gd name="T7" fmla="*/ 0 h 721"/>
                <a:gd name="T8" fmla="*/ 428 w 722"/>
                <a:gd name="T9" fmla="*/ 66 h 721"/>
                <a:gd name="T10" fmla="*/ 502 w 722"/>
                <a:gd name="T11" fmla="*/ 107 h 721"/>
                <a:gd name="T12" fmla="*/ 545 w 722"/>
                <a:gd name="T13" fmla="*/ 86 h 721"/>
                <a:gd name="T14" fmla="*/ 631 w 722"/>
                <a:gd name="T15" fmla="*/ 121 h 721"/>
                <a:gd name="T16" fmla="*/ 628 w 722"/>
                <a:gd name="T17" fmla="*/ 247 h 721"/>
                <a:gd name="T18" fmla="*/ 662 w 722"/>
                <a:gd name="T19" fmla="*/ 294 h 721"/>
                <a:gd name="T20" fmla="*/ 721 w 722"/>
                <a:gd name="T21" fmla="*/ 338 h 721"/>
                <a:gd name="T22" fmla="*/ 686 w 722"/>
                <a:gd name="T23" fmla="*/ 423 h 721"/>
                <a:gd name="T24" fmla="*/ 619 w 722"/>
                <a:gd name="T25" fmla="*/ 494 h 721"/>
                <a:gd name="T26" fmla="*/ 635 w 722"/>
                <a:gd name="T27" fmla="*/ 546 h 721"/>
                <a:gd name="T28" fmla="*/ 600 w 722"/>
                <a:gd name="T29" fmla="*/ 631 h 721"/>
                <a:gd name="T30" fmla="*/ 472 w 722"/>
                <a:gd name="T31" fmla="*/ 628 h 721"/>
                <a:gd name="T32" fmla="*/ 426 w 722"/>
                <a:gd name="T33" fmla="*/ 666 h 721"/>
                <a:gd name="T34" fmla="*/ 385 w 722"/>
                <a:gd name="T35" fmla="*/ 720 h 721"/>
                <a:gd name="T36" fmla="*/ 298 w 722"/>
                <a:gd name="T37" fmla="*/ 684 h 721"/>
                <a:gd name="T38" fmla="*/ 227 w 722"/>
                <a:gd name="T39" fmla="*/ 618 h 721"/>
                <a:gd name="T40" fmla="*/ 175 w 722"/>
                <a:gd name="T41" fmla="*/ 635 h 721"/>
                <a:gd name="T42" fmla="*/ 90 w 722"/>
                <a:gd name="T43" fmla="*/ 599 h 721"/>
                <a:gd name="T44" fmla="*/ 93 w 722"/>
                <a:gd name="T45" fmla="*/ 472 h 721"/>
                <a:gd name="T46" fmla="*/ 59 w 722"/>
                <a:gd name="T47" fmla="*/ 427 h 721"/>
                <a:gd name="T48" fmla="*/ 0 w 722"/>
                <a:gd name="T49" fmla="*/ 369 h 721"/>
                <a:gd name="T50" fmla="*/ 38 w 722"/>
                <a:gd name="T51" fmla="*/ 297 h 721"/>
                <a:gd name="T52" fmla="*/ 81 w 722"/>
                <a:gd name="T53" fmla="*/ 281 h 721"/>
                <a:gd name="T54" fmla="*/ 105 w 722"/>
                <a:gd name="T55" fmla="*/ 202 h 721"/>
                <a:gd name="T56" fmla="*/ 91 w 722"/>
                <a:gd name="T57" fmla="*/ 120 h 721"/>
                <a:gd name="T58" fmla="*/ 152 w 722"/>
                <a:gd name="T59" fmla="*/ 74 h 721"/>
                <a:gd name="T60" fmla="*/ 95 w 722"/>
                <a:gd name="T61" fmla="*/ 387 h 721"/>
                <a:gd name="T62" fmla="*/ 156 w 722"/>
                <a:gd name="T63" fmla="*/ 496 h 721"/>
                <a:gd name="T64" fmla="*/ 125 w 722"/>
                <a:gd name="T65" fmla="*/ 568 h 721"/>
                <a:gd name="T66" fmla="*/ 193 w 722"/>
                <a:gd name="T67" fmla="*/ 566 h 721"/>
                <a:gd name="T68" fmla="*/ 313 w 722"/>
                <a:gd name="T69" fmla="*/ 601 h 721"/>
                <a:gd name="T70" fmla="*/ 340 w 722"/>
                <a:gd name="T71" fmla="*/ 665 h 721"/>
                <a:gd name="T72" fmla="*/ 380 w 722"/>
                <a:gd name="T73" fmla="*/ 676 h 721"/>
                <a:gd name="T74" fmla="*/ 411 w 722"/>
                <a:gd name="T75" fmla="*/ 601 h 721"/>
                <a:gd name="T76" fmla="*/ 529 w 722"/>
                <a:gd name="T77" fmla="*/ 566 h 721"/>
                <a:gd name="T78" fmla="*/ 597 w 722"/>
                <a:gd name="T79" fmla="*/ 570 h 721"/>
                <a:gd name="T80" fmla="*/ 566 w 722"/>
                <a:gd name="T81" fmla="*/ 495 h 721"/>
                <a:gd name="T82" fmla="*/ 650 w 722"/>
                <a:gd name="T83" fmla="*/ 384 h 721"/>
                <a:gd name="T84" fmla="*/ 665 w 722"/>
                <a:gd name="T85" fmla="*/ 339 h 721"/>
                <a:gd name="T86" fmla="*/ 601 w 722"/>
                <a:gd name="T87" fmla="*/ 310 h 721"/>
                <a:gd name="T88" fmla="*/ 567 w 722"/>
                <a:gd name="T89" fmla="*/ 192 h 721"/>
                <a:gd name="T90" fmla="*/ 569 w 722"/>
                <a:gd name="T91" fmla="*/ 125 h 721"/>
                <a:gd name="T92" fmla="*/ 494 w 722"/>
                <a:gd name="T93" fmla="*/ 154 h 721"/>
                <a:gd name="T94" fmla="*/ 387 w 722"/>
                <a:gd name="T95" fmla="*/ 93 h 721"/>
                <a:gd name="T96" fmla="*/ 342 w 722"/>
                <a:gd name="T97" fmla="*/ 45 h 721"/>
                <a:gd name="T98" fmla="*/ 311 w 722"/>
                <a:gd name="T99" fmla="*/ 120 h 721"/>
                <a:gd name="T100" fmla="*/ 191 w 722"/>
                <a:gd name="T101" fmla="*/ 154 h 721"/>
                <a:gd name="T102" fmla="*/ 125 w 722"/>
                <a:gd name="T103" fmla="*/ 152 h 721"/>
                <a:gd name="T104" fmla="*/ 155 w 722"/>
                <a:gd name="T105" fmla="*/ 227 h 721"/>
                <a:gd name="T106" fmla="*/ 95 w 722"/>
                <a:gd name="T107" fmla="*/ 334 h 721"/>
                <a:gd name="T108" fmla="*/ 46 w 722"/>
                <a:gd name="T109" fmla="*/ 379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" h="721">
                  <a:moveTo>
                    <a:pt x="152" y="74"/>
                  </a:moveTo>
                  <a:cubicBezTo>
                    <a:pt x="165" y="82"/>
                    <a:pt x="179" y="87"/>
                    <a:pt x="189" y="96"/>
                  </a:cubicBezTo>
                  <a:cubicBezTo>
                    <a:pt x="203" y="108"/>
                    <a:pt x="214" y="112"/>
                    <a:pt x="231" y="101"/>
                  </a:cubicBezTo>
                  <a:cubicBezTo>
                    <a:pt x="246" y="91"/>
                    <a:pt x="264" y="88"/>
                    <a:pt x="281" y="81"/>
                  </a:cubicBezTo>
                  <a:cubicBezTo>
                    <a:pt x="285" y="78"/>
                    <a:pt x="290" y="73"/>
                    <a:pt x="292" y="68"/>
                  </a:cubicBezTo>
                  <a:cubicBezTo>
                    <a:pt x="295" y="59"/>
                    <a:pt x="295" y="48"/>
                    <a:pt x="297" y="39"/>
                  </a:cubicBezTo>
                  <a:cubicBezTo>
                    <a:pt x="301" y="14"/>
                    <a:pt x="316" y="0"/>
                    <a:pt x="341" y="0"/>
                  </a:cubicBezTo>
                  <a:cubicBezTo>
                    <a:pt x="355" y="0"/>
                    <a:pt x="369" y="0"/>
                    <a:pt x="383" y="0"/>
                  </a:cubicBezTo>
                  <a:cubicBezTo>
                    <a:pt x="404" y="1"/>
                    <a:pt x="418" y="13"/>
                    <a:pt x="423" y="33"/>
                  </a:cubicBezTo>
                  <a:cubicBezTo>
                    <a:pt x="426" y="44"/>
                    <a:pt x="428" y="55"/>
                    <a:pt x="428" y="66"/>
                  </a:cubicBezTo>
                  <a:cubicBezTo>
                    <a:pt x="429" y="75"/>
                    <a:pt x="433" y="78"/>
                    <a:pt x="441" y="81"/>
                  </a:cubicBezTo>
                  <a:cubicBezTo>
                    <a:pt x="462" y="89"/>
                    <a:pt x="482" y="97"/>
                    <a:pt x="502" y="107"/>
                  </a:cubicBezTo>
                  <a:cubicBezTo>
                    <a:pt x="509" y="110"/>
                    <a:pt x="514" y="110"/>
                    <a:pt x="520" y="105"/>
                  </a:cubicBezTo>
                  <a:cubicBezTo>
                    <a:pt x="528" y="98"/>
                    <a:pt x="537" y="92"/>
                    <a:pt x="545" y="86"/>
                  </a:cubicBezTo>
                  <a:cubicBezTo>
                    <a:pt x="564" y="74"/>
                    <a:pt x="584" y="75"/>
                    <a:pt x="600" y="90"/>
                  </a:cubicBezTo>
                  <a:cubicBezTo>
                    <a:pt x="611" y="100"/>
                    <a:pt x="621" y="110"/>
                    <a:pt x="631" y="121"/>
                  </a:cubicBezTo>
                  <a:cubicBezTo>
                    <a:pt x="646" y="137"/>
                    <a:pt x="649" y="160"/>
                    <a:pt x="634" y="175"/>
                  </a:cubicBezTo>
                  <a:cubicBezTo>
                    <a:pt x="611" y="199"/>
                    <a:pt x="610" y="221"/>
                    <a:pt x="628" y="247"/>
                  </a:cubicBezTo>
                  <a:cubicBezTo>
                    <a:pt x="633" y="254"/>
                    <a:pt x="636" y="263"/>
                    <a:pt x="637" y="272"/>
                  </a:cubicBezTo>
                  <a:cubicBezTo>
                    <a:pt x="639" y="287"/>
                    <a:pt x="647" y="293"/>
                    <a:pt x="662" y="294"/>
                  </a:cubicBezTo>
                  <a:cubicBezTo>
                    <a:pt x="669" y="294"/>
                    <a:pt x="677" y="296"/>
                    <a:pt x="684" y="297"/>
                  </a:cubicBezTo>
                  <a:cubicBezTo>
                    <a:pt x="707" y="301"/>
                    <a:pt x="720" y="315"/>
                    <a:pt x="721" y="338"/>
                  </a:cubicBezTo>
                  <a:cubicBezTo>
                    <a:pt x="722" y="353"/>
                    <a:pt x="722" y="369"/>
                    <a:pt x="721" y="384"/>
                  </a:cubicBezTo>
                  <a:cubicBezTo>
                    <a:pt x="719" y="405"/>
                    <a:pt x="706" y="422"/>
                    <a:pt x="686" y="423"/>
                  </a:cubicBezTo>
                  <a:cubicBezTo>
                    <a:pt x="652" y="423"/>
                    <a:pt x="634" y="438"/>
                    <a:pt x="629" y="471"/>
                  </a:cubicBezTo>
                  <a:cubicBezTo>
                    <a:pt x="628" y="479"/>
                    <a:pt x="624" y="487"/>
                    <a:pt x="619" y="494"/>
                  </a:cubicBezTo>
                  <a:cubicBezTo>
                    <a:pt x="608" y="506"/>
                    <a:pt x="612" y="517"/>
                    <a:pt x="622" y="527"/>
                  </a:cubicBezTo>
                  <a:cubicBezTo>
                    <a:pt x="627" y="533"/>
                    <a:pt x="631" y="539"/>
                    <a:pt x="635" y="546"/>
                  </a:cubicBezTo>
                  <a:cubicBezTo>
                    <a:pt x="647" y="563"/>
                    <a:pt x="646" y="584"/>
                    <a:pt x="631" y="599"/>
                  </a:cubicBezTo>
                  <a:cubicBezTo>
                    <a:pt x="621" y="610"/>
                    <a:pt x="611" y="621"/>
                    <a:pt x="600" y="631"/>
                  </a:cubicBezTo>
                  <a:cubicBezTo>
                    <a:pt x="584" y="646"/>
                    <a:pt x="562" y="649"/>
                    <a:pt x="546" y="634"/>
                  </a:cubicBezTo>
                  <a:cubicBezTo>
                    <a:pt x="522" y="611"/>
                    <a:pt x="499" y="609"/>
                    <a:pt x="472" y="628"/>
                  </a:cubicBezTo>
                  <a:cubicBezTo>
                    <a:pt x="467" y="633"/>
                    <a:pt x="459" y="635"/>
                    <a:pt x="452" y="636"/>
                  </a:cubicBezTo>
                  <a:cubicBezTo>
                    <a:pt x="433" y="638"/>
                    <a:pt x="427" y="649"/>
                    <a:pt x="426" y="666"/>
                  </a:cubicBezTo>
                  <a:cubicBezTo>
                    <a:pt x="426" y="674"/>
                    <a:pt x="425" y="682"/>
                    <a:pt x="423" y="690"/>
                  </a:cubicBezTo>
                  <a:cubicBezTo>
                    <a:pt x="418" y="708"/>
                    <a:pt x="403" y="720"/>
                    <a:pt x="385" y="720"/>
                  </a:cubicBezTo>
                  <a:cubicBezTo>
                    <a:pt x="370" y="721"/>
                    <a:pt x="355" y="721"/>
                    <a:pt x="340" y="721"/>
                  </a:cubicBezTo>
                  <a:cubicBezTo>
                    <a:pt x="317" y="720"/>
                    <a:pt x="298" y="706"/>
                    <a:pt x="298" y="684"/>
                  </a:cubicBezTo>
                  <a:cubicBezTo>
                    <a:pt x="297" y="652"/>
                    <a:pt x="284" y="635"/>
                    <a:pt x="253" y="630"/>
                  </a:cubicBezTo>
                  <a:cubicBezTo>
                    <a:pt x="244" y="629"/>
                    <a:pt x="235" y="624"/>
                    <a:pt x="227" y="618"/>
                  </a:cubicBezTo>
                  <a:cubicBezTo>
                    <a:pt x="215" y="610"/>
                    <a:pt x="205" y="610"/>
                    <a:pt x="195" y="621"/>
                  </a:cubicBezTo>
                  <a:cubicBezTo>
                    <a:pt x="189" y="626"/>
                    <a:pt x="182" y="630"/>
                    <a:pt x="175" y="635"/>
                  </a:cubicBezTo>
                  <a:cubicBezTo>
                    <a:pt x="157" y="647"/>
                    <a:pt x="138" y="646"/>
                    <a:pt x="122" y="631"/>
                  </a:cubicBezTo>
                  <a:cubicBezTo>
                    <a:pt x="111" y="621"/>
                    <a:pt x="100" y="610"/>
                    <a:pt x="90" y="599"/>
                  </a:cubicBezTo>
                  <a:cubicBezTo>
                    <a:pt x="75" y="583"/>
                    <a:pt x="72" y="562"/>
                    <a:pt x="87" y="546"/>
                  </a:cubicBezTo>
                  <a:cubicBezTo>
                    <a:pt x="110" y="522"/>
                    <a:pt x="112" y="499"/>
                    <a:pt x="93" y="472"/>
                  </a:cubicBezTo>
                  <a:cubicBezTo>
                    <a:pt x="88" y="465"/>
                    <a:pt x="85" y="456"/>
                    <a:pt x="84" y="447"/>
                  </a:cubicBezTo>
                  <a:cubicBezTo>
                    <a:pt x="81" y="432"/>
                    <a:pt x="73" y="427"/>
                    <a:pt x="59" y="427"/>
                  </a:cubicBezTo>
                  <a:cubicBezTo>
                    <a:pt x="56" y="427"/>
                    <a:pt x="52" y="426"/>
                    <a:pt x="49" y="426"/>
                  </a:cubicBezTo>
                  <a:cubicBezTo>
                    <a:pt x="12" y="421"/>
                    <a:pt x="0" y="407"/>
                    <a:pt x="0" y="369"/>
                  </a:cubicBezTo>
                  <a:cubicBezTo>
                    <a:pt x="0" y="360"/>
                    <a:pt x="0" y="351"/>
                    <a:pt x="0" y="343"/>
                  </a:cubicBezTo>
                  <a:cubicBezTo>
                    <a:pt x="0" y="317"/>
                    <a:pt x="13" y="301"/>
                    <a:pt x="38" y="297"/>
                  </a:cubicBezTo>
                  <a:cubicBezTo>
                    <a:pt x="48" y="295"/>
                    <a:pt x="58" y="295"/>
                    <a:pt x="68" y="292"/>
                  </a:cubicBezTo>
                  <a:cubicBezTo>
                    <a:pt x="73" y="290"/>
                    <a:pt x="78" y="286"/>
                    <a:pt x="81" y="281"/>
                  </a:cubicBezTo>
                  <a:cubicBezTo>
                    <a:pt x="90" y="261"/>
                    <a:pt x="98" y="240"/>
                    <a:pt x="106" y="219"/>
                  </a:cubicBezTo>
                  <a:cubicBezTo>
                    <a:pt x="108" y="214"/>
                    <a:pt x="108" y="207"/>
                    <a:pt x="105" y="202"/>
                  </a:cubicBezTo>
                  <a:cubicBezTo>
                    <a:pt x="100" y="193"/>
                    <a:pt x="92" y="184"/>
                    <a:pt x="86" y="175"/>
                  </a:cubicBezTo>
                  <a:cubicBezTo>
                    <a:pt x="74" y="156"/>
                    <a:pt x="75" y="137"/>
                    <a:pt x="91" y="120"/>
                  </a:cubicBezTo>
                  <a:cubicBezTo>
                    <a:pt x="100" y="110"/>
                    <a:pt x="110" y="99"/>
                    <a:pt x="122" y="90"/>
                  </a:cubicBezTo>
                  <a:cubicBezTo>
                    <a:pt x="130" y="84"/>
                    <a:pt x="140" y="80"/>
                    <a:pt x="152" y="74"/>
                  </a:cubicBezTo>
                  <a:close/>
                  <a:moveTo>
                    <a:pt x="46" y="379"/>
                  </a:moveTo>
                  <a:cubicBezTo>
                    <a:pt x="63" y="382"/>
                    <a:pt x="79" y="385"/>
                    <a:pt x="95" y="387"/>
                  </a:cubicBezTo>
                  <a:cubicBezTo>
                    <a:pt x="109" y="389"/>
                    <a:pt x="117" y="396"/>
                    <a:pt x="120" y="409"/>
                  </a:cubicBezTo>
                  <a:cubicBezTo>
                    <a:pt x="126" y="440"/>
                    <a:pt x="138" y="469"/>
                    <a:pt x="156" y="496"/>
                  </a:cubicBezTo>
                  <a:cubicBezTo>
                    <a:pt x="164" y="507"/>
                    <a:pt x="163" y="518"/>
                    <a:pt x="154" y="529"/>
                  </a:cubicBezTo>
                  <a:cubicBezTo>
                    <a:pt x="144" y="542"/>
                    <a:pt x="134" y="556"/>
                    <a:pt x="125" y="568"/>
                  </a:cubicBezTo>
                  <a:cubicBezTo>
                    <a:pt x="134" y="579"/>
                    <a:pt x="143" y="588"/>
                    <a:pt x="151" y="597"/>
                  </a:cubicBezTo>
                  <a:cubicBezTo>
                    <a:pt x="166" y="586"/>
                    <a:pt x="180" y="576"/>
                    <a:pt x="193" y="566"/>
                  </a:cubicBezTo>
                  <a:cubicBezTo>
                    <a:pt x="203" y="558"/>
                    <a:pt x="213" y="557"/>
                    <a:pt x="224" y="564"/>
                  </a:cubicBezTo>
                  <a:cubicBezTo>
                    <a:pt x="251" y="582"/>
                    <a:pt x="281" y="595"/>
                    <a:pt x="313" y="601"/>
                  </a:cubicBezTo>
                  <a:cubicBezTo>
                    <a:pt x="325" y="604"/>
                    <a:pt x="332" y="611"/>
                    <a:pt x="333" y="624"/>
                  </a:cubicBezTo>
                  <a:cubicBezTo>
                    <a:pt x="335" y="638"/>
                    <a:pt x="337" y="652"/>
                    <a:pt x="340" y="665"/>
                  </a:cubicBezTo>
                  <a:cubicBezTo>
                    <a:pt x="341" y="669"/>
                    <a:pt x="345" y="675"/>
                    <a:pt x="348" y="675"/>
                  </a:cubicBezTo>
                  <a:cubicBezTo>
                    <a:pt x="358" y="677"/>
                    <a:pt x="369" y="676"/>
                    <a:pt x="380" y="676"/>
                  </a:cubicBezTo>
                  <a:cubicBezTo>
                    <a:pt x="382" y="658"/>
                    <a:pt x="385" y="643"/>
                    <a:pt x="387" y="627"/>
                  </a:cubicBezTo>
                  <a:cubicBezTo>
                    <a:pt x="388" y="612"/>
                    <a:pt x="396" y="603"/>
                    <a:pt x="411" y="601"/>
                  </a:cubicBezTo>
                  <a:cubicBezTo>
                    <a:pt x="441" y="595"/>
                    <a:pt x="470" y="583"/>
                    <a:pt x="496" y="565"/>
                  </a:cubicBezTo>
                  <a:cubicBezTo>
                    <a:pt x="507" y="558"/>
                    <a:pt x="518" y="558"/>
                    <a:pt x="529" y="566"/>
                  </a:cubicBezTo>
                  <a:cubicBezTo>
                    <a:pt x="542" y="577"/>
                    <a:pt x="556" y="586"/>
                    <a:pt x="569" y="596"/>
                  </a:cubicBezTo>
                  <a:cubicBezTo>
                    <a:pt x="579" y="587"/>
                    <a:pt x="588" y="578"/>
                    <a:pt x="597" y="570"/>
                  </a:cubicBezTo>
                  <a:cubicBezTo>
                    <a:pt x="587" y="556"/>
                    <a:pt x="577" y="542"/>
                    <a:pt x="567" y="529"/>
                  </a:cubicBezTo>
                  <a:cubicBezTo>
                    <a:pt x="558" y="518"/>
                    <a:pt x="559" y="507"/>
                    <a:pt x="566" y="495"/>
                  </a:cubicBezTo>
                  <a:cubicBezTo>
                    <a:pt x="577" y="474"/>
                    <a:pt x="589" y="454"/>
                    <a:pt x="595" y="431"/>
                  </a:cubicBezTo>
                  <a:cubicBezTo>
                    <a:pt x="608" y="385"/>
                    <a:pt x="605" y="390"/>
                    <a:pt x="650" y="384"/>
                  </a:cubicBezTo>
                  <a:cubicBezTo>
                    <a:pt x="677" y="380"/>
                    <a:pt x="677" y="379"/>
                    <a:pt x="676" y="353"/>
                  </a:cubicBezTo>
                  <a:cubicBezTo>
                    <a:pt x="676" y="344"/>
                    <a:pt x="674" y="340"/>
                    <a:pt x="665" y="339"/>
                  </a:cubicBezTo>
                  <a:cubicBezTo>
                    <a:pt x="652" y="338"/>
                    <a:pt x="640" y="335"/>
                    <a:pt x="628" y="334"/>
                  </a:cubicBezTo>
                  <a:cubicBezTo>
                    <a:pt x="612" y="333"/>
                    <a:pt x="604" y="325"/>
                    <a:pt x="601" y="310"/>
                  </a:cubicBezTo>
                  <a:cubicBezTo>
                    <a:pt x="595" y="280"/>
                    <a:pt x="583" y="251"/>
                    <a:pt x="566" y="225"/>
                  </a:cubicBezTo>
                  <a:cubicBezTo>
                    <a:pt x="558" y="214"/>
                    <a:pt x="558" y="203"/>
                    <a:pt x="567" y="192"/>
                  </a:cubicBezTo>
                  <a:cubicBezTo>
                    <a:pt x="577" y="179"/>
                    <a:pt x="587" y="165"/>
                    <a:pt x="596" y="152"/>
                  </a:cubicBezTo>
                  <a:cubicBezTo>
                    <a:pt x="587" y="143"/>
                    <a:pt x="578" y="134"/>
                    <a:pt x="569" y="125"/>
                  </a:cubicBezTo>
                  <a:cubicBezTo>
                    <a:pt x="556" y="134"/>
                    <a:pt x="543" y="143"/>
                    <a:pt x="531" y="153"/>
                  </a:cubicBezTo>
                  <a:cubicBezTo>
                    <a:pt x="518" y="163"/>
                    <a:pt x="508" y="161"/>
                    <a:pt x="494" y="154"/>
                  </a:cubicBezTo>
                  <a:cubicBezTo>
                    <a:pt x="467" y="141"/>
                    <a:pt x="439" y="130"/>
                    <a:pt x="411" y="121"/>
                  </a:cubicBezTo>
                  <a:cubicBezTo>
                    <a:pt x="397" y="115"/>
                    <a:pt x="388" y="108"/>
                    <a:pt x="387" y="93"/>
                  </a:cubicBezTo>
                  <a:cubicBezTo>
                    <a:pt x="385" y="77"/>
                    <a:pt x="382" y="61"/>
                    <a:pt x="380" y="45"/>
                  </a:cubicBezTo>
                  <a:cubicBezTo>
                    <a:pt x="366" y="45"/>
                    <a:pt x="355" y="45"/>
                    <a:pt x="342" y="45"/>
                  </a:cubicBezTo>
                  <a:cubicBezTo>
                    <a:pt x="339" y="63"/>
                    <a:pt x="336" y="79"/>
                    <a:pt x="334" y="96"/>
                  </a:cubicBezTo>
                  <a:cubicBezTo>
                    <a:pt x="332" y="110"/>
                    <a:pt x="324" y="117"/>
                    <a:pt x="311" y="120"/>
                  </a:cubicBezTo>
                  <a:cubicBezTo>
                    <a:pt x="280" y="126"/>
                    <a:pt x="252" y="138"/>
                    <a:pt x="226" y="155"/>
                  </a:cubicBezTo>
                  <a:cubicBezTo>
                    <a:pt x="214" y="163"/>
                    <a:pt x="203" y="162"/>
                    <a:pt x="191" y="154"/>
                  </a:cubicBezTo>
                  <a:cubicBezTo>
                    <a:pt x="178" y="143"/>
                    <a:pt x="165" y="134"/>
                    <a:pt x="153" y="125"/>
                  </a:cubicBezTo>
                  <a:cubicBezTo>
                    <a:pt x="143" y="134"/>
                    <a:pt x="134" y="142"/>
                    <a:pt x="125" y="152"/>
                  </a:cubicBezTo>
                  <a:cubicBezTo>
                    <a:pt x="134" y="164"/>
                    <a:pt x="143" y="178"/>
                    <a:pt x="153" y="190"/>
                  </a:cubicBezTo>
                  <a:cubicBezTo>
                    <a:pt x="163" y="202"/>
                    <a:pt x="162" y="213"/>
                    <a:pt x="155" y="227"/>
                  </a:cubicBezTo>
                  <a:cubicBezTo>
                    <a:pt x="142" y="254"/>
                    <a:pt x="130" y="282"/>
                    <a:pt x="120" y="311"/>
                  </a:cubicBezTo>
                  <a:cubicBezTo>
                    <a:pt x="116" y="324"/>
                    <a:pt x="109" y="332"/>
                    <a:pt x="95" y="334"/>
                  </a:cubicBezTo>
                  <a:cubicBezTo>
                    <a:pt x="79" y="336"/>
                    <a:pt x="62" y="339"/>
                    <a:pt x="46" y="341"/>
                  </a:cubicBezTo>
                  <a:cubicBezTo>
                    <a:pt x="46" y="354"/>
                    <a:pt x="46" y="366"/>
                    <a:pt x="46" y="3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695E2D9-5906-456B-99D0-1D098B12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50" y="2865438"/>
              <a:ext cx="361950" cy="358775"/>
            </a:xfrm>
            <a:custGeom>
              <a:avLst/>
              <a:gdLst>
                <a:gd name="T0" fmla="*/ 0 w 326"/>
                <a:gd name="T1" fmla="*/ 163 h 324"/>
                <a:gd name="T2" fmla="*/ 154 w 326"/>
                <a:gd name="T3" fmla="*/ 5 h 324"/>
                <a:gd name="T4" fmla="*/ 317 w 326"/>
                <a:gd name="T5" fmla="*/ 147 h 324"/>
                <a:gd name="T6" fmla="*/ 189 w 326"/>
                <a:gd name="T7" fmla="*/ 318 h 324"/>
                <a:gd name="T8" fmla="*/ 86 w 326"/>
                <a:gd name="T9" fmla="*/ 302 h 324"/>
                <a:gd name="T10" fmla="*/ 70 w 326"/>
                <a:gd name="T11" fmla="*/ 268 h 324"/>
                <a:gd name="T12" fmla="*/ 106 w 326"/>
                <a:gd name="T13" fmla="*/ 262 h 324"/>
                <a:gd name="T14" fmla="*/ 271 w 326"/>
                <a:gd name="T15" fmla="*/ 176 h 324"/>
                <a:gd name="T16" fmla="*/ 173 w 326"/>
                <a:gd name="T17" fmla="*/ 51 h 324"/>
                <a:gd name="T18" fmla="*/ 48 w 326"/>
                <a:gd name="T19" fmla="*/ 149 h 324"/>
                <a:gd name="T20" fmla="*/ 53 w 326"/>
                <a:gd name="T21" fmla="*/ 198 h 324"/>
                <a:gd name="T22" fmla="*/ 38 w 326"/>
                <a:gd name="T23" fmla="*/ 231 h 324"/>
                <a:gd name="T24" fmla="*/ 10 w 326"/>
                <a:gd name="T25" fmla="*/ 211 h 324"/>
                <a:gd name="T26" fmla="*/ 0 w 326"/>
                <a:gd name="T27" fmla="*/ 16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" h="324">
                  <a:moveTo>
                    <a:pt x="0" y="163"/>
                  </a:moveTo>
                  <a:cubicBezTo>
                    <a:pt x="2" y="77"/>
                    <a:pt x="67" y="10"/>
                    <a:pt x="154" y="5"/>
                  </a:cubicBezTo>
                  <a:cubicBezTo>
                    <a:pt x="235" y="0"/>
                    <a:pt x="306" y="62"/>
                    <a:pt x="317" y="147"/>
                  </a:cubicBezTo>
                  <a:cubicBezTo>
                    <a:pt x="326" y="225"/>
                    <a:pt x="268" y="303"/>
                    <a:pt x="189" y="318"/>
                  </a:cubicBezTo>
                  <a:cubicBezTo>
                    <a:pt x="153" y="324"/>
                    <a:pt x="118" y="319"/>
                    <a:pt x="86" y="302"/>
                  </a:cubicBezTo>
                  <a:cubicBezTo>
                    <a:pt x="69" y="293"/>
                    <a:pt x="63" y="281"/>
                    <a:pt x="70" y="268"/>
                  </a:cubicBezTo>
                  <a:cubicBezTo>
                    <a:pt x="76" y="256"/>
                    <a:pt x="89" y="253"/>
                    <a:pt x="106" y="262"/>
                  </a:cubicBezTo>
                  <a:cubicBezTo>
                    <a:pt x="178" y="298"/>
                    <a:pt x="259" y="257"/>
                    <a:pt x="271" y="176"/>
                  </a:cubicBezTo>
                  <a:cubicBezTo>
                    <a:pt x="281" y="116"/>
                    <a:pt x="235" y="58"/>
                    <a:pt x="173" y="51"/>
                  </a:cubicBezTo>
                  <a:cubicBezTo>
                    <a:pt x="111" y="43"/>
                    <a:pt x="53" y="89"/>
                    <a:pt x="48" y="149"/>
                  </a:cubicBezTo>
                  <a:cubicBezTo>
                    <a:pt x="47" y="165"/>
                    <a:pt x="50" y="182"/>
                    <a:pt x="53" y="198"/>
                  </a:cubicBezTo>
                  <a:cubicBezTo>
                    <a:pt x="56" y="215"/>
                    <a:pt x="52" y="227"/>
                    <a:pt x="38" y="231"/>
                  </a:cubicBezTo>
                  <a:cubicBezTo>
                    <a:pt x="26" y="234"/>
                    <a:pt x="14" y="227"/>
                    <a:pt x="10" y="211"/>
                  </a:cubicBezTo>
                  <a:cubicBezTo>
                    <a:pt x="5" y="195"/>
                    <a:pt x="3" y="179"/>
                    <a:pt x="0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5" name="Freeform 40">
            <a:extLst>
              <a:ext uri="{FF2B5EF4-FFF2-40B4-BE49-F238E27FC236}">
                <a16:creationId xmlns:a16="http://schemas.microsoft.com/office/drawing/2014/main" id="{A369629C-6B4E-40ED-88BD-5D3814BE03B0}"/>
              </a:ext>
            </a:extLst>
          </p:cNvPr>
          <p:cNvSpPr>
            <a:spLocks noEditPoints="1"/>
          </p:cNvSpPr>
          <p:nvPr/>
        </p:nvSpPr>
        <p:spPr bwMode="auto">
          <a:xfrm>
            <a:off x="4413581" y="4300324"/>
            <a:ext cx="989482" cy="1095716"/>
          </a:xfrm>
          <a:custGeom>
            <a:avLst/>
            <a:gdLst>
              <a:gd name="T0" fmla="*/ 1055 w 1849"/>
              <a:gd name="T1" fmla="*/ 951 h 2049"/>
              <a:gd name="T2" fmla="*/ 1061 w 1849"/>
              <a:gd name="T3" fmla="*/ 791 h 2049"/>
              <a:gd name="T4" fmla="*/ 1360 w 1849"/>
              <a:gd name="T5" fmla="*/ 582 h 2049"/>
              <a:gd name="T6" fmla="*/ 1041 w 1849"/>
              <a:gd name="T7" fmla="*/ 687 h 2049"/>
              <a:gd name="T8" fmla="*/ 939 w 1849"/>
              <a:gd name="T9" fmla="*/ 822 h 2049"/>
              <a:gd name="T10" fmla="*/ 888 w 1849"/>
              <a:gd name="T11" fmla="*/ 560 h 2049"/>
              <a:gd name="T12" fmla="*/ 1087 w 1849"/>
              <a:gd name="T13" fmla="*/ 469 h 2049"/>
              <a:gd name="T14" fmla="*/ 1362 w 1849"/>
              <a:gd name="T15" fmla="*/ 445 h 2049"/>
              <a:gd name="T16" fmla="*/ 1378 w 1849"/>
              <a:gd name="T17" fmla="*/ 32 h 2049"/>
              <a:gd name="T18" fmla="*/ 1440 w 1849"/>
              <a:gd name="T19" fmla="*/ 46 h 2049"/>
              <a:gd name="T20" fmla="*/ 1798 w 1849"/>
              <a:gd name="T21" fmla="*/ 46 h 2049"/>
              <a:gd name="T22" fmla="*/ 1742 w 1849"/>
              <a:gd name="T23" fmla="*/ 199 h 2049"/>
              <a:gd name="T24" fmla="*/ 1786 w 1849"/>
              <a:gd name="T25" fmla="*/ 352 h 2049"/>
              <a:gd name="T26" fmla="*/ 1439 w 1849"/>
              <a:gd name="T27" fmla="*/ 398 h 2049"/>
              <a:gd name="T28" fmla="*/ 1447 w 1849"/>
              <a:gd name="T29" fmla="*/ 576 h 2049"/>
              <a:gd name="T30" fmla="*/ 1440 w 1849"/>
              <a:gd name="T31" fmla="*/ 1113 h 2049"/>
              <a:gd name="T32" fmla="*/ 1722 w 1849"/>
              <a:gd name="T33" fmla="*/ 1960 h 2049"/>
              <a:gd name="T34" fmla="*/ 1830 w 1849"/>
              <a:gd name="T35" fmla="*/ 2019 h 2049"/>
              <a:gd name="T36" fmla="*/ 46 w 1849"/>
              <a:gd name="T37" fmla="*/ 2049 h 2049"/>
              <a:gd name="T38" fmla="*/ 30 w 1849"/>
              <a:gd name="T39" fmla="*/ 1989 h 2049"/>
              <a:gd name="T40" fmla="*/ 107 w 1849"/>
              <a:gd name="T41" fmla="*/ 1855 h 2049"/>
              <a:gd name="T42" fmla="*/ 493 w 1849"/>
              <a:gd name="T43" fmla="*/ 1786 h 2049"/>
              <a:gd name="T44" fmla="*/ 676 w 1849"/>
              <a:gd name="T45" fmla="*/ 1599 h 2049"/>
              <a:gd name="T46" fmla="*/ 827 w 1849"/>
              <a:gd name="T47" fmla="*/ 1303 h 2049"/>
              <a:gd name="T48" fmla="*/ 884 w 1849"/>
              <a:gd name="T49" fmla="*/ 906 h 2049"/>
              <a:gd name="T50" fmla="*/ 915 w 1849"/>
              <a:gd name="T51" fmla="*/ 1018 h 2049"/>
              <a:gd name="T52" fmla="*/ 1662 w 1849"/>
              <a:gd name="T53" fmla="*/ 1223 h 2049"/>
              <a:gd name="T54" fmla="*/ 1333 w 1849"/>
              <a:gd name="T55" fmla="*/ 1228 h 2049"/>
              <a:gd name="T56" fmla="*/ 1273 w 1849"/>
              <a:gd name="T57" fmla="*/ 1652 h 2049"/>
              <a:gd name="T58" fmla="*/ 1000 w 1849"/>
              <a:gd name="T59" fmla="*/ 1466 h 2049"/>
              <a:gd name="T60" fmla="*/ 944 w 1849"/>
              <a:gd name="T61" fmla="*/ 1988 h 2049"/>
              <a:gd name="T62" fmla="*/ 1303 w 1849"/>
              <a:gd name="T63" fmla="*/ 1779 h 2049"/>
              <a:gd name="T64" fmla="*/ 1333 w 1849"/>
              <a:gd name="T65" fmla="*/ 1988 h 2049"/>
              <a:gd name="T66" fmla="*/ 882 w 1849"/>
              <a:gd name="T67" fmla="*/ 1979 h 2049"/>
              <a:gd name="T68" fmla="*/ 605 w 1849"/>
              <a:gd name="T69" fmla="*/ 1659 h 2049"/>
              <a:gd name="T70" fmla="*/ 553 w 1849"/>
              <a:gd name="T71" fmla="*/ 1988 h 2049"/>
              <a:gd name="T72" fmla="*/ 1369 w 1849"/>
              <a:gd name="T73" fmla="*/ 648 h 2049"/>
              <a:gd name="T74" fmla="*/ 1115 w 1849"/>
              <a:gd name="T75" fmla="*/ 963 h 2049"/>
              <a:gd name="T76" fmla="*/ 1260 w 1849"/>
              <a:gd name="T77" fmla="*/ 1227 h 2049"/>
              <a:gd name="T78" fmla="*/ 1273 w 1849"/>
              <a:gd name="T79" fmla="*/ 1413 h 2049"/>
              <a:gd name="T80" fmla="*/ 1327 w 1849"/>
              <a:gd name="T81" fmla="*/ 1125 h 2049"/>
              <a:gd name="T82" fmla="*/ 1753 w 1849"/>
              <a:gd name="T83" fmla="*/ 109 h 2049"/>
              <a:gd name="T84" fmla="*/ 1438 w 1849"/>
              <a:gd name="T85" fmla="*/ 121 h 2049"/>
              <a:gd name="T86" fmla="*/ 1754 w 1849"/>
              <a:gd name="T87" fmla="*/ 290 h 2049"/>
              <a:gd name="T88" fmla="*/ 1753 w 1849"/>
              <a:gd name="T89" fmla="*/ 109 h 2049"/>
              <a:gd name="T90" fmla="*/ 443 w 1849"/>
              <a:gd name="T91" fmla="*/ 1839 h 2049"/>
              <a:gd name="T92" fmla="*/ 165 w 1849"/>
              <a:gd name="T93" fmla="*/ 1875 h 2049"/>
              <a:gd name="T94" fmla="*/ 1036 w 1849"/>
              <a:gd name="T95" fmla="*/ 1033 h 2049"/>
              <a:gd name="T96" fmla="*/ 886 w 1849"/>
              <a:gd name="T97" fmla="*/ 1297 h 2049"/>
              <a:gd name="T98" fmla="*/ 761 w 1849"/>
              <a:gd name="T99" fmla="*/ 1596 h 2049"/>
              <a:gd name="T100" fmla="*/ 934 w 1849"/>
              <a:gd name="T101" fmla="*/ 1389 h 2049"/>
              <a:gd name="T102" fmla="*/ 1036 w 1849"/>
              <a:gd name="T103" fmla="*/ 1033 h 2049"/>
              <a:gd name="T104" fmla="*/ 1188 w 1849"/>
              <a:gd name="T105" fmla="*/ 1166 h 2049"/>
              <a:gd name="T106" fmla="*/ 1093 w 1849"/>
              <a:gd name="T107" fmla="*/ 1057 h 2049"/>
              <a:gd name="T108" fmla="*/ 1143 w 1849"/>
              <a:gd name="T109" fmla="*/ 1266 h 2049"/>
              <a:gd name="T110" fmla="*/ 1178 w 1849"/>
              <a:gd name="T111" fmla="*/ 1404 h 2049"/>
              <a:gd name="T112" fmla="*/ 946 w 1849"/>
              <a:gd name="T113" fmla="*/ 542 h 2049"/>
              <a:gd name="T114" fmla="*/ 1054 w 1849"/>
              <a:gd name="T115" fmla="*/ 612 h 2049"/>
              <a:gd name="T116" fmla="*/ 1004 w 1849"/>
              <a:gd name="T117" fmla="*/ 473 h 2049"/>
              <a:gd name="T118" fmla="*/ 1063 w 1849"/>
              <a:gd name="T119" fmla="*/ 1224 h 2049"/>
              <a:gd name="T120" fmla="*/ 850 w 1849"/>
              <a:gd name="T121" fmla="*/ 1599 h 2049"/>
              <a:gd name="T122" fmla="*/ 850 w 1849"/>
              <a:gd name="T123" fmla="*/ 1599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49" h="2049">
                <a:moveTo>
                  <a:pt x="915" y="1018"/>
                </a:moveTo>
                <a:cubicBezTo>
                  <a:pt x="960" y="1000"/>
                  <a:pt x="1001" y="983"/>
                  <a:pt x="1041" y="966"/>
                </a:cubicBezTo>
                <a:cubicBezTo>
                  <a:pt x="1047" y="964"/>
                  <a:pt x="1053" y="957"/>
                  <a:pt x="1055" y="951"/>
                </a:cubicBezTo>
                <a:cubicBezTo>
                  <a:pt x="1071" y="906"/>
                  <a:pt x="1085" y="861"/>
                  <a:pt x="1101" y="814"/>
                </a:cubicBezTo>
                <a:cubicBezTo>
                  <a:pt x="1098" y="813"/>
                  <a:pt x="1096" y="812"/>
                  <a:pt x="1093" y="812"/>
                </a:cubicBezTo>
                <a:cubicBezTo>
                  <a:pt x="1078" y="813"/>
                  <a:pt x="1066" y="807"/>
                  <a:pt x="1061" y="791"/>
                </a:cubicBezTo>
                <a:cubicBezTo>
                  <a:pt x="1056" y="775"/>
                  <a:pt x="1063" y="763"/>
                  <a:pt x="1077" y="755"/>
                </a:cubicBezTo>
                <a:cubicBezTo>
                  <a:pt x="1152" y="709"/>
                  <a:pt x="1227" y="664"/>
                  <a:pt x="1301" y="619"/>
                </a:cubicBezTo>
                <a:cubicBezTo>
                  <a:pt x="1321" y="606"/>
                  <a:pt x="1341" y="595"/>
                  <a:pt x="1360" y="582"/>
                </a:cubicBezTo>
                <a:cubicBezTo>
                  <a:pt x="1393" y="559"/>
                  <a:pt x="1411" y="528"/>
                  <a:pt x="1414" y="486"/>
                </a:cubicBezTo>
                <a:cubicBezTo>
                  <a:pt x="1405" y="490"/>
                  <a:pt x="1400" y="493"/>
                  <a:pt x="1394" y="496"/>
                </a:cubicBezTo>
                <a:cubicBezTo>
                  <a:pt x="1276" y="560"/>
                  <a:pt x="1159" y="624"/>
                  <a:pt x="1041" y="687"/>
                </a:cubicBezTo>
                <a:cubicBezTo>
                  <a:pt x="1016" y="700"/>
                  <a:pt x="1001" y="719"/>
                  <a:pt x="993" y="745"/>
                </a:cubicBezTo>
                <a:cubicBezTo>
                  <a:pt x="987" y="763"/>
                  <a:pt x="982" y="781"/>
                  <a:pt x="977" y="798"/>
                </a:cubicBezTo>
                <a:cubicBezTo>
                  <a:pt x="970" y="818"/>
                  <a:pt x="956" y="827"/>
                  <a:pt x="939" y="822"/>
                </a:cubicBezTo>
                <a:cubicBezTo>
                  <a:pt x="921" y="817"/>
                  <a:pt x="913" y="802"/>
                  <a:pt x="920" y="781"/>
                </a:cubicBezTo>
                <a:cubicBezTo>
                  <a:pt x="931" y="746"/>
                  <a:pt x="943" y="711"/>
                  <a:pt x="956" y="673"/>
                </a:cubicBezTo>
                <a:cubicBezTo>
                  <a:pt x="922" y="646"/>
                  <a:pt x="908" y="601"/>
                  <a:pt x="888" y="560"/>
                </a:cubicBezTo>
                <a:cubicBezTo>
                  <a:pt x="878" y="540"/>
                  <a:pt x="881" y="518"/>
                  <a:pt x="887" y="496"/>
                </a:cubicBezTo>
                <a:cubicBezTo>
                  <a:pt x="899" y="450"/>
                  <a:pt x="984" y="406"/>
                  <a:pt x="1030" y="422"/>
                </a:cubicBezTo>
                <a:cubicBezTo>
                  <a:pt x="1055" y="431"/>
                  <a:pt x="1074" y="446"/>
                  <a:pt x="1087" y="469"/>
                </a:cubicBezTo>
                <a:cubicBezTo>
                  <a:pt x="1103" y="501"/>
                  <a:pt x="1119" y="533"/>
                  <a:pt x="1136" y="567"/>
                </a:cubicBezTo>
                <a:cubicBezTo>
                  <a:pt x="1163" y="553"/>
                  <a:pt x="1192" y="537"/>
                  <a:pt x="1221" y="521"/>
                </a:cubicBezTo>
                <a:cubicBezTo>
                  <a:pt x="1268" y="496"/>
                  <a:pt x="1314" y="470"/>
                  <a:pt x="1362" y="445"/>
                </a:cubicBezTo>
                <a:cubicBezTo>
                  <a:pt x="1375" y="438"/>
                  <a:pt x="1379" y="430"/>
                  <a:pt x="1378" y="416"/>
                </a:cubicBezTo>
                <a:cubicBezTo>
                  <a:pt x="1378" y="294"/>
                  <a:pt x="1378" y="172"/>
                  <a:pt x="1378" y="50"/>
                </a:cubicBezTo>
                <a:cubicBezTo>
                  <a:pt x="1378" y="44"/>
                  <a:pt x="1378" y="38"/>
                  <a:pt x="1378" y="32"/>
                </a:cubicBezTo>
                <a:cubicBezTo>
                  <a:pt x="1380" y="13"/>
                  <a:pt x="1392" y="0"/>
                  <a:pt x="1409" y="1"/>
                </a:cubicBezTo>
                <a:cubicBezTo>
                  <a:pt x="1427" y="2"/>
                  <a:pt x="1436" y="13"/>
                  <a:pt x="1438" y="31"/>
                </a:cubicBezTo>
                <a:cubicBezTo>
                  <a:pt x="1438" y="35"/>
                  <a:pt x="1439" y="40"/>
                  <a:pt x="1440" y="46"/>
                </a:cubicBezTo>
                <a:cubicBezTo>
                  <a:pt x="1448" y="46"/>
                  <a:pt x="1456" y="46"/>
                  <a:pt x="1464" y="46"/>
                </a:cubicBezTo>
                <a:cubicBezTo>
                  <a:pt x="1570" y="46"/>
                  <a:pt x="1676" y="46"/>
                  <a:pt x="1782" y="46"/>
                </a:cubicBezTo>
                <a:cubicBezTo>
                  <a:pt x="1787" y="46"/>
                  <a:pt x="1793" y="46"/>
                  <a:pt x="1798" y="46"/>
                </a:cubicBezTo>
                <a:cubicBezTo>
                  <a:pt x="1818" y="47"/>
                  <a:pt x="1834" y="56"/>
                  <a:pt x="1841" y="76"/>
                </a:cubicBezTo>
                <a:cubicBezTo>
                  <a:pt x="1848" y="95"/>
                  <a:pt x="1841" y="111"/>
                  <a:pt x="1827" y="124"/>
                </a:cubicBezTo>
                <a:cubicBezTo>
                  <a:pt x="1799" y="149"/>
                  <a:pt x="1771" y="173"/>
                  <a:pt x="1742" y="199"/>
                </a:cubicBezTo>
                <a:cubicBezTo>
                  <a:pt x="1768" y="222"/>
                  <a:pt x="1793" y="244"/>
                  <a:pt x="1818" y="266"/>
                </a:cubicBezTo>
                <a:cubicBezTo>
                  <a:pt x="1842" y="288"/>
                  <a:pt x="1849" y="304"/>
                  <a:pt x="1840" y="324"/>
                </a:cubicBezTo>
                <a:cubicBezTo>
                  <a:pt x="1830" y="349"/>
                  <a:pt x="1810" y="352"/>
                  <a:pt x="1786" y="352"/>
                </a:cubicBezTo>
                <a:cubicBezTo>
                  <a:pt x="1678" y="352"/>
                  <a:pt x="1570" y="352"/>
                  <a:pt x="1462" y="352"/>
                </a:cubicBezTo>
                <a:cubicBezTo>
                  <a:pt x="1455" y="352"/>
                  <a:pt x="1448" y="352"/>
                  <a:pt x="1438" y="352"/>
                </a:cubicBezTo>
                <a:cubicBezTo>
                  <a:pt x="1438" y="369"/>
                  <a:pt x="1438" y="383"/>
                  <a:pt x="1439" y="398"/>
                </a:cubicBezTo>
                <a:cubicBezTo>
                  <a:pt x="1439" y="401"/>
                  <a:pt x="1443" y="406"/>
                  <a:pt x="1446" y="407"/>
                </a:cubicBezTo>
                <a:cubicBezTo>
                  <a:pt x="1465" y="412"/>
                  <a:pt x="1469" y="428"/>
                  <a:pt x="1472" y="444"/>
                </a:cubicBezTo>
                <a:cubicBezTo>
                  <a:pt x="1480" y="491"/>
                  <a:pt x="1471" y="535"/>
                  <a:pt x="1447" y="576"/>
                </a:cubicBezTo>
                <a:cubicBezTo>
                  <a:pt x="1443" y="584"/>
                  <a:pt x="1439" y="593"/>
                  <a:pt x="1439" y="602"/>
                </a:cubicBezTo>
                <a:cubicBezTo>
                  <a:pt x="1438" y="767"/>
                  <a:pt x="1438" y="932"/>
                  <a:pt x="1438" y="1098"/>
                </a:cubicBezTo>
                <a:cubicBezTo>
                  <a:pt x="1438" y="1102"/>
                  <a:pt x="1439" y="1107"/>
                  <a:pt x="1440" y="1113"/>
                </a:cubicBezTo>
                <a:cubicBezTo>
                  <a:pt x="1496" y="1113"/>
                  <a:pt x="1551" y="1113"/>
                  <a:pt x="1607" y="1113"/>
                </a:cubicBezTo>
                <a:cubicBezTo>
                  <a:pt x="1682" y="1113"/>
                  <a:pt x="1722" y="1153"/>
                  <a:pt x="1722" y="1229"/>
                </a:cubicBezTo>
                <a:cubicBezTo>
                  <a:pt x="1722" y="1473"/>
                  <a:pt x="1722" y="1717"/>
                  <a:pt x="1722" y="1960"/>
                </a:cubicBezTo>
                <a:cubicBezTo>
                  <a:pt x="1722" y="1969"/>
                  <a:pt x="1722" y="1978"/>
                  <a:pt x="1722" y="1989"/>
                </a:cubicBezTo>
                <a:cubicBezTo>
                  <a:pt x="1746" y="1989"/>
                  <a:pt x="1767" y="1989"/>
                  <a:pt x="1789" y="1989"/>
                </a:cubicBezTo>
                <a:cubicBezTo>
                  <a:pt x="1816" y="1989"/>
                  <a:pt x="1830" y="1999"/>
                  <a:pt x="1830" y="2019"/>
                </a:cubicBezTo>
                <a:cubicBezTo>
                  <a:pt x="1830" y="2038"/>
                  <a:pt x="1816" y="2049"/>
                  <a:pt x="1789" y="2049"/>
                </a:cubicBezTo>
                <a:cubicBezTo>
                  <a:pt x="1384" y="2049"/>
                  <a:pt x="979" y="2049"/>
                  <a:pt x="574" y="2049"/>
                </a:cubicBezTo>
                <a:cubicBezTo>
                  <a:pt x="398" y="2049"/>
                  <a:pt x="222" y="2049"/>
                  <a:pt x="46" y="2049"/>
                </a:cubicBezTo>
                <a:cubicBezTo>
                  <a:pt x="39" y="2049"/>
                  <a:pt x="32" y="2049"/>
                  <a:pt x="26" y="2048"/>
                </a:cubicBezTo>
                <a:cubicBezTo>
                  <a:pt x="10" y="2044"/>
                  <a:pt x="0" y="2033"/>
                  <a:pt x="1" y="2016"/>
                </a:cubicBezTo>
                <a:cubicBezTo>
                  <a:pt x="3" y="2000"/>
                  <a:pt x="13" y="1990"/>
                  <a:pt x="30" y="1989"/>
                </a:cubicBezTo>
                <a:cubicBezTo>
                  <a:pt x="54" y="1988"/>
                  <a:pt x="77" y="1989"/>
                  <a:pt x="103" y="1989"/>
                </a:cubicBezTo>
                <a:cubicBezTo>
                  <a:pt x="103" y="1959"/>
                  <a:pt x="103" y="1929"/>
                  <a:pt x="103" y="1900"/>
                </a:cubicBezTo>
                <a:cubicBezTo>
                  <a:pt x="104" y="1885"/>
                  <a:pt x="103" y="1869"/>
                  <a:pt x="107" y="1855"/>
                </a:cubicBezTo>
                <a:cubicBezTo>
                  <a:pt x="117" y="1813"/>
                  <a:pt x="154" y="1781"/>
                  <a:pt x="198" y="1780"/>
                </a:cubicBezTo>
                <a:cubicBezTo>
                  <a:pt x="284" y="1778"/>
                  <a:pt x="371" y="1779"/>
                  <a:pt x="457" y="1780"/>
                </a:cubicBezTo>
                <a:cubicBezTo>
                  <a:pt x="469" y="1780"/>
                  <a:pt x="480" y="1783"/>
                  <a:pt x="493" y="1786"/>
                </a:cubicBezTo>
                <a:cubicBezTo>
                  <a:pt x="493" y="1759"/>
                  <a:pt x="493" y="1733"/>
                  <a:pt x="493" y="1706"/>
                </a:cubicBezTo>
                <a:cubicBezTo>
                  <a:pt x="493" y="1643"/>
                  <a:pt x="535" y="1601"/>
                  <a:pt x="598" y="1599"/>
                </a:cubicBezTo>
                <a:cubicBezTo>
                  <a:pt x="624" y="1599"/>
                  <a:pt x="650" y="1599"/>
                  <a:pt x="676" y="1599"/>
                </a:cubicBezTo>
                <a:cubicBezTo>
                  <a:pt x="687" y="1600"/>
                  <a:pt x="693" y="1596"/>
                  <a:pt x="698" y="1585"/>
                </a:cubicBezTo>
                <a:cubicBezTo>
                  <a:pt x="739" y="1499"/>
                  <a:pt x="780" y="1413"/>
                  <a:pt x="821" y="1327"/>
                </a:cubicBezTo>
                <a:cubicBezTo>
                  <a:pt x="824" y="1320"/>
                  <a:pt x="826" y="1311"/>
                  <a:pt x="827" y="1303"/>
                </a:cubicBezTo>
                <a:cubicBezTo>
                  <a:pt x="831" y="1233"/>
                  <a:pt x="834" y="1163"/>
                  <a:pt x="838" y="1093"/>
                </a:cubicBezTo>
                <a:cubicBezTo>
                  <a:pt x="838" y="1076"/>
                  <a:pt x="841" y="1060"/>
                  <a:pt x="845" y="1044"/>
                </a:cubicBezTo>
                <a:cubicBezTo>
                  <a:pt x="858" y="998"/>
                  <a:pt x="871" y="952"/>
                  <a:pt x="884" y="906"/>
                </a:cubicBezTo>
                <a:cubicBezTo>
                  <a:pt x="891" y="884"/>
                  <a:pt x="905" y="874"/>
                  <a:pt x="922" y="879"/>
                </a:cubicBezTo>
                <a:cubicBezTo>
                  <a:pt x="940" y="884"/>
                  <a:pt x="948" y="900"/>
                  <a:pt x="942" y="922"/>
                </a:cubicBezTo>
                <a:cubicBezTo>
                  <a:pt x="933" y="953"/>
                  <a:pt x="925" y="983"/>
                  <a:pt x="915" y="1018"/>
                </a:cubicBezTo>
                <a:close/>
                <a:moveTo>
                  <a:pt x="1661" y="1988"/>
                </a:moveTo>
                <a:cubicBezTo>
                  <a:pt x="1662" y="1982"/>
                  <a:pt x="1662" y="1977"/>
                  <a:pt x="1662" y="1973"/>
                </a:cubicBezTo>
                <a:cubicBezTo>
                  <a:pt x="1662" y="1723"/>
                  <a:pt x="1662" y="1473"/>
                  <a:pt x="1662" y="1223"/>
                </a:cubicBezTo>
                <a:cubicBezTo>
                  <a:pt x="1662" y="1188"/>
                  <a:pt x="1647" y="1173"/>
                  <a:pt x="1612" y="1173"/>
                </a:cubicBezTo>
                <a:cubicBezTo>
                  <a:pt x="1537" y="1173"/>
                  <a:pt x="1463" y="1173"/>
                  <a:pt x="1388" y="1173"/>
                </a:cubicBezTo>
                <a:cubicBezTo>
                  <a:pt x="1347" y="1173"/>
                  <a:pt x="1333" y="1187"/>
                  <a:pt x="1333" y="1228"/>
                </a:cubicBezTo>
                <a:cubicBezTo>
                  <a:pt x="1333" y="1369"/>
                  <a:pt x="1333" y="1510"/>
                  <a:pt x="1333" y="1651"/>
                </a:cubicBezTo>
                <a:cubicBezTo>
                  <a:pt x="1333" y="1675"/>
                  <a:pt x="1321" y="1688"/>
                  <a:pt x="1303" y="1689"/>
                </a:cubicBezTo>
                <a:cubicBezTo>
                  <a:pt x="1284" y="1689"/>
                  <a:pt x="1273" y="1675"/>
                  <a:pt x="1273" y="1652"/>
                </a:cubicBezTo>
                <a:cubicBezTo>
                  <a:pt x="1273" y="1608"/>
                  <a:pt x="1273" y="1564"/>
                  <a:pt x="1273" y="1520"/>
                </a:cubicBezTo>
                <a:cubicBezTo>
                  <a:pt x="1273" y="1481"/>
                  <a:pt x="1257" y="1466"/>
                  <a:pt x="1218" y="1466"/>
                </a:cubicBezTo>
                <a:cubicBezTo>
                  <a:pt x="1145" y="1465"/>
                  <a:pt x="1073" y="1466"/>
                  <a:pt x="1000" y="1466"/>
                </a:cubicBezTo>
                <a:cubicBezTo>
                  <a:pt x="957" y="1466"/>
                  <a:pt x="943" y="1479"/>
                  <a:pt x="943" y="1523"/>
                </a:cubicBezTo>
                <a:cubicBezTo>
                  <a:pt x="943" y="1671"/>
                  <a:pt x="943" y="1819"/>
                  <a:pt x="943" y="1967"/>
                </a:cubicBezTo>
                <a:cubicBezTo>
                  <a:pt x="943" y="1974"/>
                  <a:pt x="943" y="1981"/>
                  <a:pt x="944" y="1988"/>
                </a:cubicBezTo>
                <a:cubicBezTo>
                  <a:pt x="1054" y="1988"/>
                  <a:pt x="1163" y="1988"/>
                  <a:pt x="1273" y="1988"/>
                </a:cubicBezTo>
                <a:cubicBezTo>
                  <a:pt x="1273" y="1930"/>
                  <a:pt x="1273" y="1874"/>
                  <a:pt x="1273" y="1817"/>
                </a:cubicBezTo>
                <a:cubicBezTo>
                  <a:pt x="1273" y="1792"/>
                  <a:pt x="1284" y="1779"/>
                  <a:pt x="1303" y="1779"/>
                </a:cubicBezTo>
                <a:cubicBezTo>
                  <a:pt x="1322" y="1780"/>
                  <a:pt x="1333" y="1793"/>
                  <a:pt x="1333" y="1817"/>
                </a:cubicBezTo>
                <a:cubicBezTo>
                  <a:pt x="1333" y="1867"/>
                  <a:pt x="1333" y="1917"/>
                  <a:pt x="1333" y="1967"/>
                </a:cubicBezTo>
                <a:cubicBezTo>
                  <a:pt x="1333" y="1974"/>
                  <a:pt x="1333" y="1981"/>
                  <a:pt x="1333" y="1988"/>
                </a:cubicBezTo>
                <a:cubicBezTo>
                  <a:pt x="1443" y="1988"/>
                  <a:pt x="1551" y="1988"/>
                  <a:pt x="1661" y="1988"/>
                </a:cubicBezTo>
                <a:close/>
                <a:moveTo>
                  <a:pt x="881" y="1988"/>
                </a:moveTo>
                <a:cubicBezTo>
                  <a:pt x="882" y="1984"/>
                  <a:pt x="882" y="1981"/>
                  <a:pt x="882" y="1979"/>
                </a:cubicBezTo>
                <a:cubicBezTo>
                  <a:pt x="883" y="1887"/>
                  <a:pt x="883" y="1796"/>
                  <a:pt x="882" y="1705"/>
                </a:cubicBezTo>
                <a:cubicBezTo>
                  <a:pt x="882" y="1674"/>
                  <a:pt x="866" y="1659"/>
                  <a:pt x="832" y="1659"/>
                </a:cubicBezTo>
                <a:cubicBezTo>
                  <a:pt x="756" y="1659"/>
                  <a:pt x="681" y="1659"/>
                  <a:pt x="605" y="1659"/>
                </a:cubicBezTo>
                <a:cubicBezTo>
                  <a:pt x="567" y="1659"/>
                  <a:pt x="553" y="1674"/>
                  <a:pt x="553" y="1712"/>
                </a:cubicBezTo>
                <a:cubicBezTo>
                  <a:pt x="553" y="1798"/>
                  <a:pt x="553" y="1883"/>
                  <a:pt x="553" y="1969"/>
                </a:cubicBezTo>
                <a:cubicBezTo>
                  <a:pt x="553" y="1976"/>
                  <a:pt x="553" y="1982"/>
                  <a:pt x="553" y="1988"/>
                </a:cubicBezTo>
                <a:cubicBezTo>
                  <a:pt x="664" y="1988"/>
                  <a:pt x="772" y="1988"/>
                  <a:pt x="881" y="1988"/>
                </a:cubicBezTo>
                <a:close/>
                <a:moveTo>
                  <a:pt x="1377" y="645"/>
                </a:moveTo>
                <a:cubicBezTo>
                  <a:pt x="1373" y="646"/>
                  <a:pt x="1371" y="647"/>
                  <a:pt x="1369" y="648"/>
                </a:cubicBezTo>
                <a:cubicBezTo>
                  <a:pt x="1309" y="684"/>
                  <a:pt x="1249" y="720"/>
                  <a:pt x="1190" y="757"/>
                </a:cubicBezTo>
                <a:cubicBezTo>
                  <a:pt x="1184" y="761"/>
                  <a:pt x="1180" y="768"/>
                  <a:pt x="1177" y="774"/>
                </a:cubicBezTo>
                <a:cubicBezTo>
                  <a:pt x="1156" y="837"/>
                  <a:pt x="1135" y="900"/>
                  <a:pt x="1115" y="963"/>
                </a:cubicBezTo>
                <a:cubicBezTo>
                  <a:pt x="1113" y="971"/>
                  <a:pt x="1115" y="983"/>
                  <a:pt x="1120" y="990"/>
                </a:cubicBezTo>
                <a:cubicBezTo>
                  <a:pt x="1157" y="1035"/>
                  <a:pt x="1195" y="1080"/>
                  <a:pt x="1233" y="1125"/>
                </a:cubicBezTo>
                <a:cubicBezTo>
                  <a:pt x="1258" y="1155"/>
                  <a:pt x="1268" y="1188"/>
                  <a:pt x="1260" y="1227"/>
                </a:cubicBezTo>
                <a:cubicBezTo>
                  <a:pt x="1258" y="1241"/>
                  <a:pt x="1256" y="1256"/>
                  <a:pt x="1254" y="1270"/>
                </a:cubicBezTo>
                <a:cubicBezTo>
                  <a:pt x="1249" y="1315"/>
                  <a:pt x="1244" y="1360"/>
                  <a:pt x="1238" y="1405"/>
                </a:cubicBezTo>
                <a:cubicBezTo>
                  <a:pt x="1250" y="1408"/>
                  <a:pt x="1261" y="1410"/>
                  <a:pt x="1273" y="1413"/>
                </a:cubicBezTo>
                <a:cubicBezTo>
                  <a:pt x="1273" y="1405"/>
                  <a:pt x="1273" y="1397"/>
                  <a:pt x="1273" y="1390"/>
                </a:cubicBezTo>
                <a:cubicBezTo>
                  <a:pt x="1273" y="1332"/>
                  <a:pt x="1272" y="1273"/>
                  <a:pt x="1273" y="1214"/>
                </a:cubicBezTo>
                <a:cubicBezTo>
                  <a:pt x="1273" y="1174"/>
                  <a:pt x="1292" y="1144"/>
                  <a:pt x="1327" y="1125"/>
                </a:cubicBezTo>
                <a:cubicBezTo>
                  <a:pt x="1342" y="1118"/>
                  <a:pt x="1359" y="1115"/>
                  <a:pt x="1377" y="1109"/>
                </a:cubicBezTo>
                <a:cubicBezTo>
                  <a:pt x="1377" y="956"/>
                  <a:pt x="1377" y="801"/>
                  <a:pt x="1377" y="645"/>
                </a:cubicBezTo>
                <a:close/>
                <a:moveTo>
                  <a:pt x="1753" y="109"/>
                </a:moveTo>
                <a:cubicBezTo>
                  <a:pt x="1748" y="108"/>
                  <a:pt x="1746" y="107"/>
                  <a:pt x="1744" y="107"/>
                </a:cubicBezTo>
                <a:cubicBezTo>
                  <a:pt x="1647" y="106"/>
                  <a:pt x="1550" y="107"/>
                  <a:pt x="1453" y="106"/>
                </a:cubicBezTo>
                <a:cubicBezTo>
                  <a:pt x="1441" y="106"/>
                  <a:pt x="1438" y="110"/>
                  <a:pt x="1438" y="121"/>
                </a:cubicBezTo>
                <a:cubicBezTo>
                  <a:pt x="1438" y="174"/>
                  <a:pt x="1438" y="227"/>
                  <a:pt x="1438" y="279"/>
                </a:cubicBezTo>
                <a:cubicBezTo>
                  <a:pt x="1438" y="283"/>
                  <a:pt x="1440" y="287"/>
                  <a:pt x="1440" y="290"/>
                </a:cubicBezTo>
                <a:cubicBezTo>
                  <a:pt x="1544" y="290"/>
                  <a:pt x="1647" y="290"/>
                  <a:pt x="1754" y="290"/>
                </a:cubicBezTo>
                <a:cubicBezTo>
                  <a:pt x="1732" y="271"/>
                  <a:pt x="1714" y="255"/>
                  <a:pt x="1696" y="239"/>
                </a:cubicBezTo>
                <a:cubicBezTo>
                  <a:pt x="1665" y="211"/>
                  <a:pt x="1665" y="187"/>
                  <a:pt x="1695" y="160"/>
                </a:cubicBezTo>
                <a:cubicBezTo>
                  <a:pt x="1714" y="144"/>
                  <a:pt x="1732" y="127"/>
                  <a:pt x="1753" y="109"/>
                </a:cubicBezTo>
                <a:close/>
                <a:moveTo>
                  <a:pt x="493" y="1988"/>
                </a:moveTo>
                <a:cubicBezTo>
                  <a:pt x="493" y="1954"/>
                  <a:pt x="493" y="1921"/>
                  <a:pt x="493" y="1889"/>
                </a:cubicBezTo>
                <a:cubicBezTo>
                  <a:pt x="493" y="1855"/>
                  <a:pt x="478" y="1839"/>
                  <a:pt x="443" y="1839"/>
                </a:cubicBezTo>
                <a:cubicBezTo>
                  <a:pt x="411" y="1839"/>
                  <a:pt x="379" y="1839"/>
                  <a:pt x="347" y="1839"/>
                </a:cubicBezTo>
                <a:cubicBezTo>
                  <a:pt x="301" y="1839"/>
                  <a:pt x="255" y="1839"/>
                  <a:pt x="209" y="1839"/>
                </a:cubicBezTo>
                <a:cubicBezTo>
                  <a:pt x="183" y="1840"/>
                  <a:pt x="166" y="1853"/>
                  <a:pt x="165" y="1875"/>
                </a:cubicBezTo>
                <a:cubicBezTo>
                  <a:pt x="163" y="1912"/>
                  <a:pt x="164" y="1950"/>
                  <a:pt x="164" y="1988"/>
                </a:cubicBezTo>
                <a:cubicBezTo>
                  <a:pt x="273" y="1988"/>
                  <a:pt x="382" y="1988"/>
                  <a:pt x="493" y="1988"/>
                </a:cubicBezTo>
                <a:close/>
                <a:moveTo>
                  <a:pt x="1036" y="1033"/>
                </a:moveTo>
                <a:cubicBezTo>
                  <a:pt x="990" y="1052"/>
                  <a:pt x="947" y="1070"/>
                  <a:pt x="905" y="1088"/>
                </a:cubicBezTo>
                <a:cubicBezTo>
                  <a:pt x="901" y="1090"/>
                  <a:pt x="898" y="1100"/>
                  <a:pt x="897" y="1106"/>
                </a:cubicBezTo>
                <a:cubicBezTo>
                  <a:pt x="893" y="1170"/>
                  <a:pt x="891" y="1234"/>
                  <a:pt x="886" y="1297"/>
                </a:cubicBezTo>
                <a:cubicBezTo>
                  <a:pt x="884" y="1321"/>
                  <a:pt x="878" y="1345"/>
                  <a:pt x="868" y="1366"/>
                </a:cubicBezTo>
                <a:cubicBezTo>
                  <a:pt x="836" y="1438"/>
                  <a:pt x="801" y="1509"/>
                  <a:pt x="767" y="1581"/>
                </a:cubicBezTo>
                <a:cubicBezTo>
                  <a:pt x="765" y="1586"/>
                  <a:pt x="763" y="1591"/>
                  <a:pt x="761" y="1596"/>
                </a:cubicBezTo>
                <a:cubicBezTo>
                  <a:pt x="762" y="1598"/>
                  <a:pt x="764" y="1600"/>
                  <a:pt x="766" y="1601"/>
                </a:cubicBezTo>
                <a:cubicBezTo>
                  <a:pt x="772" y="1596"/>
                  <a:pt x="780" y="1591"/>
                  <a:pt x="785" y="1585"/>
                </a:cubicBezTo>
                <a:cubicBezTo>
                  <a:pt x="835" y="1519"/>
                  <a:pt x="882" y="1452"/>
                  <a:pt x="934" y="1389"/>
                </a:cubicBezTo>
                <a:cubicBezTo>
                  <a:pt x="971" y="1344"/>
                  <a:pt x="995" y="1296"/>
                  <a:pt x="1000" y="1239"/>
                </a:cubicBezTo>
                <a:cubicBezTo>
                  <a:pt x="1001" y="1225"/>
                  <a:pt x="1005" y="1211"/>
                  <a:pt x="1007" y="1197"/>
                </a:cubicBezTo>
                <a:cubicBezTo>
                  <a:pt x="1017" y="1144"/>
                  <a:pt x="1026" y="1090"/>
                  <a:pt x="1036" y="1033"/>
                </a:cubicBezTo>
                <a:close/>
                <a:moveTo>
                  <a:pt x="1178" y="1404"/>
                </a:moveTo>
                <a:cubicBezTo>
                  <a:pt x="1185" y="1340"/>
                  <a:pt x="1193" y="1276"/>
                  <a:pt x="1201" y="1212"/>
                </a:cubicBezTo>
                <a:cubicBezTo>
                  <a:pt x="1204" y="1194"/>
                  <a:pt x="1200" y="1179"/>
                  <a:pt x="1188" y="1166"/>
                </a:cubicBezTo>
                <a:cubicBezTo>
                  <a:pt x="1161" y="1133"/>
                  <a:pt x="1133" y="1100"/>
                  <a:pt x="1106" y="1066"/>
                </a:cubicBezTo>
                <a:cubicBezTo>
                  <a:pt x="1103" y="1062"/>
                  <a:pt x="1101" y="1057"/>
                  <a:pt x="1099" y="1052"/>
                </a:cubicBezTo>
                <a:cubicBezTo>
                  <a:pt x="1097" y="1054"/>
                  <a:pt x="1095" y="1056"/>
                  <a:pt x="1093" y="1057"/>
                </a:cubicBezTo>
                <a:cubicBezTo>
                  <a:pt x="1088" y="1089"/>
                  <a:pt x="1081" y="1120"/>
                  <a:pt x="1077" y="1152"/>
                </a:cubicBezTo>
                <a:cubicBezTo>
                  <a:pt x="1076" y="1158"/>
                  <a:pt x="1080" y="1168"/>
                  <a:pt x="1085" y="1170"/>
                </a:cubicBezTo>
                <a:cubicBezTo>
                  <a:pt x="1126" y="1189"/>
                  <a:pt x="1144" y="1221"/>
                  <a:pt x="1143" y="1266"/>
                </a:cubicBezTo>
                <a:cubicBezTo>
                  <a:pt x="1143" y="1274"/>
                  <a:pt x="1144" y="1282"/>
                  <a:pt x="1145" y="1290"/>
                </a:cubicBezTo>
                <a:cubicBezTo>
                  <a:pt x="1149" y="1328"/>
                  <a:pt x="1153" y="1366"/>
                  <a:pt x="1157" y="1404"/>
                </a:cubicBezTo>
                <a:cubicBezTo>
                  <a:pt x="1164" y="1404"/>
                  <a:pt x="1170" y="1404"/>
                  <a:pt x="1178" y="1404"/>
                </a:cubicBezTo>
                <a:close/>
                <a:moveTo>
                  <a:pt x="1004" y="473"/>
                </a:moveTo>
                <a:cubicBezTo>
                  <a:pt x="984" y="485"/>
                  <a:pt x="964" y="494"/>
                  <a:pt x="949" y="508"/>
                </a:cubicBezTo>
                <a:cubicBezTo>
                  <a:pt x="943" y="514"/>
                  <a:pt x="942" y="532"/>
                  <a:pt x="946" y="542"/>
                </a:cubicBezTo>
                <a:cubicBezTo>
                  <a:pt x="955" y="566"/>
                  <a:pt x="968" y="588"/>
                  <a:pt x="980" y="610"/>
                </a:cubicBezTo>
                <a:cubicBezTo>
                  <a:pt x="990" y="629"/>
                  <a:pt x="1007" y="634"/>
                  <a:pt x="1027" y="626"/>
                </a:cubicBezTo>
                <a:cubicBezTo>
                  <a:pt x="1036" y="622"/>
                  <a:pt x="1045" y="617"/>
                  <a:pt x="1054" y="612"/>
                </a:cubicBezTo>
                <a:cubicBezTo>
                  <a:pt x="1071" y="601"/>
                  <a:pt x="1077" y="585"/>
                  <a:pt x="1069" y="566"/>
                </a:cubicBezTo>
                <a:cubicBezTo>
                  <a:pt x="1058" y="543"/>
                  <a:pt x="1046" y="519"/>
                  <a:pt x="1033" y="497"/>
                </a:cubicBezTo>
                <a:cubicBezTo>
                  <a:pt x="1027" y="488"/>
                  <a:pt x="1016" y="483"/>
                  <a:pt x="1004" y="473"/>
                </a:cubicBezTo>
                <a:close/>
                <a:moveTo>
                  <a:pt x="1096" y="1404"/>
                </a:moveTo>
                <a:cubicBezTo>
                  <a:pt x="1091" y="1351"/>
                  <a:pt x="1086" y="1299"/>
                  <a:pt x="1080" y="1248"/>
                </a:cubicBezTo>
                <a:cubicBezTo>
                  <a:pt x="1079" y="1241"/>
                  <a:pt x="1071" y="1235"/>
                  <a:pt x="1063" y="1224"/>
                </a:cubicBezTo>
                <a:cubicBezTo>
                  <a:pt x="1050" y="1291"/>
                  <a:pt x="1050" y="1356"/>
                  <a:pt x="994" y="1404"/>
                </a:cubicBezTo>
                <a:cubicBezTo>
                  <a:pt x="1032" y="1404"/>
                  <a:pt x="1064" y="1404"/>
                  <a:pt x="1096" y="1404"/>
                </a:cubicBezTo>
                <a:close/>
                <a:moveTo>
                  <a:pt x="850" y="1599"/>
                </a:moveTo>
                <a:cubicBezTo>
                  <a:pt x="863" y="1602"/>
                  <a:pt x="872" y="1603"/>
                  <a:pt x="881" y="1605"/>
                </a:cubicBezTo>
                <a:cubicBezTo>
                  <a:pt x="881" y="1590"/>
                  <a:pt x="881" y="1576"/>
                  <a:pt x="881" y="1558"/>
                </a:cubicBezTo>
                <a:cubicBezTo>
                  <a:pt x="869" y="1574"/>
                  <a:pt x="861" y="1585"/>
                  <a:pt x="850" y="15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B76A0D-A0E5-41C6-9E13-E5A27055A5F9}"/>
              </a:ext>
            </a:extLst>
          </p:cNvPr>
          <p:cNvSpPr/>
          <p:nvPr/>
        </p:nvSpPr>
        <p:spPr>
          <a:xfrm>
            <a:off x="7318548" y="0"/>
            <a:ext cx="48702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Simple Chart </a:t>
            </a:r>
            <a:r>
              <a:rPr lang="en-IN" dirty="0">
                <a:solidFill>
                  <a:schemeClr val="accent1"/>
                </a:solidFill>
              </a:rPr>
              <a:t>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8F6BFED-703B-4FA7-AE95-08C4616BA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948425"/>
              </p:ext>
            </p:extLst>
          </p:nvPr>
        </p:nvGraphicFramePr>
        <p:xfrm>
          <a:off x="591829" y="1646982"/>
          <a:ext cx="6496295" cy="466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1178A9-5FA2-438D-9791-E5CE28A30D4D}"/>
              </a:ext>
            </a:extLst>
          </p:cNvPr>
          <p:cNvSpPr/>
          <p:nvPr/>
        </p:nvSpPr>
        <p:spPr>
          <a:xfrm>
            <a:off x="7822604" y="4108334"/>
            <a:ext cx="3774392" cy="1912954"/>
          </a:xfrm>
          <a:prstGeom prst="roundRect">
            <a:avLst>
              <a:gd name="adj" fmla="val 710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3B5C9B-E04F-4D92-94EE-FB81A3ED33C6}"/>
              </a:ext>
            </a:extLst>
          </p:cNvPr>
          <p:cNvSpPr txBox="1"/>
          <p:nvPr/>
        </p:nvSpPr>
        <p:spPr>
          <a:xfrm>
            <a:off x="7837352" y="920799"/>
            <a:ext cx="3759644" cy="8309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90,222</a:t>
            </a:r>
            <a:endParaRPr lang="en-IN" sz="5400" b="1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901A2-2ACA-4147-BC0A-B3DB4F68D00F}"/>
              </a:ext>
            </a:extLst>
          </p:cNvPr>
          <p:cNvSpPr txBox="1"/>
          <p:nvPr/>
        </p:nvSpPr>
        <p:spPr>
          <a:xfrm>
            <a:off x="7837351" y="1805432"/>
            <a:ext cx="3742017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1243D7-0873-49EA-9386-DBBCAAC12F0A}"/>
              </a:ext>
            </a:extLst>
          </p:cNvPr>
          <p:cNvSpPr txBox="1"/>
          <p:nvPr/>
        </p:nvSpPr>
        <p:spPr>
          <a:xfrm>
            <a:off x="7841006" y="2235953"/>
            <a:ext cx="3738362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  <a:p>
            <a:pPr>
              <a:defRPr/>
            </a:pP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4335EB43-6E65-438E-B20C-CE3619019206}"/>
              </a:ext>
            </a:extLst>
          </p:cNvPr>
          <p:cNvSpPr>
            <a:spLocks noEditPoints="1"/>
          </p:cNvSpPr>
          <p:nvPr/>
        </p:nvSpPr>
        <p:spPr bwMode="auto">
          <a:xfrm>
            <a:off x="8239086" y="4551379"/>
            <a:ext cx="927492" cy="1026864"/>
          </a:xfrm>
          <a:custGeom>
            <a:avLst/>
            <a:gdLst>
              <a:gd name="T0" fmla="*/ 2206 w 2207"/>
              <a:gd name="T1" fmla="*/ 1192 h 2443"/>
              <a:gd name="T2" fmla="*/ 2126 w 2207"/>
              <a:gd name="T3" fmla="*/ 806 h 2443"/>
              <a:gd name="T4" fmla="*/ 1977 w 2207"/>
              <a:gd name="T5" fmla="*/ 550 h 2443"/>
              <a:gd name="T6" fmla="*/ 1780 w 2207"/>
              <a:gd name="T7" fmla="*/ 358 h 2443"/>
              <a:gd name="T8" fmla="*/ 1777 w 2207"/>
              <a:gd name="T9" fmla="*/ 358 h 2443"/>
              <a:gd name="T10" fmla="*/ 1518 w 2207"/>
              <a:gd name="T11" fmla="*/ 213 h 2443"/>
              <a:gd name="T12" fmla="*/ 200 w 2207"/>
              <a:gd name="T13" fmla="*/ 1763 h 2443"/>
              <a:gd name="T14" fmla="*/ 200 w 2207"/>
              <a:gd name="T15" fmla="*/ 1766 h 2443"/>
              <a:gd name="T16" fmla="*/ 1982 w 2207"/>
              <a:gd name="T17" fmla="*/ 1867 h 2443"/>
              <a:gd name="T18" fmla="*/ 1982 w 2207"/>
              <a:gd name="T19" fmla="*/ 1864 h 2443"/>
              <a:gd name="T20" fmla="*/ 2206 w 2207"/>
              <a:gd name="T21" fmla="*/ 1192 h 2443"/>
              <a:gd name="T22" fmla="*/ 1767 w 2207"/>
              <a:gd name="T23" fmla="*/ 1648 h 2443"/>
              <a:gd name="T24" fmla="*/ 1941 w 2207"/>
              <a:gd name="T25" fmla="*/ 1776 h 2443"/>
              <a:gd name="T26" fmla="*/ 1436 w 2207"/>
              <a:gd name="T27" fmla="*/ 1403 h 2443"/>
              <a:gd name="T28" fmla="*/ 1937 w 2207"/>
              <a:gd name="T29" fmla="*/ 647 h 2443"/>
              <a:gd name="T30" fmla="*/ 2031 w 2207"/>
              <a:gd name="T31" fmla="*/ 810 h 2443"/>
              <a:gd name="T32" fmla="*/ 2117 w 2207"/>
              <a:gd name="T33" fmla="*/ 1169 h 2443"/>
              <a:gd name="T34" fmla="*/ 1510 w 2207"/>
              <a:gd name="T35" fmla="*/ 1457 h 2443"/>
              <a:gd name="T36" fmla="*/ 1883 w 2207"/>
              <a:gd name="T37" fmla="*/ 574 h 2443"/>
              <a:gd name="T38" fmla="*/ 1174 w 2207"/>
              <a:gd name="T39" fmla="*/ 1209 h 2443"/>
              <a:gd name="T40" fmla="*/ 1752 w 2207"/>
              <a:gd name="T41" fmla="*/ 449 h 2443"/>
              <a:gd name="T42" fmla="*/ 1883 w 2207"/>
              <a:gd name="T43" fmla="*/ 574 h 2443"/>
              <a:gd name="T44" fmla="*/ 1174 w 2207"/>
              <a:gd name="T45" fmla="*/ 901 h 2443"/>
              <a:gd name="T46" fmla="*/ 1514 w 2207"/>
              <a:gd name="T47" fmla="*/ 305 h 2443"/>
              <a:gd name="T48" fmla="*/ 1680 w 2207"/>
              <a:gd name="T49" fmla="*/ 394 h 2443"/>
              <a:gd name="T50" fmla="*/ 1174 w 2207"/>
              <a:gd name="T51" fmla="*/ 228 h 2443"/>
              <a:gd name="T52" fmla="*/ 1174 w 2207"/>
              <a:gd name="T53" fmla="*/ 518 h 2443"/>
              <a:gd name="T54" fmla="*/ 1084 w 2207"/>
              <a:gd name="T55" fmla="*/ 1206 h 2443"/>
              <a:gd name="T56" fmla="*/ 663 w 2207"/>
              <a:gd name="T57" fmla="*/ 343 h 2443"/>
              <a:gd name="T58" fmla="*/ 1129 w 2207"/>
              <a:gd name="T59" fmla="*/ 2205 h 2443"/>
              <a:gd name="T60" fmla="*/ 1125 w 2207"/>
              <a:gd name="T61" fmla="*/ 1286 h 2443"/>
              <a:gd name="T62" fmla="*/ 1129 w 2207"/>
              <a:gd name="T63" fmla="*/ 2203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7" h="2443">
                <a:moveTo>
                  <a:pt x="2206" y="1192"/>
                </a:moveTo>
                <a:cubicBezTo>
                  <a:pt x="2206" y="1192"/>
                  <a:pt x="2206" y="1192"/>
                  <a:pt x="2206" y="1192"/>
                </a:cubicBezTo>
                <a:cubicBezTo>
                  <a:pt x="2203" y="1061"/>
                  <a:pt x="2176" y="931"/>
                  <a:pt x="2126" y="809"/>
                </a:cubicBezTo>
                <a:cubicBezTo>
                  <a:pt x="2126" y="806"/>
                  <a:pt x="2126" y="806"/>
                  <a:pt x="2126" y="806"/>
                </a:cubicBezTo>
                <a:cubicBezTo>
                  <a:pt x="2088" y="715"/>
                  <a:pt x="2038" y="630"/>
                  <a:pt x="1977" y="553"/>
                </a:cubicBezTo>
                <a:cubicBezTo>
                  <a:pt x="1977" y="550"/>
                  <a:pt x="1977" y="550"/>
                  <a:pt x="1977" y="550"/>
                </a:cubicBezTo>
                <a:cubicBezTo>
                  <a:pt x="1977" y="550"/>
                  <a:pt x="1977" y="550"/>
                  <a:pt x="1977" y="550"/>
                </a:cubicBezTo>
                <a:cubicBezTo>
                  <a:pt x="1920" y="478"/>
                  <a:pt x="1854" y="413"/>
                  <a:pt x="1780" y="358"/>
                </a:cubicBezTo>
                <a:cubicBezTo>
                  <a:pt x="1780" y="358"/>
                  <a:pt x="1780" y="358"/>
                  <a:pt x="1780" y="358"/>
                </a:cubicBezTo>
                <a:cubicBezTo>
                  <a:pt x="1777" y="358"/>
                  <a:pt x="1777" y="358"/>
                  <a:pt x="1777" y="358"/>
                </a:cubicBezTo>
                <a:cubicBezTo>
                  <a:pt x="1699" y="298"/>
                  <a:pt x="1612" y="249"/>
                  <a:pt x="1520" y="213"/>
                </a:cubicBezTo>
                <a:cubicBezTo>
                  <a:pt x="1518" y="213"/>
                  <a:pt x="1518" y="213"/>
                  <a:pt x="1518" y="213"/>
                </a:cubicBezTo>
                <a:cubicBezTo>
                  <a:pt x="962" y="0"/>
                  <a:pt x="338" y="279"/>
                  <a:pt x="125" y="835"/>
                </a:cubicBezTo>
                <a:cubicBezTo>
                  <a:pt x="9" y="1140"/>
                  <a:pt x="36" y="1481"/>
                  <a:pt x="200" y="1763"/>
                </a:cubicBezTo>
                <a:cubicBezTo>
                  <a:pt x="200" y="1763"/>
                  <a:pt x="200" y="1763"/>
                  <a:pt x="200" y="1763"/>
                </a:cubicBezTo>
                <a:cubicBezTo>
                  <a:pt x="200" y="1766"/>
                  <a:pt x="200" y="1766"/>
                  <a:pt x="200" y="1766"/>
                </a:cubicBezTo>
                <a:cubicBezTo>
                  <a:pt x="506" y="2277"/>
                  <a:pt x="1168" y="2443"/>
                  <a:pt x="1679" y="2137"/>
                </a:cubicBezTo>
                <a:cubicBezTo>
                  <a:pt x="1796" y="2067"/>
                  <a:pt x="1899" y="1976"/>
                  <a:pt x="1982" y="1867"/>
                </a:cubicBezTo>
                <a:cubicBezTo>
                  <a:pt x="1982" y="1867"/>
                  <a:pt x="1982" y="1867"/>
                  <a:pt x="1982" y="1867"/>
                </a:cubicBezTo>
                <a:cubicBezTo>
                  <a:pt x="1982" y="1864"/>
                  <a:pt x="1982" y="1864"/>
                  <a:pt x="1982" y="1864"/>
                </a:cubicBezTo>
                <a:cubicBezTo>
                  <a:pt x="2126" y="1678"/>
                  <a:pt x="2205" y="1450"/>
                  <a:pt x="2207" y="1215"/>
                </a:cubicBezTo>
                <a:cubicBezTo>
                  <a:pt x="2207" y="1206"/>
                  <a:pt x="2206" y="1198"/>
                  <a:pt x="2206" y="1192"/>
                </a:cubicBezTo>
                <a:close/>
                <a:moveTo>
                  <a:pt x="1941" y="1776"/>
                </a:moveTo>
                <a:cubicBezTo>
                  <a:pt x="1767" y="1648"/>
                  <a:pt x="1767" y="1648"/>
                  <a:pt x="1767" y="1648"/>
                </a:cubicBezTo>
                <a:cubicBezTo>
                  <a:pt x="2113" y="1301"/>
                  <a:pt x="2113" y="1301"/>
                  <a:pt x="2113" y="1301"/>
                </a:cubicBezTo>
                <a:cubicBezTo>
                  <a:pt x="2098" y="1472"/>
                  <a:pt x="2039" y="1636"/>
                  <a:pt x="1941" y="1776"/>
                </a:cubicBezTo>
                <a:close/>
                <a:moveTo>
                  <a:pt x="2031" y="810"/>
                </a:moveTo>
                <a:cubicBezTo>
                  <a:pt x="1436" y="1403"/>
                  <a:pt x="1436" y="1403"/>
                  <a:pt x="1436" y="1403"/>
                </a:cubicBezTo>
                <a:cubicBezTo>
                  <a:pt x="1289" y="1295"/>
                  <a:pt x="1289" y="1295"/>
                  <a:pt x="1289" y="1295"/>
                </a:cubicBezTo>
                <a:cubicBezTo>
                  <a:pt x="1937" y="647"/>
                  <a:pt x="1937" y="647"/>
                  <a:pt x="1937" y="647"/>
                </a:cubicBezTo>
                <a:cubicBezTo>
                  <a:pt x="1973" y="698"/>
                  <a:pt x="2004" y="753"/>
                  <a:pt x="2030" y="810"/>
                </a:cubicBezTo>
                <a:lnTo>
                  <a:pt x="2031" y="810"/>
                </a:lnTo>
                <a:close/>
                <a:moveTo>
                  <a:pt x="2067" y="899"/>
                </a:moveTo>
                <a:cubicBezTo>
                  <a:pt x="2096" y="986"/>
                  <a:pt x="2113" y="1077"/>
                  <a:pt x="2117" y="1169"/>
                </a:cubicBezTo>
                <a:cubicBezTo>
                  <a:pt x="1694" y="1592"/>
                  <a:pt x="1694" y="1592"/>
                  <a:pt x="1694" y="1592"/>
                </a:cubicBezTo>
                <a:cubicBezTo>
                  <a:pt x="1510" y="1457"/>
                  <a:pt x="1510" y="1457"/>
                  <a:pt x="1510" y="1457"/>
                </a:cubicBezTo>
                <a:lnTo>
                  <a:pt x="2067" y="899"/>
                </a:lnTo>
                <a:close/>
                <a:moveTo>
                  <a:pt x="1883" y="574"/>
                </a:moveTo>
                <a:cubicBezTo>
                  <a:pt x="1216" y="1241"/>
                  <a:pt x="1216" y="1241"/>
                  <a:pt x="1216" y="1241"/>
                </a:cubicBezTo>
                <a:cubicBezTo>
                  <a:pt x="1174" y="1209"/>
                  <a:pt x="1174" y="1209"/>
                  <a:pt x="1174" y="1209"/>
                </a:cubicBezTo>
                <a:cubicBezTo>
                  <a:pt x="1174" y="1027"/>
                  <a:pt x="1174" y="1027"/>
                  <a:pt x="1174" y="1027"/>
                </a:cubicBezTo>
                <a:cubicBezTo>
                  <a:pt x="1752" y="449"/>
                  <a:pt x="1752" y="449"/>
                  <a:pt x="1752" y="449"/>
                </a:cubicBezTo>
                <a:cubicBezTo>
                  <a:pt x="1799" y="487"/>
                  <a:pt x="1843" y="529"/>
                  <a:pt x="1882" y="575"/>
                </a:cubicBezTo>
                <a:lnTo>
                  <a:pt x="1883" y="574"/>
                </a:lnTo>
                <a:close/>
                <a:moveTo>
                  <a:pt x="1680" y="394"/>
                </a:moveTo>
                <a:cubicBezTo>
                  <a:pt x="1174" y="901"/>
                  <a:pt x="1174" y="901"/>
                  <a:pt x="1174" y="901"/>
                </a:cubicBezTo>
                <a:cubicBezTo>
                  <a:pt x="1174" y="645"/>
                  <a:pt x="1174" y="645"/>
                  <a:pt x="1174" y="645"/>
                </a:cubicBezTo>
                <a:cubicBezTo>
                  <a:pt x="1514" y="305"/>
                  <a:pt x="1514" y="305"/>
                  <a:pt x="1514" y="305"/>
                </a:cubicBezTo>
                <a:cubicBezTo>
                  <a:pt x="1572" y="329"/>
                  <a:pt x="1627" y="359"/>
                  <a:pt x="1679" y="394"/>
                </a:cubicBezTo>
                <a:lnTo>
                  <a:pt x="1680" y="394"/>
                </a:lnTo>
                <a:close/>
                <a:moveTo>
                  <a:pt x="1174" y="518"/>
                </a:moveTo>
                <a:cubicBezTo>
                  <a:pt x="1174" y="228"/>
                  <a:pt x="1174" y="228"/>
                  <a:pt x="1174" y="228"/>
                </a:cubicBezTo>
                <a:cubicBezTo>
                  <a:pt x="1258" y="232"/>
                  <a:pt x="1341" y="247"/>
                  <a:pt x="1421" y="273"/>
                </a:cubicBezTo>
                <a:lnTo>
                  <a:pt x="1174" y="518"/>
                </a:lnTo>
                <a:close/>
                <a:moveTo>
                  <a:pt x="1084" y="228"/>
                </a:moveTo>
                <a:cubicBezTo>
                  <a:pt x="1084" y="1206"/>
                  <a:pt x="1084" y="1206"/>
                  <a:pt x="1084" y="1206"/>
                </a:cubicBezTo>
                <a:cubicBezTo>
                  <a:pt x="257" y="1681"/>
                  <a:pt x="257" y="1681"/>
                  <a:pt x="257" y="1681"/>
                </a:cubicBezTo>
                <a:cubicBezTo>
                  <a:pt x="0" y="1199"/>
                  <a:pt x="182" y="600"/>
                  <a:pt x="663" y="343"/>
                </a:cubicBezTo>
                <a:cubicBezTo>
                  <a:pt x="793" y="274"/>
                  <a:pt x="937" y="234"/>
                  <a:pt x="1084" y="228"/>
                </a:cubicBezTo>
                <a:close/>
                <a:moveTo>
                  <a:pt x="1129" y="2205"/>
                </a:moveTo>
                <a:cubicBezTo>
                  <a:pt x="796" y="2204"/>
                  <a:pt x="486" y="2036"/>
                  <a:pt x="303" y="1758"/>
                </a:cubicBezTo>
                <a:cubicBezTo>
                  <a:pt x="1125" y="1286"/>
                  <a:pt x="1125" y="1286"/>
                  <a:pt x="1125" y="1286"/>
                </a:cubicBezTo>
                <a:cubicBezTo>
                  <a:pt x="1887" y="1848"/>
                  <a:pt x="1887" y="1848"/>
                  <a:pt x="1887" y="1848"/>
                </a:cubicBezTo>
                <a:cubicBezTo>
                  <a:pt x="1699" y="2073"/>
                  <a:pt x="1421" y="2203"/>
                  <a:pt x="1129" y="2203"/>
                </a:cubicBezTo>
                <a:lnTo>
                  <a:pt x="1129" y="220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798AFC-B520-4924-A41D-BABCC20C839B}"/>
              </a:ext>
            </a:extLst>
          </p:cNvPr>
          <p:cNvGrpSpPr/>
          <p:nvPr/>
        </p:nvGrpSpPr>
        <p:grpSpPr>
          <a:xfrm>
            <a:off x="9508866" y="4494092"/>
            <a:ext cx="1770122" cy="1141439"/>
            <a:chOff x="9508866" y="4310334"/>
            <a:chExt cx="1770122" cy="114143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4B47F7-52C0-4FF9-849E-637C9423EA75}"/>
                </a:ext>
              </a:extLst>
            </p:cNvPr>
            <p:cNvSpPr txBox="1"/>
            <p:nvPr/>
          </p:nvSpPr>
          <p:spPr>
            <a:xfrm>
              <a:off x="9508866" y="4310334"/>
              <a:ext cx="177012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Placeholder</a:t>
              </a:r>
              <a:endParaRPr lang="en-IN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67031-D2A4-4A42-8490-B46767F01AD3}"/>
                </a:ext>
              </a:extLst>
            </p:cNvPr>
            <p:cNvSpPr txBox="1"/>
            <p:nvPr/>
          </p:nvSpPr>
          <p:spPr>
            <a:xfrm>
              <a:off x="9508866" y="4777742"/>
              <a:ext cx="1770122" cy="674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 kern="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370B5D0-0159-462F-9A37-B8A5AFED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424978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Simple Infographic </a:t>
            </a:r>
            <a:r>
              <a:rPr lang="en-IN" dirty="0">
                <a:solidFill>
                  <a:schemeClr val="accent1"/>
                </a:solidFill>
              </a:rPr>
              <a:t>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B306E6-271D-47C2-88D1-577BA40E2681}"/>
              </a:ext>
            </a:extLst>
          </p:cNvPr>
          <p:cNvGrpSpPr/>
          <p:nvPr/>
        </p:nvGrpSpPr>
        <p:grpSpPr>
          <a:xfrm>
            <a:off x="4567237" y="1738422"/>
            <a:ext cx="3054350" cy="3563937"/>
            <a:chOff x="4567237" y="1738422"/>
            <a:chExt cx="3054350" cy="3563937"/>
          </a:xfrm>
          <a:gradFill>
            <a:gsLst>
              <a:gs pos="0">
                <a:schemeClr val="accent1"/>
              </a:gs>
              <a:gs pos="85000">
                <a:schemeClr val="accent3"/>
              </a:gs>
            </a:gsLst>
            <a:lin ang="13500000" scaled="1"/>
          </a:gradFill>
        </p:grpSpPr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D6689EC-7D95-4226-9AEA-3DCBAD0EB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3025884"/>
              <a:ext cx="1439863" cy="2276475"/>
            </a:xfrm>
            <a:custGeom>
              <a:avLst/>
              <a:gdLst>
                <a:gd name="T0" fmla="*/ 40 w 1549"/>
                <a:gd name="T1" fmla="*/ 1110 h 2449"/>
                <a:gd name="T2" fmla="*/ 109 w 1549"/>
                <a:gd name="T3" fmla="*/ 1086 h 2449"/>
                <a:gd name="T4" fmla="*/ 188 w 1549"/>
                <a:gd name="T5" fmla="*/ 1077 h 2449"/>
                <a:gd name="T6" fmla="*/ 545 w 1549"/>
                <a:gd name="T7" fmla="*/ 1434 h 2449"/>
                <a:gd name="T8" fmla="*/ 188 w 1549"/>
                <a:gd name="T9" fmla="*/ 1791 h 2449"/>
                <a:gd name="T10" fmla="*/ 109 w 1549"/>
                <a:gd name="T11" fmla="*/ 1782 h 2449"/>
                <a:gd name="T12" fmla="*/ 40 w 1549"/>
                <a:gd name="T13" fmla="*/ 1759 h 2449"/>
                <a:gd name="T14" fmla="*/ 0 w 1549"/>
                <a:gd name="T15" fmla="*/ 1746 h 2449"/>
                <a:gd name="T16" fmla="*/ 0 w 1549"/>
                <a:gd name="T17" fmla="*/ 2448 h 2449"/>
                <a:gd name="T18" fmla="*/ 58 w 1549"/>
                <a:gd name="T19" fmla="*/ 2449 h 2449"/>
                <a:gd name="T20" fmla="*/ 524 w 1549"/>
                <a:gd name="T21" fmla="*/ 2373 h 2449"/>
                <a:gd name="T22" fmla="*/ 528 w 1549"/>
                <a:gd name="T23" fmla="*/ 2361 h 2449"/>
                <a:gd name="T24" fmla="*/ 828 w 1549"/>
                <a:gd name="T25" fmla="*/ 1616 h 2449"/>
                <a:gd name="T26" fmla="*/ 971 w 1549"/>
                <a:gd name="T27" fmla="*/ 1464 h 2449"/>
                <a:gd name="T28" fmla="*/ 1549 w 1549"/>
                <a:gd name="T29" fmla="*/ 578 h 2449"/>
                <a:gd name="T30" fmla="*/ 1099 w 1549"/>
                <a:gd name="T31" fmla="*/ 578 h 2449"/>
                <a:gd name="T32" fmla="*/ 1086 w 1549"/>
                <a:gd name="T33" fmla="*/ 568 h 2449"/>
                <a:gd name="T34" fmla="*/ 1038 w 1549"/>
                <a:gd name="T35" fmla="*/ 435 h 2449"/>
                <a:gd name="T36" fmla="*/ 1049 w 1549"/>
                <a:gd name="T37" fmla="*/ 393 h 2449"/>
                <a:gd name="T38" fmla="*/ 1060 w 1549"/>
                <a:gd name="T39" fmla="*/ 369 h 2449"/>
                <a:gd name="T40" fmla="*/ 1081 w 1549"/>
                <a:gd name="T41" fmla="*/ 290 h 2449"/>
                <a:gd name="T42" fmla="*/ 1082 w 1549"/>
                <a:gd name="T43" fmla="*/ 263 h 2449"/>
                <a:gd name="T44" fmla="*/ 819 w 1549"/>
                <a:gd name="T45" fmla="*/ 0 h 2449"/>
                <a:gd name="T46" fmla="*/ 555 w 1549"/>
                <a:gd name="T47" fmla="*/ 263 h 2449"/>
                <a:gd name="T48" fmla="*/ 578 w 1549"/>
                <a:gd name="T49" fmla="*/ 369 h 2449"/>
                <a:gd name="T50" fmla="*/ 588 w 1549"/>
                <a:gd name="T51" fmla="*/ 392 h 2449"/>
                <a:gd name="T52" fmla="*/ 599 w 1549"/>
                <a:gd name="T53" fmla="*/ 435 h 2449"/>
                <a:gd name="T54" fmla="*/ 600 w 1549"/>
                <a:gd name="T55" fmla="*/ 443 h 2449"/>
                <a:gd name="T56" fmla="*/ 601 w 1549"/>
                <a:gd name="T57" fmla="*/ 461 h 2449"/>
                <a:gd name="T58" fmla="*/ 551 w 1549"/>
                <a:gd name="T59" fmla="*/ 568 h 2449"/>
                <a:gd name="T60" fmla="*/ 539 w 1549"/>
                <a:gd name="T61" fmla="*/ 578 h 2449"/>
                <a:gd name="T62" fmla="*/ 0 w 1549"/>
                <a:gd name="T63" fmla="*/ 578 h 2449"/>
                <a:gd name="T64" fmla="*/ 0 w 1549"/>
                <a:gd name="T65" fmla="*/ 1122 h 2449"/>
                <a:gd name="T66" fmla="*/ 40 w 1549"/>
                <a:gd name="T67" fmla="*/ 1110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9" h="2449">
                  <a:moveTo>
                    <a:pt x="40" y="1110"/>
                  </a:moveTo>
                  <a:cubicBezTo>
                    <a:pt x="109" y="1086"/>
                    <a:pt x="109" y="1086"/>
                    <a:pt x="109" y="1086"/>
                  </a:cubicBezTo>
                  <a:cubicBezTo>
                    <a:pt x="135" y="1080"/>
                    <a:pt x="161" y="1077"/>
                    <a:pt x="188" y="1077"/>
                  </a:cubicBezTo>
                  <a:cubicBezTo>
                    <a:pt x="385" y="1077"/>
                    <a:pt x="545" y="1237"/>
                    <a:pt x="545" y="1434"/>
                  </a:cubicBezTo>
                  <a:cubicBezTo>
                    <a:pt x="545" y="1631"/>
                    <a:pt x="385" y="1791"/>
                    <a:pt x="188" y="1791"/>
                  </a:cubicBezTo>
                  <a:cubicBezTo>
                    <a:pt x="161" y="1791"/>
                    <a:pt x="135" y="1788"/>
                    <a:pt x="109" y="1782"/>
                  </a:cubicBezTo>
                  <a:cubicBezTo>
                    <a:pt x="40" y="1759"/>
                    <a:pt x="40" y="1759"/>
                    <a:pt x="40" y="1759"/>
                  </a:cubicBezTo>
                  <a:cubicBezTo>
                    <a:pt x="34" y="1756"/>
                    <a:pt x="18" y="1748"/>
                    <a:pt x="0" y="1746"/>
                  </a:cubicBezTo>
                  <a:cubicBezTo>
                    <a:pt x="0" y="2448"/>
                    <a:pt x="0" y="2448"/>
                    <a:pt x="0" y="2448"/>
                  </a:cubicBezTo>
                  <a:cubicBezTo>
                    <a:pt x="16" y="2449"/>
                    <a:pt x="36" y="2449"/>
                    <a:pt x="58" y="2449"/>
                  </a:cubicBezTo>
                  <a:cubicBezTo>
                    <a:pt x="353" y="2449"/>
                    <a:pt x="492" y="2410"/>
                    <a:pt x="524" y="2373"/>
                  </a:cubicBezTo>
                  <a:cubicBezTo>
                    <a:pt x="529" y="2368"/>
                    <a:pt x="529" y="2364"/>
                    <a:pt x="528" y="2361"/>
                  </a:cubicBezTo>
                  <a:cubicBezTo>
                    <a:pt x="528" y="2357"/>
                    <a:pt x="492" y="1984"/>
                    <a:pt x="828" y="1616"/>
                  </a:cubicBezTo>
                  <a:cubicBezTo>
                    <a:pt x="874" y="1565"/>
                    <a:pt x="923" y="1514"/>
                    <a:pt x="971" y="1464"/>
                  </a:cubicBezTo>
                  <a:cubicBezTo>
                    <a:pt x="1210" y="1216"/>
                    <a:pt x="1456" y="959"/>
                    <a:pt x="1549" y="578"/>
                  </a:cubicBezTo>
                  <a:cubicBezTo>
                    <a:pt x="1099" y="578"/>
                    <a:pt x="1099" y="578"/>
                    <a:pt x="1099" y="578"/>
                  </a:cubicBezTo>
                  <a:cubicBezTo>
                    <a:pt x="1086" y="568"/>
                    <a:pt x="1086" y="568"/>
                    <a:pt x="1086" y="568"/>
                  </a:cubicBezTo>
                  <a:cubicBezTo>
                    <a:pt x="1040" y="531"/>
                    <a:pt x="1032" y="479"/>
                    <a:pt x="1038" y="435"/>
                  </a:cubicBezTo>
                  <a:cubicBezTo>
                    <a:pt x="1049" y="393"/>
                    <a:pt x="1049" y="393"/>
                    <a:pt x="1049" y="393"/>
                  </a:cubicBezTo>
                  <a:cubicBezTo>
                    <a:pt x="1052" y="384"/>
                    <a:pt x="1056" y="376"/>
                    <a:pt x="1060" y="369"/>
                  </a:cubicBezTo>
                  <a:cubicBezTo>
                    <a:pt x="1071" y="344"/>
                    <a:pt x="1078" y="317"/>
                    <a:pt x="1081" y="290"/>
                  </a:cubicBezTo>
                  <a:cubicBezTo>
                    <a:pt x="1082" y="281"/>
                    <a:pt x="1082" y="272"/>
                    <a:pt x="1082" y="263"/>
                  </a:cubicBezTo>
                  <a:cubicBezTo>
                    <a:pt x="1082" y="118"/>
                    <a:pt x="964" y="0"/>
                    <a:pt x="819" y="0"/>
                  </a:cubicBezTo>
                  <a:cubicBezTo>
                    <a:pt x="674" y="0"/>
                    <a:pt x="555" y="118"/>
                    <a:pt x="555" y="263"/>
                  </a:cubicBezTo>
                  <a:cubicBezTo>
                    <a:pt x="555" y="300"/>
                    <a:pt x="563" y="335"/>
                    <a:pt x="578" y="369"/>
                  </a:cubicBezTo>
                  <a:cubicBezTo>
                    <a:pt x="581" y="376"/>
                    <a:pt x="585" y="384"/>
                    <a:pt x="588" y="392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8"/>
                    <a:pt x="600" y="441"/>
                    <a:pt x="600" y="443"/>
                  </a:cubicBezTo>
                  <a:cubicBezTo>
                    <a:pt x="601" y="449"/>
                    <a:pt x="601" y="455"/>
                    <a:pt x="601" y="461"/>
                  </a:cubicBezTo>
                  <a:cubicBezTo>
                    <a:pt x="601" y="498"/>
                    <a:pt x="589" y="538"/>
                    <a:pt x="551" y="568"/>
                  </a:cubicBezTo>
                  <a:cubicBezTo>
                    <a:pt x="539" y="578"/>
                    <a:pt x="539" y="578"/>
                    <a:pt x="539" y="578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18" y="1120"/>
                    <a:pt x="34" y="1113"/>
                    <a:pt x="40" y="1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AC27ED7-C540-453F-806D-CB2E3034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7" y="1738422"/>
              <a:ext cx="2000250" cy="1738312"/>
            </a:xfrm>
            <a:custGeom>
              <a:avLst/>
              <a:gdLst>
                <a:gd name="T0" fmla="*/ 536 w 2151"/>
                <a:gd name="T1" fmla="*/ 582 h 1869"/>
                <a:gd name="T2" fmla="*/ 463 w 2151"/>
                <a:gd name="T3" fmla="*/ 602 h 1869"/>
                <a:gd name="T4" fmla="*/ 436 w 2151"/>
                <a:gd name="T5" fmla="*/ 600 h 1869"/>
                <a:gd name="T6" fmla="*/ 391 w 2151"/>
                <a:gd name="T7" fmla="*/ 588 h 1869"/>
                <a:gd name="T8" fmla="*/ 370 w 2151"/>
                <a:gd name="T9" fmla="*/ 579 h 1869"/>
                <a:gd name="T10" fmla="*/ 370 w 2151"/>
                <a:gd name="T11" fmla="*/ 579 h 1869"/>
                <a:gd name="T12" fmla="*/ 264 w 2151"/>
                <a:gd name="T13" fmla="*/ 556 h 1869"/>
                <a:gd name="T14" fmla="*/ 0 w 2151"/>
                <a:gd name="T15" fmla="*/ 819 h 1869"/>
                <a:gd name="T16" fmla="*/ 116 w 2151"/>
                <a:gd name="T17" fmla="*/ 1037 h 1869"/>
                <a:gd name="T18" fmla="*/ 262 w 2151"/>
                <a:gd name="T19" fmla="*/ 1081 h 1869"/>
                <a:gd name="T20" fmla="*/ 368 w 2151"/>
                <a:gd name="T21" fmla="*/ 1059 h 1869"/>
                <a:gd name="T22" fmla="*/ 368 w 2151"/>
                <a:gd name="T23" fmla="*/ 1059 h 1869"/>
                <a:gd name="T24" fmla="*/ 388 w 2151"/>
                <a:gd name="T25" fmla="*/ 1050 h 1869"/>
                <a:gd name="T26" fmla="*/ 434 w 2151"/>
                <a:gd name="T27" fmla="*/ 1038 h 1869"/>
                <a:gd name="T28" fmla="*/ 461 w 2151"/>
                <a:gd name="T29" fmla="*/ 1035 h 1869"/>
                <a:gd name="T30" fmla="*/ 534 w 2151"/>
                <a:gd name="T31" fmla="*/ 1056 h 1869"/>
                <a:gd name="T32" fmla="*/ 555 w 2151"/>
                <a:gd name="T33" fmla="*/ 1069 h 1869"/>
                <a:gd name="T34" fmla="*/ 555 w 2151"/>
                <a:gd name="T35" fmla="*/ 1070 h 1869"/>
                <a:gd name="T36" fmla="*/ 557 w 2151"/>
                <a:gd name="T37" fmla="*/ 1071 h 1869"/>
                <a:gd name="T38" fmla="*/ 556 w 2151"/>
                <a:gd name="T39" fmla="*/ 1869 h 1869"/>
                <a:gd name="T40" fmla="*/ 1057 w 2151"/>
                <a:gd name="T41" fmla="*/ 1869 h 1869"/>
                <a:gd name="T42" fmla="*/ 1049 w 2151"/>
                <a:gd name="T43" fmla="*/ 1796 h 1869"/>
                <a:gd name="T44" fmla="*/ 1026 w 2151"/>
                <a:gd name="T45" fmla="*/ 1727 h 1869"/>
                <a:gd name="T46" fmla="*/ 1026 w 2151"/>
                <a:gd name="T47" fmla="*/ 1727 h 1869"/>
                <a:gd name="T48" fmla="*/ 1026 w 2151"/>
                <a:gd name="T49" fmla="*/ 1727 h 1869"/>
                <a:gd name="T50" fmla="*/ 1017 w 2151"/>
                <a:gd name="T51" fmla="*/ 1668 h 1869"/>
                <a:gd name="T52" fmla="*/ 1017 w 2151"/>
                <a:gd name="T53" fmla="*/ 1668 h 1869"/>
                <a:gd name="T54" fmla="*/ 1017 w 2151"/>
                <a:gd name="T55" fmla="*/ 1660 h 1869"/>
                <a:gd name="T56" fmla="*/ 1017 w 2151"/>
                <a:gd name="T57" fmla="*/ 1658 h 1869"/>
                <a:gd name="T58" fmla="*/ 1017 w 2151"/>
                <a:gd name="T59" fmla="*/ 1648 h 1869"/>
                <a:gd name="T60" fmla="*/ 1374 w 2151"/>
                <a:gd name="T61" fmla="*/ 1291 h 1869"/>
                <a:gd name="T62" fmla="*/ 1731 w 2151"/>
                <a:gd name="T63" fmla="*/ 1648 h 1869"/>
                <a:gd name="T64" fmla="*/ 1722 w 2151"/>
                <a:gd name="T65" fmla="*/ 1727 h 1869"/>
                <a:gd name="T66" fmla="*/ 1698 w 2151"/>
                <a:gd name="T67" fmla="*/ 1796 h 1869"/>
                <a:gd name="T68" fmla="*/ 1685 w 2151"/>
                <a:gd name="T69" fmla="*/ 1855 h 1869"/>
                <a:gd name="T70" fmla="*/ 1687 w 2151"/>
                <a:gd name="T71" fmla="*/ 1861 h 1869"/>
                <a:gd name="T72" fmla="*/ 1690 w 2151"/>
                <a:gd name="T73" fmla="*/ 1869 h 1869"/>
                <a:gd name="T74" fmla="*/ 2123 w 2151"/>
                <a:gd name="T75" fmla="*/ 1869 h 1869"/>
                <a:gd name="T76" fmla="*/ 2119 w 2151"/>
                <a:gd name="T77" fmla="*/ 1348 h 1869"/>
                <a:gd name="T78" fmla="*/ 681 w 2151"/>
                <a:gd name="T79" fmla="*/ 13 h 1869"/>
                <a:gd name="T80" fmla="*/ 558 w 2151"/>
                <a:gd name="T81" fmla="*/ 0 h 1869"/>
                <a:gd name="T82" fmla="*/ 557 w 2151"/>
                <a:gd name="T83" fmla="*/ 568 h 1869"/>
                <a:gd name="T84" fmla="*/ 536 w 2151"/>
                <a:gd name="T85" fmla="*/ 582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1" h="1869">
                  <a:moveTo>
                    <a:pt x="536" y="582"/>
                  </a:moveTo>
                  <a:cubicBezTo>
                    <a:pt x="514" y="595"/>
                    <a:pt x="490" y="602"/>
                    <a:pt x="463" y="602"/>
                  </a:cubicBezTo>
                  <a:cubicBezTo>
                    <a:pt x="453" y="602"/>
                    <a:pt x="444" y="601"/>
                    <a:pt x="436" y="600"/>
                  </a:cubicBezTo>
                  <a:cubicBezTo>
                    <a:pt x="391" y="588"/>
                    <a:pt x="391" y="588"/>
                    <a:pt x="391" y="588"/>
                  </a:cubicBezTo>
                  <a:cubicBezTo>
                    <a:pt x="382" y="584"/>
                    <a:pt x="375" y="581"/>
                    <a:pt x="370" y="579"/>
                  </a:cubicBezTo>
                  <a:cubicBezTo>
                    <a:pt x="370" y="579"/>
                    <a:pt x="370" y="579"/>
                    <a:pt x="370" y="579"/>
                  </a:cubicBezTo>
                  <a:cubicBezTo>
                    <a:pt x="336" y="564"/>
                    <a:pt x="301" y="556"/>
                    <a:pt x="264" y="556"/>
                  </a:cubicBezTo>
                  <a:cubicBezTo>
                    <a:pt x="119" y="556"/>
                    <a:pt x="0" y="674"/>
                    <a:pt x="0" y="819"/>
                  </a:cubicBezTo>
                  <a:cubicBezTo>
                    <a:pt x="0" y="909"/>
                    <a:pt x="46" y="989"/>
                    <a:pt x="116" y="1037"/>
                  </a:cubicBezTo>
                  <a:cubicBezTo>
                    <a:pt x="157" y="1065"/>
                    <a:pt x="208" y="1081"/>
                    <a:pt x="262" y="1081"/>
                  </a:cubicBezTo>
                  <a:cubicBezTo>
                    <a:pt x="299" y="1081"/>
                    <a:pt x="334" y="1074"/>
                    <a:pt x="368" y="1059"/>
                  </a:cubicBezTo>
                  <a:cubicBezTo>
                    <a:pt x="368" y="1059"/>
                    <a:pt x="368" y="1059"/>
                    <a:pt x="368" y="1059"/>
                  </a:cubicBezTo>
                  <a:cubicBezTo>
                    <a:pt x="373" y="1057"/>
                    <a:pt x="379" y="1053"/>
                    <a:pt x="388" y="1050"/>
                  </a:cubicBezTo>
                  <a:cubicBezTo>
                    <a:pt x="434" y="1038"/>
                    <a:pt x="434" y="1038"/>
                    <a:pt x="434" y="1038"/>
                  </a:cubicBezTo>
                  <a:cubicBezTo>
                    <a:pt x="442" y="1036"/>
                    <a:pt x="451" y="1035"/>
                    <a:pt x="461" y="1035"/>
                  </a:cubicBezTo>
                  <a:cubicBezTo>
                    <a:pt x="488" y="1035"/>
                    <a:pt x="512" y="1042"/>
                    <a:pt x="534" y="1056"/>
                  </a:cubicBezTo>
                  <a:cubicBezTo>
                    <a:pt x="555" y="1069"/>
                    <a:pt x="555" y="1069"/>
                    <a:pt x="555" y="1069"/>
                  </a:cubicBezTo>
                  <a:cubicBezTo>
                    <a:pt x="555" y="1070"/>
                    <a:pt x="555" y="1070"/>
                    <a:pt x="555" y="1070"/>
                  </a:cubicBezTo>
                  <a:cubicBezTo>
                    <a:pt x="557" y="1071"/>
                    <a:pt x="557" y="1071"/>
                    <a:pt x="557" y="1071"/>
                  </a:cubicBezTo>
                  <a:cubicBezTo>
                    <a:pt x="556" y="1869"/>
                    <a:pt x="556" y="1869"/>
                    <a:pt x="556" y="1869"/>
                  </a:cubicBezTo>
                  <a:cubicBezTo>
                    <a:pt x="1057" y="1869"/>
                    <a:pt x="1057" y="1869"/>
                    <a:pt x="1057" y="1869"/>
                  </a:cubicBezTo>
                  <a:cubicBezTo>
                    <a:pt x="1073" y="1841"/>
                    <a:pt x="1049" y="1796"/>
                    <a:pt x="1049" y="1796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1" y="1707"/>
                    <a:pt x="1019" y="1688"/>
                    <a:pt x="1017" y="1668"/>
                  </a:cubicBezTo>
                  <a:cubicBezTo>
                    <a:pt x="1017" y="1668"/>
                    <a:pt x="1017" y="1668"/>
                    <a:pt x="1017" y="1668"/>
                  </a:cubicBezTo>
                  <a:cubicBezTo>
                    <a:pt x="1017" y="1665"/>
                    <a:pt x="1017" y="1663"/>
                    <a:pt x="1017" y="1660"/>
                  </a:cubicBezTo>
                  <a:cubicBezTo>
                    <a:pt x="1017" y="1660"/>
                    <a:pt x="1017" y="1659"/>
                    <a:pt x="1017" y="1658"/>
                  </a:cubicBezTo>
                  <a:cubicBezTo>
                    <a:pt x="1017" y="1655"/>
                    <a:pt x="1017" y="1651"/>
                    <a:pt x="1017" y="1648"/>
                  </a:cubicBezTo>
                  <a:cubicBezTo>
                    <a:pt x="1017" y="1451"/>
                    <a:pt x="1177" y="1291"/>
                    <a:pt x="1374" y="1291"/>
                  </a:cubicBezTo>
                  <a:cubicBezTo>
                    <a:pt x="1570" y="1291"/>
                    <a:pt x="1731" y="1451"/>
                    <a:pt x="1731" y="1648"/>
                  </a:cubicBezTo>
                  <a:cubicBezTo>
                    <a:pt x="1731" y="1675"/>
                    <a:pt x="1728" y="1701"/>
                    <a:pt x="1722" y="1727"/>
                  </a:cubicBezTo>
                  <a:cubicBezTo>
                    <a:pt x="1698" y="1796"/>
                    <a:pt x="1698" y="1796"/>
                    <a:pt x="1698" y="1796"/>
                  </a:cubicBezTo>
                  <a:cubicBezTo>
                    <a:pt x="1698" y="1796"/>
                    <a:pt x="1681" y="1828"/>
                    <a:pt x="1685" y="1855"/>
                  </a:cubicBezTo>
                  <a:cubicBezTo>
                    <a:pt x="1686" y="1857"/>
                    <a:pt x="1686" y="1859"/>
                    <a:pt x="1687" y="1861"/>
                  </a:cubicBezTo>
                  <a:cubicBezTo>
                    <a:pt x="1688" y="1864"/>
                    <a:pt x="1689" y="1867"/>
                    <a:pt x="1690" y="1869"/>
                  </a:cubicBezTo>
                  <a:cubicBezTo>
                    <a:pt x="2123" y="1869"/>
                    <a:pt x="2123" y="1869"/>
                    <a:pt x="2123" y="1869"/>
                  </a:cubicBezTo>
                  <a:cubicBezTo>
                    <a:pt x="2151" y="1707"/>
                    <a:pt x="2149" y="1536"/>
                    <a:pt x="2119" y="1348"/>
                  </a:cubicBezTo>
                  <a:cubicBezTo>
                    <a:pt x="2000" y="604"/>
                    <a:pt x="1516" y="155"/>
                    <a:pt x="681" y="13"/>
                  </a:cubicBezTo>
                  <a:cubicBezTo>
                    <a:pt x="640" y="6"/>
                    <a:pt x="599" y="2"/>
                    <a:pt x="558" y="0"/>
                  </a:cubicBezTo>
                  <a:cubicBezTo>
                    <a:pt x="557" y="568"/>
                    <a:pt x="557" y="568"/>
                    <a:pt x="557" y="568"/>
                  </a:cubicBezTo>
                  <a:lnTo>
                    <a:pt x="536" y="5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E96A97BD-61BF-4E58-9BF1-4DDA10C5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099" y="3025884"/>
              <a:ext cx="1946275" cy="2276475"/>
            </a:xfrm>
            <a:custGeom>
              <a:avLst/>
              <a:gdLst>
                <a:gd name="T0" fmla="*/ 1830 w 2093"/>
                <a:gd name="T1" fmla="*/ 1171 h 2449"/>
                <a:gd name="T2" fmla="*/ 1724 w 2093"/>
                <a:gd name="T3" fmla="*/ 1193 h 2449"/>
                <a:gd name="T4" fmla="*/ 1723 w 2093"/>
                <a:gd name="T5" fmla="*/ 1194 h 2449"/>
                <a:gd name="T6" fmla="*/ 1704 w 2093"/>
                <a:gd name="T7" fmla="*/ 1202 h 2449"/>
                <a:gd name="T8" fmla="*/ 1658 w 2093"/>
                <a:gd name="T9" fmla="*/ 1215 h 2449"/>
                <a:gd name="T10" fmla="*/ 1642 w 2093"/>
                <a:gd name="T11" fmla="*/ 1216 h 2449"/>
                <a:gd name="T12" fmla="*/ 1596 w 2093"/>
                <a:gd name="T13" fmla="*/ 1212 h 2449"/>
                <a:gd name="T14" fmla="*/ 1578 w 2093"/>
                <a:gd name="T15" fmla="*/ 1207 h 2449"/>
                <a:gd name="T16" fmla="*/ 1549 w 2093"/>
                <a:gd name="T17" fmla="*/ 1195 h 2449"/>
                <a:gd name="T18" fmla="*/ 1549 w 2093"/>
                <a:gd name="T19" fmla="*/ 579 h 2449"/>
                <a:gd name="T20" fmla="*/ 983 w 2093"/>
                <a:gd name="T21" fmla="*/ 579 h 2449"/>
                <a:gd name="T22" fmla="*/ 970 w 2093"/>
                <a:gd name="T23" fmla="*/ 568 h 2449"/>
                <a:gd name="T24" fmla="*/ 922 w 2093"/>
                <a:gd name="T25" fmla="*/ 488 h 2449"/>
                <a:gd name="T26" fmla="*/ 922 w 2093"/>
                <a:gd name="T27" fmla="*/ 486 h 2449"/>
                <a:gd name="T28" fmla="*/ 921 w 2093"/>
                <a:gd name="T29" fmla="*/ 480 h 2449"/>
                <a:gd name="T30" fmla="*/ 922 w 2093"/>
                <a:gd name="T31" fmla="*/ 435 h 2449"/>
                <a:gd name="T32" fmla="*/ 923 w 2093"/>
                <a:gd name="T33" fmla="*/ 433 h 2449"/>
                <a:gd name="T34" fmla="*/ 923 w 2093"/>
                <a:gd name="T35" fmla="*/ 431 h 2449"/>
                <a:gd name="T36" fmla="*/ 926 w 2093"/>
                <a:gd name="T37" fmla="*/ 422 h 2449"/>
                <a:gd name="T38" fmla="*/ 933 w 2093"/>
                <a:gd name="T39" fmla="*/ 393 h 2449"/>
                <a:gd name="T40" fmla="*/ 943 w 2093"/>
                <a:gd name="T41" fmla="*/ 369 h 2449"/>
                <a:gd name="T42" fmla="*/ 966 w 2093"/>
                <a:gd name="T43" fmla="*/ 263 h 2449"/>
                <a:gd name="T44" fmla="*/ 761 w 2093"/>
                <a:gd name="T45" fmla="*/ 6 h 2449"/>
                <a:gd name="T46" fmla="*/ 703 w 2093"/>
                <a:gd name="T47" fmla="*/ 0 h 2449"/>
                <a:gd name="T48" fmla="*/ 440 w 2093"/>
                <a:gd name="T49" fmla="*/ 263 h 2449"/>
                <a:gd name="T50" fmla="*/ 462 w 2093"/>
                <a:gd name="T51" fmla="*/ 369 h 2449"/>
                <a:gd name="T52" fmla="*/ 472 w 2093"/>
                <a:gd name="T53" fmla="*/ 392 h 2449"/>
                <a:gd name="T54" fmla="*/ 482 w 2093"/>
                <a:gd name="T55" fmla="*/ 431 h 2449"/>
                <a:gd name="T56" fmla="*/ 479 w 2093"/>
                <a:gd name="T57" fmla="*/ 504 h 2449"/>
                <a:gd name="T58" fmla="*/ 479 w 2093"/>
                <a:gd name="T59" fmla="*/ 504 h 2449"/>
                <a:gd name="T60" fmla="*/ 476 w 2093"/>
                <a:gd name="T61" fmla="*/ 512 h 2449"/>
                <a:gd name="T62" fmla="*/ 476 w 2093"/>
                <a:gd name="T63" fmla="*/ 514 h 2449"/>
                <a:gd name="T64" fmla="*/ 473 w 2093"/>
                <a:gd name="T65" fmla="*/ 520 h 2449"/>
                <a:gd name="T66" fmla="*/ 472 w 2093"/>
                <a:gd name="T67" fmla="*/ 523 h 2449"/>
                <a:gd name="T68" fmla="*/ 469 w 2093"/>
                <a:gd name="T69" fmla="*/ 527 h 2449"/>
                <a:gd name="T70" fmla="*/ 467 w 2093"/>
                <a:gd name="T71" fmla="*/ 532 h 2449"/>
                <a:gd name="T72" fmla="*/ 466 w 2093"/>
                <a:gd name="T73" fmla="*/ 533 h 2449"/>
                <a:gd name="T74" fmla="*/ 435 w 2093"/>
                <a:gd name="T75" fmla="*/ 568 h 2449"/>
                <a:gd name="T76" fmla="*/ 422 w 2093"/>
                <a:gd name="T77" fmla="*/ 578 h 2449"/>
                <a:gd name="T78" fmla="*/ 0 w 2093"/>
                <a:gd name="T79" fmla="*/ 578 h 2449"/>
                <a:gd name="T80" fmla="*/ 578 w 2093"/>
                <a:gd name="T81" fmla="*/ 1464 h 2449"/>
                <a:gd name="T82" fmla="*/ 722 w 2093"/>
                <a:gd name="T83" fmla="*/ 1616 h 2449"/>
                <a:gd name="T84" fmla="*/ 1022 w 2093"/>
                <a:gd name="T85" fmla="*/ 2351 h 2449"/>
                <a:gd name="T86" fmla="*/ 1021 w 2093"/>
                <a:gd name="T87" fmla="*/ 2354 h 2449"/>
                <a:gd name="T88" fmla="*/ 1495 w 2093"/>
                <a:gd name="T89" fmla="*/ 2449 h 2449"/>
                <a:gd name="T90" fmla="*/ 1549 w 2093"/>
                <a:gd name="T91" fmla="*/ 2448 h 2449"/>
                <a:gd name="T92" fmla="*/ 1549 w 2093"/>
                <a:gd name="T93" fmla="*/ 1673 h 2449"/>
                <a:gd name="T94" fmla="*/ 1578 w 2093"/>
                <a:gd name="T95" fmla="*/ 1662 h 2449"/>
                <a:gd name="T96" fmla="*/ 1596 w 2093"/>
                <a:gd name="T97" fmla="*/ 1656 h 2449"/>
                <a:gd name="T98" fmla="*/ 1642 w 2093"/>
                <a:gd name="T99" fmla="*/ 1652 h 2449"/>
                <a:gd name="T100" fmla="*/ 1658 w 2093"/>
                <a:gd name="T101" fmla="*/ 1654 h 2449"/>
                <a:gd name="T102" fmla="*/ 1703 w 2093"/>
                <a:gd name="T103" fmla="*/ 1666 h 2449"/>
                <a:gd name="T104" fmla="*/ 1723 w 2093"/>
                <a:gd name="T105" fmla="*/ 1675 h 2449"/>
                <a:gd name="T106" fmla="*/ 1724 w 2093"/>
                <a:gd name="T107" fmla="*/ 1675 h 2449"/>
                <a:gd name="T108" fmla="*/ 1830 w 2093"/>
                <a:gd name="T109" fmla="*/ 1697 h 2449"/>
                <a:gd name="T110" fmla="*/ 2093 w 2093"/>
                <a:gd name="T111" fmla="*/ 1434 h 2449"/>
                <a:gd name="T112" fmla="*/ 1830 w 2093"/>
                <a:gd name="T113" fmla="*/ 1171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93" h="2449">
                  <a:moveTo>
                    <a:pt x="1830" y="1171"/>
                  </a:moveTo>
                  <a:cubicBezTo>
                    <a:pt x="1793" y="1171"/>
                    <a:pt x="1757" y="1178"/>
                    <a:pt x="1724" y="1193"/>
                  </a:cubicBezTo>
                  <a:cubicBezTo>
                    <a:pt x="1723" y="1194"/>
                    <a:pt x="1723" y="1194"/>
                    <a:pt x="1723" y="1194"/>
                  </a:cubicBezTo>
                  <a:cubicBezTo>
                    <a:pt x="1719" y="1196"/>
                    <a:pt x="1712" y="1199"/>
                    <a:pt x="1704" y="1202"/>
                  </a:cubicBezTo>
                  <a:cubicBezTo>
                    <a:pt x="1658" y="1215"/>
                    <a:pt x="1658" y="1215"/>
                    <a:pt x="1658" y="1215"/>
                  </a:cubicBezTo>
                  <a:cubicBezTo>
                    <a:pt x="1653" y="1215"/>
                    <a:pt x="1648" y="1216"/>
                    <a:pt x="1642" y="1216"/>
                  </a:cubicBezTo>
                  <a:cubicBezTo>
                    <a:pt x="1627" y="1217"/>
                    <a:pt x="1611" y="1216"/>
                    <a:pt x="1596" y="1212"/>
                  </a:cubicBezTo>
                  <a:cubicBezTo>
                    <a:pt x="1590" y="1211"/>
                    <a:pt x="1584" y="1209"/>
                    <a:pt x="1578" y="1207"/>
                  </a:cubicBezTo>
                  <a:cubicBezTo>
                    <a:pt x="1549" y="1195"/>
                    <a:pt x="1549" y="1195"/>
                    <a:pt x="1549" y="1195"/>
                  </a:cubicBezTo>
                  <a:cubicBezTo>
                    <a:pt x="1549" y="579"/>
                    <a:pt x="1549" y="579"/>
                    <a:pt x="1549" y="579"/>
                  </a:cubicBezTo>
                  <a:cubicBezTo>
                    <a:pt x="983" y="579"/>
                    <a:pt x="983" y="579"/>
                    <a:pt x="983" y="579"/>
                  </a:cubicBezTo>
                  <a:cubicBezTo>
                    <a:pt x="970" y="568"/>
                    <a:pt x="970" y="568"/>
                    <a:pt x="970" y="568"/>
                  </a:cubicBezTo>
                  <a:cubicBezTo>
                    <a:pt x="941" y="545"/>
                    <a:pt x="927" y="517"/>
                    <a:pt x="922" y="488"/>
                  </a:cubicBezTo>
                  <a:cubicBezTo>
                    <a:pt x="922" y="487"/>
                    <a:pt x="922" y="486"/>
                    <a:pt x="922" y="486"/>
                  </a:cubicBezTo>
                  <a:cubicBezTo>
                    <a:pt x="922" y="484"/>
                    <a:pt x="921" y="482"/>
                    <a:pt x="921" y="480"/>
                  </a:cubicBezTo>
                  <a:cubicBezTo>
                    <a:pt x="919" y="465"/>
                    <a:pt x="920" y="450"/>
                    <a:pt x="922" y="435"/>
                  </a:cubicBezTo>
                  <a:cubicBezTo>
                    <a:pt x="923" y="433"/>
                    <a:pt x="923" y="433"/>
                    <a:pt x="923" y="433"/>
                  </a:cubicBezTo>
                  <a:cubicBezTo>
                    <a:pt x="923" y="432"/>
                    <a:pt x="923" y="432"/>
                    <a:pt x="923" y="431"/>
                  </a:cubicBezTo>
                  <a:cubicBezTo>
                    <a:pt x="926" y="422"/>
                    <a:pt x="926" y="422"/>
                    <a:pt x="926" y="422"/>
                  </a:cubicBezTo>
                  <a:cubicBezTo>
                    <a:pt x="933" y="393"/>
                    <a:pt x="933" y="393"/>
                    <a:pt x="933" y="393"/>
                  </a:cubicBezTo>
                  <a:cubicBezTo>
                    <a:pt x="936" y="384"/>
                    <a:pt x="940" y="376"/>
                    <a:pt x="943" y="369"/>
                  </a:cubicBezTo>
                  <a:cubicBezTo>
                    <a:pt x="958" y="335"/>
                    <a:pt x="966" y="300"/>
                    <a:pt x="966" y="263"/>
                  </a:cubicBezTo>
                  <a:cubicBezTo>
                    <a:pt x="966" y="138"/>
                    <a:pt x="878" y="33"/>
                    <a:pt x="761" y="6"/>
                  </a:cubicBezTo>
                  <a:cubicBezTo>
                    <a:pt x="742" y="2"/>
                    <a:pt x="723" y="0"/>
                    <a:pt x="703" y="0"/>
                  </a:cubicBezTo>
                  <a:cubicBezTo>
                    <a:pt x="558" y="0"/>
                    <a:pt x="440" y="118"/>
                    <a:pt x="440" y="263"/>
                  </a:cubicBezTo>
                  <a:cubicBezTo>
                    <a:pt x="440" y="299"/>
                    <a:pt x="447" y="335"/>
                    <a:pt x="462" y="369"/>
                  </a:cubicBezTo>
                  <a:cubicBezTo>
                    <a:pt x="465" y="376"/>
                    <a:pt x="469" y="383"/>
                    <a:pt x="472" y="392"/>
                  </a:cubicBezTo>
                  <a:cubicBezTo>
                    <a:pt x="482" y="431"/>
                    <a:pt x="482" y="431"/>
                    <a:pt x="482" y="431"/>
                  </a:cubicBezTo>
                  <a:cubicBezTo>
                    <a:pt x="486" y="454"/>
                    <a:pt x="486" y="480"/>
                    <a:pt x="479" y="504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8" y="507"/>
                    <a:pt x="477" y="510"/>
                    <a:pt x="476" y="512"/>
                  </a:cubicBezTo>
                  <a:cubicBezTo>
                    <a:pt x="476" y="513"/>
                    <a:pt x="476" y="513"/>
                    <a:pt x="476" y="514"/>
                  </a:cubicBezTo>
                  <a:cubicBezTo>
                    <a:pt x="475" y="516"/>
                    <a:pt x="474" y="518"/>
                    <a:pt x="473" y="520"/>
                  </a:cubicBezTo>
                  <a:cubicBezTo>
                    <a:pt x="472" y="521"/>
                    <a:pt x="472" y="522"/>
                    <a:pt x="472" y="523"/>
                  </a:cubicBezTo>
                  <a:cubicBezTo>
                    <a:pt x="471" y="524"/>
                    <a:pt x="470" y="526"/>
                    <a:pt x="469" y="527"/>
                  </a:cubicBezTo>
                  <a:cubicBezTo>
                    <a:pt x="468" y="529"/>
                    <a:pt x="468" y="531"/>
                    <a:pt x="467" y="532"/>
                  </a:cubicBezTo>
                  <a:cubicBezTo>
                    <a:pt x="466" y="532"/>
                    <a:pt x="466" y="533"/>
                    <a:pt x="466" y="533"/>
                  </a:cubicBezTo>
                  <a:cubicBezTo>
                    <a:pt x="459" y="545"/>
                    <a:pt x="448" y="557"/>
                    <a:pt x="435" y="568"/>
                  </a:cubicBezTo>
                  <a:cubicBezTo>
                    <a:pt x="422" y="578"/>
                    <a:pt x="422" y="578"/>
                    <a:pt x="422" y="578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3" y="959"/>
                    <a:pt x="340" y="1216"/>
                    <a:pt x="578" y="1464"/>
                  </a:cubicBezTo>
                  <a:cubicBezTo>
                    <a:pt x="626" y="1514"/>
                    <a:pt x="675" y="1565"/>
                    <a:pt x="722" y="1616"/>
                  </a:cubicBezTo>
                  <a:cubicBezTo>
                    <a:pt x="1002" y="1923"/>
                    <a:pt x="1025" y="2232"/>
                    <a:pt x="1022" y="2351"/>
                  </a:cubicBezTo>
                  <a:cubicBezTo>
                    <a:pt x="1021" y="2354"/>
                    <a:pt x="1021" y="2354"/>
                    <a:pt x="1021" y="2354"/>
                  </a:cubicBezTo>
                  <a:cubicBezTo>
                    <a:pt x="1021" y="2391"/>
                    <a:pt x="1150" y="2449"/>
                    <a:pt x="1495" y="2449"/>
                  </a:cubicBezTo>
                  <a:cubicBezTo>
                    <a:pt x="1516" y="2449"/>
                    <a:pt x="1534" y="2449"/>
                    <a:pt x="1549" y="2448"/>
                  </a:cubicBezTo>
                  <a:cubicBezTo>
                    <a:pt x="1549" y="1673"/>
                    <a:pt x="1549" y="1673"/>
                    <a:pt x="1549" y="1673"/>
                  </a:cubicBezTo>
                  <a:cubicBezTo>
                    <a:pt x="1578" y="1662"/>
                    <a:pt x="1578" y="1662"/>
                    <a:pt x="1578" y="1662"/>
                  </a:cubicBezTo>
                  <a:cubicBezTo>
                    <a:pt x="1584" y="1659"/>
                    <a:pt x="1590" y="1658"/>
                    <a:pt x="1596" y="1656"/>
                  </a:cubicBezTo>
                  <a:cubicBezTo>
                    <a:pt x="1611" y="1652"/>
                    <a:pt x="1627" y="1651"/>
                    <a:pt x="1642" y="1652"/>
                  </a:cubicBezTo>
                  <a:cubicBezTo>
                    <a:pt x="1648" y="1653"/>
                    <a:pt x="1653" y="1653"/>
                    <a:pt x="1658" y="1654"/>
                  </a:cubicBezTo>
                  <a:cubicBezTo>
                    <a:pt x="1703" y="1666"/>
                    <a:pt x="1703" y="1666"/>
                    <a:pt x="1703" y="1666"/>
                  </a:cubicBezTo>
                  <a:cubicBezTo>
                    <a:pt x="1712" y="1669"/>
                    <a:pt x="1719" y="1673"/>
                    <a:pt x="1723" y="1675"/>
                  </a:cubicBezTo>
                  <a:cubicBezTo>
                    <a:pt x="1724" y="1675"/>
                    <a:pt x="1724" y="1675"/>
                    <a:pt x="1724" y="1675"/>
                  </a:cubicBezTo>
                  <a:cubicBezTo>
                    <a:pt x="1757" y="1690"/>
                    <a:pt x="1793" y="1697"/>
                    <a:pt x="1830" y="1697"/>
                  </a:cubicBezTo>
                  <a:cubicBezTo>
                    <a:pt x="1975" y="1697"/>
                    <a:pt x="2093" y="1579"/>
                    <a:pt x="2093" y="1434"/>
                  </a:cubicBezTo>
                  <a:cubicBezTo>
                    <a:pt x="2093" y="1289"/>
                    <a:pt x="1975" y="1171"/>
                    <a:pt x="1830" y="11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44268491-B1C0-4372-A618-23514584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7" y="1740009"/>
              <a:ext cx="1482725" cy="1736725"/>
            </a:xfrm>
            <a:custGeom>
              <a:avLst/>
              <a:gdLst>
                <a:gd name="T0" fmla="*/ 1595 w 1595"/>
                <a:gd name="T1" fmla="*/ 1868 h 1868"/>
                <a:gd name="T2" fmla="*/ 1595 w 1595"/>
                <a:gd name="T3" fmla="*/ 1129 h 1868"/>
                <a:gd name="T4" fmla="*/ 1544 w 1595"/>
                <a:gd name="T5" fmla="*/ 1143 h 1868"/>
                <a:gd name="T6" fmla="*/ 1475 w 1595"/>
                <a:gd name="T7" fmla="*/ 1166 h 1868"/>
                <a:gd name="T8" fmla="*/ 1396 w 1595"/>
                <a:gd name="T9" fmla="*/ 1175 h 1868"/>
                <a:gd name="T10" fmla="*/ 1204 w 1595"/>
                <a:gd name="T11" fmla="*/ 1118 h 1868"/>
                <a:gd name="T12" fmla="*/ 1038 w 1595"/>
                <a:gd name="T13" fmla="*/ 817 h 1868"/>
                <a:gd name="T14" fmla="*/ 1395 w 1595"/>
                <a:gd name="T15" fmla="*/ 460 h 1868"/>
                <a:gd name="T16" fmla="*/ 1473 w 1595"/>
                <a:gd name="T17" fmla="*/ 469 h 1868"/>
                <a:gd name="T18" fmla="*/ 1543 w 1595"/>
                <a:gd name="T19" fmla="*/ 493 h 1868"/>
                <a:gd name="T20" fmla="*/ 1595 w 1595"/>
                <a:gd name="T21" fmla="*/ 506 h 1868"/>
                <a:gd name="T22" fmla="*/ 1595 w 1595"/>
                <a:gd name="T23" fmla="*/ 0 h 1868"/>
                <a:gd name="T24" fmla="*/ 1473 w 1595"/>
                <a:gd name="T25" fmla="*/ 13 h 1868"/>
                <a:gd name="T26" fmla="*/ 32 w 1595"/>
                <a:gd name="T27" fmla="*/ 1346 h 1868"/>
                <a:gd name="T28" fmla="*/ 27 w 1595"/>
                <a:gd name="T29" fmla="*/ 1868 h 1868"/>
                <a:gd name="T30" fmla="*/ 432 w 1595"/>
                <a:gd name="T31" fmla="*/ 1868 h 1868"/>
                <a:gd name="T32" fmla="*/ 435 w 1595"/>
                <a:gd name="T33" fmla="*/ 1863 h 1868"/>
                <a:gd name="T34" fmla="*/ 424 w 1595"/>
                <a:gd name="T35" fmla="*/ 1795 h 1868"/>
                <a:gd name="T36" fmla="*/ 404 w 1595"/>
                <a:gd name="T37" fmla="*/ 1736 h 1868"/>
                <a:gd name="T38" fmla="*/ 402 w 1595"/>
                <a:gd name="T39" fmla="*/ 1730 h 1868"/>
                <a:gd name="T40" fmla="*/ 402 w 1595"/>
                <a:gd name="T41" fmla="*/ 1729 h 1868"/>
                <a:gd name="T42" fmla="*/ 400 w 1595"/>
                <a:gd name="T43" fmla="*/ 1726 h 1868"/>
                <a:gd name="T44" fmla="*/ 392 w 1595"/>
                <a:gd name="T45" fmla="*/ 1647 h 1868"/>
                <a:gd name="T46" fmla="*/ 748 w 1595"/>
                <a:gd name="T47" fmla="*/ 1290 h 1868"/>
                <a:gd name="T48" fmla="*/ 836 w 1595"/>
                <a:gd name="T49" fmla="*/ 1301 h 1868"/>
                <a:gd name="T50" fmla="*/ 837 w 1595"/>
                <a:gd name="T51" fmla="*/ 1301 h 1868"/>
                <a:gd name="T52" fmla="*/ 849 w 1595"/>
                <a:gd name="T53" fmla="*/ 1305 h 1868"/>
                <a:gd name="T54" fmla="*/ 862 w 1595"/>
                <a:gd name="T55" fmla="*/ 1309 h 1868"/>
                <a:gd name="T56" fmla="*/ 863 w 1595"/>
                <a:gd name="T57" fmla="*/ 1309 h 1868"/>
                <a:gd name="T58" fmla="*/ 1002 w 1595"/>
                <a:gd name="T59" fmla="*/ 1395 h 1868"/>
                <a:gd name="T60" fmla="*/ 1106 w 1595"/>
                <a:gd name="T61" fmla="*/ 1648 h 1868"/>
                <a:gd name="T62" fmla="*/ 1096 w 1595"/>
                <a:gd name="T63" fmla="*/ 1730 h 1868"/>
                <a:gd name="T64" fmla="*/ 1073 w 1595"/>
                <a:gd name="T65" fmla="*/ 1796 h 1868"/>
                <a:gd name="T66" fmla="*/ 1060 w 1595"/>
                <a:gd name="T67" fmla="*/ 1855 h 1868"/>
                <a:gd name="T68" fmla="*/ 1065 w 1595"/>
                <a:gd name="T69" fmla="*/ 1868 h 1868"/>
                <a:gd name="T70" fmla="*/ 1595 w 1595"/>
                <a:gd name="T71" fmla="*/ 1868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5" h="1868">
                  <a:moveTo>
                    <a:pt x="1595" y="1868"/>
                  </a:moveTo>
                  <a:cubicBezTo>
                    <a:pt x="1595" y="1129"/>
                    <a:pt x="1595" y="1129"/>
                    <a:pt x="1595" y="1129"/>
                  </a:cubicBezTo>
                  <a:cubicBezTo>
                    <a:pt x="1573" y="1129"/>
                    <a:pt x="1549" y="1140"/>
                    <a:pt x="1544" y="1143"/>
                  </a:cubicBezTo>
                  <a:cubicBezTo>
                    <a:pt x="1475" y="1166"/>
                    <a:pt x="1475" y="1166"/>
                    <a:pt x="1475" y="1166"/>
                  </a:cubicBezTo>
                  <a:cubicBezTo>
                    <a:pt x="1449" y="1172"/>
                    <a:pt x="1423" y="1175"/>
                    <a:pt x="1396" y="1175"/>
                  </a:cubicBezTo>
                  <a:cubicBezTo>
                    <a:pt x="1326" y="1175"/>
                    <a:pt x="1259" y="1154"/>
                    <a:pt x="1204" y="1118"/>
                  </a:cubicBezTo>
                  <a:cubicBezTo>
                    <a:pt x="1104" y="1055"/>
                    <a:pt x="1038" y="944"/>
                    <a:pt x="1038" y="817"/>
                  </a:cubicBezTo>
                  <a:cubicBezTo>
                    <a:pt x="1038" y="620"/>
                    <a:pt x="1198" y="460"/>
                    <a:pt x="1395" y="460"/>
                  </a:cubicBezTo>
                  <a:cubicBezTo>
                    <a:pt x="1421" y="460"/>
                    <a:pt x="1448" y="463"/>
                    <a:pt x="1473" y="469"/>
                  </a:cubicBezTo>
                  <a:cubicBezTo>
                    <a:pt x="1543" y="493"/>
                    <a:pt x="1543" y="493"/>
                    <a:pt x="1543" y="493"/>
                  </a:cubicBezTo>
                  <a:cubicBezTo>
                    <a:pt x="1550" y="496"/>
                    <a:pt x="1573" y="506"/>
                    <a:pt x="1595" y="506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554" y="2"/>
                    <a:pt x="1513" y="7"/>
                    <a:pt x="1473" y="13"/>
                  </a:cubicBezTo>
                  <a:cubicBezTo>
                    <a:pt x="637" y="154"/>
                    <a:pt x="152" y="602"/>
                    <a:pt x="32" y="1346"/>
                  </a:cubicBezTo>
                  <a:cubicBezTo>
                    <a:pt x="2" y="1534"/>
                    <a:pt x="0" y="1705"/>
                    <a:pt x="27" y="1868"/>
                  </a:cubicBezTo>
                  <a:cubicBezTo>
                    <a:pt x="432" y="1868"/>
                    <a:pt x="432" y="1868"/>
                    <a:pt x="432" y="1868"/>
                  </a:cubicBezTo>
                  <a:cubicBezTo>
                    <a:pt x="433" y="1866"/>
                    <a:pt x="434" y="1865"/>
                    <a:pt x="435" y="1863"/>
                  </a:cubicBezTo>
                  <a:cubicBezTo>
                    <a:pt x="445" y="1835"/>
                    <a:pt x="424" y="1796"/>
                    <a:pt x="424" y="1795"/>
                  </a:cubicBezTo>
                  <a:cubicBezTo>
                    <a:pt x="404" y="1736"/>
                    <a:pt x="404" y="1736"/>
                    <a:pt x="404" y="1736"/>
                  </a:cubicBezTo>
                  <a:cubicBezTo>
                    <a:pt x="402" y="1730"/>
                    <a:pt x="402" y="1730"/>
                    <a:pt x="402" y="1730"/>
                  </a:cubicBezTo>
                  <a:cubicBezTo>
                    <a:pt x="402" y="1730"/>
                    <a:pt x="402" y="1729"/>
                    <a:pt x="402" y="1729"/>
                  </a:cubicBezTo>
                  <a:cubicBezTo>
                    <a:pt x="400" y="1726"/>
                    <a:pt x="400" y="1726"/>
                    <a:pt x="400" y="1726"/>
                  </a:cubicBezTo>
                  <a:cubicBezTo>
                    <a:pt x="395" y="1700"/>
                    <a:pt x="392" y="1674"/>
                    <a:pt x="392" y="1647"/>
                  </a:cubicBezTo>
                  <a:cubicBezTo>
                    <a:pt x="392" y="1450"/>
                    <a:pt x="552" y="1290"/>
                    <a:pt x="748" y="1290"/>
                  </a:cubicBezTo>
                  <a:cubicBezTo>
                    <a:pt x="778" y="1290"/>
                    <a:pt x="808" y="1294"/>
                    <a:pt x="836" y="1301"/>
                  </a:cubicBezTo>
                  <a:cubicBezTo>
                    <a:pt x="836" y="1301"/>
                    <a:pt x="836" y="1301"/>
                    <a:pt x="837" y="1301"/>
                  </a:cubicBezTo>
                  <a:cubicBezTo>
                    <a:pt x="841" y="1302"/>
                    <a:pt x="845" y="1304"/>
                    <a:pt x="849" y="1305"/>
                  </a:cubicBezTo>
                  <a:cubicBezTo>
                    <a:pt x="854" y="1306"/>
                    <a:pt x="858" y="1307"/>
                    <a:pt x="862" y="1309"/>
                  </a:cubicBezTo>
                  <a:cubicBezTo>
                    <a:pt x="862" y="1309"/>
                    <a:pt x="863" y="1309"/>
                    <a:pt x="863" y="1309"/>
                  </a:cubicBezTo>
                  <a:cubicBezTo>
                    <a:pt x="915" y="1327"/>
                    <a:pt x="962" y="1356"/>
                    <a:pt x="1002" y="1395"/>
                  </a:cubicBezTo>
                  <a:cubicBezTo>
                    <a:pt x="1069" y="1463"/>
                    <a:pt x="1106" y="1552"/>
                    <a:pt x="1106" y="1648"/>
                  </a:cubicBezTo>
                  <a:cubicBezTo>
                    <a:pt x="1106" y="1676"/>
                    <a:pt x="1102" y="1704"/>
                    <a:pt x="1096" y="1730"/>
                  </a:cubicBezTo>
                  <a:cubicBezTo>
                    <a:pt x="1073" y="1796"/>
                    <a:pt x="1073" y="1796"/>
                    <a:pt x="1073" y="1796"/>
                  </a:cubicBezTo>
                  <a:cubicBezTo>
                    <a:pt x="1073" y="1796"/>
                    <a:pt x="1056" y="1828"/>
                    <a:pt x="1060" y="1855"/>
                  </a:cubicBezTo>
                  <a:cubicBezTo>
                    <a:pt x="1061" y="1860"/>
                    <a:pt x="1063" y="1864"/>
                    <a:pt x="1065" y="1868"/>
                  </a:cubicBezTo>
                  <a:lnTo>
                    <a:pt x="1595" y="18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Freeform 19">
            <a:extLst>
              <a:ext uri="{FF2B5EF4-FFF2-40B4-BE49-F238E27FC236}">
                <a16:creationId xmlns:a16="http://schemas.microsoft.com/office/drawing/2014/main" id="{FF2DEBF8-CECC-4A89-A6FF-644D9BC3E7AD}"/>
              </a:ext>
            </a:extLst>
          </p:cNvPr>
          <p:cNvSpPr>
            <a:spLocks/>
          </p:cNvSpPr>
          <p:nvPr/>
        </p:nvSpPr>
        <p:spPr bwMode="auto">
          <a:xfrm>
            <a:off x="5526087" y="5248384"/>
            <a:ext cx="1147763" cy="1020762"/>
          </a:xfrm>
          <a:custGeom>
            <a:avLst/>
            <a:gdLst>
              <a:gd name="T0" fmla="*/ 617 w 1234"/>
              <a:gd name="T1" fmla="*/ 1098 h 1098"/>
              <a:gd name="T2" fmla="*/ 617 w 1234"/>
              <a:gd name="T3" fmla="*/ 1098 h 1098"/>
              <a:gd name="T4" fmla="*/ 0 w 1234"/>
              <a:gd name="T5" fmla="*/ 481 h 1098"/>
              <a:gd name="T6" fmla="*/ 0 w 1234"/>
              <a:gd name="T7" fmla="*/ 0 h 1098"/>
              <a:gd name="T8" fmla="*/ 1234 w 1234"/>
              <a:gd name="T9" fmla="*/ 0 h 1098"/>
              <a:gd name="T10" fmla="*/ 1234 w 1234"/>
              <a:gd name="T11" fmla="*/ 481 h 1098"/>
              <a:gd name="T12" fmla="*/ 617 w 1234"/>
              <a:gd name="T13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" h="1098">
                <a:moveTo>
                  <a:pt x="617" y="1098"/>
                </a:moveTo>
                <a:cubicBezTo>
                  <a:pt x="617" y="1098"/>
                  <a:pt x="617" y="1098"/>
                  <a:pt x="617" y="1098"/>
                </a:cubicBezTo>
                <a:cubicBezTo>
                  <a:pt x="276" y="1098"/>
                  <a:pt x="0" y="822"/>
                  <a:pt x="0" y="481"/>
                </a:cubicBezTo>
                <a:cubicBezTo>
                  <a:pt x="0" y="0"/>
                  <a:pt x="0" y="0"/>
                  <a:pt x="0" y="0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34" y="481"/>
                  <a:pt x="1234" y="481"/>
                  <a:pt x="1234" y="481"/>
                </a:cubicBezTo>
                <a:cubicBezTo>
                  <a:pt x="1234" y="822"/>
                  <a:pt x="958" y="1098"/>
                  <a:pt x="617" y="109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4D708A3E-E0EF-45E7-B91B-F97F64303774}"/>
              </a:ext>
            </a:extLst>
          </p:cNvPr>
          <p:cNvSpPr>
            <a:spLocks/>
          </p:cNvSpPr>
          <p:nvPr/>
        </p:nvSpPr>
        <p:spPr bwMode="auto">
          <a:xfrm>
            <a:off x="5383212" y="5208697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3028129B-0A26-4F47-9CFF-563D98850ED3}"/>
              </a:ext>
            </a:extLst>
          </p:cNvPr>
          <p:cNvSpPr>
            <a:spLocks/>
          </p:cNvSpPr>
          <p:nvPr/>
        </p:nvSpPr>
        <p:spPr bwMode="auto">
          <a:xfrm>
            <a:off x="5383212" y="5615097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0AE93-6225-44D7-87D4-6E28F12BFD62}"/>
              </a:ext>
            </a:extLst>
          </p:cNvPr>
          <p:cNvSpPr txBox="1"/>
          <p:nvPr/>
        </p:nvSpPr>
        <p:spPr>
          <a:xfrm>
            <a:off x="621618" y="2560794"/>
            <a:ext cx="3456570" cy="78470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F50E77-E95B-499F-B422-AF4141C148D5}"/>
              </a:ext>
            </a:extLst>
          </p:cNvPr>
          <p:cNvSpPr txBox="1"/>
          <p:nvPr/>
        </p:nvSpPr>
        <p:spPr>
          <a:xfrm>
            <a:off x="621618" y="2006143"/>
            <a:ext cx="345657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64FAC6-F6D9-44E7-BA93-1D8830A465DE}"/>
              </a:ext>
            </a:extLst>
          </p:cNvPr>
          <p:cNvSpPr txBox="1"/>
          <p:nvPr/>
        </p:nvSpPr>
        <p:spPr>
          <a:xfrm>
            <a:off x="621618" y="4784824"/>
            <a:ext cx="3456570" cy="78470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0A59C-75EC-4706-9D78-1522C6DC97FB}"/>
              </a:ext>
            </a:extLst>
          </p:cNvPr>
          <p:cNvSpPr txBox="1"/>
          <p:nvPr/>
        </p:nvSpPr>
        <p:spPr>
          <a:xfrm>
            <a:off x="621618" y="4230173"/>
            <a:ext cx="345657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321C73-7B6D-4419-9FAE-08B236A2DA34}"/>
              </a:ext>
            </a:extLst>
          </p:cNvPr>
          <p:cNvSpPr txBox="1"/>
          <p:nvPr/>
        </p:nvSpPr>
        <p:spPr>
          <a:xfrm>
            <a:off x="8232775" y="2560794"/>
            <a:ext cx="3334432" cy="78470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6EE07-50CA-433F-9C59-2A2CAF5617D6}"/>
              </a:ext>
            </a:extLst>
          </p:cNvPr>
          <p:cNvSpPr txBox="1"/>
          <p:nvPr/>
        </p:nvSpPr>
        <p:spPr>
          <a:xfrm>
            <a:off x="8232775" y="2006143"/>
            <a:ext cx="333443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A8C693-EB1F-43CC-A08D-2A4D2E389666}"/>
              </a:ext>
            </a:extLst>
          </p:cNvPr>
          <p:cNvSpPr txBox="1"/>
          <p:nvPr/>
        </p:nvSpPr>
        <p:spPr>
          <a:xfrm>
            <a:off x="8232775" y="4784824"/>
            <a:ext cx="3334432" cy="78470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A0097C-870C-47DF-8F0D-B31B622F47CD}"/>
              </a:ext>
            </a:extLst>
          </p:cNvPr>
          <p:cNvSpPr txBox="1"/>
          <p:nvPr/>
        </p:nvSpPr>
        <p:spPr>
          <a:xfrm>
            <a:off x="8232775" y="4230173"/>
            <a:ext cx="333443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027583-3B9A-4462-8ACC-DE379E97D549}"/>
              </a:ext>
            </a:extLst>
          </p:cNvPr>
          <p:cNvGrpSpPr/>
          <p:nvPr/>
        </p:nvGrpSpPr>
        <p:grpSpPr>
          <a:xfrm>
            <a:off x="6686459" y="3643839"/>
            <a:ext cx="472744" cy="451248"/>
            <a:chOff x="4763" y="3175"/>
            <a:chExt cx="4608512" cy="4398963"/>
          </a:xfrm>
          <a:solidFill>
            <a:schemeClr val="bg1">
              <a:lumMod val="95000"/>
            </a:schemeClr>
          </a:solidFill>
        </p:grpSpPr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29FD7DF-2814-4910-ACBB-FA968E1D4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3" y="360363"/>
              <a:ext cx="2290763" cy="4041775"/>
            </a:xfrm>
            <a:custGeom>
              <a:avLst/>
              <a:gdLst>
                <a:gd name="T0" fmla="*/ 1024 w 1064"/>
                <a:gd name="T1" fmla="*/ 1588 h 1882"/>
                <a:gd name="T2" fmla="*/ 508 w 1064"/>
                <a:gd name="T3" fmla="*/ 1374 h 1882"/>
                <a:gd name="T4" fmla="*/ 480 w 1064"/>
                <a:gd name="T5" fmla="*/ 371 h 1882"/>
                <a:gd name="T6" fmla="*/ 573 w 1064"/>
                <a:gd name="T7" fmla="*/ 463 h 1882"/>
                <a:gd name="T8" fmla="*/ 617 w 1064"/>
                <a:gd name="T9" fmla="*/ 472 h 1882"/>
                <a:gd name="T10" fmla="*/ 641 w 1064"/>
                <a:gd name="T11" fmla="*/ 435 h 1882"/>
                <a:gd name="T12" fmla="*/ 641 w 1064"/>
                <a:gd name="T13" fmla="*/ 40 h 1882"/>
                <a:gd name="T14" fmla="*/ 601 w 1064"/>
                <a:gd name="T15" fmla="*/ 0 h 1882"/>
                <a:gd name="T16" fmla="*/ 206 w 1064"/>
                <a:gd name="T17" fmla="*/ 0 h 1882"/>
                <a:gd name="T18" fmla="*/ 169 w 1064"/>
                <a:gd name="T19" fmla="*/ 25 h 1882"/>
                <a:gd name="T20" fmla="*/ 178 w 1064"/>
                <a:gd name="T21" fmla="*/ 69 h 1882"/>
                <a:gd name="T22" fmla="*/ 272 w 1064"/>
                <a:gd name="T23" fmla="*/ 163 h 1882"/>
                <a:gd name="T24" fmla="*/ 0 w 1064"/>
                <a:gd name="T25" fmla="*/ 858 h 1882"/>
                <a:gd name="T26" fmla="*/ 300 w 1064"/>
                <a:gd name="T27" fmla="*/ 1582 h 1882"/>
                <a:gd name="T28" fmla="*/ 1024 w 1064"/>
                <a:gd name="T29" fmla="*/ 1882 h 1882"/>
                <a:gd name="T30" fmla="*/ 1064 w 1064"/>
                <a:gd name="T31" fmla="*/ 1842 h 1882"/>
                <a:gd name="T32" fmla="*/ 1064 w 1064"/>
                <a:gd name="T33" fmla="*/ 1628 h 1882"/>
                <a:gd name="T34" fmla="*/ 1024 w 1064"/>
                <a:gd name="T35" fmla="*/ 1588 h 1882"/>
                <a:gd name="T36" fmla="*/ 984 w 1064"/>
                <a:gd name="T37" fmla="*/ 1801 h 1882"/>
                <a:gd name="T38" fmla="*/ 356 w 1064"/>
                <a:gd name="T39" fmla="*/ 1525 h 1882"/>
                <a:gd name="T40" fmla="*/ 80 w 1064"/>
                <a:gd name="T41" fmla="*/ 858 h 1882"/>
                <a:gd name="T42" fmla="*/ 356 w 1064"/>
                <a:gd name="T43" fmla="*/ 190 h 1882"/>
                <a:gd name="T44" fmla="*/ 356 w 1064"/>
                <a:gd name="T45" fmla="*/ 134 h 1882"/>
                <a:gd name="T46" fmla="*/ 303 w 1064"/>
                <a:gd name="T47" fmla="*/ 80 h 1882"/>
                <a:gd name="T48" fmla="*/ 561 w 1064"/>
                <a:gd name="T49" fmla="*/ 80 h 1882"/>
                <a:gd name="T50" fmla="*/ 561 w 1064"/>
                <a:gd name="T51" fmla="*/ 339 h 1882"/>
                <a:gd name="T52" fmla="*/ 508 w 1064"/>
                <a:gd name="T53" fmla="*/ 285 h 1882"/>
                <a:gd name="T54" fmla="*/ 451 w 1064"/>
                <a:gd name="T55" fmla="*/ 285 h 1882"/>
                <a:gd name="T56" fmla="*/ 451 w 1064"/>
                <a:gd name="T57" fmla="*/ 1430 h 1882"/>
                <a:gd name="T58" fmla="*/ 984 w 1064"/>
                <a:gd name="T59" fmla="*/ 1667 h 1882"/>
                <a:gd name="T60" fmla="*/ 984 w 1064"/>
                <a:gd name="T61" fmla="*/ 180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4" h="1882">
                  <a:moveTo>
                    <a:pt x="1024" y="1588"/>
                  </a:moveTo>
                  <a:cubicBezTo>
                    <a:pt x="829" y="1588"/>
                    <a:pt x="646" y="1512"/>
                    <a:pt x="508" y="1374"/>
                  </a:cubicBezTo>
                  <a:cubicBezTo>
                    <a:pt x="233" y="1099"/>
                    <a:pt x="223" y="657"/>
                    <a:pt x="480" y="371"/>
                  </a:cubicBezTo>
                  <a:cubicBezTo>
                    <a:pt x="573" y="463"/>
                    <a:pt x="573" y="463"/>
                    <a:pt x="573" y="463"/>
                  </a:cubicBezTo>
                  <a:cubicBezTo>
                    <a:pt x="584" y="475"/>
                    <a:pt x="602" y="478"/>
                    <a:pt x="617" y="472"/>
                  </a:cubicBezTo>
                  <a:cubicBezTo>
                    <a:pt x="631" y="466"/>
                    <a:pt x="641" y="451"/>
                    <a:pt x="641" y="435"/>
                  </a:cubicBezTo>
                  <a:cubicBezTo>
                    <a:pt x="641" y="40"/>
                    <a:pt x="641" y="40"/>
                    <a:pt x="641" y="40"/>
                  </a:cubicBezTo>
                  <a:cubicBezTo>
                    <a:pt x="641" y="18"/>
                    <a:pt x="623" y="0"/>
                    <a:pt x="601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90" y="0"/>
                    <a:pt x="176" y="10"/>
                    <a:pt x="169" y="25"/>
                  </a:cubicBezTo>
                  <a:cubicBezTo>
                    <a:pt x="163" y="40"/>
                    <a:pt x="167" y="57"/>
                    <a:pt x="178" y="69"/>
                  </a:cubicBezTo>
                  <a:cubicBezTo>
                    <a:pt x="272" y="163"/>
                    <a:pt x="272" y="163"/>
                    <a:pt x="272" y="163"/>
                  </a:cubicBezTo>
                  <a:cubicBezTo>
                    <a:pt x="96" y="352"/>
                    <a:pt x="0" y="598"/>
                    <a:pt x="0" y="858"/>
                  </a:cubicBezTo>
                  <a:cubicBezTo>
                    <a:pt x="0" y="1131"/>
                    <a:pt x="107" y="1388"/>
                    <a:pt x="300" y="1582"/>
                  </a:cubicBezTo>
                  <a:cubicBezTo>
                    <a:pt x="493" y="1775"/>
                    <a:pt x="750" y="1882"/>
                    <a:pt x="1024" y="1882"/>
                  </a:cubicBezTo>
                  <a:cubicBezTo>
                    <a:pt x="1046" y="1882"/>
                    <a:pt x="1064" y="1864"/>
                    <a:pt x="1064" y="1842"/>
                  </a:cubicBezTo>
                  <a:cubicBezTo>
                    <a:pt x="1064" y="1628"/>
                    <a:pt x="1064" y="1628"/>
                    <a:pt x="1064" y="1628"/>
                  </a:cubicBezTo>
                  <a:cubicBezTo>
                    <a:pt x="1064" y="1606"/>
                    <a:pt x="1046" y="1588"/>
                    <a:pt x="1024" y="1588"/>
                  </a:cubicBezTo>
                  <a:close/>
                  <a:moveTo>
                    <a:pt x="984" y="1801"/>
                  </a:moveTo>
                  <a:cubicBezTo>
                    <a:pt x="747" y="1791"/>
                    <a:pt x="525" y="1694"/>
                    <a:pt x="356" y="1525"/>
                  </a:cubicBezTo>
                  <a:cubicBezTo>
                    <a:pt x="178" y="1347"/>
                    <a:pt x="80" y="1110"/>
                    <a:pt x="80" y="858"/>
                  </a:cubicBezTo>
                  <a:cubicBezTo>
                    <a:pt x="80" y="606"/>
                    <a:pt x="178" y="369"/>
                    <a:pt x="356" y="190"/>
                  </a:cubicBezTo>
                  <a:cubicBezTo>
                    <a:pt x="372" y="175"/>
                    <a:pt x="372" y="149"/>
                    <a:pt x="356" y="134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561" y="80"/>
                    <a:pt x="561" y="80"/>
                    <a:pt x="561" y="80"/>
                  </a:cubicBezTo>
                  <a:cubicBezTo>
                    <a:pt x="561" y="339"/>
                    <a:pt x="561" y="339"/>
                    <a:pt x="561" y="339"/>
                  </a:cubicBezTo>
                  <a:cubicBezTo>
                    <a:pt x="508" y="285"/>
                    <a:pt x="508" y="285"/>
                    <a:pt x="508" y="285"/>
                  </a:cubicBezTo>
                  <a:cubicBezTo>
                    <a:pt x="492" y="270"/>
                    <a:pt x="467" y="270"/>
                    <a:pt x="451" y="285"/>
                  </a:cubicBezTo>
                  <a:cubicBezTo>
                    <a:pt x="135" y="601"/>
                    <a:pt x="135" y="1115"/>
                    <a:pt x="451" y="1430"/>
                  </a:cubicBezTo>
                  <a:cubicBezTo>
                    <a:pt x="595" y="1574"/>
                    <a:pt x="783" y="1657"/>
                    <a:pt x="984" y="1667"/>
                  </a:cubicBezTo>
                  <a:cubicBezTo>
                    <a:pt x="984" y="1801"/>
                    <a:pt x="984" y="1801"/>
                    <a:pt x="984" y="1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0064E9E-9942-46D5-856E-0E3BDB3C0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175"/>
              <a:ext cx="2489200" cy="4040188"/>
            </a:xfrm>
            <a:custGeom>
              <a:avLst/>
              <a:gdLst>
                <a:gd name="T0" fmla="*/ 792 w 1156"/>
                <a:gd name="T1" fmla="*/ 1719 h 1881"/>
                <a:gd name="T2" fmla="*/ 884 w 1156"/>
                <a:gd name="T3" fmla="*/ 444 h 1881"/>
                <a:gd name="T4" fmla="*/ 828 w 1156"/>
                <a:gd name="T5" fmla="*/ 433 h 1881"/>
                <a:gd name="T6" fmla="*/ 818 w 1156"/>
                <a:gd name="T7" fmla="*/ 489 h 1881"/>
                <a:gd name="T8" fmla="*/ 707 w 1156"/>
                <a:gd name="T9" fmla="*/ 1691 h 1881"/>
                <a:gd name="T10" fmla="*/ 695 w 1156"/>
                <a:gd name="T11" fmla="*/ 1719 h 1881"/>
                <a:gd name="T12" fmla="*/ 707 w 1156"/>
                <a:gd name="T13" fmla="*/ 1748 h 1881"/>
                <a:gd name="T14" fmla="*/ 761 w 1156"/>
                <a:gd name="T15" fmla="*/ 1801 h 1881"/>
                <a:gd name="T16" fmla="*/ 502 w 1156"/>
                <a:gd name="T17" fmla="*/ 1801 h 1881"/>
                <a:gd name="T18" fmla="*/ 502 w 1156"/>
                <a:gd name="T19" fmla="*/ 1543 h 1881"/>
                <a:gd name="T20" fmla="*/ 556 w 1156"/>
                <a:gd name="T21" fmla="*/ 1596 h 1881"/>
                <a:gd name="T22" fmla="*/ 584 w 1156"/>
                <a:gd name="T23" fmla="*/ 1608 h 1881"/>
                <a:gd name="T24" fmla="*/ 612 w 1156"/>
                <a:gd name="T25" fmla="*/ 1596 h 1881"/>
                <a:gd name="T26" fmla="*/ 612 w 1156"/>
                <a:gd name="T27" fmla="*/ 451 h 1881"/>
                <a:gd name="T28" fmla="*/ 80 w 1156"/>
                <a:gd name="T29" fmla="*/ 215 h 1881"/>
                <a:gd name="T30" fmla="*/ 80 w 1156"/>
                <a:gd name="T31" fmla="*/ 81 h 1881"/>
                <a:gd name="T32" fmla="*/ 573 w 1156"/>
                <a:gd name="T33" fmla="*/ 245 h 1881"/>
                <a:gd name="T34" fmla="*/ 629 w 1156"/>
                <a:gd name="T35" fmla="*/ 235 h 1881"/>
                <a:gd name="T36" fmla="*/ 619 w 1156"/>
                <a:gd name="T37" fmla="*/ 179 h 1881"/>
                <a:gd name="T38" fmla="*/ 40 w 1156"/>
                <a:gd name="T39" fmla="*/ 0 h 1881"/>
                <a:gd name="T40" fmla="*/ 0 w 1156"/>
                <a:gd name="T41" fmla="*/ 40 h 1881"/>
                <a:gd name="T42" fmla="*/ 0 w 1156"/>
                <a:gd name="T43" fmla="*/ 254 h 1881"/>
                <a:gd name="T44" fmla="*/ 40 w 1156"/>
                <a:gd name="T45" fmla="*/ 294 h 1881"/>
                <a:gd name="T46" fmla="*/ 556 w 1156"/>
                <a:gd name="T47" fmla="*/ 508 h 1881"/>
                <a:gd name="T48" fmla="*/ 583 w 1156"/>
                <a:gd name="T49" fmla="*/ 1511 h 1881"/>
                <a:gd name="T50" fmla="*/ 491 w 1156"/>
                <a:gd name="T51" fmla="*/ 1418 h 1881"/>
                <a:gd name="T52" fmla="*/ 447 w 1156"/>
                <a:gd name="T53" fmla="*/ 1409 h 1881"/>
                <a:gd name="T54" fmla="*/ 422 w 1156"/>
                <a:gd name="T55" fmla="*/ 1446 h 1881"/>
                <a:gd name="T56" fmla="*/ 422 w 1156"/>
                <a:gd name="T57" fmla="*/ 1841 h 1881"/>
                <a:gd name="T58" fmla="*/ 462 w 1156"/>
                <a:gd name="T59" fmla="*/ 1881 h 1881"/>
                <a:gd name="T60" fmla="*/ 857 w 1156"/>
                <a:gd name="T61" fmla="*/ 1881 h 1881"/>
                <a:gd name="T62" fmla="*/ 894 w 1156"/>
                <a:gd name="T63" fmla="*/ 1857 h 1881"/>
                <a:gd name="T64" fmla="*/ 886 w 1156"/>
                <a:gd name="T65" fmla="*/ 1813 h 1881"/>
                <a:gd name="T66" fmla="*/ 792 w 1156"/>
                <a:gd name="T67" fmla="*/ 1719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6" h="1881">
                  <a:moveTo>
                    <a:pt x="792" y="1719"/>
                  </a:moveTo>
                  <a:cubicBezTo>
                    <a:pt x="1116" y="1369"/>
                    <a:pt x="1156" y="839"/>
                    <a:pt x="884" y="444"/>
                  </a:cubicBezTo>
                  <a:cubicBezTo>
                    <a:pt x="871" y="425"/>
                    <a:pt x="846" y="421"/>
                    <a:pt x="828" y="433"/>
                  </a:cubicBezTo>
                  <a:cubicBezTo>
                    <a:pt x="810" y="446"/>
                    <a:pt x="805" y="471"/>
                    <a:pt x="818" y="489"/>
                  </a:cubicBezTo>
                  <a:cubicBezTo>
                    <a:pt x="1076" y="864"/>
                    <a:pt x="1029" y="1369"/>
                    <a:pt x="707" y="1691"/>
                  </a:cubicBezTo>
                  <a:cubicBezTo>
                    <a:pt x="700" y="1699"/>
                    <a:pt x="695" y="1709"/>
                    <a:pt x="695" y="1719"/>
                  </a:cubicBezTo>
                  <a:cubicBezTo>
                    <a:pt x="695" y="1730"/>
                    <a:pt x="700" y="1740"/>
                    <a:pt x="707" y="1748"/>
                  </a:cubicBezTo>
                  <a:cubicBezTo>
                    <a:pt x="761" y="1801"/>
                    <a:pt x="761" y="1801"/>
                    <a:pt x="761" y="1801"/>
                  </a:cubicBezTo>
                  <a:cubicBezTo>
                    <a:pt x="502" y="1801"/>
                    <a:pt x="502" y="1801"/>
                    <a:pt x="502" y="1801"/>
                  </a:cubicBezTo>
                  <a:cubicBezTo>
                    <a:pt x="502" y="1543"/>
                    <a:pt x="502" y="1543"/>
                    <a:pt x="502" y="1543"/>
                  </a:cubicBezTo>
                  <a:cubicBezTo>
                    <a:pt x="556" y="1596"/>
                    <a:pt x="556" y="1596"/>
                    <a:pt x="556" y="1596"/>
                  </a:cubicBezTo>
                  <a:cubicBezTo>
                    <a:pt x="563" y="1604"/>
                    <a:pt x="574" y="1608"/>
                    <a:pt x="584" y="1608"/>
                  </a:cubicBezTo>
                  <a:cubicBezTo>
                    <a:pt x="595" y="1608"/>
                    <a:pt x="605" y="1604"/>
                    <a:pt x="612" y="1596"/>
                  </a:cubicBezTo>
                  <a:cubicBezTo>
                    <a:pt x="928" y="1281"/>
                    <a:pt x="928" y="767"/>
                    <a:pt x="612" y="451"/>
                  </a:cubicBezTo>
                  <a:cubicBezTo>
                    <a:pt x="469" y="308"/>
                    <a:pt x="281" y="225"/>
                    <a:pt x="80" y="215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257" y="88"/>
                    <a:pt x="427" y="145"/>
                    <a:pt x="573" y="245"/>
                  </a:cubicBezTo>
                  <a:cubicBezTo>
                    <a:pt x="592" y="258"/>
                    <a:pt x="617" y="253"/>
                    <a:pt x="629" y="235"/>
                  </a:cubicBezTo>
                  <a:cubicBezTo>
                    <a:pt x="642" y="217"/>
                    <a:pt x="637" y="192"/>
                    <a:pt x="619" y="179"/>
                  </a:cubicBezTo>
                  <a:cubicBezTo>
                    <a:pt x="448" y="62"/>
                    <a:pt x="248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76"/>
                    <a:pt x="18" y="294"/>
                    <a:pt x="40" y="294"/>
                  </a:cubicBezTo>
                  <a:cubicBezTo>
                    <a:pt x="235" y="294"/>
                    <a:pt x="418" y="370"/>
                    <a:pt x="556" y="508"/>
                  </a:cubicBezTo>
                  <a:cubicBezTo>
                    <a:pt x="831" y="783"/>
                    <a:pt x="840" y="1225"/>
                    <a:pt x="583" y="1511"/>
                  </a:cubicBezTo>
                  <a:cubicBezTo>
                    <a:pt x="491" y="1418"/>
                    <a:pt x="491" y="1418"/>
                    <a:pt x="491" y="1418"/>
                  </a:cubicBezTo>
                  <a:cubicBezTo>
                    <a:pt x="479" y="1407"/>
                    <a:pt x="462" y="1403"/>
                    <a:pt x="447" y="1409"/>
                  </a:cubicBezTo>
                  <a:cubicBezTo>
                    <a:pt x="432" y="1416"/>
                    <a:pt x="422" y="1430"/>
                    <a:pt x="422" y="1446"/>
                  </a:cubicBezTo>
                  <a:cubicBezTo>
                    <a:pt x="422" y="1841"/>
                    <a:pt x="422" y="1841"/>
                    <a:pt x="422" y="1841"/>
                  </a:cubicBezTo>
                  <a:cubicBezTo>
                    <a:pt x="422" y="1863"/>
                    <a:pt x="440" y="1881"/>
                    <a:pt x="462" y="1881"/>
                  </a:cubicBezTo>
                  <a:cubicBezTo>
                    <a:pt x="857" y="1881"/>
                    <a:pt x="857" y="1881"/>
                    <a:pt x="857" y="1881"/>
                  </a:cubicBezTo>
                  <a:cubicBezTo>
                    <a:pt x="874" y="1881"/>
                    <a:pt x="88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/a:cubicBezTo>
                  <a:lnTo>
                    <a:pt x="792" y="17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61D269A3-1A8E-4FF0-B21D-D6ADBBAC6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622300"/>
              <a:ext cx="169863" cy="171450"/>
            </a:xfrm>
            <a:custGeom>
              <a:avLst/>
              <a:gdLst>
                <a:gd name="T0" fmla="*/ 39 w 79"/>
                <a:gd name="T1" fmla="*/ 80 h 80"/>
                <a:gd name="T2" fmla="*/ 68 w 79"/>
                <a:gd name="T3" fmla="*/ 68 h 80"/>
                <a:gd name="T4" fmla="*/ 79 w 79"/>
                <a:gd name="T5" fmla="*/ 40 h 80"/>
                <a:gd name="T6" fmla="*/ 68 w 79"/>
                <a:gd name="T7" fmla="*/ 12 h 80"/>
                <a:gd name="T8" fmla="*/ 39 w 79"/>
                <a:gd name="T9" fmla="*/ 0 h 80"/>
                <a:gd name="T10" fmla="*/ 11 w 79"/>
                <a:gd name="T11" fmla="*/ 12 h 80"/>
                <a:gd name="T12" fmla="*/ 0 w 79"/>
                <a:gd name="T13" fmla="*/ 40 h 80"/>
                <a:gd name="T14" fmla="*/ 11 w 79"/>
                <a:gd name="T15" fmla="*/ 68 h 80"/>
                <a:gd name="T16" fmla="*/ 39 w 79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50" y="80"/>
                    <a:pt x="60" y="76"/>
                    <a:pt x="68" y="68"/>
                  </a:cubicBezTo>
                  <a:cubicBezTo>
                    <a:pt x="75" y="61"/>
                    <a:pt x="79" y="51"/>
                    <a:pt x="79" y="40"/>
                  </a:cubicBezTo>
                  <a:cubicBezTo>
                    <a:pt x="79" y="30"/>
                    <a:pt x="75" y="19"/>
                    <a:pt x="68" y="12"/>
                  </a:cubicBezTo>
                  <a:cubicBezTo>
                    <a:pt x="60" y="4"/>
                    <a:pt x="50" y="0"/>
                    <a:pt x="39" y="0"/>
                  </a:cubicBezTo>
                  <a:cubicBezTo>
                    <a:pt x="29" y="0"/>
                    <a:pt x="19" y="4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8"/>
                  </a:cubicBezTo>
                  <a:cubicBezTo>
                    <a:pt x="19" y="76"/>
                    <a:pt x="29" y="80"/>
                    <a:pt x="39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4289D5F1-112A-4BAD-9B03-B717BBEB9C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100" y="989013"/>
              <a:ext cx="2244725" cy="2239963"/>
            </a:xfrm>
            <a:custGeom>
              <a:avLst/>
              <a:gdLst>
                <a:gd name="T0" fmla="*/ 1003 w 1043"/>
                <a:gd name="T1" fmla="*/ 606 h 1043"/>
                <a:gd name="T2" fmla="*/ 1043 w 1043"/>
                <a:gd name="T3" fmla="*/ 566 h 1043"/>
                <a:gd name="T4" fmla="*/ 477 w 1043"/>
                <a:gd name="T5" fmla="*/ 0 h 1043"/>
                <a:gd name="T6" fmla="*/ 437 w 1043"/>
                <a:gd name="T7" fmla="*/ 40 h 1043"/>
                <a:gd name="T8" fmla="*/ 437 w 1043"/>
                <a:gd name="T9" fmla="*/ 90 h 1043"/>
                <a:gd name="T10" fmla="*/ 0 w 1043"/>
                <a:gd name="T11" fmla="*/ 566 h 1043"/>
                <a:gd name="T12" fmla="*/ 477 w 1043"/>
                <a:gd name="T13" fmla="*/ 1043 h 1043"/>
                <a:gd name="T14" fmla="*/ 952 w 1043"/>
                <a:gd name="T15" fmla="*/ 606 h 1043"/>
                <a:gd name="T16" fmla="*/ 1003 w 1043"/>
                <a:gd name="T17" fmla="*/ 606 h 1043"/>
                <a:gd name="T18" fmla="*/ 517 w 1043"/>
                <a:gd name="T19" fmla="*/ 81 h 1043"/>
                <a:gd name="T20" fmla="*/ 962 w 1043"/>
                <a:gd name="T21" fmla="*/ 526 h 1043"/>
                <a:gd name="T22" fmla="*/ 517 w 1043"/>
                <a:gd name="T23" fmla="*/ 526 h 1043"/>
                <a:gd name="T24" fmla="*/ 517 w 1043"/>
                <a:gd name="T25" fmla="*/ 81 h 1043"/>
                <a:gd name="T26" fmla="*/ 437 w 1043"/>
                <a:gd name="T27" fmla="*/ 171 h 1043"/>
                <a:gd name="T28" fmla="*/ 437 w 1043"/>
                <a:gd name="T29" fmla="*/ 549 h 1043"/>
                <a:gd name="T30" fmla="*/ 170 w 1043"/>
                <a:gd name="T31" fmla="*/ 817 h 1043"/>
                <a:gd name="T32" fmla="*/ 80 w 1043"/>
                <a:gd name="T33" fmla="*/ 566 h 1043"/>
                <a:gd name="T34" fmla="*/ 437 w 1043"/>
                <a:gd name="T35" fmla="*/ 171 h 1043"/>
                <a:gd name="T36" fmla="*/ 226 w 1043"/>
                <a:gd name="T37" fmla="*/ 873 h 1043"/>
                <a:gd name="T38" fmla="*/ 477 w 1043"/>
                <a:gd name="T39" fmla="*/ 622 h 1043"/>
                <a:gd name="T40" fmla="*/ 728 w 1043"/>
                <a:gd name="T41" fmla="*/ 873 h 1043"/>
                <a:gd name="T42" fmla="*/ 477 w 1043"/>
                <a:gd name="T43" fmla="*/ 963 h 1043"/>
                <a:gd name="T44" fmla="*/ 226 w 1043"/>
                <a:gd name="T45" fmla="*/ 873 h 1043"/>
                <a:gd name="T46" fmla="*/ 784 w 1043"/>
                <a:gd name="T47" fmla="*/ 817 h 1043"/>
                <a:gd name="T48" fmla="*/ 574 w 1043"/>
                <a:gd name="T49" fmla="*/ 606 h 1043"/>
                <a:gd name="T50" fmla="*/ 872 w 1043"/>
                <a:gd name="T51" fmla="*/ 606 h 1043"/>
                <a:gd name="T52" fmla="*/ 784 w 1043"/>
                <a:gd name="T53" fmla="*/ 81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3" h="1043">
                  <a:moveTo>
                    <a:pt x="1003" y="606"/>
                  </a:moveTo>
                  <a:cubicBezTo>
                    <a:pt x="1025" y="606"/>
                    <a:pt x="1043" y="588"/>
                    <a:pt x="1043" y="566"/>
                  </a:cubicBezTo>
                  <a:cubicBezTo>
                    <a:pt x="1043" y="254"/>
                    <a:pt x="789" y="0"/>
                    <a:pt x="477" y="0"/>
                  </a:cubicBezTo>
                  <a:cubicBezTo>
                    <a:pt x="455" y="0"/>
                    <a:pt x="437" y="17"/>
                    <a:pt x="437" y="40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193" y="111"/>
                    <a:pt x="0" y="316"/>
                    <a:pt x="0" y="566"/>
                  </a:cubicBezTo>
                  <a:cubicBezTo>
                    <a:pt x="0" y="829"/>
                    <a:pt x="214" y="1043"/>
                    <a:pt x="477" y="1043"/>
                  </a:cubicBezTo>
                  <a:cubicBezTo>
                    <a:pt x="727" y="1043"/>
                    <a:pt x="932" y="850"/>
                    <a:pt x="952" y="606"/>
                  </a:cubicBezTo>
                  <a:lnTo>
                    <a:pt x="1003" y="606"/>
                  </a:lnTo>
                  <a:close/>
                  <a:moveTo>
                    <a:pt x="517" y="81"/>
                  </a:moveTo>
                  <a:cubicBezTo>
                    <a:pt x="753" y="101"/>
                    <a:pt x="942" y="289"/>
                    <a:pt x="962" y="526"/>
                  </a:cubicBezTo>
                  <a:cubicBezTo>
                    <a:pt x="517" y="526"/>
                    <a:pt x="517" y="526"/>
                    <a:pt x="517" y="526"/>
                  </a:cubicBezTo>
                  <a:lnTo>
                    <a:pt x="517" y="81"/>
                  </a:lnTo>
                  <a:close/>
                  <a:moveTo>
                    <a:pt x="437" y="171"/>
                  </a:moveTo>
                  <a:cubicBezTo>
                    <a:pt x="437" y="549"/>
                    <a:pt x="437" y="549"/>
                    <a:pt x="437" y="549"/>
                  </a:cubicBezTo>
                  <a:cubicBezTo>
                    <a:pt x="170" y="817"/>
                    <a:pt x="170" y="817"/>
                    <a:pt x="170" y="817"/>
                  </a:cubicBezTo>
                  <a:cubicBezTo>
                    <a:pt x="114" y="748"/>
                    <a:pt x="80" y="661"/>
                    <a:pt x="80" y="566"/>
                  </a:cubicBezTo>
                  <a:cubicBezTo>
                    <a:pt x="80" y="360"/>
                    <a:pt x="237" y="191"/>
                    <a:pt x="437" y="171"/>
                  </a:cubicBezTo>
                  <a:close/>
                  <a:moveTo>
                    <a:pt x="226" y="873"/>
                  </a:moveTo>
                  <a:cubicBezTo>
                    <a:pt x="477" y="622"/>
                    <a:pt x="477" y="622"/>
                    <a:pt x="477" y="622"/>
                  </a:cubicBezTo>
                  <a:cubicBezTo>
                    <a:pt x="728" y="873"/>
                    <a:pt x="728" y="873"/>
                    <a:pt x="728" y="873"/>
                  </a:cubicBezTo>
                  <a:cubicBezTo>
                    <a:pt x="659" y="929"/>
                    <a:pt x="572" y="963"/>
                    <a:pt x="477" y="963"/>
                  </a:cubicBezTo>
                  <a:cubicBezTo>
                    <a:pt x="382" y="963"/>
                    <a:pt x="295" y="929"/>
                    <a:pt x="226" y="873"/>
                  </a:cubicBezTo>
                  <a:close/>
                  <a:moveTo>
                    <a:pt x="784" y="817"/>
                  </a:moveTo>
                  <a:cubicBezTo>
                    <a:pt x="574" y="606"/>
                    <a:pt x="574" y="606"/>
                    <a:pt x="574" y="606"/>
                  </a:cubicBezTo>
                  <a:cubicBezTo>
                    <a:pt x="872" y="606"/>
                    <a:pt x="872" y="606"/>
                    <a:pt x="872" y="606"/>
                  </a:cubicBezTo>
                  <a:cubicBezTo>
                    <a:pt x="864" y="685"/>
                    <a:pt x="832" y="758"/>
                    <a:pt x="784" y="8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C90B3B-3109-4851-ACB4-72C31A3156D3}"/>
              </a:ext>
            </a:extLst>
          </p:cNvPr>
          <p:cNvGrpSpPr/>
          <p:nvPr/>
        </p:nvGrpSpPr>
        <p:grpSpPr>
          <a:xfrm>
            <a:off x="5277610" y="3811379"/>
            <a:ext cx="407947" cy="519734"/>
            <a:chOff x="-4087813" y="1201738"/>
            <a:chExt cx="3452813" cy="4398963"/>
          </a:xfrm>
          <a:solidFill>
            <a:schemeClr val="bg1">
              <a:lumMod val="95000"/>
            </a:schemeClr>
          </a:solidFill>
        </p:grpSpPr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FAFC6E23-0F5A-4876-83FB-57900676F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97263" y="1755776"/>
              <a:ext cx="2303462" cy="3844925"/>
            </a:xfrm>
            <a:custGeom>
              <a:avLst/>
              <a:gdLst>
                <a:gd name="T0" fmla="*/ 37 w 1070"/>
                <a:gd name="T1" fmla="*/ 423 h 1790"/>
                <a:gd name="T2" fmla="*/ 88 w 1070"/>
                <a:gd name="T3" fmla="*/ 398 h 1790"/>
                <a:gd name="T4" fmla="*/ 527 w 1070"/>
                <a:gd name="T5" fmla="*/ 80 h 1790"/>
                <a:gd name="T6" fmla="*/ 990 w 1070"/>
                <a:gd name="T7" fmla="*/ 543 h 1790"/>
                <a:gd name="T8" fmla="*/ 831 w 1070"/>
                <a:gd name="T9" fmla="*/ 953 h 1790"/>
                <a:gd name="T10" fmla="*/ 735 w 1070"/>
                <a:gd name="T11" fmla="*/ 1154 h 1790"/>
                <a:gd name="T12" fmla="*/ 734 w 1070"/>
                <a:gd name="T13" fmla="*/ 1168 h 1790"/>
                <a:gd name="T14" fmla="*/ 567 w 1070"/>
                <a:gd name="T15" fmla="*/ 1168 h 1790"/>
                <a:gd name="T16" fmla="*/ 567 w 1070"/>
                <a:gd name="T17" fmla="*/ 1076 h 1790"/>
                <a:gd name="T18" fmla="*/ 527 w 1070"/>
                <a:gd name="T19" fmla="*/ 1036 h 1790"/>
                <a:gd name="T20" fmla="*/ 487 w 1070"/>
                <a:gd name="T21" fmla="*/ 1076 h 1790"/>
                <a:gd name="T22" fmla="*/ 487 w 1070"/>
                <a:gd name="T23" fmla="*/ 1168 h 1790"/>
                <a:gd name="T24" fmla="*/ 320 w 1070"/>
                <a:gd name="T25" fmla="*/ 1168 h 1790"/>
                <a:gd name="T26" fmla="*/ 320 w 1070"/>
                <a:gd name="T27" fmla="*/ 1154 h 1790"/>
                <a:gd name="T28" fmla="*/ 224 w 1070"/>
                <a:gd name="T29" fmla="*/ 953 h 1790"/>
                <a:gd name="T30" fmla="*/ 83 w 1070"/>
                <a:gd name="T31" fmla="*/ 692 h 1790"/>
                <a:gd name="T32" fmla="*/ 34 w 1070"/>
                <a:gd name="T33" fmla="*/ 663 h 1790"/>
                <a:gd name="T34" fmla="*/ 5 w 1070"/>
                <a:gd name="T35" fmla="*/ 712 h 1790"/>
                <a:gd name="T36" fmla="*/ 160 w 1070"/>
                <a:gd name="T37" fmla="*/ 1001 h 1790"/>
                <a:gd name="T38" fmla="*/ 240 w 1070"/>
                <a:gd name="T39" fmla="*/ 1154 h 1790"/>
                <a:gd name="T40" fmla="*/ 242 w 1070"/>
                <a:gd name="T41" fmla="*/ 1209 h 1790"/>
                <a:gd name="T42" fmla="*/ 242 w 1070"/>
                <a:gd name="T43" fmla="*/ 1548 h 1790"/>
                <a:gd name="T44" fmla="*/ 243 w 1070"/>
                <a:gd name="T45" fmla="*/ 1551 h 1790"/>
                <a:gd name="T46" fmla="*/ 243 w 1070"/>
                <a:gd name="T47" fmla="*/ 1552 h 1790"/>
                <a:gd name="T48" fmla="*/ 243 w 1070"/>
                <a:gd name="T49" fmla="*/ 1556 h 1790"/>
                <a:gd name="T50" fmla="*/ 243 w 1070"/>
                <a:gd name="T51" fmla="*/ 1556 h 1790"/>
                <a:gd name="T52" fmla="*/ 343 w 1070"/>
                <a:gd name="T53" fmla="*/ 1723 h 1790"/>
                <a:gd name="T54" fmla="*/ 527 w 1070"/>
                <a:gd name="T55" fmla="*/ 1790 h 1790"/>
                <a:gd name="T56" fmla="*/ 711 w 1070"/>
                <a:gd name="T57" fmla="*/ 1723 h 1790"/>
                <a:gd name="T58" fmla="*/ 811 w 1070"/>
                <a:gd name="T59" fmla="*/ 1556 h 1790"/>
                <a:gd name="T60" fmla="*/ 811 w 1070"/>
                <a:gd name="T61" fmla="*/ 1556 h 1790"/>
                <a:gd name="T62" fmla="*/ 812 w 1070"/>
                <a:gd name="T63" fmla="*/ 1552 h 1790"/>
                <a:gd name="T64" fmla="*/ 812 w 1070"/>
                <a:gd name="T65" fmla="*/ 1551 h 1790"/>
                <a:gd name="T66" fmla="*/ 812 w 1070"/>
                <a:gd name="T67" fmla="*/ 1548 h 1790"/>
                <a:gd name="T68" fmla="*/ 812 w 1070"/>
                <a:gd name="T69" fmla="*/ 1209 h 1790"/>
                <a:gd name="T70" fmla="*/ 815 w 1070"/>
                <a:gd name="T71" fmla="*/ 1154 h 1790"/>
                <a:gd name="T72" fmla="*/ 895 w 1070"/>
                <a:gd name="T73" fmla="*/ 1001 h 1790"/>
                <a:gd name="T74" fmla="*/ 1070 w 1070"/>
                <a:gd name="T75" fmla="*/ 543 h 1790"/>
                <a:gd name="T76" fmla="*/ 527 w 1070"/>
                <a:gd name="T77" fmla="*/ 0 h 1790"/>
                <a:gd name="T78" fmla="*/ 12 w 1070"/>
                <a:gd name="T79" fmla="*/ 373 h 1790"/>
                <a:gd name="T80" fmla="*/ 37 w 1070"/>
                <a:gd name="T81" fmla="*/ 423 h 1790"/>
                <a:gd name="T82" fmla="*/ 527 w 1070"/>
                <a:gd name="T83" fmla="*/ 1710 h 1790"/>
                <a:gd name="T84" fmla="*/ 338 w 1070"/>
                <a:gd name="T85" fmla="*/ 1588 h 1790"/>
                <a:gd name="T86" fmla="*/ 717 w 1070"/>
                <a:gd name="T87" fmla="*/ 1588 h 1790"/>
                <a:gd name="T88" fmla="*/ 527 w 1070"/>
                <a:gd name="T89" fmla="*/ 1710 h 1790"/>
                <a:gd name="T90" fmla="*/ 732 w 1070"/>
                <a:gd name="T91" fmla="*/ 1508 h 1790"/>
                <a:gd name="T92" fmla="*/ 322 w 1070"/>
                <a:gd name="T93" fmla="*/ 1508 h 1790"/>
                <a:gd name="T94" fmla="*/ 322 w 1070"/>
                <a:gd name="T95" fmla="*/ 1418 h 1790"/>
                <a:gd name="T96" fmla="*/ 732 w 1070"/>
                <a:gd name="T97" fmla="*/ 1418 h 1790"/>
                <a:gd name="T98" fmla="*/ 732 w 1070"/>
                <a:gd name="T99" fmla="*/ 1508 h 1790"/>
                <a:gd name="T100" fmla="*/ 732 w 1070"/>
                <a:gd name="T101" fmla="*/ 1338 h 1790"/>
                <a:gd name="T102" fmla="*/ 322 w 1070"/>
                <a:gd name="T103" fmla="*/ 1338 h 1790"/>
                <a:gd name="T104" fmla="*/ 322 w 1070"/>
                <a:gd name="T105" fmla="*/ 1248 h 1790"/>
                <a:gd name="T106" fmla="*/ 732 w 1070"/>
                <a:gd name="T107" fmla="*/ 1248 h 1790"/>
                <a:gd name="T108" fmla="*/ 732 w 1070"/>
                <a:gd name="T109" fmla="*/ 1338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1790">
                  <a:moveTo>
                    <a:pt x="37" y="423"/>
                  </a:moveTo>
                  <a:cubicBezTo>
                    <a:pt x="58" y="430"/>
                    <a:pt x="81" y="419"/>
                    <a:pt x="88" y="398"/>
                  </a:cubicBezTo>
                  <a:cubicBezTo>
                    <a:pt x="150" y="208"/>
                    <a:pt x="327" y="80"/>
                    <a:pt x="527" y="80"/>
                  </a:cubicBezTo>
                  <a:cubicBezTo>
                    <a:pt x="783" y="80"/>
                    <a:pt x="990" y="288"/>
                    <a:pt x="990" y="543"/>
                  </a:cubicBezTo>
                  <a:cubicBezTo>
                    <a:pt x="990" y="741"/>
                    <a:pt x="902" y="858"/>
                    <a:pt x="831" y="953"/>
                  </a:cubicBezTo>
                  <a:cubicBezTo>
                    <a:pt x="779" y="1022"/>
                    <a:pt x="735" y="1082"/>
                    <a:pt x="735" y="1154"/>
                  </a:cubicBezTo>
                  <a:cubicBezTo>
                    <a:pt x="735" y="1159"/>
                    <a:pt x="735" y="1163"/>
                    <a:pt x="734" y="1168"/>
                  </a:cubicBezTo>
                  <a:cubicBezTo>
                    <a:pt x="567" y="1168"/>
                    <a:pt x="567" y="1168"/>
                    <a:pt x="567" y="1168"/>
                  </a:cubicBezTo>
                  <a:cubicBezTo>
                    <a:pt x="567" y="1076"/>
                    <a:pt x="567" y="1076"/>
                    <a:pt x="567" y="1076"/>
                  </a:cubicBezTo>
                  <a:cubicBezTo>
                    <a:pt x="567" y="1054"/>
                    <a:pt x="549" y="1036"/>
                    <a:pt x="527" y="1036"/>
                  </a:cubicBezTo>
                  <a:cubicBezTo>
                    <a:pt x="505" y="1036"/>
                    <a:pt x="487" y="1054"/>
                    <a:pt x="487" y="1076"/>
                  </a:cubicBezTo>
                  <a:cubicBezTo>
                    <a:pt x="487" y="1168"/>
                    <a:pt x="487" y="1168"/>
                    <a:pt x="487" y="1168"/>
                  </a:cubicBezTo>
                  <a:cubicBezTo>
                    <a:pt x="320" y="1168"/>
                    <a:pt x="320" y="1168"/>
                    <a:pt x="320" y="1168"/>
                  </a:cubicBezTo>
                  <a:cubicBezTo>
                    <a:pt x="320" y="1163"/>
                    <a:pt x="320" y="1159"/>
                    <a:pt x="320" y="1154"/>
                  </a:cubicBezTo>
                  <a:cubicBezTo>
                    <a:pt x="320" y="1082"/>
                    <a:pt x="275" y="1022"/>
                    <a:pt x="224" y="953"/>
                  </a:cubicBezTo>
                  <a:cubicBezTo>
                    <a:pt x="171" y="883"/>
                    <a:pt x="112" y="804"/>
                    <a:pt x="83" y="692"/>
                  </a:cubicBezTo>
                  <a:cubicBezTo>
                    <a:pt x="77" y="671"/>
                    <a:pt x="55" y="658"/>
                    <a:pt x="34" y="663"/>
                  </a:cubicBezTo>
                  <a:cubicBezTo>
                    <a:pt x="13" y="669"/>
                    <a:pt x="0" y="691"/>
                    <a:pt x="5" y="712"/>
                  </a:cubicBezTo>
                  <a:cubicBezTo>
                    <a:pt x="39" y="840"/>
                    <a:pt x="106" y="929"/>
                    <a:pt x="160" y="1001"/>
                  </a:cubicBezTo>
                  <a:cubicBezTo>
                    <a:pt x="205" y="1061"/>
                    <a:pt x="240" y="1108"/>
                    <a:pt x="240" y="1154"/>
                  </a:cubicBezTo>
                  <a:cubicBezTo>
                    <a:pt x="240" y="1173"/>
                    <a:pt x="241" y="1192"/>
                    <a:pt x="242" y="1209"/>
                  </a:cubicBezTo>
                  <a:cubicBezTo>
                    <a:pt x="242" y="1548"/>
                    <a:pt x="242" y="1548"/>
                    <a:pt x="242" y="1548"/>
                  </a:cubicBezTo>
                  <a:cubicBezTo>
                    <a:pt x="242" y="1549"/>
                    <a:pt x="242" y="1550"/>
                    <a:pt x="243" y="1551"/>
                  </a:cubicBezTo>
                  <a:cubicBezTo>
                    <a:pt x="243" y="1551"/>
                    <a:pt x="243" y="1551"/>
                    <a:pt x="243" y="1552"/>
                  </a:cubicBezTo>
                  <a:cubicBezTo>
                    <a:pt x="243" y="1553"/>
                    <a:pt x="243" y="1555"/>
                    <a:pt x="243" y="1556"/>
                  </a:cubicBezTo>
                  <a:cubicBezTo>
                    <a:pt x="243" y="1556"/>
                    <a:pt x="243" y="1556"/>
                    <a:pt x="243" y="1556"/>
                  </a:cubicBezTo>
                  <a:cubicBezTo>
                    <a:pt x="257" y="1621"/>
                    <a:pt x="293" y="1681"/>
                    <a:pt x="343" y="1723"/>
                  </a:cubicBezTo>
                  <a:cubicBezTo>
                    <a:pt x="395" y="1766"/>
                    <a:pt x="460" y="1790"/>
                    <a:pt x="527" y="1790"/>
                  </a:cubicBezTo>
                  <a:cubicBezTo>
                    <a:pt x="594" y="1790"/>
                    <a:pt x="659" y="1766"/>
                    <a:pt x="711" y="1723"/>
                  </a:cubicBezTo>
                  <a:cubicBezTo>
                    <a:pt x="762" y="1681"/>
                    <a:pt x="797" y="1621"/>
                    <a:pt x="811" y="1556"/>
                  </a:cubicBezTo>
                  <a:cubicBezTo>
                    <a:pt x="811" y="1556"/>
                    <a:pt x="811" y="1556"/>
                    <a:pt x="811" y="1556"/>
                  </a:cubicBezTo>
                  <a:cubicBezTo>
                    <a:pt x="812" y="1555"/>
                    <a:pt x="812" y="1553"/>
                    <a:pt x="812" y="1552"/>
                  </a:cubicBezTo>
                  <a:cubicBezTo>
                    <a:pt x="812" y="1551"/>
                    <a:pt x="812" y="1551"/>
                    <a:pt x="812" y="1551"/>
                  </a:cubicBezTo>
                  <a:cubicBezTo>
                    <a:pt x="812" y="1550"/>
                    <a:pt x="812" y="1549"/>
                    <a:pt x="812" y="1548"/>
                  </a:cubicBezTo>
                  <a:cubicBezTo>
                    <a:pt x="812" y="1209"/>
                    <a:pt x="812" y="1209"/>
                    <a:pt x="812" y="1209"/>
                  </a:cubicBezTo>
                  <a:cubicBezTo>
                    <a:pt x="814" y="1192"/>
                    <a:pt x="815" y="1173"/>
                    <a:pt x="815" y="1154"/>
                  </a:cubicBezTo>
                  <a:cubicBezTo>
                    <a:pt x="815" y="1108"/>
                    <a:pt x="850" y="1061"/>
                    <a:pt x="895" y="1001"/>
                  </a:cubicBezTo>
                  <a:cubicBezTo>
                    <a:pt x="969" y="902"/>
                    <a:pt x="1070" y="767"/>
                    <a:pt x="1070" y="543"/>
                  </a:cubicBezTo>
                  <a:cubicBezTo>
                    <a:pt x="1070" y="244"/>
                    <a:pt x="827" y="0"/>
                    <a:pt x="527" y="0"/>
                  </a:cubicBezTo>
                  <a:cubicBezTo>
                    <a:pt x="293" y="0"/>
                    <a:pt x="85" y="150"/>
                    <a:pt x="12" y="373"/>
                  </a:cubicBezTo>
                  <a:cubicBezTo>
                    <a:pt x="5" y="394"/>
                    <a:pt x="16" y="416"/>
                    <a:pt x="37" y="423"/>
                  </a:cubicBezTo>
                  <a:close/>
                  <a:moveTo>
                    <a:pt x="527" y="1710"/>
                  </a:moveTo>
                  <a:cubicBezTo>
                    <a:pt x="446" y="1710"/>
                    <a:pt x="373" y="1661"/>
                    <a:pt x="338" y="1588"/>
                  </a:cubicBezTo>
                  <a:cubicBezTo>
                    <a:pt x="717" y="1588"/>
                    <a:pt x="717" y="1588"/>
                    <a:pt x="717" y="1588"/>
                  </a:cubicBezTo>
                  <a:cubicBezTo>
                    <a:pt x="682" y="1661"/>
                    <a:pt x="609" y="1710"/>
                    <a:pt x="527" y="1710"/>
                  </a:cubicBezTo>
                  <a:close/>
                  <a:moveTo>
                    <a:pt x="732" y="1508"/>
                  </a:moveTo>
                  <a:cubicBezTo>
                    <a:pt x="322" y="1508"/>
                    <a:pt x="322" y="1508"/>
                    <a:pt x="322" y="1508"/>
                  </a:cubicBezTo>
                  <a:cubicBezTo>
                    <a:pt x="322" y="1418"/>
                    <a:pt x="322" y="1418"/>
                    <a:pt x="322" y="1418"/>
                  </a:cubicBezTo>
                  <a:cubicBezTo>
                    <a:pt x="732" y="1418"/>
                    <a:pt x="732" y="1418"/>
                    <a:pt x="732" y="1418"/>
                  </a:cubicBezTo>
                  <a:lnTo>
                    <a:pt x="732" y="1508"/>
                  </a:lnTo>
                  <a:close/>
                  <a:moveTo>
                    <a:pt x="732" y="1338"/>
                  </a:moveTo>
                  <a:cubicBezTo>
                    <a:pt x="322" y="1338"/>
                    <a:pt x="322" y="1338"/>
                    <a:pt x="322" y="1338"/>
                  </a:cubicBezTo>
                  <a:cubicBezTo>
                    <a:pt x="322" y="1248"/>
                    <a:pt x="322" y="1248"/>
                    <a:pt x="322" y="1248"/>
                  </a:cubicBezTo>
                  <a:cubicBezTo>
                    <a:pt x="732" y="1248"/>
                    <a:pt x="732" y="1248"/>
                    <a:pt x="732" y="1248"/>
                  </a:cubicBezTo>
                  <a:lnTo>
                    <a:pt x="732" y="13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8D64BCF4-2E2C-481F-80A2-8454E1A7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47925" y="1201738"/>
              <a:ext cx="171450" cy="401638"/>
            </a:xfrm>
            <a:custGeom>
              <a:avLst/>
              <a:gdLst>
                <a:gd name="T0" fmla="*/ 40 w 80"/>
                <a:gd name="T1" fmla="*/ 187 h 187"/>
                <a:gd name="T2" fmla="*/ 80 w 80"/>
                <a:gd name="T3" fmla="*/ 147 h 187"/>
                <a:gd name="T4" fmla="*/ 80 w 80"/>
                <a:gd name="T5" fmla="*/ 40 h 187"/>
                <a:gd name="T6" fmla="*/ 40 w 80"/>
                <a:gd name="T7" fmla="*/ 0 h 187"/>
                <a:gd name="T8" fmla="*/ 0 w 80"/>
                <a:gd name="T9" fmla="*/ 40 h 187"/>
                <a:gd name="T10" fmla="*/ 0 w 80"/>
                <a:gd name="T11" fmla="*/ 147 h 187"/>
                <a:gd name="T12" fmla="*/ 40 w 80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7">
                  <a:moveTo>
                    <a:pt x="40" y="187"/>
                  </a:moveTo>
                  <a:cubicBezTo>
                    <a:pt x="62" y="187"/>
                    <a:pt x="80" y="169"/>
                    <a:pt x="80" y="1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9"/>
                    <a:pt x="18" y="187"/>
                    <a:pt x="40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28B48CE6-C0D4-4F89-A4F9-CDD3015F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87813" y="2836863"/>
              <a:ext cx="403225" cy="171450"/>
            </a:xfrm>
            <a:custGeom>
              <a:avLst/>
              <a:gdLst>
                <a:gd name="T0" fmla="*/ 40 w 187"/>
                <a:gd name="T1" fmla="*/ 80 h 80"/>
                <a:gd name="T2" fmla="*/ 147 w 187"/>
                <a:gd name="T3" fmla="*/ 80 h 80"/>
                <a:gd name="T4" fmla="*/ 187 w 187"/>
                <a:gd name="T5" fmla="*/ 40 h 80"/>
                <a:gd name="T6" fmla="*/ 147 w 187"/>
                <a:gd name="T7" fmla="*/ 0 h 80"/>
                <a:gd name="T8" fmla="*/ 40 w 187"/>
                <a:gd name="T9" fmla="*/ 0 h 80"/>
                <a:gd name="T10" fmla="*/ 0 w 187"/>
                <a:gd name="T11" fmla="*/ 40 h 80"/>
                <a:gd name="T12" fmla="*/ 40 w 187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80">
                  <a:moveTo>
                    <a:pt x="40" y="80"/>
                  </a:moveTo>
                  <a:cubicBezTo>
                    <a:pt x="147" y="80"/>
                    <a:pt x="147" y="80"/>
                    <a:pt x="147" y="80"/>
                  </a:cubicBezTo>
                  <a:cubicBezTo>
                    <a:pt x="169" y="80"/>
                    <a:pt x="187" y="62"/>
                    <a:pt x="187" y="40"/>
                  </a:cubicBezTo>
                  <a:cubicBezTo>
                    <a:pt x="187" y="18"/>
                    <a:pt x="169" y="0"/>
                    <a:pt x="1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566C2537-8A0C-4051-9FB9-30F1AD0DE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55900" y="3009901"/>
              <a:ext cx="787400" cy="455613"/>
            </a:xfrm>
            <a:custGeom>
              <a:avLst/>
              <a:gdLst>
                <a:gd name="T0" fmla="*/ 366 w 366"/>
                <a:gd name="T1" fmla="*/ 40 h 212"/>
                <a:gd name="T2" fmla="*/ 326 w 366"/>
                <a:gd name="T3" fmla="*/ 0 h 212"/>
                <a:gd name="T4" fmla="*/ 40 w 366"/>
                <a:gd name="T5" fmla="*/ 0 h 212"/>
                <a:gd name="T6" fmla="*/ 0 w 366"/>
                <a:gd name="T7" fmla="*/ 40 h 212"/>
                <a:gd name="T8" fmla="*/ 40 w 366"/>
                <a:gd name="T9" fmla="*/ 80 h 212"/>
                <a:gd name="T10" fmla="*/ 143 w 366"/>
                <a:gd name="T11" fmla="*/ 80 h 212"/>
                <a:gd name="T12" fmla="*/ 143 w 366"/>
                <a:gd name="T13" fmla="*/ 172 h 212"/>
                <a:gd name="T14" fmla="*/ 183 w 366"/>
                <a:gd name="T15" fmla="*/ 212 h 212"/>
                <a:gd name="T16" fmla="*/ 223 w 366"/>
                <a:gd name="T17" fmla="*/ 172 h 212"/>
                <a:gd name="T18" fmla="*/ 223 w 366"/>
                <a:gd name="T19" fmla="*/ 80 h 212"/>
                <a:gd name="T20" fmla="*/ 326 w 366"/>
                <a:gd name="T21" fmla="*/ 80 h 212"/>
                <a:gd name="T22" fmla="*/ 366 w 366"/>
                <a:gd name="T23" fmla="*/ 4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212">
                  <a:moveTo>
                    <a:pt x="366" y="40"/>
                  </a:moveTo>
                  <a:cubicBezTo>
                    <a:pt x="366" y="18"/>
                    <a:pt x="349" y="0"/>
                    <a:pt x="32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172"/>
                    <a:pt x="143" y="172"/>
                    <a:pt x="143" y="172"/>
                  </a:cubicBezTo>
                  <a:cubicBezTo>
                    <a:pt x="143" y="194"/>
                    <a:pt x="161" y="212"/>
                    <a:pt x="183" y="212"/>
                  </a:cubicBezTo>
                  <a:cubicBezTo>
                    <a:pt x="205" y="212"/>
                    <a:pt x="223" y="194"/>
                    <a:pt x="223" y="172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49" y="80"/>
                    <a:pt x="366" y="62"/>
                    <a:pt x="366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EE503BBA-7D65-4ADA-B74C-F114CE25B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16325" y="1671638"/>
              <a:ext cx="350837" cy="341313"/>
            </a:xfrm>
            <a:custGeom>
              <a:avLst/>
              <a:gdLst>
                <a:gd name="T0" fmla="*/ 91 w 163"/>
                <a:gd name="T1" fmla="*/ 148 h 159"/>
                <a:gd name="T2" fmla="*/ 119 w 163"/>
                <a:gd name="T3" fmla="*/ 159 h 159"/>
                <a:gd name="T4" fmla="*/ 148 w 163"/>
                <a:gd name="T5" fmla="*/ 148 h 159"/>
                <a:gd name="T6" fmla="*/ 148 w 163"/>
                <a:gd name="T7" fmla="*/ 91 h 159"/>
                <a:gd name="T8" fmla="*/ 72 w 163"/>
                <a:gd name="T9" fmla="*/ 16 h 159"/>
                <a:gd name="T10" fmla="*/ 16 w 163"/>
                <a:gd name="T11" fmla="*/ 16 h 159"/>
                <a:gd name="T12" fmla="*/ 16 w 163"/>
                <a:gd name="T13" fmla="*/ 72 h 159"/>
                <a:gd name="T14" fmla="*/ 91 w 163"/>
                <a:gd name="T15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9">
                  <a:moveTo>
                    <a:pt x="91" y="148"/>
                  </a:moveTo>
                  <a:cubicBezTo>
                    <a:pt x="99" y="155"/>
                    <a:pt x="109" y="159"/>
                    <a:pt x="119" y="159"/>
                  </a:cubicBezTo>
                  <a:cubicBezTo>
                    <a:pt x="130" y="159"/>
                    <a:pt x="140" y="155"/>
                    <a:pt x="148" y="148"/>
                  </a:cubicBezTo>
                  <a:cubicBezTo>
                    <a:pt x="163" y="132"/>
                    <a:pt x="163" y="107"/>
                    <a:pt x="148" y="9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57" y="0"/>
                    <a:pt x="31" y="0"/>
                    <a:pt x="16" y="16"/>
                  </a:cubicBezTo>
                  <a:cubicBezTo>
                    <a:pt x="0" y="31"/>
                    <a:pt x="0" y="57"/>
                    <a:pt x="16" y="72"/>
                  </a:cubicBezTo>
                  <a:lnTo>
                    <a:pt x="91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6ACACB06-0E4C-436C-B9EA-D92F7CFA4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6650" y="3881438"/>
              <a:ext cx="354012" cy="342900"/>
            </a:xfrm>
            <a:custGeom>
              <a:avLst/>
              <a:gdLst>
                <a:gd name="T0" fmla="*/ 44 w 164"/>
                <a:gd name="T1" fmla="*/ 159 h 159"/>
                <a:gd name="T2" fmla="*/ 73 w 164"/>
                <a:gd name="T3" fmla="*/ 147 h 159"/>
                <a:gd name="T4" fmla="*/ 148 w 164"/>
                <a:gd name="T5" fmla="*/ 72 h 159"/>
                <a:gd name="T6" fmla="*/ 148 w 164"/>
                <a:gd name="T7" fmla="*/ 16 h 159"/>
                <a:gd name="T8" fmla="*/ 91 w 164"/>
                <a:gd name="T9" fmla="*/ 16 h 159"/>
                <a:gd name="T10" fmla="*/ 16 w 164"/>
                <a:gd name="T11" fmla="*/ 91 h 159"/>
                <a:gd name="T12" fmla="*/ 16 w 164"/>
                <a:gd name="T13" fmla="*/ 147 h 159"/>
                <a:gd name="T14" fmla="*/ 44 w 164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59">
                  <a:moveTo>
                    <a:pt x="44" y="159"/>
                  </a:moveTo>
                  <a:cubicBezTo>
                    <a:pt x="55" y="159"/>
                    <a:pt x="65" y="155"/>
                    <a:pt x="73" y="147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64" y="56"/>
                    <a:pt x="164" y="31"/>
                    <a:pt x="148" y="16"/>
                  </a:cubicBezTo>
                  <a:cubicBezTo>
                    <a:pt x="132" y="0"/>
                    <a:pt x="107" y="0"/>
                    <a:pt x="91" y="16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0" y="107"/>
                    <a:pt x="0" y="132"/>
                    <a:pt x="16" y="147"/>
                  </a:cubicBezTo>
                  <a:cubicBezTo>
                    <a:pt x="24" y="155"/>
                    <a:pt x="34" y="159"/>
                    <a:pt x="44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9D8588F4-B8CA-4262-BDC6-83859BAD8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0500" y="1671638"/>
              <a:ext cx="354012" cy="341313"/>
            </a:xfrm>
            <a:custGeom>
              <a:avLst/>
              <a:gdLst>
                <a:gd name="T0" fmla="*/ 44 w 164"/>
                <a:gd name="T1" fmla="*/ 159 h 159"/>
                <a:gd name="T2" fmla="*/ 73 w 164"/>
                <a:gd name="T3" fmla="*/ 148 h 159"/>
                <a:gd name="T4" fmla="*/ 148 w 164"/>
                <a:gd name="T5" fmla="*/ 72 h 159"/>
                <a:gd name="T6" fmla="*/ 148 w 164"/>
                <a:gd name="T7" fmla="*/ 16 h 159"/>
                <a:gd name="T8" fmla="*/ 91 w 164"/>
                <a:gd name="T9" fmla="*/ 16 h 159"/>
                <a:gd name="T10" fmla="*/ 16 w 164"/>
                <a:gd name="T11" fmla="*/ 91 h 159"/>
                <a:gd name="T12" fmla="*/ 16 w 164"/>
                <a:gd name="T13" fmla="*/ 148 h 159"/>
                <a:gd name="T14" fmla="*/ 44 w 164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59">
                  <a:moveTo>
                    <a:pt x="44" y="159"/>
                  </a:moveTo>
                  <a:cubicBezTo>
                    <a:pt x="54" y="159"/>
                    <a:pt x="65" y="155"/>
                    <a:pt x="73" y="148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64" y="57"/>
                    <a:pt x="164" y="31"/>
                    <a:pt x="148" y="16"/>
                  </a:cubicBezTo>
                  <a:cubicBezTo>
                    <a:pt x="132" y="0"/>
                    <a:pt x="107" y="0"/>
                    <a:pt x="91" y="16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0" y="107"/>
                    <a:pt x="0" y="132"/>
                    <a:pt x="16" y="148"/>
                  </a:cubicBezTo>
                  <a:cubicBezTo>
                    <a:pt x="24" y="155"/>
                    <a:pt x="34" y="159"/>
                    <a:pt x="44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EB053F12-4E4E-4DB4-8810-CE8A635CF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0175" y="3881438"/>
              <a:ext cx="350837" cy="342900"/>
            </a:xfrm>
            <a:custGeom>
              <a:avLst/>
              <a:gdLst>
                <a:gd name="T0" fmla="*/ 16 w 163"/>
                <a:gd name="T1" fmla="*/ 16 h 159"/>
                <a:gd name="T2" fmla="*/ 16 w 163"/>
                <a:gd name="T3" fmla="*/ 72 h 159"/>
                <a:gd name="T4" fmla="*/ 91 w 163"/>
                <a:gd name="T5" fmla="*/ 147 h 159"/>
                <a:gd name="T6" fmla="*/ 119 w 163"/>
                <a:gd name="T7" fmla="*/ 159 h 159"/>
                <a:gd name="T8" fmla="*/ 147 w 163"/>
                <a:gd name="T9" fmla="*/ 147 h 159"/>
                <a:gd name="T10" fmla="*/ 147 w 163"/>
                <a:gd name="T11" fmla="*/ 91 h 159"/>
                <a:gd name="T12" fmla="*/ 72 w 163"/>
                <a:gd name="T13" fmla="*/ 16 h 159"/>
                <a:gd name="T14" fmla="*/ 16 w 163"/>
                <a:gd name="T15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9">
                  <a:moveTo>
                    <a:pt x="16" y="16"/>
                  </a:moveTo>
                  <a:cubicBezTo>
                    <a:pt x="0" y="31"/>
                    <a:pt x="0" y="56"/>
                    <a:pt x="16" y="72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55"/>
                    <a:pt x="109" y="159"/>
                    <a:pt x="119" y="159"/>
                  </a:cubicBezTo>
                  <a:cubicBezTo>
                    <a:pt x="129" y="159"/>
                    <a:pt x="140" y="155"/>
                    <a:pt x="147" y="147"/>
                  </a:cubicBezTo>
                  <a:cubicBezTo>
                    <a:pt x="163" y="132"/>
                    <a:pt x="163" y="107"/>
                    <a:pt x="147" y="9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57" y="0"/>
                    <a:pt x="31" y="0"/>
                    <a:pt x="16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6AFC2111-3CE1-45CA-96C8-9AFC4853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8225" y="2836863"/>
              <a:ext cx="403225" cy="171450"/>
            </a:xfrm>
            <a:custGeom>
              <a:avLst/>
              <a:gdLst>
                <a:gd name="T0" fmla="*/ 40 w 187"/>
                <a:gd name="T1" fmla="*/ 80 h 80"/>
                <a:gd name="T2" fmla="*/ 147 w 187"/>
                <a:gd name="T3" fmla="*/ 80 h 80"/>
                <a:gd name="T4" fmla="*/ 187 w 187"/>
                <a:gd name="T5" fmla="*/ 40 h 80"/>
                <a:gd name="T6" fmla="*/ 147 w 187"/>
                <a:gd name="T7" fmla="*/ 0 h 80"/>
                <a:gd name="T8" fmla="*/ 40 w 187"/>
                <a:gd name="T9" fmla="*/ 0 h 80"/>
                <a:gd name="T10" fmla="*/ 0 w 187"/>
                <a:gd name="T11" fmla="*/ 40 h 80"/>
                <a:gd name="T12" fmla="*/ 40 w 187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80">
                  <a:moveTo>
                    <a:pt x="40" y="80"/>
                  </a:moveTo>
                  <a:cubicBezTo>
                    <a:pt x="147" y="80"/>
                    <a:pt x="147" y="80"/>
                    <a:pt x="147" y="80"/>
                  </a:cubicBezTo>
                  <a:cubicBezTo>
                    <a:pt x="169" y="80"/>
                    <a:pt x="187" y="62"/>
                    <a:pt x="187" y="40"/>
                  </a:cubicBezTo>
                  <a:cubicBezTo>
                    <a:pt x="187" y="18"/>
                    <a:pt x="169" y="0"/>
                    <a:pt x="1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Oval 38">
              <a:extLst>
                <a:ext uri="{FF2B5EF4-FFF2-40B4-BE49-F238E27FC236}">
                  <a16:creationId xmlns:a16="http://schemas.microsoft.com/office/drawing/2014/main" id="{C523B15A-FCCD-4706-8054-1E5945325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7925" y="3636963"/>
              <a:ext cx="171450" cy="1714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Oval 39">
              <a:extLst>
                <a:ext uri="{FF2B5EF4-FFF2-40B4-BE49-F238E27FC236}">
                  <a16:creationId xmlns:a16="http://schemas.microsoft.com/office/drawing/2014/main" id="{A069A4DE-7FBD-4DB1-9A17-5173954C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32188" y="2836863"/>
              <a:ext cx="173037" cy="1714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22BBE3-DF77-476A-A01D-37CD10AEF03E}"/>
              </a:ext>
            </a:extLst>
          </p:cNvPr>
          <p:cNvGrpSpPr/>
          <p:nvPr/>
        </p:nvGrpSpPr>
        <p:grpSpPr>
          <a:xfrm>
            <a:off x="6464814" y="2247815"/>
            <a:ext cx="443290" cy="393882"/>
            <a:chOff x="3176" y="1587"/>
            <a:chExt cx="5127625" cy="4556126"/>
          </a:xfrm>
          <a:solidFill>
            <a:schemeClr val="bg1">
              <a:lumMod val="95000"/>
            </a:schemeClr>
          </a:solidFill>
        </p:grpSpPr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27D92169-DBF9-4376-912C-558054AEA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6" y="1587"/>
              <a:ext cx="5127625" cy="4556126"/>
            </a:xfrm>
            <a:custGeom>
              <a:avLst/>
              <a:gdLst>
                <a:gd name="T0" fmla="*/ 2238 w 2382"/>
                <a:gd name="T1" fmla="*/ 0 h 2122"/>
                <a:gd name="T2" fmla="*/ 144 w 2382"/>
                <a:gd name="T3" fmla="*/ 0 h 2122"/>
                <a:gd name="T4" fmla="*/ 0 w 2382"/>
                <a:gd name="T5" fmla="*/ 144 h 2122"/>
                <a:gd name="T6" fmla="*/ 0 w 2382"/>
                <a:gd name="T7" fmla="*/ 1590 h 2122"/>
                <a:gd name="T8" fmla="*/ 144 w 2382"/>
                <a:gd name="T9" fmla="*/ 1733 h 2122"/>
                <a:gd name="T10" fmla="*/ 862 w 2382"/>
                <a:gd name="T11" fmla="*/ 1733 h 2122"/>
                <a:gd name="T12" fmla="*/ 862 w 2382"/>
                <a:gd name="T13" fmla="*/ 1838 h 2122"/>
                <a:gd name="T14" fmla="*/ 688 w 2382"/>
                <a:gd name="T15" fmla="*/ 2012 h 2122"/>
                <a:gd name="T16" fmla="*/ 530 w 2382"/>
                <a:gd name="T17" fmla="*/ 2012 h 2122"/>
                <a:gd name="T18" fmla="*/ 475 w 2382"/>
                <a:gd name="T19" fmla="*/ 2067 h 2122"/>
                <a:gd name="T20" fmla="*/ 530 w 2382"/>
                <a:gd name="T21" fmla="*/ 2122 h 2122"/>
                <a:gd name="T22" fmla="*/ 1852 w 2382"/>
                <a:gd name="T23" fmla="*/ 2122 h 2122"/>
                <a:gd name="T24" fmla="*/ 1907 w 2382"/>
                <a:gd name="T25" fmla="*/ 2067 h 2122"/>
                <a:gd name="T26" fmla="*/ 1852 w 2382"/>
                <a:gd name="T27" fmla="*/ 2012 h 2122"/>
                <a:gd name="T28" fmla="*/ 1694 w 2382"/>
                <a:gd name="T29" fmla="*/ 2012 h 2122"/>
                <a:gd name="T30" fmla="*/ 1520 w 2382"/>
                <a:gd name="T31" fmla="*/ 1838 h 2122"/>
                <a:gd name="T32" fmla="*/ 1520 w 2382"/>
                <a:gd name="T33" fmla="*/ 1733 h 2122"/>
                <a:gd name="T34" fmla="*/ 2238 w 2382"/>
                <a:gd name="T35" fmla="*/ 1733 h 2122"/>
                <a:gd name="T36" fmla="*/ 2382 w 2382"/>
                <a:gd name="T37" fmla="*/ 1590 h 2122"/>
                <a:gd name="T38" fmla="*/ 2382 w 2382"/>
                <a:gd name="T39" fmla="*/ 144 h 2122"/>
                <a:gd name="T40" fmla="*/ 2238 w 2382"/>
                <a:gd name="T41" fmla="*/ 0 h 2122"/>
                <a:gd name="T42" fmla="*/ 912 w 2382"/>
                <a:gd name="T43" fmla="*/ 2012 h 2122"/>
                <a:gd name="T44" fmla="*/ 971 w 2382"/>
                <a:gd name="T45" fmla="*/ 1838 h 2122"/>
                <a:gd name="T46" fmla="*/ 971 w 2382"/>
                <a:gd name="T47" fmla="*/ 1733 h 2122"/>
                <a:gd name="T48" fmla="*/ 1411 w 2382"/>
                <a:gd name="T49" fmla="*/ 1733 h 2122"/>
                <a:gd name="T50" fmla="*/ 1411 w 2382"/>
                <a:gd name="T51" fmla="*/ 1838 h 2122"/>
                <a:gd name="T52" fmla="*/ 1470 w 2382"/>
                <a:gd name="T53" fmla="*/ 2012 h 2122"/>
                <a:gd name="T54" fmla="*/ 912 w 2382"/>
                <a:gd name="T55" fmla="*/ 2012 h 2122"/>
                <a:gd name="T56" fmla="*/ 2272 w 2382"/>
                <a:gd name="T57" fmla="*/ 1590 h 2122"/>
                <a:gd name="T58" fmla="*/ 2238 w 2382"/>
                <a:gd name="T59" fmla="*/ 1624 h 2122"/>
                <a:gd name="T60" fmla="*/ 144 w 2382"/>
                <a:gd name="T61" fmla="*/ 1624 h 2122"/>
                <a:gd name="T62" fmla="*/ 110 w 2382"/>
                <a:gd name="T63" fmla="*/ 1590 h 2122"/>
                <a:gd name="T64" fmla="*/ 110 w 2382"/>
                <a:gd name="T65" fmla="*/ 1301 h 2122"/>
                <a:gd name="T66" fmla="*/ 2272 w 2382"/>
                <a:gd name="T67" fmla="*/ 1301 h 2122"/>
                <a:gd name="T68" fmla="*/ 2272 w 2382"/>
                <a:gd name="T69" fmla="*/ 1590 h 2122"/>
                <a:gd name="T70" fmla="*/ 2272 w 2382"/>
                <a:gd name="T71" fmla="*/ 1191 h 2122"/>
                <a:gd name="T72" fmla="*/ 110 w 2382"/>
                <a:gd name="T73" fmla="*/ 1191 h 2122"/>
                <a:gd name="T74" fmla="*/ 110 w 2382"/>
                <a:gd name="T75" fmla="*/ 144 h 2122"/>
                <a:gd name="T76" fmla="*/ 144 w 2382"/>
                <a:gd name="T77" fmla="*/ 110 h 2122"/>
                <a:gd name="T78" fmla="*/ 2238 w 2382"/>
                <a:gd name="T79" fmla="*/ 110 h 2122"/>
                <a:gd name="T80" fmla="*/ 2272 w 2382"/>
                <a:gd name="T81" fmla="*/ 144 h 2122"/>
                <a:gd name="T82" fmla="*/ 2272 w 2382"/>
                <a:gd name="T83" fmla="*/ 1191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82" h="2122">
                  <a:moveTo>
                    <a:pt x="2238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65" y="0"/>
                    <a:pt x="0" y="65"/>
                    <a:pt x="0" y="144"/>
                  </a:cubicBezTo>
                  <a:cubicBezTo>
                    <a:pt x="0" y="1590"/>
                    <a:pt x="0" y="1590"/>
                    <a:pt x="0" y="1590"/>
                  </a:cubicBezTo>
                  <a:cubicBezTo>
                    <a:pt x="0" y="1669"/>
                    <a:pt x="65" y="1733"/>
                    <a:pt x="144" y="1733"/>
                  </a:cubicBezTo>
                  <a:cubicBezTo>
                    <a:pt x="862" y="1733"/>
                    <a:pt x="862" y="1733"/>
                    <a:pt x="862" y="1733"/>
                  </a:cubicBezTo>
                  <a:cubicBezTo>
                    <a:pt x="862" y="1838"/>
                    <a:pt x="862" y="1838"/>
                    <a:pt x="862" y="1838"/>
                  </a:cubicBezTo>
                  <a:cubicBezTo>
                    <a:pt x="862" y="1934"/>
                    <a:pt x="784" y="2012"/>
                    <a:pt x="688" y="2012"/>
                  </a:cubicBezTo>
                  <a:cubicBezTo>
                    <a:pt x="530" y="2012"/>
                    <a:pt x="530" y="2012"/>
                    <a:pt x="530" y="2012"/>
                  </a:cubicBezTo>
                  <a:cubicBezTo>
                    <a:pt x="499" y="2012"/>
                    <a:pt x="475" y="2036"/>
                    <a:pt x="475" y="2067"/>
                  </a:cubicBezTo>
                  <a:cubicBezTo>
                    <a:pt x="475" y="2097"/>
                    <a:pt x="499" y="2122"/>
                    <a:pt x="530" y="2122"/>
                  </a:cubicBezTo>
                  <a:cubicBezTo>
                    <a:pt x="1852" y="2122"/>
                    <a:pt x="1852" y="2122"/>
                    <a:pt x="1852" y="2122"/>
                  </a:cubicBezTo>
                  <a:cubicBezTo>
                    <a:pt x="1883" y="2122"/>
                    <a:pt x="1907" y="2097"/>
                    <a:pt x="1907" y="2067"/>
                  </a:cubicBezTo>
                  <a:cubicBezTo>
                    <a:pt x="1907" y="2036"/>
                    <a:pt x="1883" y="2012"/>
                    <a:pt x="1852" y="2012"/>
                  </a:cubicBezTo>
                  <a:cubicBezTo>
                    <a:pt x="1694" y="2012"/>
                    <a:pt x="1694" y="2012"/>
                    <a:pt x="1694" y="2012"/>
                  </a:cubicBezTo>
                  <a:cubicBezTo>
                    <a:pt x="1598" y="2012"/>
                    <a:pt x="1520" y="1934"/>
                    <a:pt x="1520" y="1838"/>
                  </a:cubicBezTo>
                  <a:cubicBezTo>
                    <a:pt x="1520" y="1733"/>
                    <a:pt x="1520" y="1733"/>
                    <a:pt x="1520" y="1733"/>
                  </a:cubicBezTo>
                  <a:cubicBezTo>
                    <a:pt x="2238" y="1733"/>
                    <a:pt x="2238" y="1733"/>
                    <a:pt x="2238" y="1733"/>
                  </a:cubicBezTo>
                  <a:cubicBezTo>
                    <a:pt x="2317" y="1733"/>
                    <a:pt x="2382" y="1669"/>
                    <a:pt x="2382" y="1590"/>
                  </a:cubicBezTo>
                  <a:cubicBezTo>
                    <a:pt x="2382" y="144"/>
                    <a:pt x="2382" y="144"/>
                    <a:pt x="2382" y="144"/>
                  </a:cubicBezTo>
                  <a:cubicBezTo>
                    <a:pt x="2382" y="65"/>
                    <a:pt x="2317" y="0"/>
                    <a:pt x="2238" y="0"/>
                  </a:cubicBezTo>
                  <a:close/>
                  <a:moveTo>
                    <a:pt x="912" y="2012"/>
                  </a:moveTo>
                  <a:cubicBezTo>
                    <a:pt x="949" y="1964"/>
                    <a:pt x="971" y="1903"/>
                    <a:pt x="971" y="1838"/>
                  </a:cubicBezTo>
                  <a:cubicBezTo>
                    <a:pt x="971" y="1733"/>
                    <a:pt x="971" y="1733"/>
                    <a:pt x="971" y="1733"/>
                  </a:cubicBezTo>
                  <a:cubicBezTo>
                    <a:pt x="1411" y="1733"/>
                    <a:pt x="1411" y="1733"/>
                    <a:pt x="1411" y="1733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1" y="1903"/>
                    <a:pt x="1433" y="1964"/>
                    <a:pt x="1470" y="2012"/>
                  </a:cubicBezTo>
                  <a:lnTo>
                    <a:pt x="912" y="2012"/>
                  </a:lnTo>
                  <a:close/>
                  <a:moveTo>
                    <a:pt x="2272" y="1590"/>
                  </a:moveTo>
                  <a:cubicBezTo>
                    <a:pt x="2272" y="1608"/>
                    <a:pt x="2257" y="1624"/>
                    <a:pt x="2238" y="1624"/>
                  </a:cubicBezTo>
                  <a:cubicBezTo>
                    <a:pt x="144" y="1624"/>
                    <a:pt x="144" y="1624"/>
                    <a:pt x="144" y="1624"/>
                  </a:cubicBezTo>
                  <a:cubicBezTo>
                    <a:pt x="125" y="1624"/>
                    <a:pt x="110" y="1608"/>
                    <a:pt x="110" y="1590"/>
                  </a:cubicBezTo>
                  <a:cubicBezTo>
                    <a:pt x="110" y="1301"/>
                    <a:pt x="110" y="1301"/>
                    <a:pt x="110" y="1301"/>
                  </a:cubicBezTo>
                  <a:cubicBezTo>
                    <a:pt x="2272" y="1301"/>
                    <a:pt x="2272" y="1301"/>
                    <a:pt x="2272" y="1301"/>
                  </a:cubicBezTo>
                  <a:lnTo>
                    <a:pt x="2272" y="1590"/>
                  </a:lnTo>
                  <a:close/>
                  <a:moveTo>
                    <a:pt x="2272" y="1191"/>
                  </a:moveTo>
                  <a:cubicBezTo>
                    <a:pt x="110" y="1191"/>
                    <a:pt x="110" y="1191"/>
                    <a:pt x="110" y="119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25"/>
                    <a:pt x="125" y="110"/>
                    <a:pt x="144" y="110"/>
                  </a:cubicBezTo>
                  <a:cubicBezTo>
                    <a:pt x="2238" y="110"/>
                    <a:pt x="2238" y="110"/>
                    <a:pt x="2238" y="110"/>
                  </a:cubicBezTo>
                  <a:cubicBezTo>
                    <a:pt x="2257" y="110"/>
                    <a:pt x="2272" y="125"/>
                    <a:pt x="2272" y="144"/>
                  </a:cubicBezTo>
                  <a:cubicBezTo>
                    <a:pt x="2272" y="1191"/>
                    <a:pt x="2272" y="1191"/>
                    <a:pt x="2272" y="11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Oval 44">
              <a:extLst>
                <a:ext uri="{FF2B5EF4-FFF2-40B4-BE49-F238E27FC236}">
                  <a16:creationId xmlns:a16="http://schemas.microsoft.com/office/drawing/2014/main" id="{3BAF6A89-FE6B-46A0-8AF4-DCA14F20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3013075"/>
              <a:ext cx="254000" cy="2555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0AD180B6-395A-4373-965C-9F5DA8EBE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1" y="768350"/>
              <a:ext cx="1095375" cy="1079500"/>
            </a:xfrm>
            <a:custGeom>
              <a:avLst/>
              <a:gdLst>
                <a:gd name="T0" fmla="*/ 487 w 509"/>
                <a:gd name="T1" fmla="*/ 22 h 503"/>
                <a:gd name="T2" fmla="*/ 409 w 509"/>
                <a:gd name="T3" fmla="*/ 22 h 503"/>
                <a:gd name="T4" fmla="*/ 22 w 509"/>
                <a:gd name="T5" fmla="*/ 409 h 503"/>
                <a:gd name="T6" fmla="*/ 22 w 509"/>
                <a:gd name="T7" fmla="*/ 487 h 503"/>
                <a:gd name="T8" fmla="*/ 60 w 509"/>
                <a:gd name="T9" fmla="*/ 503 h 503"/>
                <a:gd name="T10" fmla="*/ 99 w 509"/>
                <a:gd name="T11" fmla="*/ 487 h 503"/>
                <a:gd name="T12" fmla="*/ 487 w 509"/>
                <a:gd name="T13" fmla="*/ 99 h 503"/>
                <a:gd name="T14" fmla="*/ 487 w 509"/>
                <a:gd name="T15" fmla="*/ 2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503">
                  <a:moveTo>
                    <a:pt x="487" y="22"/>
                  </a:moveTo>
                  <a:cubicBezTo>
                    <a:pt x="466" y="0"/>
                    <a:pt x="431" y="0"/>
                    <a:pt x="409" y="22"/>
                  </a:cubicBezTo>
                  <a:cubicBezTo>
                    <a:pt x="22" y="409"/>
                    <a:pt x="22" y="409"/>
                    <a:pt x="22" y="409"/>
                  </a:cubicBezTo>
                  <a:cubicBezTo>
                    <a:pt x="0" y="431"/>
                    <a:pt x="0" y="466"/>
                    <a:pt x="22" y="487"/>
                  </a:cubicBezTo>
                  <a:cubicBezTo>
                    <a:pt x="32" y="498"/>
                    <a:pt x="46" y="503"/>
                    <a:pt x="60" y="503"/>
                  </a:cubicBezTo>
                  <a:cubicBezTo>
                    <a:pt x="74" y="503"/>
                    <a:pt x="88" y="498"/>
                    <a:pt x="99" y="487"/>
                  </a:cubicBezTo>
                  <a:cubicBezTo>
                    <a:pt x="487" y="99"/>
                    <a:pt x="487" y="99"/>
                    <a:pt x="487" y="99"/>
                  </a:cubicBezTo>
                  <a:cubicBezTo>
                    <a:pt x="509" y="78"/>
                    <a:pt x="509" y="43"/>
                    <a:pt x="48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D4B6B021-9940-4098-9570-2B88AB9A1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1250950"/>
              <a:ext cx="590550" cy="579438"/>
            </a:xfrm>
            <a:custGeom>
              <a:avLst/>
              <a:gdLst>
                <a:gd name="T0" fmla="*/ 254 w 275"/>
                <a:gd name="T1" fmla="*/ 21 h 270"/>
                <a:gd name="T2" fmla="*/ 176 w 275"/>
                <a:gd name="T3" fmla="*/ 21 h 270"/>
                <a:gd name="T4" fmla="*/ 22 w 275"/>
                <a:gd name="T5" fmla="*/ 176 h 270"/>
                <a:gd name="T6" fmla="*/ 22 w 275"/>
                <a:gd name="T7" fmla="*/ 254 h 270"/>
                <a:gd name="T8" fmla="*/ 61 w 275"/>
                <a:gd name="T9" fmla="*/ 270 h 270"/>
                <a:gd name="T10" fmla="*/ 100 w 275"/>
                <a:gd name="T11" fmla="*/ 254 h 270"/>
                <a:gd name="T12" fmla="*/ 254 w 275"/>
                <a:gd name="T13" fmla="*/ 99 h 270"/>
                <a:gd name="T14" fmla="*/ 254 w 275"/>
                <a:gd name="T15" fmla="*/ 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270">
                  <a:moveTo>
                    <a:pt x="254" y="21"/>
                  </a:moveTo>
                  <a:cubicBezTo>
                    <a:pt x="233" y="0"/>
                    <a:pt x="198" y="0"/>
                    <a:pt x="176" y="21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0" y="197"/>
                    <a:pt x="0" y="232"/>
                    <a:pt x="22" y="254"/>
                  </a:cubicBezTo>
                  <a:cubicBezTo>
                    <a:pt x="33" y="264"/>
                    <a:pt x="47" y="270"/>
                    <a:pt x="61" y="270"/>
                  </a:cubicBezTo>
                  <a:cubicBezTo>
                    <a:pt x="75" y="270"/>
                    <a:pt x="89" y="264"/>
                    <a:pt x="100" y="254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75" y="78"/>
                    <a:pt x="275" y="43"/>
                    <a:pt x="254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B26766-6A1A-4B3D-8C1B-28B4AA7BD6D7}"/>
              </a:ext>
            </a:extLst>
          </p:cNvPr>
          <p:cNvGrpSpPr/>
          <p:nvPr/>
        </p:nvGrpSpPr>
        <p:grpSpPr>
          <a:xfrm>
            <a:off x="4938579" y="2338331"/>
            <a:ext cx="479206" cy="476694"/>
            <a:chOff x="-4767263" y="615950"/>
            <a:chExt cx="5148263" cy="5121276"/>
          </a:xfrm>
          <a:solidFill>
            <a:schemeClr val="bg1">
              <a:lumMod val="95000"/>
            </a:schemeClr>
          </a:solidFill>
        </p:grpSpPr>
        <p:sp>
          <p:nvSpPr>
            <p:cNvPr id="83" name="Freeform 50">
              <a:extLst>
                <a:ext uri="{FF2B5EF4-FFF2-40B4-BE49-F238E27FC236}">
                  <a16:creationId xmlns:a16="http://schemas.microsoft.com/office/drawing/2014/main" id="{A226C307-3BB5-464E-B5DA-BF9F84677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3800" y="615950"/>
              <a:ext cx="3025775" cy="2562225"/>
            </a:xfrm>
            <a:custGeom>
              <a:avLst/>
              <a:gdLst>
                <a:gd name="T0" fmla="*/ 432 w 1406"/>
                <a:gd name="T1" fmla="*/ 1174 h 1193"/>
                <a:gd name="T2" fmla="*/ 504 w 1406"/>
                <a:gd name="T3" fmla="*/ 1103 h 1193"/>
                <a:gd name="T4" fmla="*/ 124 w 1406"/>
                <a:gd name="T5" fmla="*/ 718 h 1193"/>
                <a:gd name="T6" fmla="*/ 254 w 1406"/>
                <a:gd name="T7" fmla="*/ 588 h 1193"/>
                <a:gd name="T8" fmla="*/ 254 w 1406"/>
                <a:gd name="T9" fmla="*/ 518 h 1193"/>
                <a:gd name="T10" fmla="*/ 254 w 1406"/>
                <a:gd name="T11" fmla="*/ 255 h 1193"/>
                <a:gd name="T12" fmla="*/ 503 w 1406"/>
                <a:gd name="T13" fmla="*/ 255 h 1193"/>
                <a:gd name="T14" fmla="*/ 574 w 1406"/>
                <a:gd name="T15" fmla="*/ 255 h 1193"/>
                <a:gd name="T16" fmla="*/ 575 w 1406"/>
                <a:gd name="T17" fmla="*/ 255 h 1193"/>
                <a:gd name="T18" fmla="*/ 703 w 1406"/>
                <a:gd name="T19" fmla="*/ 126 h 1193"/>
                <a:gd name="T20" fmla="*/ 798 w 1406"/>
                <a:gd name="T21" fmla="*/ 226 h 1193"/>
                <a:gd name="T22" fmla="*/ 829 w 1406"/>
                <a:gd name="T23" fmla="*/ 590 h 1193"/>
                <a:gd name="T24" fmla="*/ 1186 w 1406"/>
                <a:gd name="T25" fmla="*/ 623 h 1193"/>
                <a:gd name="T26" fmla="*/ 1281 w 1406"/>
                <a:gd name="T27" fmla="*/ 720 h 1193"/>
                <a:gd name="T28" fmla="*/ 871 w 1406"/>
                <a:gd name="T29" fmla="*/ 1122 h 1193"/>
                <a:gd name="T30" fmla="*/ 940 w 1406"/>
                <a:gd name="T31" fmla="*/ 1193 h 1193"/>
                <a:gd name="T32" fmla="*/ 1386 w 1406"/>
                <a:gd name="T33" fmla="*/ 753 h 1193"/>
                <a:gd name="T34" fmla="*/ 1386 w 1406"/>
                <a:gd name="T35" fmla="*/ 683 h 1193"/>
                <a:gd name="T36" fmla="*/ 1224 w 1406"/>
                <a:gd name="T37" fmla="*/ 517 h 1193"/>
                <a:gd name="T38" fmla="*/ 1154 w 1406"/>
                <a:gd name="T39" fmla="*/ 516 h 1193"/>
                <a:gd name="T40" fmla="*/ 1153 w 1406"/>
                <a:gd name="T41" fmla="*/ 517 h 1193"/>
                <a:gd name="T42" fmla="*/ 900 w 1406"/>
                <a:gd name="T43" fmla="*/ 517 h 1193"/>
                <a:gd name="T44" fmla="*/ 903 w 1406"/>
                <a:gd name="T45" fmla="*/ 255 h 1193"/>
                <a:gd name="T46" fmla="*/ 903 w 1406"/>
                <a:gd name="T47" fmla="*/ 185 h 1193"/>
                <a:gd name="T48" fmla="*/ 738 w 1406"/>
                <a:gd name="T49" fmla="*/ 20 h 1193"/>
                <a:gd name="T50" fmla="*/ 668 w 1406"/>
                <a:gd name="T51" fmla="*/ 19 h 1193"/>
                <a:gd name="T52" fmla="*/ 667 w 1406"/>
                <a:gd name="T53" fmla="*/ 20 h 1193"/>
                <a:gd name="T54" fmla="*/ 538 w 1406"/>
                <a:gd name="T55" fmla="*/ 155 h 1193"/>
                <a:gd name="T56" fmla="*/ 181 w 1406"/>
                <a:gd name="T57" fmla="*/ 188 h 1193"/>
                <a:gd name="T58" fmla="*/ 150 w 1406"/>
                <a:gd name="T59" fmla="*/ 552 h 1193"/>
                <a:gd name="T60" fmla="*/ 19 w 1406"/>
                <a:gd name="T61" fmla="*/ 684 h 1193"/>
                <a:gd name="T62" fmla="*/ 19 w 1406"/>
                <a:gd name="T63" fmla="*/ 753 h 1193"/>
                <a:gd name="T64" fmla="*/ 432 w 1406"/>
                <a:gd name="T65" fmla="*/ 117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6" h="1193">
                  <a:moveTo>
                    <a:pt x="432" y="1174"/>
                  </a:moveTo>
                  <a:cubicBezTo>
                    <a:pt x="504" y="1103"/>
                    <a:pt x="504" y="1103"/>
                    <a:pt x="504" y="1103"/>
                  </a:cubicBezTo>
                  <a:cubicBezTo>
                    <a:pt x="124" y="718"/>
                    <a:pt x="124" y="718"/>
                    <a:pt x="124" y="718"/>
                  </a:cubicBezTo>
                  <a:cubicBezTo>
                    <a:pt x="254" y="588"/>
                    <a:pt x="254" y="588"/>
                    <a:pt x="254" y="588"/>
                  </a:cubicBezTo>
                  <a:cubicBezTo>
                    <a:pt x="273" y="568"/>
                    <a:pt x="273" y="537"/>
                    <a:pt x="254" y="518"/>
                  </a:cubicBezTo>
                  <a:cubicBezTo>
                    <a:pt x="183" y="445"/>
                    <a:pt x="183" y="328"/>
                    <a:pt x="254" y="255"/>
                  </a:cubicBezTo>
                  <a:cubicBezTo>
                    <a:pt x="324" y="188"/>
                    <a:pt x="434" y="188"/>
                    <a:pt x="503" y="255"/>
                  </a:cubicBezTo>
                  <a:cubicBezTo>
                    <a:pt x="523" y="274"/>
                    <a:pt x="554" y="275"/>
                    <a:pt x="574" y="255"/>
                  </a:cubicBezTo>
                  <a:cubicBezTo>
                    <a:pt x="574" y="255"/>
                    <a:pt x="575" y="255"/>
                    <a:pt x="575" y="255"/>
                  </a:cubicBezTo>
                  <a:cubicBezTo>
                    <a:pt x="703" y="126"/>
                    <a:pt x="703" y="126"/>
                    <a:pt x="703" y="126"/>
                  </a:cubicBezTo>
                  <a:cubicBezTo>
                    <a:pt x="798" y="226"/>
                    <a:pt x="798" y="226"/>
                    <a:pt x="798" y="226"/>
                  </a:cubicBezTo>
                  <a:cubicBezTo>
                    <a:pt x="721" y="339"/>
                    <a:pt x="734" y="491"/>
                    <a:pt x="829" y="590"/>
                  </a:cubicBezTo>
                  <a:cubicBezTo>
                    <a:pt x="924" y="687"/>
                    <a:pt x="1075" y="701"/>
                    <a:pt x="1186" y="623"/>
                  </a:cubicBezTo>
                  <a:cubicBezTo>
                    <a:pt x="1281" y="720"/>
                    <a:pt x="1281" y="720"/>
                    <a:pt x="1281" y="720"/>
                  </a:cubicBezTo>
                  <a:cubicBezTo>
                    <a:pt x="871" y="1122"/>
                    <a:pt x="871" y="1122"/>
                    <a:pt x="871" y="1122"/>
                  </a:cubicBezTo>
                  <a:cubicBezTo>
                    <a:pt x="940" y="1193"/>
                    <a:pt x="940" y="1193"/>
                    <a:pt x="940" y="1193"/>
                  </a:cubicBezTo>
                  <a:cubicBezTo>
                    <a:pt x="1386" y="753"/>
                    <a:pt x="1386" y="753"/>
                    <a:pt x="1386" y="753"/>
                  </a:cubicBezTo>
                  <a:cubicBezTo>
                    <a:pt x="1406" y="734"/>
                    <a:pt x="1406" y="702"/>
                    <a:pt x="1386" y="683"/>
                  </a:cubicBezTo>
                  <a:cubicBezTo>
                    <a:pt x="1224" y="517"/>
                    <a:pt x="1224" y="517"/>
                    <a:pt x="1224" y="517"/>
                  </a:cubicBezTo>
                  <a:cubicBezTo>
                    <a:pt x="1205" y="497"/>
                    <a:pt x="1173" y="497"/>
                    <a:pt x="1154" y="516"/>
                  </a:cubicBezTo>
                  <a:cubicBezTo>
                    <a:pt x="1153" y="516"/>
                    <a:pt x="1153" y="517"/>
                    <a:pt x="1153" y="517"/>
                  </a:cubicBezTo>
                  <a:cubicBezTo>
                    <a:pt x="1083" y="586"/>
                    <a:pt x="970" y="586"/>
                    <a:pt x="900" y="517"/>
                  </a:cubicBezTo>
                  <a:cubicBezTo>
                    <a:pt x="830" y="443"/>
                    <a:pt x="831" y="327"/>
                    <a:pt x="903" y="255"/>
                  </a:cubicBezTo>
                  <a:cubicBezTo>
                    <a:pt x="922" y="235"/>
                    <a:pt x="922" y="204"/>
                    <a:pt x="903" y="185"/>
                  </a:cubicBezTo>
                  <a:cubicBezTo>
                    <a:pt x="738" y="20"/>
                    <a:pt x="738" y="20"/>
                    <a:pt x="738" y="20"/>
                  </a:cubicBezTo>
                  <a:cubicBezTo>
                    <a:pt x="719" y="0"/>
                    <a:pt x="688" y="0"/>
                    <a:pt x="668" y="19"/>
                  </a:cubicBezTo>
                  <a:cubicBezTo>
                    <a:pt x="668" y="20"/>
                    <a:pt x="667" y="20"/>
                    <a:pt x="667" y="20"/>
                  </a:cubicBezTo>
                  <a:cubicBezTo>
                    <a:pt x="538" y="155"/>
                    <a:pt x="538" y="155"/>
                    <a:pt x="538" y="155"/>
                  </a:cubicBezTo>
                  <a:cubicBezTo>
                    <a:pt x="427" y="77"/>
                    <a:pt x="276" y="91"/>
                    <a:pt x="181" y="188"/>
                  </a:cubicBezTo>
                  <a:cubicBezTo>
                    <a:pt x="86" y="287"/>
                    <a:pt x="73" y="439"/>
                    <a:pt x="150" y="552"/>
                  </a:cubicBezTo>
                  <a:cubicBezTo>
                    <a:pt x="19" y="684"/>
                    <a:pt x="19" y="684"/>
                    <a:pt x="19" y="684"/>
                  </a:cubicBezTo>
                  <a:cubicBezTo>
                    <a:pt x="0" y="703"/>
                    <a:pt x="0" y="734"/>
                    <a:pt x="19" y="753"/>
                  </a:cubicBezTo>
                  <a:lnTo>
                    <a:pt x="432" y="1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23513CAC-DBC0-4F1E-B7C6-F31B6EA72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7263" y="2649538"/>
              <a:ext cx="5148263" cy="3087688"/>
            </a:xfrm>
            <a:custGeom>
              <a:avLst/>
              <a:gdLst>
                <a:gd name="T0" fmla="*/ 2377 w 2392"/>
                <a:gd name="T1" fmla="*/ 158 h 1438"/>
                <a:gd name="T2" fmla="*/ 2257 w 2392"/>
                <a:gd name="T3" fmla="*/ 23 h 1438"/>
                <a:gd name="T4" fmla="*/ 2247 w 2392"/>
                <a:gd name="T5" fmla="*/ 20 h 1438"/>
                <a:gd name="T6" fmla="*/ 2053 w 2392"/>
                <a:gd name="T7" fmla="*/ 70 h 1438"/>
                <a:gd name="T8" fmla="*/ 1389 w 2392"/>
                <a:gd name="T9" fmla="*/ 726 h 1438"/>
                <a:gd name="T10" fmla="*/ 1321 w 2392"/>
                <a:gd name="T11" fmla="*/ 754 h 1438"/>
                <a:gd name="T12" fmla="*/ 1280 w 2392"/>
                <a:gd name="T13" fmla="*/ 754 h 1438"/>
                <a:gd name="T14" fmla="*/ 1300 w 2392"/>
                <a:gd name="T15" fmla="*/ 733 h 1438"/>
                <a:gd name="T16" fmla="*/ 1383 w 2392"/>
                <a:gd name="T17" fmla="*/ 448 h 1438"/>
                <a:gd name="T18" fmla="*/ 1333 w 2392"/>
                <a:gd name="T19" fmla="*/ 405 h 1438"/>
                <a:gd name="T20" fmla="*/ 335 w 2392"/>
                <a:gd name="T21" fmla="*/ 405 h 1438"/>
                <a:gd name="T22" fmla="*/ 300 w 2392"/>
                <a:gd name="T23" fmla="*/ 419 h 1438"/>
                <a:gd name="T24" fmla="*/ 0 w 2392"/>
                <a:gd name="T25" fmla="*/ 719 h 1438"/>
                <a:gd name="T26" fmla="*/ 71 w 2392"/>
                <a:gd name="T27" fmla="*/ 789 h 1438"/>
                <a:gd name="T28" fmla="*/ 355 w 2392"/>
                <a:gd name="T29" fmla="*/ 505 h 1438"/>
                <a:gd name="T30" fmla="*/ 1283 w 2392"/>
                <a:gd name="T31" fmla="*/ 505 h 1438"/>
                <a:gd name="T32" fmla="*/ 1224 w 2392"/>
                <a:gd name="T33" fmla="*/ 667 h 1438"/>
                <a:gd name="T34" fmla="*/ 984 w 2392"/>
                <a:gd name="T35" fmla="*/ 754 h 1438"/>
                <a:gd name="T36" fmla="*/ 934 w 2392"/>
                <a:gd name="T37" fmla="*/ 804 h 1438"/>
                <a:gd name="T38" fmla="*/ 984 w 2392"/>
                <a:gd name="T39" fmla="*/ 854 h 1438"/>
                <a:gd name="T40" fmla="*/ 1322 w 2392"/>
                <a:gd name="T41" fmla="*/ 854 h 1438"/>
                <a:gd name="T42" fmla="*/ 1460 w 2392"/>
                <a:gd name="T43" fmla="*/ 797 h 1438"/>
                <a:gd name="T44" fmla="*/ 2123 w 2392"/>
                <a:gd name="T45" fmla="*/ 140 h 1438"/>
                <a:gd name="T46" fmla="*/ 2218 w 2392"/>
                <a:gd name="T47" fmla="*/ 116 h 1438"/>
                <a:gd name="T48" fmla="*/ 2223 w 2392"/>
                <a:gd name="T49" fmla="*/ 116 h 1438"/>
                <a:gd name="T50" fmla="*/ 2280 w 2392"/>
                <a:gd name="T51" fmla="*/ 180 h 1438"/>
                <a:gd name="T52" fmla="*/ 2254 w 2392"/>
                <a:gd name="T53" fmla="*/ 270 h 1438"/>
                <a:gd name="T54" fmla="*/ 1490 w 2392"/>
                <a:gd name="T55" fmla="*/ 1025 h 1438"/>
                <a:gd name="T56" fmla="*/ 1422 w 2392"/>
                <a:gd name="T57" fmla="*/ 1053 h 1438"/>
                <a:gd name="T58" fmla="*/ 734 w 2392"/>
                <a:gd name="T59" fmla="*/ 1053 h 1438"/>
                <a:gd name="T60" fmla="*/ 596 w 2392"/>
                <a:gd name="T61" fmla="*/ 1110 h 1438"/>
                <a:gd name="T62" fmla="*/ 335 w 2392"/>
                <a:gd name="T63" fmla="*/ 1367 h 1438"/>
                <a:gd name="T64" fmla="*/ 405 w 2392"/>
                <a:gd name="T65" fmla="*/ 1438 h 1438"/>
                <a:gd name="T66" fmla="*/ 665 w 2392"/>
                <a:gd name="T67" fmla="*/ 1181 h 1438"/>
                <a:gd name="T68" fmla="*/ 734 w 2392"/>
                <a:gd name="T69" fmla="*/ 1153 h 1438"/>
                <a:gd name="T70" fmla="*/ 1421 w 2392"/>
                <a:gd name="T71" fmla="*/ 1153 h 1438"/>
                <a:gd name="T72" fmla="*/ 1560 w 2392"/>
                <a:gd name="T73" fmla="*/ 1097 h 1438"/>
                <a:gd name="T74" fmla="*/ 2323 w 2392"/>
                <a:gd name="T75" fmla="*/ 341 h 1438"/>
                <a:gd name="T76" fmla="*/ 2377 w 2392"/>
                <a:gd name="T77" fmla="*/ 15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2" h="1438">
                  <a:moveTo>
                    <a:pt x="2377" y="158"/>
                  </a:moveTo>
                  <a:cubicBezTo>
                    <a:pt x="2363" y="95"/>
                    <a:pt x="2317" y="44"/>
                    <a:pt x="2257" y="23"/>
                  </a:cubicBezTo>
                  <a:cubicBezTo>
                    <a:pt x="2247" y="20"/>
                    <a:pt x="2247" y="20"/>
                    <a:pt x="2247" y="20"/>
                  </a:cubicBezTo>
                  <a:cubicBezTo>
                    <a:pt x="2178" y="0"/>
                    <a:pt x="2104" y="19"/>
                    <a:pt x="2053" y="70"/>
                  </a:cubicBezTo>
                  <a:cubicBezTo>
                    <a:pt x="1389" y="726"/>
                    <a:pt x="1389" y="726"/>
                    <a:pt x="1389" y="726"/>
                  </a:cubicBezTo>
                  <a:cubicBezTo>
                    <a:pt x="1370" y="744"/>
                    <a:pt x="1346" y="754"/>
                    <a:pt x="1321" y="754"/>
                  </a:cubicBezTo>
                  <a:cubicBezTo>
                    <a:pt x="1280" y="754"/>
                    <a:pt x="1280" y="754"/>
                    <a:pt x="1280" y="754"/>
                  </a:cubicBezTo>
                  <a:cubicBezTo>
                    <a:pt x="1287" y="747"/>
                    <a:pt x="1294" y="740"/>
                    <a:pt x="1300" y="733"/>
                  </a:cubicBezTo>
                  <a:cubicBezTo>
                    <a:pt x="1364" y="652"/>
                    <a:pt x="1394" y="550"/>
                    <a:pt x="1383" y="448"/>
                  </a:cubicBezTo>
                  <a:cubicBezTo>
                    <a:pt x="1379" y="423"/>
                    <a:pt x="1358" y="405"/>
                    <a:pt x="1333" y="405"/>
                  </a:cubicBezTo>
                  <a:cubicBezTo>
                    <a:pt x="335" y="405"/>
                    <a:pt x="335" y="405"/>
                    <a:pt x="335" y="405"/>
                  </a:cubicBezTo>
                  <a:cubicBezTo>
                    <a:pt x="322" y="405"/>
                    <a:pt x="309" y="410"/>
                    <a:pt x="300" y="419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71" y="789"/>
                    <a:pt x="71" y="789"/>
                    <a:pt x="71" y="789"/>
                  </a:cubicBezTo>
                  <a:cubicBezTo>
                    <a:pt x="355" y="505"/>
                    <a:pt x="355" y="505"/>
                    <a:pt x="355" y="505"/>
                  </a:cubicBezTo>
                  <a:cubicBezTo>
                    <a:pt x="1283" y="505"/>
                    <a:pt x="1283" y="505"/>
                    <a:pt x="1283" y="505"/>
                  </a:cubicBezTo>
                  <a:cubicBezTo>
                    <a:pt x="1282" y="564"/>
                    <a:pt x="1261" y="621"/>
                    <a:pt x="1224" y="667"/>
                  </a:cubicBezTo>
                  <a:cubicBezTo>
                    <a:pt x="1175" y="725"/>
                    <a:pt x="1093" y="754"/>
                    <a:pt x="984" y="754"/>
                  </a:cubicBezTo>
                  <a:cubicBezTo>
                    <a:pt x="956" y="754"/>
                    <a:pt x="934" y="776"/>
                    <a:pt x="934" y="804"/>
                  </a:cubicBezTo>
                  <a:cubicBezTo>
                    <a:pt x="934" y="831"/>
                    <a:pt x="956" y="854"/>
                    <a:pt x="984" y="854"/>
                  </a:cubicBezTo>
                  <a:cubicBezTo>
                    <a:pt x="1322" y="854"/>
                    <a:pt x="1322" y="854"/>
                    <a:pt x="1322" y="854"/>
                  </a:cubicBezTo>
                  <a:cubicBezTo>
                    <a:pt x="1374" y="854"/>
                    <a:pt x="1424" y="834"/>
                    <a:pt x="1460" y="797"/>
                  </a:cubicBezTo>
                  <a:cubicBezTo>
                    <a:pt x="2123" y="140"/>
                    <a:pt x="2123" y="140"/>
                    <a:pt x="2123" y="140"/>
                  </a:cubicBezTo>
                  <a:cubicBezTo>
                    <a:pt x="2148" y="116"/>
                    <a:pt x="2184" y="106"/>
                    <a:pt x="2218" y="116"/>
                  </a:cubicBezTo>
                  <a:cubicBezTo>
                    <a:pt x="2223" y="116"/>
                    <a:pt x="2223" y="116"/>
                    <a:pt x="2223" y="116"/>
                  </a:cubicBezTo>
                  <a:cubicBezTo>
                    <a:pt x="2253" y="126"/>
                    <a:pt x="2275" y="150"/>
                    <a:pt x="2280" y="180"/>
                  </a:cubicBezTo>
                  <a:cubicBezTo>
                    <a:pt x="2288" y="213"/>
                    <a:pt x="2278" y="247"/>
                    <a:pt x="2254" y="270"/>
                  </a:cubicBezTo>
                  <a:cubicBezTo>
                    <a:pt x="1490" y="1025"/>
                    <a:pt x="1490" y="1025"/>
                    <a:pt x="1490" y="1025"/>
                  </a:cubicBezTo>
                  <a:cubicBezTo>
                    <a:pt x="1472" y="1043"/>
                    <a:pt x="1447" y="1053"/>
                    <a:pt x="1422" y="1053"/>
                  </a:cubicBezTo>
                  <a:cubicBezTo>
                    <a:pt x="734" y="1053"/>
                    <a:pt x="734" y="1053"/>
                    <a:pt x="734" y="1053"/>
                  </a:cubicBezTo>
                  <a:cubicBezTo>
                    <a:pt x="682" y="1053"/>
                    <a:pt x="633" y="1073"/>
                    <a:pt x="596" y="1110"/>
                  </a:cubicBezTo>
                  <a:cubicBezTo>
                    <a:pt x="335" y="1367"/>
                    <a:pt x="335" y="1367"/>
                    <a:pt x="335" y="1367"/>
                  </a:cubicBezTo>
                  <a:cubicBezTo>
                    <a:pt x="405" y="1438"/>
                    <a:pt x="405" y="1438"/>
                    <a:pt x="405" y="1438"/>
                  </a:cubicBezTo>
                  <a:cubicBezTo>
                    <a:pt x="665" y="1181"/>
                    <a:pt x="665" y="1181"/>
                    <a:pt x="665" y="1181"/>
                  </a:cubicBezTo>
                  <a:cubicBezTo>
                    <a:pt x="684" y="1163"/>
                    <a:pt x="708" y="1153"/>
                    <a:pt x="734" y="1153"/>
                  </a:cubicBezTo>
                  <a:cubicBezTo>
                    <a:pt x="1421" y="1153"/>
                    <a:pt x="1421" y="1153"/>
                    <a:pt x="1421" y="1153"/>
                  </a:cubicBezTo>
                  <a:cubicBezTo>
                    <a:pt x="1473" y="1153"/>
                    <a:pt x="1523" y="1133"/>
                    <a:pt x="1560" y="1097"/>
                  </a:cubicBezTo>
                  <a:cubicBezTo>
                    <a:pt x="2323" y="341"/>
                    <a:pt x="2323" y="341"/>
                    <a:pt x="2323" y="341"/>
                  </a:cubicBezTo>
                  <a:cubicBezTo>
                    <a:pt x="2372" y="293"/>
                    <a:pt x="2392" y="224"/>
                    <a:pt x="2377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C13BC6AA-226D-49CF-9750-B7B1F86D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0507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Simple Infographic </a:t>
            </a:r>
            <a:r>
              <a:rPr lang="en-IN" dirty="0">
                <a:solidFill>
                  <a:schemeClr val="accent1"/>
                </a:solidFill>
              </a:rPr>
              <a:t>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FB15C0-974C-49CB-B850-5156EEEC047E}"/>
              </a:ext>
            </a:extLst>
          </p:cNvPr>
          <p:cNvGrpSpPr/>
          <p:nvPr/>
        </p:nvGrpSpPr>
        <p:grpSpPr>
          <a:xfrm>
            <a:off x="5374332" y="2364485"/>
            <a:ext cx="1918290" cy="3080739"/>
            <a:chOff x="5374332" y="2364485"/>
            <a:chExt cx="1918290" cy="30807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EDC12E-328A-4CFF-84CF-5E3BCCC0EC6E}"/>
                </a:ext>
              </a:extLst>
            </p:cNvPr>
            <p:cNvSpPr/>
            <p:nvPr/>
          </p:nvSpPr>
          <p:spPr>
            <a:xfrm>
              <a:off x="5374332" y="2364485"/>
              <a:ext cx="1008112" cy="3080739"/>
            </a:xfrm>
            <a:custGeom>
              <a:avLst/>
              <a:gdLst>
                <a:gd name="connsiteX0" fmla="*/ 0 w 1008112"/>
                <a:gd name="connsiteY0" fmla="*/ 0 h 3152747"/>
                <a:gd name="connsiteX1" fmla="*/ 1008112 w 1008112"/>
                <a:gd name="connsiteY1" fmla="*/ 0 h 3152747"/>
                <a:gd name="connsiteX2" fmla="*/ 1008112 w 1008112"/>
                <a:gd name="connsiteY2" fmla="*/ 3152747 h 3152747"/>
                <a:gd name="connsiteX3" fmla="*/ 0 w 1008112"/>
                <a:gd name="connsiteY3" fmla="*/ 3152747 h 3152747"/>
                <a:gd name="connsiteX4" fmla="*/ 0 w 1008112"/>
                <a:gd name="connsiteY4" fmla="*/ 0 h 3152747"/>
                <a:gd name="connsiteX0" fmla="*/ 821 w 1008933"/>
                <a:gd name="connsiteY0" fmla="*/ 0 h 3152747"/>
                <a:gd name="connsiteX1" fmla="*/ 1008933 w 1008933"/>
                <a:gd name="connsiteY1" fmla="*/ 0 h 3152747"/>
                <a:gd name="connsiteX2" fmla="*/ 1008933 w 1008933"/>
                <a:gd name="connsiteY2" fmla="*/ 3152747 h 3152747"/>
                <a:gd name="connsiteX3" fmla="*/ 821 w 1008933"/>
                <a:gd name="connsiteY3" fmla="*/ 3152747 h 3152747"/>
                <a:gd name="connsiteX4" fmla="*/ 0 w 1008933"/>
                <a:gd name="connsiteY4" fmla="*/ 1586626 h 3152747"/>
                <a:gd name="connsiteX5" fmla="*/ 821 w 1008933"/>
                <a:gd name="connsiteY5" fmla="*/ 0 h 3152747"/>
                <a:gd name="connsiteX0" fmla="*/ 0 w 1008933"/>
                <a:gd name="connsiteY0" fmla="*/ 1586626 h 3152747"/>
                <a:gd name="connsiteX1" fmla="*/ 821 w 1008933"/>
                <a:gd name="connsiteY1" fmla="*/ 0 h 3152747"/>
                <a:gd name="connsiteX2" fmla="*/ 1008933 w 1008933"/>
                <a:gd name="connsiteY2" fmla="*/ 0 h 3152747"/>
                <a:gd name="connsiteX3" fmla="*/ 1008933 w 1008933"/>
                <a:gd name="connsiteY3" fmla="*/ 3152747 h 3152747"/>
                <a:gd name="connsiteX4" fmla="*/ 821 w 1008933"/>
                <a:gd name="connsiteY4" fmla="*/ 3152747 h 3152747"/>
                <a:gd name="connsiteX5" fmla="*/ 91440 w 1008933"/>
                <a:gd name="connsiteY5" fmla="*/ 1678066 h 3152747"/>
                <a:gd name="connsiteX0" fmla="*/ 0 w 1008933"/>
                <a:gd name="connsiteY0" fmla="*/ 1586626 h 3152747"/>
                <a:gd name="connsiteX1" fmla="*/ 821 w 1008933"/>
                <a:gd name="connsiteY1" fmla="*/ 0 h 3152747"/>
                <a:gd name="connsiteX2" fmla="*/ 1008933 w 1008933"/>
                <a:gd name="connsiteY2" fmla="*/ 0 h 3152747"/>
                <a:gd name="connsiteX3" fmla="*/ 1008933 w 1008933"/>
                <a:gd name="connsiteY3" fmla="*/ 3152747 h 3152747"/>
                <a:gd name="connsiteX4" fmla="*/ 821 w 1008933"/>
                <a:gd name="connsiteY4" fmla="*/ 3152747 h 3152747"/>
                <a:gd name="connsiteX0" fmla="*/ 0 w 1008112"/>
                <a:gd name="connsiteY0" fmla="*/ 0 h 3152747"/>
                <a:gd name="connsiteX1" fmla="*/ 1008112 w 1008112"/>
                <a:gd name="connsiteY1" fmla="*/ 0 h 3152747"/>
                <a:gd name="connsiteX2" fmla="*/ 1008112 w 1008112"/>
                <a:gd name="connsiteY2" fmla="*/ 3152747 h 3152747"/>
                <a:gd name="connsiteX3" fmla="*/ 0 w 1008112"/>
                <a:gd name="connsiteY3" fmla="*/ 3152747 h 315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112" h="3152747">
                  <a:moveTo>
                    <a:pt x="0" y="0"/>
                  </a:moveTo>
                  <a:lnTo>
                    <a:pt x="1008112" y="0"/>
                  </a:lnTo>
                  <a:lnTo>
                    <a:pt x="1008112" y="3152747"/>
                  </a:lnTo>
                  <a:lnTo>
                    <a:pt x="0" y="3152747"/>
                  </a:lnTo>
                </a:path>
              </a:pathLst>
            </a:custGeom>
            <a:noFill/>
            <a:ln w="53975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EB237F-E1AF-4A03-B2DC-DF598BE57031}"/>
                </a:ext>
              </a:extLst>
            </p:cNvPr>
            <p:cNvCxnSpPr>
              <a:cxnSpLocks/>
            </p:cNvCxnSpPr>
            <p:nvPr/>
          </p:nvCxnSpPr>
          <p:spPr>
            <a:xfrm>
              <a:off x="5374332" y="3904854"/>
              <a:ext cx="1918290" cy="0"/>
            </a:xfrm>
            <a:prstGeom prst="line">
              <a:avLst/>
            </a:prstGeom>
            <a:ln w="53975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89F036-E0C4-44AD-8747-BD16C76ADFDB}"/>
              </a:ext>
            </a:extLst>
          </p:cNvPr>
          <p:cNvSpPr txBox="1"/>
          <p:nvPr/>
        </p:nvSpPr>
        <p:spPr>
          <a:xfrm>
            <a:off x="7678588" y="4286197"/>
            <a:ext cx="3489782" cy="88364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here.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03BB6-DD02-4769-873F-4C04A6FC5A20}"/>
              </a:ext>
            </a:extLst>
          </p:cNvPr>
          <p:cNvSpPr txBox="1"/>
          <p:nvPr/>
        </p:nvSpPr>
        <p:spPr>
          <a:xfrm>
            <a:off x="7678588" y="2392718"/>
            <a:ext cx="3489782" cy="175432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3600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 your Business Tittle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8628CA-F05A-42E5-B4A1-92E6174A7EFA}"/>
              </a:ext>
            </a:extLst>
          </p:cNvPr>
          <p:cNvGrpSpPr/>
          <p:nvPr/>
        </p:nvGrpSpPr>
        <p:grpSpPr>
          <a:xfrm>
            <a:off x="609441" y="1624526"/>
            <a:ext cx="4620875" cy="1479919"/>
            <a:chOff x="609441" y="1624526"/>
            <a:chExt cx="4620875" cy="147991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112011-AE63-4A51-8E73-2DADC2EFF207}"/>
                </a:ext>
              </a:extLst>
            </p:cNvPr>
            <p:cNvSpPr/>
            <p:nvPr/>
          </p:nvSpPr>
          <p:spPr>
            <a:xfrm>
              <a:off x="609441" y="1624526"/>
              <a:ext cx="4620875" cy="1479919"/>
            </a:xfrm>
            <a:prstGeom prst="roundRect">
              <a:avLst>
                <a:gd name="adj" fmla="val 903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B0B5D566-A2A8-43C1-9E97-A0DBF0B4F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6" y="2028344"/>
              <a:ext cx="749602" cy="672283"/>
            </a:xfrm>
            <a:custGeom>
              <a:avLst/>
              <a:gdLst>
                <a:gd name="T0" fmla="*/ 1404 w 2199"/>
                <a:gd name="T1" fmla="*/ 0 h 1973"/>
                <a:gd name="T2" fmla="*/ 795 w 2199"/>
                <a:gd name="T3" fmla="*/ 0 h 1973"/>
                <a:gd name="T4" fmla="*/ 703 w 2199"/>
                <a:gd name="T5" fmla="*/ 91 h 1973"/>
                <a:gd name="T6" fmla="*/ 703 w 2199"/>
                <a:gd name="T7" fmla="*/ 280 h 1973"/>
                <a:gd name="T8" fmla="*/ 153 w 2199"/>
                <a:gd name="T9" fmla="*/ 280 h 1973"/>
                <a:gd name="T10" fmla="*/ 0 w 2199"/>
                <a:gd name="T11" fmla="*/ 433 h 1973"/>
                <a:gd name="T12" fmla="*/ 0 w 2199"/>
                <a:gd name="T13" fmla="*/ 1820 h 1973"/>
                <a:gd name="T14" fmla="*/ 153 w 2199"/>
                <a:gd name="T15" fmla="*/ 1973 h 1973"/>
                <a:gd name="T16" fmla="*/ 2046 w 2199"/>
                <a:gd name="T17" fmla="*/ 1973 h 1973"/>
                <a:gd name="T18" fmla="*/ 2199 w 2199"/>
                <a:gd name="T19" fmla="*/ 1820 h 1973"/>
                <a:gd name="T20" fmla="*/ 2199 w 2199"/>
                <a:gd name="T21" fmla="*/ 433 h 1973"/>
                <a:gd name="T22" fmla="*/ 2046 w 2199"/>
                <a:gd name="T23" fmla="*/ 280 h 1973"/>
                <a:gd name="T24" fmla="*/ 1496 w 2199"/>
                <a:gd name="T25" fmla="*/ 280 h 1973"/>
                <a:gd name="T26" fmla="*/ 1496 w 2199"/>
                <a:gd name="T27" fmla="*/ 91 h 1973"/>
                <a:gd name="T28" fmla="*/ 1404 w 2199"/>
                <a:gd name="T29" fmla="*/ 0 h 1973"/>
                <a:gd name="T30" fmla="*/ 795 w 2199"/>
                <a:gd name="T31" fmla="*/ 91 h 1973"/>
                <a:gd name="T32" fmla="*/ 1404 w 2199"/>
                <a:gd name="T33" fmla="*/ 91 h 1973"/>
                <a:gd name="T34" fmla="*/ 1404 w 2199"/>
                <a:gd name="T35" fmla="*/ 280 h 1973"/>
                <a:gd name="T36" fmla="*/ 795 w 2199"/>
                <a:gd name="T37" fmla="*/ 280 h 1973"/>
                <a:gd name="T38" fmla="*/ 795 w 2199"/>
                <a:gd name="T39" fmla="*/ 91 h 1973"/>
                <a:gd name="T40" fmla="*/ 2107 w 2199"/>
                <a:gd name="T41" fmla="*/ 1820 h 1973"/>
                <a:gd name="T42" fmla="*/ 2046 w 2199"/>
                <a:gd name="T43" fmla="*/ 1881 h 1973"/>
                <a:gd name="T44" fmla="*/ 153 w 2199"/>
                <a:gd name="T45" fmla="*/ 1881 h 1973"/>
                <a:gd name="T46" fmla="*/ 92 w 2199"/>
                <a:gd name="T47" fmla="*/ 1820 h 1973"/>
                <a:gd name="T48" fmla="*/ 92 w 2199"/>
                <a:gd name="T49" fmla="*/ 1003 h 1973"/>
                <a:gd name="T50" fmla="*/ 896 w 2199"/>
                <a:gd name="T51" fmla="*/ 1003 h 1973"/>
                <a:gd name="T52" fmla="*/ 896 w 2199"/>
                <a:gd name="T53" fmla="*/ 1116 h 1973"/>
                <a:gd name="T54" fmla="*/ 995 w 2199"/>
                <a:gd name="T55" fmla="*/ 1215 h 1973"/>
                <a:gd name="T56" fmla="*/ 1204 w 2199"/>
                <a:gd name="T57" fmla="*/ 1215 h 1973"/>
                <a:gd name="T58" fmla="*/ 1303 w 2199"/>
                <a:gd name="T59" fmla="*/ 1116 h 1973"/>
                <a:gd name="T60" fmla="*/ 1303 w 2199"/>
                <a:gd name="T61" fmla="*/ 1003 h 1973"/>
                <a:gd name="T62" fmla="*/ 2107 w 2199"/>
                <a:gd name="T63" fmla="*/ 1003 h 1973"/>
                <a:gd name="T64" fmla="*/ 2107 w 2199"/>
                <a:gd name="T65" fmla="*/ 1820 h 1973"/>
                <a:gd name="T66" fmla="*/ 988 w 2199"/>
                <a:gd name="T67" fmla="*/ 1116 h 1973"/>
                <a:gd name="T68" fmla="*/ 988 w 2199"/>
                <a:gd name="T69" fmla="*/ 906 h 1973"/>
                <a:gd name="T70" fmla="*/ 995 w 2199"/>
                <a:gd name="T71" fmla="*/ 899 h 1973"/>
                <a:gd name="T72" fmla="*/ 1204 w 2199"/>
                <a:gd name="T73" fmla="*/ 899 h 1973"/>
                <a:gd name="T74" fmla="*/ 1212 w 2199"/>
                <a:gd name="T75" fmla="*/ 906 h 1973"/>
                <a:gd name="T76" fmla="*/ 1212 w 2199"/>
                <a:gd name="T77" fmla="*/ 1116 h 1973"/>
                <a:gd name="T78" fmla="*/ 1204 w 2199"/>
                <a:gd name="T79" fmla="*/ 1123 h 1973"/>
                <a:gd name="T80" fmla="*/ 995 w 2199"/>
                <a:gd name="T81" fmla="*/ 1123 h 1973"/>
                <a:gd name="T82" fmla="*/ 988 w 2199"/>
                <a:gd name="T83" fmla="*/ 1116 h 1973"/>
                <a:gd name="T84" fmla="*/ 2046 w 2199"/>
                <a:gd name="T85" fmla="*/ 372 h 1973"/>
                <a:gd name="T86" fmla="*/ 2107 w 2199"/>
                <a:gd name="T87" fmla="*/ 433 h 1973"/>
                <a:gd name="T88" fmla="*/ 2107 w 2199"/>
                <a:gd name="T89" fmla="*/ 912 h 1973"/>
                <a:gd name="T90" fmla="*/ 1303 w 2199"/>
                <a:gd name="T91" fmla="*/ 912 h 1973"/>
                <a:gd name="T92" fmla="*/ 1303 w 2199"/>
                <a:gd name="T93" fmla="*/ 906 h 1973"/>
                <a:gd name="T94" fmla="*/ 1204 w 2199"/>
                <a:gd name="T95" fmla="*/ 807 h 1973"/>
                <a:gd name="T96" fmla="*/ 995 w 2199"/>
                <a:gd name="T97" fmla="*/ 807 h 1973"/>
                <a:gd name="T98" fmla="*/ 896 w 2199"/>
                <a:gd name="T99" fmla="*/ 906 h 1973"/>
                <a:gd name="T100" fmla="*/ 896 w 2199"/>
                <a:gd name="T101" fmla="*/ 912 h 1973"/>
                <a:gd name="T102" fmla="*/ 92 w 2199"/>
                <a:gd name="T103" fmla="*/ 912 h 1973"/>
                <a:gd name="T104" fmla="*/ 92 w 2199"/>
                <a:gd name="T105" fmla="*/ 433 h 1973"/>
                <a:gd name="T106" fmla="*/ 153 w 2199"/>
                <a:gd name="T107" fmla="*/ 372 h 1973"/>
                <a:gd name="T108" fmla="*/ 2046 w 2199"/>
                <a:gd name="T109" fmla="*/ 3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99" h="1973">
                  <a:moveTo>
                    <a:pt x="1404" y="0"/>
                  </a:moveTo>
                  <a:cubicBezTo>
                    <a:pt x="795" y="0"/>
                    <a:pt x="795" y="0"/>
                    <a:pt x="795" y="0"/>
                  </a:cubicBezTo>
                  <a:cubicBezTo>
                    <a:pt x="744" y="0"/>
                    <a:pt x="703" y="41"/>
                    <a:pt x="703" y="91"/>
                  </a:cubicBezTo>
                  <a:cubicBezTo>
                    <a:pt x="703" y="280"/>
                    <a:pt x="703" y="280"/>
                    <a:pt x="70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69" y="280"/>
                    <a:pt x="0" y="348"/>
                    <a:pt x="0" y="433"/>
                  </a:cubicBezTo>
                  <a:cubicBezTo>
                    <a:pt x="0" y="1820"/>
                    <a:pt x="0" y="1820"/>
                    <a:pt x="0" y="1820"/>
                  </a:cubicBezTo>
                  <a:cubicBezTo>
                    <a:pt x="0" y="1904"/>
                    <a:pt x="69" y="1973"/>
                    <a:pt x="153" y="1973"/>
                  </a:cubicBezTo>
                  <a:cubicBezTo>
                    <a:pt x="2046" y="1973"/>
                    <a:pt x="2046" y="1973"/>
                    <a:pt x="2046" y="1973"/>
                  </a:cubicBezTo>
                  <a:cubicBezTo>
                    <a:pt x="2130" y="1973"/>
                    <a:pt x="2199" y="1904"/>
                    <a:pt x="2199" y="1820"/>
                  </a:cubicBezTo>
                  <a:cubicBezTo>
                    <a:pt x="2199" y="433"/>
                    <a:pt x="2199" y="433"/>
                    <a:pt x="2199" y="433"/>
                  </a:cubicBezTo>
                  <a:cubicBezTo>
                    <a:pt x="2199" y="348"/>
                    <a:pt x="2130" y="280"/>
                    <a:pt x="2046" y="280"/>
                  </a:cubicBezTo>
                  <a:cubicBezTo>
                    <a:pt x="1496" y="280"/>
                    <a:pt x="1496" y="280"/>
                    <a:pt x="1496" y="280"/>
                  </a:cubicBezTo>
                  <a:cubicBezTo>
                    <a:pt x="1496" y="91"/>
                    <a:pt x="1496" y="91"/>
                    <a:pt x="1496" y="91"/>
                  </a:cubicBezTo>
                  <a:cubicBezTo>
                    <a:pt x="1496" y="41"/>
                    <a:pt x="1455" y="0"/>
                    <a:pt x="1404" y="0"/>
                  </a:cubicBezTo>
                  <a:close/>
                  <a:moveTo>
                    <a:pt x="795" y="91"/>
                  </a:moveTo>
                  <a:cubicBezTo>
                    <a:pt x="1404" y="91"/>
                    <a:pt x="1404" y="91"/>
                    <a:pt x="1404" y="91"/>
                  </a:cubicBezTo>
                  <a:cubicBezTo>
                    <a:pt x="1404" y="280"/>
                    <a:pt x="1404" y="280"/>
                    <a:pt x="1404" y="280"/>
                  </a:cubicBezTo>
                  <a:cubicBezTo>
                    <a:pt x="795" y="280"/>
                    <a:pt x="795" y="280"/>
                    <a:pt x="795" y="280"/>
                  </a:cubicBezTo>
                  <a:cubicBezTo>
                    <a:pt x="795" y="91"/>
                    <a:pt x="795" y="91"/>
                    <a:pt x="795" y="91"/>
                  </a:cubicBezTo>
                  <a:close/>
                  <a:moveTo>
                    <a:pt x="2107" y="1820"/>
                  </a:moveTo>
                  <a:cubicBezTo>
                    <a:pt x="2107" y="1854"/>
                    <a:pt x="2080" y="1881"/>
                    <a:pt x="2046" y="1881"/>
                  </a:cubicBezTo>
                  <a:cubicBezTo>
                    <a:pt x="153" y="1881"/>
                    <a:pt x="153" y="1881"/>
                    <a:pt x="153" y="1881"/>
                  </a:cubicBezTo>
                  <a:cubicBezTo>
                    <a:pt x="119" y="1881"/>
                    <a:pt x="92" y="1854"/>
                    <a:pt x="92" y="1820"/>
                  </a:cubicBezTo>
                  <a:cubicBezTo>
                    <a:pt x="92" y="1003"/>
                    <a:pt x="92" y="1003"/>
                    <a:pt x="92" y="1003"/>
                  </a:cubicBezTo>
                  <a:cubicBezTo>
                    <a:pt x="896" y="1003"/>
                    <a:pt x="896" y="1003"/>
                    <a:pt x="896" y="1003"/>
                  </a:cubicBezTo>
                  <a:cubicBezTo>
                    <a:pt x="896" y="1116"/>
                    <a:pt x="896" y="1116"/>
                    <a:pt x="896" y="1116"/>
                  </a:cubicBezTo>
                  <a:cubicBezTo>
                    <a:pt x="896" y="1170"/>
                    <a:pt x="940" y="1215"/>
                    <a:pt x="995" y="1215"/>
                  </a:cubicBezTo>
                  <a:cubicBezTo>
                    <a:pt x="1204" y="1215"/>
                    <a:pt x="1204" y="1215"/>
                    <a:pt x="1204" y="1215"/>
                  </a:cubicBezTo>
                  <a:cubicBezTo>
                    <a:pt x="1259" y="1215"/>
                    <a:pt x="1303" y="1170"/>
                    <a:pt x="1303" y="1116"/>
                  </a:cubicBezTo>
                  <a:cubicBezTo>
                    <a:pt x="1303" y="1003"/>
                    <a:pt x="1303" y="1003"/>
                    <a:pt x="1303" y="1003"/>
                  </a:cubicBezTo>
                  <a:cubicBezTo>
                    <a:pt x="2107" y="1003"/>
                    <a:pt x="2107" y="1003"/>
                    <a:pt x="2107" y="1003"/>
                  </a:cubicBezTo>
                  <a:cubicBezTo>
                    <a:pt x="2107" y="1820"/>
                    <a:pt x="2107" y="1820"/>
                    <a:pt x="2107" y="1820"/>
                  </a:cubicBezTo>
                  <a:close/>
                  <a:moveTo>
                    <a:pt x="988" y="1116"/>
                  </a:moveTo>
                  <a:cubicBezTo>
                    <a:pt x="988" y="906"/>
                    <a:pt x="988" y="906"/>
                    <a:pt x="988" y="906"/>
                  </a:cubicBezTo>
                  <a:cubicBezTo>
                    <a:pt x="988" y="902"/>
                    <a:pt x="991" y="899"/>
                    <a:pt x="995" y="899"/>
                  </a:cubicBezTo>
                  <a:cubicBezTo>
                    <a:pt x="1204" y="899"/>
                    <a:pt x="1204" y="899"/>
                    <a:pt x="1204" y="899"/>
                  </a:cubicBezTo>
                  <a:cubicBezTo>
                    <a:pt x="1208" y="899"/>
                    <a:pt x="1212" y="902"/>
                    <a:pt x="1212" y="906"/>
                  </a:cubicBezTo>
                  <a:cubicBezTo>
                    <a:pt x="1212" y="1116"/>
                    <a:pt x="1212" y="1116"/>
                    <a:pt x="1212" y="1116"/>
                  </a:cubicBezTo>
                  <a:cubicBezTo>
                    <a:pt x="1212" y="1120"/>
                    <a:pt x="1208" y="1123"/>
                    <a:pt x="1204" y="1123"/>
                  </a:cubicBezTo>
                  <a:cubicBezTo>
                    <a:pt x="995" y="1123"/>
                    <a:pt x="995" y="1123"/>
                    <a:pt x="995" y="1123"/>
                  </a:cubicBezTo>
                  <a:cubicBezTo>
                    <a:pt x="991" y="1123"/>
                    <a:pt x="988" y="1120"/>
                    <a:pt x="988" y="1116"/>
                  </a:cubicBezTo>
                  <a:close/>
                  <a:moveTo>
                    <a:pt x="2046" y="372"/>
                  </a:moveTo>
                  <a:cubicBezTo>
                    <a:pt x="2080" y="372"/>
                    <a:pt x="2107" y="399"/>
                    <a:pt x="2107" y="433"/>
                  </a:cubicBezTo>
                  <a:cubicBezTo>
                    <a:pt x="2107" y="912"/>
                    <a:pt x="2107" y="912"/>
                    <a:pt x="2107" y="912"/>
                  </a:cubicBezTo>
                  <a:cubicBezTo>
                    <a:pt x="1303" y="912"/>
                    <a:pt x="1303" y="912"/>
                    <a:pt x="1303" y="912"/>
                  </a:cubicBezTo>
                  <a:cubicBezTo>
                    <a:pt x="1303" y="906"/>
                    <a:pt x="1303" y="906"/>
                    <a:pt x="1303" y="906"/>
                  </a:cubicBezTo>
                  <a:cubicBezTo>
                    <a:pt x="1303" y="852"/>
                    <a:pt x="1259" y="807"/>
                    <a:pt x="1204" y="807"/>
                  </a:cubicBezTo>
                  <a:cubicBezTo>
                    <a:pt x="995" y="807"/>
                    <a:pt x="995" y="807"/>
                    <a:pt x="995" y="807"/>
                  </a:cubicBezTo>
                  <a:cubicBezTo>
                    <a:pt x="940" y="807"/>
                    <a:pt x="896" y="852"/>
                    <a:pt x="896" y="906"/>
                  </a:cubicBezTo>
                  <a:cubicBezTo>
                    <a:pt x="896" y="912"/>
                    <a:pt x="896" y="912"/>
                    <a:pt x="896" y="912"/>
                  </a:cubicBezTo>
                  <a:cubicBezTo>
                    <a:pt x="92" y="912"/>
                    <a:pt x="92" y="912"/>
                    <a:pt x="92" y="912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92" y="399"/>
                    <a:pt x="119" y="372"/>
                    <a:pt x="153" y="372"/>
                  </a:cubicBezTo>
                  <a:cubicBezTo>
                    <a:pt x="2046" y="372"/>
                    <a:pt x="2046" y="372"/>
                    <a:pt x="2046" y="3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43B758-BBCF-48C0-A906-342AD3A15789}"/>
                </a:ext>
              </a:extLst>
            </p:cNvPr>
            <p:cNvGrpSpPr/>
            <p:nvPr/>
          </p:nvGrpSpPr>
          <p:grpSpPr>
            <a:xfrm>
              <a:off x="2277988" y="1932906"/>
              <a:ext cx="2448272" cy="863158"/>
              <a:chOff x="2277988" y="1950416"/>
              <a:chExt cx="2448272" cy="86315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ABC07E-6C8E-4F95-A7D3-EA2AAA34566D}"/>
                  </a:ext>
                </a:extLst>
              </p:cNvPr>
              <p:cNvSpPr txBox="1"/>
              <p:nvPr/>
            </p:nvSpPr>
            <p:spPr>
              <a:xfrm>
                <a:off x="2277988" y="1950416"/>
                <a:ext cx="24482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Segoe UI Light" panose="020B0502040204020203" pitchFamily="34" charset="0"/>
                  </a:rPr>
                  <a:t>Placeholder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0304A8-B02F-4DCA-BF73-3706A26EA4F5}"/>
                  </a:ext>
                </a:extLst>
              </p:cNvPr>
              <p:cNvSpPr txBox="1"/>
              <p:nvPr/>
            </p:nvSpPr>
            <p:spPr>
              <a:xfrm>
                <a:off x="2277988" y="2333443"/>
                <a:ext cx="2448272" cy="4801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FFE350-1253-4144-BB43-86EFB6DB28B3}"/>
              </a:ext>
            </a:extLst>
          </p:cNvPr>
          <p:cNvGrpSpPr/>
          <p:nvPr/>
        </p:nvGrpSpPr>
        <p:grpSpPr>
          <a:xfrm>
            <a:off x="609441" y="3159815"/>
            <a:ext cx="4620875" cy="1479919"/>
            <a:chOff x="609441" y="3159815"/>
            <a:chExt cx="4620875" cy="14799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384DBFA-FA42-4CFE-BA61-1772CC13F209}"/>
                </a:ext>
              </a:extLst>
            </p:cNvPr>
            <p:cNvSpPr/>
            <p:nvPr/>
          </p:nvSpPr>
          <p:spPr>
            <a:xfrm>
              <a:off x="609441" y="3159815"/>
              <a:ext cx="4620875" cy="1479919"/>
            </a:xfrm>
            <a:prstGeom prst="roundRect">
              <a:avLst>
                <a:gd name="adj" fmla="val 9039"/>
              </a:avLst>
            </a:prstGeom>
            <a:gradFill flip="none" rotWithShape="1">
              <a:gsLst>
                <a:gs pos="0">
                  <a:schemeClr val="accent1"/>
                </a:gs>
                <a:gs pos="85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244C4EB-E775-49A7-A431-A4B0B982A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494" y="3609420"/>
              <a:ext cx="735346" cy="580708"/>
            </a:xfrm>
            <a:custGeom>
              <a:avLst/>
              <a:gdLst>
                <a:gd name="T0" fmla="*/ 268 w 2156"/>
                <a:gd name="T1" fmla="*/ 1704 h 1704"/>
                <a:gd name="T2" fmla="*/ 453 w 2156"/>
                <a:gd name="T3" fmla="*/ 1688 h 1704"/>
                <a:gd name="T4" fmla="*/ 370 w 2156"/>
                <a:gd name="T5" fmla="*/ 1080 h 1704"/>
                <a:gd name="T6" fmla="*/ 424 w 2156"/>
                <a:gd name="T7" fmla="*/ 1080 h 1704"/>
                <a:gd name="T8" fmla="*/ 1444 w 2156"/>
                <a:gd name="T9" fmla="*/ 1566 h 1704"/>
                <a:gd name="T10" fmla="*/ 1489 w 2156"/>
                <a:gd name="T11" fmla="*/ 1521 h 1704"/>
                <a:gd name="T12" fmla="*/ 1583 w 2156"/>
                <a:gd name="T13" fmla="*/ 1020 h 1704"/>
                <a:gd name="T14" fmla="*/ 1628 w 2156"/>
                <a:gd name="T15" fmla="*/ 651 h 1704"/>
                <a:gd name="T16" fmla="*/ 1489 w 2156"/>
                <a:gd name="T17" fmla="*/ 606 h 1704"/>
                <a:gd name="T18" fmla="*/ 1460 w 2156"/>
                <a:gd name="T19" fmla="*/ 67 h 1704"/>
                <a:gd name="T20" fmla="*/ 418 w 2156"/>
                <a:gd name="T21" fmla="*/ 551 h 1704"/>
                <a:gd name="T22" fmla="*/ 0 w 2156"/>
                <a:gd name="T23" fmla="*/ 689 h 1704"/>
                <a:gd name="T24" fmla="*/ 127 w 2156"/>
                <a:gd name="T25" fmla="*/ 1079 h 1704"/>
                <a:gd name="T26" fmla="*/ 366 w 2156"/>
                <a:gd name="T27" fmla="*/ 1614 h 1704"/>
                <a:gd name="T28" fmla="*/ 219 w 2156"/>
                <a:gd name="T29" fmla="*/ 1080 h 1704"/>
                <a:gd name="T30" fmla="*/ 366 w 2156"/>
                <a:gd name="T31" fmla="*/ 1614 h 1704"/>
                <a:gd name="T32" fmla="*/ 1538 w 2156"/>
                <a:gd name="T33" fmla="*/ 928 h 1704"/>
                <a:gd name="T34" fmla="*/ 1489 w 2156"/>
                <a:gd name="T35" fmla="*/ 696 h 1704"/>
                <a:gd name="T36" fmla="*/ 1399 w 2156"/>
                <a:gd name="T37" fmla="*/ 224 h 1704"/>
                <a:gd name="T38" fmla="*/ 463 w 2156"/>
                <a:gd name="T39" fmla="*/ 993 h 1704"/>
                <a:gd name="T40" fmla="*/ 1399 w 2156"/>
                <a:gd name="T41" fmla="*/ 224 h 1704"/>
                <a:gd name="T42" fmla="*/ 90 w 2156"/>
                <a:gd name="T43" fmla="*/ 689 h 1704"/>
                <a:gd name="T44" fmla="*/ 140 w 2156"/>
                <a:gd name="T45" fmla="*/ 639 h 1704"/>
                <a:gd name="T46" fmla="*/ 374 w 2156"/>
                <a:gd name="T47" fmla="*/ 990 h 1704"/>
                <a:gd name="T48" fmla="*/ 90 w 2156"/>
                <a:gd name="T49" fmla="*/ 940 h 1704"/>
                <a:gd name="T50" fmla="*/ 1797 w 2156"/>
                <a:gd name="T51" fmla="*/ 568 h 1704"/>
                <a:gd name="T52" fmla="*/ 2089 w 2156"/>
                <a:gd name="T53" fmla="*/ 441 h 1704"/>
                <a:gd name="T54" fmla="*/ 2111 w 2156"/>
                <a:gd name="T55" fmla="*/ 381 h 1704"/>
                <a:gd name="T56" fmla="*/ 1779 w 2156"/>
                <a:gd name="T57" fmla="*/ 482 h 1704"/>
                <a:gd name="T58" fmla="*/ 1756 w 2156"/>
                <a:gd name="T59" fmla="*/ 542 h 1704"/>
                <a:gd name="T60" fmla="*/ 1662 w 2156"/>
                <a:gd name="T61" fmla="*/ 238 h 1704"/>
                <a:gd name="T62" fmla="*/ 1695 w 2156"/>
                <a:gd name="T63" fmla="*/ 313 h 1704"/>
                <a:gd name="T64" fmla="*/ 1930 w 2156"/>
                <a:gd name="T65" fmla="*/ 78 h 1704"/>
                <a:gd name="T66" fmla="*/ 1864 w 2156"/>
                <a:gd name="T67" fmla="*/ 17 h 1704"/>
                <a:gd name="T68" fmla="*/ 1816 w 2156"/>
                <a:gd name="T69" fmla="*/ 995 h 1704"/>
                <a:gd name="T70" fmla="*/ 1779 w 2156"/>
                <a:gd name="T71" fmla="*/ 1076 h 1704"/>
                <a:gd name="T72" fmla="*/ 2070 w 2156"/>
                <a:gd name="T73" fmla="*/ 1204 h 1704"/>
                <a:gd name="T74" fmla="*/ 2089 w 2156"/>
                <a:gd name="T75" fmla="*/ 1118 h 1704"/>
                <a:gd name="T76" fmla="*/ 1864 w 2156"/>
                <a:gd name="T77" fmla="*/ 1542 h 1704"/>
                <a:gd name="T78" fmla="*/ 1928 w 2156"/>
                <a:gd name="T79" fmla="*/ 1545 h 1704"/>
                <a:gd name="T80" fmla="*/ 1729 w 2156"/>
                <a:gd name="T81" fmla="*/ 1260 h 1704"/>
                <a:gd name="T82" fmla="*/ 1659 w 2156"/>
                <a:gd name="T83" fmla="*/ 1317 h 1704"/>
                <a:gd name="T84" fmla="*/ 2111 w 2156"/>
                <a:gd name="T85" fmla="*/ 734 h 1704"/>
                <a:gd name="T86" fmla="*/ 1782 w 2156"/>
                <a:gd name="T87" fmla="*/ 779 h 1704"/>
                <a:gd name="T88" fmla="*/ 2111 w 2156"/>
                <a:gd name="T89" fmla="*/ 824 h 1704"/>
                <a:gd name="T90" fmla="*/ 2111 w 2156"/>
                <a:gd name="T91" fmla="*/ 73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56" h="1704">
                  <a:moveTo>
                    <a:pt x="223" y="1666"/>
                  </a:moveTo>
                  <a:cubicBezTo>
                    <a:pt x="227" y="1688"/>
                    <a:pt x="246" y="1704"/>
                    <a:pt x="268" y="1704"/>
                  </a:cubicBezTo>
                  <a:cubicBezTo>
                    <a:pt x="419" y="1704"/>
                    <a:pt x="419" y="1704"/>
                    <a:pt x="419" y="1704"/>
                  </a:cubicBezTo>
                  <a:cubicBezTo>
                    <a:pt x="432" y="1704"/>
                    <a:pt x="445" y="1698"/>
                    <a:pt x="453" y="1688"/>
                  </a:cubicBezTo>
                  <a:cubicBezTo>
                    <a:pt x="462" y="1678"/>
                    <a:pt x="465" y="1665"/>
                    <a:pt x="463" y="1652"/>
                  </a:cubicBezTo>
                  <a:cubicBezTo>
                    <a:pt x="370" y="1080"/>
                    <a:pt x="370" y="1080"/>
                    <a:pt x="370" y="1080"/>
                  </a:cubicBezTo>
                  <a:cubicBezTo>
                    <a:pt x="418" y="1080"/>
                    <a:pt x="418" y="1080"/>
                    <a:pt x="418" y="1080"/>
                  </a:cubicBezTo>
                  <a:cubicBezTo>
                    <a:pt x="424" y="1080"/>
                    <a:pt x="424" y="1080"/>
                    <a:pt x="424" y="1080"/>
                  </a:cubicBezTo>
                  <a:cubicBezTo>
                    <a:pt x="1107" y="1143"/>
                    <a:pt x="1405" y="1543"/>
                    <a:pt x="1407" y="1547"/>
                  </a:cubicBezTo>
                  <a:cubicBezTo>
                    <a:pt x="1416" y="1559"/>
                    <a:pt x="1430" y="1566"/>
                    <a:pt x="1444" y="1566"/>
                  </a:cubicBezTo>
                  <a:cubicBezTo>
                    <a:pt x="1449" y="1566"/>
                    <a:pt x="1453" y="1565"/>
                    <a:pt x="1458" y="1563"/>
                  </a:cubicBezTo>
                  <a:cubicBezTo>
                    <a:pt x="1476" y="1557"/>
                    <a:pt x="1489" y="1540"/>
                    <a:pt x="1489" y="1521"/>
                  </a:cubicBezTo>
                  <a:cubicBezTo>
                    <a:pt x="1489" y="1020"/>
                    <a:pt x="1489" y="1020"/>
                    <a:pt x="1489" y="1020"/>
                  </a:cubicBezTo>
                  <a:cubicBezTo>
                    <a:pt x="1583" y="1020"/>
                    <a:pt x="1583" y="1020"/>
                    <a:pt x="1583" y="1020"/>
                  </a:cubicBezTo>
                  <a:cubicBezTo>
                    <a:pt x="1608" y="1020"/>
                    <a:pt x="1628" y="1000"/>
                    <a:pt x="1628" y="975"/>
                  </a:cubicBezTo>
                  <a:cubicBezTo>
                    <a:pt x="1628" y="651"/>
                    <a:pt x="1628" y="651"/>
                    <a:pt x="1628" y="651"/>
                  </a:cubicBezTo>
                  <a:cubicBezTo>
                    <a:pt x="1628" y="626"/>
                    <a:pt x="1608" y="606"/>
                    <a:pt x="1583" y="606"/>
                  </a:cubicBezTo>
                  <a:cubicBezTo>
                    <a:pt x="1489" y="606"/>
                    <a:pt x="1489" y="606"/>
                    <a:pt x="1489" y="606"/>
                  </a:cubicBezTo>
                  <a:cubicBezTo>
                    <a:pt x="1489" y="108"/>
                    <a:pt x="1489" y="108"/>
                    <a:pt x="1489" y="108"/>
                  </a:cubicBezTo>
                  <a:cubicBezTo>
                    <a:pt x="1489" y="89"/>
                    <a:pt x="1477" y="73"/>
                    <a:pt x="1460" y="67"/>
                  </a:cubicBezTo>
                  <a:cubicBezTo>
                    <a:pt x="1441" y="61"/>
                    <a:pt x="1421" y="67"/>
                    <a:pt x="1410" y="83"/>
                  </a:cubicBezTo>
                  <a:cubicBezTo>
                    <a:pt x="1406" y="87"/>
                    <a:pt x="1080" y="514"/>
                    <a:pt x="418" y="551"/>
                  </a:cubicBezTo>
                  <a:cubicBezTo>
                    <a:pt x="140" y="551"/>
                    <a:pt x="140" y="551"/>
                    <a:pt x="140" y="551"/>
                  </a:cubicBezTo>
                  <a:cubicBezTo>
                    <a:pt x="63" y="551"/>
                    <a:pt x="1" y="613"/>
                    <a:pt x="0" y="689"/>
                  </a:cubicBezTo>
                  <a:cubicBezTo>
                    <a:pt x="0" y="940"/>
                    <a:pt x="0" y="940"/>
                    <a:pt x="0" y="940"/>
                  </a:cubicBezTo>
                  <a:cubicBezTo>
                    <a:pt x="0" y="1012"/>
                    <a:pt x="55" y="1073"/>
                    <a:pt x="127" y="1079"/>
                  </a:cubicBezTo>
                  <a:lnTo>
                    <a:pt x="223" y="1666"/>
                  </a:lnTo>
                  <a:close/>
                  <a:moveTo>
                    <a:pt x="366" y="1614"/>
                  </a:moveTo>
                  <a:cubicBezTo>
                    <a:pt x="306" y="1614"/>
                    <a:pt x="306" y="1614"/>
                    <a:pt x="306" y="1614"/>
                  </a:cubicBezTo>
                  <a:cubicBezTo>
                    <a:pt x="219" y="1080"/>
                    <a:pt x="219" y="1080"/>
                    <a:pt x="219" y="1080"/>
                  </a:cubicBezTo>
                  <a:cubicBezTo>
                    <a:pt x="279" y="1080"/>
                    <a:pt x="279" y="1080"/>
                    <a:pt x="279" y="1080"/>
                  </a:cubicBezTo>
                  <a:lnTo>
                    <a:pt x="366" y="1614"/>
                  </a:lnTo>
                  <a:close/>
                  <a:moveTo>
                    <a:pt x="1538" y="696"/>
                  </a:moveTo>
                  <a:cubicBezTo>
                    <a:pt x="1538" y="928"/>
                    <a:pt x="1538" y="928"/>
                    <a:pt x="1538" y="928"/>
                  </a:cubicBezTo>
                  <a:cubicBezTo>
                    <a:pt x="1489" y="928"/>
                    <a:pt x="1489" y="928"/>
                    <a:pt x="1489" y="928"/>
                  </a:cubicBezTo>
                  <a:cubicBezTo>
                    <a:pt x="1489" y="696"/>
                    <a:pt x="1489" y="696"/>
                    <a:pt x="1489" y="696"/>
                  </a:cubicBezTo>
                  <a:lnTo>
                    <a:pt x="1538" y="696"/>
                  </a:lnTo>
                  <a:close/>
                  <a:moveTo>
                    <a:pt x="1399" y="224"/>
                  </a:moveTo>
                  <a:cubicBezTo>
                    <a:pt x="1399" y="1402"/>
                    <a:pt x="1399" y="1402"/>
                    <a:pt x="1399" y="1402"/>
                  </a:cubicBezTo>
                  <a:cubicBezTo>
                    <a:pt x="1267" y="1273"/>
                    <a:pt x="970" y="1047"/>
                    <a:pt x="463" y="993"/>
                  </a:cubicBezTo>
                  <a:cubicBezTo>
                    <a:pt x="463" y="636"/>
                    <a:pt x="463" y="636"/>
                    <a:pt x="463" y="636"/>
                  </a:cubicBezTo>
                  <a:cubicBezTo>
                    <a:pt x="814" y="613"/>
                    <a:pt x="1145" y="467"/>
                    <a:pt x="1399" y="224"/>
                  </a:cubicBezTo>
                  <a:close/>
                  <a:moveTo>
                    <a:pt x="90" y="940"/>
                  </a:moveTo>
                  <a:cubicBezTo>
                    <a:pt x="90" y="689"/>
                    <a:pt x="90" y="689"/>
                    <a:pt x="90" y="689"/>
                  </a:cubicBezTo>
                  <a:cubicBezTo>
                    <a:pt x="90" y="662"/>
                    <a:pt x="112" y="639"/>
                    <a:pt x="140" y="639"/>
                  </a:cubicBezTo>
                  <a:cubicBezTo>
                    <a:pt x="140" y="639"/>
                    <a:pt x="140" y="639"/>
                    <a:pt x="140" y="639"/>
                  </a:cubicBezTo>
                  <a:cubicBezTo>
                    <a:pt x="374" y="639"/>
                    <a:pt x="374" y="639"/>
                    <a:pt x="374" y="639"/>
                  </a:cubicBezTo>
                  <a:cubicBezTo>
                    <a:pt x="374" y="990"/>
                    <a:pt x="374" y="990"/>
                    <a:pt x="374" y="990"/>
                  </a:cubicBezTo>
                  <a:cubicBezTo>
                    <a:pt x="140" y="990"/>
                    <a:pt x="140" y="990"/>
                    <a:pt x="140" y="990"/>
                  </a:cubicBezTo>
                  <a:cubicBezTo>
                    <a:pt x="112" y="990"/>
                    <a:pt x="90" y="968"/>
                    <a:pt x="90" y="940"/>
                  </a:cubicBezTo>
                  <a:close/>
                  <a:moveTo>
                    <a:pt x="1756" y="542"/>
                  </a:moveTo>
                  <a:cubicBezTo>
                    <a:pt x="1764" y="558"/>
                    <a:pt x="1780" y="568"/>
                    <a:pt x="1797" y="568"/>
                  </a:cubicBezTo>
                  <a:cubicBezTo>
                    <a:pt x="1804" y="568"/>
                    <a:pt x="1810" y="567"/>
                    <a:pt x="1816" y="564"/>
                  </a:cubicBezTo>
                  <a:cubicBezTo>
                    <a:pt x="2089" y="441"/>
                    <a:pt x="2089" y="441"/>
                    <a:pt x="2089" y="441"/>
                  </a:cubicBezTo>
                  <a:cubicBezTo>
                    <a:pt x="2112" y="431"/>
                    <a:pt x="2122" y="404"/>
                    <a:pt x="2111" y="382"/>
                  </a:cubicBezTo>
                  <a:cubicBezTo>
                    <a:pt x="2111" y="382"/>
                    <a:pt x="2111" y="381"/>
                    <a:pt x="2111" y="381"/>
                  </a:cubicBezTo>
                  <a:cubicBezTo>
                    <a:pt x="2101" y="359"/>
                    <a:pt x="2074" y="349"/>
                    <a:pt x="2052" y="359"/>
                  </a:cubicBezTo>
                  <a:cubicBezTo>
                    <a:pt x="1779" y="482"/>
                    <a:pt x="1779" y="482"/>
                    <a:pt x="1779" y="482"/>
                  </a:cubicBezTo>
                  <a:cubicBezTo>
                    <a:pt x="1756" y="492"/>
                    <a:pt x="1746" y="519"/>
                    <a:pt x="1756" y="542"/>
                  </a:cubicBezTo>
                  <a:cubicBezTo>
                    <a:pt x="1756" y="542"/>
                    <a:pt x="1756" y="542"/>
                    <a:pt x="1756" y="542"/>
                  </a:cubicBezTo>
                  <a:close/>
                  <a:moveTo>
                    <a:pt x="1864" y="17"/>
                  </a:moveTo>
                  <a:cubicBezTo>
                    <a:pt x="1662" y="238"/>
                    <a:pt x="1662" y="238"/>
                    <a:pt x="1662" y="238"/>
                  </a:cubicBezTo>
                  <a:cubicBezTo>
                    <a:pt x="1645" y="256"/>
                    <a:pt x="1646" y="284"/>
                    <a:pt x="1664" y="301"/>
                  </a:cubicBezTo>
                  <a:cubicBezTo>
                    <a:pt x="1673" y="309"/>
                    <a:pt x="1684" y="313"/>
                    <a:pt x="1695" y="313"/>
                  </a:cubicBezTo>
                  <a:cubicBezTo>
                    <a:pt x="1707" y="313"/>
                    <a:pt x="1720" y="308"/>
                    <a:pt x="1728" y="299"/>
                  </a:cubicBezTo>
                  <a:cubicBezTo>
                    <a:pt x="1930" y="78"/>
                    <a:pt x="1930" y="78"/>
                    <a:pt x="1930" y="78"/>
                  </a:cubicBezTo>
                  <a:cubicBezTo>
                    <a:pt x="1946" y="58"/>
                    <a:pt x="1943" y="30"/>
                    <a:pt x="1923" y="14"/>
                  </a:cubicBezTo>
                  <a:cubicBezTo>
                    <a:pt x="1906" y="0"/>
                    <a:pt x="1881" y="1"/>
                    <a:pt x="1864" y="17"/>
                  </a:cubicBezTo>
                  <a:close/>
                  <a:moveTo>
                    <a:pt x="2089" y="1118"/>
                  </a:moveTo>
                  <a:cubicBezTo>
                    <a:pt x="1816" y="995"/>
                    <a:pt x="1816" y="995"/>
                    <a:pt x="1816" y="995"/>
                  </a:cubicBezTo>
                  <a:cubicBezTo>
                    <a:pt x="1794" y="984"/>
                    <a:pt x="1767" y="994"/>
                    <a:pt x="1757" y="1017"/>
                  </a:cubicBezTo>
                  <a:cubicBezTo>
                    <a:pt x="1746" y="1039"/>
                    <a:pt x="1756" y="1066"/>
                    <a:pt x="1779" y="1076"/>
                  </a:cubicBezTo>
                  <a:cubicBezTo>
                    <a:pt x="2052" y="1200"/>
                    <a:pt x="2052" y="1200"/>
                    <a:pt x="2052" y="1200"/>
                  </a:cubicBezTo>
                  <a:cubicBezTo>
                    <a:pt x="2058" y="1202"/>
                    <a:pt x="2064" y="1204"/>
                    <a:pt x="2070" y="1204"/>
                  </a:cubicBezTo>
                  <a:cubicBezTo>
                    <a:pt x="2095" y="1204"/>
                    <a:pt x="2115" y="1184"/>
                    <a:pt x="2115" y="1159"/>
                  </a:cubicBezTo>
                  <a:cubicBezTo>
                    <a:pt x="2115" y="1141"/>
                    <a:pt x="2105" y="1125"/>
                    <a:pt x="2089" y="1118"/>
                  </a:cubicBezTo>
                  <a:close/>
                  <a:moveTo>
                    <a:pt x="1663" y="1321"/>
                  </a:moveTo>
                  <a:cubicBezTo>
                    <a:pt x="1864" y="1542"/>
                    <a:pt x="1864" y="1542"/>
                    <a:pt x="1864" y="1542"/>
                  </a:cubicBezTo>
                  <a:cubicBezTo>
                    <a:pt x="1873" y="1551"/>
                    <a:pt x="1885" y="1557"/>
                    <a:pt x="1897" y="1557"/>
                  </a:cubicBezTo>
                  <a:cubicBezTo>
                    <a:pt x="1909" y="1557"/>
                    <a:pt x="1919" y="1552"/>
                    <a:pt x="1928" y="1545"/>
                  </a:cubicBezTo>
                  <a:cubicBezTo>
                    <a:pt x="1946" y="1528"/>
                    <a:pt x="1947" y="1500"/>
                    <a:pt x="1930" y="1482"/>
                  </a:cubicBezTo>
                  <a:cubicBezTo>
                    <a:pt x="1729" y="1260"/>
                    <a:pt x="1729" y="1260"/>
                    <a:pt x="1729" y="1260"/>
                  </a:cubicBezTo>
                  <a:cubicBezTo>
                    <a:pt x="1714" y="1241"/>
                    <a:pt x="1686" y="1238"/>
                    <a:pt x="1666" y="1254"/>
                  </a:cubicBezTo>
                  <a:cubicBezTo>
                    <a:pt x="1647" y="1269"/>
                    <a:pt x="1644" y="1298"/>
                    <a:pt x="1659" y="1317"/>
                  </a:cubicBezTo>
                  <a:cubicBezTo>
                    <a:pt x="1661" y="1318"/>
                    <a:pt x="1662" y="1320"/>
                    <a:pt x="1663" y="1321"/>
                  </a:cubicBezTo>
                  <a:close/>
                  <a:moveTo>
                    <a:pt x="2111" y="734"/>
                  </a:moveTo>
                  <a:cubicBezTo>
                    <a:pt x="1827" y="734"/>
                    <a:pt x="1827" y="734"/>
                    <a:pt x="1827" y="734"/>
                  </a:cubicBezTo>
                  <a:cubicBezTo>
                    <a:pt x="1803" y="734"/>
                    <a:pt x="1782" y="755"/>
                    <a:pt x="1782" y="779"/>
                  </a:cubicBezTo>
                  <a:cubicBezTo>
                    <a:pt x="1782" y="804"/>
                    <a:pt x="1803" y="824"/>
                    <a:pt x="1827" y="824"/>
                  </a:cubicBezTo>
                  <a:cubicBezTo>
                    <a:pt x="2111" y="824"/>
                    <a:pt x="2111" y="824"/>
                    <a:pt x="2111" y="824"/>
                  </a:cubicBezTo>
                  <a:cubicBezTo>
                    <a:pt x="2136" y="824"/>
                    <a:pt x="2156" y="804"/>
                    <a:pt x="2156" y="779"/>
                  </a:cubicBezTo>
                  <a:cubicBezTo>
                    <a:pt x="2156" y="755"/>
                    <a:pt x="2136" y="734"/>
                    <a:pt x="2111" y="7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00A9006-590C-44DC-9009-94660C467FB7}"/>
                </a:ext>
              </a:extLst>
            </p:cNvPr>
            <p:cNvGrpSpPr/>
            <p:nvPr/>
          </p:nvGrpSpPr>
          <p:grpSpPr>
            <a:xfrm>
              <a:off x="2277988" y="3423039"/>
              <a:ext cx="2448272" cy="863158"/>
              <a:chOff x="2277988" y="1950416"/>
              <a:chExt cx="2448272" cy="86315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71167C-F907-46CA-AEEA-B3CC7B980AEF}"/>
                  </a:ext>
                </a:extLst>
              </p:cNvPr>
              <p:cNvSpPr txBox="1"/>
              <p:nvPr/>
            </p:nvSpPr>
            <p:spPr>
              <a:xfrm>
                <a:off x="2277988" y="1950416"/>
                <a:ext cx="24482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Placeholder</a:t>
                </a:r>
                <a:endParaRPr lang="en-IN" sz="2000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5488638-FB21-4FBE-91CD-42F8EBFACD92}"/>
                  </a:ext>
                </a:extLst>
              </p:cNvPr>
              <p:cNvSpPr txBox="1"/>
              <p:nvPr/>
            </p:nvSpPr>
            <p:spPr>
              <a:xfrm>
                <a:off x="2277988" y="2333443"/>
                <a:ext cx="2448272" cy="4801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kern="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67451-B6D5-403B-9D7A-270B4D1E6118}"/>
              </a:ext>
            </a:extLst>
          </p:cNvPr>
          <p:cNvGrpSpPr/>
          <p:nvPr/>
        </p:nvGrpSpPr>
        <p:grpSpPr>
          <a:xfrm>
            <a:off x="609441" y="4695104"/>
            <a:ext cx="4620875" cy="1479919"/>
            <a:chOff x="609441" y="4695104"/>
            <a:chExt cx="4620875" cy="147991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160B485-DD23-4DC9-9474-3938C5AEA561}"/>
                </a:ext>
              </a:extLst>
            </p:cNvPr>
            <p:cNvSpPr/>
            <p:nvPr/>
          </p:nvSpPr>
          <p:spPr>
            <a:xfrm>
              <a:off x="609441" y="4695104"/>
              <a:ext cx="4620875" cy="1479919"/>
            </a:xfrm>
            <a:prstGeom prst="roundRect">
              <a:avLst>
                <a:gd name="adj" fmla="val 903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2BD31A52-5B24-4FBE-8B82-7B5B47141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995" y="5018588"/>
              <a:ext cx="752344" cy="832951"/>
            </a:xfrm>
            <a:custGeom>
              <a:avLst/>
              <a:gdLst>
                <a:gd name="T0" fmla="*/ 2206 w 2207"/>
                <a:gd name="T1" fmla="*/ 1192 h 2443"/>
                <a:gd name="T2" fmla="*/ 2126 w 2207"/>
                <a:gd name="T3" fmla="*/ 806 h 2443"/>
                <a:gd name="T4" fmla="*/ 1977 w 2207"/>
                <a:gd name="T5" fmla="*/ 550 h 2443"/>
                <a:gd name="T6" fmla="*/ 1780 w 2207"/>
                <a:gd name="T7" fmla="*/ 358 h 2443"/>
                <a:gd name="T8" fmla="*/ 1777 w 2207"/>
                <a:gd name="T9" fmla="*/ 358 h 2443"/>
                <a:gd name="T10" fmla="*/ 1518 w 2207"/>
                <a:gd name="T11" fmla="*/ 213 h 2443"/>
                <a:gd name="T12" fmla="*/ 200 w 2207"/>
                <a:gd name="T13" fmla="*/ 1763 h 2443"/>
                <a:gd name="T14" fmla="*/ 200 w 2207"/>
                <a:gd name="T15" fmla="*/ 1766 h 2443"/>
                <a:gd name="T16" fmla="*/ 1982 w 2207"/>
                <a:gd name="T17" fmla="*/ 1867 h 2443"/>
                <a:gd name="T18" fmla="*/ 1982 w 2207"/>
                <a:gd name="T19" fmla="*/ 1864 h 2443"/>
                <a:gd name="T20" fmla="*/ 2206 w 2207"/>
                <a:gd name="T21" fmla="*/ 1192 h 2443"/>
                <a:gd name="T22" fmla="*/ 1767 w 2207"/>
                <a:gd name="T23" fmla="*/ 1648 h 2443"/>
                <a:gd name="T24" fmla="*/ 1941 w 2207"/>
                <a:gd name="T25" fmla="*/ 1776 h 2443"/>
                <a:gd name="T26" fmla="*/ 1436 w 2207"/>
                <a:gd name="T27" fmla="*/ 1403 h 2443"/>
                <a:gd name="T28" fmla="*/ 1937 w 2207"/>
                <a:gd name="T29" fmla="*/ 647 h 2443"/>
                <a:gd name="T30" fmla="*/ 2031 w 2207"/>
                <a:gd name="T31" fmla="*/ 810 h 2443"/>
                <a:gd name="T32" fmla="*/ 2117 w 2207"/>
                <a:gd name="T33" fmla="*/ 1169 h 2443"/>
                <a:gd name="T34" fmla="*/ 1510 w 2207"/>
                <a:gd name="T35" fmla="*/ 1457 h 2443"/>
                <a:gd name="T36" fmla="*/ 1883 w 2207"/>
                <a:gd name="T37" fmla="*/ 574 h 2443"/>
                <a:gd name="T38" fmla="*/ 1174 w 2207"/>
                <a:gd name="T39" fmla="*/ 1209 h 2443"/>
                <a:gd name="T40" fmla="*/ 1752 w 2207"/>
                <a:gd name="T41" fmla="*/ 449 h 2443"/>
                <a:gd name="T42" fmla="*/ 1883 w 2207"/>
                <a:gd name="T43" fmla="*/ 574 h 2443"/>
                <a:gd name="T44" fmla="*/ 1174 w 2207"/>
                <a:gd name="T45" fmla="*/ 901 h 2443"/>
                <a:gd name="T46" fmla="*/ 1514 w 2207"/>
                <a:gd name="T47" fmla="*/ 305 h 2443"/>
                <a:gd name="T48" fmla="*/ 1680 w 2207"/>
                <a:gd name="T49" fmla="*/ 394 h 2443"/>
                <a:gd name="T50" fmla="*/ 1174 w 2207"/>
                <a:gd name="T51" fmla="*/ 228 h 2443"/>
                <a:gd name="T52" fmla="*/ 1174 w 2207"/>
                <a:gd name="T53" fmla="*/ 518 h 2443"/>
                <a:gd name="T54" fmla="*/ 1084 w 2207"/>
                <a:gd name="T55" fmla="*/ 1206 h 2443"/>
                <a:gd name="T56" fmla="*/ 663 w 2207"/>
                <a:gd name="T57" fmla="*/ 343 h 2443"/>
                <a:gd name="T58" fmla="*/ 1129 w 2207"/>
                <a:gd name="T59" fmla="*/ 2205 h 2443"/>
                <a:gd name="T60" fmla="*/ 1125 w 2207"/>
                <a:gd name="T61" fmla="*/ 1286 h 2443"/>
                <a:gd name="T62" fmla="*/ 1129 w 2207"/>
                <a:gd name="T63" fmla="*/ 2203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7" h="2443">
                  <a:moveTo>
                    <a:pt x="2206" y="1192"/>
                  </a:moveTo>
                  <a:cubicBezTo>
                    <a:pt x="2206" y="1192"/>
                    <a:pt x="2206" y="1192"/>
                    <a:pt x="2206" y="1192"/>
                  </a:cubicBezTo>
                  <a:cubicBezTo>
                    <a:pt x="2203" y="1061"/>
                    <a:pt x="2176" y="931"/>
                    <a:pt x="2126" y="809"/>
                  </a:cubicBezTo>
                  <a:cubicBezTo>
                    <a:pt x="2126" y="806"/>
                    <a:pt x="2126" y="806"/>
                    <a:pt x="2126" y="806"/>
                  </a:cubicBezTo>
                  <a:cubicBezTo>
                    <a:pt x="2088" y="715"/>
                    <a:pt x="2038" y="630"/>
                    <a:pt x="1977" y="553"/>
                  </a:cubicBezTo>
                  <a:cubicBezTo>
                    <a:pt x="1977" y="550"/>
                    <a:pt x="1977" y="550"/>
                    <a:pt x="1977" y="550"/>
                  </a:cubicBezTo>
                  <a:cubicBezTo>
                    <a:pt x="1977" y="550"/>
                    <a:pt x="1977" y="550"/>
                    <a:pt x="1977" y="550"/>
                  </a:cubicBezTo>
                  <a:cubicBezTo>
                    <a:pt x="1920" y="478"/>
                    <a:pt x="1854" y="413"/>
                    <a:pt x="1780" y="358"/>
                  </a:cubicBezTo>
                  <a:cubicBezTo>
                    <a:pt x="1780" y="358"/>
                    <a:pt x="1780" y="358"/>
                    <a:pt x="1780" y="358"/>
                  </a:cubicBezTo>
                  <a:cubicBezTo>
                    <a:pt x="1777" y="358"/>
                    <a:pt x="1777" y="358"/>
                    <a:pt x="1777" y="358"/>
                  </a:cubicBezTo>
                  <a:cubicBezTo>
                    <a:pt x="1699" y="298"/>
                    <a:pt x="1612" y="249"/>
                    <a:pt x="1520" y="213"/>
                  </a:cubicBezTo>
                  <a:cubicBezTo>
                    <a:pt x="1518" y="213"/>
                    <a:pt x="1518" y="213"/>
                    <a:pt x="1518" y="213"/>
                  </a:cubicBezTo>
                  <a:cubicBezTo>
                    <a:pt x="962" y="0"/>
                    <a:pt x="338" y="279"/>
                    <a:pt x="125" y="835"/>
                  </a:cubicBezTo>
                  <a:cubicBezTo>
                    <a:pt x="9" y="1140"/>
                    <a:pt x="36" y="1481"/>
                    <a:pt x="200" y="1763"/>
                  </a:cubicBezTo>
                  <a:cubicBezTo>
                    <a:pt x="200" y="1763"/>
                    <a:pt x="200" y="1763"/>
                    <a:pt x="200" y="1763"/>
                  </a:cubicBezTo>
                  <a:cubicBezTo>
                    <a:pt x="200" y="1766"/>
                    <a:pt x="200" y="1766"/>
                    <a:pt x="200" y="1766"/>
                  </a:cubicBezTo>
                  <a:cubicBezTo>
                    <a:pt x="506" y="2277"/>
                    <a:pt x="1168" y="2443"/>
                    <a:pt x="1679" y="2137"/>
                  </a:cubicBezTo>
                  <a:cubicBezTo>
                    <a:pt x="1796" y="2067"/>
                    <a:pt x="1899" y="1976"/>
                    <a:pt x="1982" y="1867"/>
                  </a:cubicBezTo>
                  <a:cubicBezTo>
                    <a:pt x="1982" y="1867"/>
                    <a:pt x="1982" y="1867"/>
                    <a:pt x="1982" y="1867"/>
                  </a:cubicBezTo>
                  <a:cubicBezTo>
                    <a:pt x="1982" y="1864"/>
                    <a:pt x="1982" y="1864"/>
                    <a:pt x="1982" y="1864"/>
                  </a:cubicBezTo>
                  <a:cubicBezTo>
                    <a:pt x="2126" y="1678"/>
                    <a:pt x="2205" y="1450"/>
                    <a:pt x="2207" y="1215"/>
                  </a:cubicBezTo>
                  <a:cubicBezTo>
                    <a:pt x="2207" y="1206"/>
                    <a:pt x="2206" y="1198"/>
                    <a:pt x="2206" y="1192"/>
                  </a:cubicBezTo>
                  <a:close/>
                  <a:moveTo>
                    <a:pt x="1941" y="1776"/>
                  </a:moveTo>
                  <a:cubicBezTo>
                    <a:pt x="1767" y="1648"/>
                    <a:pt x="1767" y="1648"/>
                    <a:pt x="1767" y="1648"/>
                  </a:cubicBezTo>
                  <a:cubicBezTo>
                    <a:pt x="2113" y="1301"/>
                    <a:pt x="2113" y="1301"/>
                    <a:pt x="2113" y="1301"/>
                  </a:cubicBezTo>
                  <a:cubicBezTo>
                    <a:pt x="2098" y="1472"/>
                    <a:pt x="2039" y="1636"/>
                    <a:pt x="1941" y="1776"/>
                  </a:cubicBezTo>
                  <a:close/>
                  <a:moveTo>
                    <a:pt x="2031" y="810"/>
                  </a:moveTo>
                  <a:cubicBezTo>
                    <a:pt x="1436" y="1403"/>
                    <a:pt x="1436" y="1403"/>
                    <a:pt x="1436" y="1403"/>
                  </a:cubicBezTo>
                  <a:cubicBezTo>
                    <a:pt x="1289" y="1295"/>
                    <a:pt x="1289" y="1295"/>
                    <a:pt x="1289" y="1295"/>
                  </a:cubicBezTo>
                  <a:cubicBezTo>
                    <a:pt x="1937" y="647"/>
                    <a:pt x="1937" y="647"/>
                    <a:pt x="1937" y="647"/>
                  </a:cubicBezTo>
                  <a:cubicBezTo>
                    <a:pt x="1973" y="698"/>
                    <a:pt x="2004" y="753"/>
                    <a:pt x="2030" y="810"/>
                  </a:cubicBezTo>
                  <a:lnTo>
                    <a:pt x="2031" y="810"/>
                  </a:lnTo>
                  <a:close/>
                  <a:moveTo>
                    <a:pt x="2067" y="899"/>
                  </a:moveTo>
                  <a:cubicBezTo>
                    <a:pt x="2096" y="986"/>
                    <a:pt x="2113" y="1077"/>
                    <a:pt x="2117" y="1169"/>
                  </a:cubicBezTo>
                  <a:cubicBezTo>
                    <a:pt x="1694" y="1592"/>
                    <a:pt x="1694" y="1592"/>
                    <a:pt x="1694" y="1592"/>
                  </a:cubicBezTo>
                  <a:cubicBezTo>
                    <a:pt x="1510" y="1457"/>
                    <a:pt x="1510" y="1457"/>
                    <a:pt x="1510" y="1457"/>
                  </a:cubicBezTo>
                  <a:lnTo>
                    <a:pt x="2067" y="899"/>
                  </a:lnTo>
                  <a:close/>
                  <a:moveTo>
                    <a:pt x="1883" y="574"/>
                  </a:moveTo>
                  <a:cubicBezTo>
                    <a:pt x="1216" y="1241"/>
                    <a:pt x="1216" y="1241"/>
                    <a:pt x="1216" y="1241"/>
                  </a:cubicBezTo>
                  <a:cubicBezTo>
                    <a:pt x="1174" y="1209"/>
                    <a:pt x="1174" y="1209"/>
                    <a:pt x="1174" y="1209"/>
                  </a:cubicBezTo>
                  <a:cubicBezTo>
                    <a:pt x="1174" y="1027"/>
                    <a:pt x="1174" y="1027"/>
                    <a:pt x="1174" y="1027"/>
                  </a:cubicBezTo>
                  <a:cubicBezTo>
                    <a:pt x="1752" y="449"/>
                    <a:pt x="1752" y="449"/>
                    <a:pt x="1752" y="449"/>
                  </a:cubicBezTo>
                  <a:cubicBezTo>
                    <a:pt x="1799" y="487"/>
                    <a:pt x="1843" y="529"/>
                    <a:pt x="1882" y="575"/>
                  </a:cubicBezTo>
                  <a:lnTo>
                    <a:pt x="1883" y="574"/>
                  </a:lnTo>
                  <a:close/>
                  <a:moveTo>
                    <a:pt x="1680" y="394"/>
                  </a:moveTo>
                  <a:cubicBezTo>
                    <a:pt x="1174" y="901"/>
                    <a:pt x="1174" y="901"/>
                    <a:pt x="1174" y="901"/>
                  </a:cubicBezTo>
                  <a:cubicBezTo>
                    <a:pt x="1174" y="645"/>
                    <a:pt x="1174" y="645"/>
                    <a:pt x="1174" y="645"/>
                  </a:cubicBezTo>
                  <a:cubicBezTo>
                    <a:pt x="1514" y="305"/>
                    <a:pt x="1514" y="305"/>
                    <a:pt x="1514" y="305"/>
                  </a:cubicBezTo>
                  <a:cubicBezTo>
                    <a:pt x="1572" y="329"/>
                    <a:pt x="1627" y="359"/>
                    <a:pt x="1679" y="394"/>
                  </a:cubicBezTo>
                  <a:lnTo>
                    <a:pt x="1680" y="394"/>
                  </a:lnTo>
                  <a:close/>
                  <a:moveTo>
                    <a:pt x="1174" y="518"/>
                  </a:moveTo>
                  <a:cubicBezTo>
                    <a:pt x="1174" y="228"/>
                    <a:pt x="1174" y="228"/>
                    <a:pt x="1174" y="228"/>
                  </a:cubicBezTo>
                  <a:cubicBezTo>
                    <a:pt x="1258" y="232"/>
                    <a:pt x="1341" y="247"/>
                    <a:pt x="1421" y="273"/>
                  </a:cubicBezTo>
                  <a:lnTo>
                    <a:pt x="1174" y="518"/>
                  </a:lnTo>
                  <a:close/>
                  <a:moveTo>
                    <a:pt x="1084" y="228"/>
                  </a:moveTo>
                  <a:cubicBezTo>
                    <a:pt x="1084" y="1206"/>
                    <a:pt x="1084" y="1206"/>
                    <a:pt x="1084" y="1206"/>
                  </a:cubicBezTo>
                  <a:cubicBezTo>
                    <a:pt x="257" y="1681"/>
                    <a:pt x="257" y="1681"/>
                    <a:pt x="257" y="1681"/>
                  </a:cubicBezTo>
                  <a:cubicBezTo>
                    <a:pt x="0" y="1199"/>
                    <a:pt x="182" y="600"/>
                    <a:pt x="663" y="343"/>
                  </a:cubicBezTo>
                  <a:cubicBezTo>
                    <a:pt x="793" y="274"/>
                    <a:pt x="937" y="234"/>
                    <a:pt x="1084" y="228"/>
                  </a:cubicBezTo>
                  <a:close/>
                  <a:moveTo>
                    <a:pt x="1129" y="2205"/>
                  </a:moveTo>
                  <a:cubicBezTo>
                    <a:pt x="796" y="2204"/>
                    <a:pt x="486" y="2036"/>
                    <a:pt x="303" y="1758"/>
                  </a:cubicBezTo>
                  <a:cubicBezTo>
                    <a:pt x="1125" y="1286"/>
                    <a:pt x="1125" y="1286"/>
                    <a:pt x="1125" y="1286"/>
                  </a:cubicBezTo>
                  <a:cubicBezTo>
                    <a:pt x="1887" y="1848"/>
                    <a:pt x="1887" y="1848"/>
                    <a:pt x="1887" y="1848"/>
                  </a:cubicBezTo>
                  <a:cubicBezTo>
                    <a:pt x="1699" y="2073"/>
                    <a:pt x="1421" y="2203"/>
                    <a:pt x="1129" y="2203"/>
                  </a:cubicBezTo>
                  <a:lnTo>
                    <a:pt x="1129" y="220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69B505-DBD3-4935-96D6-008F1148C3D4}"/>
                </a:ext>
              </a:extLst>
            </p:cNvPr>
            <p:cNvGrpSpPr/>
            <p:nvPr/>
          </p:nvGrpSpPr>
          <p:grpSpPr>
            <a:xfrm>
              <a:off x="2277988" y="5003484"/>
              <a:ext cx="2448272" cy="863158"/>
              <a:chOff x="2277988" y="1950416"/>
              <a:chExt cx="2448272" cy="86315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351A80-09A2-49DC-B51F-F47E7C761859}"/>
                  </a:ext>
                </a:extLst>
              </p:cNvPr>
              <p:cNvSpPr txBox="1"/>
              <p:nvPr/>
            </p:nvSpPr>
            <p:spPr>
              <a:xfrm>
                <a:off x="2277988" y="1950416"/>
                <a:ext cx="24482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Segoe UI Light" panose="020B0502040204020203" pitchFamily="34" charset="0"/>
                  </a:rPr>
                  <a:t>Placeholder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C5750A-8A29-445C-A903-D372DB41EA20}"/>
                  </a:ext>
                </a:extLst>
              </p:cNvPr>
              <p:cNvSpPr txBox="1"/>
              <p:nvPr/>
            </p:nvSpPr>
            <p:spPr>
              <a:xfrm>
                <a:off x="2277988" y="2333443"/>
                <a:ext cx="2448272" cy="4801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5E2FE77B-B317-42A8-91E7-0D330A2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14189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A56B5B-BFFA-42D1-A70E-94ACEC747C0C}"/>
              </a:ext>
            </a:extLst>
          </p:cNvPr>
          <p:cNvSpPr/>
          <p:nvPr/>
        </p:nvSpPr>
        <p:spPr>
          <a:xfrm>
            <a:off x="6778941" y="1339653"/>
            <a:ext cx="4804892" cy="2479789"/>
          </a:xfrm>
          <a:prstGeom prst="roundRect">
            <a:avLst>
              <a:gd name="adj" fmla="val 75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 Map </a:t>
            </a:r>
            <a:r>
              <a:rPr lang="en-IN" dirty="0">
                <a:solidFill>
                  <a:schemeClr val="accent1"/>
                </a:solidFill>
              </a:rPr>
              <a:t>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3C215B9-E06E-48C8-A6FC-800C110AB2EB}"/>
              </a:ext>
            </a:extLst>
          </p:cNvPr>
          <p:cNvGrpSpPr/>
          <p:nvPr/>
        </p:nvGrpSpPr>
        <p:grpSpPr>
          <a:xfrm>
            <a:off x="581286" y="2133601"/>
            <a:ext cx="5974310" cy="3797124"/>
            <a:chOff x="609600" y="1738313"/>
            <a:chExt cx="6773863" cy="4305301"/>
          </a:xfrm>
          <a:solidFill>
            <a:schemeClr val="bg1">
              <a:lumMod val="95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1794705-7E9E-4072-88E2-0D17E539D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4365626"/>
              <a:ext cx="490538" cy="804863"/>
            </a:xfrm>
            <a:custGeom>
              <a:avLst/>
              <a:gdLst>
                <a:gd name="T0" fmla="*/ 102 w 309"/>
                <a:gd name="T1" fmla="*/ 495 h 507"/>
                <a:gd name="T2" fmla="*/ 104 w 309"/>
                <a:gd name="T3" fmla="*/ 461 h 507"/>
                <a:gd name="T4" fmla="*/ 99 w 309"/>
                <a:gd name="T5" fmla="*/ 454 h 507"/>
                <a:gd name="T6" fmla="*/ 92 w 309"/>
                <a:gd name="T7" fmla="*/ 451 h 507"/>
                <a:gd name="T8" fmla="*/ 79 w 309"/>
                <a:gd name="T9" fmla="*/ 438 h 507"/>
                <a:gd name="T10" fmla="*/ 83 w 309"/>
                <a:gd name="T11" fmla="*/ 425 h 507"/>
                <a:gd name="T12" fmla="*/ 309 w 309"/>
                <a:gd name="T13" fmla="*/ 401 h 507"/>
                <a:gd name="T14" fmla="*/ 306 w 309"/>
                <a:gd name="T15" fmla="*/ 391 h 507"/>
                <a:gd name="T16" fmla="*/ 299 w 309"/>
                <a:gd name="T17" fmla="*/ 384 h 507"/>
                <a:gd name="T18" fmla="*/ 297 w 309"/>
                <a:gd name="T19" fmla="*/ 378 h 507"/>
                <a:gd name="T20" fmla="*/ 299 w 309"/>
                <a:gd name="T21" fmla="*/ 349 h 507"/>
                <a:gd name="T22" fmla="*/ 288 w 309"/>
                <a:gd name="T23" fmla="*/ 323 h 507"/>
                <a:gd name="T24" fmla="*/ 291 w 309"/>
                <a:gd name="T25" fmla="*/ 310 h 507"/>
                <a:gd name="T26" fmla="*/ 293 w 309"/>
                <a:gd name="T27" fmla="*/ 293 h 507"/>
                <a:gd name="T28" fmla="*/ 302 w 309"/>
                <a:gd name="T29" fmla="*/ 275 h 507"/>
                <a:gd name="T30" fmla="*/ 301 w 309"/>
                <a:gd name="T31" fmla="*/ 271 h 507"/>
                <a:gd name="T32" fmla="*/ 294 w 309"/>
                <a:gd name="T33" fmla="*/ 266 h 507"/>
                <a:gd name="T34" fmla="*/ 294 w 309"/>
                <a:gd name="T35" fmla="*/ 251 h 507"/>
                <a:gd name="T36" fmla="*/ 284 w 309"/>
                <a:gd name="T37" fmla="*/ 241 h 507"/>
                <a:gd name="T38" fmla="*/ 271 w 309"/>
                <a:gd name="T39" fmla="*/ 214 h 507"/>
                <a:gd name="T40" fmla="*/ 211 w 309"/>
                <a:gd name="T41" fmla="*/ 0 h 507"/>
                <a:gd name="T42" fmla="*/ 0 w 309"/>
                <a:gd name="T43" fmla="*/ 18 h 507"/>
                <a:gd name="T44" fmla="*/ 5 w 309"/>
                <a:gd name="T45" fmla="*/ 28 h 507"/>
                <a:gd name="T46" fmla="*/ 0 w 309"/>
                <a:gd name="T47" fmla="*/ 339 h 507"/>
                <a:gd name="T48" fmla="*/ 19 w 309"/>
                <a:gd name="T49" fmla="*/ 494 h 507"/>
                <a:gd name="T50" fmla="*/ 24 w 309"/>
                <a:gd name="T51" fmla="*/ 492 h 507"/>
                <a:gd name="T52" fmla="*/ 31 w 309"/>
                <a:gd name="T53" fmla="*/ 492 h 507"/>
                <a:gd name="T54" fmla="*/ 32 w 309"/>
                <a:gd name="T55" fmla="*/ 494 h 507"/>
                <a:gd name="T56" fmla="*/ 37 w 309"/>
                <a:gd name="T57" fmla="*/ 494 h 507"/>
                <a:gd name="T58" fmla="*/ 45 w 309"/>
                <a:gd name="T59" fmla="*/ 476 h 507"/>
                <a:gd name="T60" fmla="*/ 45 w 309"/>
                <a:gd name="T61" fmla="*/ 466 h 507"/>
                <a:gd name="T62" fmla="*/ 50 w 309"/>
                <a:gd name="T63" fmla="*/ 459 h 507"/>
                <a:gd name="T64" fmla="*/ 57 w 309"/>
                <a:gd name="T65" fmla="*/ 463 h 507"/>
                <a:gd name="T66" fmla="*/ 73 w 309"/>
                <a:gd name="T67" fmla="*/ 492 h 507"/>
                <a:gd name="T68" fmla="*/ 73 w 309"/>
                <a:gd name="T69" fmla="*/ 497 h 507"/>
                <a:gd name="T70" fmla="*/ 58 w 309"/>
                <a:gd name="T71" fmla="*/ 507 h 507"/>
                <a:gd name="T72" fmla="*/ 75 w 309"/>
                <a:gd name="T73" fmla="*/ 505 h 507"/>
                <a:gd name="T74" fmla="*/ 97 w 309"/>
                <a:gd name="T75" fmla="*/ 497 h 507"/>
                <a:gd name="T76" fmla="*/ 102 w 309"/>
                <a:gd name="T77" fmla="*/ 49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507">
                  <a:moveTo>
                    <a:pt x="102" y="495"/>
                  </a:moveTo>
                  <a:lnTo>
                    <a:pt x="104" y="461"/>
                  </a:lnTo>
                  <a:lnTo>
                    <a:pt x="99" y="454"/>
                  </a:lnTo>
                  <a:lnTo>
                    <a:pt x="92" y="451"/>
                  </a:lnTo>
                  <a:lnTo>
                    <a:pt x="79" y="438"/>
                  </a:lnTo>
                  <a:lnTo>
                    <a:pt x="83" y="425"/>
                  </a:lnTo>
                  <a:lnTo>
                    <a:pt x="309" y="401"/>
                  </a:lnTo>
                  <a:lnTo>
                    <a:pt x="306" y="391"/>
                  </a:lnTo>
                  <a:lnTo>
                    <a:pt x="299" y="384"/>
                  </a:lnTo>
                  <a:lnTo>
                    <a:pt x="297" y="378"/>
                  </a:lnTo>
                  <a:lnTo>
                    <a:pt x="299" y="349"/>
                  </a:lnTo>
                  <a:lnTo>
                    <a:pt x="288" y="323"/>
                  </a:lnTo>
                  <a:lnTo>
                    <a:pt x="291" y="310"/>
                  </a:lnTo>
                  <a:lnTo>
                    <a:pt x="293" y="293"/>
                  </a:lnTo>
                  <a:lnTo>
                    <a:pt x="302" y="275"/>
                  </a:lnTo>
                  <a:lnTo>
                    <a:pt x="301" y="271"/>
                  </a:lnTo>
                  <a:lnTo>
                    <a:pt x="294" y="266"/>
                  </a:lnTo>
                  <a:lnTo>
                    <a:pt x="294" y="251"/>
                  </a:lnTo>
                  <a:lnTo>
                    <a:pt x="284" y="241"/>
                  </a:lnTo>
                  <a:lnTo>
                    <a:pt x="271" y="214"/>
                  </a:lnTo>
                  <a:lnTo>
                    <a:pt x="211" y="0"/>
                  </a:lnTo>
                  <a:lnTo>
                    <a:pt x="0" y="18"/>
                  </a:lnTo>
                  <a:lnTo>
                    <a:pt x="5" y="28"/>
                  </a:lnTo>
                  <a:lnTo>
                    <a:pt x="0" y="339"/>
                  </a:lnTo>
                  <a:lnTo>
                    <a:pt x="19" y="494"/>
                  </a:lnTo>
                  <a:lnTo>
                    <a:pt x="24" y="492"/>
                  </a:lnTo>
                  <a:lnTo>
                    <a:pt x="31" y="492"/>
                  </a:lnTo>
                  <a:lnTo>
                    <a:pt x="32" y="494"/>
                  </a:lnTo>
                  <a:lnTo>
                    <a:pt x="37" y="494"/>
                  </a:lnTo>
                  <a:lnTo>
                    <a:pt x="45" y="476"/>
                  </a:lnTo>
                  <a:lnTo>
                    <a:pt x="45" y="466"/>
                  </a:lnTo>
                  <a:lnTo>
                    <a:pt x="50" y="459"/>
                  </a:lnTo>
                  <a:lnTo>
                    <a:pt x="57" y="463"/>
                  </a:lnTo>
                  <a:lnTo>
                    <a:pt x="73" y="492"/>
                  </a:lnTo>
                  <a:lnTo>
                    <a:pt x="73" y="497"/>
                  </a:lnTo>
                  <a:lnTo>
                    <a:pt x="58" y="507"/>
                  </a:lnTo>
                  <a:lnTo>
                    <a:pt x="75" y="505"/>
                  </a:lnTo>
                  <a:lnTo>
                    <a:pt x="97" y="497"/>
                  </a:lnTo>
                  <a:lnTo>
                    <a:pt x="102" y="49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8C96702-5480-41AF-90D1-C1559C629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600" y="4892676"/>
              <a:ext cx="1539875" cy="1150938"/>
            </a:xfrm>
            <a:custGeom>
              <a:avLst/>
              <a:gdLst>
                <a:gd name="T0" fmla="*/ 67 w 970"/>
                <a:gd name="T1" fmla="*/ 642 h 725"/>
                <a:gd name="T2" fmla="*/ 41 w 970"/>
                <a:gd name="T3" fmla="*/ 666 h 725"/>
                <a:gd name="T4" fmla="*/ 109 w 970"/>
                <a:gd name="T5" fmla="*/ 642 h 725"/>
                <a:gd name="T6" fmla="*/ 104 w 970"/>
                <a:gd name="T7" fmla="*/ 653 h 725"/>
                <a:gd name="T8" fmla="*/ 913 w 970"/>
                <a:gd name="T9" fmla="*/ 691 h 725"/>
                <a:gd name="T10" fmla="*/ 883 w 970"/>
                <a:gd name="T11" fmla="*/ 699 h 725"/>
                <a:gd name="T12" fmla="*/ 862 w 970"/>
                <a:gd name="T13" fmla="*/ 632 h 725"/>
                <a:gd name="T14" fmla="*/ 856 w 970"/>
                <a:gd name="T15" fmla="*/ 642 h 725"/>
                <a:gd name="T16" fmla="*/ 882 w 970"/>
                <a:gd name="T17" fmla="*/ 637 h 725"/>
                <a:gd name="T18" fmla="*/ 838 w 970"/>
                <a:gd name="T19" fmla="*/ 588 h 725"/>
                <a:gd name="T20" fmla="*/ 826 w 970"/>
                <a:gd name="T21" fmla="*/ 612 h 725"/>
                <a:gd name="T22" fmla="*/ 833 w 970"/>
                <a:gd name="T23" fmla="*/ 629 h 725"/>
                <a:gd name="T24" fmla="*/ 843 w 970"/>
                <a:gd name="T25" fmla="*/ 580 h 725"/>
                <a:gd name="T26" fmla="*/ 851 w 970"/>
                <a:gd name="T27" fmla="*/ 608 h 725"/>
                <a:gd name="T28" fmla="*/ 428 w 970"/>
                <a:gd name="T29" fmla="*/ 564 h 725"/>
                <a:gd name="T30" fmla="*/ 452 w 970"/>
                <a:gd name="T31" fmla="*/ 547 h 725"/>
                <a:gd name="T32" fmla="*/ 447 w 970"/>
                <a:gd name="T33" fmla="*/ 581 h 725"/>
                <a:gd name="T34" fmla="*/ 379 w 970"/>
                <a:gd name="T35" fmla="*/ 630 h 725"/>
                <a:gd name="T36" fmla="*/ 358 w 970"/>
                <a:gd name="T37" fmla="*/ 656 h 725"/>
                <a:gd name="T38" fmla="*/ 264 w 970"/>
                <a:gd name="T39" fmla="*/ 664 h 725"/>
                <a:gd name="T40" fmla="*/ 241 w 970"/>
                <a:gd name="T41" fmla="*/ 653 h 725"/>
                <a:gd name="T42" fmla="*/ 241 w 970"/>
                <a:gd name="T43" fmla="*/ 647 h 725"/>
                <a:gd name="T44" fmla="*/ 207 w 970"/>
                <a:gd name="T45" fmla="*/ 637 h 725"/>
                <a:gd name="T46" fmla="*/ 54 w 970"/>
                <a:gd name="T47" fmla="*/ 511 h 725"/>
                <a:gd name="T48" fmla="*/ 195 w 970"/>
                <a:gd name="T49" fmla="*/ 407 h 725"/>
                <a:gd name="T50" fmla="*/ 64 w 970"/>
                <a:gd name="T51" fmla="*/ 341 h 725"/>
                <a:gd name="T52" fmla="*/ 190 w 970"/>
                <a:gd name="T53" fmla="*/ 261 h 725"/>
                <a:gd name="T54" fmla="*/ 233 w 970"/>
                <a:gd name="T55" fmla="*/ 196 h 725"/>
                <a:gd name="T56" fmla="*/ 896 w 970"/>
                <a:gd name="T57" fmla="*/ 656 h 725"/>
                <a:gd name="T58" fmla="*/ 164 w 970"/>
                <a:gd name="T59" fmla="*/ 638 h 725"/>
                <a:gd name="T60" fmla="*/ 218 w 970"/>
                <a:gd name="T61" fmla="*/ 630 h 725"/>
                <a:gd name="T62" fmla="*/ 312 w 970"/>
                <a:gd name="T63" fmla="*/ 609 h 725"/>
                <a:gd name="T64" fmla="*/ 416 w 970"/>
                <a:gd name="T65" fmla="*/ 552 h 725"/>
                <a:gd name="T66" fmla="*/ 460 w 970"/>
                <a:gd name="T67" fmla="*/ 485 h 725"/>
                <a:gd name="T68" fmla="*/ 488 w 970"/>
                <a:gd name="T69" fmla="*/ 474 h 725"/>
                <a:gd name="T70" fmla="*/ 517 w 970"/>
                <a:gd name="T71" fmla="*/ 510 h 725"/>
                <a:gd name="T72" fmla="*/ 578 w 970"/>
                <a:gd name="T73" fmla="*/ 461 h 725"/>
                <a:gd name="T74" fmla="*/ 623 w 970"/>
                <a:gd name="T75" fmla="*/ 497 h 725"/>
                <a:gd name="T76" fmla="*/ 773 w 970"/>
                <a:gd name="T77" fmla="*/ 562 h 725"/>
                <a:gd name="T78" fmla="*/ 830 w 970"/>
                <a:gd name="T79" fmla="*/ 539 h 725"/>
                <a:gd name="T80" fmla="*/ 911 w 970"/>
                <a:gd name="T81" fmla="*/ 669 h 725"/>
                <a:gd name="T82" fmla="*/ 929 w 970"/>
                <a:gd name="T83" fmla="*/ 694 h 725"/>
                <a:gd name="T84" fmla="*/ 945 w 970"/>
                <a:gd name="T85" fmla="*/ 682 h 725"/>
                <a:gd name="T86" fmla="*/ 942 w 970"/>
                <a:gd name="T87" fmla="*/ 645 h 725"/>
                <a:gd name="T88" fmla="*/ 852 w 970"/>
                <a:gd name="T89" fmla="*/ 549 h 725"/>
                <a:gd name="T90" fmla="*/ 778 w 970"/>
                <a:gd name="T91" fmla="*/ 551 h 725"/>
                <a:gd name="T92" fmla="*/ 704 w 970"/>
                <a:gd name="T93" fmla="*/ 494 h 725"/>
                <a:gd name="T94" fmla="*/ 540 w 970"/>
                <a:gd name="T95" fmla="*/ 41 h 725"/>
                <a:gd name="T96" fmla="*/ 501 w 970"/>
                <a:gd name="T97" fmla="*/ 15 h 725"/>
                <a:gd name="T98" fmla="*/ 377 w 970"/>
                <a:gd name="T99" fmla="*/ 46 h 725"/>
                <a:gd name="T100" fmla="*/ 347 w 970"/>
                <a:gd name="T101" fmla="*/ 152 h 725"/>
                <a:gd name="T102" fmla="*/ 348 w 970"/>
                <a:gd name="T103" fmla="*/ 194 h 725"/>
                <a:gd name="T104" fmla="*/ 260 w 970"/>
                <a:gd name="T105" fmla="*/ 196 h 725"/>
                <a:gd name="T106" fmla="*/ 350 w 970"/>
                <a:gd name="T107" fmla="*/ 251 h 725"/>
                <a:gd name="T108" fmla="*/ 262 w 970"/>
                <a:gd name="T109" fmla="*/ 297 h 725"/>
                <a:gd name="T110" fmla="*/ 218 w 970"/>
                <a:gd name="T111" fmla="*/ 389 h 725"/>
                <a:gd name="T112" fmla="*/ 252 w 970"/>
                <a:gd name="T113" fmla="*/ 494 h 725"/>
                <a:gd name="T114" fmla="*/ 321 w 970"/>
                <a:gd name="T115" fmla="*/ 507 h 725"/>
                <a:gd name="T116" fmla="*/ 293 w 970"/>
                <a:gd name="T117" fmla="*/ 58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0" h="725">
                  <a:moveTo>
                    <a:pt x="28" y="650"/>
                  </a:moveTo>
                  <a:lnTo>
                    <a:pt x="39" y="650"/>
                  </a:lnTo>
                  <a:lnTo>
                    <a:pt x="42" y="653"/>
                  </a:lnTo>
                  <a:lnTo>
                    <a:pt x="37" y="658"/>
                  </a:lnTo>
                  <a:lnTo>
                    <a:pt x="29" y="660"/>
                  </a:lnTo>
                  <a:lnTo>
                    <a:pt x="18" y="664"/>
                  </a:lnTo>
                  <a:lnTo>
                    <a:pt x="0" y="664"/>
                  </a:lnTo>
                  <a:lnTo>
                    <a:pt x="10" y="660"/>
                  </a:lnTo>
                  <a:lnTo>
                    <a:pt x="11" y="655"/>
                  </a:lnTo>
                  <a:lnTo>
                    <a:pt x="23" y="653"/>
                  </a:lnTo>
                  <a:lnTo>
                    <a:pt x="28" y="650"/>
                  </a:lnTo>
                  <a:close/>
                  <a:moveTo>
                    <a:pt x="67" y="642"/>
                  </a:moveTo>
                  <a:lnTo>
                    <a:pt x="73" y="643"/>
                  </a:lnTo>
                  <a:lnTo>
                    <a:pt x="77" y="643"/>
                  </a:lnTo>
                  <a:lnTo>
                    <a:pt x="80" y="650"/>
                  </a:lnTo>
                  <a:lnTo>
                    <a:pt x="81" y="647"/>
                  </a:lnTo>
                  <a:lnTo>
                    <a:pt x="85" y="647"/>
                  </a:lnTo>
                  <a:lnTo>
                    <a:pt x="90" y="655"/>
                  </a:lnTo>
                  <a:lnTo>
                    <a:pt x="90" y="656"/>
                  </a:lnTo>
                  <a:lnTo>
                    <a:pt x="70" y="666"/>
                  </a:lnTo>
                  <a:lnTo>
                    <a:pt x="59" y="664"/>
                  </a:lnTo>
                  <a:lnTo>
                    <a:pt x="55" y="663"/>
                  </a:lnTo>
                  <a:lnTo>
                    <a:pt x="49" y="666"/>
                  </a:lnTo>
                  <a:lnTo>
                    <a:pt x="41" y="666"/>
                  </a:lnTo>
                  <a:lnTo>
                    <a:pt x="36" y="660"/>
                  </a:lnTo>
                  <a:lnTo>
                    <a:pt x="57" y="656"/>
                  </a:lnTo>
                  <a:lnTo>
                    <a:pt x="67" y="642"/>
                  </a:lnTo>
                  <a:close/>
                  <a:moveTo>
                    <a:pt x="91" y="640"/>
                  </a:moveTo>
                  <a:lnTo>
                    <a:pt x="96" y="642"/>
                  </a:lnTo>
                  <a:lnTo>
                    <a:pt x="99" y="645"/>
                  </a:lnTo>
                  <a:lnTo>
                    <a:pt x="99" y="650"/>
                  </a:lnTo>
                  <a:lnTo>
                    <a:pt x="94" y="650"/>
                  </a:lnTo>
                  <a:lnTo>
                    <a:pt x="90" y="645"/>
                  </a:lnTo>
                  <a:lnTo>
                    <a:pt x="91" y="640"/>
                  </a:lnTo>
                  <a:close/>
                  <a:moveTo>
                    <a:pt x="104" y="642"/>
                  </a:moveTo>
                  <a:lnTo>
                    <a:pt x="109" y="642"/>
                  </a:lnTo>
                  <a:lnTo>
                    <a:pt x="109" y="647"/>
                  </a:lnTo>
                  <a:lnTo>
                    <a:pt x="104" y="650"/>
                  </a:lnTo>
                  <a:lnTo>
                    <a:pt x="104" y="642"/>
                  </a:lnTo>
                  <a:close/>
                  <a:moveTo>
                    <a:pt x="104" y="653"/>
                  </a:moveTo>
                  <a:lnTo>
                    <a:pt x="120" y="651"/>
                  </a:lnTo>
                  <a:lnTo>
                    <a:pt x="122" y="656"/>
                  </a:lnTo>
                  <a:lnTo>
                    <a:pt x="116" y="658"/>
                  </a:lnTo>
                  <a:lnTo>
                    <a:pt x="114" y="655"/>
                  </a:lnTo>
                  <a:lnTo>
                    <a:pt x="111" y="658"/>
                  </a:lnTo>
                  <a:lnTo>
                    <a:pt x="109" y="655"/>
                  </a:lnTo>
                  <a:lnTo>
                    <a:pt x="104" y="655"/>
                  </a:lnTo>
                  <a:lnTo>
                    <a:pt x="104" y="653"/>
                  </a:lnTo>
                  <a:close/>
                  <a:moveTo>
                    <a:pt x="878" y="687"/>
                  </a:moveTo>
                  <a:lnTo>
                    <a:pt x="888" y="689"/>
                  </a:lnTo>
                  <a:lnTo>
                    <a:pt x="883" y="697"/>
                  </a:lnTo>
                  <a:lnTo>
                    <a:pt x="878" y="697"/>
                  </a:lnTo>
                  <a:lnTo>
                    <a:pt x="877" y="692"/>
                  </a:lnTo>
                  <a:lnTo>
                    <a:pt x="878" y="687"/>
                  </a:lnTo>
                  <a:close/>
                  <a:moveTo>
                    <a:pt x="874" y="673"/>
                  </a:moveTo>
                  <a:lnTo>
                    <a:pt x="877" y="668"/>
                  </a:lnTo>
                  <a:lnTo>
                    <a:pt x="875" y="656"/>
                  </a:lnTo>
                  <a:lnTo>
                    <a:pt x="887" y="655"/>
                  </a:lnTo>
                  <a:lnTo>
                    <a:pt x="908" y="674"/>
                  </a:lnTo>
                  <a:lnTo>
                    <a:pt x="913" y="691"/>
                  </a:lnTo>
                  <a:lnTo>
                    <a:pt x="922" y="699"/>
                  </a:lnTo>
                  <a:lnTo>
                    <a:pt x="924" y="721"/>
                  </a:lnTo>
                  <a:lnTo>
                    <a:pt x="917" y="721"/>
                  </a:lnTo>
                  <a:lnTo>
                    <a:pt x="911" y="712"/>
                  </a:lnTo>
                  <a:lnTo>
                    <a:pt x="896" y="700"/>
                  </a:lnTo>
                  <a:lnTo>
                    <a:pt x="893" y="700"/>
                  </a:lnTo>
                  <a:lnTo>
                    <a:pt x="900" y="713"/>
                  </a:lnTo>
                  <a:lnTo>
                    <a:pt x="906" y="713"/>
                  </a:lnTo>
                  <a:lnTo>
                    <a:pt x="908" y="723"/>
                  </a:lnTo>
                  <a:lnTo>
                    <a:pt x="903" y="725"/>
                  </a:lnTo>
                  <a:lnTo>
                    <a:pt x="885" y="704"/>
                  </a:lnTo>
                  <a:lnTo>
                    <a:pt x="883" y="699"/>
                  </a:lnTo>
                  <a:lnTo>
                    <a:pt x="893" y="695"/>
                  </a:lnTo>
                  <a:lnTo>
                    <a:pt x="893" y="691"/>
                  </a:lnTo>
                  <a:lnTo>
                    <a:pt x="890" y="686"/>
                  </a:lnTo>
                  <a:lnTo>
                    <a:pt x="883" y="684"/>
                  </a:lnTo>
                  <a:lnTo>
                    <a:pt x="875" y="677"/>
                  </a:lnTo>
                  <a:lnTo>
                    <a:pt x="882" y="677"/>
                  </a:lnTo>
                  <a:lnTo>
                    <a:pt x="883" y="676"/>
                  </a:lnTo>
                  <a:lnTo>
                    <a:pt x="882" y="673"/>
                  </a:lnTo>
                  <a:lnTo>
                    <a:pt x="878" y="674"/>
                  </a:lnTo>
                  <a:lnTo>
                    <a:pt x="874" y="673"/>
                  </a:lnTo>
                  <a:close/>
                  <a:moveTo>
                    <a:pt x="857" y="630"/>
                  </a:moveTo>
                  <a:lnTo>
                    <a:pt x="862" y="632"/>
                  </a:lnTo>
                  <a:lnTo>
                    <a:pt x="874" y="643"/>
                  </a:lnTo>
                  <a:lnTo>
                    <a:pt x="874" y="647"/>
                  </a:lnTo>
                  <a:lnTo>
                    <a:pt x="869" y="647"/>
                  </a:lnTo>
                  <a:lnTo>
                    <a:pt x="869" y="655"/>
                  </a:lnTo>
                  <a:lnTo>
                    <a:pt x="870" y="656"/>
                  </a:lnTo>
                  <a:lnTo>
                    <a:pt x="870" y="664"/>
                  </a:lnTo>
                  <a:lnTo>
                    <a:pt x="867" y="666"/>
                  </a:lnTo>
                  <a:lnTo>
                    <a:pt x="865" y="671"/>
                  </a:lnTo>
                  <a:lnTo>
                    <a:pt x="862" y="669"/>
                  </a:lnTo>
                  <a:lnTo>
                    <a:pt x="861" y="660"/>
                  </a:lnTo>
                  <a:lnTo>
                    <a:pt x="865" y="653"/>
                  </a:lnTo>
                  <a:lnTo>
                    <a:pt x="856" y="642"/>
                  </a:lnTo>
                  <a:lnTo>
                    <a:pt x="856" y="637"/>
                  </a:lnTo>
                  <a:lnTo>
                    <a:pt x="857" y="630"/>
                  </a:lnTo>
                  <a:close/>
                  <a:moveTo>
                    <a:pt x="864" y="624"/>
                  </a:moveTo>
                  <a:lnTo>
                    <a:pt x="872" y="625"/>
                  </a:lnTo>
                  <a:lnTo>
                    <a:pt x="883" y="625"/>
                  </a:lnTo>
                  <a:lnTo>
                    <a:pt x="900" y="640"/>
                  </a:lnTo>
                  <a:lnTo>
                    <a:pt x="900" y="643"/>
                  </a:lnTo>
                  <a:lnTo>
                    <a:pt x="893" y="645"/>
                  </a:lnTo>
                  <a:lnTo>
                    <a:pt x="888" y="645"/>
                  </a:lnTo>
                  <a:lnTo>
                    <a:pt x="888" y="642"/>
                  </a:lnTo>
                  <a:lnTo>
                    <a:pt x="883" y="634"/>
                  </a:lnTo>
                  <a:lnTo>
                    <a:pt x="882" y="637"/>
                  </a:lnTo>
                  <a:lnTo>
                    <a:pt x="887" y="643"/>
                  </a:lnTo>
                  <a:lnTo>
                    <a:pt x="885" y="648"/>
                  </a:lnTo>
                  <a:lnTo>
                    <a:pt x="882" y="648"/>
                  </a:lnTo>
                  <a:lnTo>
                    <a:pt x="875" y="650"/>
                  </a:lnTo>
                  <a:lnTo>
                    <a:pt x="875" y="642"/>
                  </a:lnTo>
                  <a:lnTo>
                    <a:pt x="862" y="629"/>
                  </a:lnTo>
                  <a:lnTo>
                    <a:pt x="864" y="624"/>
                  </a:lnTo>
                  <a:close/>
                  <a:moveTo>
                    <a:pt x="805" y="583"/>
                  </a:moveTo>
                  <a:lnTo>
                    <a:pt x="808" y="581"/>
                  </a:lnTo>
                  <a:lnTo>
                    <a:pt x="817" y="581"/>
                  </a:lnTo>
                  <a:lnTo>
                    <a:pt x="820" y="578"/>
                  </a:lnTo>
                  <a:lnTo>
                    <a:pt x="838" y="588"/>
                  </a:lnTo>
                  <a:lnTo>
                    <a:pt x="839" y="596"/>
                  </a:lnTo>
                  <a:lnTo>
                    <a:pt x="836" y="598"/>
                  </a:lnTo>
                  <a:lnTo>
                    <a:pt x="833" y="598"/>
                  </a:lnTo>
                  <a:lnTo>
                    <a:pt x="826" y="594"/>
                  </a:lnTo>
                  <a:lnTo>
                    <a:pt x="831" y="601"/>
                  </a:lnTo>
                  <a:lnTo>
                    <a:pt x="839" y="601"/>
                  </a:lnTo>
                  <a:lnTo>
                    <a:pt x="843" y="611"/>
                  </a:lnTo>
                  <a:lnTo>
                    <a:pt x="838" y="611"/>
                  </a:lnTo>
                  <a:lnTo>
                    <a:pt x="828" y="603"/>
                  </a:lnTo>
                  <a:lnTo>
                    <a:pt x="823" y="603"/>
                  </a:lnTo>
                  <a:lnTo>
                    <a:pt x="825" y="608"/>
                  </a:lnTo>
                  <a:lnTo>
                    <a:pt x="826" y="612"/>
                  </a:lnTo>
                  <a:lnTo>
                    <a:pt x="830" y="609"/>
                  </a:lnTo>
                  <a:lnTo>
                    <a:pt x="838" y="616"/>
                  </a:lnTo>
                  <a:lnTo>
                    <a:pt x="844" y="614"/>
                  </a:lnTo>
                  <a:lnTo>
                    <a:pt x="843" y="619"/>
                  </a:lnTo>
                  <a:lnTo>
                    <a:pt x="851" y="638"/>
                  </a:lnTo>
                  <a:lnTo>
                    <a:pt x="851" y="655"/>
                  </a:lnTo>
                  <a:lnTo>
                    <a:pt x="854" y="664"/>
                  </a:lnTo>
                  <a:lnTo>
                    <a:pt x="849" y="666"/>
                  </a:lnTo>
                  <a:lnTo>
                    <a:pt x="844" y="656"/>
                  </a:lnTo>
                  <a:lnTo>
                    <a:pt x="841" y="650"/>
                  </a:lnTo>
                  <a:lnTo>
                    <a:pt x="835" y="642"/>
                  </a:lnTo>
                  <a:lnTo>
                    <a:pt x="833" y="629"/>
                  </a:lnTo>
                  <a:lnTo>
                    <a:pt x="831" y="621"/>
                  </a:lnTo>
                  <a:lnTo>
                    <a:pt x="828" y="621"/>
                  </a:lnTo>
                  <a:lnTo>
                    <a:pt x="828" y="627"/>
                  </a:lnTo>
                  <a:lnTo>
                    <a:pt x="828" y="629"/>
                  </a:lnTo>
                  <a:lnTo>
                    <a:pt x="822" y="634"/>
                  </a:lnTo>
                  <a:lnTo>
                    <a:pt x="823" y="617"/>
                  </a:lnTo>
                  <a:lnTo>
                    <a:pt x="815" y="611"/>
                  </a:lnTo>
                  <a:lnTo>
                    <a:pt x="808" y="599"/>
                  </a:lnTo>
                  <a:lnTo>
                    <a:pt x="804" y="594"/>
                  </a:lnTo>
                  <a:lnTo>
                    <a:pt x="805" y="583"/>
                  </a:lnTo>
                  <a:close/>
                  <a:moveTo>
                    <a:pt x="838" y="572"/>
                  </a:moveTo>
                  <a:lnTo>
                    <a:pt x="843" y="580"/>
                  </a:lnTo>
                  <a:lnTo>
                    <a:pt x="854" y="580"/>
                  </a:lnTo>
                  <a:lnTo>
                    <a:pt x="859" y="590"/>
                  </a:lnTo>
                  <a:lnTo>
                    <a:pt x="856" y="593"/>
                  </a:lnTo>
                  <a:lnTo>
                    <a:pt x="865" y="608"/>
                  </a:lnTo>
                  <a:lnTo>
                    <a:pt x="865" y="614"/>
                  </a:lnTo>
                  <a:lnTo>
                    <a:pt x="861" y="617"/>
                  </a:lnTo>
                  <a:lnTo>
                    <a:pt x="861" y="621"/>
                  </a:lnTo>
                  <a:lnTo>
                    <a:pt x="851" y="629"/>
                  </a:lnTo>
                  <a:lnTo>
                    <a:pt x="848" y="622"/>
                  </a:lnTo>
                  <a:lnTo>
                    <a:pt x="848" y="617"/>
                  </a:lnTo>
                  <a:lnTo>
                    <a:pt x="851" y="614"/>
                  </a:lnTo>
                  <a:lnTo>
                    <a:pt x="851" y="608"/>
                  </a:lnTo>
                  <a:lnTo>
                    <a:pt x="844" y="599"/>
                  </a:lnTo>
                  <a:lnTo>
                    <a:pt x="841" y="581"/>
                  </a:lnTo>
                  <a:lnTo>
                    <a:pt x="838" y="575"/>
                  </a:lnTo>
                  <a:lnTo>
                    <a:pt x="838" y="572"/>
                  </a:lnTo>
                  <a:close/>
                  <a:moveTo>
                    <a:pt x="574" y="487"/>
                  </a:moveTo>
                  <a:lnTo>
                    <a:pt x="556" y="507"/>
                  </a:lnTo>
                  <a:lnTo>
                    <a:pt x="556" y="513"/>
                  </a:lnTo>
                  <a:lnTo>
                    <a:pt x="566" y="510"/>
                  </a:lnTo>
                  <a:lnTo>
                    <a:pt x="569" y="500"/>
                  </a:lnTo>
                  <a:lnTo>
                    <a:pt x="579" y="490"/>
                  </a:lnTo>
                  <a:lnTo>
                    <a:pt x="574" y="487"/>
                  </a:lnTo>
                  <a:close/>
                  <a:moveTo>
                    <a:pt x="428" y="564"/>
                  </a:moveTo>
                  <a:lnTo>
                    <a:pt x="428" y="567"/>
                  </a:lnTo>
                  <a:lnTo>
                    <a:pt x="436" y="572"/>
                  </a:lnTo>
                  <a:lnTo>
                    <a:pt x="436" y="565"/>
                  </a:lnTo>
                  <a:lnTo>
                    <a:pt x="439" y="570"/>
                  </a:lnTo>
                  <a:lnTo>
                    <a:pt x="456" y="570"/>
                  </a:lnTo>
                  <a:lnTo>
                    <a:pt x="459" y="568"/>
                  </a:lnTo>
                  <a:lnTo>
                    <a:pt x="460" y="559"/>
                  </a:lnTo>
                  <a:lnTo>
                    <a:pt x="457" y="555"/>
                  </a:lnTo>
                  <a:lnTo>
                    <a:pt x="451" y="555"/>
                  </a:lnTo>
                  <a:lnTo>
                    <a:pt x="451" y="552"/>
                  </a:lnTo>
                  <a:lnTo>
                    <a:pt x="452" y="549"/>
                  </a:lnTo>
                  <a:lnTo>
                    <a:pt x="452" y="547"/>
                  </a:lnTo>
                  <a:lnTo>
                    <a:pt x="446" y="546"/>
                  </a:lnTo>
                  <a:lnTo>
                    <a:pt x="431" y="564"/>
                  </a:lnTo>
                  <a:lnTo>
                    <a:pt x="428" y="564"/>
                  </a:lnTo>
                  <a:close/>
                  <a:moveTo>
                    <a:pt x="390" y="593"/>
                  </a:moveTo>
                  <a:lnTo>
                    <a:pt x="397" y="621"/>
                  </a:lnTo>
                  <a:lnTo>
                    <a:pt x="407" y="621"/>
                  </a:lnTo>
                  <a:lnTo>
                    <a:pt x="418" y="608"/>
                  </a:lnTo>
                  <a:lnTo>
                    <a:pt x="420" y="614"/>
                  </a:lnTo>
                  <a:lnTo>
                    <a:pt x="449" y="594"/>
                  </a:lnTo>
                  <a:lnTo>
                    <a:pt x="452" y="591"/>
                  </a:lnTo>
                  <a:lnTo>
                    <a:pt x="447" y="585"/>
                  </a:lnTo>
                  <a:lnTo>
                    <a:pt x="447" y="581"/>
                  </a:lnTo>
                  <a:lnTo>
                    <a:pt x="449" y="577"/>
                  </a:lnTo>
                  <a:lnTo>
                    <a:pt x="446" y="575"/>
                  </a:lnTo>
                  <a:lnTo>
                    <a:pt x="436" y="580"/>
                  </a:lnTo>
                  <a:lnTo>
                    <a:pt x="436" y="575"/>
                  </a:lnTo>
                  <a:lnTo>
                    <a:pt x="423" y="572"/>
                  </a:lnTo>
                  <a:lnTo>
                    <a:pt x="412" y="573"/>
                  </a:lnTo>
                  <a:lnTo>
                    <a:pt x="412" y="590"/>
                  </a:lnTo>
                  <a:lnTo>
                    <a:pt x="407" y="580"/>
                  </a:lnTo>
                  <a:lnTo>
                    <a:pt x="400" y="580"/>
                  </a:lnTo>
                  <a:lnTo>
                    <a:pt x="395" y="581"/>
                  </a:lnTo>
                  <a:lnTo>
                    <a:pt x="390" y="593"/>
                  </a:lnTo>
                  <a:close/>
                  <a:moveTo>
                    <a:pt x="379" y="630"/>
                  </a:moveTo>
                  <a:lnTo>
                    <a:pt x="381" y="627"/>
                  </a:lnTo>
                  <a:lnTo>
                    <a:pt x="390" y="622"/>
                  </a:lnTo>
                  <a:lnTo>
                    <a:pt x="392" y="624"/>
                  </a:lnTo>
                  <a:lnTo>
                    <a:pt x="399" y="624"/>
                  </a:lnTo>
                  <a:lnTo>
                    <a:pt x="405" y="630"/>
                  </a:lnTo>
                  <a:lnTo>
                    <a:pt x="394" y="629"/>
                  </a:lnTo>
                  <a:lnTo>
                    <a:pt x="392" y="625"/>
                  </a:lnTo>
                  <a:lnTo>
                    <a:pt x="387" y="629"/>
                  </a:lnTo>
                  <a:lnTo>
                    <a:pt x="379" y="630"/>
                  </a:lnTo>
                  <a:close/>
                  <a:moveTo>
                    <a:pt x="355" y="647"/>
                  </a:moveTo>
                  <a:lnTo>
                    <a:pt x="350" y="650"/>
                  </a:lnTo>
                  <a:lnTo>
                    <a:pt x="358" y="656"/>
                  </a:lnTo>
                  <a:lnTo>
                    <a:pt x="361" y="653"/>
                  </a:lnTo>
                  <a:lnTo>
                    <a:pt x="361" y="647"/>
                  </a:lnTo>
                  <a:lnTo>
                    <a:pt x="355" y="647"/>
                  </a:lnTo>
                  <a:close/>
                  <a:moveTo>
                    <a:pt x="325" y="609"/>
                  </a:moveTo>
                  <a:lnTo>
                    <a:pt x="332" y="611"/>
                  </a:lnTo>
                  <a:lnTo>
                    <a:pt x="335" y="612"/>
                  </a:lnTo>
                  <a:lnTo>
                    <a:pt x="325" y="614"/>
                  </a:lnTo>
                  <a:lnTo>
                    <a:pt x="325" y="609"/>
                  </a:lnTo>
                  <a:close/>
                  <a:moveTo>
                    <a:pt x="262" y="664"/>
                  </a:moveTo>
                  <a:lnTo>
                    <a:pt x="262" y="668"/>
                  </a:lnTo>
                  <a:lnTo>
                    <a:pt x="265" y="668"/>
                  </a:lnTo>
                  <a:lnTo>
                    <a:pt x="264" y="664"/>
                  </a:lnTo>
                  <a:lnTo>
                    <a:pt x="262" y="664"/>
                  </a:lnTo>
                  <a:close/>
                  <a:moveTo>
                    <a:pt x="260" y="650"/>
                  </a:moveTo>
                  <a:lnTo>
                    <a:pt x="255" y="655"/>
                  </a:lnTo>
                  <a:lnTo>
                    <a:pt x="255" y="656"/>
                  </a:lnTo>
                  <a:lnTo>
                    <a:pt x="259" y="663"/>
                  </a:lnTo>
                  <a:lnTo>
                    <a:pt x="264" y="658"/>
                  </a:lnTo>
                  <a:lnTo>
                    <a:pt x="260" y="656"/>
                  </a:lnTo>
                  <a:lnTo>
                    <a:pt x="260" y="650"/>
                  </a:lnTo>
                  <a:close/>
                  <a:moveTo>
                    <a:pt x="251" y="647"/>
                  </a:moveTo>
                  <a:lnTo>
                    <a:pt x="249" y="651"/>
                  </a:lnTo>
                  <a:lnTo>
                    <a:pt x="242" y="651"/>
                  </a:lnTo>
                  <a:lnTo>
                    <a:pt x="241" y="653"/>
                  </a:lnTo>
                  <a:lnTo>
                    <a:pt x="241" y="658"/>
                  </a:lnTo>
                  <a:lnTo>
                    <a:pt x="239" y="663"/>
                  </a:lnTo>
                  <a:lnTo>
                    <a:pt x="241" y="663"/>
                  </a:lnTo>
                  <a:lnTo>
                    <a:pt x="244" y="658"/>
                  </a:lnTo>
                  <a:lnTo>
                    <a:pt x="249" y="658"/>
                  </a:lnTo>
                  <a:lnTo>
                    <a:pt x="252" y="653"/>
                  </a:lnTo>
                  <a:lnTo>
                    <a:pt x="254" y="647"/>
                  </a:lnTo>
                  <a:lnTo>
                    <a:pt x="251" y="647"/>
                  </a:lnTo>
                  <a:close/>
                  <a:moveTo>
                    <a:pt x="229" y="637"/>
                  </a:moveTo>
                  <a:lnTo>
                    <a:pt x="229" y="645"/>
                  </a:lnTo>
                  <a:lnTo>
                    <a:pt x="236" y="650"/>
                  </a:lnTo>
                  <a:lnTo>
                    <a:pt x="241" y="647"/>
                  </a:lnTo>
                  <a:lnTo>
                    <a:pt x="241" y="642"/>
                  </a:lnTo>
                  <a:lnTo>
                    <a:pt x="249" y="640"/>
                  </a:lnTo>
                  <a:lnTo>
                    <a:pt x="249" y="637"/>
                  </a:lnTo>
                  <a:lnTo>
                    <a:pt x="244" y="637"/>
                  </a:lnTo>
                  <a:lnTo>
                    <a:pt x="241" y="640"/>
                  </a:lnTo>
                  <a:lnTo>
                    <a:pt x="238" y="637"/>
                  </a:lnTo>
                  <a:lnTo>
                    <a:pt x="229" y="637"/>
                  </a:lnTo>
                  <a:close/>
                  <a:moveTo>
                    <a:pt x="207" y="637"/>
                  </a:moveTo>
                  <a:lnTo>
                    <a:pt x="212" y="640"/>
                  </a:lnTo>
                  <a:lnTo>
                    <a:pt x="210" y="645"/>
                  </a:lnTo>
                  <a:lnTo>
                    <a:pt x="203" y="640"/>
                  </a:lnTo>
                  <a:lnTo>
                    <a:pt x="207" y="637"/>
                  </a:lnTo>
                  <a:close/>
                  <a:moveTo>
                    <a:pt x="187" y="643"/>
                  </a:moveTo>
                  <a:lnTo>
                    <a:pt x="194" y="643"/>
                  </a:lnTo>
                  <a:lnTo>
                    <a:pt x="190" y="647"/>
                  </a:lnTo>
                  <a:lnTo>
                    <a:pt x="187" y="643"/>
                  </a:lnTo>
                  <a:close/>
                  <a:moveTo>
                    <a:pt x="171" y="656"/>
                  </a:moveTo>
                  <a:lnTo>
                    <a:pt x="179" y="661"/>
                  </a:lnTo>
                  <a:lnTo>
                    <a:pt x="172" y="663"/>
                  </a:lnTo>
                  <a:lnTo>
                    <a:pt x="171" y="656"/>
                  </a:lnTo>
                  <a:close/>
                  <a:moveTo>
                    <a:pt x="54" y="511"/>
                  </a:moveTo>
                  <a:lnTo>
                    <a:pt x="59" y="515"/>
                  </a:lnTo>
                  <a:lnTo>
                    <a:pt x="55" y="516"/>
                  </a:lnTo>
                  <a:lnTo>
                    <a:pt x="54" y="511"/>
                  </a:lnTo>
                  <a:close/>
                  <a:moveTo>
                    <a:pt x="51" y="482"/>
                  </a:moveTo>
                  <a:lnTo>
                    <a:pt x="52" y="487"/>
                  </a:lnTo>
                  <a:lnTo>
                    <a:pt x="55" y="482"/>
                  </a:lnTo>
                  <a:lnTo>
                    <a:pt x="51" y="482"/>
                  </a:lnTo>
                  <a:close/>
                  <a:moveTo>
                    <a:pt x="163" y="393"/>
                  </a:moveTo>
                  <a:lnTo>
                    <a:pt x="169" y="393"/>
                  </a:lnTo>
                  <a:lnTo>
                    <a:pt x="174" y="394"/>
                  </a:lnTo>
                  <a:lnTo>
                    <a:pt x="179" y="391"/>
                  </a:lnTo>
                  <a:lnTo>
                    <a:pt x="186" y="391"/>
                  </a:lnTo>
                  <a:lnTo>
                    <a:pt x="192" y="394"/>
                  </a:lnTo>
                  <a:lnTo>
                    <a:pt x="197" y="404"/>
                  </a:lnTo>
                  <a:lnTo>
                    <a:pt x="195" y="407"/>
                  </a:lnTo>
                  <a:lnTo>
                    <a:pt x="190" y="417"/>
                  </a:lnTo>
                  <a:lnTo>
                    <a:pt x="179" y="415"/>
                  </a:lnTo>
                  <a:lnTo>
                    <a:pt x="169" y="407"/>
                  </a:lnTo>
                  <a:lnTo>
                    <a:pt x="164" y="406"/>
                  </a:lnTo>
                  <a:lnTo>
                    <a:pt x="159" y="396"/>
                  </a:lnTo>
                  <a:lnTo>
                    <a:pt x="163" y="393"/>
                  </a:lnTo>
                  <a:close/>
                  <a:moveTo>
                    <a:pt x="65" y="326"/>
                  </a:moveTo>
                  <a:lnTo>
                    <a:pt x="65" y="334"/>
                  </a:lnTo>
                  <a:lnTo>
                    <a:pt x="75" y="344"/>
                  </a:lnTo>
                  <a:lnTo>
                    <a:pt x="75" y="345"/>
                  </a:lnTo>
                  <a:lnTo>
                    <a:pt x="72" y="345"/>
                  </a:lnTo>
                  <a:lnTo>
                    <a:pt x="64" y="341"/>
                  </a:lnTo>
                  <a:lnTo>
                    <a:pt x="62" y="336"/>
                  </a:lnTo>
                  <a:lnTo>
                    <a:pt x="60" y="329"/>
                  </a:lnTo>
                  <a:lnTo>
                    <a:pt x="65" y="326"/>
                  </a:lnTo>
                  <a:close/>
                  <a:moveTo>
                    <a:pt x="150" y="217"/>
                  </a:moveTo>
                  <a:lnTo>
                    <a:pt x="150" y="222"/>
                  </a:lnTo>
                  <a:lnTo>
                    <a:pt x="159" y="232"/>
                  </a:lnTo>
                  <a:lnTo>
                    <a:pt x="169" y="232"/>
                  </a:lnTo>
                  <a:lnTo>
                    <a:pt x="172" y="236"/>
                  </a:lnTo>
                  <a:lnTo>
                    <a:pt x="172" y="243"/>
                  </a:lnTo>
                  <a:lnTo>
                    <a:pt x="182" y="253"/>
                  </a:lnTo>
                  <a:lnTo>
                    <a:pt x="190" y="258"/>
                  </a:lnTo>
                  <a:lnTo>
                    <a:pt x="190" y="261"/>
                  </a:lnTo>
                  <a:lnTo>
                    <a:pt x="187" y="266"/>
                  </a:lnTo>
                  <a:lnTo>
                    <a:pt x="181" y="261"/>
                  </a:lnTo>
                  <a:lnTo>
                    <a:pt x="171" y="261"/>
                  </a:lnTo>
                  <a:lnTo>
                    <a:pt x="166" y="258"/>
                  </a:lnTo>
                  <a:lnTo>
                    <a:pt x="163" y="248"/>
                  </a:lnTo>
                  <a:lnTo>
                    <a:pt x="156" y="238"/>
                  </a:lnTo>
                  <a:lnTo>
                    <a:pt x="143" y="236"/>
                  </a:lnTo>
                  <a:lnTo>
                    <a:pt x="138" y="233"/>
                  </a:lnTo>
                  <a:lnTo>
                    <a:pt x="143" y="223"/>
                  </a:lnTo>
                  <a:lnTo>
                    <a:pt x="150" y="217"/>
                  </a:lnTo>
                  <a:close/>
                  <a:moveTo>
                    <a:pt x="228" y="196"/>
                  </a:moveTo>
                  <a:lnTo>
                    <a:pt x="233" y="196"/>
                  </a:lnTo>
                  <a:lnTo>
                    <a:pt x="233" y="201"/>
                  </a:lnTo>
                  <a:lnTo>
                    <a:pt x="228" y="201"/>
                  </a:lnTo>
                  <a:lnTo>
                    <a:pt x="228" y="196"/>
                  </a:lnTo>
                  <a:close/>
                  <a:moveTo>
                    <a:pt x="303" y="288"/>
                  </a:moveTo>
                  <a:lnTo>
                    <a:pt x="308" y="288"/>
                  </a:lnTo>
                  <a:lnTo>
                    <a:pt x="308" y="293"/>
                  </a:lnTo>
                  <a:lnTo>
                    <a:pt x="299" y="292"/>
                  </a:lnTo>
                  <a:lnTo>
                    <a:pt x="303" y="288"/>
                  </a:lnTo>
                  <a:close/>
                  <a:moveTo>
                    <a:pt x="898" y="650"/>
                  </a:moveTo>
                  <a:lnTo>
                    <a:pt x="891" y="651"/>
                  </a:lnTo>
                  <a:lnTo>
                    <a:pt x="891" y="656"/>
                  </a:lnTo>
                  <a:lnTo>
                    <a:pt x="896" y="656"/>
                  </a:lnTo>
                  <a:lnTo>
                    <a:pt x="898" y="650"/>
                  </a:lnTo>
                  <a:close/>
                  <a:moveTo>
                    <a:pt x="164" y="629"/>
                  </a:moveTo>
                  <a:lnTo>
                    <a:pt x="159" y="627"/>
                  </a:lnTo>
                  <a:lnTo>
                    <a:pt x="140" y="629"/>
                  </a:lnTo>
                  <a:lnTo>
                    <a:pt x="127" y="635"/>
                  </a:lnTo>
                  <a:lnTo>
                    <a:pt x="127" y="645"/>
                  </a:lnTo>
                  <a:lnTo>
                    <a:pt x="135" y="648"/>
                  </a:lnTo>
                  <a:lnTo>
                    <a:pt x="142" y="643"/>
                  </a:lnTo>
                  <a:lnTo>
                    <a:pt x="150" y="643"/>
                  </a:lnTo>
                  <a:lnTo>
                    <a:pt x="172" y="650"/>
                  </a:lnTo>
                  <a:lnTo>
                    <a:pt x="172" y="643"/>
                  </a:lnTo>
                  <a:lnTo>
                    <a:pt x="164" y="638"/>
                  </a:lnTo>
                  <a:lnTo>
                    <a:pt x="164" y="629"/>
                  </a:lnTo>
                  <a:close/>
                  <a:moveTo>
                    <a:pt x="174" y="638"/>
                  </a:moveTo>
                  <a:lnTo>
                    <a:pt x="172" y="632"/>
                  </a:lnTo>
                  <a:lnTo>
                    <a:pt x="179" y="634"/>
                  </a:lnTo>
                  <a:lnTo>
                    <a:pt x="179" y="640"/>
                  </a:lnTo>
                  <a:lnTo>
                    <a:pt x="187" y="640"/>
                  </a:lnTo>
                  <a:lnTo>
                    <a:pt x="189" y="629"/>
                  </a:lnTo>
                  <a:lnTo>
                    <a:pt x="190" y="640"/>
                  </a:lnTo>
                  <a:lnTo>
                    <a:pt x="202" y="638"/>
                  </a:lnTo>
                  <a:lnTo>
                    <a:pt x="216" y="624"/>
                  </a:lnTo>
                  <a:lnTo>
                    <a:pt x="221" y="624"/>
                  </a:lnTo>
                  <a:lnTo>
                    <a:pt x="218" y="630"/>
                  </a:lnTo>
                  <a:lnTo>
                    <a:pt x="225" y="634"/>
                  </a:lnTo>
                  <a:lnTo>
                    <a:pt x="244" y="634"/>
                  </a:lnTo>
                  <a:lnTo>
                    <a:pt x="255" y="627"/>
                  </a:lnTo>
                  <a:lnTo>
                    <a:pt x="262" y="627"/>
                  </a:lnTo>
                  <a:lnTo>
                    <a:pt x="264" y="634"/>
                  </a:lnTo>
                  <a:lnTo>
                    <a:pt x="267" y="632"/>
                  </a:lnTo>
                  <a:lnTo>
                    <a:pt x="268" y="625"/>
                  </a:lnTo>
                  <a:lnTo>
                    <a:pt x="296" y="627"/>
                  </a:lnTo>
                  <a:lnTo>
                    <a:pt x="304" y="619"/>
                  </a:lnTo>
                  <a:lnTo>
                    <a:pt x="298" y="614"/>
                  </a:lnTo>
                  <a:lnTo>
                    <a:pt x="301" y="608"/>
                  </a:lnTo>
                  <a:lnTo>
                    <a:pt x="312" y="609"/>
                  </a:lnTo>
                  <a:lnTo>
                    <a:pt x="312" y="604"/>
                  </a:lnTo>
                  <a:lnTo>
                    <a:pt x="324" y="604"/>
                  </a:lnTo>
                  <a:lnTo>
                    <a:pt x="327" y="599"/>
                  </a:lnTo>
                  <a:lnTo>
                    <a:pt x="332" y="601"/>
                  </a:lnTo>
                  <a:lnTo>
                    <a:pt x="353" y="591"/>
                  </a:lnTo>
                  <a:lnTo>
                    <a:pt x="355" y="583"/>
                  </a:lnTo>
                  <a:lnTo>
                    <a:pt x="381" y="572"/>
                  </a:lnTo>
                  <a:lnTo>
                    <a:pt x="390" y="564"/>
                  </a:lnTo>
                  <a:lnTo>
                    <a:pt x="395" y="560"/>
                  </a:lnTo>
                  <a:lnTo>
                    <a:pt x="402" y="565"/>
                  </a:lnTo>
                  <a:lnTo>
                    <a:pt x="412" y="560"/>
                  </a:lnTo>
                  <a:lnTo>
                    <a:pt x="416" y="552"/>
                  </a:lnTo>
                  <a:lnTo>
                    <a:pt x="420" y="546"/>
                  </a:lnTo>
                  <a:lnTo>
                    <a:pt x="428" y="541"/>
                  </a:lnTo>
                  <a:lnTo>
                    <a:pt x="434" y="538"/>
                  </a:lnTo>
                  <a:lnTo>
                    <a:pt x="436" y="531"/>
                  </a:lnTo>
                  <a:lnTo>
                    <a:pt x="431" y="523"/>
                  </a:lnTo>
                  <a:lnTo>
                    <a:pt x="421" y="523"/>
                  </a:lnTo>
                  <a:lnTo>
                    <a:pt x="420" y="516"/>
                  </a:lnTo>
                  <a:lnTo>
                    <a:pt x="423" y="510"/>
                  </a:lnTo>
                  <a:lnTo>
                    <a:pt x="430" y="508"/>
                  </a:lnTo>
                  <a:lnTo>
                    <a:pt x="436" y="502"/>
                  </a:lnTo>
                  <a:lnTo>
                    <a:pt x="446" y="500"/>
                  </a:lnTo>
                  <a:lnTo>
                    <a:pt x="460" y="485"/>
                  </a:lnTo>
                  <a:lnTo>
                    <a:pt x="462" y="479"/>
                  </a:lnTo>
                  <a:lnTo>
                    <a:pt x="470" y="469"/>
                  </a:lnTo>
                  <a:lnTo>
                    <a:pt x="488" y="450"/>
                  </a:lnTo>
                  <a:lnTo>
                    <a:pt x="499" y="445"/>
                  </a:lnTo>
                  <a:lnTo>
                    <a:pt x="508" y="441"/>
                  </a:lnTo>
                  <a:lnTo>
                    <a:pt x="517" y="445"/>
                  </a:lnTo>
                  <a:lnTo>
                    <a:pt x="524" y="458"/>
                  </a:lnTo>
                  <a:lnTo>
                    <a:pt x="517" y="458"/>
                  </a:lnTo>
                  <a:lnTo>
                    <a:pt x="511" y="450"/>
                  </a:lnTo>
                  <a:lnTo>
                    <a:pt x="496" y="459"/>
                  </a:lnTo>
                  <a:lnTo>
                    <a:pt x="488" y="459"/>
                  </a:lnTo>
                  <a:lnTo>
                    <a:pt x="488" y="474"/>
                  </a:lnTo>
                  <a:lnTo>
                    <a:pt x="473" y="497"/>
                  </a:lnTo>
                  <a:lnTo>
                    <a:pt x="477" y="507"/>
                  </a:lnTo>
                  <a:lnTo>
                    <a:pt x="486" y="507"/>
                  </a:lnTo>
                  <a:lnTo>
                    <a:pt x="485" y="511"/>
                  </a:lnTo>
                  <a:lnTo>
                    <a:pt x="478" y="511"/>
                  </a:lnTo>
                  <a:lnTo>
                    <a:pt x="467" y="520"/>
                  </a:lnTo>
                  <a:lnTo>
                    <a:pt x="467" y="525"/>
                  </a:lnTo>
                  <a:lnTo>
                    <a:pt x="475" y="529"/>
                  </a:lnTo>
                  <a:lnTo>
                    <a:pt x="491" y="526"/>
                  </a:lnTo>
                  <a:lnTo>
                    <a:pt x="498" y="518"/>
                  </a:lnTo>
                  <a:lnTo>
                    <a:pt x="504" y="518"/>
                  </a:lnTo>
                  <a:lnTo>
                    <a:pt x="517" y="510"/>
                  </a:lnTo>
                  <a:lnTo>
                    <a:pt x="521" y="500"/>
                  </a:lnTo>
                  <a:lnTo>
                    <a:pt x="527" y="500"/>
                  </a:lnTo>
                  <a:lnTo>
                    <a:pt x="556" y="503"/>
                  </a:lnTo>
                  <a:lnTo>
                    <a:pt x="561" y="498"/>
                  </a:lnTo>
                  <a:lnTo>
                    <a:pt x="566" y="477"/>
                  </a:lnTo>
                  <a:lnTo>
                    <a:pt x="560" y="482"/>
                  </a:lnTo>
                  <a:lnTo>
                    <a:pt x="561" y="472"/>
                  </a:lnTo>
                  <a:lnTo>
                    <a:pt x="555" y="466"/>
                  </a:lnTo>
                  <a:lnTo>
                    <a:pt x="558" y="458"/>
                  </a:lnTo>
                  <a:lnTo>
                    <a:pt x="558" y="466"/>
                  </a:lnTo>
                  <a:lnTo>
                    <a:pt x="574" y="466"/>
                  </a:lnTo>
                  <a:lnTo>
                    <a:pt x="578" y="461"/>
                  </a:lnTo>
                  <a:lnTo>
                    <a:pt x="586" y="461"/>
                  </a:lnTo>
                  <a:lnTo>
                    <a:pt x="584" y="468"/>
                  </a:lnTo>
                  <a:lnTo>
                    <a:pt x="592" y="469"/>
                  </a:lnTo>
                  <a:lnTo>
                    <a:pt x="584" y="474"/>
                  </a:lnTo>
                  <a:lnTo>
                    <a:pt x="604" y="481"/>
                  </a:lnTo>
                  <a:lnTo>
                    <a:pt x="586" y="482"/>
                  </a:lnTo>
                  <a:lnTo>
                    <a:pt x="581" y="487"/>
                  </a:lnTo>
                  <a:lnTo>
                    <a:pt x="584" y="494"/>
                  </a:lnTo>
                  <a:lnTo>
                    <a:pt x="607" y="485"/>
                  </a:lnTo>
                  <a:lnTo>
                    <a:pt x="617" y="494"/>
                  </a:lnTo>
                  <a:lnTo>
                    <a:pt x="620" y="490"/>
                  </a:lnTo>
                  <a:lnTo>
                    <a:pt x="623" y="497"/>
                  </a:lnTo>
                  <a:lnTo>
                    <a:pt x="641" y="507"/>
                  </a:lnTo>
                  <a:lnTo>
                    <a:pt x="656" y="507"/>
                  </a:lnTo>
                  <a:lnTo>
                    <a:pt x="673" y="505"/>
                  </a:lnTo>
                  <a:lnTo>
                    <a:pt x="693" y="510"/>
                  </a:lnTo>
                  <a:lnTo>
                    <a:pt x="703" y="518"/>
                  </a:lnTo>
                  <a:lnTo>
                    <a:pt x="724" y="520"/>
                  </a:lnTo>
                  <a:lnTo>
                    <a:pt x="732" y="513"/>
                  </a:lnTo>
                  <a:lnTo>
                    <a:pt x="735" y="525"/>
                  </a:lnTo>
                  <a:lnTo>
                    <a:pt x="727" y="528"/>
                  </a:lnTo>
                  <a:lnTo>
                    <a:pt x="732" y="533"/>
                  </a:lnTo>
                  <a:lnTo>
                    <a:pt x="766" y="551"/>
                  </a:lnTo>
                  <a:lnTo>
                    <a:pt x="773" y="562"/>
                  </a:lnTo>
                  <a:lnTo>
                    <a:pt x="799" y="581"/>
                  </a:lnTo>
                  <a:lnTo>
                    <a:pt x="813" y="572"/>
                  </a:lnTo>
                  <a:lnTo>
                    <a:pt x="812" y="562"/>
                  </a:lnTo>
                  <a:lnTo>
                    <a:pt x="795" y="552"/>
                  </a:lnTo>
                  <a:lnTo>
                    <a:pt x="808" y="559"/>
                  </a:lnTo>
                  <a:lnTo>
                    <a:pt x="812" y="555"/>
                  </a:lnTo>
                  <a:lnTo>
                    <a:pt x="815" y="562"/>
                  </a:lnTo>
                  <a:lnTo>
                    <a:pt x="815" y="573"/>
                  </a:lnTo>
                  <a:lnTo>
                    <a:pt x="825" y="572"/>
                  </a:lnTo>
                  <a:lnTo>
                    <a:pt x="835" y="580"/>
                  </a:lnTo>
                  <a:lnTo>
                    <a:pt x="823" y="534"/>
                  </a:lnTo>
                  <a:lnTo>
                    <a:pt x="830" y="539"/>
                  </a:lnTo>
                  <a:lnTo>
                    <a:pt x="836" y="568"/>
                  </a:lnTo>
                  <a:lnTo>
                    <a:pt x="846" y="580"/>
                  </a:lnTo>
                  <a:lnTo>
                    <a:pt x="857" y="578"/>
                  </a:lnTo>
                  <a:lnTo>
                    <a:pt x="865" y="594"/>
                  </a:lnTo>
                  <a:lnTo>
                    <a:pt x="870" y="594"/>
                  </a:lnTo>
                  <a:lnTo>
                    <a:pt x="872" y="621"/>
                  </a:lnTo>
                  <a:lnTo>
                    <a:pt x="888" y="622"/>
                  </a:lnTo>
                  <a:lnTo>
                    <a:pt x="896" y="632"/>
                  </a:lnTo>
                  <a:lnTo>
                    <a:pt x="904" y="637"/>
                  </a:lnTo>
                  <a:lnTo>
                    <a:pt x="906" y="650"/>
                  </a:lnTo>
                  <a:lnTo>
                    <a:pt x="898" y="663"/>
                  </a:lnTo>
                  <a:lnTo>
                    <a:pt x="911" y="669"/>
                  </a:lnTo>
                  <a:lnTo>
                    <a:pt x="916" y="660"/>
                  </a:lnTo>
                  <a:lnTo>
                    <a:pt x="916" y="673"/>
                  </a:lnTo>
                  <a:lnTo>
                    <a:pt x="913" y="677"/>
                  </a:lnTo>
                  <a:lnTo>
                    <a:pt x="919" y="686"/>
                  </a:lnTo>
                  <a:lnTo>
                    <a:pt x="922" y="674"/>
                  </a:lnTo>
                  <a:lnTo>
                    <a:pt x="921" y="669"/>
                  </a:lnTo>
                  <a:lnTo>
                    <a:pt x="924" y="669"/>
                  </a:lnTo>
                  <a:lnTo>
                    <a:pt x="927" y="681"/>
                  </a:lnTo>
                  <a:lnTo>
                    <a:pt x="922" y="687"/>
                  </a:lnTo>
                  <a:lnTo>
                    <a:pt x="926" y="699"/>
                  </a:lnTo>
                  <a:lnTo>
                    <a:pt x="927" y="700"/>
                  </a:lnTo>
                  <a:lnTo>
                    <a:pt x="929" y="694"/>
                  </a:lnTo>
                  <a:lnTo>
                    <a:pt x="932" y="695"/>
                  </a:lnTo>
                  <a:lnTo>
                    <a:pt x="930" y="705"/>
                  </a:lnTo>
                  <a:lnTo>
                    <a:pt x="937" y="707"/>
                  </a:lnTo>
                  <a:lnTo>
                    <a:pt x="935" y="710"/>
                  </a:lnTo>
                  <a:lnTo>
                    <a:pt x="942" y="710"/>
                  </a:lnTo>
                  <a:lnTo>
                    <a:pt x="942" y="705"/>
                  </a:lnTo>
                  <a:lnTo>
                    <a:pt x="939" y="705"/>
                  </a:lnTo>
                  <a:lnTo>
                    <a:pt x="939" y="697"/>
                  </a:lnTo>
                  <a:lnTo>
                    <a:pt x="935" y="695"/>
                  </a:lnTo>
                  <a:lnTo>
                    <a:pt x="942" y="694"/>
                  </a:lnTo>
                  <a:lnTo>
                    <a:pt x="945" y="689"/>
                  </a:lnTo>
                  <a:lnTo>
                    <a:pt x="945" y="682"/>
                  </a:lnTo>
                  <a:lnTo>
                    <a:pt x="947" y="689"/>
                  </a:lnTo>
                  <a:lnTo>
                    <a:pt x="945" y="697"/>
                  </a:lnTo>
                  <a:lnTo>
                    <a:pt x="950" y="715"/>
                  </a:lnTo>
                  <a:lnTo>
                    <a:pt x="958" y="715"/>
                  </a:lnTo>
                  <a:lnTo>
                    <a:pt x="968" y="695"/>
                  </a:lnTo>
                  <a:lnTo>
                    <a:pt x="970" y="687"/>
                  </a:lnTo>
                  <a:lnTo>
                    <a:pt x="963" y="668"/>
                  </a:lnTo>
                  <a:lnTo>
                    <a:pt x="963" y="663"/>
                  </a:lnTo>
                  <a:lnTo>
                    <a:pt x="965" y="656"/>
                  </a:lnTo>
                  <a:lnTo>
                    <a:pt x="961" y="653"/>
                  </a:lnTo>
                  <a:lnTo>
                    <a:pt x="953" y="655"/>
                  </a:lnTo>
                  <a:lnTo>
                    <a:pt x="942" y="645"/>
                  </a:lnTo>
                  <a:lnTo>
                    <a:pt x="934" y="645"/>
                  </a:lnTo>
                  <a:lnTo>
                    <a:pt x="926" y="638"/>
                  </a:lnTo>
                  <a:lnTo>
                    <a:pt x="917" y="638"/>
                  </a:lnTo>
                  <a:lnTo>
                    <a:pt x="916" y="630"/>
                  </a:lnTo>
                  <a:lnTo>
                    <a:pt x="909" y="630"/>
                  </a:lnTo>
                  <a:lnTo>
                    <a:pt x="908" y="622"/>
                  </a:lnTo>
                  <a:lnTo>
                    <a:pt x="903" y="621"/>
                  </a:lnTo>
                  <a:lnTo>
                    <a:pt x="904" y="612"/>
                  </a:lnTo>
                  <a:lnTo>
                    <a:pt x="880" y="578"/>
                  </a:lnTo>
                  <a:lnTo>
                    <a:pt x="872" y="572"/>
                  </a:lnTo>
                  <a:lnTo>
                    <a:pt x="872" y="565"/>
                  </a:lnTo>
                  <a:lnTo>
                    <a:pt x="852" y="549"/>
                  </a:lnTo>
                  <a:lnTo>
                    <a:pt x="849" y="544"/>
                  </a:lnTo>
                  <a:lnTo>
                    <a:pt x="841" y="534"/>
                  </a:lnTo>
                  <a:lnTo>
                    <a:pt x="833" y="533"/>
                  </a:lnTo>
                  <a:lnTo>
                    <a:pt x="833" y="521"/>
                  </a:lnTo>
                  <a:lnTo>
                    <a:pt x="826" y="516"/>
                  </a:lnTo>
                  <a:lnTo>
                    <a:pt x="818" y="513"/>
                  </a:lnTo>
                  <a:lnTo>
                    <a:pt x="808" y="518"/>
                  </a:lnTo>
                  <a:lnTo>
                    <a:pt x="802" y="528"/>
                  </a:lnTo>
                  <a:lnTo>
                    <a:pt x="800" y="539"/>
                  </a:lnTo>
                  <a:lnTo>
                    <a:pt x="792" y="539"/>
                  </a:lnTo>
                  <a:lnTo>
                    <a:pt x="781" y="552"/>
                  </a:lnTo>
                  <a:lnTo>
                    <a:pt x="778" y="551"/>
                  </a:lnTo>
                  <a:lnTo>
                    <a:pt x="778" y="539"/>
                  </a:lnTo>
                  <a:lnTo>
                    <a:pt x="766" y="529"/>
                  </a:lnTo>
                  <a:lnTo>
                    <a:pt x="756" y="520"/>
                  </a:lnTo>
                  <a:lnTo>
                    <a:pt x="753" y="510"/>
                  </a:lnTo>
                  <a:lnTo>
                    <a:pt x="742" y="505"/>
                  </a:lnTo>
                  <a:lnTo>
                    <a:pt x="743" y="494"/>
                  </a:lnTo>
                  <a:lnTo>
                    <a:pt x="730" y="494"/>
                  </a:lnTo>
                  <a:lnTo>
                    <a:pt x="727" y="498"/>
                  </a:lnTo>
                  <a:lnTo>
                    <a:pt x="721" y="498"/>
                  </a:lnTo>
                  <a:lnTo>
                    <a:pt x="717" y="495"/>
                  </a:lnTo>
                  <a:lnTo>
                    <a:pt x="713" y="500"/>
                  </a:lnTo>
                  <a:lnTo>
                    <a:pt x="704" y="494"/>
                  </a:lnTo>
                  <a:lnTo>
                    <a:pt x="704" y="95"/>
                  </a:lnTo>
                  <a:lnTo>
                    <a:pt x="672" y="75"/>
                  </a:lnTo>
                  <a:lnTo>
                    <a:pt x="664" y="74"/>
                  </a:lnTo>
                  <a:lnTo>
                    <a:pt x="652" y="79"/>
                  </a:lnTo>
                  <a:lnTo>
                    <a:pt x="643" y="79"/>
                  </a:lnTo>
                  <a:lnTo>
                    <a:pt x="633" y="72"/>
                  </a:lnTo>
                  <a:lnTo>
                    <a:pt x="612" y="69"/>
                  </a:lnTo>
                  <a:lnTo>
                    <a:pt x="586" y="52"/>
                  </a:lnTo>
                  <a:lnTo>
                    <a:pt x="558" y="49"/>
                  </a:lnTo>
                  <a:lnTo>
                    <a:pt x="550" y="52"/>
                  </a:lnTo>
                  <a:lnTo>
                    <a:pt x="548" y="44"/>
                  </a:lnTo>
                  <a:lnTo>
                    <a:pt x="540" y="41"/>
                  </a:lnTo>
                  <a:lnTo>
                    <a:pt x="545" y="36"/>
                  </a:lnTo>
                  <a:lnTo>
                    <a:pt x="543" y="31"/>
                  </a:lnTo>
                  <a:lnTo>
                    <a:pt x="529" y="26"/>
                  </a:lnTo>
                  <a:lnTo>
                    <a:pt x="517" y="26"/>
                  </a:lnTo>
                  <a:lnTo>
                    <a:pt x="516" y="28"/>
                  </a:lnTo>
                  <a:lnTo>
                    <a:pt x="512" y="26"/>
                  </a:lnTo>
                  <a:lnTo>
                    <a:pt x="512" y="13"/>
                  </a:lnTo>
                  <a:lnTo>
                    <a:pt x="509" y="10"/>
                  </a:lnTo>
                  <a:lnTo>
                    <a:pt x="498" y="23"/>
                  </a:lnTo>
                  <a:lnTo>
                    <a:pt x="493" y="23"/>
                  </a:lnTo>
                  <a:lnTo>
                    <a:pt x="493" y="18"/>
                  </a:lnTo>
                  <a:lnTo>
                    <a:pt x="501" y="15"/>
                  </a:lnTo>
                  <a:lnTo>
                    <a:pt x="501" y="12"/>
                  </a:lnTo>
                  <a:lnTo>
                    <a:pt x="493" y="0"/>
                  </a:lnTo>
                  <a:lnTo>
                    <a:pt x="488" y="0"/>
                  </a:lnTo>
                  <a:lnTo>
                    <a:pt x="467" y="13"/>
                  </a:lnTo>
                  <a:lnTo>
                    <a:pt x="449" y="13"/>
                  </a:lnTo>
                  <a:lnTo>
                    <a:pt x="451" y="10"/>
                  </a:lnTo>
                  <a:lnTo>
                    <a:pt x="443" y="10"/>
                  </a:lnTo>
                  <a:lnTo>
                    <a:pt x="418" y="25"/>
                  </a:lnTo>
                  <a:lnTo>
                    <a:pt x="410" y="25"/>
                  </a:lnTo>
                  <a:lnTo>
                    <a:pt x="407" y="22"/>
                  </a:lnTo>
                  <a:lnTo>
                    <a:pt x="394" y="28"/>
                  </a:lnTo>
                  <a:lnTo>
                    <a:pt x="377" y="46"/>
                  </a:lnTo>
                  <a:lnTo>
                    <a:pt x="364" y="59"/>
                  </a:lnTo>
                  <a:lnTo>
                    <a:pt x="358" y="64"/>
                  </a:lnTo>
                  <a:lnTo>
                    <a:pt x="345" y="64"/>
                  </a:lnTo>
                  <a:lnTo>
                    <a:pt x="335" y="62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11" y="75"/>
                  </a:lnTo>
                  <a:lnTo>
                    <a:pt x="311" y="85"/>
                  </a:lnTo>
                  <a:lnTo>
                    <a:pt x="322" y="96"/>
                  </a:lnTo>
                  <a:lnTo>
                    <a:pt x="332" y="118"/>
                  </a:lnTo>
                  <a:lnTo>
                    <a:pt x="334" y="142"/>
                  </a:lnTo>
                  <a:lnTo>
                    <a:pt x="347" y="152"/>
                  </a:lnTo>
                  <a:lnTo>
                    <a:pt x="363" y="153"/>
                  </a:lnTo>
                  <a:lnTo>
                    <a:pt x="366" y="157"/>
                  </a:lnTo>
                  <a:lnTo>
                    <a:pt x="360" y="168"/>
                  </a:lnTo>
                  <a:lnTo>
                    <a:pt x="363" y="181"/>
                  </a:lnTo>
                  <a:lnTo>
                    <a:pt x="355" y="168"/>
                  </a:lnTo>
                  <a:lnTo>
                    <a:pt x="355" y="157"/>
                  </a:lnTo>
                  <a:lnTo>
                    <a:pt x="348" y="157"/>
                  </a:lnTo>
                  <a:lnTo>
                    <a:pt x="348" y="162"/>
                  </a:lnTo>
                  <a:lnTo>
                    <a:pt x="351" y="171"/>
                  </a:lnTo>
                  <a:lnTo>
                    <a:pt x="364" y="189"/>
                  </a:lnTo>
                  <a:lnTo>
                    <a:pt x="358" y="189"/>
                  </a:lnTo>
                  <a:lnTo>
                    <a:pt x="348" y="194"/>
                  </a:lnTo>
                  <a:lnTo>
                    <a:pt x="319" y="183"/>
                  </a:lnTo>
                  <a:lnTo>
                    <a:pt x="319" y="173"/>
                  </a:lnTo>
                  <a:lnTo>
                    <a:pt x="325" y="166"/>
                  </a:lnTo>
                  <a:lnTo>
                    <a:pt x="325" y="160"/>
                  </a:lnTo>
                  <a:lnTo>
                    <a:pt x="316" y="158"/>
                  </a:lnTo>
                  <a:lnTo>
                    <a:pt x="304" y="158"/>
                  </a:lnTo>
                  <a:lnTo>
                    <a:pt x="283" y="160"/>
                  </a:lnTo>
                  <a:lnTo>
                    <a:pt x="290" y="170"/>
                  </a:lnTo>
                  <a:lnTo>
                    <a:pt x="280" y="162"/>
                  </a:lnTo>
                  <a:lnTo>
                    <a:pt x="241" y="168"/>
                  </a:lnTo>
                  <a:lnTo>
                    <a:pt x="238" y="175"/>
                  </a:lnTo>
                  <a:lnTo>
                    <a:pt x="260" y="196"/>
                  </a:lnTo>
                  <a:lnTo>
                    <a:pt x="257" y="202"/>
                  </a:lnTo>
                  <a:lnTo>
                    <a:pt x="255" y="212"/>
                  </a:lnTo>
                  <a:lnTo>
                    <a:pt x="252" y="215"/>
                  </a:lnTo>
                  <a:lnTo>
                    <a:pt x="252" y="225"/>
                  </a:lnTo>
                  <a:lnTo>
                    <a:pt x="272" y="241"/>
                  </a:lnTo>
                  <a:lnTo>
                    <a:pt x="291" y="243"/>
                  </a:lnTo>
                  <a:lnTo>
                    <a:pt x="312" y="251"/>
                  </a:lnTo>
                  <a:lnTo>
                    <a:pt x="322" y="251"/>
                  </a:lnTo>
                  <a:lnTo>
                    <a:pt x="325" y="249"/>
                  </a:lnTo>
                  <a:lnTo>
                    <a:pt x="343" y="249"/>
                  </a:lnTo>
                  <a:lnTo>
                    <a:pt x="343" y="246"/>
                  </a:lnTo>
                  <a:lnTo>
                    <a:pt x="350" y="251"/>
                  </a:lnTo>
                  <a:lnTo>
                    <a:pt x="350" y="259"/>
                  </a:lnTo>
                  <a:lnTo>
                    <a:pt x="338" y="259"/>
                  </a:lnTo>
                  <a:lnTo>
                    <a:pt x="338" y="275"/>
                  </a:lnTo>
                  <a:lnTo>
                    <a:pt x="342" y="290"/>
                  </a:lnTo>
                  <a:lnTo>
                    <a:pt x="327" y="302"/>
                  </a:lnTo>
                  <a:lnTo>
                    <a:pt x="319" y="302"/>
                  </a:lnTo>
                  <a:lnTo>
                    <a:pt x="309" y="298"/>
                  </a:lnTo>
                  <a:lnTo>
                    <a:pt x="304" y="298"/>
                  </a:lnTo>
                  <a:lnTo>
                    <a:pt x="290" y="308"/>
                  </a:lnTo>
                  <a:lnTo>
                    <a:pt x="283" y="310"/>
                  </a:lnTo>
                  <a:lnTo>
                    <a:pt x="277" y="297"/>
                  </a:lnTo>
                  <a:lnTo>
                    <a:pt x="262" y="297"/>
                  </a:lnTo>
                  <a:lnTo>
                    <a:pt x="251" y="305"/>
                  </a:lnTo>
                  <a:lnTo>
                    <a:pt x="249" y="315"/>
                  </a:lnTo>
                  <a:lnTo>
                    <a:pt x="234" y="323"/>
                  </a:lnTo>
                  <a:lnTo>
                    <a:pt x="208" y="342"/>
                  </a:lnTo>
                  <a:lnTo>
                    <a:pt x="208" y="357"/>
                  </a:lnTo>
                  <a:lnTo>
                    <a:pt x="212" y="367"/>
                  </a:lnTo>
                  <a:lnTo>
                    <a:pt x="215" y="373"/>
                  </a:lnTo>
                  <a:lnTo>
                    <a:pt x="220" y="370"/>
                  </a:lnTo>
                  <a:lnTo>
                    <a:pt x="225" y="375"/>
                  </a:lnTo>
                  <a:lnTo>
                    <a:pt x="221" y="378"/>
                  </a:lnTo>
                  <a:lnTo>
                    <a:pt x="213" y="383"/>
                  </a:lnTo>
                  <a:lnTo>
                    <a:pt x="218" y="389"/>
                  </a:lnTo>
                  <a:lnTo>
                    <a:pt x="207" y="394"/>
                  </a:lnTo>
                  <a:lnTo>
                    <a:pt x="210" y="404"/>
                  </a:lnTo>
                  <a:lnTo>
                    <a:pt x="218" y="415"/>
                  </a:lnTo>
                  <a:lnTo>
                    <a:pt x="221" y="435"/>
                  </a:lnTo>
                  <a:lnTo>
                    <a:pt x="241" y="441"/>
                  </a:lnTo>
                  <a:lnTo>
                    <a:pt x="252" y="438"/>
                  </a:lnTo>
                  <a:lnTo>
                    <a:pt x="260" y="432"/>
                  </a:lnTo>
                  <a:lnTo>
                    <a:pt x="264" y="441"/>
                  </a:lnTo>
                  <a:lnTo>
                    <a:pt x="264" y="463"/>
                  </a:lnTo>
                  <a:lnTo>
                    <a:pt x="255" y="469"/>
                  </a:lnTo>
                  <a:lnTo>
                    <a:pt x="255" y="490"/>
                  </a:lnTo>
                  <a:lnTo>
                    <a:pt x="252" y="494"/>
                  </a:lnTo>
                  <a:lnTo>
                    <a:pt x="244" y="494"/>
                  </a:lnTo>
                  <a:lnTo>
                    <a:pt x="252" y="500"/>
                  </a:lnTo>
                  <a:lnTo>
                    <a:pt x="262" y="498"/>
                  </a:lnTo>
                  <a:lnTo>
                    <a:pt x="264" y="494"/>
                  </a:lnTo>
                  <a:lnTo>
                    <a:pt x="286" y="492"/>
                  </a:lnTo>
                  <a:lnTo>
                    <a:pt x="294" y="503"/>
                  </a:lnTo>
                  <a:lnTo>
                    <a:pt x="301" y="500"/>
                  </a:lnTo>
                  <a:lnTo>
                    <a:pt x="308" y="525"/>
                  </a:lnTo>
                  <a:lnTo>
                    <a:pt x="312" y="526"/>
                  </a:lnTo>
                  <a:lnTo>
                    <a:pt x="316" y="523"/>
                  </a:lnTo>
                  <a:lnTo>
                    <a:pt x="317" y="511"/>
                  </a:lnTo>
                  <a:lnTo>
                    <a:pt x="321" y="507"/>
                  </a:lnTo>
                  <a:lnTo>
                    <a:pt x="324" y="513"/>
                  </a:lnTo>
                  <a:lnTo>
                    <a:pt x="325" y="520"/>
                  </a:lnTo>
                  <a:lnTo>
                    <a:pt x="332" y="521"/>
                  </a:lnTo>
                  <a:lnTo>
                    <a:pt x="355" y="516"/>
                  </a:lnTo>
                  <a:lnTo>
                    <a:pt x="355" y="521"/>
                  </a:lnTo>
                  <a:lnTo>
                    <a:pt x="347" y="526"/>
                  </a:lnTo>
                  <a:lnTo>
                    <a:pt x="338" y="534"/>
                  </a:lnTo>
                  <a:lnTo>
                    <a:pt x="325" y="567"/>
                  </a:lnTo>
                  <a:lnTo>
                    <a:pt x="306" y="577"/>
                  </a:lnTo>
                  <a:lnTo>
                    <a:pt x="299" y="583"/>
                  </a:lnTo>
                  <a:lnTo>
                    <a:pt x="298" y="590"/>
                  </a:lnTo>
                  <a:lnTo>
                    <a:pt x="293" y="588"/>
                  </a:lnTo>
                  <a:lnTo>
                    <a:pt x="251" y="603"/>
                  </a:lnTo>
                  <a:lnTo>
                    <a:pt x="241" y="622"/>
                  </a:lnTo>
                  <a:lnTo>
                    <a:pt x="236" y="621"/>
                  </a:lnTo>
                  <a:lnTo>
                    <a:pt x="238" y="614"/>
                  </a:lnTo>
                  <a:lnTo>
                    <a:pt x="231" y="608"/>
                  </a:lnTo>
                  <a:lnTo>
                    <a:pt x="215" y="608"/>
                  </a:lnTo>
                  <a:lnTo>
                    <a:pt x="190" y="622"/>
                  </a:lnTo>
                  <a:lnTo>
                    <a:pt x="179" y="629"/>
                  </a:lnTo>
                  <a:lnTo>
                    <a:pt x="169" y="629"/>
                  </a:lnTo>
                  <a:lnTo>
                    <a:pt x="166" y="640"/>
                  </a:lnTo>
                  <a:lnTo>
                    <a:pt x="174" y="6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382FA9F-AED0-483F-93D2-243AD991A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600" y="4892676"/>
              <a:ext cx="1539875" cy="1150938"/>
            </a:xfrm>
            <a:custGeom>
              <a:avLst/>
              <a:gdLst>
                <a:gd name="T0" fmla="*/ 67 w 970"/>
                <a:gd name="T1" fmla="*/ 642 h 725"/>
                <a:gd name="T2" fmla="*/ 41 w 970"/>
                <a:gd name="T3" fmla="*/ 666 h 725"/>
                <a:gd name="T4" fmla="*/ 109 w 970"/>
                <a:gd name="T5" fmla="*/ 642 h 725"/>
                <a:gd name="T6" fmla="*/ 104 w 970"/>
                <a:gd name="T7" fmla="*/ 653 h 725"/>
                <a:gd name="T8" fmla="*/ 913 w 970"/>
                <a:gd name="T9" fmla="*/ 691 h 725"/>
                <a:gd name="T10" fmla="*/ 883 w 970"/>
                <a:gd name="T11" fmla="*/ 699 h 725"/>
                <a:gd name="T12" fmla="*/ 862 w 970"/>
                <a:gd name="T13" fmla="*/ 632 h 725"/>
                <a:gd name="T14" fmla="*/ 856 w 970"/>
                <a:gd name="T15" fmla="*/ 642 h 725"/>
                <a:gd name="T16" fmla="*/ 882 w 970"/>
                <a:gd name="T17" fmla="*/ 637 h 725"/>
                <a:gd name="T18" fmla="*/ 838 w 970"/>
                <a:gd name="T19" fmla="*/ 588 h 725"/>
                <a:gd name="T20" fmla="*/ 826 w 970"/>
                <a:gd name="T21" fmla="*/ 612 h 725"/>
                <a:gd name="T22" fmla="*/ 833 w 970"/>
                <a:gd name="T23" fmla="*/ 629 h 725"/>
                <a:gd name="T24" fmla="*/ 843 w 970"/>
                <a:gd name="T25" fmla="*/ 580 h 725"/>
                <a:gd name="T26" fmla="*/ 851 w 970"/>
                <a:gd name="T27" fmla="*/ 608 h 725"/>
                <a:gd name="T28" fmla="*/ 428 w 970"/>
                <a:gd name="T29" fmla="*/ 564 h 725"/>
                <a:gd name="T30" fmla="*/ 452 w 970"/>
                <a:gd name="T31" fmla="*/ 547 h 725"/>
                <a:gd name="T32" fmla="*/ 447 w 970"/>
                <a:gd name="T33" fmla="*/ 581 h 725"/>
                <a:gd name="T34" fmla="*/ 379 w 970"/>
                <a:gd name="T35" fmla="*/ 630 h 725"/>
                <a:gd name="T36" fmla="*/ 358 w 970"/>
                <a:gd name="T37" fmla="*/ 656 h 725"/>
                <a:gd name="T38" fmla="*/ 264 w 970"/>
                <a:gd name="T39" fmla="*/ 664 h 725"/>
                <a:gd name="T40" fmla="*/ 241 w 970"/>
                <a:gd name="T41" fmla="*/ 653 h 725"/>
                <a:gd name="T42" fmla="*/ 241 w 970"/>
                <a:gd name="T43" fmla="*/ 647 h 725"/>
                <a:gd name="T44" fmla="*/ 207 w 970"/>
                <a:gd name="T45" fmla="*/ 637 h 725"/>
                <a:gd name="T46" fmla="*/ 54 w 970"/>
                <a:gd name="T47" fmla="*/ 511 h 725"/>
                <a:gd name="T48" fmla="*/ 195 w 970"/>
                <a:gd name="T49" fmla="*/ 407 h 725"/>
                <a:gd name="T50" fmla="*/ 64 w 970"/>
                <a:gd name="T51" fmla="*/ 341 h 725"/>
                <a:gd name="T52" fmla="*/ 190 w 970"/>
                <a:gd name="T53" fmla="*/ 261 h 725"/>
                <a:gd name="T54" fmla="*/ 233 w 970"/>
                <a:gd name="T55" fmla="*/ 196 h 725"/>
                <a:gd name="T56" fmla="*/ 896 w 970"/>
                <a:gd name="T57" fmla="*/ 656 h 725"/>
                <a:gd name="T58" fmla="*/ 164 w 970"/>
                <a:gd name="T59" fmla="*/ 638 h 725"/>
                <a:gd name="T60" fmla="*/ 218 w 970"/>
                <a:gd name="T61" fmla="*/ 630 h 725"/>
                <a:gd name="T62" fmla="*/ 312 w 970"/>
                <a:gd name="T63" fmla="*/ 609 h 725"/>
                <a:gd name="T64" fmla="*/ 416 w 970"/>
                <a:gd name="T65" fmla="*/ 552 h 725"/>
                <a:gd name="T66" fmla="*/ 460 w 970"/>
                <a:gd name="T67" fmla="*/ 485 h 725"/>
                <a:gd name="T68" fmla="*/ 488 w 970"/>
                <a:gd name="T69" fmla="*/ 474 h 725"/>
                <a:gd name="T70" fmla="*/ 517 w 970"/>
                <a:gd name="T71" fmla="*/ 510 h 725"/>
                <a:gd name="T72" fmla="*/ 578 w 970"/>
                <a:gd name="T73" fmla="*/ 461 h 725"/>
                <a:gd name="T74" fmla="*/ 623 w 970"/>
                <a:gd name="T75" fmla="*/ 497 h 725"/>
                <a:gd name="T76" fmla="*/ 773 w 970"/>
                <a:gd name="T77" fmla="*/ 562 h 725"/>
                <a:gd name="T78" fmla="*/ 830 w 970"/>
                <a:gd name="T79" fmla="*/ 539 h 725"/>
                <a:gd name="T80" fmla="*/ 911 w 970"/>
                <a:gd name="T81" fmla="*/ 669 h 725"/>
                <a:gd name="T82" fmla="*/ 929 w 970"/>
                <a:gd name="T83" fmla="*/ 694 h 725"/>
                <a:gd name="T84" fmla="*/ 945 w 970"/>
                <a:gd name="T85" fmla="*/ 682 h 725"/>
                <a:gd name="T86" fmla="*/ 942 w 970"/>
                <a:gd name="T87" fmla="*/ 645 h 725"/>
                <a:gd name="T88" fmla="*/ 852 w 970"/>
                <a:gd name="T89" fmla="*/ 549 h 725"/>
                <a:gd name="T90" fmla="*/ 778 w 970"/>
                <a:gd name="T91" fmla="*/ 551 h 725"/>
                <a:gd name="T92" fmla="*/ 704 w 970"/>
                <a:gd name="T93" fmla="*/ 494 h 725"/>
                <a:gd name="T94" fmla="*/ 540 w 970"/>
                <a:gd name="T95" fmla="*/ 41 h 725"/>
                <a:gd name="T96" fmla="*/ 501 w 970"/>
                <a:gd name="T97" fmla="*/ 15 h 725"/>
                <a:gd name="T98" fmla="*/ 377 w 970"/>
                <a:gd name="T99" fmla="*/ 46 h 725"/>
                <a:gd name="T100" fmla="*/ 347 w 970"/>
                <a:gd name="T101" fmla="*/ 152 h 725"/>
                <a:gd name="T102" fmla="*/ 348 w 970"/>
                <a:gd name="T103" fmla="*/ 194 h 725"/>
                <a:gd name="T104" fmla="*/ 260 w 970"/>
                <a:gd name="T105" fmla="*/ 196 h 725"/>
                <a:gd name="T106" fmla="*/ 350 w 970"/>
                <a:gd name="T107" fmla="*/ 251 h 725"/>
                <a:gd name="T108" fmla="*/ 262 w 970"/>
                <a:gd name="T109" fmla="*/ 297 h 725"/>
                <a:gd name="T110" fmla="*/ 218 w 970"/>
                <a:gd name="T111" fmla="*/ 389 h 725"/>
                <a:gd name="T112" fmla="*/ 252 w 970"/>
                <a:gd name="T113" fmla="*/ 494 h 725"/>
                <a:gd name="T114" fmla="*/ 321 w 970"/>
                <a:gd name="T115" fmla="*/ 507 h 725"/>
                <a:gd name="T116" fmla="*/ 293 w 970"/>
                <a:gd name="T117" fmla="*/ 58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0" h="725">
                  <a:moveTo>
                    <a:pt x="28" y="650"/>
                  </a:moveTo>
                  <a:lnTo>
                    <a:pt x="39" y="650"/>
                  </a:lnTo>
                  <a:lnTo>
                    <a:pt x="42" y="653"/>
                  </a:lnTo>
                  <a:lnTo>
                    <a:pt x="37" y="658"/>
                  </a:lnTo>
                  <a:lnTo>
                    <a:pt x="29" y="660"/>
                  </a:lnTo>
                  <a:lnTo>
                    <a:pt x="18" y="664"/>
                  </a:lnTo>
                  <a:lnTo>
                    <a:pt x="0" y="664"/>
                  </a:lnTo>
                  <a:lnTo>
                    <a:pt x="10" y="660"/>
                  </a:lnTo>
                  <a:lnTo>
                    <a:pt x="11" y="655"/>
                  </a:lnTo>
                  <a:lnTo>
                    <a:pt x="23" y="653"/>
                  </a:lnTo>
                  <a:lnTo>
                    <a:pt x="28" y="650"/>
                  </a:lnTo>
                  <a:moveTo>
                    <a:pt x="67" y="642"/>
                  </a:moveTo>
                  <a:lnTo>
                    <a:pt x="73" y="643"/>
                  </a:lnTo>
                  <a:lnTo>
                    <a:pt x="77" y="643"/>
                  </a:lnTo>
                  <a:lnTo>
                    <a:pt x="80" y="650"/>
                  </a:lnTo>
                  <a:lnTo>
                    <a:pt x="81" y="647"/>
                  </a:lnTo>
                  <a:lnTo>
                    <a:pt x="85" y="647"/>
                  </a:lnTo>
                  <a:lnTo>
                    <a:pt x="90" y="655"/>
                  </a:lnTo>
                  <a:lnTo>
                    <a:pt x="90" y="656"/>
                  </a:lnTo>
                  <a:lnTo>
                    <a:pt x="70" y="666"/>
                  </a:lnTo>
                  <a:lnTo>
                    <a:pt x="59" y="664"/>
                  </a:lnTo>
                  <a:lnTo>
                    <a:pt x="55" y="663"/>
                  </a:lnTo>
                  <a:lnTo>
                    <a:pt x="49" y="666"/>
                  </a:lnTo>
                  <a:lnTo>
                    <a:pt x="41" y="666"/>
                  </a:lnTo>
                  <a:lnTo>
                    <a:pt x="36" y="660"/>
                  </a:lnTo>
                  <a:lnTo>
                    <a:pt x="57" y="656"/>
                  </a:lnTo>
                  <a:lnTo>
                    <a:pt x="67" y="642"/>
                  </a:lnTo>
                  <a:moveTo>
                    <a:pt x="91" y="640"/>
                  </a:moveTo>
                  <a:lnTo>
                    <a:pt x="96" y="642"/>
                  </a:lnTo>
                  <a:lnTo>
                    <a:pt x="99" y="645"/>
                  </a:lnTo>
                  <a:lnTo>
                    <a:pt x="99" y="650"/>
                  </a:lnTo>
                  <a:lnTo>
                    <a:pt x="94" y="650"/>
                  </a:lnTo>
                  <a:lnTo>
                    <a:pt x="90" y="645"/>
                  </a:lnTo>
                  <a:lnTo>
                    <a:pt x="91" y="640"/>
                  </a:lnTo>
                  <a:moveTo>
                    <a:pt x="104" y="642"/>
                  </a:moveTo>
                  <a:lnTo>
                    <a:pt x="109" y="642"/>
                  </a:lnTo>
                  <a:lnTo>
                    <a:pt x="109" y="647"/>
                  </a:lnTo>
                  <a:lnTo>
                    <a:pt x="104" y="650"/>
                  </a:lnTo>
                  <a:lnTo>
                    <a:pt x="104" y="642"/>
                  </a:lnTo>
                  <a:moveTo>
                    <a:pt x="104" y="653"/>
                  </a:moveTo>
                  <a:lnTo>
                    <a:pt x="120" y="651"/>
                  </a:lnTo>
                  <a:lnTo>
                    <a:pt x="122" y="656"/>
                  </a:lnTo>
                  <a:lnTo>
                    <a:pt x="116" y="658"/>
                  </a:lnTo>
                  <a:lnTo>
                    <a:pt x="114" y="655"/>
                  </a:lnTo>
                  <a:lnTo>
                    <a:pt x="111" y="658"/>
                  </a:lnTo>
                  <a:lnTo>
                    <a:pt x="109" y="655"/>
                  </a:lnTo>
                  <a:lnTo>
                    <a:pt x="104" y="655"/>
                  </a:lnTo>
                  <a:lnTo>
                    <a:pt x="104" y="653"/>
                  </a:lnTo>
                  <a:moveTo>
                    <a:pt x="878" y="687"/>
                  </a:moveTo>
                  <a:lnTo>
                    <a:pt x="888" y="689"/>
                  </a:lnTo>
                  <a:lnTo>
                    <a:pt x="883" y="697"/>
                  </a:lnTo>
                  <a:lnTo>
                    <a:pt x="878" y="697"/>
                  </a:lnTo>
                  <a:lnTo>
                    <a:pt x="877" y="692"/>
                  </a:lnTo>
                  <a:lnTo>
                    <a:pt x="878" y="687"/>
                  </a:lnTo>
                  <a:moveTo>
                    <a:pt x="874" y="673"/>
                  </a:moveTo>
                  <a:lnTo>
                    <a:pt x="877" y="668"/>
                  </a:lnTo>
                  <a:lnTo>
                    <a:pt x="875" y="656"/>
                  </a:lnTo>
                  <a:lnTo>
                    <a:pt x="887" y="655"/>
                  </a:lnTo>
                  <a:lnTo>
                    <a:pt x="908" y="674"/>
                  </a:lnTo>
                  <a:lnTo>
                    <a:pt x="913" y="691"/>
                  </a:lnTo>
                  <a:lnTo>
                    <a:pt x="922" y="699"/>
                  </a:lnTo>
                  <a:lnTo>
                    <a:pt x="924" y="721"/>
                  </a:lnTo>
                  <a:lnTo>
                    <a:pt x="917" y="721"/>
                  </a:lnTo>
                  <a:lnTo>
                    <a:pt x="911" y="712"/>
                  </a:lnTo>
                  <a:lnTo>
                    <a:pt x="896" y="700"/>
                  </a:lnTo>
                  <a:lnTo>
                    <a:pt x="893" y="700"/>
                  </a:lnTo>
                  <a:lnTo>
                    <a:pt x="900" y="713"/>
                  </a:lnTo>
                  <a:lnTo>
                    <a:pt x="906" y="713"/>
                  </a:lnTo>
                  <a:lnTo>
                    <a:pt x="908" y="723"/>
                  </a:lnTo>
                  <a:lnTo>
                    <a:pt x="903" y="725"/>
                  </a:lnTo>
                  <a:lnTo>
                    <a:pt x="885" y="704"/>
                  </a:lnTo>
                  <a:lnTo>
                    <a:pt x="883" y="699"/>
                  </a:lnTo>
                  <a:lnTo>
                    <a:pt x="893" y="695"/>
                  </a:lnTo>
                  <a:lnTo>
                    <a:pt x="893" y="691"/>
                  </a:lnTo>
                  <a:lnTo>
                    <a:pt x="890" y="686"/>
                  </a:lnTo>
                  <a:lnTo>
                    <a:pt x="883" y="684"/>
                  </a:lnTo>
                  <a:lnTo>
                    <a:pt x="875" y="677"/>
                  </a:lnTo>
                  <a:lnTo>
                    <a:pt x="882" y="677"/>
                  </a:lnTo>
                  <a:lnTo>
                    <a:pt x="883" y="676"/>
                  </a:lnTo>
                  <a:lnTo>
                    <a:pt x="882" y="673"/>
                  </a:lnTo>
                  <a:lnTo>
                    <a:pt x="878" y="674"/>
                  </a:lnTo>
                  <a:lnTo>
                    <a:pt x="874" y="673"/>
                  </a:lnTo>
                  <a:moveTo>
                    <a:pt x="857" y="630"/>
                  </a:moveTo>
                  <a:lnTo>
                    <a:pt x="862" y="632"/>
                  </a:lnTo>
                  <a:lnTo>
                    <a:pt x="874" y="643"/>
                  </a:lnTo>
                  <a:lnTo>
                    <a:pt x="874" y="647"/>
                  </a:lnTo>
                  <a:lnTo>
                    <a:pt x="869" y="647"/>
                  </a:lnTo>
                  <a:lnTo>
                    <a:pt x="869" y="655"/>
                  </a:lnTo>
                  <a:lnTo>
                    <a:pt x="870" y="656"/>
                  </a:lnTo>
                  <a:lnTo>
                    <a:pt x="870" y="664"/>
                  </a:lnTo>
                  <a:lnTo>
                    <a:pt x="867" y="666"/>
                  </a:lnTo>
                  <a:lnTo>
                    <a:pt x="865" y="671"/>
                  </a:lnTo>
                  <a:lnTo>
                    <a:pt x="862" y="669"/>
                  </a:lnTo>
                  <a:lnTo>
                    <a:pt x="861" y="660"/>
                  </a:lnTo>
                  <a:lnTo>
                    <a:pt x="865" y="653"/>
                  </a:lnTo>
                  <a:lnTo>
                    <a:pt x="856" y="642"/>
                  </a:lnTo>
                  <a:lnTo>
                    <a:pt x="856" y="637"/>
                  </a:lnTo>
                  <a:lnTo>
                    <a:pt x="857" y="630"/>
                  </a:lnTo>
                  <a:moveTo>
                    <a:pt x="864" y="624"/>
                  </a:moveTo>
                  <a:lnTo>
                    <a:pt x="872" y="625"/>
                  </a:lnTo>
                  <a:lnTo>
                    <a:pt x="883" y="625"/>
                  </a:lnTo>
                  <a:lnTo>
                    <a:pt x="900" y="640"/>
                  </a:lnTo>
                  <a:lnTo>
                    <a:pt x="900" y="643"/>
                  </a:lnTo>
                  <a:lnTo>
                    <a:pt x="893" y="645"/>
                  </a:lnTo>
                  <a:lnTo>
                    <a:pt x="888" y="645"/>
                  </a:lnTo>
                  <a:lnTo>
                    <a:pt x="888" y="642"/>
                  </a:lnTo>
                  <a:lnTo>
                    <a:pt x="883" y="634"/>
                  </a:lnTo>
                  <a:lnTo>
                    <a:pt x="882" y="637"/>
                  </a:lnTo>
                  <a:lnTo>
                    <a:pt x="887" y="643"/>
                  </a:lnTo>
                  <a:lnTo>
                    <a:pt x="885" y="648"/>
                  </a:lnTo>
                  <a:lnTo>
                    <a:pt x="882" y="648"/>
                  </a:lnTo>
                  <a:lnTo>
                    <a:pt x="875" y="650"/>
                  </a:lnTo>
                  <a:lnTo>
                    <a:pt x="875" y="642"/>
                  </a:lnTo>
                  <a:lnTo>
                    <a:pt x="862" y="629"/>
                  </a:lnTo>
                  <a:lnTo>
                    <a:pt x="864" y="624"/>
                  </a:lnTo>
                  <a:moveTo>
                    <a:pt x="805" y="583"/>
                  </a:moveTo>
                  <a:lnTo>
                    <a:pt x="808" y="581"/>
                  </a:lnTo>
                  <a:lnTo>
                    <a:pt x="817" y="581"/>
                  </a:lnTo>
                  <a:lnTo>
                    <a:pt x="820" y="578"/>
                  </a:lnTo>
                  <a:lnTo>
                    <a:pt x="838" y="588"/>
                  </a:lnTo>
                  <a:lnTo>
                    <a:pt x="839" y="596"/>
                  </a:lnTo>
                  <a:lnTo>
                    <a:pt x="836" y="598"/>
                  </a:lnTo>
                  <a:lnTo>
                    <a:pt x="833" y="598"/>
                  </a:lnTo>
                  <a:lnTo>
                    <a:pt x="826" y="594"/>
                  </a:lnTo>
                  <a:lnTo>
                    <a:pt x="831" y="601"/>
                  </a:lnTo>
                  <a:lnTo>
                    <a:pt x="839" y="601"/>
                  </a:lnTo>
                  <a:lnTo>
                    <a:pt x="843" y="611"/>
                  </a:lnTo>
                  <a:lnTo>
                    <a:pt x="838" y="611"/>
                  </a:lnTo>
                  <a:lnTo>
                    <a:pt x="828" y="603"/>
                  </a:lnTo>
                  <a:lnTo>
                    <a:pt x="823" y="603"/>
                  </a:lnTo>
                  <a:lnTo>
                    <a:pt x="825" y="608"/>
                  </a:lnTo>
                  <a:lnTo>
                    <a:pt x="826" y="612"/>
                  </a:lnTo>
                  <a:lnTo>
                    <a:pt x="830" y="609"/>
                  </a:lnTo>
                  <a:lnTo>
                    <a:pt x="838" y="616"/>
                  </a:lnTo>
                  <a:lnTo>
                    <a:pt x="844" y="614"/>
                  </a:lnTo>
                  <a:lnTo>
                    <a:pt x="843" y="619"/>
                  </a:lnTo>
                  <a:lnTo>
                    <a:pt x="851" y="638"/>
                  </a:lnTo>
                  <a:lnTo>
                    <a:pt x="851" y="655"/>
                  </a:lnTo>
                  <a:lnTo>
                    <a:pt x="854" y="664"/>
                  </a:lnTo>
                  <a:lnTo>
                    <a:pt x="849" y="666"/>
                  </a:lnTo>
                  <a:lnTo>
                    <a:pt x="844" y="656"/>
                  </a:lnTo>
                  <a:lnTo>
                    <a:pt x="841" y="650"/>
                  </a:lnTo>
                  <a:lnTo>
                    <a:pt x="835" y="642"/>
                  </a:lnTo>
                  <a:lnTo>
                    <a:pt x="833" y="629"/>
                  </a:lnTo>
                  <a:lnTo>
                    <a:pt x="831" y="621"/>
                  </a:lnTo>
                  <a:lnTo>
                    <a:pt x="828" y="621"/>
                  </a:lnTo>
                  <a:lnTo>
                    <a:pt x="828" y="627"/>
                  </a:lnTo>
                  <a:lnTo>
                    <a:pt x="828" y="629"/>
                  </a:lnTo>
                  <a:lnTo>
                    <a:pt x="822" y="634"/>
                  </a:lnTo>
                  <a:lnTo>
                    <a:pt x="823" y="617"/>
                  </a:lnTo>
                  <a:lnTo>
                    <a:pt x="815" y="611"/>
                  </a:lnTo>
                  <a:lnTo>
                    <a:pt x="808" y="599"/>
                  </a:lnTo>
                  <a:lnTo>
                    <a:pt x="804" y="594"/>
                  </a:lnTo>
                  <a:lnTo>
                    <a:pt x="805" y="583"/>
                  </a:lnTo>
                  <a:moveTo>
                    <a:pt x="838" y="572"/>
                  </a:moveTo>
                  <a:lnTo>
                    <a:pt x="843" y="580"/>
                  </a:lnTo>
                  <a:lnTo>
                    <a:pt x="854" y="580"/>
                  </a:lnTo>
                  <a:lnTo>
                    <a:pt x="859" y="590"/>
                  </a:lnTo>
                  <a:lnTo>
                    <a:pt x="856" y="593"/>
                  </a:lnTo>
                  <a:lnTo>
                    <a:pt x="865" y="608"/>
                  </a:lnTo>
                  <a:lnTo>
                    <a:pt x="865" y="614"/>
                  </a:lnTo>
                  <a:lnTo>
                    <a:pt x="861" y="617"/>
                  </a:lnTo>
                  <a:lnTo>
                    <a:pt x="861" y="621"/>
                  </a:lnTo>
                  <a:lnTo>
                    <a:pt x="851" y="629"/>
                  </a:lnTo>
                  <a:lnTo>
                    <a:pt x="848" y="622"/>
                  </a:lnTo>
                  <a:lnTo>
                    <a:pt x="848" y="617"/>
                  </a:lnTo>
                  <a:lnTo>
                    <a:pt x="851" y="614"/>
                  </a:lnTo>
                  <a:lnTo>
                    <a:pt x="851" y="608"/>
                  </a:lnTo>
                  <a:lnTo>
                    <a:pt x="844" y="599"/>
                  </a:lnTo>
                  <a:lnTo>
                    <a:pt x="841" y="581"/>
                  </a:lnTo>
                  <a:lnTo>
                    <a:pt x="838" y="575"/>
                  </a:lnTo>
                  <a:lnTo>
                    <a:pt x="838" y="572"/>
                  </a:lnTo>
                  <a:moveTo>
                    <a:pt x="574" y="487"/>
                  </a:moveTo>
                  <a:lnTo>
                    <a:pt x="556" y="507"/>
                  </a:lnTo>
                  <a:lnTo>
                    <a:pt x="556" y="513"/>
                  </a:lnTo>
                  <a:lnTo>
                    <a:pt x="566" y="510"/>
                  </a:lnTo>
                  <a:lnTo>
                    <a:pt x="569" y="500"/>
                  </a:lnTo>
                  <a:lnTo>
                    <a:pt x="579" y="490"/>
                  </a:lnTo>
                  <a:lnTo>
                    <a:pt x="574" y="487"/>
                  </a:lnTo>
                  <a:moveTo>
                    <a:pt x="428" y="564"/>
                  </a:moveTo>
                  <a:lnTo>
                    <a:pt x="428" y="567"/>
                  </a:lnTo>
                  <a:lnTo>
                    <a:pt x="436" y="572"/>
                  </a:lnTo>
                  <a:lnTo>
                    <a:pt x="436" y="565"/>
                  </a:lnTo>
                  <a:lnTo>
                    <a:pt x="439" y="570"/>
                  </a:lnTo>
                  <a:lnTo>
                    <a:pt x="456" y="570"/>
                  </a:lnTo>
                  <a:lnTo>
                    <a:pt x="459" y="568"/>
                  </a:lnTo>
                  <a:lnTo>
                    <a:pt x="460" y="559"/>
                  </a:lnTo>
                  <a:lnTo>
                    <a:pt x="457" y="555"/>
                  </a:lnTo>
                  <a:lnTo>
                    <a:pt x="451" y="555"/>
                  </a:lnTo>
                  <a:lnTo>
                    <a:pt x="451" y="552"/>
                  </a:lnTo>
                  <a:lnTo>
                    <a:pt x="452" y="549"/>
                  </a:lnTo>
                  <a:lnTo>
                    <a:pt x="452" y="547"/>
                  </a:lnTo>
                  <a:lnTo>
                    <a:pt x="446" y="546"/>
                  </a:lnTo>
                  <a:lnTo>
                    <a:pt x="431" y="564"/>
                  </a:lnTo>
                  <a:lnTo>
                    <a:pt x="428" y="564"/>
                  </a:lnTo>
                  <a:moveTo>
                    <a:pt x="390" y="593"/>
                  </a:moveTo>
                  <a:lnTo>
                    <a:pt x="397" y="621"/>
                  </a:lnTo>
                  <a:lnTo>
                    <a:pt x="407" y="621"/>
                  </a:lnTo>
                  <a:lnTo>
                    <a:pt x="418" y="608"/>
                  </a:lnTo>
                  <a:lnTo>
                    <a:pt x="420" y="614"/>
                  </a:lnTo>
                  <a:lnTo>
                    <a:pt x="449" y="594"/>
                  </a:lnTo>
                  <a:lnTo>
                    <a:pt x="452" y="591"/>
                  </a:lnTo>
                  <a:lnTo>
                    <a:pt x="447" y="585"/>
                  </a:lnTo>
                  <a:lnTo>
                    <a:pt x="447" y="581"/>
                  </a:lnTo>
                  <a:lnTo>
                    <a:pt x="449" y="577"/>
                  </a:lnTo>
                  <a:lnTo>
                    <a:pt x="446" y="575"/>
                  </a:lnTo>
                  <a:lnTo>
                    <a:pt x="436" y="580"/>
                  </a:lnTo>
                  <a:lnTo>
                    <a:pt x="436" y="575"/>
                  </a:lnTo>
                  <a:lnTo>
                    <a:pt x="423" y="572"/>
                  </a:lnTo>
                  <a:lnTo>
                    <a:pt x="412" y="573"/>
                  </a:lnTo>
                  <a:lnTo>
                    <a:pt x="412" y="590"/>
                  </a:lnTo>
                  <a:lnTo>
                    <a:pt x="407" y="580"/>
                  </a:lnTo>
                  <a:lnTo>
                    <a:pt x="400" y="580"/>
                  </a:lnTo>
                  <a:lnTo>
                    <a:pt x="395" y="581"/>
                  </a:lnTo>
                  <a:lnTo>
                    <a:pt x="390" y="593"/>
                  </a:lnTo>
                  <a:moveTo>
                    <a:pt x="379" y="630"/>
                  </a:moveTo>
                  <a:lnTo>
                    <a:pt x="381" y="627"/>
                  </a:lnTo>
                  <a:lnTo>
                    <a:pt x="390" y="622"/>
                  </a:lnTo>
                  <a:lnTo>
                    <a:pt x="392" y="624"/>
                  </a:lnTo>
                  <a:lnTo>
                    <a:pt x="399" y="624"/>
                  </a:lnTo>
                  <a:lnTo>
                    <a:pt x="405" y="630"/>
                  </a:lnTo>
                  <a:lnTo>
                    <a:pt x="394" y="629"/>
                  </a:lnTo>
                  <a:lnTo>
                    <a:pt x="392" y="625"/>
                  </a:lnTo>
                  <a:lnTo>
                    <a:pt x="387" y="629"/>
                  </a:lnTo>
                  <a:lnTo>
                    <a:pt x="379" y="630"/>
                  </a:lnTo>
                  <a:moveTo>
                    <a:pt x="355" y="647"/>
                  </a:moveTo>
                  <a:lnTo>
                    <a:pt x="350" y="650"/>
                  </a:lnTo>
                  <a:lnTo>
                    <a:pt x="358" y="656"/>
                  </a:lnTo>
                  <a:lnTo>
                    <a:pt x="361" y="653"/>
                  </a:lnTo>
                  <a:lnTo>
                    <a:pt x="361" y="647"/>
                  </a:lnTo>
                  <a:lnTo>
                    <a:pt x="355" y="647"/>
                  </a:lnTo>
                  <a:moveTo>
                    <a:pt x="325" y="609"/>
                  </a:moveTo>
                  <a:lnTo>
                    <a:pt x="332" y="611"/>
                  </a:lnTo>
                  <a:lnTo>
                    <a:pt x="335" y="612"/>
                  </a:lnTo>
                  <a:lnTo>
                    <a:pt x="325" y="614"/>
                  </a:lnTo>
                  <a:lnTo>
                    <a:pt x="325" y="609"/>
                  </a:lnTo>
                  <a:moveTo>
                    <a:pt x="262" y="664"/>
                  </a:moveTo>
                  <a:lnTo>
                    <a:pt x="262" y="668"/>
                  </a:lnTo>
                  <a:lnTo>
                    <a:pt x="265" y="668"/>
                  </a:lnTo>
                  <a:lnTo>
                    <a:pt x="264" y="664"/>
                  </a:lnTo>
                  <a:lnTo>
                    <a:pt x="262" y="664"/>
                  </a:lnTo>
                  <a:moveTo>
                    <a:pt x="260" y="650"/>
                  </a:moveTo>
                  <a:lnTo>
                    <a:pt x="255" y="655"/>
                  </a:lnTo>
                  <a:lnTo>
                    <a:pt x="255" y="656"/>
                  </a:lnTo>
                  <a:lnTo>
                    <a:pt x="259" y="663"/>
                  </a:lnTo>
                  <a:lnTo>
                    <a:pt x="264" y="658"/>
                  </a:lnTo>
                  <a:lnTo>
                    <a:pt x="260" y="656"/>
                  </a:lnTo>
                  <a:lnTo>
                    <a:pt x="260" y="650"/>
                  </a:lnTo>
                  <a:moveTo>
                    <a:pt x="251" y="647"/>
                  </a:moveTo>
                  <a:lnTo>
                    <a:pt x="249" y="651"/>
                  </a:lnTo>
                  <a:lnTo>
                    <a:pt x="242" y="651"/>
                  </a:lnTo>
                  <a:lnTo>
                    <a:pt x="241" y="653"/>
                  </a:lnTo>
                  <a:lnTo>
                    <a:pt x="241" y="658"/>
                  </a:lnTo>
                  <a:lnTo>
                    <a:pt x="239" y="663"/>
                  </a:lnTo>
                  <a:lnTo>
                    <a:pt x="241" y="663"/>
                  </a:lnTo>
                  <a:lnTo>
                    <a:pt x="244" y="658"/>
                  </a:lnTo>
                  <a:lnTo>
                    <a:pt x="249" y="658"/>
                  </a:lnTo>
                  <a:lnTo>
                    <a:pt x="252" y="653"/>
                  </a:lnTo>
                  <a:lnTo>
                    <a:pt x="254" y="647"/>
                  </a:lnTo>
                  <a:lnTo>
                    <a:pt x="251" y="647"/>
                  </a:lnTo>
                  <a:moveTo>
                    <a:pt x="229" y="637"/>
                  </a:moveTo>
                  <a:lnTo>
                    <a:pt x="229" y="645"/>
                  </a:lnTo>
                  <a:lnTo>
                    <a:pt x="236" y="650"/>
                  </a:lnTo>
                  <a:lnTo>
                    <a:pt x="241" y="647"/>
                  </a:lnTo>
                  <a:lnTo>
                    <a:pt x="241" y="642"/>
                  </a:lnTo>
                  <a:lnTo>
                    <a:pt x="249" y="640"/>
                  </a:lnTo>
                  <a:lnTo>
                    <a:pt x="249" y="637"/>
                  </a:lnTo>
                  <a:lnTo>
                    <a:pt x="244" y="637"/>
                  </a:lnTo>
                  <a:lnTo>
                    <a:pt x="241" y="640"/>
                  </a:lnTo>
                  <a:lnTo>
                    <a:pt x="238" y="637"/>
                  </a:lnTo>
                  <a:lnTo>
                    <a:pt x="229" y="637"/>
                  </a:lnTo>
                  <a:moveTo>
                    <a:pt x="207" y="637"/>
                  </a:moveTo>
                  <a:lnTo>
                    <a:pt x="212" y="640"/>
                  </a:lnTo>
                  <a:lnTo>
                    <a:pt x="210" y="645"/>
                  </a:lnTo>
                  <a:lnTo>
                    <a:pt x="203" y="640"/>
                  </a:lnTo>
                  <a:lnTo>
                    <a:pt x="207" y="637"/>
                  </a:lnTo>
                  <a:moveTo>
                    <a:pt x="187" y="643"/>
                  </a:moveTo>
                  <a:lnTo>
                    <a:pt x="194" y="643"/>
                  </a:lnTo>
                  <a:lnTo>
                    <a:pt x="190" y="647"/>
                  </a:lnTo>
                  <a:lnTo>
                    <a:pt x="187" y="643"/>
                  </a:lnTo>
                  <a:moveTo>
                    <a:pt x="171" y="656"/>
                  </a:moveTo>
                  <a:lnTo>
                    <a:pt x="179" y="661"/>
                  </a:lnTo>
                  <a:lnTo>
                    <a:pt x="172" y="663"/>
                  </a:lnTo>
                  <a:lnTo>
                    <a:pt x="171" y="656"/>
                  </a:lnTo>
                  <a:moveTo>
                    <a:pt x="54" y="511"/>
                  </a:moveTo>
                  <a:lnTo>
                    <a:pt x="59" y="515"/>
                  </a:lnTo>
                  <a:lnTo>
                    <a:pt x="55" y="516"/>
                  </a:lnTo>
                  <a:lnTo>
                    <a:pt x="54" y="511"/>
                  </a:lnTo>
                  <a:moveTo>
                    <a:pt x="51" y="482"/>
                  </a:moveTo>
                  <a:lnTo>
                    <a:pt x="52" y="487"/>
                  </a:lnTo>
                  <a:lnTo>
                    <a:pt x="55" y="482"/>
                  </a:lnTo>
                  <a:lnTo>
                    <a:pt x="51" y="482"/>
                  </a:lnTo>
                  <a:moveTo>
                    <a:pt x="163" y="393"/>
                  </a:moveTo>
                  <a:lnTo>
                    <a:pt x="169" y="393"/>
                  </a:lnTo>
                  <a:lnTo>
                    <a:pt x="174" y="394"/>
                  </a:lnTo>
                  <a:lnTo>
                    <a:pt x="179" y="391"/>
                  </a:lnTo>
                  <a:lnTo>
                    <a:pt x="186" y="391"/>
                  </a:lnTo>
                  <a:lnTo>
                    <a:pt x="192" y="394"/>
                  </a:lnTo>
                  <a:lnTo>
                    <a:pt x="197" y="404"/>
                  </a:lnTo>
                  <a:lnTo>
                    <a:pt x="195" y="407"/>
                  </a:lnTo>
                  <a:lnTo>
                    <a:pt x="190" y="417"/>
                  </a:lnTo>
                  <a:lnTo>
                    <a:pt x="179" y="415"/>
                  </a:lnTo>
                  <a:lnTo>
                    <a:pt x="169" y="407"/>
                  </a:lnTo>
                  <a:lnTo>
                    <a:pt x="164" y="406"/>
                  </a:lnTo>
                  <a:lnTo>
                    <a:pt x="159" y="396"/>
                  </a:lnTo>
                  <a:lnTo>
                    <a:pt x="163" y="393"/>
                  </a:lnTo>
                  <a:moveTo>
                    <a:pt x="65" y="326"/>
                  </a:moveTo>
                  <a:lnTo>
                    <a:pt x="65" y="334"/>
                  </a:lnTo>
                  <a:lnTo>
                    <a:pt x="75" y="344"/>
                  </a:lnTo>
                  <a:lnTo>
                    <a:pt x="75" y="345"/>
                  </a:lnTo>
                  <a:lnTo>
                    <a:pt x="72" y="345"/>
                  </a:lnTo>
                  <a:lnTo>
                    <a:pt x="64" y="341"/>
                  </a:lnTo>
                  <a:lnTo>
                    <a:pt x="62" y="336"/>
                  </a:lnTo>
                  <a:lnTo>
                    <a:pt x="60" y="329"/>
                  </a:lnTo>
                  <a:lnTo>
                    <a:pt x="65" y="326"/>
                  </a:lnTo>
                  <a:moveTo>
                    <a:pt x="150" y="217"/>
                  </a:moveTo>
                  <a:lnTo>
                    <a:pt x="150" y="222"/>
                  </a:lnTo>
                  <a:lnTo>
                    <a:pt x="159" y="232"/>
                  </a:lnTo>
                  <a:lnTo>
                    <a:pt x="169" y="232"/>
                  </a:lnTo>
                  <a:lnTo>
                    <a:pt x="172" y="236"/>
                  </a:lnTo>
                  <a:lnTo>
                    <a:pt x="172" y="243"/>
                  </a:lnTo>
                  <a:lnTo>
                    <a:pt x="182" y="253"/>
                  </a:lnTo>
                  <a:lnTo>
                    <a:pt x="190" y="258"/>
                  </a:lnTo>
                  <a:lnTo>
                    <a:pt x="190" y="261"/>
                  </a:lnTo>
                  <a:lnTo>
                    <a:pt x="187" y="266"/>
                  </a:lnTo>
                  <a:lnTo>
                    <a:pt x="181" y="261"/>
                  </a:lnTo>
                  <a:lnTo>
                    <a:pt x="171" y="261"/>
                  </a:lnTo>
                  <a:lnTo>
                    <a:pt x="166" y="258"/>
                  </a:lnTo>
                  <a:lnTo>
                    <a:pt x="163" y="248"/>
                  </a:lnTo>
                  <a:lnTo>
                    <a:pt x="156" y="238"/>
                  </a:lnTo>
                  <a:lnTo>
                    <a:pt x="143" y="236"/>
                  </a:lnTo>
                  <a:lnTo>
                    <a:pt x="138" y="233"/>
                  </a:lnTo>
                  <a:lnTo>
                    <a:pt x="143" y="223"/>
                  </a:lnTo>
                  <a:lnTo>
                    <a:pt x="150" y="217"/>
                  </a:lnTo>
                  <a:moveTo>
                    <a:pt x="228" y="196"/>
                  </a:moveTo>
                  <a:lnTo>
                    <a:pt x="233" y="196"/>
                  </a:lnTo>
                  <a:lnTo>
                    <a:pt x="233" y="201"/>
                  </a:lnTo>
                  <a:lnTo>
                    <a:pt x="228" y="201"/>
                  </a:lnTo>
                  <a:lnTo>
                    <a:pt x="228" y="196"/>
                  </a:lnTo>
                  <a:moveTo>
                    <a:pt x="303" y="288"/>
                  </a:moveTo>
                  <a:lnTo>
                    <a:pt x="308" y="288"/>
                  </a:lnTo>
                  <a:lnTo>
                    <a:pt x="308" y="293"/>
                  </a:lnTo>
                  <a:lnTo>
                    <a:pt x="299" y="292"/>
                  </a:lnTo>
                  <a:lnTo>
                    <a:pt x="303" y="288"/>
                  </a:lnTo>
                  <a:moveTo>
                    <a:pt x="898" y="650"/>
                  </a:moveTo>
                  <a:lnTo>
                    <a:pt x="891" y="651"/>
                  </a:lnTo>
                  <a:lnTo>
                    <a:pt x="891" y="656"/>
                  </a:lnTo>
                  <a:lnTo>
                    <a:pt x="896" y="656"/>
                  </a:lnTo>
                  <a:lnTo>
                    <a:pt x="898" y="650"/>
                  </a:lnTo>
                  <a:moveTo>
                    <a:pt x="164" y="629"/>
                  </a:moveTo>
                  <a:lnTo>
                    <a:pt x="159" y="627"/>
                  </a:lnTo>
                  <a:lnTo>
                    <a:pt x="140" y="629"/>
                  </a:lnTo>
                  <a:lnTo>
                    <a:pt x="127" y="635"/>
                  </a:lnTo>
                  <a:lnTo>
                    <a:pt x="127" y="645"/>
                  </a:lnTo>
                  <a:lnTo>
                    <a:pt x="135" y="648"/>
                  </a:lnTo>
                  <a:lnTo>
                    <a:pt x="142" y="643"/>
                  </a:lnTo>
                  <a:lnTo>
                    <a:pt x="150" y="643"/>
                  </a:lnTo>
                  <a:lnTo>
                    <a:pt x="172" y="650"/>
                  </a:lnTo>
                  <a:lnTo>
                    <a:pt x="172" y="643"/>
                  </a:lnTo>
                  <a:lnTo>
                    <a:pt x="164" y="638"/>
                  </a:lnTo>
                  <a:lnTo>
                    <a:pt x="164" y="629"/>
                  </a:lnTo>
                  <a:moveTo>
                    <a:pt x="174" y="638"/>
                  </a:moveTo>
                  <a:lnTo>
                    <a:pt x="172" y="632"/>
                  </a:lnTo>
                  <a:lnTo>
                    <a:pt x="179" y="634"/>
                  </a:lnTo>
                  <a:lnTo>
                    <a:pt x="179" y="640"/>
                  </a:lnTo>
                  <a:lnTo>
                    <a:pt x="187" y="640"/>
                  </a:lnTo>
                  <a:lnTo>
                    <a:pt x="189" y="629"/>
                  </a:lnTo>
                  <a:lnTo>
                    <a:pt x="190" y="640"/>
                  </a:lnTo>
                  <a:lnTo>
                    <a:pt x="202" y="638"/>
                  </a:lnTo>
                  <a:lnTo>
                    <a:pt x="216" y="624"/>
                  </a:lnTo>
                  <a:lnTo>
                    <a:pt x="221" y="624"/>
                  </a:lnTo>
                  <a:lnTo>
                    <a:pt x="218" y="630"/>
                  </a:lnTo>
                  <a:lnTo>
                    <a:pt x="225" y="634"/>
                  </a:lnTo>
                  <a:lnTo>
                    <a:pt x="244" y="634"/>
                  </a:lnTo>
                  <a:lnTo>
                    <a:pt x="255" y="627"/>
                  </a:lnTo>
                  <a:lnTo>
                    <a:pt x="262" y="627"/>
                  </a:lnTo>
                  <a:lnTo>
                    <a:pt x="264" y="634"/>
                  </a:lnTo>
                  <a:lnTo>
                    <a:pt x="267" y="632"/>
                  </a:lnTo>
                  <a:lnTo>
                    <a:pt x="268" y="625"/>
                  </a:lnTo>
                  <a:lnTo>
                    <a:pt x="296" y="627"/>
                  </a:lnTo>
                  <a:lnTo>
                    <a:pt x="304" y="619"/>
                  </a:lnTo>
                  <a:lnTo>
                    <a:pt x="298" y="614"/>
                  </a:lnTo>
                  <a:lnTo>
                    <a:pt x="301" y="608"/>
                  </a:lnTo>
                  <a:lnTo>
                    <a:pt x="312" y="609"/>
                  </a:lnTo>
                  <a:lnTo>
                    <a:pt x="312" y="604"/>
                  </a:lnTo>
                  <a:lnTo>
                    <a:pt x="324" y="604"/>
                  </a:lnTo>
                  <a:lnTo>
                    <a:pt x="327" y="599"/>
                  </a:lnTo>
                  <a:lnTo>
                    <a:pt x="332" y="601"/>
                  </a:lnTo>
                  <a:lnTo>
                    <a:pt x="353" y="591"/>
                  </a:lnTo>
                  <a:lnTo>
                    <a:pt x="355" y="583"/>
                  </a:lnTo>
                  <a:lnTo>
                    <a:pt x="381" y="572"/>
                  </a:lnTo>
                  <a:lnTo>
                    <a:pt x="390" y="564"/>
                  </a:lnTo>
                  <a:lnTo>
                    <a:pt x="395" y="560"/>
                  </a:lnTo>
                  <a:lnTo>
                    <a:pt x="402" y="565"/>
                  </a:lnTo>
                  <a:lnTo>
                    <a:pt x="412" y="560"/>
                  </a:lnTo>
                  <a:lnTo>
                    <a:pt x="416" y="552"/>
                  </a:lnTo>
                  <a:lnTo>
                    <a:pt x="420" y="546"/>
                  </a:lnTo>
                  <a:lnTo>
                    <a:pt x="428" y="541"/>
                  </a:lnTo>
                  <a:lnTo>
                    <a:pt x="434" y="538"/>
                  </a:lnTo>
                  <a:lnTo>
                    <a:pt x="436" y="531"/>
                  </a:lnTo>
                  <a:lnTo>
                    <a:pt x="431" y="523"/>
                  </a:lnTo>
                  <a:lnTo>
                    <a:pt x="421" y="523"/>
                  </a:lnTo>
                  <a:lnTo>
                    <a:pt x="420" y="516"/>
                  </a:lnTo>
                  <a:lnTo>
                    <a:pt x="423" y="510"/>
                  </a:lnTo>
                  <a:lnTo>
                    <a:pt x="430" y="508"/>
                  </a:lnTo>
                  <a:lnTo>
                    <a:pt x="436" y="502"/>
                  </a:lnTo>
                  <a:lnTo>
                    <a:pt x="446" y="500"/>
                  </a:lnTo>
                  <a:lnTo>
                    <a:pt x="460" y="485"/>
                  </a:lnTo>
                  <a:lnTo>
                    <a:pt x="462" y="479"/>
                  </a:lnTo>
                  <a:lnTo>
                    <a:pt x="470" y="469"/>
                  </a:lnTo>
                  <a:lnTo>
                    <a:pt x="488" y="450"/>
                  </a:lnTo>
                  <a:lnTo>
                    <a:pt x="499" y="445"/>
                  </a:lnTo>
                  <a:lnTo>
                    <a:pt x="508" y="441"/>
                  </a:lnTo>
                  <a:lnTo>
                    <a:pt x="517" y="445"/>
                  </a:lnTo>
                  <a:lnTo>
                    <a:pt x="524" y="458"/>
                  </a:lnTo>
                  <a:lnTo>
                    <a:pt x="517" y="458"/>
                  </a:lnTo>
                  <a:lnTo>
                    <a:pt x="511" y="450"/>
                  </a:lnTo>
                  <a:lnTo>
                    <a:pt x="496" y="459"/>
                  </a:lnTo>
                  <a:lnTo>
                    <a:pt x="488" y="459"/>
                  </a:lnTo>
                  <a:lnTo>
                    <a:pt x="488" y="474"/>
                  </a:lnTo>
                  <a:lnTo>
                    <a:pt x="473" y="497"/>
                  </a:lnTo>
                  <a:lnTo>
                    <a:pt x="477" y="507"/>
                  </a:lnTo>
                  <a:lnTo>
                    <a:pt x="486" y="507"/>
                  </a:lnTo>
                  <a:lnTo>
                    <a:pt x="485" y="511"/>
                  </a:lnTo>
                  <a:lnTo>
                    <a:pt x="478" y="511"/>
                  </a:lnTo>
                  <a:lnTo>
                    <a:pt x="467" y="520"/>
                  </a:lnTo>
                  <a:lnTo>
                    <a:pt x="467" y="525"/>
                  </a:lnTo>
                  <a:lnTo>
                    <a:pt x="475" y="529"/>
                  </a:lnTo>
                  <a:lnTo>
                    <a:pt x="491" y="526"/>
                  </a:lnTo>
                  <a:lnTo>
                    <a:pt x="498" y="518"/>
                  </a:lnTo>
                  <a:lnTo>
                    <a:pt x="504" y="518"/>
                  </a:lnTo>
                  <a:lnTo>
                    <a:pt x="517" y="510"/>
                  </a:lnTo>
                  <a:lnTo>
                    <a:pt x="521" y="500"/>
                  </a:lnTo>
                  <a:lnTo>
                    <a:pt x="527" y="500"/>
                  </a:lnTo>
                  <a:lnTo>
                    <a:pt x="556" y="503"/>
                  </a:lnTo>
                  <a:lnTo>
                    <a:pt x="561" y="498"/>
                  </a:lnTo>
                  <a:lnTo>
                    <a:pt x="566" y="477"/>
                  </a:lnTo>
                  <a:lnTo>
                    <a:pt x="560" y="482"/>
                  </a:lnTo>
                  <a:lnTo>
                    <a:pt x="561" y="472"/>
                  </a:lnTo>
                  <a:lnTo>
                    <a:pt x="555" y="466"/>
                  </a:lnTo>
                  <a:lnTo>
                    <a:pt x="558" y="458"/>
                  </a:lnTo>
                  <a:lnTo>
                    <a:pt x="558" y="466"/>
                  </a:lnTo>
                  <a:lnTo>
                    <a:pt x="574" y="466"/>
                  </a:lnTo>
                  <a:lnTo>
                    <a:pt x="578" y="461"/>
                  </a:lnTo>
                  <a:lnTo>
                    <a:pt x="586" y="461"/>
                  </a:lnTo>
                  <a:lnTo>
                    <a:pt x="584" y="468"/>
                  </a:lnTo>
                  <a:lnTo>
                    <a:pt x="592" y="469"/>
                  </a:lnTo>
                  <a:lnTo>
                    <a:pt x="584" y="474"/>
                  </a:lnTo>
                  <a:lnTo>
                    <a:pt x="604" y="481"/>
                  </a:lnTo>
                  <a:lnTo>
                    <a:pt x="586" y="482"/>
                  </a:lnTo>
                  <a:lnTo>
                    <a:pt x="581" y="487"/>
                  </a:lnTo>
                  <a:lnTo>
                    <a:pt x="584" y="494"/>
                  </a:lnTo>
                  <a:lnTo>
                    <a:pt x="607" y="485"/>
                  </a:lnTo>
                  <a:lnTo>
                    <a:pt x="617" y="494"/>
                  </a:lnTo>
                  <a:lnTo>
                    <a:pt x="620" y="490"/>
                  </a:lnTo>
                  <a:lnTo>
                    <a:pt x="623" y="497"/>
                  </a:lnTo>
                  <a:lnTo>
                    <a:pt x="641" y="507"/>
                  </a:lnTo>
                  <a:lnTo>
                    <a:pt x="656" y="507"/>
                  </a:lnTo>
                  <a:lnTo>
                    <a:pt x="673" y="505"/>
                  </a:lnTo>
                  <a:lnTo>
                    <a:pt x="693" y="510"/>
                  </a:lnTo>
                  <a:lnTo>
                    <a:pt x="703" y="518"/>
                  </a:lnTo>
                  <a:lnTo>
                    <a:pt x="724" y="520"/>
                  </a:lnTo>
                  <a:lnTo>
                    <a:pt x="732" y="513"/>
                  </a:lnTo>
                  <a:lnTo>
                    <a:pt x="735" y="525"/>
                  </a:lnTo>
                  <a:lnTo>
                    <a:pt x="727" y="528"/>
                  </a:lnTo>
                  <a:lnTo>
                    <a:pt x="732" y="533"/>
                  </a:lnTo>
                  <a:lnTo>
                    <a:pt x="766" y="551"/>
                  </a:lnTo>
                  <a:lnTo>
                    <a:pt x="773" y="562"/>
                  </a:lnTo>
                  <a:lnTo>
                    <a:pt x="799" y="581"/>
                  </a:lnTo>
                  <a:lnTo>
                    <a:pt x="813" y="572"/>
                  </a:lnTo>
                  <a:lnTo>
                    <a:pt x="812" y="562"/>
                  </a:lnTo>
                  <a:lnTo>
                    <a:pt x="795" y="552"/>
                  </a:lnTo>
                  <a:lnTo>
                    <a:pt x="808" y="559"/>
                  </a:lnTo>
                  <a:lnTo>
                    <a:pt x="812" y="555"/>
                  </a:lnTo>
                  <a:lnTo>
                    <a:pt x="815" y="562"/>
                  </a:lnTo>
                  <a:lnTo>
                    <a:pt x="815" y="573"/>
                  </a:lnTo>
                  <a:lnTo>
                    <a:pt x="825" y="572"/>
                  </a:lnTo>
                  <a:lnTo>
                    <a:pt x="835" y="580"/>
                  </a:lnTo>
                  <a:lnTo>
                    <a:pt x="823" y="534"/>
                  </a:lnTo>
                  <a:lnTo>
                    <a:pt x="830" y="539"/>
                  </a:lnTo>
                  <a:lnTo>
                    <a:pt x="836" y="568"/>
                  </a:lnTo>
                  <a:lnTo>
                    <a:pt x="846" y="580"/>
                  </a:lnTo>
                  <a:lnTo>
                    <a:pt x="857" y="578"/>
                  </a:lnTo>
                  <a:lnTo>
                    <a:pt x="865" y="594"/>
                  </a:lnTo>
                  <a:lnTo>
                    <a:pt x="870" y="594"/>
                  </a:lnTo>
                  <a:lnTo>
                    <a:pt x="872" y="621"/>
                  </a:lnTo>
                  <a:lnTo>
                    <a:pt x="888" y="622"/>
                  </a:lnTo>
                  <a:lnTo>
                    <a:pt x="896" y="632"/>
                  </a:lnTo>
                  <a:lnTo>
                    <a:pt x="904" y="637"/>
                  </a:lnTo>
                  <a:lnTo>
                    <a:pt x="906" y="650"/>
                  </a:lnTo>
                  <a:lnTo>
                    <a:pt x="898" y="663"/>
                  </a:lnTo>
                  <a:lnTo>
                    <a:pt x="911" y="669"/>
                  </a:lnTo>
                  <a:lnTo>
                    <a:pt x="916" y="660"/>
                  </a:lnTo>
                  <a:lnTo>
                    <a:pt x="916" y="673"/>
                  </a:lnTo>
                  <a:lnTo>
                    <a:pt x="913" y="677"/>
                  </a:lnTo>
                  <a:lnTo>
                    <a:pt x="919" y="686"/>
                  </a:lnTo>
                  <a:lnTo>
                    <a:pt x="922" y="674"/>
                  </a:lnTo>
                  <a:lnTo>
                    <a:pt x="921" y="669"/>
                  </a:lnTo>
                  <a:lnTo>
                    <a:pt x="924" y="669"/>
                  </a:lnTo>
                  <a:lnTo>
                    <a:pt x="927" y="681"/>
                  </a:lnTo>
                  <a:lnTo>
                    <a:pt x="922" y="687"/>
                  </a:lnTo>
                  <a:lnTo>
                    <a:pt x="926" y="699"/>
                  </a:lnTo>
                  <a:lnTo>
                    <a:pt x="927" y="700"/>
                  </a:lnTo>
                  <a:lnTo>
                    <a:pt x="929" y="694"/>
                  </a:lnTo>
                  <a:lnTo>
                    <a:pt x="932" y="695"/>
                  </a:lnTo>
                  <a:lnTo>
                    <a:pt x="930" y="705"/>
                  </a:lnTo>
                  <a:lnTo>
                    <a:pt x="937" y="707"/>
                  </a:lnTo>
                  <a:lnTo>
                    <a:pt x="935" y="710"/>
                  </a:lnTo>
                  <a:lnTo>
                    <a:pt x="942" y="710"/>
                  </a:lnTo>
                  <a:lnTo>
                    <a:pt x="942" y="705"/>
                  </a:lnTo>
                  <a:lnTo>
                    <a:pt x="939" y="705"/>
                  </a:lnTo>
                  <a:lnTo>
                    <a:pt x="939" y="697"/>
                  </a:lnTo>
                  <a:lnTo>
                    <a:pt x="935" y="695"/>
                  </a:lnTo>
                  <a:lnTo>
                    <a:pt x="942" y="694"/>
                  </a:lnTo>
                  <a:lnTo>
                    <a:pt x="945" y="689"/>
                  </a:lnTo>
                  <a:lnTo>
                    <a:pt x="945" y="682"/>
                  </a:lnTo>
                  <a:lnTo>
                    <a:pt x="947" y="689"/>
                  </a:lnTo>
                  <a:lnTo>
                    <a:pt x="945" y="697"/>
                  </a:lnTo>
                  <a:lnTo>
                    <a:pt x="950" y="715"/>
                  </a:lnTo>
                  <a:lnTo>
                    <a:pt x="958" y="715"/>
                  </a:lnTo>
                  <a:lnTo>
                    <a:pt x="968" y="695"/>
                  </a:lnTo>
                  <a:lnTo>
                    <a:pt x="970" y="687"/>
                  </a:lnTo>
                  <a:lnTo>
                    <a:pt x="963" y="668"/>
                  </a:lnTo>
                  <a:lnTo>
                    <a:pt x="963" y="663"/>
                  </a:lnTo>
                  <a:lnTo>
                    <a:pt x="965" y="656"/>
                  </a:lnTo>
                  <a:lnTo>
                    <a:pt x="961" y="653"/>
                  </a:lnTo>
                  <a:lnTo>
                    <a:pt x="953" y="655"/>
                  </a:lnTo>
                  <a:lnTo>
                    <a:pt x="942" y="645"/>
                  </a:lnTo>
                  <a:lnTo>
                    <a:pt x="934" y="645"/>
                  </a:lnTo>
                  <a:lnTo>
                    <a:pt x="926" y="638"/>
                  </a:lnTo>
                  <a:lnTo>
                    <a:pt x="917" y="638"/>
                  </a:lnTo>
                  <a:lnTo>
                    <a:pt x="916" y="630"/>
                  </a:lnTo>
                  <a:lnTo>
                    <a:pt x="909" y="630"/>
                  </a:lnTo>
                  <a:lnTo>
                    <a:pt x="908" y="622"/>
                  </a:lnTo>
                  <a:lnTo>
                    <a:pt x="903" y="621"/>
                  </a:lnTo>
                  <a:lnTo>
                    <a:pt x="904" y="612"/>
                  </a:lnTo>
                  <a:lnTo>
                    <a:pt x="880" y="578"/>
                  </a:lnTo>
                  <a:lnTo>
                    <a:pt x="872" y="572"/>
                  </a:lnTo>
                  <a:lnTo>
                    <a:pt x="872" y="565"/>
                  </a:lnTo>
                  <a:lnTo>
                    <a:pt x="852" y="549"/>
                  </a:lnTo>
                  <a:lnTo>
                    <a:pt x="849" y="544"/>
                  </a:lnTo>
                  <a:lnTo>
                    <a:pt x="841" y="534"/>
                  </a:lnTo>
                  <a:lnTo>
                    <a:pt x="833" y="533"/>
                  </a:lnTo>
                  <a:lnTo>
                    <a:pt x="833" y="521"/>
                  </a:lnTo>
                  <a:lnTo>
                    <a:pt x="826" y="516"/>
                  </a:lnTo>
                  <a:lnTo>
                    <a:pt x="818" y="513"/>
                  </a:lnTo>
                  <a:lnTo>
                    <a:pt x="808" y="518"/>
                  </a:lnTo>
                  <a:lnTo>
                    <a:pt x="802" y="528"/>
                  </a:lnTo>
                  <a:lnTo>
                    <a:pt x="800" y="539"/>
                  </a:lnTo>
                  <a:lnTo>
                    <a:pt x="792" y="539"/>
                  </a:lnTo>
                  <a:lnTo>
                    <a:pt x="781" y="552"/>
                  </a:lnTo>
                  <a:lnTo>
                    <a:pt x="778" y="551"/>
                  </a:lnTo>
                  <a:lnTo>
                    <a:pt x="778" y="539"/>
                  </a:lnTo>
                  <a:lnTo>
                    <a:pt x="766" y="529"/>
                  </a:lnTo>
                  <a:lnTo>
                    <a:pt x="756" y="520"/>
                  </a:lnTo>
                  <a:lnTo>
                    <a:pt x="753" y="510"/>
                  </a:lnTo>
                  <a:lnTo>
                    <a:pt x="742" y="505"/>
                  </a:lnTo>
                  <a:lnTo>
                    <a:pt x="743" y="494"/>
                  </a:lnTo>
                  <a:lnTo>
                    <a:pt x="730" y="494"/>
                  </a:lnTo>
                  <a:lnTo>
                    <a:pt x="727" y="498"/>
                  </a:lnTo>
                  <a:lnTo>
                    <a:pt x="721" y="498"/>
                  </a:lnTo>
                  <a:lnTo>
                    <a:pt x="717" y="495"/>
                  </a:lnTo>
                  <a:lnTo>
                    <a:pt x="713" y="500"/>
                  </a:lnTo>
                  <a:lnTo>
                    <a:pt x="704" y="494"/>
                  </a:lnTo>
                  <a:lnTo>
                    <a:pt x="704" y="95"/>
                  </a:lnTo>
                  <a:lnTo>
                    <a:pt x="672" y="75"/>
                  </a:lnTo>
                  <a:lnTo>
                    <a:pt x="664" y="74"/>
                  </a:lnTo>
                  <a:lnTo>
                    <a:pt x="652" y="79"/>
                  </a:lnTo>
                  <a:lnTo>
                    <a:pt x="643" y="79"/>
                  </a:lnTo>
                  <a:lnTo>
                    <a:pt x="633" y="72"/>
                  </a:lnTo>
                  <a:lnTo>
                    <a:pt x="612" y="69"/>
                  </a:lnTo>
                  <a:lnTo>
                    <a:pt x="586" y="52"/>
                  </a:lnTo>
                  <a:lnTo>
                    <a:pt x="558" y="49"/>
                  </a:lnTo>
                  <a:lnTo>
                    <a:pt x="550" y="52"/>
                  </a:lnTo>
                  <a:lnTo>
                    <a:pt x="548" y="44"/>
                  </a:lnTo>
                  <a:lnTo>
                    <a:pt x="540" y="41"/>
                  </a:lnTo>
                  <a:lnTo>
                    <a:pt x="545" y="36"/>
                  </a:lnTo>
                  <a:lnTo>
                    <a:pt x="543" y="31"/>
                  </a:lnTo>
                  <a:lnTo>
                    <a:pt x="529" y="26"/>
                  </a:lnTo>
                  <a:lnTo>
                    <a:pt x="517" y="26"/>
                  </a:lnTo>
                  <a:lnTo>
                    <a:pt x="516" y="28"/>
                  </a:lnTo>
                  <a:lnTo>
                    <a:pt x="512" y="26"/>
                  </a:lnTo>
                  <a:lnTo>
                    <a:pt x="512" y="13"/>
                  </a:lnTo>
                  <a:lnTo>
                    <a:pt x="509" y="10"/>
                  </a:lnTo>
                  <a:lnTo>
                    <a:pt x="498" y="23"/>
                  </a:lnTo>
                  <a:lnTo>
                    <a:pt x="493" y="23"/>
                  </a:lnTo>
                  <a:lnTo>
                    <a:pt x="493" y="18"/>
                  </a:lnTo>
                  <a:lnTo>
                    <a:pt x="501" y="15"/>
                  </a:lnTo>
                  <a:lnTo>
                    <a:pt x="501" y="12"/>
                  </a:lnTo>
                  <a:lnTo>
                    <a:pt x="493" y="0"/>
                  </a:lnTo>
                  <a:lnTo>
                    <a:pt x="488" y="0"/>
                  </a:lnTo>
                  <a:lnTo>
                    <a:pt x="467" y="13"/>
                  </a:lnTo>
                  <a:lnTo>
                    <a:pt x="449" y="13"/>
                  </a:lnTo>
                  <a:lnTo>
                    <a:pt x="451" y="10"/>
                  </a:lnTo>
                  <a:lnTo>
                    <a:pt x="443" y="10"/>
                  </a:lnTo>
                  <a:lnTo>
                    <a:pt x="418" y="25"/>
                  </a:lnTo>
                  <a:lnTo>
                    <a:pt x="410" y="25"/>
                  </a:lnTo>
                  <a:lnTo>
                    <a:pt x="407" y="22"/>
                  </a:lnTo>
                  <a:lnTo>
                    <a:pt x="394" y="28"/>
                  </a:lnTo>
                  <a:lnTo>
                    <a:pt x="377" y="46"/>
                  </a:lnTo>
                  <a:lnTo>
                    <a:pt x="364" y="59"/>
                  </a:lnTo>
                  <a:lnTo>
                    <a:pt x="358" y="64"/>
                  </a:lnTo>
                  <a:lnTo>
                    <a:pt x="345" y="64"/>
                  </a:lnTo>
                  <a:lnTo>
                    <a:pt x="335" y="62"/>
                  </a:lnTo>
                  <a:lnTo>
                    <a:pt x="324" y="56"/>
                  </a:lnTo>
                  <a:lnTo>
                    <a:pt x="324" y="56"/>
                  </a:lnTo>
                  <a:lnTo>
                    <a:pt x="311" y="75"/>
                  </a:lnTo>
                  <a:lnTo>
                    <a:pt x="311" y="85"/>
                  </a:lnTo>
                  <a:lnTo>
                    <a:pt x="322" y="96"/>
                  </a:lnTo>
                  <a:lnTo>
                    <a:pt x="332" y="118"/>
                  </a:lnTo>
                  <a:lnTo>
                    <a:pt x="334" y="142"/>
                  </a:lnTo>
                  <a:lnTo>
                    <a:pt x="347" y="152"/>
                  </a:lnTo>
                  <a:lnTo>
                    <a:pt x="363" y="153"/>
                  </a:lnTo>
                  <a:lnTo>
                    <a:pt x="366" y="157"/>
                  </a:lnTo>
                  <a:lnTo>
                    <a:pt x="360" y="168"/>
                  </a:lnTo>
                  <a:lnTo>
                    <a:pt x="363" y="181"/>
                  </a:lnTo>
                  <a:lnTo>
                    <a:pt x="355" y="168"/>
                  </a:lnTo>
                  <a:lnTo>
                    <a:pt x="355" y="157"/>
                  </a:lnTo>
                  <a:lnTo>
                    <a:pt x="348" y="157"/>
                  </a:lnTo>
                  <a:lnTo>
                    <a:pt x="348" y="162"/>
                  </a:lnTo>
                  <a:lnTo>
                    <a:pt x="351" y="171"/>
                  </a:lnTo>
                  <a:lnTo>
                    <a:pt x="364" y="189"/>
                  </a:lnTo>
                  <a:lnTo>
                    <a:pt x="358" y="189"/>
                  </a:lnTo>
                  <a:lnTo>
                    <a:pt x="348" y="194"/>
                  </a:lnTo>
                  <a:lnTo>
                    <a:pt x="319" y="183"/>
                  </a:lnTo>
                  <a:lnTo>
                    <a:pt x="319" y="173"/>
                  </a:lnTo>
                  <a:lnTo>
                    <a:pt x="325" y="166"/>
                  </a:lnTo>
                  <a:lnTo>
                    <a:pt x="325" y="160"/>
                  </a:lnTo>
                  <a:lnTo>
                    <a:pt x="316" y="158"/>
                  </a:lnTo>
                  <a:lnTo>
                    <a:pt x="304" y="158"/>
                  </a:lnTo>
                  <a:lnTo>
                    <a:pt x="283" y="160"/>
                  </a:lnTo>
                  <a:lnTo>
                    <a:pt x="290" y="170"/>
                  </a:lnTo>
                  <a:lnTo>
                    <a:pt x="280" y="162"/>
                  </a:lnTo>
                  <a:lnTo>
                    <a:pt x="241" y="168"/>
                  </a:lnTo>
                  <a:lnTo>
                    <a:pt x="238" y="175"/>
                  </a:lnTo>
                  <a:lnTo>
                    <a:pt x="260" y="196"/>
                  </a:lnTo>
                  <a:lnTo>
                    <a:pt x="257" y="202"/>
                  </a:lnTo>
                  <a:lnTo>
                    <a:pt x="255" y="212"/>
                  </a:lnTo>
                  <a:lnTo>
                    <a:pt x="252" y="215"/>
                  </a:lnTo>
                  <a:lnTo>
                    <a:pt x="252" y="225"/>
                  </a:lnTo>
                  <a:lnTo>
                    <a:pt x="272" y="241"/>
                  </a:lnTo>
                  <a:lnTo>
                    <a:pt x="291" y="243"/>
                  </a:lnTo>
                  <a:lnTo>
                    <a:pt x="312" y="251"/>
                  </a:lnTo>
                  <a:lnTo>
                    <a:pt x="322" y="251"/>
                  </a:lnTo>
                  <a:lnTo>
                    <a:pt x="325" y="249"/>
                  </a:lnTo>
                  <a:lnTo>
                    <a:pt x="343" y="249"/>
                  </a:lnTo>
                  <a:lnTo>
                    <a:pt x="343" y="246"/>
                  </a:lnTo>
                  <a:lnTo>
                    <a:pt x="350" y="251"/>
                  </a:lnTo>
                  <a:lnTo>
                    <a:pt x="350" y="259"/>
                  </a:lnTo>
                  <a:lnTo>
                    <a:pt x="338" y="259"/>
                  </a:lnTo>
                  <a:lnTo>
                    <a:pt x="338" y="275"/>
                  </a:lnTo>
                  <a:lnTo>
                    <a:pt x="342" y="290"/>
                  </a:lnTo>
                  <a:lnTo>
                    <a:pt x="327" y="302"/>
                  </a:lnTo>
                  <a:lnTo>
                    <a:pt x="319" y="302"/>
                  </a:lnTo>
                  <a:lnTo>
                    <a:pt x="309" y="298"/>
                  </a:lnTo>
                  <a:lnTo>
                    <a:pt x="304" y="298"/>
                  </a:lnTo>
                  <a:lnTo>
                    <a:pt x="290" y="308"/>
                  </a:lnTo>
                  <a:lnTo>
                    <a:pt x="283" y="310"/>
                  </a:lnTo>
                  <a:lnTo>
                    <a:pt x="277" y="297"/>
                  </a:lnTo>
                  <a:lnTo>
                    <a:pt x="262" y="297"/>
                  </a:lnTo>
                  <a:lnTo>
                    <a:pt x="251" y="305"/>
                  </a:lnTo>
                  <a:lnTo>
                    <a:pt x="249" y="315"/>
                  </a:lnTo>
                  <a:lnTo>
                    <a:pt x="234" y="323"/>
                  </a:lnTo>
                  <a:lnTo>
                    <a:pt x="208" y="342"/>
                  </a:lnTo>
                  <a:lnTo>
                    <a:pt x="208" y="357"/>
                  </a:lnTo>
                  <a:lnTo>
                    <a:pt x="212" y="367"/>
                  </a:lnTo>
                  <a:lnTo>
                    <a:pt x="215" y="373"/>
                  </a:lnTo>
                  <a:lnTo>
                    <a:pt x="220" y="370"/>
                  </a:lnTo>
                  <a:lnTo>
                    <a:pt x="225" y="375"/>
                  </a:lnTo>
                  <a:lnTo>
                    <a:pt x="221" y="378"/>
                  </a:lnTo>
                  <a:lnTo>
                    <a:pt x="213" y="383"/>
                  </a:lnTo>
                  <a:lnTo>
                    <a:pt x="218" y="389"/>
                  </a:lnTo>
                  <a:lnTo>
                    <a:pt x="207" y="394"/>
                  </a:lnTo>
                  <a:lnTo>
                    <a:pt x="210" y="404"/>
                  </a:lnTo>
                  <a:lnTo>
                    <a:pt x="218" y="415"/>
                  </a:lnTo>
                  <a:lnTo>
                    <a:pt x="221" y="435"/>
                  </a:lnTo>
                  <a:lnTo>
                    <a:pt x="241" y="441"/>
                  </a:lnTo>
                  <a:lnTo>
                    <a:pt x="252" y="438"/>
                  </a:lnTo>
                  <a:lnTo>
                    <a:pt x="260" y="432"/>
                  </a:lnTo>
                  <a:lnTo>
                    <a:pt x="264" y="441"/>
                  </a:lnTo>
                  <a:lnTo>
                    <a:pt x="264" y="463"/>
                  </a:lnTo>
                  <a:lnTo>
                    <a:pt x="255" y="469"/>
                  </a:lnTo>
                  <a:lnTo>
                    <a:pt x="255" y="490"/>
                  </a:lnTo>
                  <a:lnTo>
                    <a:pt x="252" y="494"/>
                  </a:lnTo>
                  <a:lnTo>
                    <a:pt x="244" y="494"/>
                  </a:lnTo>
                  <a:lnTo>
                    <a:pt x="252" y="500"/>
                  </a:lnTo>
                  <a:lnTo>
                    <a:pt x="262" y="498"/>
                  </a:lnTo>
                  <a:lnTo>
                    <a:pt x="264" y="494"/>
                  </a:lnTo>
                  <a:lnTo>
                    <a:pt x="286" y="492"/>
                  </a:lnTo>
                  <a:lnTo>
                    <a:pt x="294" y="503"/>
                  </a:lnTo>
                  <a:lnTo>
                    <a:pt x="301" y="500"/>
                  </a:lnTo>
                  <a:lnTo>
                    <a:pt x="308" y="525"/>
                  </a:lnTo>
                  <a:lnTo>
                    <a:pt x="312" y="526"/>
                  </a:lnTo>
                  <a:lnTo>
                    <a:pt x="316" y="523"/>
                  </a:lnTo>
                  <a:lnTo>
                    <a:pt x="317" y="511"/>
                  </a:lnTo>
                  <a:lnTo>
                    <a:pt x="321" y="507"/>
                  </a:lnTo>
                  <a:lnTo>
                    <a:pt x="324" y="513"/>
                  </a:lnTo>
                  <a:lnTo>
                    <a:pt x="325" y="520"/>
                  </a:lnTo>
                  <a:lnTo>
                    <a:pt x="332" y="521"/>
                  </a:lnTo>
                  <a:lnTo>
                    <a:pt x="355" y="516"/>
                  </a:lnTo>
                  <a:lnTo>
                    <a:pt x="355" y="521"/>
                  </a:lnTo>
                  <a:lnTo>
                    <a:pt x="347" y="526"/>
                  </a:lnTo>
                  <a:lnTo>
                    <a:pt x="338" y="534"/>
                  </a:lnTo>
                  <a:lnTo>
                    <a:pt x="325" y="567"/>
                  </a:lnTo>
                  <a:lnTo>
                    <a:pt x="306" y="577"/>
                  </a:lnTo>
                  <a:lnTo>
                    <a:pt x="299" y="583"/>
                  </a:lnTo>
                  <a:lnTo>
                    <a:pt x="298" y="590"/>
                  </a:lnTo>
                  <a:lnTo>
                    <a:pt x="293" y="588"/>
                  </a:lnTo>
                  <a:lnTo>
                    <a:pt x="251" y="603"/>
                  </a:lnTo>
                  <a:lnTo>
                    <a:pt x="241" y="622"/>
                  </a:lnTo>
                  <a:lnTo>
                    <a:pt x="236" y="621"/>
                  </a:lnTo>
                  <a:lnTo>
                    <a:pt x="238" y="614"/>
                  </a:lnTo>
                  <a:lnTo>
                    <a:pt x="231" y="608"/>
                  </a:lnTo>
                  <a:lnTo>
                    <a:pt x="215" y="608"/>
                  </a:lnTo>
                  <a:lnTo>
                    <a:pt x="190" y="622"/>
                  </a:lnTo>
                  <a:lnTo>
                    <a:pt x="179" y="629"/>
                  </a:lnTo>
                  <a:lnTo>
                    <a:pt x="169" y="629"/>
                  </a:lnTo>
                  <a:lnTo>
                    <a:pt x="166" y="640"/>
                  </a:lnTo>
                  <a:lnTo>
                    <a:pt x="174" y="638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3CEEB3C-6B3A-4BFF-A777-28D2091CC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525" y="3890963"/>
              <a:ext cx="876300" cy="1020763"/>
            </a:xfrm>
            <a:custGeom>
              <a:avLst/>
              <a:gdLst>
                <a:gd name="T0" fmla="*/ 22 w 552"/>
                <a:gd name="T1" fmla="*/ 423 h 643"/>
                <a:gd name="T2" fmla="*/ 36 w 552"/>
                <a:gd name="T3" fmla="*/ 412 h 643"/>
                <a:gd name="T4" fmla="*/ 39 w 552"/>
                <a:gd name="T5" fmla="*/ 400 h 643"/>
                <a:gd name="T6" fmla="*/ 35 w 552"/>
                <a:gd name="T7" fmla="*/ 394 h 643"/>
                <a:gd name="T8" fmla="*/ 26 w 552"/>
                <a:gd name="T9" fmla="*/ 392 h 643"/>
                <a:gd name="T10" fmla="*/ 22 w 552"/>
                <a:gd name="T11" fmla="*/ 386 h 643"/>
                <a:gd name="T12" fmla="*/ 26 w 552"/>
                <a:gd name="T13" fmla="*/ 353 h 643"/>
                <a:gd name="T14" fmla="*/ 35 w 552"/>
                <a:gd name="T15" fmla="*/ 351 h 643"/>
                <a:gd name="T16" fmla="*/ 44 w 552"/>
                <a:gd name="T17" fmla="*/ 337 h 643"/>
                <a:gd name="T18" fmla="*/ 52 w 552"/>
                <a:gd name="T19" fmla="*/ 304 h 643"/>
                <a:gd name="T20" fmla="*/ 64 w 552"/>
                <a:gd name="T21" fmla="*/ 288 h 643"/>
                <a:gd name="T22" fmla="*/ 87 w 552"/>
                <a:gd name="T23" fmla="*/ 280 h 643"/>
                <a:gd name="T24" fmla="*/ 91 w 552"/>
                <a:gd name="T25" fmla="*/ 273 h 643"/>
                <a:gd name="T26" fmla="*/ 90 w 552"/>
                <a:gd name="T27" fmla="*/ 265 h 643"/>
                <a:gd name="T28" fmla="*/ 80 w 552"/>
                <a:gd name="T29" fmla="*/ 254 h 643"/>
                <a:gd name="T30" fmla="*/ 74 w 552"/>
                <a:gd name="T31" fmla="*/ 226 h 643"/>
                <a:gd name="T32" fmla="*/ 67 w 552"/>
                <a:gd name="T33" fmla="*/ 218 h 643"/>
                <a:gd name="T34" fmla="*/ 61 w 552"/>
                <a:gd name="T35" fmla="*/ 202 h 643"/>
                <a:gd name="T36" fmla="*/ 65 w 552"/>
                <a:gd name="T37" fmla="*/ 192 h 643"/>
                <a:gd name="T38" fmla="*/ 72 w 552"/>
                <a:gd name="T39" fmla="*/ 177 h 643"/>
                <a:gd name="T40" fmla="*/ 74 w 552"/>
                <a:gd name="T41" fmla="*/ 164 h 643"/>
                <a:gd name="T42" fmla="*/ 72 w 552"/>
                <a:gd name="T43" fmla="*/ 142 h 643"/>
                <a:gd name="T44" fmla="*/ 77 w 552"/>
                <a:gd name="T45" fmla="*/ 78 h 643"/>
                <a:gd name="T46" fmla="*/ 93 w 552"/>
                <a:gd name="T47" fmla="*/ 76 h 643"/>
                <a:gd name="T48" fmla="*/ 109 w 552"/>
                <a:gd name="T49" fmla="*/ 83 h 643"/>
                <a:gd name="T50" fmla="*/ 116 w 552"/>
                <a:gd name="T51" fmla="*/ 94 h 643"/>
                <a:gd name="T52" fmla="*/ 126 w 552"/>
                <a:gd name="T53" fmla="*/ 94 h 643"/>
                <a:gd name="T54" fmla="*/ 135 w 552"/>
                <a:gd name="T55" fmla="*/ 81 h 643"/>
                <a:gd name="T56" fmla="*/ 152 w 552"/>
                <a:gd name="T57" fmla="*/ 0 h 643"/>
                <a:gd name="T58" fmla="*/ 366 w 552"/>
                <a:gd name="T59" fmla="*/ 37 h 643"/>
                <a:gd name="T60" fmla="*/ 552 w 552"/>
                <a:gd name="T61" fmla="*/ 67 h 643"/>
                <a:gd name="T62" fmla="*/ 472 w 552"/>
                <a:gd name="T63" fmla="*/ 643 h 643"/>
                <a:gd name="T64" fmla="*/ 298 w 552"/>
                <a:gd name="T65" fmla="*/ 618 h 643"/>
                <a:gd name="T66" fmla="*/ 0 w 552"/>
                <a:gd name="T67" fmla="*/ 444 h 643"/>
                <a:gd name="T68" fmla="*/ 2 w 552"/>
                <a:gd name="T69" fmla="*/ 430 h 643"/>
                <a:gd name="T70" fmla="*/ 12 w 552"/>
                <a:gd name="T71" fmla="*/ 421 h 643"/>
                <a:gd name="T72" fmla="*/ 22 w 552"/>
                <a:gd name="T73" fmla="*/ 4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" h="643">
                  <a:moveTo>
                    <a:pt x="22" y="423"/>
                  </a:moveTo>
                  <a:lnTo>
                    <a:pt x="36" y="412"/>
                  </a:lnTo>
                  <a:lnTo>
                    <a:pt x="39" y="400"/>
                  </a:lnTo>
                  <a:lnTo>
                    <a:pt x="35" y="394"/>
                  </a:lnTo>
                  <a:lnTo>
                    <a:pt x="26" y="392"/>
                  </a:lnTo>
                  <a:lnTo>
                    <a:pt x="22" y="386"/>
                  </a:lnTo>
                  <a:lnTo>
                    <a:pt x="26" y="353"/>
                  </a:lnTo>
                  <a:lnTo>
                    <a:pt x="35" y="351"/>
                  </a:lnTo>
                  <a:lnTo>
                    <a:pt x="44" y="337"/>
                  </a:lnTo>
                  <a:lnTo>
                    <a:pt x="52" y="304"/>
                  </a:lnTo>
                  <a:lnTo>
                    <a:pt x="64" y="288"/>
                  </a:lnTo>
                  <a:lnTo>
                    <a:pt x="87" y="280"/>
                  </a:lnTo>
                  <a:lnTo>
                    <a:pt x="91" y="273"/>
                  </a:lnTo>
                  <a:lnTo>
                    <a:pt x="90" y="265"/>
                  </a:lnTo>
                  <a:lnTo>
                    <a:pt x="80" y="254"/>
                  </a:lnTo>
                  <a:lnTo>
                    <a:pt x="74" y="226"/>
                  </a:lnTo>
                  <a:lnTo>
                    <a:pt x="67" y="218"/>
                  </a:lnTo>
                  <a:lnTo>
                    <a:pt x="61" y="202"/>
                  </a:lnTo>
                  <a:lnTo>
                    <a:pt x="65" y="192"/>
                  </a:lnTo>
                  <a:lnTo>
                    <a:pt x="72" y="177"/>
                  </a:lnTo>
                  <a:lnTo>
                    <a:pt x="74" y="164"/>
                  </a:lnTo>
                  <a:lnTo>
                    <a:pt x="72" y="142"/>
                  </a:lnTo>
                  <a:lnTo>
                    <a:pt x="77" y="78"/>
                  </a:lnTo>
                  <a:lnTo>
                    <a:pt x="93" y="76"/>
                  </a:lnTo>
                  <a:lnTo>
                    <a:pt x="109" y="83"/>
                  </a:lnTo>
                  <a:lnTo>
                    <a:pt x="116" y="94"/>
                  </a:lnTo>
                  <a:lnTo>
                    <a:pt x="126" y="94"/>
                  </a:lnTo>
                  <a:lnTo>
                    <a:pt x="135" y="81"/>
                  </a:lnTo>
                  <a:lnTo>
                    <a:pt x="152" y="0"/>
                  </a:lnTo>
                  <a:lnTo>
                    <a:pt x="366" y="37"/>
                  </a:lnTo>
                  <a:lnTo>
                    <a:pt x="552" y="67"/>
                  </a:lnTo>
                  <a:lnTo>
                    <a:pt x="472" y="643"/>
                  </a:lnTo>
                  <a:lnTo>
                    <a:pt x="298" y="618"/>
                  </a:lnTo>
                  <a:lnTo>
                    <a:pt x="0" y="444"/>
                  </a:lnTo>
                  <a:lnTo>
                    <a:pt x="2" y="430"/>
                  </a:lnTo>
                  <a:lnTo>
                    <a:pt x="12" y="421"/>
                  </a:lnTo>
                  <a:lnTo>
                    <a:pt x="22" y="423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E3406C2-67AB-478A-BF4D-6E6D1747C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0" y="4167188"/>
              <a:ext cx="655638" cy="592138"/>
            </a:xfrm>
            <a:custGeom>
              <a:avLst/>
              <a:gdLst>
                <a:gd name="T0" fmla="*/ 374 w 413"/>
                <a:gd name="T1" fmla="*/ 142 h 373"/>
                <a:gd name="T2" fmla="*/ 384 w 413"/>
                <a:gd name="T3" fmla="*/ 140 h 373"/>
                <a:gd name="T4" fmla="*/ 381 w 413"/>
                <a:gd name="T5" fmla="*/ 130 h 373"/>
                <a:gd name="T6" fmla="*/ 379 w 413"/>
                <a:gd name="T7" fmla="*/ 120 h 373"/>
                <a:gd name="T8" fmla="*/ 374 w 413"/>
                <a:gd name="T9" fmla="*/ 114 h 373"/>
                <a:gd name="T10" fmla="*/ 384 w 413"/>
                <a:gd name="T11" fmla="*/ 114 h 373"/>
                <a:gd name="T12" fmla="*/ 382 w 413"/>
                <a:gd name="T13" fmla="*/ 103 h 373"/>
                <a:gd name="T14" fmla="*/ 392 w 413"/>
                <a:gd name="T15" fmla="*/ 101 h 373"/>
                <a:gd name="T16" fmla="*/ 399 w 413"/>
                <a:gd name="T17" fmla="*/ 88 h 373"/>
                <a:gd name="T18" fmla="*/ 390 w 413"/>
                <a:gd name="T19" fmla="*/ 85 h 373"/>
                <a:gd name="T20" fmla="*/ 392 w 413"/>
                <a:gd name="T21" fmla="*/ 77 h 373"/>
                <a:gd name="T22" fmla="*/ 402 w 413"/>
                <a:gd name="T23" fmla="*/ 72 h 373"/>
                <a:gd name="T24" fmla="*/ 408 w 413"/>
                <a:gd name="T25" fmla="*/ 67 h 373"/>
                <a:gd name="T26" fmla="*/ 403 w 413"/>
                <a:gd name="T27" fmla="*/ 60 h 373"/>
                <a:gd name="T28" fmla="*/ 413 w 413"/>
                <a:gd name="T29" fmla="*/ 57 h 373"/>
                <a:gd name="T30" fmla="*/ 405 w 413"/>
                <a:gd name="T31" fmla="*/ 51 h 373"/>
                <a:gd name="T32" fmla="*/ 366 w 413"/>
                <a:gd name="T33" fmla="*/ 29 h 373"/>
                <a:gd name="T34" fmla="*/ 374 w 413"/>
                <a:gd name="T35" fmla="*/ 13 h 373"/>
                <a:gd name="T36" fmla="*/ 182 w 413"/>
                <a:gd name="T37" fmla="*/ 10 h 373"/>
                <a:gd name="T38" fmla="*/ 20 w 413"/>
                <a:gd name="T39" fmla="*/ 127 h 373"/>
                <a:gd name="T40" fmla="*/ 28 w 413"/>
                <a:gd name="T41" fmla="*/ 319 h 373"/>
                <a:gd name="T42" fmla="*/ 55 w 413"/>
                <a:gd name="T43" fmla="*/ 317 h 373"/>
                <a:gd name="T44" fmla="*/ 299 w 413"/>
                <a:gd name="T45" fmla="*/ 366 h 373"/>
                <a:gd name="T46" fmla="*/ 308 w 413"/>
                <a:gd name="T47" fmla="*/ 345 h 373"/>
                <a:gd name="T48" fmla="*/ 299 w 413"/>
                <a:gd name="T49" fmla="*/ 324 h 373"/>
                <a:gd name="T50" fmla="*/ 303 w 413"/>
                <a:gd name="T51" fmla="*/ 317 h 373"/>
                <a:gd name="T52" fmla="*/ 294 w 413"/>
                <a:gd name="T53" fmla="*/ 309 h 373"/>
                <a:gd name="T54" fmla="*/ 296 w 413"/>
                <a:gd name="T55" fmla="*/ 300 h 373"/>
                <a:gd name="T56" fmla="*/ 321 w 413"/>
                <a:gd name="T57" fmla="*/ 259 h 373"/>
                <a:gd name="T58" fmla="*/ 316 w 413"/>
                <a:gd name="T59" fmla="*/ 249 h 373"/>
                <a:gd name="T60" fmla="*/ 337 w 413"/>
                <a:gd name="T61" fmla="*/ 223 h 373"/>
                <a:gd name="T62" fmla="*/ 343 w 413"/>
                <a:gd name="T63" fmla="*/ 194 h 373"/>
                <a:gd name="T64" fmla="*/ 366 w 413"/>
                <a:gd name="T65" fmla="*/ 171 h 373"/>
                <a:gd name="T66" fmla="*/ 371 w 413"/>
                <a:gd name="T67" fmla="*/ 15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3" h="373">
                  <a:moveTo>
                    <a:pt x="371" y="153"/>
                  </a:moveTo>
                  <a:lnTo>
                    <a:pt x="374" y="142"/>
                  </a:lnTo>
                  <a:lnTo>
                    <a:pt x="381" y="145"/>
                  </a:lnTo>
                  <a:lnTo>
                    <a:pt x="384" y="140"/>
                  </a:lnTo>
                  <a:lnTo>
                    <a:pt x="381" y="137"/>
                  </a:lnTo>
                  <a:lnTo>
                    <a:pt x="381" y="130"/>
                  </a:lnTo>
                  <a:lnTo>
                    <a:pt x="376" y="125"/>
                  </a:lnTo>
                  <a:lnTo>
                    <a:pt x="379" y="120"/>
                  </a:lnTo>
                  <a:lnTo>
                    <a:pt x="379" y="114"/>
                  </a:lnTo>
                  <a:lnTo>
                    <a:pt x="374" y="114"/>
                  </a:lnTo>
                  <a:lnTo>
                    <a:pt x="377" y="109"/>
                  </a:lnTo>
                  <a:lnTo>
                    <a:pt x="384" y="114"/>
                  </a:lnTo>
                  <a:lnTo>
                    <a:pt x="384" y="107"/>
                  </a:lnTo>
                  <a:lnTo>
                    <a:pt x="382" y="103"/>
                  </a:lnTo>
                  <a:lnTo>
                    <a:pt x="384" y="99"/>
                  </a:lnTo>
                  <a:lnTo>
                    <a:pt x="392" y="101"/>
                  </a:lnTo>
                  <a:lnTo>
                    <a:pt x="390" y="94"/>
                  </a:lnTo>
                  <a:lnTo>
                    <a:pt x="399" y="88"/>
                  </a:lnTo>
                  <a:lnTo>
                    <a:pt x="395" y="85"/>
                  </a:lnTo>
                  <a:lnTo>
                    <a:pt x="390" y="85"/>
                  </a:lnTo>
                  <a:lnTo>
                    <a:pt x="387" y="80"/>
                  </a:lnTo>
                  <a:lnTo>
                    <a:pt x="392" y="77"/>
                  </a:lnTo>
                  <a:lnTo>
                    <a:pt x="400" y="75"/>
                  </a:lnTo>
                  <a:lnTo>
                    <a:pt x="402" y="72"/>
                  </a:lnTo>
                  <a:lnTo>
                    <a:pt x="408" y="70"/>
                  </a:lnTo>
                  <a:lnTo>
                    <a:pt x="408" y="67"/>
                  </a:lnTo>
                  <a:lnTo>
                    <a:pt x="403" y="64"/>
                  </a:lnTo>
                  <a:lnTo>
                    <a:pt x="403" y="60"/>
                  </a:lnTo>
                  <a:lnTo>
                    <a:pt x="410" y="60"/>
                  </a:lnTo>
                  <a:lnTo>
                    <a:pt x="413" y="57"/>
                  </a:lnTo>
                  <a:lnTo>
                    <a:pt x="407" y="52"/>
                  </a:lnTo>
                  <a:lnTo>
                    <a:pt x="405" y="51"/>
                  </a:lnTo>
                  <a:lnTo>
                    <a:pt x="353" y="54"/>
                  </a:lnTo>
                  <a:lnTo>
                    <a:pt x="366" y="29"/>
                  </a:lnTo>
                  <a:lnTo>
                    <a:pt x="374" y="23"/>
                  </a:lnTo>
                  <a:lnTo>
                    <a:pt x="374" y="13"/>
                  </a:lnTo>
                  <a:lnTo>
                    <a:pt x="368" y="0"/>
                  </a:lnTo>
                  <a:lnTo>
                    <a:pt x="182" y="10"/>
                  </a:lnTo>
                  <a:lnTo>
                    <a:pt x="0" y="13"/>
                  </a:lnTo>
                  <a:lnTo>
                    <a:pt x="20" y="127"/>
                  </a:lnTo>
                  <a:lnTo>
                    <a:pt x="16" y="308"/>
                  </a:lnTo>
                  <a:lnTo>
                    <a:pt x="28" y="319"/>
                  </a:lnTo>
                  <a:lnTo>
                    <a:pt x="41" y="313"/>
                  </a:lnTo>
                  <a:lnTo>
                    <a:pt x="55" y="317"/>
                  </a:lnTo>
                  <a:lnTo>
                    <a:pt x="57" y="373"/>
                  </a:lnTo>
                  <a:lnTo>
                    <a:pt x="299" y="366"/>
                  </a:lnTo>
                  <a:lnTo>
                    <a:pt x="306" y="360"/>
                  </a:lnTo>
                  <a:lnTo>
                    <a:pt x="308" y="345"/>
                  </a:lnTo>
                  <a:lnTo>
                    <a:pt x="301" y="334"/>
                  </a:lnTo>
                  <a:lnTo>
                    <a:pt x="299" y="324"/>
                  </a:lnTo>
                  <a:lnTo>
                    <a:pt x="303" y="321"/>
                  </a:lnTo>
                  <a:lnTo>
                    <a:pt x="303" y="317"/>
                  </a:lnTo>
                  <a:lnTo>
                    <a:pt x="294" y="313"/>
                  </a:lnTo>
                  <a:lnTo>
                    <a:pt x="294" y="309"/>
                  </a:lnTo>
                  <a:lnTo>
                    <a:pt x="303" y="304"/>
                  </a:lnTo>
                  <a:lnTo>
                    <a:pt x="296" y="300"/>
                  </a:lnTo>
                  <a:lnTo>
                    <a:pt x="304" y="267"/>
                  </a:lnTo>
                  <a:lnTo>
                    <a:pt x="321" y="259"/>
                  </a:lnTo>
                  <a:lnTo>
                    <a:pt x="321" y="256"/>
                  </a:lnTo>
                  <a:lnTo>
                    <a:pt x="316" y="249"/>
                  </a:lnTo>
                  <a:lnTo>
                    <a:pt x="329" y="223"/>
                  </a:lnTo>
                  <a:lnTo>
                    <a:pt x="337" y="223"/>
                  </a:lnTo>
                  <a:lnTo>
                    <a:pt x="345" y="218"/>
                  </a:lnTo>
                  <a:lnTo>
                    <a:pt x="343" y="194"/>
                  </a:lnTo>
                  <a:lnTo>
                    <a:pt x="358" y="173"/>
                  </a:lnTo>
                  <a:lnTo>
                    <a:pt x="366" y="171"/>
                  </a:lnTo>
                  <a:lnTo>
                    <a:pt x="363" y="156"/>
                  </a:lnTo>
                  <a:lnTo>
                    <a:pt x="371" y="15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22887D5-9DCD-4910-8F0A-0E3D263CA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825" y="3343276"/>
              <a:ext cx="936625" cy="744538"/>
            </a:xfrm>
            <a:custGeom>
              <a:avLst/>
              <a:gdLst>
                <a:gd name="T0" fmla="*/ 563 w 590"/>
                <a:gd name="T1" fmla="*/ 469 h 469"/>
                <a:gd name="T2" fmla="*/ 486 w 590"/>
                <a:gd name="T3" fmla="*/ 464 h 469"/>
                <a:gd name="T4" fmla="*/ 245 w 590"/>
                <a:gd name="T5" fmla="*/ 441 h 469"/>
                <a:gd name="T6" fmla="*/ 0 w 590"/>
                <a:gd name="T7" fmla="*/ 412 h 469"/>
                <a:gd name="T8" fmla="*/ 53 w 590"/>
                <a:gd name="T9" fmla="*/ 0 h 469"/>
                <a:gd name="T10" fmla="*/ 263 w 590"/>
                <a:gd name="T11" fmla="*/ 28 h 469"/>
                <a:gd name="T12" fmla="*/ 437 w 590"/>
                <a:gd name="T13" fmla="*/ 42 h 469"/>
                <a:gd name="T14" fmla="*/ 590 w 590"/>
                <a:gd name="T15" fmla="*/ 54 h 469"/>
                <a:gd name="T16" fmla="*/ 584 w 590"/>
                <a:gd name="T17" fmla="*/ 156 h 469"/>
                <a:gd name="T18" fmla="*/ 563 w 590"/>
                <a:gd name="T1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469">
                  <a:moveTo>
                    <a:pt x="563" y="469"/>
                  </a:moveTo>
                  <a:lnTo>
                    <a:pt x="486" y="464"/>
                  </a:lnTo>
                  <a:lnTo>
                    <a:pt x="245" y="441"/>
                  </a:lnTo>
                  <a:lnTo>
                    <a:pt x="0" y="412"/>
                  </a:lnTo>
                  <a:lnTo>
                    <a:pt x="53" y="0"/>
                  </a:lnTo>
                  <a:lnTo>
                    <a:pt x="263" y="28"/>
                  </a:lnTo>
                  <a:lnTo>
                    <a:pt x="437" y="42"/>
                  </a:lnTo>
                  <a:lnTo>
                    <a:pt x="590" y="54"/>
                  </a:lnTo>
                  <a:lnTo>
                    <a:pt x="584" y="156"/>
                  </a:lnTo>
                  <a:lnTo>
                    <a:pt x="563" y="46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30DF978-713D-4692-AEB6-92EA946B7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2919413"/>
              <a:ext cx="222250" cy="217488"/>
            </a:xfrm>
            <a:custGeom>
              <a:avLst/>
              <a:gdLst>
                <a:gd name="T0" fmla="*/ 138 w 140"/>
                <a:gd name="T1" fmla="*/ 63 h 137"/>
                <a:gd name="T2" fmla="*/ 140 w 140"/>
                <a:gd name="T3" fmla="*/ 59 h 137"/>
                <a:gd name="T4" fmla="*/ 125 w 140"/>
                <a:gd name="T5" fmla="*/ 2 h 137"/>
                <a:gd name="T6" fmla="*/ 123 w 140"/>
                <a:gd name="T7" fmla="*/ 0 h 137"/>
                <a:gd name="T8" fmla="*/ 55 w 140"/>
                <a:gd name="T9" fmla="*/ 16 h 137"/>
                <a:gd name="T10" fmla="*/ 55 w 140"/>
                <a:gd name="T11" fmla="*/ 19 h 137"/>
                <a:gd name="T12" fmla="*/ 50 w 140"/>
                <a:gd name="T13" fmla="*/ 19 h 137"/>
                <a:gd name="T14" fmla="*/ 49 w 140"/>
                <a:gd name="T15" fmla="*/ 16 h 137"/>
                <a:gd name="T16" fmla="*/ 0 w 140"/>
                <a:gd name="T17" fmla="*/ 28 h 137"/>
                <a:gd name="T18" fmla="*/ 13 w 140"/>
                <a:gd name="T19" fmla="*/ 104 h 137"/>
                <a:gd name="T20" fmla="*/ 21 w 140"/>
                <a:gd name="T21" fmla="*/ 111 h 137"/>
                <a:gd name="T22" fmla="*/ 5 w 140"/>
                <a:gd name="T23" fmla="*/ 127 h 137"/>
                <a:gd name="T24" fmla="*/ 13 w 140"/>
                <a:gd name="T25" fmla="*/ 137 h 137"/>
                <a:gd name="T26" fmla="*/ 37 w 140"/>
                <a:gd name="T27" fmla="*/ 115 h 137"/>
                <a:gd name="T28" fmla="*/ 45 w 140"/>
                <a:gd name="T29" fmla="*/ 111 h 137"/>
                <a:gd name="T30" fmla="*/ 49 w 140"/>
                <a:gd name="T31" fmla="*/ 111 h 137"/>
                <a:gd name="T32" fmla="*/ 60 w 140"/>
                <a:gd name="T33" fmla="*/ 96 h 137"/>
                <a:gd name="T34" fmla="*/ 67 w 140"/>
                <a:gd name="T35" fmla="*/ 96 h 137"/>
                <a:gd name="T36" fmla="*/ 81 w 140"/>
                <a:gd name="T37" fmla="*/ 91 h 137"/>
                <a:gd name="T38" fmla="*/ 91 w 140"/>
                <a:gd name="T39" fmla="*/ 91 h 137"/>
                <a:gd name="T40" fmla="*/ 115 w 140"/>
                <a:gd name="T41" fmla="*/ 78 h 137"/>
                <a:gd name="T42" fmla="*/ 128 w 140"/>
                <a:gd name="T43" fmla="*/ 75 h 137"/>
                <a:gd name="T44" fmla="*/ 133 w 140"/>
                <a:gd name="T45" fmla="*/ 70 h 137"/>
                <a:gd name="T46" fmla="*/ 140 w 140"/>
                <a:gd name="T47" fmla="*/ 72 h 137"/>
                <a:gd name="T48" fmla="*/ 138 w 140"/>
                <a:gd name="T49" fmla="*/ 6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37">
                  <a:moveTo>
                    <a:pt x="138" y="63"/>
                  </a:moveTo>
                  <a:lnTo>
                    <a:pt x="140" y="59"/>
                  </a:lnTo>
                  <a:lnTo>
                    <a:pt x="125" y="2"/>
                  </a:lnTo>
                  <a:lnTo>
                    <a:pt x="123" y="0"/>
                  </a:lnTo>
                  <a:lnTo>
                    <a:pt x="55" y="16"/>
                  </a:lnTo>
                  <a:lnTo>
                    <a:pt x="55" y="19"/>
                  </a:lnTo>
                  <a:lnTo>
                    <a:pt x="50" y="19"/>
                  </a:lnTo>
                  <a:lnTo>
                    <a:pt x="49" y="16"/>
                  </a:lnTo>
                  <a:lnTo>
                    <a:pt x="0" y="28"/>
                  </a:lnTo>
                  <a:lnTo>
                    <a:pt x="13" y="104"/>
                  </a:lnTo>
                  <a:lnTo>
                    <a:pt x="21" y="111"/>
                  </a:lnTo>
                  <a:lnTo>
                    <a:pt x="5" y="127"/>
                  </a:lnTo>
                  <a:lnTo>
                    <a:pt x="13" y="137"/>
                  </a:lnTo>
                  <a:lnTo>
                    <a:pt x="37" y="115"/>
                  </a:lnTo>
                  <a:lnTo>
                    <a:pt x="45" y="111"/>
                  </a:lnTo>
                  <a:lnTo>
                    <a:pt x="49" y="111"/>
                  </a:lnTo>
                  <a:lnTo>
                    <a:pt x="60" y="96"/>
                  </a:lnTo>
                  <a:lnTo>
                    <a:pt x="67" y="96"/>
                  </a:lnTo>
                  <a:lnTo>
                    <a:pt x="81" y="91"/>
                  </a:lnTo>
                  <a:lnTo>
                    <a:pt x="91" y="91"/>
                  </a:lnTo>
                  <a:lnTo>
                    <a:pt x="115" y="78"/>
                  </a:lnTo>
                  <a:lnTo>
                    <a:pt x="128" y="75"/>
                  </a:lnTo>
                  <a:lnTo>
                    <a:pt x="133" y="70"/>
                  </a:lnTo>
                  <a:lnTo>
                    <a:pt x="140" y="72"/>
                  </a:lnTo>
                  <a:lnTo>
                    <a:pt x="138" y="6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08A10B2-DA8F-401A-AD7A-EAA7DAE4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5" y="3371851"/>
              <a:ext cx="136525" cy="227013"/>
            </a:xfrm>
            <a:custGeom>
              <a:avLst/>
              <a:gdLst>
                <a:gd name="T0" fmla="*/ 19 w 86"/>
                <a:gd name="T1" fmla="*/ 0 h 143"/>
                <a:gd name="T2" fmla="*/ 11 w 86"/>
                <a:gd name="T3" fmla="*/ 1 h 143"/>
                <a:gd name="T4" fmla="*/ 4 w 86"/>
                <a:gd name="T5" fmla="*/ 6 h 143"/>
                <a:gd name="T6" fmla="*/ 0 w 86"/>
                <a:gd name="T7" fmla="*/ 16 h 143"/>
                <a:gd name="T8" fmla="*/ 34 w 86"/>
                <a:gd name="T9" fmla="*/ 143 h 143"/>
                <a:gd name="T10" fmla="*/ 86 w 86"/>
                <a:gd name="T11" fmla="*/ 132 h 143"/>
                <a:gd name="T12" fmla="*/ 74 w 86"/>
                <a:gd name="T13" fmla="*/ 97 h 143"/>
                <a:gd name="T14" fmla="*/ 69 w 86"/>
                <a:gd name="T15" fmla="*/ 99 h 143"/>
                <a:gd name="T16" fmla="*/ 55 w 86"/>
                <a:gd name="T17" fmla="*/ 88 h 143"/>
                <a:gd name="T18" fmla="*/ 52 w 86"/>
                <a:gd name="T19" fmla="*/ 80 h 143"/>
                <a:gd name="T20" fmla="*/ 43 w 86"/>
                <a:gd name="T21" fmla="*/ 75 h 143"/>
                <a:gd name="T22" fmla="*/ 43 w 86"/>
                <a:gd name="T23" fmla="*/ 57 h 143"/>
                <a:gd name="T24" fmla="*/ 34 w 86"/>
                <a:gd name="T25" fmla="*/ 47 h 143"/>
                <a:gd name="T26" fmla="*/ 27 w 86"/>
                <a:gd name="T27" fmla="*/ 44 h 143"/>
                <a:gd name="T28" fmla="*/ 22 w 86"/>
                <a:gd name="T29" fmla="*/ 39 h 143"/>
                <a:gd name="T30" fmla="*/ 21 w 86"/>
                <a:gd name="T31" fmla="*/ 23 h 143"/>
                <a:gd name="T32" fmla="*/ 22 w 86"/>
                <a:gd name="T33" fmla="*/ 13 h 143"/>
                <a:gd name="T34" fmla="*/ 27 w 86"/>
                <a:gd name="T35" fmla="*/ 3 h 143"/>
                <a:gd name="T36" fmla="*/ 19 w 86"/>
                <a:gd name="T3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43">
                  <a:moveTo>
                    <a:pt x="19" y="0"/>
                  </a:moveTo>
                  <a:lnTo>
                    <a:pt x="11" y="1"/>
                  </a:lnTo>
                  <a:lnTo>
                    <a:pt x="4" y="6"/>
                  </a:lnTo>
                  <a:lnTo>
                    <a:pt x="0" y="16"/>
                  </a:lnTo>
                  <a:lnTo>
                    <a:pt x="34" y="143"/>
                  </a:lnTo>
                  <a:lnTo>
                    <a:pt x="86" y="132"/>
                  </a:lnTo>
                  <a:lnTo>
                    <a:pt x="74" y="97"/>
                  </a:lnTo>
                  <a:lnTo>
                    <a:pt x="69" y="99"/>
                  </a:lnTo>
                  <a:lnTo>
                    <a:pt x="55" y="88"/>
                  </a:lnTo>
                  <a:lnTo>
                    <a:pt x="52" y="80"/>
                  </a:lnTo>
                  <a:lnTo>
                    <a:pt x="43" y="75"/>
                  </a:lnTo>
                  <a:lnTo>
                    <a:pt x="43" y="57"/>
                  </a:lnTo>
                  <a:lnTo>
                    <a:pt x="34" y="47"/>
                  </a:lnTo>
                  <a:lnTo>
                    <a:pt x="27" y="44"/>
                  </a:lnTo>
                  <a:lnTo>
                    <a:pt x="22" y="39"/>
                  </a:lnTo>
                  <a:lnTo>
                    <a:pt x="21" y="23"/>
                  </a:lnTo>
                  <a:lnTo>
                    <a:pt x="22" y="13"/>
                  </a:lnTo>
                  <a:lnTo>
                    <a:pt x="27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FD68425-17E5-4F2D-9C6C-F50EDB941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6688" y="4973638"/>
              <a:ext cx="1181100" cy="1004888"/>
            </a:xfrm>
            <a:custGeom>
              <a:avLst/>
              <a:gdLst>
                <a:gd name="T0" fmla="*/ 492 w 744"/>
                <a:gd name="T1" fmla="*/ 6 h 633"/>
                <a:gd name="T2" fmla="*/ 487 w 744"/>
                <a:gd name="T3" fmla="*/ 50 h 633"/>
                <a:gd name="T4" fmla="*/ 230 w 744"/>
                <a:gd name="T5" fmla="*/ 18 h 633"/>
                <a:gd name="T6" fmla="*/ 20 w 744"/>
                <a:gd name="T7" fmla="*/ 71 h 633"/>
                <a:gd name="T8" fmla="*/ 20 w 744"/>
                <a:gd name="T9" fmla="*/ 115 h 633"/>
                <a:gd name="T10" fmla="*/ 119 w 744"/>
                <a:gd name="T11" fmla="*/ 96 h 633"/>
                <a:gd name="T12" fmla="*/ 218 w 744"/>
                <a:gd name="T13" fmla="*/ 141 h 633"/>
                <a:gd name="T14" fmla="*/ 249 w 744"/>
                <a:gd name="T15" fmla="*/ 150 h 633"/>
                <a:gd name="T16" fmla="*/ 292 w 744"/>
                <a:gd name="T17" fmla="*/ 122 h 633"/>
                <a:gd name="T18" fmla="*/ 301 w 744"/>
                <a:gd name="T19" fmla="*/ 114 h 633"/>
                <a:gd name="T20" fmla="*/ 332 w 744"/>
                <a:gd name="T21" fmla="*/ 101 h 633"/>
                <a:gd name="T22" fmla="*/ 365 w 744"/>
                <a:gd name="T23" fmla="*/ 119 h 633"/>
                <a:gd name="T24" fmla="*/ 389 w 744"/>
                <a:gd name="T25" fmla="*/ 150 h 633"/>
                <a:gd name="T26" fmla="*/ 417 w 744"/>
                <a:gd name="T27" fmla="*/ 174 h 633"/>
                <a:gd name="T28" fmla="*/ 433 w 744"/>
                <a:gd name="T29" fmla="*/ 182 h 633"/>
                <a:gd name="T30" fmla="*/ 454 w 744"/>
                <a:gd name="T31" fmla="*/ 198 h 633"/>
                <a:gd name="T32" fmla="*/ 464 w 744"/>
                <a:gd name="T33" fmla="*/ 286 h 633"/>
                <a:gd name="T34" fmla="*/ 474 w 744"/>
                <a:gd name="T35" fmla="*/ 325 h 633"/>
                <a:gd name="T36" fmla="*/ 484 w 744"/>
                <a:gd name="T37" fmla="*/ 325 h 633"/>
                <a:gd name="T38" fmla="*/ 485 w 744"/>
                <a:gd name="T39" fmla="*/ 298 h 633"/>
                <a:gd name="T40" fmla="*/ 500 w 744"/>
                <a:gd name="T41" fmla="*/ 306 h 633"/>
                <a:gd name="T42" fmla="*/ 488 w 744"/>
                <a:gd name="T43" fmla="*/ 337 h 633"/>
                <a:gd name="T44" fmla="*/ 523 w 744"/>
                <a:gd name="T45" fmla="*/ 405 h 633"/>
                <a:gd name="T46" fmla="*/ 555 w 744"/>
                <a:gd name="T47" fmla="*/ 447 h 633"/>
                <a:gd name="T48" fmla="*/ 536 w 744"/>
                <a:gd name="T49" fmla="*/ 417 h 633"/>
                <a:gd name="T50" fmla="*/ 544 w 744"/>
                <a:gd name="T51" fmla="*/ 395 h 633"/>
                <a:gd name="T52" fmla="*/ 542 w 744"/>
                <a:gd name="T53" fmla="*/ 417 h 633"/>
                <a:gd name="T54" fmla="*/ 555 w 744"/>
                <a:gd name="T55" fmla="*/ 438 h 633"/>
                <a:gd name="T56" fmla="*/ 597 w 744"/>
                <a:gd name="T57" fmla="*/ 500 h 633"/>
                <a:gd name="T58" fmla="*/ 632 w 744"/>
                <a:gd name="T59" fmla="*/ 506 h 633"/>
                <a:gd name="T60" fmla="*/ 654 w 744"/>
                <a:gd name="T61" fmla="*/ 543 h 633"/>
                <a:gd name="T62" fmla="*/ 685 w 744"/>
                <a:gd name="T63" fmla="*/ 553 h 633"/>
                <a:gd name="T64" fmla="*/ 710 w 744"/>
                <a:gd name="T65" fmla="*/ 547 h 633"/>
                <a:gd name="T66" fmla="*/ 729 w 744"/>
                <a:gd name="T67" fmla="*/ 514 h 633"/>
                <a:gd name="T68" fmla="*/ 739 w 744"/>
                <a:gd name="T69" fmla="*/ 496 h 633"/>
                <a:gd name="T70" fmla="*/ 732 w 744"/>
                <a:gd name="T71" fmla="*/ 374 h 633"/>
                <a:gd name="T72" fmla="*/ 664 w 744"/>
                <a:gd name="T73" fmla="*/ 257 h 633"/>
                <a:gd name="T74" fmla="*/ 661 w 744"/>
                <a:gd name="T75" fmla="*/ 218 h 633"/>
                <a:gd name="T76" fmla="*/ 576 w 744"/>
                <a:gd name="T77" fmla="*/ 96 h 633"/>
                <a:gd name="T78" fmla="*/ 545 w 744"/>
                <a:gd name="T79" fmla="*/ 6 h 633"/>
                <a:gd name="T80" fmla="*/ 576 w 744"/>
                <a:gd name="T81" fmla="*/ 628 h 633"/>
                <a:gd name="T82" fmla="*/ 612 w 744"/>
                <a:gd name="T83" fmla="*/ 625 h 633"/>
                <a:gd name="T84" fmla="*/ 649 w 744"/>
                <a:gd name="T85" fmla="*/ 609 h 633"/>
                <a:gd name="T86" fmla="*/ 615 w 744"/>
                <a:gd name="T87" fmla="*/ 628 h 633"/>
                <a:gd name="T88" fmla="*/ 666 w 744"/>
                <a:gd name="T89" fmla="*/ 605 h 633"/>
                <a:gd name="T90" fmla="*/ 698 w 744"/>
                <a:gd name="T91" fmla="*/ 581 h 633"/>
                <a:gd name="T92" fmla="*/ 703 w 744"/>
                <a:gd name="T93" fmla="*/ 579 h 633"/>
                <a:gd name="T94" fmla="*/ 724 w 744"/>
                <a:gd name="T95" fmla="*/ 550 h 633"/>
                <a:gd name="T96" fmla="*/ 708 w 744"/>
                <a:gd name="T97" fmla="*/ 579 h 633"/>
                <a:gd name="T98" fmla="*/ 744 w 744"/>
                <a:gd name="T99" fmla="*/ 5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4" h="633">
                  <a:moveTo>
                    <a:pt x="529" y="8"/>
                  </a:moveTo>
                  <a:lnTo>
                    <a:pt x="510" y="5"/>
                  </a:lnTo>
                  <a:lnTo>
                    <a:pt x="501" y="0"/>
                  </a:lnTo>
                  <a:lnTo>
                    <a:pt x="492" y="6"/>
                  </a:lnTo>
                  <a:lnTo>
                    <a:pt x="492" y="18"/>
                  </a:lnTo>
                  <a:lnTo>
                    <a:pt x="498" y="28"/>
                  </a:lnTo>
                  <a:lnTo>
                    <a:pt x="497" y="49"/>
                  </a:lnTo>
                  <a:lnTo>
                    <a:pt x="487" y="50"/>
                  </a:lnTo>
                  <a:lnTo>
                    <a:pt x="482" y="45"/>
                  </a:lnTo>
                  <a:lnTo>
                    <a:pt x="479" y="31"/>
                  </a:lnTo>
                  <a:lnTo>
                    <a:pt x="246" y="47"/>
                  </a:lnTo>
                  <a:lnTo>
                    <a:pt x="230" y="18"/>
                  </a:lnTo>
                  <a:lnTo>
                    <a:pt x="4" y="42"/>
                  </a:lnTo>
                  <a:lnTo>
                    <a:pt x="0" y="55"/>
                  </a:lnTo>
                  <a:lnTo>
                    <a:pt x="13" y="68"/>
                  </a:lnTo>
                  <a:lnTo>
                    <a:pt x="20" y="71"/>
                  </a:lnTo>
                  <a:lnTo>
                    <a:pt x="25" y="78"/>
                  </a:lnTo>
                  <a:lnTo>
                    <a:pt x="23" y="112"/>
                  </a:lnTo>
                  <a:lnTo>
                    <a:pt x="18" y="114"/>
                  </a:lnTo>
                  <a:lnTo>
                    <a:pt x="20" y="115"/>
                  </a:lnTo>
                  <a:lnTo>
                    <a:pt x="25" y="115"/>
                  </a:lnTo>
                  <a:lnTo>
                    <a:pt x="28" y="111"/>
                  </a:lnTo>
                  <a:lnTo>
                    <a:pt x="77" y="99"/>
                  </a:lnTo>
                  <a:lnTo>
                    <a:pt x="119" y="96"/>
                  </a:lnTo>
                  <a:lnTo>
                    <a:pt x="157" y="106"/>
                  </a:lnTo>
                  <a:lnTo>
                    <a:pt x="197" y="128"/>
                  </a:lnTo>
                  <a:lnTo>
                    <a:pt x="209" y="132"/>
                  </a:lnTo>
                  <a:lnTo>
                    <a:pt x="218" y="141"/>
                  </a:lnTo>
                  <a:lnTo>
                    <a:pt x="218" y="154"/>
                  </a:lnTo>
                  <a:lnTo>
                    <a:pt x="228" y="154"/>
                  </a:lnTo>
                  <a:lnTo>
                    <a:pt x="238" y="150"/>
                  </a:lnTo>
                  <a:lnTo>
                    <a:pt x="249" y="150"/>
                  </a:lnTo>
                  <a:lnTo>
                    <a:pt x="259" y="146"/>
                  </a:lnTo>
                  <a:lnTo>
                    <a:pt x="272" y="137"/>
                  </a:lnTo>
                  <a:lnTo>
                    <a:pt x="287" y="124"/>
                  </a:lnTo>
                  <a:lnTo>
                    <a:pt x="292" y="122"/>
                  </a:lnTo>
                  <a:lnTo>
                    <a:pt x="295" y="124"/>
                  </a:lnTo>
                  <a:lnTo>
                    <a:pt x="301" y="124"/>
                  </a:lnTo>
                  <a:lnTo>
                    <a:pt x="303" y="120"/>
                  </a:lnTo>
                  <a:lnTo>
                    <a:pt x="301" y="114"/>
                  </a:lnTo>
                  <a:lnTo>
                    <a:pt x="298" y="112"/>
                  </a:lnTo>
                  <a:lnTo>
                    <a:pt x="300" y="107"/>
                  </a:lnTo>
                  <a:lnTo>
                    <a:pt x="308" y="102"/>
                  </a:lnTo>
                  <a:lnTo>
                    <a:pt x="332" y="101"/>
                  </a:lnTo>
                  <a:lnTo>
                    <a:pt x="336" y="106"/>
                  </a:lnTo>
                  <a:lnTo>
                    <a:pt x="340" y="106"/>
                  </a:lnTo>
                  <a:lnTo>
                    <a:pt x="350" y="111"/>
                  </a:lnTo>
                  <a:lnTo>
                    <a:pt x="365" y="119"/>
                  </a:lnTo>
                  <a:lnTo>
                    <a:pt x="370" y="127"/>
                  </a:lnTo>
                  <a:lnTo>
                    <a:pt x="376" y="132"/>
                  </a:lnTo>
                  <a:lnTo>
                    <a:pt x="389" y="138"/>
                  </a:lnTo>
                  <a:lnTo>
                    <a:pt x="389" y="150"/>
                  </a:lnTo>
                  <a:lnTo>
                    <a:pt x="402" y="159"/>
                  </a:lnTo>
                  <a:lnTo>
                    <a:pt x="405" y="159"/>
                  </a:lnTo>
                  <a:lnTo>
                    <a:pt x="414" y="166"/>
                  </a:lnTo>
                  <a:lnTo>
                    <a:pt x="417" y="174"/>
                  </a:lnTo>
                  <a:lnTo>
                    <a:pt x="422" y="174"/>
                  </a:lnTo>
                  <a:lnTo>
                    <a:pt x="425" y="184"/>
                  </a:lnTo>
                  <a:lnTo>
                    <a:pt x="428" y="187"/>
                  </a:lnTo>
                  <a:lnTo>
                    <a:pt x="433" y="182"/>
                  </a:lnTo>
                  <a:lnTo>
                    <a:pt x="446" y="182"/>
                  </a:lnTo>
                  <a:lnTo>
                    <a:pt x="449" y="189"/>
                  </a:lnTo>
                  <a:lnTo>
                    <a:pt x="454" y="194"/>
                  </a:lnTo>
                  <a:lnTo>
                    <a:pt x="454" y="198"/>
                  </a:lnTo>
                  <a:lnTo>
                    <a:pt x="467" y="210"/>
                  </a:lnTo>
                  <a:lnTo>
                    <a:pt x="469" y="254"/>
                  </a:lnTo>
                  <a:lnTo>
                    <a:pt x="461" y="281"/>
                  </a:lnTo>
                  <a:lnTo>
                    <a:pt x="464" y="286"/>
                  </a:lnTo>
                  <a:lnTo>
                    <a:pt x="464" y="303"/>
                  </a:lnTo>
                  <a:lnTo>
                    <a:pt x="461" y="309"/>
                  </a:lnTo>
                  <a:lnTo>
                    <a:pt x="464" y="314"/>
                  </a:lnTo>
                  <a:lnTo>
                    <a:pt x="474" y="325"/>
                  </a:lnTo>
                  <a:lnTo>
                    <a:pt x="475" y="332"/>
                  </a:lnTo>
                  <a:lnTo>
                    <a:pt x="479" y="337"/>
                  </a:lnTo>
                  <a:lnTo>
                    <a:pt x="477" y="329"/>
                  </a:lnTo>
                  <a:lnTo>
                    <a:pt x="484" y="325"/>
                  </a:lnTo>
                  <a:lnTo>
                    <a:pt x="487" y="309"/>
                  </a:lnTo>
                  <a:lnTo>
                    <a:pt x="474" y="303"/>
                  </a:lnTo>
                  <a:lnTo>
                    <a:pt x="474" y="299"/>
                  </a:lnTo>
                  <a:lnTo>
                    <a:pt x="485" y="298"/>
                  </a:lnTo>
                  <a:lnTo>
                    <a:pt x="490" y="311"/>
                  </a:lnTo>
                  <a:lnTo>
                    <a:pt x="495" y="312"/>
                  </a:lnTo>
                  <a:lnTo>
                    <a:pt x="495" y="304"/>
                  </a:lnTo>
                  <a:lnTo>
                    <a:pt x="500" y="306"/>
                  </a:lnTo>
                  <a:lnTo>
                    <a:pt x="503" y="309"/>
                  </a:lnTo>
                  <a:lnTo>
                    <a:pt x="503" y="312"/>
                  </a:lnTo>
                  <a:lnTo>
                    <a:pt x="490" y="332"/>
                  </a:lnTo>
                  <a:lnTo>
                    <a:pt x="488" y="337"/>
                  </a:lnTo>
                  <a:lnTo>
                    <a:pt x="480" y="345"/>
                  </a:lnTo>
                  <a:lnTo>
                    <a:pt x="480" y="351"/>
                  </a:lnTo>
                  <a:lnTo>
                    <a:pt x="498" y="368"/>
                  </a:lnTo>
                  <a:lnTo>
                    <a:pt x="523" y="405"/>
                  </a:lnTo>
                  <a:lnTo>
                    <a:pt x="531" y="415"/>
                  </a:lnTo>
                  <a:lnTo>
                    <a:pt x="531" y="423"/>
                  </a:lnTo>
                  <a:lnTo>
                    <a:pt x="544" y="444"/>
                  </a:lnTo>
                  <a:lnTo>
                    <a:pt x="555" y="447"/>
                  </a:lnTo>
                  <a:lnTo>
                    <a:pt x="558" y="443"/>
                  </a:lnTo>
                  <a:lnTo>
                    <a:pt x="549" y="443"/>
                  </a:lnTo>
                  <a:lnTo>
                    <a:pt x="534" y="423"/>
                  </a:lnTo>
                  <a:lnTo>
                    <a:pt x="536" y="417"/>
                  </a:lnTo>
                  <a:lnTo>
                    <a:pt x="542" y="412"/>
                  </a:lnTo>
                  <a:lnTo>
                    <a:pt x="542" y="405"/>
                  </a:lnTo>
                  <a:lnTo>
                    <a:pt x="539" y="399"/>
                  </a:lnTo>
                  <a:lnTo>
                    <a:pt x="544" y="395"/>
                  </a:lnTo>
                  <a:lnTo>
                    <a:pt x="545" y="399"/>
                  </a:lnTo>
                  <a:lnTo>
                    <a:pt x="549" y="402"/>
                  </a:lnTo>
                  <a:lnTo>
                    <a:pt x="549" y="420"/>
                  </a:lnTo>
                  <a:lnTo>
                    <a:pt x="542" y="417"/>
                  </a:lnTo>
                  <a:lnTo>
                    <a:pt x="539" y="421"/>
                  </a:lnTo>
                  <a:lnTo>
                    <a:pt x="545" y="430"/>
                  </a:lnTo>
                  <a:lnTo>
                    <a:pt x="550" y="441"/>
                  </a:lnTo>
                  <a:lnTo>
                    <a:pt x="555" y="438"/>
                  </a:lnTo>
                  <a:lnTo>
                    <a:pt x="566" y="444"/>
                  </a:lnTo>
                  <a:lnTo>
                    <a:pt x="576" y="454"/>
                  </a:lnTo>
                  <a:lnTo>
                    <a:pt x="584" y="478"/>
                  </a:lnTo>
                  <a:lnTo>
                    <a:pt x="597" y="500"/>
                  </a:lnTo>
                  <a:lnTo>
                    <a:pt x="602" y="495"/>
                  </a:lnTo>
                  <a:lnTo>
                    <a:pt x="615" y="491"/>
                  </a:lnTo>
                  <a:lnTo>
                    <a:pt x="630" y="498"/>
                  </a:lnTo>
                  <a:lnTo>
                    <a:pt x="632" y="506"/>
                  </a:lnTo>
                  <a:lnTo>
                    <a:pt x="646" y="524"/>
                  </a:lnTo>
                  <a:lnTo>
                    <a:pt x="646" y="529"/>
                  </a:lnTo>
                  <a:lnTo>
                    <a:pt x="658" y="540"/>
                  </a:lnTo>
                  <a:lnTo>
                    <a:pt x="654" y="543"/>
                  </a:lnTo>
                  <a:lnTo>
                    <a:pt x="654" y="557"/>
                  </a:lnTo>
                  <a:lnTo>
                    <a:pt x="666" y="563"/>
                  </a:lnTo>
                  <a:lnTo>
                    <a:pt x="674" y="563"/>
                  </a:lnTo>
                  <a:lnTo>
                    <a:pt x="685" y="553"/>
                  </a:lnTo>
                  <a:lnTo>
                    <a:pt x="693" y="555"/>
                  </a:lnTo>
                  <a:lnTo>
                    <a:pt x="698" y="557"/>
                  </a:lnTo>
                  <a:lnTo>
                    <a:pt x="708" y="550"/>
                  </a:lnTo>
                  <a:lnTo>
                    <a:pt x="710" y="547"/>
                  </a:lnTo>
                  <a:lnTo>
                    <a:pt x="715" y="547"/>
                  </a:lnTo>
                  <a:lnTo>
                    <a:pt x="726" y="540"/>
                  </a:lnTo>
                  <a:lnTo>
                    <a:pt x="732" y="529"/>
                  </a:lnTo>
                  <a:lnTo>
                    <a:pt x="729" y="514"/>
                  </a:lnTo>
                  <a:lnTo>
                    <a:pt x="728" y="508"/>
                  </a:lnTo>
                  <a:lnTo>
                    <a:pt x="734" y="490"/>
                  </a:lnTo>
                  <a:lnTo>
                    <a:pt x="736" y="488"/>
                  </a:lnTo>
                  <a:lnTo>
                    <a:pt x="739" y="496"/>
                  </a:lnTo>
                  <a:lnTo>
                    <a:pt x="742" y="488"/>
                  </a:lnTo>
                  <a:lnTo>
                    <a:pt x="739" y="454"/>
                  </a:lnTo>
                  <a:lnTo>
                    <a:pt x="737" y="405"/>
                  </a:lnTo>
                  <a:lnTo>
                    <a:pt x="732" y="374"/>
                  </a:lnTo>
                  <a:lnTo>
                    <a:pt x="729" y="366"/>
                  </a:lnTo>
                  <a:lnTo>
                    <a:pt x="698" y="314"/>
                  </a:lnTo>
                  <a:lnTo>
                    <a:pt x="674" y="272"/>
                  </a:lnTo>
                  <a:lnTo>
                    <a:pt x="664" y="257"/>
                  </a:lnTo>
                  <a:lnTo>
                    <a:pt x="658" y="239"/>
                  </a:lnTo>
                  <a:lnTo>
                    <a:pt x="658" y="224"/>
                  </a:lnTo>
                  <a:lnTo>
                    <a:pt x="661" y="223"/>
                  </a:lnTo>
                  <a:lnTo>
                    <a:pt x="661" y="218"/>
                  </a:lnTo>
                  <a:lnTo>
                    <a:pt x="656" y="208"/>
                  </a:lnTo>
                  <a:lnTo>
                    <a:pt x="638" y="189"/>
                  </a:lnTo>
                  <a:lnTo>
                    <a:pt x="602" y="145"/>
                  </a:lnTo>
                  <a:lnTo>
                    <a:pt x="576" y="96"/>
                  </a:lnTo>
                  <a:lnTo>
                    <a:pt x="555" y="45"/>
                  </a:lnTo>
                  <a:lnTo>
                    <a:pt x="553" y="29"/>
                  </a:lnTo>
                  <a:lnTo>
                    <a:pt x="547" y="24"/>
                  </a:lnTo>
                  <a:lnTo>
                    <a:pt x="545" y="6"/>
                  </a:lnTo>
                  <a:lnTo>
                    <a:pt x="529" y="8"/>
                  </a:lnTo>
                  <a:close/>
                  <a:moveTo>
                    <a:pt x="571" y="633"/>
                  </a:moveTo>
                  <a:lnTo>
                    <a:pt x="580" y="633"/>
                  </a:lnTo>
                  <a:lnTo>
                    <a:pt x="576" y="628"/>
                  </a:lnTo>
                  <a:lnTo>
                    <a:pt x="571" y="633"/>
                  </a:lnTo>
                  <a:close/>
                  <a:moveTo>
                    <a:pt x="606" y="628"/>
                  </a:moveTo>
                  <a:lnTo>
                    <a:pt x="606" y="625"/>
                  </a:lnTo>
                  <a:lnTo>
                    <a:pt x="612" y="625"/>
                  </a:lnTo>
                  <a:lnTo>
                    <a:pt x="630" y="609"/>
                  </a:lnTo>
                  <a:lnTo>
                    <a:pt x="636" y="605"/>
                  </a:lnTo>
                  <a:lnTo>
                    <a:pt x="648" y="602"/>
                  </a:lnTo>
                  <a:lnTo>
                    <a:pt x="649" y="609"/>
                  </a:lnTo>
                  <a:lnTo>
                    <a:pt x="658" y="612"/>
                  </a:lnTo>
                  <a:lnTo>
                    <a:pt x="645" y="617"/>
                  </a:lnTo>
                  <a:lnTo>
                    <a:pt x="633" y="617"/>
                  </a:lnTo>
                  <a:lnTo>
                    <a:pt x="615" y="628"/>
                  </a:lnTo>
                  <a:lnTo>
                    <a:pt x="606" y="628"/>
                  </a:lnTo>
                  <a:close/>
                  <a:moveTo>
                    <a:pt x="685" y="592"/>
                  </a:moveTo>
                  <a:lnTo>
                    <a:pt x="671" y="599"/>
                  </a:lnTo>
                  <a:lnTo>
                    <a:pt x="666" y="605"/>
                  </a:lnTo>
                  <a:lnTo>
                    <a:pt x="672" y="605"/>
                  </a:lnTo>
                  <a:lnTo>
                    <a:pt x="685" y="592"/>
                  </a:lnTo>
                  <a:close/>
                  <a:moveTo>
                    <a:pt x="703" y="579"/>
                  </a:moveTo>
                  <a:lnTo>
                    <a:pt x="698" y="581"/>
                  </a:lnTo>
                  <a:lnTo>
                    <a:pt x="692" y="591"/>
                  </a:lnTo>
                  <a:lnTo>
                    <a:pt x="697" y="589"/>
                  </a:lnTo>
                  <a:lnTo>
                    <a:pt x="703" y="583"/>
                  </a:lnTo>
                  <a:lnTo>
                    <a:pt x="703" y="579"/>
                  </a:lnTo>
                  <a:close/>
                  <a:moveTo>
                    <a:pt x="741" y="506"/>
                  </a:moveTo>
                  <a:lnTo>
                    <a:pt x="734" y="532"/>
                  </a:lnTo>
                  <a:lnTo>
                    <a:pt x="729" y="537"/>
                  </a:lnTo>
                  <a:lnTo>
                    <a:pt x="724" y="550"/>
                  </a:lnTo>
                  <a:lnTo>
                    <a:pt x="719" y="557"/>
                  </a:lnTo>
                  <a:lnTo>
                    <a:pt x="716" y="565"/>
                  </a:lnTo>
                  <a:lnTo>
                    <a:pt x="708" y="574"/>
                  </a:lnTo>
                  <a:lnTo>
                    <a:pt x="708" y="579"/>
                  </a:lnTo>
                  <a:lnTo>
                    <a:pt x="719" y="566"/>
                  </a:lnTo>
                  <a:lnTo>
                    <a:pt x="731" y="550"/>
                  </a:lnTo>
                  <a:lnTo>
                    <a:pt x="734" y="540"/>
                  </a:lnTo>
                  <a:lnTo>
                    <a:pt x="744" y="517"/>
                  </a:lnTo>
                  <a:lnTo>
                    <a:pt x="741" y="5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4F58C34-EA4B-4126-AD8B-B67F5046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22763"/>
              <a:ext cx="703263" cy="730250"/>
            </a:xfrm>
            <a:custGeom>
              <a:avLst/>
              <a:gdLst>
                <a:gd name="T0" fmla="*/ 443 w 443"/>
                <a:gd name="T1" fmla="*/ 280 h 460"/>
                <a:gd name="T2" fmla="*/ 418 w 443"/>
                <a:gd name="T3" fmla="*/ 311 h 460"/>
                <a:gd name="T4" fmla="*/ 425 w 443"/>
                <a:gd name="T5" fmla="*/ 322 h 460"/>
                <a:gd name="T6" fmla="*/ 418 w 443"/>
                <a:gd name="T7" fmla="*/ 355 h 460"/>
                <a:gd name="T8" fmla="*/ 410 w 443"/>
                <a:gd name="T9" fmla="*/ 392 h 460"/>
                <a:gd name="T10" fmla="*/ 397 w 443"/>
                <a:gd name="T11" fmla="*/ 418 h 460"/>
                <a:gd name="T12" fmla="*/ 369 w 443"/>
                <a:gd name="T13" fmla="*/ 410 h 460"/>
                <a:gd name="T14" fmla="*/ 360 w 443"/>
                <a:gd name="T15" fmla="*/ 428 h 460"/>
                <a:gd name="T16" fmla="*/ 365 w 443"/>
                <a:gd name="T17" fmla="*/ 459 h 460"/>
                <a:gd name="T18" fmla="*/ 350 w 443"/>
                <a:gd name="T19" fmla="*/ 455 h 460"/>
                <a:gd name="T20" fmla="*/ 114 w 443"/>
                <a:gd name="T21" fmla="*/ 457 h 460"/>
                <a:gd name="T22" fmla="*/ 95 w 443"/>
                <a:gd name="T23" fmla="*/ 418 h 460"/>
                <a:gd name="T24" fmla="*/ 86 w 443"/>
                <a:gd name="T25" fmla="*/ 405 h 460"/>
                <a:gd name="T26" fmla="*/ 77 w 443"/>
                <a:gd name="T27" fmla="*/ 350 h 460"/>
                <a:gd name="T28" fmla="*/ 82 w 443"/>
                <a:gd name="T29" fmla="*/ 320 h 460"/>
                <a:gd name="T30" fmla="*/ 90 w 443"/>
                <a:gd name="T31" fmla="*/ 298 h 460"/>
                <a:gd name="T32" fmla="*/ 83 w 443"/>
                <a:gd name="T33" fmla="*/ 278 h 460"/>
                <a:gd name="T34" fmla="*/ 60 w 443"/>
                <a:gd name="T35" fmla="*/ 241 h 460"/>
                <a:gd name="T36" fmla="*/ 108 w 443"/>
                <a:gd name="T37" fmla="*/ 14 h 460"/>
                <a:gd name="T38" fmla="*/ 207 w 443"/>
                <a:gd name="T39" fmla="*/ 8 h 460"/>
                <a:gd name="T40" fmla="*/ 191 w 443"/>
                <a:gd name="T41" fmla="*/ 27 h 460"/>
                <a:gd name="T42" fmla="*/ 220 w 443"/>
                <a:gd name="T43" fmla="*/ 52 h 460"/>
                <a:gd name="T44" fmla="*/ 247 w 443"/>
                <a:gd name="T45" fmla="*/ 70 h 460"/>
                <a:gd name="T46" fmla="*/ 269 w 443"/>
                <a:gd name="T47" fmla="*/ 101 h 460"/>
                <a:gd name="T48" fmla="*/ 286 w 443"/>
                <a:gd name="T49" fmla="*/ 109 h 460"/>
                <a:gd name="T50" fmla="*/ 303 w 443"/>
                <a:gd name="T51" fmla="*/ 127 h 460"/>
                <a:gd name="T52" fmla="*/ 319 w 443"/>
                <a:gd name="T53" fmla="*/ 136 h 460"/>
                <a:gd name="T54" fmla="*/ 332 w 443"/>
                <a:gd name="T55" fmla="*/ 156 h 460"/>
                <a:gd name="T56" fmla="*/ 368 w 443"/>
                <a:gd name="T57" fmla="*/ 180 h 460"/>
                <a:gd name="T58" fmla="*/ 386 w 443"/>
                <a:gd name="T59" fmla="*/ 223 h 460"/>
                <a:gd name="T60" fmla="*/ 417 w 443"/>
                <a:gd name="T61" fmla="*/ 255 h 460"/>
                <a:gd name="T62" fmla="*/ 439 w 443"/>
                <a:gd name="T63" fmla="*/ 27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460">
                  <a:moveTo>
                    <a:pt x="443" y="273"/>
                  </a:moveTo>
                  <a:lnTo>
                    <a:pt x="443" y="280"/>
                  </a:lnTo>
                  <a:lnTo>
                    <a:pt x="423" y="309"/>
                  </a:lnTo>
                  <a:lnTo>
                    <a:pt x="418" y="311"/>
                  </a:lnTo>
                  <a:lnTo>
                    <a:pt x="425" y="312"/>
                  </a:lnTo>
                  <a:lnTo>
                    <a:pt x="425" y="322"/>
                  </a:lnTo>
                  <a:lnTo>
                    <a:pt x="421" y="327"/>
                  </a:lnTo>
                  <a:lnTo>
                    <a:pt x="418" y="355"/>
                  </a:lnTo>
                  <a:lnTo>
                    <a:pt x="407" y="384"/>
                  </a:lnTo>
                  <a:lnTo>
                    <a:pt x="410" y="392"/>
                  </a:lnTo>
                  <a:lnTo>
                    <a:pt x="413" y="416"/>
                  </a:lnTo>
                  <a:lnTo>
                    <a:pt x="397" y="418"/>
                  </a:lnTo>
                  <a:lnTo>
                    <a:pt x="378" y="415"/>
                  </a:lnTo>
                  <a:lnTo>
                    <a:pt x="369" y="410"/>
                  </a:lnTo>
                  <a:lnTo>
                    <a:pt x="360" y="416"/>
                  </a:lnTo>
                  <a:lnTo>
                    <a:pt x="360" y="428"/>
                  </a:lnTo>
                  <a:lnTo>
                    <a:pt x="366" y="438"/>
                  </a:lnTo>
                  <a:lnTo>
                    <a:pt x="365" y="459"/>
                  </a:lnTo>
                  <a:lnTo>
                    <a:pt x="355" y="460"/>
                  </a:lnTo>
                  <a:lnTo>
                    <a:pt x="350" y="455"/>
                  </a:lnTo>
                  <a:lnTo>
                    <a:pt x="347" y="441"/>
                  </a:lnTo>
                  <a:lnTo>
                    <a:pt x="114" y="457"/>
                  </a:lnTo>
                  <a:lnTo>
                    <a:pt x="98" y="428"/>
                  </a:lnTo>
                  <a:lnTo>
                    <a:pt x="95" y="418"/>
                  </a:lnTo>
                  <a:lnTo>
                    <a:pt x="88" y="411"/>
                  </a:lnTo>
                  <a:lnTo>
                    <a:pt x="86" y="405"/>
                  </a:lnTo>
                  <a:lnTo>
                    <a:pt x="88" y="376"/>
                  </a:lnTo>
                  <a:lnTo>
                    <a:pt x="77" y="350"/>
                  </a:lnTo>
                  <a:lnTo>
                    <a:pt x="80" y="337"/>
                  </a:lnTo>
                  <a:lnTo>
                    <a:pt x="82" y="320"/>
                  </a:lnTo>
                  <a:lnTo>
                    <a:pt x="91" y="302"/>
                  </a:lnTo>
                  <a:lnTo>
                    <a:pt x="90" y="298"/>
                  </a:lnTo>
                  <a:lnTo>
                    <a:pt x="83" y="293"/>
                  </a:lnTo>
                  <a:lnTo>
                    <a:pt x="83" y="278"/>
                  </a:lnTo>
                  <a:lnTo>
                    <a:pt x="73" y="268"/>
                  </a:lnTo>
                  <a:lnTo>
                    <a:pt x="60" y="241"/>
                  </a:lnTo>
                  <a:lnTo>
                    <a:pt x="0" y="27"/>
                  </a:lnTo>
                  <a:lnTo>
                    <a:pt x="108" y="14"/>
                  </a:lnTo>
                  <a:lnTo>
                    <a:pt x="207" y="0"/>
                  </a:lnTo>
                  <a:lnTo>
                    <a:pt x="207" y="8"/>
                  </a:lnTo>
                  <a:lnTo>
                    <a:pt x="197" y="13"/>
                  </a:lnTo>
                  <a:lnTo>
                    <a:pt x="191" y="27"/>
                  </a:lnTo>
                  <a:lnTo>
                    <a:pt x="192" y="34"/>
                  </a:lnTo>
                  <a:lnTo>
                    <a:pt x="220" y="52"/>
                  </a:lnTo>
                  <a:lnTo>
                    <a:pt x="233" y="50"/>
                  </a:lnTo>
                  <a:lnTo>
                    <a:pt x="247" y="70"/>
                  </a:lnTo>
                  <a:lnTo>
                    <a:pt x="249" y="76"/>
                  </a:lnTo>
                  <a:lnTo>
                    <a:pt x="269" y="101"/>
                  </a:lnTo>
                  <a:lnTo>
                    <a:pt x="280" y="109"/>
                  </a:lnTo>
                  <a:lnTo>
                    <a:pt x="286" y="109"/>
                  </a:lnTo>
                  <a:lnTo>
                    <a:pt x="296" y="117"/>
                  </a:lnTo>
                  <a:lnTo>
                    <a:pt x="303" y="127"/>
                  </a:lnTo>
                  <a:lnTo>
                    <a:pt x="311" y="135"/>
                  </a:lnTo>
                  <a:lnTo>
                    <a:pt x="319" y="136"/>
                  </a:lnTo>
                  <a:lnTo>
                    <a:pt x="332" y="149"/>
                  </a:lnTo>
                  <a:lnTo>
                    <a:pt x="332" y="156"/>
                  </a:lnTo>
                  <a:lnTo>
                    <a:pt x="345" y="169"/>
                  </a:lnTo>
                  <a:lnTo>
                    <a:pt x="368" y="180"/>
                  </a:lnTo>
                  <a:lnTo>
                    <a:pt x="384" y="211"/>
                  </a:lnTo>
                  <a:lnTo>
                    <a:pt x="386" y="223"/>
                  </a:lnTo>
                  <a:lnTo>
                    <a:pt x="404" y="232"/>
                  </a:lnTo>
                  <a:lnTo>
                    <a:pt x="417" y="255"/>
                  </a:lnTo>
                  <a:lnTo>
                    <a:pt x="420" y="270"/>
                  </a:lnTo>
                  <a:lnTo>
                    <a:pt x="439" y="272"/>
                  </a:lnTo>
                  <a:lnTo>
                    <a:pt x="44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6E96468-B2AA-4194-B806-652F94D17A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5464176"/>
              <a:ext cx="835025" cy="542925"/>
            </a:xfrm>
            <a:custGeom>
              <a:avLst/>
              <a:gdLst>
                <a:gd name="T0" fmla="*/ 415 w 526"/>
                <a:gd name="T1" fmla="*/ 218 h 342"/>
                <a:gd name="T2" fmla="*/ 423 w 526"/>
                <a:gd name="T3" fmla="*/ 233 h 342"/>
                <a:gd name="T4" fmla="*/ 401 w 526"/>
                <a:gd name="T5" fmla="*/ 261 h 342"/>
                <a:gd name="T6" fmla="*/ 417 w 526"/>
                <a:gd name="T7" fmla="*/ 295 h 342"/>
                <a:gd name="T8" fmla="*/ 415 w 526"/>
                <a:gd name="T9" fmla="*/ 313 h 342"/>
                <a:gd name="T10" fmla="*/ 435 w 526"/>
                <a:gd name="T11" fmla="*/ 337 h 342"/>
                <a:gd name="T12" fmla="*/ 445 w 526"/>
                <a:gd name="T13" fmla="*/ 337 h 342"/>
                <a:gd name="T14" fmla="*/ 475 w 526"/>
                <a:gd name="T15" fmla="*/ 308 h 342"/>
                <a:gd name="T16" fmla="*/ 503 w 526"/>
                <a:gd name="T17" fmla="*/ 300 h 342"/>
                <a:gd name="T18" fmla="*/ 526 w 526"/>
                <a:gd name="T19" fmla="*/ 278 h 342"/>
                <a:gd name="T20" fmla="*/ 506 w 526"/>
                <a:gd name="T21" fmla="*/ 267 h 342"/>
                <a:gd name="T22" fmla="*/ 503 w 526"/>
                <a:gd name="T23" fmla="*/ 256 h 342"/>
                <a:gd name="T24" fmla="*/ 495 w 526"/>
                <a:gd name="T25" fmla="*/ 244 h 342"/>
                <a:gd name="T26" fmla="*/ 480 w 526"/>
                <a:gd name="T27" fmla="*/ 228 h 342"/>
                <a:gd name="T28" fmla="*/ 446 w 526"/>
                <a:gd name="T29" fmla="*/ 218 h 342"/>
                <a:gd name="T30" fmla="*/ 425 w 526"/>
                <a:gd name="T31" fmla="*/ 204 h 342"/>
                <a:gd name="T32" fmla="*/ 344 w 526"/>
                <a:gd name="T33" fmla="*/ 125 h 342"/>
                <a:gd name="T34" fmla="*/ 339 w 526"/>
                <a:gd name="T35" fmla="*/ 140 h 342"/>
                <a:gd name="T36" fmla="*/ 360 w 526"/>
                <a:gd name="T37" fmla="*/ 153 h 342"/>
                <a:gd name="T38" fmla="*/ 365 w 526"/>
                <a:gd name="T39" fmla="*/ 173 h 342"/>
                <a:gd name="T40" fmla="*/ 405 w 526"/>
                <a:gd name="T41" fmla="*/ 161 h 342"/>
                <a:gd name="T42" fmla="*/ 399 w 526"/>
                <a:gd name="T43" fmla="*/ 147 h 342"/>
                <a:gd name="T44" fmla="*/ 375 w 526"/>
                <a:gd name="T45" fmla="*/ 134 h 342"/>
                <a:gd name="T46" fmla="*/ 353 w 526"/>
                <a:gd name="T47" fmla="*/ 127 h 342"/>
                <a:gd name="T48" fmla="*/ 337 w 526"/>
                <a:gd name="T49" fmla="*/ 179 h 342"/>
                <a:gd name="T50" fmla="*/ 353 w 526"/>
                <a:gd name="T51" fmla="*/ 171 h 342"/>
                <a:gd name="T52" fmla="*/ 337 w 526"/>
                <a:gd name="T53" fmla="*/ 179 h 342"/>
                <a:gd name="T54" fmla="*/ 313 w 526"/>
                <a:gd name="T55" fmla="*/ 156 h 342"/>
                <a:gd name="T56" fmla="*/ 329 w 526"/>
                <a:gd name="T57" fmla="*/ 145 h 342"/>
                <a:gd name="T58" fmla="*/ 305 w 526"/>
                <a:gd name="T59" fmla="*/ 138 h 342"/>
                <a:gd name="T60" fmla="*/ 280 w 526"/>
                <a:gd name="T61" fmla="*/ 117 h 342"/>
                <a:gd name="T62" fmla="*/ 326 w 526"/>
                <a:gd name="T63" fmla="*/ 125 h 342"/>
                <a:gd name="T64" fmla="*/ 339 w 526"/>
                <a:gd name="T65" fmla="*/ 111 h 342"/>
                <a:gd name="T66" fmla="*/ 285 w 526"/>
                <a:gd name="T67" fmla="*/ 108 h 342"/>
                <a:gd name="T68" fmla="*/ 202 w 526"/>
                <a:gd name="T69" fmla="*/ 67 h 342"/>
                <a:gd name="T70" fmla="*/ 192 w 526"/>
                <a:gd name="T71" fmla="*/ 80 h 342"/>
                <a:gd name="T72" fmla="*/ 204 w 526"/>
                <a:gd name="T73" fmla="*/ 98 h 342"/>
                <a:gd name="T74" fmla="*/ 223 w 526"/>
                <a:gd name="T75" fmla="*/ 98 h 342"/>
                <a:gd name="T76" fmla="*/ 248 w 526"/>
                <a:gd name="T77" fmla="*/ 99 h 342"/>
                <a:gd name="T78" fmla="*/ 243 w 526"/>
                <a:gd name="T79" fmla="*/ 91 h 342"/>
                <a:gd name="T80" fmla="*/ 238 w 526"/>
                <a:gd name="T81" fmla="*/ 81 h 342"/>
                <a:gd name="T82" fmla="*/ 230 w 526"/>
                <a:gd name="T83" fmla="*/ 80 h 342"/>
                <a:gd name="T84" fmla="*/ 222 w 526"/>
                <a:gd name="T85" fmla="*/ 57 h 342"/>
                <a:gd name="T86" fmla="*/ 212 w 526"/>
                <a:gd name="T87" fmla="*/ 57 h 342"/>
                <a:gd name="T88" fmla="*/ 44 w 526"/>
                <a:gd name="T89" fmla="*/ 13 h 342"/>
                <a:gd name="T90" fmla="*/ 56 w 526"/>
                <a:gd name="T91" fmla="*/ 29 h 342"/>
                <a:gd name="T92" fmla="*/ 77 w 526"/>
                <a:gd name="T93" fmla="*/ 38 h 342"/>
                <a:gd name="T94" fmla="*/ 88 w 526"/>
                <a:gd name="T95" fmla="*/ 18 h 342"/>
                <a:gd name="T96" fmla="*/ 92 w 526"/>
                <a:gd name="T97" fmla="*/ 3 h 342"/>
                <a:gd name="T98" fmla="*/ 64 w 526"/>
                <a:gd name="T99" fmla="*/ 0 h 342"/>
                <a:gd name="T100" fmla="*/ 12 w 526"/>
                <a:gd name="T101" fmla="*/ 28 h 342"/>
                <a:gd name="T102" fmla="*/ 0 w 526"/>
                <a:gd name="T103" fmla="*/ 41 h 342"/>
                <a:gd name="T104" fmla="*/ 10 w 526"/>
                <a:gd name="T105" fmla="*/ 38 h 342"/>
                <a:gd name="T106" fmla="*/ 20 w 526"/>
                <a:gd name="T107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6" h="342">
                  <a:moveTo>
                    <a:pt x="415" y="204"/>
                  </a:moveTo>
                  <a:lnTo>
                    <a:pt x="415" y="218"/>
                  </a:lnTo>
                  <a:lnTo>
                    <a:pt x="422" y="228"/>
                  </a:lnTo>
                  <a:lnTo>
                    <a:pt x="423" y="233"/>
                  </a:lnTo>
                  <a:lnTo>
                    <a:pt x="401" y="254"/>
                  </a:lnTo>
                  <a:lnTo>
                    <a:pt x="401" y="261"/>
                  </a:lnTo>
                  <a:lnTo>
                    <a:pt x="409" y="275"/>
                  </a:lnTo>
                  <a:lnTo>
                    <a:pt x="417" y="295"/>
                  </a:lnTo>
                  <a:lnTo>
                    <a:pt x="417" y="306"/>
                  </a:lnTo>
                  <a:lnTo>
                    <a:pt x="415" y="313"/>
                  </a:lnTo>
                  <a:lnTo>
                    <a:pt x="415" y="327"/>
                  </a:lnTo>
                  <a:lnTo>
                    <a:pt x="435" y="337"/>
                  </a:lnTo>
                  <a:lnTo>
                    <a:pt x="440" y="342"/>
                  </a:lnTo>
                  <a:lnTo>
                    <a:pt x="445" y="337"/>
                  </a:lnTo>
                  <a:lnTo>
                    <a:pt x="454" y="321"/>
                  </a:lnTo>
                  <a:lnTo>
                    <a:pt x="475" y="308"/>
                  </a:lnTo>
                  <a:lnTo>
                    <a:pt x="490" y="304"/>
                  </a:lnTo>
                  <a:lnTo>
                    <a:pt x="503" y="300"/>
                  </a:lnTo>
                  <a:lnTo>
                    <a:pt x="510" y="295"/>
                  </a:lnTo>
                  <a:lnTo>
                    <a:pt x="526" y="278"/>
                  </a:lnTo>
                  <a:lnTo>
                    <a:pt x="513" y="274"/>
                  </a:lnTo>
                  <a:lnTo>
                    <a:pt x="506" y="267"/>
                  </a:lnTo>
                  <a:lnTo>
                    <a:pt x="506" y="259"/>
                  </a:lnTo>
                  <a:lnTo>
                    <a:pt x="503" y="256"/>
                  </a:lnTo>
                  <a:lnTo>
                    <a:pt x="495" y="256"/>
                  </a:lnTo>
                  <a:lnTo>
                    <a:pt x="495" y="244"/>
                  </a:lnTo>
                  <a:lnTo>
                    <a:pt x="492" y="239"/>
                  </a:lnTo>
                  <a:lnTo>
                    <a:pt x="480" y="228"/>
                  </a:lnTo>
                  <a:lnTo>
                    <a:pt x="459" y="220"/>
                  </a:lnTo>
                  <a:lnTo>
                    <a:pt x="446" y="218"/>
                  </a:lnTo>
                  <a:lnTo>
                    <a:pt x="431" y="205"/>
                  </a:lnTo>
                  <a:lnTo>
                    <a:pt x="425" y="204"/>
                  </a:lnTo>
                  <a:lnTo>
                    <a:pt x="415" y="204"/>
                  </a:lnTo>
                  <a:close/>
                  <a:moveTo>
                    <a:pt x="344" y="125"/>
                  </a:moveTo>
                  <a:lnTo>
                    <a:pt x="339" y="132"/>
                  </a:lnTo>
                  <a:lnTo>
                    <a:pt x="339" y="140"/>
                  </a:lnTo>
                  <a:lnTo>
                    <a:pt x="352" y="151"/>
                  </a:lnTo>
                  <a:lnTo>
                    <a:pt x="360" y="153"/>
                  </a:lnTo>
                  <a:lnTo>
                    <a:pt x="363" y="158"/>
                  </a:lnTo>
                  <a:lnTo>
                    <a:pt x="365" y="173"/>
                  </a:lnTo>
                  <a:lnTo>
                    <a:pt x="381" y="173"/>
                  </a:lnTo>
                  <a:lnTo>
                    <a:pt x="405" y="161"/>
                  </a:lnTo>
                  <a:lnTo>
                    <a:pt x="405" y="150"/>
                  </a:lnTo>
                  <a:lnTo>
                    <a:pt x="399" y="147"/>
                  </a:lnTo>
                  <a:lnTo>
                    <a:pt x="383" y="135"/>
                  </a:lnTo>
                  <a:lnTo>
                    <a:pt x="375" y="134"/>
                  </a:lnTo>
                  <a:lnTo>
                    <a:pt x="362" y="140"/>
                  </a:lnTo>
                  <a:lnTo>
                    <a:pt x="353" y="127"/>
                  </a:lnTo>
                  <a:lnTo>
                    <a:pt x="344" y="125"/>
                  </a:lnTo>
                  <a:close/>
                  <a:moveTo>
                    <a:pt x="337" y="179"/>
                  </a:moveTo>
                  <a:lnTo>
                    <a:pt x="342" y="173"/>
                  </a:lnTo>
                  <a:lnTo>
                    <a:pt x="353" y="171"/>
                  </a:lnTo>
                  <a:lnTo>
                    <a:pt x="357" y="179"/>
                  </a:lnTo>
                  <a:lnTo>
                    <a:pt x="337" y="179"/>
                  </a:lnTo>
                  <a:close/>
                  <a:moveTo>
                    <a:pt x="305" y="138"/>
                  </a:moveTo>
                  <a:lnTo>
                    <a:pt x="313" y="156"/>
                  </a:lnTo>
                  <a:lnTo>
                    <a:pt x="327" y="153"/>
                  </a:lnTo>
                  <a:lnTo>
                    <a:pt x="329" y="145"/>
                  </a:lnTo>
                  <a:lnTo>
                    <a:pt x="323" y="137"/>
                  </a:lnTo>
                  <a:lnTo>
                    <a:pt x="305" y="138"/>
                  </a:lnTo>
                  <a:close/>
                  <a:moveTo>
                    <a:pt x="285" y="108"/>
                  </a:moveTo>
                  <a:lnTo>
                    <a:pt x="280" y="117"/>
                  </a:lnTo>
                  <a:lnTo>
                    <a:pt x="305" y="117"/>
                  </a:lnTo>
                  <a:lnTo>
                    <a:pt x="326" y="125"/>
                  </a:lnTo>
                  <a:lnTo>
                    <a:pt x="337" y="117"/>
                  </a:lnTo>
                  <a:lnTo>
                    <a:pt x="339" y="111"/>
                  </a:lnTo>
                  <a:lnTo>
                    <a:pt x="316" y="112"/>
                  </a:lnTo>
                  <a:lnTo>
                    <a:pt x="285" y="108"/>
                  </a:lnTo>
                  <a:close/>
                  <a:moveTo>
                    <a:pt x="212" y="57"/>
                  </a:moveTo>
                  <a:lnTo>
                    <a:pt x="202" y="67"/>
                  </a:lnTo>
                  <a:lnTo>
                    <a:pt x="189" y="70"/>
                  </a:lnTo>
                  <a:lnTo>
                    <a:pt x="192" y="80"/>
                  </a:lnTo>
                  <a:lnTo>
                    <a:pt x="202" y="93"/>
                  </a:lnTo>
                  <a:lnTo>
                    <a:pt x="204" y="98"/>
                  </a:lnTo>
                  <a:lnTo>
                    <a:pt x="214" y="96"/>
                  </a:lnTo>
                  <a:lnTo>
                    <a:pt x="223" y="98"/>
                  </a:lnTo>
                  <a:lnTo>
                    <a:pt x="231" y="103"/>
                  </a:lnTo>
                  <a:lnTo>
                    <a:pt x="248" y="99"/>
                  </a:lnTo>
                  <a:lnTo>
                    <a:pt x="248" y="96"/>
                  </a:lnTo>
                  <a:lnTo>
                    <a:pt x="243" y="91"/>
                  </a:lnTo>
                  <a:lnTo>
                    <a:pt x="241" y="81"/>
                  </a:lnTo>
                  <a:lnTo>
                    <a:pt x="238" y="81"/>
                  </a:lnTo>
                  <a:lnTo>
                    <a:pt x="235" y="85"/>
                  </a:lnTo>
                  <a:lnTo>
                    <a:pt x="230" y="80"/>
                  </a:lnTo>
                  <a:lnTo>
                    <a:pt x="230" y="73"/>
                  </a:lnTo>
                  <a:lnTo>
                    <a:pt x="222" y="57"/>
                  </a:lnTo>
                  <a:lnTo>
                    <a:pt x="217" y="54"/>
                  </a:lnTo>
                  <a:lnTo>
                    <a:pt x="212" y="57"/>
                  </a:lnTo>
                  <a:close/>
                  <a:moveTo>
                    <a:pt x="64" y="0"/>
                  </a:moveTo>
                  <a:lnTo>
                    <a:pt x="44" y="13"/>
                  </a:lnTo>
                  <a:lnTo>
                    <a:pt x="44" y="25"/>
                  </a:lnTo>
                  <a:lnTo>
                    <a:pt x="56" y="29"/>
                  </a:lnTo>
                  <a:lnTo>
                    <a:pt x="66" y="36"/>
                  </a:lnTo>
                  <a:lnTo>
                    <a:pt x="77" y="38"/>
                  </a:lnTo>
                  <a:lnTo>
                    <a:pt x="90" y="28"/>
                  </a:lnTo>
                  <a:lnTo>
                    <a:pt x="88" y="18"/>
                  </a:lnTo>
                  <a:lnTo>
                    <a:pt x="92" y="10"/>
                  </a:lnTo>
                  <a:lnTo>
                    <a:pt x="92" y="3"/>
                  </a:lnTo>
                  <a:lnTo>
                    <a:pt x="88" y="0"/>
                  </a:lnTo>
                  <a:lnTo>
                    <a:pt x="64" y="0"/>
                  </a:lnTo>
                  <a:close/>
                  <a:moveTo>
                    <a:pt x="13" y="23"/>
                  </a:moveTo>
                  <a:lnTo>
                    <a:pt x="12" y="28"/>
                  </a:lnTo>
                  <a:lnTo>
                    <a:pt x="4" y="33"/>
                  </a:lnTo>
                  <a:lnTo>
                    <a:pt x="0" y="41"/>
                  </a:lnTo>
                  <a:lnTo>
                    <a:pt x="5" y="44"/>
                  </a:lnTo>
                  <a:lnTo>
                    <a:pt x="10" y="38"/>
                  </a:lnTo>
                  <a:lnTo>
                    <a:pt x="18" y="34"/>
                  </a:lnTo>
                  <a:lnTo>
                    <a:pt x="20" y="23"/>
                  </a:lnTo>
                  <a:lnTo>
                    <a:pt x="13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0E63A26-0F78-4735-AA44-6F6E7EB6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5" y="1901826"/>
              <a:ext cx="766763" cy="1244600"/>
            </a:xfrm>
            <a:custGeom>
              <a:avLst/>
              <a:gdLst>
                <a:gd name="T0" fmla="*/ 114 w 483"/>
                <a:gd name="T1" fmla="*/ 724 h 784"/>
                <a:gd name="T2" fmla="*/ 0 w 483"/>
                <a:gd name="T3" fmla="*/ 700 h 784"/>
                <a:gd name="T4" fmla="*/ 39 w 483"/>
                <a:gd name="T5" fmla="*/ 525 h 784"/>
                <a:gd name="T6" fmla="*/ 52 w 483"/>
                <a:gd name="T7" fmla="*/ 498 h 784"/>
                <a:gd name="T8" fmla="*/ 55 w 483"/>
                <a:gd name="T9" fmla="*/ 488 h 784"/>
                <a:gd name="T10" fmla="*/ 59 w 483"/>
                <a:gd name="T11" fmla="*/ 485 h 784"/>
                <a:gd name="T12" fmla="*/ 54 w 483"/>
                <a:gd name="T13" fmla="*/ 475 h 784"/>
                <a:gd name="T14" fmla="*/ 41 w 483"/>
                <a:gd name="T15" fmla="*/ 470 h 784"/>
                <a:gd name="T16" fmla="*/ 42 w 483"/>
                <a:gd name="T17" fmla="*/ 450 h 784"/>
                <a:gd name="T18" fmla="*/ 60 w 483"/>
                <a:gd name="T19" fmla="*/ 423 h 784"/>
                <a:gd name="T20" fmla="*/ 72 w 483"/>
                <a:gd name="T21" fmla="*/ 420 h 784"/>
                <a:gd name="T22" fmla="*/ 80 w 483"/>
                <a:gd name="T23" fmla="*/ 408 h 784"/>
                <a:gd name="T24" fmla="*/ 78 w 483"/>
                <a:gd name="T25" fmla="*/ 402 h 784"/>
                <a:gd name="T26" fmla="*/ 88 w 483"/>
                <a:gd name="T27" fmla="*/ 394 h 784"/>
                <a:gd name="T28" fmla="*/ 103 w 483"/>
                <a:gd name="T29" fmla="*/ 367 h 784"/>
                <a:gd name="T30" fmla="*/ 122 w 483"/>
                <a:gd name="T31" fmla="*/ 346 h 784"/>
                <a:gd name="T32" fmla="*/ 119 w 483"/>
                <a:gd name="T33" fmla="*/ 332 h 784"/>
                <a:gd name="T34" fmla="*/ 103 w 483"/>
                <a:gd name="T35" fmla="*/ 317 h 784"/>
                <a:gd name="T36" fmla="*/ 96 w 483"/>
                <a:gd name="T37" fmla="*/ 299 h 784"/>
                <a:gd name="T38" fmla="*/ 101 w 483"/>
                <a:gd name="T39" fmla="*/ 280 h 784"/>
                <a:gd name="T40" fmla="*/ 98 w 483"/>
                <a:gd name="T41" fmla="*/ 262 h 784"/>
                <a:gd name="T42" fmla="*/ 156 w 483"/>
                <a:gd name="T43" fmla="*/ 0 h 784"/>
                <a:gd name="T44" fmla="*/ 223 w 483"/>
                <a:gd name="T45" fmla="*/ 14 h 784"/>
                <a:gd name="T46" fmla="*/ 200 w 483"/>
                <a:gd name="T47" fmla="*/ 117 h 784"/>
                <a:gd name="T48" fmla="*/ 218 w 483"/>
                <a:gd name="T49" fmla="*/ 151 h 784"/>
                <a:gd name="T50" fmla="*/ 210 w 483"/>
                <a:gd name="T51" fmla="*/ 174 h 784"/>
                <a:gd name="T52" fmla="*/ 226 w 483"/>
                <a:gd name="T53" fmla="*/ 195 h 784"/>
                <a:gd name="T54" fmla="*/ 236 w 483"/>
                <a:gd name="T55" fmla="*/ 198 h 784"/>
                <a:gd name="T56" fmla="*/ 254 w 483"/>
                <a:gd name="T57" fmla="*/ 237 h 784"/>
                <a:gd name="T58" fmla="*/ 254 w 483"/>
                <a:gd name="T59" fmla="*/ 247 h 784"/>
                <a:gd name="T60" fmla="*/ 264 w 483"/>
                <a:gd name="T61" fmla="*/ 262 h 784"/>
                <a:gd name="T62" fmla="*/ 268 w 483"/>
                <a:gd name="T63" fmla="*/ 262 h 784"/>
                <a:gd name="T64" fmla="*/ 275 w 483"/>
                <a:gd name="T65" fmla="*/ 271 h 784"/>
                <a:gd name="T66" fmla="*/ 290 w 483"/>
                <a:gd name="T67" fmla="*/ 271 h 784"/>
                <a:gd name="T68" fmla="*/ 290 w 483"/>
                <a:gd name="T69" fmla="*/ 278 h 784"/>
                <a:gd name="T70" fmla="*/ 257 w 483"/>
                <a:gd name="T71" fmla="*/ 358 h 784"/>
                <a:gd name="T72" fmla="*/ 254 w 483"/>
                <a:gd name="T73" fmla="*/ 377 h 784"/>
                <a:gd name="T74" fmla="*/ 260 w 483"/>
                <a:gd name="T75" fmla="*/ 379 h 784"/>
                <a:gd name="T76" fmla="*/ 268 w 483"/>
                <a:gd name="T77" fmla="*/ 390 h 784"/>
                <a:gd name="T78" fmla="*/ 281 w 483"/>
                <a:gd name="T79" fmla="*/ 384 h 784"/>
                <a:gd name="T80" fmla="*/ 298 w 483"/>
                <a:gd name="T81" fmla="*/ 374 h 784"/>
                <a:gd name="T82" fmla="*/ 307 w 483"/>
                <a:gd name="T83" fmla="*/ 382 h 784"/>
                <a:gd name="T84" fmla="*/ 309 w 483"/>
                <a:gd name="T85" fmla="*/ 394 h 784"/>
                <a:gd name="T86" fmla="*/ 307 w 483"/>
                <a:gd name="T87" fmla="*/ 408 h 784"/>
                <a:gd name="T88" fmla="*/ 319 w 483"/>
                <a:gd name="T89" fmla="*/ 454 h 784"/>
                <a:gd name="T90" fmla="*/ 330 w 483"/>
                <a:gd name="T91" fmla="*/ 470 h 784"/>
                <a:gd name="T92" fmla="*/ 342 w 483"/>
                <a:gd name="T93" fmla="*/ 477 h 784"/>
                <a:gd name="T94" fmla="*/ 343 w 483"/>
                <a:gd name="T95" fmla="*/ 491 h 784"/>
                <a:gd name="T96" fmla="*/ 343 w 483"/>
                <a:gd name="T97" fmla="*/ 509 h 784"/>
                <a:gd name="T98" fmla="*/ 355 w 483"/>
                <a:gd name="T99" fmla="*/ 520 h 784"/>
                <a:gd name="T100" fmla="*/ 361 w 483"/>
                <a:gd name="T101" fmla="*/ 509 h 784"/>
                <a:gd name="T102" fmla="*/ 394 w 483"/>
                <a:gd name="T103" fmla="*/ 517 h 784"/>
                <a:gd name="T104" fmla="*/ 403 w 483"/>
                <a:gd name="T105" fmla="*/ 511 h 784"/>
                <a:gd name="T106" fmla="*/ 446 w 483"/>
                <a:gd name="T107" fmla="*/ 519 h 784"/>
                <a:gd name="T108" fmla="*/ 459 w 483"/>
                <a:gd name="T109" fmla="*/ 504 h 784"/>
                <a:gd name="T110" fmla="*/ 467 w 483"/>
                <a:gd name="T111" fmla="*/ 501 h 784"/>
                <a:gd name="T112" fmla="*/ 472 w 483"/>
                <a:gd name="T113" fmla="*/ 509 h 784"/>
                <a:gd name="T114" fmla="*/ 480 w 483"/>
                <a:gd name="T115" fmla="*/ 529 h 784"/>
                <a:gd name="T116" fmla="*/ 483 w 483"/>
                <a:gd name="T117" fmla="*/ 529 h 784"/>
                <a:gd name="T118" fmla="*/ 444 w 483"/>
                <a:gd name="T119" fmla="*/ 784 h 784"/>
                <a:gd name="T120" fmla="*/ 221 w 483"/>
                <a:gd name="T121" fmla="*/ 745 h 784"/>
                <a:gd name="T122" fmla="*/ 114 w 483"/>
                <a:gd name="T123" fmla="*/ 72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3" h="784">
                  <a:moveTo>
                    <a:pt x="114" y="724"/>
                  </a:moveTo>
                  <a:lnTo>
                    <a:pt x="0" y="700"/>
                  </a:lnTo>
                  <a:lnTo>
                    <a:pt x="39" y="525"/>
                  </a:lnTo>
                  <a:lnTo>
                    <a:pt x="52" y="498"/>
                  </a:lnTo>
                  <a:lnTo>
                    <a:pt x="55" y="488"/>
                  </a:lnTo>
                  <a:lnTo>
                    <a:pt x="59" y="485"/>
                  </a:lnTo>
                  <a:lnTo>
                    <a:pt x="54" y="475"/>
                  </a:lnTo>
                  <a:lnTo>
                    <a:pt x="41" y="470"/>
                  </a:lnTo>
                  <a:lnTo>
                    <a:pt x="42" y="450"/>
                  </a:lnTo>
                  <a:lnTo>
                    <a:pt x="60" y="423"/>
                  </a:lnTo>
                  <a:lnTo>
                    <a:pt x="72" y="420"/>
                  </a:lnTo>
                  <a:lnTo>
                    <a:pt x="80" y="408"/>
                  </a:lnTo>
                  <a:lnTo>
                    <a:pt x="78" y="402"/>
                  </a:lnTo>
                  <a:lnTo>
                    <a:pt x="88" y="394"/>
                  </a:lnTo>
                  <a:lnTo>
                    <a:pt x="103" y="367"/>
                  </a:lnTo>
                  <a:lnTo>
                    <a:pt x="122" y="346"/>
                  </a:lnTo>
                  <a:lnTo>
                    <a:pt x="119" y="332"/>
                  </a:lnTo>
                  <a:lnTo>
                    <a:pt x="103" y="317"/>
                  </a:lnTo>
                  <a:lnTo>
                    <a:pt x="96" y="299"/>
                  </a:lnTo>
                  <a:lnTo>
                    <a:pt x="101" y="280"/>
                  </a:lnTo>
                  <a:lnTo>
                    <a:pt x="98" y="262"/>
                  </a:lnTo>
                  <a:lnTo>
                    <a:pt x="156" y="0"/>
                  </a:lnTo>
                  <a:lnTo>
                    <a:pt x="223" y="14"/>
                  </a:lnTo>
                  <a:lnTo>
                    <a:pt x="200" y="117"/>
                  </a:lnTo>
                  <a:lnTo>
                    <a:pt x="218" y="151"/>
                  </a:lnTo>
                  <a:lnTo>
                    <a:pt x="210" y="174"/>
                  </a:lnTo>
                  <a:lnTo>
                    <a:pt x="226" y="195"/>
                  </a:lnTo>
                  <a:lnTo>
                    <a:pt x="236" y="198"/>
                  </a:lnTo>
                  <a:lnTo>
                    <a:pt x="254" y="237"/>
                  </a:lnTo>
                  <a:lnTo>
                    <a:pt x="254" y="247"/>
                  </a:lnTo>
                  <a:lnTo>
                    <a:pt x="264" y="262"/>
                  </a:lnTo>
                  <a:lnTo>
                    <a:pt x="268" y="262"/>
                  </a:lnTo>
                  <a:lnTo>
                    <a:pt x="275" y="271"/>
                  </a:lnTo>
                  <a:lnTo>
                    <a:pt x="290" y="271"/>
                  </a:lnTo>
                  <a:lnTo>
                    <a:pt x="290" y="278"/>
                  </a:lnTo>
                  <a:lnTo>
                    <a:pt x="257" y="358"/>
                  </a:lnTo>
                  <a:lnTo>
                    <a:pt x="254" y="377"/>
                  </a:lnTo>
                  <a:lnTo>
                    <a:pt x="260" y="379"/>
                  </a:lnTo>
                  <a:lnTo>
                    <a:pt x="268" y="390"/>
                  </a:lnTo>
                  <a:lnTo>
                    <a:pt x="281" y="384"/>
                  </a:lnTo>
                  <a:lnTo>
                    <a:pt x="298" y="374"/>
                  </a:lnTo>
                  <a:lnTo>
                    <a:pt x="307" y="382"/>
                  </a:lnTo>
                  <a:lnTo>
                    <a:pt x="309" y="394"/>
                  </a:lnTo>
                  <a:lnTo>
                    <a:pt x="307" y="408"/>
                  </a:lnTo>
                  <a:lnTo>
                    <a:pt x="319" y="454"/>
                  </a:lnTo>
                  <a:lnTo>
                    <a:pt x="330" y="470"/>
                  </a:lnTo>
                  <a:lnTo>
                    <a:pt x="342" y="477"/>
                  </a:lnTo>
                  <a:lnTo>
                    <a:pt x="343" y="491"/>
                  </a:lnTo>
                  <a:lnTo>
                    <a:pt x="343" y="509"/>
                  </a:lnTo>
                  <a:lnTo>
                    <a:pt x="355" y="520"/>
                  </a:lnTo>
                  <a:lnTo>
                    <a:pt x="361" y="509"/>
                  </a:lnTo>
                  <a:lnTo>
                    <a:pt x="394" y="517"/>
                  </a:lnTo>
                  <a:lnTo>
                    <a:pt x="403" y="511"/>
                  </a:lnTo>
                  <a:lnTo>
                    <a:pt x="446" y="519"/>
                  </a:lnTo>
                  <a:lnTo>
                    <a:pt x="459" y="504"/>
                  </a:lnTo>
                  <a:lnTo>
                    <a:pt x="467" y="501"/>
                  </a:lnTo>
                  <a:lnTo>
                    <a:pt x="472" y="509"/>
                  </a:lnTo>
                  <a:lnTo>
                    <a:pt x="480" y="529"/>
                  </a:lnTo>
                  <a:lnTo>
                    <a:pt x="483" y="529"/>
                  </a:lnTo>
                  <a:lnTo>
                    <a:pt x="444" y="784"/>
                  </a:lnTo>
                  <a:lnTo>
                    <a:pt x="221" y="745"/>
                  </a:lnTo>
                  <a:lnTo>
                    <a:pt x="114" y="7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DD0A1DE-2A3B-4515-AD52-0EAF99D9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00" y="3170238"/>
              <a:ext cx="519113" cy="909638"/>
            </a:xfrm>
            <a:custGeom>
              <a:avLst/>
              <a:gdLst>
                <a:gd name="T0" fmla="*/ 312 w 327"/>
                <a:gd name="T1" fmla="*/ 335 h 573"/>
                <a:gd name="T2" fmla="*/ 324 w 327"/>
                <a:gd name="T3" fmla="*/ 360 h 573"/>
                <a:gd name="T4" fmla="*/ 322 w 327"/>
                <a:gd name="T5" fmla="*/ 368 h 573"/>
                <a:gd name="T6" fmla="*/ 325 w 327"/>
                <a:gd name="T7" fmla="*/ 387 h 573"/>
                <a:gd name="T8" fmla="*/ 312 w 327"/>
                <a:gd name="T9" fmla="*/ 415 h 573"/>
                <a:gd name="T10" fmla="*/ 294 w 327"/>
                <a:gd name="T11" fmla="*/ 472 h 573"/>
                <a:gd name="T12" fmla="*/ 293 w 327"/>
                <a:gd name="T13" fmla="*/ 482 h 573"/>
                <a:gd name="T14" fmla="*/ 283 w 327"/>
                <a:gd name="T15" fmla="*/ 498 h 573"/>
                <a:gd name="T16" fmla="*/ 291 w 327"/>
                <a:gd name="T17" fmla="*/ 514 h 573"/>
                <a:gd name="T18" fmla="*/ 273 w 327"/>
                <a:gd name="T19" fmla="*/ 521 h 573"/>
                <a:gd name="T20" fmla="*/ 265 w 327"/>
                <a:gd name="T21" fmla="*/ 524 h 573"/>
                <a:gd name="T22" fmla="*/ 259 w 327"/>
                <a:gd name="T23" fmla="*/ 540 h 573"/>
                <a:gd name="T24" fmla="*/ 263 w 327"/>
                <a:gd name="T25" fmla="*/ 560 h 573"/>
                <a:gd name="T26" fmla="*/ 224 w 327"/>
                <a:gd name="T27" fmla="*/ 548 h 573"/>
                <a:gd name="T28" fmla="*/ 208 w 327"/>
                <a:gd name="T29" fmla="*/ 573 h 573"/>
                <a:gd name="T30" fmla="*/ 189 w 327"/>
                <a:gd name="T31" fmla="*/ 566 h 573"/>
                <a:gd name="T32" fmla="*/ 180 w 327"/>
                <a:gd name="T33" fmla="*/ 540 h 573"/>
                <a:gd name="T34" fmla="*/ 184 w 327"/>
                <a:gd name="T35" fmla="*/ 530 h 573"/>
                <a:gd name="T36" fmla="*/ 172 w 327"/>
                <a:gd name="T37" fmla="*/ 511 h 573"/>
                <a:gd name="T38" fmla="*/ 137 w 327"/>
                <a:gd name="T39" fmla="*/ 485 h 573"/>
                <a:gd name="T40" fmla="*/ 101 w 327"/>
                <a:gd name="T41" fmla="*/ 441 h 573"/>
                <a:gd name="T42" fmla="*/ 112 w 327"/>
                <a:gd name="T43" fmla="*/ 397 h 573"/>
                <a:gd name="T44" fmla="*/ 117 w 327"/>
                <a:gd name="T45" fmla="*/ 386 h 573"/>
                <a:gd name="T46" fmla="*/ 91 w 327"/>
                <a:gd name="T47" fmla="*/ 376 h 573"/>
                <a:gd name="T48" fmla="*/ 68 w 327"/>
                <a:gd name="T49" fmla="*/ 371 h 573"/>
                <a:gd name="T50" fmla="*/ 68 w 327"/>
                <a:gd name="T51" fmla="*/ 351 h 573"/>
                <a:gd name="T52" fmla="*/ 18 w 327"/>
                <a:gd name="T53" fmla="*/ 304 h 573"/>
                <a:gd name="T54" fmla="*/ 0 w 327"/>
                <a:gd name="T55" fmla="*/ 252 h 573"/>
                <a:gd name="T56" fmla="*/ 10 w 327"/>
                <a:gd name="T57" fmla="*/ 231 h 573"/>
                <a:gd name="T58" fmla="*/ 8 w 327"/>
                <a:gd name="T59" fmla="*/ 216 h 573"/>
                <a:gd name="T60" fmla="*/ 21 w 327"/>
                <a:gd name="T61" fmla="*/ 207 h 573"/>
                <a:gd name="T62" fmla="*/ 29 w 327"/>
                <a:gd name="T63" fmla="*/ 200 h 573"/>
                <a:gd name="T64" fmla="*/ 37 w 327"/>
                <a:gd name="T65" fmla="*/ 177 h 573"/>
                <a:gd name="T66" fmla="*/ 41 w 327"/>
                <a:gd name="T67" fmla="*/ 159 h 573"/>
                <a:gd name="T68" fmla="*/ 31 w 327"/>
                <a:gd name="T69" fmla="*/ 151 h 573"/>
                <a:gd name="T70" fmla="*/ 31 w 327"/>
                <a:gd name="T71" fmla="*/ 125 h 573"/>
                <a:gd name="T72" fmla="*/ 55 w 327"/>
                <a:gd name="T73" fmla="*/ 122 h 573"/>
                <a:gd name="T74" fmla="*/ 83 w 327"/>
                <a:gd name="T75" fmla="*/ 102 h 573"/>
                <a:gd name="T76" fmla="*/ 89 w 327"/>
                <a:gd name="T77" fmla="*/ 86 h 573"/>
                <a:gd name="T78" fmla="*/ 94 w 327"/>
                <a:gd name="T79" fmla="*/ 58 h 573"/>
                <a:gd name="T80" fmla="*/ 76 w 327"/>
                <a:gd name="T81" fmla="*/ 42 h 573"/>
                <a:gd name="T82" fmla="*/ 73 w 327"/>
                <a:gd name="T83" fmla="*/ 29 h 573"/>
                <a:gd name="T84" fmla="*/ 54 w 327"/>
                <a:gd name="T85" fmla="*/ 16 h 573"/>
                <a:gd name="T86" fmla="*/ 268 w 327"/>
                <a:gd name="T87" fmla="*/ 0 h 573"/>
                <a:gd name="T88" fmla="*/ 285 w 327"/>
                <a:gd name="T89" fmla="*/ 42 h 573"/>
                <a:gd name="T90" fmla="*/ 298 w 327"/>
                <a:gd name="T91" fmla="*/ 7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7" h="573">
                  <a:moveTo>
                    <a:pt x="317" y="311"/>
                  </a:moveTo>
                  <a:lnTo>
                    <a:pt x="312" y="335"/>
                  </a:lnTo>
                  <a:lnTo>
                    <a:pt x="312" y="343"/>
                  </a:lnTo>
                  <a:lnTo>
                    <a:pt x="324" y="360"/>
                  </a:lnTo>
                  <a:lnTo>
                    <a:pt x="324" y="363"/>
                  </a:lnTo>
                  <a:lnTo>
                    <a:pt x="322" y="368"/>
                  </a:lnTo>
                  <a:lnTo>
                    <a:pt x="327" y="376"/>
                  </a:lnTo>
                  <a:lnTo>
                    <a:pt x="325" y="387"/>
                  </a:lnTo>
                  <a:lnTo>
                    <a:pt x="317" y="395"/>
                  </a:lnTo>
                  <a:lnTo>
                    <a:pt x="312" y="415"/>
                  </a:lnTo>
                  <a:lnTo>
                    <a:pt x="294" y="439"/>
                  </a:lnTo>
                  <a:lnTo>
                    <a:pt x="294" y="472"/>
                  </a:lnTo>
                  <a:lnTo>
                    <a:pt x="289" y="472"/>
                  </a:lnTo>
                  <a:lnTo>
                    <a:pt x="293" y="482"/>
                  </a:lnTo>
                  <a:lnTo>
                    <a:pt x="293" y="485"/>
                  </a:lnTo>
                  <a:lnTo>
                    <a:pt x="283" y="498"/>
                  </a:lnTo>
                  <a:lnTo>
                    <a:pt x="283" y="503"/>
                  </a:lnTo>
                  <a:lnTo>
                    <a:pt x="291" y="514"/>
                  </a:lnTo>
                  <a:lnTo>
                    <a:pt x="289" y="517"/>
                  </a:lnTo>
                  <a:lnTo>
                    <a:pt x="273" y="521"/>
                  </a:lnTo>
                  <a:lnTo>
                    <a:pt x="270" y="526"/>
                  </a:lnTo>
                  <a:lnTo>
                    <a:pt x="265" y="524"/>
                  </a:lnTo>
                  <a:lnTo>
                    <a:pt x="260" y="526"/>
                  </a:lnTo>
                  <a:lnTo>
                    <a:pt x="259" y="540"/>
                  </a:lnTo>
                  <a:lnTo>
                    <a:pt x="265" y="550"/>
                  </a:lnTo>
                  <a:lnTo>
                    <a:pt x="263" y="560"/>
                  </a:lnTo>
                  <a:lnTo>
                    <a:pt x="257" y="561"/>
                  </a:lnTo>
                  <a:lnTo>
                    <a:pt x="224" y="548"/>
                  </a:lnTo>
                  <a:lnTo>
                    <a:pt x="207" y="565"/>
                  </a:lnTo>
                  <a:lnTo>
                    <a:pt x="208" y="573"/>
                  </a:lnTo>
                  <a:lnTo>
                    <a:pt x="195" y="573"/>
                  </a:lnTo>
                  <a:lnTo>
                    <a:pt x="189" y="566"/>
                  </a:lnTo>
                  <a:lnTo>
                    <a:pt x="180" y="548"/>
                  </a:lnTo>
                  <a:lnTo>
                    <a:pt x="180" y="540"/>
                  </a:lnTo>
                  <a:lnTo>
                    <a:pt x="184" y="537"/>
                  </a:lnTo>
                  <a:lnTo>
                    <a:pt x="184" y="530"/>
                  </a:lnTo>
                  <a:lnTo>
                    <a:pt x="176" y="522"/>
                  </a:lnTo>
                  <a:lnTo>
                    <a:pt x="172" y="511"/>
                  </a:lnTo>
                  <a:lnTo>
                    <a:pt x="159" y="491"/>
                  </a:lnTo>
                  <a:lnTo>
                    <a:pt x="137" y="485"/>
                  </a:lnTo>
                  <a:lnTo>
                    <a:pt x="102" y="452"/>
                  </a:lnTo>
                  <a:lnTo>
                    <a:pt x="101" y="441"/>
                  </a:lnTo>
                  <a:lnTo>
                    <a:pt x="114" y="407"/>
                  </a:lnTo>
                  <a:lnTo>
                    <a:pt x="112" y="397"/>
                  </a:lnTo>
                  <a:lnTo>
                    <a:pt x="117" y="392"/>
                  </a:lnTo>
                  <a:lnTo>
                    <a:pt x="117" y="386"/>
                  </a:lnTo>
                  <a:lnTo>
                    <a:pt x="104" y="379"/>
                  </a:lnTo>
                  <a:lnTo>
                    <a:pt x="91" y="376"/>
                  </a:lnTo>
                  <a:lnTo>
                    <a:pt x="75" y="381"/>
                  </a:lnTo>
                  <a:lnTo>
                    <a:pt x="68" y="371"/>
                  </a:lnTo>
                  <a:lnTo>
                    <a:pt x="72" y="361"/>
                  </a:lnTo>
                  <a:lnTo>
                    <a:pt x="68" y="351"/>
                  </a:lnTo>
                  <a:lnTo>
                    <a:pt x="28" y="312"/>
                  </a:lnTo>
                  <a:lnTo>
                    <a:pt x="18" y="304"/>
                  </a:lnTo>
                  <a:lnTo>
                    <a:pt x="6" y="276"/>
                  </a:lnTo>
                  <a:lnTo>
                    <a:pt x="0" y="252"/>
                  </a:lnTo>
                  <a:lnTo>
                    <a:pt x="6" y="234"/>
                  </a:lnTo>
                  <a:lnTo>
                    <a:pt x="10" y="231"/>
                  </a:lnTo>
                  <a:lnTo>
                    <a:pt x="11" y="221"/>
                  </a:lnTo>
                  <a:lnTo>
                    <a:pt x="8" y="216"/>
                  </a:lnTo>
                  <a:lnTo>
                    <a:pt x="13" y="210"/>
                  </a:lnTo>
                  <a:lnTo>
                    <a:pt x="21" y="207"/>
                  </a:lnTo>
                  <a:lnTo>
                    <a:pt x="24" y="205"/>
                  </a:lnTo>
                  <a:lnTo>
                    <a:pt x="29" y="200"/>
                  </a:lnTo>
                  <a:lnTo>
                    <a:pt x="29" y="189"/>
                  </a:lnTo>
                  <a:lnTo>
                    <a:pt x="37" y="177"/>
                  </a:lnTo>
                  <a:lnTo>
                    <a:pt x="39" y="176"/>
                  </a:lnTo>
                  <a:lnTo>
                    <a:pt x="41" y="159"/>
                  </a:lnTo>
                  <a:lnTo>
                    <a:pt x="36" y="153"/>
                  </a:lnTo>
                  <a:lnTo>
                    <a:pt x="31" y="151"/>
                  </a:lnTo>
                  <a:lnTo>
                    <a:pt x="26" y="143"/>
                  </a:lnTo>
                  <a:lnTo>
                    <a:pt x="31" y="125"/>
                  </a:lnTo>
                  <a:lnTo>
                    <a:pt x="45" y="122"/>
                  </a:lnTo>
                  <a:lnTo>
                    <a:pt x="55" y="122"/>
                  </a:lnTo>
                  <a:lnTo>
                    <a:pt x="76" y="114"/>
                  </a:lnTo>
                  <a:lnTo>
                    <a:pt x="83" y="102"/>
                  </a:lnTo>
                  <a:lnTo>
                    <a:pt x="85" y="91"/>
                  </a:lnTo>
                  <a:lnTo>
                    <a:pt x="89" y="86"/>
                  </a:lnTo>
                  <a:lnTo>
                    <a:pt x="96" y="71"/>
                  </a:lnTo>
                  <a:lnTo>
                    <a:pt x="94" y="58"/>
                  </a:lnTo>
                  <a:lnTo>
                    <a:pt x="81" y="42"/>
                  </a:lnTo>
                  <a:lnTo>
                    <a:pt x="76" y="42"/>
                  </a:lnTo>
                  <a:lnTo>
                    <a:pt x="72" y="37"/>
                  </a:lnTo>
                  <a:lnTo>
                    <a:pt x="73" y="29"/>
                  </a:lnTo>
                  <a:lnTo>
                    <a:pt x="65" y="23"/>
                  </a:lnTo>
                  <a:lnTo>
                    <a:pt x="54" y="16"/>
                  </a:lnTo>
                  <a:lnTo>
                    <a:pt x="55" y="13"/>
                  </a:lnTo>
                  <a:lnTo>
                    <a:pt x="268" y="0"/>
                  </a:lnTo>
                  <a:lnTo>
                    <a:pt x="270" y="21"/>
                  </a:lnTo>
                  <a:lnTo>
                    <a:pt x="285" y="42"/>
                  </a:lnTo>
                  <a:lnTo>
                    <a:pt x="291" y="62"/>
                  </a:lnTo>
                  <a:lnTo>
                    <a:pt x="298" y="76"/>
                  </a:lnTo>
                  <a:lnTo>
                    <a:pt x="317" y="3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16CEA0E-60C0-48D6-8482-A20D296A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248026"/>
              <a:ext cx="395288" cy="692150"/>
            </a:xfrm>
            <a:custGeom>
              <a:avLst/>
              <a:gdLst>
                <a:gd name="T0" fmla="*/ 54 w 249"/>
                <a:gd name="T1" fmla="*/ 24 h 436"/>
                <a:gd name="T2" fmla="*/ 31 w 249"/>
                <a:gd name="T3" fmla="*/ 34 h 436"/>
                <a:gd name="T4" fmla="*/ 9 w 249"/>
                <a:gd name="T5" fmla="*/ 27 h 436"/>
                <a:gd name="T6" fmla="*/ 28 w 249"/>
                <a:gd name="T7" fmla="*/ 262 h 436"/>
                <a:gd name="T8" fmla="*/ 23 w 249"/>
                <a:gd name="T9" fmla="*/ 286 h 436"/>
                <a:gd name="T10" fmla="*/ 23 w 249"/>
                <a:gd name="T11" fmla="*/ 294 h 436"/>
                <a:gd name="T12" fmla="*/ 35 w 249"/>
                <a:gd name="T13" fmla="*/ 311 h 436"/>
                <a:gd name="T14" fmla="*/ 35 w 249"/>
                <a:gd name="T15" fmla="*/ 314 h 436"/>
                <a:gd name="T16" fmla="*/ 33 w 249"/>
                <a:gd name="T17" fmla="*/ 319 h 436"/>
                <a:gd name="T18" fmla="*/ 38 w 249"/>
                <a:gd name="T19" fmla="*/ 327 h 436"/>
                <a:gd name="T20" fmla="*/ 36 w 249"/>
                <a:gd name="T21" fmla="*/ 338 h 436"/>
                <a:gd name="T22" fmla="*/ 28 w 249"/>
                <a:gd name="T23" fmla="*/ 346 h 436"/>
                <a:gd name="T24" fmla="*/ 23 w 249"/>
                <a:gd name="T25" fmla="*/ 366 h 436"/>
                <a:gd name="T26" fmla="*/ 5 w 249"/>
                <a:gd name="T27" fmla="*/ 390 h 436"/>
                <a:gd name="T28" fmla="*/ 5 w 249"/>
                <a:gd name="T29" fmla="*/ 423 h 436"/>
                <a:gd name="T30" fmla="*/ 0 w 249"/>
                <a:gd name="T31" fmla="*/ 423 h 436"/>
                <a:gd name="T32" fmla="*/ 4 w 249"/>
                <a:gd name="T33" fmla="*/ 433 h 436"/>
                <a:gd name="T34" fmla="*/ 9 w 249"/>
                <a:gd name="T35" fmla="*/ 436 h 436"/>
                <a:gd name="T36" fmla="*/ 12 w 249"/>
                <a:gd name="T37" fmla="*/ 431 h 436"/>
                <a:gd name="T38" fmla="*/ 9 w 249"/>
                <a:gd name="T39" fmla="*/ 423 h 436"/>
                <a:gd name="T40" fmla="*/ 30 w 249"/>
                <a:gd name="T41" fmla="*/ 421 h 436"/>
                <a:gd name="T42" fmla="*/ 31 w 249"/>
                <a:gd name="T43" fmla="*/ 426 h 436"/>
                <a:gd name="T44" fmla="*/ 36 w 249"/>
                <a:gd name="T45" fmla="*/ 428 h 436"/>
                <a:gd name="T46" fmla="*/ 38 w 249"/>
                <a:gd name="T47" fmla="*/ 423 h 436"/>
                <a:gd name="T48" fmla="*/ 35 w 249"/>
                <a:gd name="T49" fmla="*/ 418 h 436"/>
                <a:gd name="T50" fmla="*/ 36 w 249"/>
                <a:gd name="T51" fmla="*/ 413 h 436"/>
                <a:gd name="T52" fmla="*/ 43 w 249"/>
                <a:gd name="T53" fmla="*/ 418 h 436"/>
                <a:gd name="T54" fmla="*/ 51 w 249"/>
                <a:gd name="T55" fmla="*/ 416 h 436"/>
                <a:gd name="T56" fmla="*/ 59 w 249"/>
                <a:gd name="T57" fmla="*/ 418 h 436"/>
                <a:gd name="T58" fmla="*/ 74 w 249"/>
                <a:gd name="T59" fmla="*/ 428 h 436"/>
                <a:gd name="T60" fmla="*/ 83 w 249"/>
                <a:gd name="T61" fmla="*/ 415 h 436"/>
                <a:gd name="T62" fmla="*/ 100 w 249"/>
                <a:gd name="T63" fmla="*/ 405 h 436"/>
                <a:gd name="T64" fmla="*/ 113 w 249"/>
                <a:gd name="T65" fmla="*/ 420 h 436"/>
                <a:gd name="T66" fmla="*/ 121 w 249"/>
                <a:gd name="T67" fmla="*/ 410 h 436"/>
                <a:gd name="T68" fmla="*/ 122 w 249"/>
                <a:gd name="T69" fmla="*/ 398 h 436"/>
                <a:gd name="T70" fmla="*/ 139 w 249"/>
                <a:gd name="T71" fmla="*/ 387 h 436"/>
                <a:gd name="T72" fmla="*/ 140 w 249"/>
                <a:gd name="T73" fmla="*/ 394 h 436"/>
                <a:gd name="T74" fmla="*/ 148 w 249"/>
                <a:gd name="T75" fmla="*/ 398 h 436"/>
                <a:gd name="T76" fmla="*/ 163 w 249"/>
                <a:gd name="T77" fmla="*/ 398 h 436"/>
                <a:gd name="T78" fmla="*/ 168 w 249"/>
                <a:gd name="T79" fmla="*/ 395 h 436"/>
                <a:gd name="T80" fmla="*/ 170 w 249"/>
                <a:gd name="T81" fmla="*/ 379 h 436"/>
                <a:gd name="T82" fmla="*/ 181 w 249"/>
                <a:gd name="T83" fmla="*/ 361 h 436"/>
                <a:gd name="T84" fmla="*/ 202 w 249"/>
                <a:gd name="T85" fmla="*/ 341 h 436"/>
                <a:gd name="T86" fmla="*/ 202 w 249"/>
                <a:gd name="T87" fmla="*/ 333 h 436"/>
                <a:gd name="T88" fmla="*/ 207 w 249"/>
                <a:gd name="T89" fmla="*/ 315 h 436"/>
                <a:gd name="T90" fmla="*/ 217 w 249"/>
                <a:gd name="T91" fmla="*/ 320 h 436"/>
                <a:gd name="T92" fmla="*/ 249 w 249"/>
                <a:gd name="T93" fmla="*/ 299 h 436"/>
                <a:gd name="T94" fmla="*/ 246 w 249"/>
                <a:gd name="T95" fmla="*/ 291 h 436"/>
                <a:gd name="T96" fmla="*/ 240 w 249"/>
                <a:gd name="T97" fmla="*/ 281 h 436"/>
                <a:gd name="T98" fmla="*/ 244 w 249"/>
                <a:gd name="T99" fmla="*/ 273 h 436"/>
                <a:gd name="T100" fmla="*/ 214 w 249"/>
                <a:gd name="T101" fmla="*/ 6 h 436"/>
                <a:gd name="T102" fmla="*/ 214 w 249"/>
                <a:gd name="T103" fmla="*/ 0 h 436"/>
                <a:gd name="T104" fmla="*/ 62 w 249"/>
                <a:gd name="T105" fmla="*/ 16 h 436"/>
                <a:gd name="T106" fmla="*/ 54 w 249"/>
                <a:gd name="T107" fmla="*/ 2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" h="436">
                  <a:moveTo>
                    <a:pt x="54" y="24"/>
                  </a:moveTo>
                  <a:lnTo>
                    <a:pt x="31" y="34"/>
                  </a:lnTo>
                  <a:lnTo>
                    <a:pt x="9" y="27"/>
                  </a:lnTo>
                  <a:lnTo>
                    <a:pt x="28" y="262"/>
                  </a:lnTo>
                  <a:lnTo>
                    <a:pt x="23" y="286"/>
                  </a:lnTo>
                  <a:lnTo>
                    <a:pt x="23" y="294"/>
                  </a:lnTo>
                  <a:lnTo>
                    <a:pt x="35" y="311"/>
                  </a:lnTo>
                  <a:lnTo>
                    <a:pt x="35" y="314"/>
                  </a:lnTo>
                  <a:lnTo>
                    <a:pt x="33" y="319"/>
                  </a:lnTo>
                  <a:lnTo>
                    <a:pt x="38" y="327"/>
                  </a:lnTo>
                  <a:lnTo>
                    <a:pt x="36" y="338"/>
                  </a:lnTo>
                  <a:lnTo>
                    <a:pt x="28" y="346"/>
                  </a:lnTo>
                  <a:lnTo>
                    <a:pt x="23" y="366"/>
                  </a:lnTo>
                  <a:lnTo>
                    <a:pt x="5" y="390"/>
                  </a:lnTo>
                  <a:lnTo>
                    <a:pt x="5" y="423"/>
                  </a:lnTo>
                  <a:lnTo>
                    <a:pt x="0" y="423"/>
                  </a:lnTo>
                  <a:lnTo>
                    <a:pt x="4" y="433"/>
                  </a:lnTo>
                  <a:lnTo>
                    <a:pt x="9" y="436"/>
                  </a:lnTo>
                  <a:lnTo>
                    <a:pt x="12" y="431"/>
                  </a:lnTo>
                  <a:lnTo>
                    <a:pt x="9" y="423"/>
                  </a:lnTo>
                  <a:lnTo>
                    <a:pt x="30" y="421"/>
                  </a:lnTo>
                  <a:lnTo>
                    <a:pt x="31" y="426"/>
                  </a:lnTo>
                  <a:lnTo>
                    <a:pt x="36" y="428"/>
                  </a:lnTo>
                  <a:lnTo>
                    <a:pt x="38" y="423"/>
                  </a:lnTo>
                  <a:lnTo>
                    <a:pt x="35" y="418"/>
                  </a:lnTo>
                  <a:lnTo>
                    <a:pt x="36" y="413"/>
                  </a:lnTo>
                  <a:lnTo>
                    <a:pt x="43" y="418"/>
                  </a:lnTo>
                  <a:lnTo>
                    <a:pt x="51" y="416"/>
                  </a:lnTo>
                  <a:lnTo>
                    <a:pt x="59" y="418"/>
                  </a:lnTo>
                  <a:lnTo>
                    <a:pt x="74" y="428"/>
                  </a:lnTo>
                  <a:lnTo>
                    <a:pt x="83" y="415"/>
                  </a:lnTo>
                  <a:lnTo>
                    <a:pt x="100" y="405"/>
                  </a:lnTo>
                  <a:lnTo>
                    <a:pt x="113" y="420"/>
                  </a:lnTo>
                  <a:lnTo>
                    <a:pt x="121" y="410"/>
                  </a:lnTo>
                  <a:lnTo>
                    <a:pt x="122" y="398"/>
                  </a:lnTo>
                  <a:lnTo>
                    <a:pt x="139" y="387"/>
                  </a:lnTo>
                  <a:lnTo>
                    <a:pt x="140" y="394"/>
                  </a:lnTo>
                  <a:lnTo>
                    <a:pt x="148" y="398"/>
                  </a:lnTo>
                  <a:lnTo>
                    <a:pt x="163" y="398"/>
                  </a:lnTo>
                  <a:lnTo>
                    <a:pt x="168" y="395"/>
                  </a:lnTo>
                  <a:lnTo>
                    <a:pt x="170" y="379"/>
                  </a:lnTo>
                  <a:lnTo>
                    <a:pt x="181" y="361"/>
                  </a:lnTo>
                  <a:lnTo>
                    <a:pt x="202" y="341"/>
                  </a:lnTo>
                  <a:lnTo>
                    <a:pt x="202" y="333"/>
                  </a:lnTo>
                  <a:lnTo>
                    <a:pt x="207" y="315"/>
                  </a:lnTo>
                  <a:lnTo>
                    <a:pt x="217" y="320"/>
                  </a:lnTo>
                  <a:lnTo>
                    <a:pt x="249" y="299"/>
                  </a:lnTo>
                  <a:lnTo>
                    <a:pt x="246" y="291"/>
                  </a:lnTo>
                  <a:lnTo>
                    <a:pt x="240" y="281"/>
                  </a:lnTo>
                  <a:lnTo>
                    <a:pt x="244" y="273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62" y="16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444114FD-E577-4F8E-BBD1-8DB9EF7A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3030538"/>
              <a:ext cx="771525" cy="511175"/>
            </a:xfrm>
            <a:custGeom>
              <a:avLst/>
              <a:gdLst>
                <a:gd name="T0" fmla="*/ 408 w 486"/>
                <a:gd name="T1" fmla="*/ 19 h 322"/>
                <a:gd name="T2" fmla="*/ 403 w 486"/>
                <a:gd name="T3" fmla="*/ 41 h 322"/>
                <a:gd name="T4" fmla="*/ 411 w 486"/>
                <a:gd name="T5" fmla="*/ 78 h 322"/>
                <a:gd name="T6" fmla="*/ 439 w 486"/>
                <a:gd name="T7" fmla="*/ 88 h 322"/>
                <a:gd name="T8" fmla="*/ 444 w 486"/>
                <a:gd name="T9" fmla="*/ 104 h 322"/>
                <a:gd name="T10" fmla="*/ 463 w 486"/>
                <a:gd name="T11" fmla="*/ 117 h 322"/>
                <a:gd name="T12" fmla="*/ 466 w 486"/>
                <a:gd name="T13" fmla="*/ 130 h 322"/>
                <a:gd name="T14" fmla="*/ 484 w 486"/>
                <a:gd name="T15" fmla="*/ 146 h 322"/>
                <a:gd name="T16" fmla="*/ 479 w 486"/>
                <a:gd name="T17" fmla="*/ 174 h 322"/>
                <a:gd name="T18" fmla="*/ 473 w 486"/>
                <a:gd name="T19" fmla="*/ 190 h 322"/>
                <a:gd name="T20" fmla="*/ 445 w 486"/>
                <a:gd name="T21" fmla="*/ 210 h 322"/>
                <a:gd name="T22" fmla="*/ 421 w 486"/>
                <a:gd name="T23" fmla="*/ 213 h 322"/>
                <a:gd name="T24" fmla="*/ 421 w 486"/>
                <a:gd name="T25" fmla="*/ 239 h 322"/>
                <a:gd name="T26" fmla="*/ 431 w 486"/>
                <a:gd name="T27" fmla="*/ 247 h 322"/>
                <a:gd name="T28" fmla="*/ 427 w 486"/>
                <a:gd name="T29" fmla="*/ 265 h 322"/>
                <a:gd name="T30" fmla="*/ 419 w 486"/>
                <a:gd name="T31" fmla="*/ 288 h 322"/>
                <a:gd name="T32" fmla="*/ 411 w 486"/>
                <a:gd name="T33" fmla="*/ 295 h 322"/>
                <a:gd name="T34" fmla="*/ 398 w 486"/>
                <a:gd name="T35" fmla="*/ 304 h 322"/>
                <a:gd name="T36" fmla="*/ 400 w 486"/>
                <a:gd name="T37" fmla="*/ 319 h 322"/>
                <a:gd name="T38" fmla="*/ 390 w 486"/>
                <a:gd name="T39" fmla="*/ 319 h 322"/>
                <a:gd name="T40" fmla="*/ 382 w 486"/>
                <a:gd name="T41" fmla="*/ 306 h 322"/>
                <a:gd name="T42" fmla="*/ 309 w 486"/>
                <a:gd name="T43" fmla="*/ 304 h 322"/>
                <a:gd name="T44" fmla="*/ 61 w 486"/>
                <a:gd name="T45" fmla="*/ 309 h 322"/>
                <a:gd name="T46" fmla="*/ 56 w 486"/>
                <a:gd name="T47" fmla="*/ 278 h 322"/>
                <a:gd name="T48" fmla="*/ 53 w 486"/>
                <a:gd name="T49" fmla="*/ 251 h 322"/>
                <a:gd name="T50" fmla="*/ 45 w 486"/>
                <a:gd name="T51" fmla="*/ 218 h 322"/>
                <a:gd name="T52" fmla="*/ 32 w 486"/>
                <a:gd name="T53" fmla="*/ 177 h 322"/>
                <a:gd name="T54" fmla="*/ 16 w 486"/>
                <a:gd name="T55" fmla="*/ 140 h 322"/>
                <a:gd name="T56" fmla="*/ 13 w 486"/>
                <a:gd name="T57" fmla="*/ 127 h 322"/>
                <a:gd name="T58" fmla="*/ 9 w 486"/>
                <a:gd name="T59" fmla="*/ 111 h 322"/>
                <a:gd name="T60" fmla="*/ 6 w 486"/>
                <a:gd name="T61" fmla="*/ 98 h 322"/>
                <a:gd name="T62" fmla="*/ 4 w 486"/>
                <a:gd name="T63" fmla="*/ 72 h 322"/>
                <a:gd name="T64" fmla="*/ 9 w 486"/>
                <a:gd name="T65" fmla="*/ 39 h 322"/>
                <a:gd name="T66" fmla="*/ 1 w 486"/>
                <a:gd name="T67" fmla="*/ 29 h 322"/>
                <a:gd name="T68" fmla="*/ 6 w 486"/>
                <a:gd name="T69" fmla="*/ 21 h 322"/>
                <a:gd name="T70" fmla="*/ 0 w 486"/>
                <a:gd name="T71" fmla="*/ 8 h 322"/>
                <a:gd name="T72" fmla="*/ 141 w 486"/>
                <a:gd name="T73" fmla="*/ 8 h 322"/>
                <a:gd name="T74" fmla="*/ 396 w 486"/>
                <a:gd name="T7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6" h="322">
                  <a:moveTo>
                    <a:pt x="398" y="13"/>
                  </a:moveTo>
                  <a:lnTo>
                    <a:pt x="408" y="19"/>
                  </a:lnTo>
                  <a:lnTo>
                    <a:pt x="409" y="24"/>
                  </a:lnTo>
                  <a:lnTo>
                    <a:pt x="403" y="41"/>
                  </a:lnTo>
                  <a:lnTo>
                    <a:pt x="403" y="52"/>
                  </a:lnTo>
                  <a:lnTo>
                    <a:pt x="411" y="78"/>
                  </a:lnTo>
                  <a:lnTo>
                    <a:pt x="424" y="85"/>
                  </a:lnTo>
                  <a:lnTo>
                    <a:pt x="439" y="88"/>
                  </a:lnTo>
                  <a:lnTo>
                    <a:pt x="445" y="101"/>
                  </a:lnTo>
                  <a:lnTo>
                    <a:pt x="444" y="104"/>
                  </a:lnTo>
                  <a:lnTo>
                    <a:pt x="455" y="111"/>
                  </a:lnTo>
                  <a:lnTo>
                    <a:pt x="463" y="117"/>
                  </a:lnTo>
                  <a:lnTo>
                    <a:pt x="462" y="125"/>
                  </a:lnTo>
                  <a:lnTo>
                    <a:pt x="466" y="130"/>
                  </a:lnTo>
                  <a:lnTo>
                    <a:pt x="471" y="130"/>
                  </a:lnTo>
                  <a:lnTo>
                    <a:pt x="484" y="146"/>
                  </a:lnTo>
                  <a:lnTo>
                    <a:pt x="486" y="159"/>
                  </a:lnTo>
                  <a:lnTo>
                    <a:pt x="479" y="174"/>
                  </a:lnTo>
                  <a:lnTo>
                    <a:pt x="475" y="179"/>
                  </a:lnTo>
                  <a:lnTo>
                    <a:pt x="473" y="190"/>
                  </a:lnTo>
                  <a:lnTo>
                    <a:pt x="466" y="202"/>
                  </a:lnTo>
                  <a:lnTo>
                    <a:pt x="445" y="210"/>
                  </a:lnTo>
                  <a:lnTo>
                    <a:pt x="435" y="210"/>
                  </a:lnTo>
                  <a:lnTo>
                    <a:pt x="421" y="213"/>
                  </a:lnTo>
                  <a:lnTo>
                    <a:pt x="416" y="231"/>
                  </a:lnTo>
                  <a:lnTo>
                    <a:pt x="421" y="239"/>
                  </a:lnTo>
                  <a:lnTo>
                    <a:pt x="426" y="241"/>
                  </a:lnTo>
                  <a:lnTo>
                    <a:pt x="431" y="247"/>
                  </a:lnTo>
                  <a:lnTo>
                    <a:pt x="429" y="264"/>
                  </a:lnTo>
                  <a:lnTo>
                    <a:pt x="427" y="265"/>
                  </a:lnTo>
                  <a:lnTo>
                    <a:pt x="419" y="277"/>
                  </a:lnTo>
                  <a:lnTo>
                    <a:pt x="419" y="288"/>
                  </a:lnTo>
                  <a:lnTo>
                    <a:pt x="414" y="293"/>
                  </a:lnTo>
                  <a:lnTo>
                    <a:pt x="411" y="295"/>
                  </a:lnTo>
                  <a:lnTo>
                    <a:pt x="403" y="298"/>
                  </a:lnTo>
                  <a:lnTo>
                    <a:pt x="398" y="304"/>
                  </a:lnTo>
                  <a:lnTo>
                    <a:pt x="401" y="309"/>
                  </a:lnTo>
                  <a:lnTo>
                    <a:pt x="400" y="319"/>
                  </a:lnTo>
                  <a:lnTo>
                    <a:pt x="396" y="322"/>
                  </a:lnTo>
                  <a:lnTo>
                    <a:pt x="390" y="319"/>
                  </a:lnTo>
                  <a:lnTo>
                    <a:pt x="385" y="314"/>
                  </a:lnTo>
                  <a:lnTo>
                    <a:pt x="382" y="306"/>
                  </a:lnTo>
                  <a:lnTo>
                    <a:pt x="374" y="301"/>
                  </a:lnTo>
                  <a:lnTo>
                    <a:pt x="309" y="304"/>
                  </a:lnTo>
                  <a:lnTo>
                    <a:pt x="182" y="309"/>
                  </a:lnTo>
                  <a:lnTo>
                    <a:pt x="61" y="309"/>
                  </a:lnTo>
                  <a:lnTo>
                    <a:pt x="53" y="290"/>
                  </a:lnTo>
                  <a:lnTo>
                    <a:pt x="56" y="278"/>
                  </a:lnTo>
                  <a:lnTo>
                    <a:pt x="52" y="264"/>
                  </a:lnTo>
                  <a:lnTo>
                    <a:pt x="53" y="251"/>
                  </a:lnTo>
                  <a:lnTo>
                    <a:pt x="47" y="247"/>
                  </a:lnTo>
                  <a:lnTo>
                    <a:pt x="45" y="218"/>
                  </a:lnTo>
                  <a:lnTo>
                    <a:pt x="32" y="195"/>
                  </a:lnTo>
                  <a:lnTo>
                    <a:pt x="32" y="177"/>
                  </a:lnTo>
                  <a:lnTo>
                    <a:pt x="21" y="158"/>
                  </a:lnTo>
                  <a:lnTo>
                    <a:pt x="16" y="140"/>
                  </a:lnTo>
                  <a:lnTo>
                    <a:pt x="16" y="133"/>
                  </a:lnTo>
                  <a:lnTo>
                    <a:pt x="13" y="127"/>
                  </a:lnTo>
                  <a:lnTo>
                    <a:pt x="13" y="115"/>
                  </a:lnTo>
                  <a:lnTo>
                    <a:pt x="9" y="111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0" y="91"/>
                  </a:lnTo>
                  <a:lnTo>
                    <a:pt x="4" y="72"/>
                  </a:lnTo>
                  <a:lnTo>
                    <a:pt x="13" y="47"/>
                  </a:lnTo>
                  <a:lnTo>
                    <a:pt x="9" y="39"/>
                  </a:lnTo>
                  <a:lnTo>
                    <a:pt x="3" y="37"/>
                  </a:lnTo>
                  <a:lnTo>
                    <a:pt x="1" y="29"/>
                  </a:lnTo>
                  <a:lnTo>
                    <a:pt x="6" y="28"/>
                  </a:lnTo>
                  <a:lnTo>
                    <a:pt x="6" y="21"/>
                  </a:lnTo>
                  <a:lnTo>
                    <a:pt x="0" y="15"/>
                  </a:lnTo>
                  <a:lnTo>
                    <a:pt x="0" y="8"/>
                  </a:lnTo>
                  <a:lnTo>
                    <a:pt x="11" y="8"/>
                  </a:lnTo>
                  <a:lnTo>
                    <a:pt x="141" y="8"/>
                  </a:lnTo>
                  <a:lnTo>
                    <a:pt x="310" y="3"/>
                  </a:lnTo>
                  <a:lnTo>
                    <a:pt x="396" y="0"/>
                  </a:lnTo>
                  <a:lnTo>
                    <a:pt x="398" y="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2CF2D84A-599A-4447-B719-1DBCCCF0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3590926"/>
              <a:ext cx="954088" cy="517525"/>
            </a:xfrm>
            <a:custGeom>
              <a:avLst/>
              <a:gdLst>
                <a:gd name="T0" fmla="*/ 392 w 601"/>
                <a:gd name="T1" fmla="*/ 15 h 326"/>
                <a:gd name="T2" fmla="*/ 188 w 601"/>
                <a:gd name="T3" fmla="*/ 10 h 326"/>
                <a:gd name="T4" fmla="*/ 21 w 601"/>
                <a:gd name="T5" fmla="*/ 0 h 326"/>
                <a:gd name="T6" fmla="*/ 0 w 601"/>
                <a:gd name="T7" fmla="*/ 313 h 326"/>
                <a:gd name="T8" fmla="*/ 314 w 601"/>
                <a:gd name="T9" fmla="*/ 326 h 326"/>
                <a:gd name="T10" fmla="*/ 601 w 601"/>
                <a:gd name="T11" fmla="*/ 326 h 326"/>
                <a:gd name="T12" fmla="*/ 600 w 601"/>
                <a:gd name="T13" fmla="*/ 103 h 326"/>
                <a:gd name="T14" fmla="*/ 585 w 601"/>
                <a:gd name="T15" fmla="*/ 99 h 326"/>
                <a:gd name="T16" fmla="*/ 572 w 601"/>
                <a:gd name="T17" fmla="*/ 77 h 326"/>
                <a:gd name="T18" fmla="*/ 561 w 601"/>
                <a:gd name="T19" fmla="*/ 65 h 326"/>
                <a:gd name="T20" fmla="*/ 564 w 601"/>
                <a:gd name="T21" fmla="*/ 55 h 326"/>
                <a:gd name="T22" fmla="*/ 575 w 601"/>
                <a:gd name="T23" fmla="*/ 42 h 326"/>
                <a:gd name="T24" fmla="*/ 577 w 601"/>
                <a:gd name="T25" fmla="*/ 38 h 326"/>
                <a:gd name="T26" fmla="*/ 569 w 601"/>
                <a:gd name="T27" fmla="*/ 28 h 326"/>
                <a:gd name="T28" fmla="*/ 566 w 601"/>
                <a:gd name="T29" fmla="*/ 33 h 326"/>
                <a:gd name="T30" fmla="*/ 556 w 601"/>
                <a:gd name="T31" fmla="*/ 29 h 326"/>
                <a:gd name="T32" fmla="*/ 543 w 601"/>
                <a:gd name="T33" fmla="*/ 15 h 326"/>
                <a:gd name="T34" fmla="*/ 392 w 601"/>
                <a:gd name="T35" fmla="*/ 1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1" h="326">
                  <a:moveTo>
                    <a:pt x="392" y="15"/>
                  </a:moveTo>
                  <a:lnTo>
                    <a:pt x="188" y="10"/>
                  </a:lnTo>
                  <a:lnTo>
                    <a:pt x="21" y="0"/>
                  </a:lnTo>
                  <a:lnTo>
                    <a:pt x="0" y="313"/>
                  </a:lnTo>
                  <a:lnTo>
                    <a:pt x="314" y="326"/>
                  </a:lnTo>
                  <a:lnTo>
                    <a:pt x="601" y="326"/>
                  </a:lnTo>
                  <a:lnTo>
                    <a:pt x="600" y="103"/>
                  </a:lnTo>
                  <a:lnTo>
                    <a:pt x="585" y="99"/>
                  </a:lnTo>
                  <a:lnTo>
                    <a:pt x="572" y="77"/>
                  </a:lnTo>
                  <a:lnTo>
                    <a:pt x="561" y="65"/>
                  </a:lnTo>
                  <a:lnTo>
                    <a:pt x="564" y="55"/>
                  </a:lnTo>
                  <a:lnTo>
                    <a:pt x="575" y="42"/>
                  </a:lnTo>
                  <a:lnTo>
                    <a:pt x="577" y="38"/>
                  </a:lnTo>
                  <a:lnTo>
                    <a:pt x="569" y="28"/>
                  </a:lnTo>
                  <a:lnTo>
                    <a:pt x="566" y="33"/>
                  </a:lnTo>
                  <a:lnTo>
                    <a:pt x="556" y="29"/>
                  </a:lnTo>
                  <a:lnTo>
                    <a:pt x="543" y="15"/>
                  </a:lnTo>
                  <a:lnTo>
                    <a:pt x="392" y="1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06929DB2-1A63-4815-AEE2-A97D8C643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6488" y="3678238"/>
              <a:ext cx="955675" cy="485775"/>
            </a:xfrm>
            <a:custGeom>
              <a:avLst/>
              <a:gdLst>
                <a:gd name="T0" fmla="*/ 365 w 602"/>
                <a:gd name="T1" fmla="*/ 259 h 306"/>
                <a:gd name="T2" fmla="*/ 259 w 602"/>
                <a:gd name="T3" fmla="*/ 269 h 306"/>
                <a:gd name="T4" fmla="*/ 142 w 602"/>
                <a:gd name="T5" fmla="*/ 282 h 306"/>
                <a:gd name="T6" fmla="*/ 121 w 602"/>
                <a:gd name="T7" fmla="*/ 279 h 306"/>
                <a:gd name="T8" fmla="*/ 124 w 602"/>
                <a:gd name="T9" fmla="*/ 298 h 306"/>
                <a:gd name="T10" fmla="*/ 20 w 602"/>
                <a:gd name="T11" fmla="*/ 292 h 306"/>
                <a:gd name="T12" fmla="*/ 30 w 602"/>
                <a:gd name="T13" fmla="*/ 295 h 306"/>
                <a:gd name="T14" fmla="*/ 31 w 602"/>
                <a:gd name="T15" fmla="*/ 271 h 306"/>
                <a:gd name="T16" fmla="*/ 36 w 602"/>
                <a:gd name="T17" fmla="*/ 258 h 306"/>
                <a:gd name="T18" fmla="*/ 30 w 602"/>
                <a:gd name="T19" fmla="*/ 245 h 306"/>
                <a:gd name="T20" fmla="*/ 80 w 602"/>
                <a:gd name="T21" fmla="*/ 241 h 306"/>
                <a:gd name="T22" fmla="*/ 88 w 602"/>
                <a:gd name="T23" fmla="*/ 230 h 306"/>
                <a:gd name="T24" fmla="*/ 83 w 602"/>
                <a:gd name="T25" fmla="*/ 206 h 306"/>
                <a:gd name="T26" fmla="*/ 93 w 602"/>
                <a:gd name="T27" fmla="*/ 206 h 306"/>
                <a:gd name="T28" fmla="*/ 112 w 602"/>
                <a:gd name="T29" fmla="*/ 197 h 306"/>
                <a:gd name="T30" fmla="*/ 106 w 602"/>
                <a:gd name="T31" fmla="*/ 183 h 306"/>
                <a:gd name="T32" fmla="*/ 116 w 602"/>
                <a:gd name="T33" fmla="*/ 165 h 306"/>
                <a:gd name="T34" fmla="*/ 121 w 602"/>
                <a:gd name="T35" fmla="*/ 165 h 306"/>
                <a:gd name="T36" fmla="*/ 121 w 602"/>
                <a:gd name="T37" fmla="*/ 152 h 306"/>
                <a:gd name="T38" fmla="*/ 143 w 602"/>
                <a:gd name="T39" fmla="*/ 155 h 306"/>
                <a:gd name="T40" fmla="*/ 150 w 602"/>
                <a:gd name="T41" fmla="*/ 152 h 306"/>
                <a:gd name="T42" fmla="*/ 148 w 602"/>
                <a:gd name="T43" fmla="*/ 142 h 306"/>
                <a:gd name="T44" fmla="*/ 163 w 602"/>
                <a:gd name="T45" fmla="*/ 145 h 306"/>
                <a:gd name="T46" fmla="*/ 186 w 602"/>
                <a:gd name="T47" fmla="*/ 157 h 306"/>
                <a:gd name="T48" fmla="*/ 212 w 602"/>
                <a:gd name="T49" fmla="*/ 134 h 306"/>
                <a:gd name="T50" fmla="*/ 233 w 602"/>
                <a:gd name="T51" fmla="*/ 139 h 306"/>
                <a:gd name="T52" fmla="*/ 251 w 602"/>
                <a:gd name="T53" fmla="*/ 116 h 306"/>
                <a:gd name="T54" fmla="*/ 260 w 602"/>
                <a:gd name="T55" fmla="*/ 127 h 306"/>
                <a:gd name="T56" fmla="*/ 280 w 602"/>
                <a:gd name="T57" fmla="*/ 124 h 306"/>
                <a:gd name="T58" fmla="*/ 293 w 602"/>
                <a:gd name="T59" fmla="*/ 90 h 306"/>
                <a:gd name="T60" fmla="*/ 314 w 602"/>
                <a:gd name="T61" fmla="*/ 62 h 306"/>
                <a:gd name="T62" fmla="*/ 329 w 602"/>
                <a:gd name="T63" fmla="*/ 49 h 306"/>
                <a:gd name="T64" fmla="*/ 358 w 602"/>
                <a:gd name="T65" fmla="*/ 20 h 306"/>
                <a:gd name="T66" fmla="*/ 356 w 602"/>
                <a:gd name="T67" fmla="*/ 2 h 306"/>
                <a:gd name="T68" fmla="*/ 373 w 602"/>
                <a:gd name="T69" fmla="*/ 5 h 306"/>
                <a:gd name="T70" fmla="*/ 395 w 602"/>
                <a:gd name="T71" fmla="*/ 7 h 306"/>
                <a:gd name="T72" fmla="*/ 405 w 602"/>
                <a:gd name="T73" fmla="*/ 26 h 306"/>
                <a:gd name="T74" fmla="*/ 435 w 602"/>
                <a:gd name="T75" fmla="*/ 30 h 306"/>
                <a:gd name="T76" fmla="*/ 454 w 602"/>
                <a:gd name="T77" fmla="*/ 40 h 306"/>
                <a:gd name="T78" fmla="*/ 462 w 602"/>
                <a:gd name="T79" fmla="*/ 31 h 306"/>
                <a:gd name="T80" fmla="*/ 482 w 602"/>
                <a:gd name="T81" fmla="*/ 40 h 306"/>
                <a:gd name="T82" fmla="*/ 493 w 602"/>
                <a:gd name="T83" fmla="*/ 36 h 306"/>
                <a:gd name="T84" fmla="*/ 511 w 602"/>
                <a:gd name="T85" fmla="*/ 20 h 306"/>
                <a:gd name="T86" fmla="*/ 517 w 602"/>
                <a:gd name="T87" fmla="*/ 36 h 306"/>
                <a:gd name="T88" fmla="*/ 539 w 602"/>
                <a:gd name="T89" fmla="*/ 53 h 306"/>
                <a:gd name="T90" fmla="*/ 542 w 602"/>
                <a:gd name="T91" fmla="*/ 62 h 306"/>
                <a:gd name="T92" fmla="*/ 548 w 602"/>
                <a:gd name="T93" fmla="*/ 87 h 306"/>
                <a:gd name="T94" fmla="*/ 557 w 602"/>
                <a:gd name="T95" fmla="*/ 95 h 306"/>
                <a:gd name="T96" fmla="*/ 576 w 602"/>
                <a:gd name="T97" fmla="*/ 126 h 306"/>
                <a:gd name="T98" fmla="*/ 589 w 602"/>
                <a:gd name="T99" fmla="*/ 134 h 306"/>
                <a:gd name="T100" fmla="*/ 602 w 602"/>
                <a:gd name="T101" fmla="*/ 134 h 306"/>
                <a:gd name="T102" fmla="*/ 565 w 602"/>
                <a:gd name="T103" fmla="*/ 170 h 306"/>
                <a:gd name="T104" fmla="*/ 550 w 602"/>
                <a:gd name="T105" fmla="*/ 194 h 306"/>
                <a:gd name="T106" fmla="*/ 539 w 602"/>
                <a:gd name="T107" fmla="*/ 207 h 306"/>
                <a:gd name="T108" fmla="*/ 524 w 602"/>
                <a:gd name="T109" fmla="*/ 217 h 306"/>
                <a:gd name="T110" fmla="*/ 517 w 602"/>
                <a:gd name="T111" fmla="*/ 227 h 306"/>
                <a:gd name="T112" fmla="*/ 459 w 602"/>
                <a:gd name="T113" fmla="*/ 253 h 306"/>
                <a:gd name="T114" fmla="*/ 0 w 602"/>
                <a:gd name="T115" fmla="*/ 303 h 306"/>
                <a:gd name="T116" fmla="*/ 7 w 602"/>
                <a:gd name="T117" fmla="*/ 298 h 306"/>
                <a:gd name="T118" fmla="*/ 8 w 602"/>
                <a:gd name="T1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2" h="306">
                  <a:moveTo>
                    <a:pt x="459" y="253"/>
                  </a:moveTo>
                  <a:lnTo>
                    <a:pt x="365" y="259"/>
                  </a:lnTo>
                  <a:lnTo>
                    <a:pt x="340" y="264"/>
                  </a:lnTo>
                  <a:lnTo>
                    <a:pt x="259" y="269"/>
                  </a:lnTo>
                  <a:lnTo>
                    <a:pt x="247" y="272"/>
                  </a:lnTo>
                  <a:lnTo>
                    <a:pt x="142" y="282"/>
                  </a:lnTo>
                  <a:lnTo>
                    <a:pt x="138" y="279"/>
                  </a:lnTo>
                  <a:lnTo>
                    <a:pt x="121" y="279"/>
                  </a:lnTo>
                  <a:lnTo>
                    <a:pt x="127" y="293"/>
                  </a:lnTo>
                  <a:lnTo>
                    <a:pt x="124" y="298"/>
                  </a:lnTo>
                  <a:lnTo>
                    <a:pt x="17" y="305"/>
                  </a:lnTo>
                  <a:lnTo>
                    <a:pt x="20" y="292"/>
                  </a:lnTo>
                  <a:lnTo>
                    <a:pt x="26" y="297"/>
                  </a:lnTo>
                  <a:lnTo>
                    <a:pt x="30" y="295"/>
                  </a:lnTo>
                  <a:lnTo>
                    <a:pt x="36" y="276"/>
                  </a:lnTo>
                  <a:lnTo>
                    <a:pt x="31" y="271"/>
                  </a:lnTo>
                  <a:lnTo>
                    <a:pt x="36" y="261"/>
                  </a:lnTo>
                  <a:lnTo>
                    <a:pt x="36" y="258"/>
                  </a:lnTo>
                  <a:lnTo>
                    <a:pt x="31" y="253"/>
                  </a:lnTo>
                  <a:lnTo>
                    <a:pt x="30" y="245"/>
                  </a:lnTo>
                  <a:lnTo>
                    <a:pt x="47" y="228"/>
                  </a:lnTo>
                  <a:lnTo>
                    <a:pt x="80" y="241"/>
                  </a:lnTo>
                  <a:lnTo>
                    <a:pt x="86" y="240"/>
                  </a:lnTo>
                  <a:lnTo>
                    <a:pt x="88" y="230"/>
                  </a:lnTo>
                  <a:lnTo>
                    <a:pt x="82" y="220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6"/>
                  </a:lnTo>
                  <a:lnTo>
                    <a:pt x="96" y="201"/>
                  </a:lnTo>
                  <a:lnTo>
                    <a:pt x="112" y="197"/>
                  </a:lnTo>
                  <a:lnTo>
                    <a:pt x="114" y="194"/>
                  </a:lnTo>
                  <a:lnTo>
                    <a:pt x="106" y="183"/>
                  </a:lnTo>
                  <a:lnTo>
                    <a:pt x="106" y="178"/>
                  </a:lnTo>
                  <a:lnTo>
                    <a:pt x="116" y="165"/>
                  </a:lnTo>
                  <a:lnTo>
                    <a:pt x="116" y="162"/>
                  </a:lnTo>
                  <a:lnTo>
                    <a:pt x="121" y="165"/>
                  </a:lnTo>
                  <a:lnTo>
                    <a:pt x="124" y="160"/>
                  </a:lnTo>
                  <a:lnTo>
                    <a:pt x="121" y="152"/>
                  </a:lnTo>
                  <a:lnTo>
                    <a:pt x="142" y="150"/>
                  </a:lnTo>
                  <a:lnTo>
                    <a:pt x="143" y="155"/>
                  </a:lnTo>
                  <a:lnTo>
                    <a:pt x="148" y="157"/>
                  </a:lnTo>
                  <a:lnTo>
                    <a:pt x="150" y="152"/>
                  </a:lnTo>
                  <a:lnTo>
                    <a:pt x="147" y="147"/>
                  </a:lnTo>
                  <a:lnTo>
                    <a:pt x="148" y="142"/>
                  </a:lnTo>
                  <a:lnTo>
                    <a:pt x="155" y="147"/>
                  </a:lnTo>
                  <a:lnTo>
                    <a:pt x="163" y="145"/>
                  </a:lnTo>
                  <a:lnTo>
                    <a:pt x="171" y="147"/>
                  </a:lnTo>
                  <a:lnTo>
                    <a:pt x="186" y="157"/>
                  </a:lnTo>
                  <a:lnTo>
                    <a:pt x="195" y="144"/>
                  </a:lnTo>
                  <a:lnTo>
                    <a:pt x="212" y="134"/>
                  </a:lnTo>
                  <a:lnTo>
                    <a:pt x="225" y="149"/>
                  </a:lnTo>
                  <a:lnTo>
                    <a:pt x="233" y="139"/>
                  </a:lnTo>
                  <a:lnTo>
                    <a:pt x="234" y="127"/>
                  </a:lnTo>
                  <a:lnTo>
                    <a:pt x="251" y="116"/>
                  </a:lnTo>
                  <a:lnTo>
                    <a:pt x="252" y="123"/>
                  </a:lnTo>
                  <a:lnTo>
                    <a:pt x="260" y="127"/>
                  </a:lnTo>
                  <a:lnTo>
                    <a:pt x="275" y="127"/>
                  </a:lnTo>
                  <a:lnTo>
                    <a:pt x="280" y="124"/>
                  </a:lnTo>
                  <a:lnTo>
                    <a:pt x="282" y="108"/>
                  </a:lnTo>
                  <a:lnTo>
                    <a:pt x="293" y="90"/>
                  </a:lnTo>
                  <a:lnTo>
                    <a:pt x="314" y="70"/>
                  </a:lnTo>
                  <a:lnTo>
                    <a:pt x="314" y="62"/>
                  </a:lnTo>
                  <a:lnTo>
                    <a:pt x="319" y="44"/>
                  </a:lnTo>
                  <a:lnTo>
                    <a:pt x="329" y="49"/>
                  </a:lnTo>
                  <a:lnTo>
                    <a:pt x="361" y="28"/>
                  </a:lnTo>
                  <a:lnTo>
                    <a:pt x="358" y="20"/>
                  </a:lnTo>
                  <a:lnTo>
                    <a:pt x="352" y="10"/>
                  </a:lnTo>
                  <a:lnTo>
                    <a:pt x="356" y="2"/>
                  </a:lnTo>
                  <a:lnTo>
                    <a:pt x="363" y="4"/>
                  </a:lnTo>
                  <a:lnTo>
                    <a:pt x="373" y="5"/>
                  </a:lnTo>
                  <a:lnTo>
                    <a:pt x="381" y="0"/>
                  </a:lnTo>
                  <a:lnTo>
                    <a:pt x="395" y="7"/>
                  </a:lnTo>
                  <a:lnTo>
                    <a:pt x="405" y="22"/>
                  </a:lnTo>
                  <a:lnTo>
                    <a:pt x="405" y="26"/>
                  </a:lnTo>
                  <a:lnTo>
                    <a:pt x="425" y="30"/>
                  </a:lnTo>
                  <a:lnTo>
                    <a:pt x="435" y="30"/>
                  </a:lnTo>
                  <a:lnTo>
                    <a:pt x="444" y="40"/>
                  </a:lnTo>
                  <a:lnTo>
                    <a:pt x="454" y="40"/>
                  </a:lnTo>
                  <a:lnTo>
                    <a:pt x="454" y="35"/>
                  </a:lnTo>
                  <a:lnTo>
                    <a:pt x="462" y="31"/>
                  </a:lnTo>
                  <a:lnTo>
                    <a:pt x="477" y="35"/>
                  </a:lnTo>
                  <a:lnTo>
                    <a:pt x="482" y="40"/>
                  </a:lnTo>
                  <a:lnTo>
                    <a:pt x="488" y="36"/>
                  </a:lnTo>
                  <a:lnTo>
                    <a:pt x="493" y="36"/>
                  </a:lnTo>
                  <a:lnTo>
                    <a:pt x="495" y="28"/>
                  </a:lnTo>
                  <a:lnTo>
                    <a:pt x="511" y="20"/>
                  </a:lnTo>
                  <a:lnTo>
                    <a:pt x="514" y="23"/>
                  </a:lnTo>
                  <a:lnTo>
                    <a:pt x="517" y="36"/>
                  </a:lnTo>
                  <a:lnTo>
                    <a:pt x="534" y="43"/>
                  </a:lnTo>
                  <a:lnTo>
                    <a:pt x="539" y="53"/>
                  </a:lnTo>
                  <a:lnTo>
                    <a:pt x="539" y="57"/>
                  </a:lnTo>
                  <a:lnTo>
                    <a:pt x="542" y="62"/>
                  </a:lnTo>
                  <a:lnTo>
                    <a:pt x="539" y="80"/>
                  </a:lnTo>
                  <a:lnTo>
                    <a:pt x="548" y="87"/>
                  </a:lnTo>
                  <a:lnTo>
                    <a:pt x="552" y="92"/>
                  </a:lnTo>
                  <a:lnTo>
                    <a:pt x="557" y="95"/>
                  </a:lnTo>
                  <a:lnTo>
                    <a:pt x="555" y="100"/>
                  </a:lnTo>
                  <a:lnTo>
                    <a:pt x="576" y="126"/>
                  </a:lnTo>
                  <a:lnTo>
                    <a:pt x="583" y="126"/>
                  </a:lnTo>
                  <a:lnTo>
                    <a:pt x="589" y="134"/>
                  </a:lnTo>
                  <a:lnTo>
                    <a:pt x="596" y="136"/>
                  </a:lnTo>
                  <a:lnTo>
                    <a:pt x="602" y="134"/>
                  </a:lnTo>
                  <a:lnTo>
                    <a:pt x="579" y="165"/>
                  </a:lnTo>
                  <a:lnTo>
                    <a:pt x="565" y="170"/>
                  </a:lnTo>
                  <a:lnTo>
                    <a:pt x="552" y="184"/>
                  </a:lnTo>
                  <a:lnTo>
                    <a:pt x="550" y="194"/>
                  </a:lnTo>
                  <a:lnTo>
                    <a:pt x="540" y="201"/>
                  </a:lnTo>
                  <a:lnTo>
                    <a:pt x="539" y="207"/>
                  </a:lnTo>
                  <a:lnTo>
                    <a:pt x="532" y="214"/>
                  </a:lnTo>
                  <a:lnTo>
                    <a:pt x="524" y="217"/>
                  </a:lnTo>
                  <a:lnTo>
                    <a:pt x="522" y="225"/>
                  </a:lnTo>
                  <a:lnTo>
                    <a:pt x="517" y="227"/>
                  </a:lnTo>
                  <a:lnTo>
                    <a:pt x="485" y="246"/>
                  </a:lnTo>
                  <a:lnTo>
                    <a:pt x="459" y="253"/>
                  </a:lnTo>
                  <a:close/>
                  <a:moveTo>
                    <a:pt x="3" y="306"/>
                  </a:moveTo>
                  <a:lnTo>
                    <a:pt x="0" y="303"/>
                  </a:lnTo>
                  <a:lnTo>
                    <a:pt x="2" y="298"/>
                  </a:lnTo>
                  <a:lnTo>
                    <a:pt x="7" y="298"/>
                  </a:lnTo>
                  <a:lnTo>
                    <a:pt x="10" y="302"/>
                  </a:lnTo>
                  <a:lnTo>
                    <a:pt x="8" y="306"/>
                  </a:lnTo>
                  <a:lnTo>
                    <a:pt x="3" y="3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CCF9DAF3-F43C-40F1-B0F6-E883A1C6B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338" y="4748213"/>
              <a:ext cx="730250" cy="641350"/>
            </a:xfrm>
            <a:custGeom>
              <a:avLst/>
              <a:gdLst>
                <a:gd name="T0" fmla="*/ 395 w 460"/>
                <a:gd name="T1" fmla="*/ 264 h 404"/>
                <a:gd name="T2" fmla="*/ 381 w 460"/>
                <a:gd name="T3" fmla="*/ 205 h 404"/>
                <a:gd name="T4" fmla="*/ 221 w 460"/>
                <a:gd name="T5" fmla="*/ 152 h 404"/>
                <a:gd name="T6" fmla="*/ 252 w 460"/>
                <a:gd name="T7" fmla="*/ 78 h 404"/>
                <a:gd name="T8" fmla="*/ 251 w 460"/>
                <a:gd name="T9" fmla="*/ 52 h 404"/>
                <a:gd name="T10" fmla="*/ 241 w 460"/>
                <a:gd name="T11" fmla="*/ 7 h 404"/>
                <a:gd name="T12" fmla="*/ 2 w 460"/>
                <a:gd name="T13" fmla="*/ 98 h 404"/>
                <a:gd name="T14" fmla="*/ 21 w 460"/>
                <a:gd name="T15" fmla="*/ 153 h 404"/>
                <a:gd name="T16" fmla="*/ 47 w 460"/>
                <a:gd name="T17" fmla="*/ 194 h 404"/>
                <a:gd name="T18" fmla="*/ 37 w 460"/>
                <a:gd name="T19" fmla="*/ 269 h 404"/>
                <a:gd name="T20" fmla="*/ 34 w 460"/>
                <a:gd name="T21" fmla="*/ 310 h 404"/>
                <a:gd name="T22" fmla="*/ 15 w 460"/>
                <a:gd name="T23" fmla="*/ 336 h 404"/>
                <a:gd name="T24" fmla="*/ 33 w 460"/>
                <a:gd name="T25" fmla="*/ 342 h 404"/>
                <a:gd name="T26" fmla="*/ 130 w 460"/>
                <a:gd name="T27" fmla="*/ 355 h 404"/>
                <a:gd name="T28" fmla="*/ 182 w 460"/>
                <a:gd name="T29" fmla="*/ 353 h 404"/>
                <a:gd name="T30" fmla="*/ 218 w 460"/>
                <a:gd name="T31" fmla="*/ 353 h 404"/>
                <a:gd name="T32" fmla="*/ 182 w 460"/>
                <a:gd name="T33" fmla="*/ 350 h 404"/>
                <a:gd name="T34" fmla="*/ 198 w 460"/>
                <a:gd name="T35" fmla="*/ 329 h 404"/>
                <a:gd name="T36" fmla="*/ 221 w 460"/>
                <a:gd name="T37" fmla="*/ 336 h 404"/>
                <a:gd name="T38" fmla="*/ 231 w 460"/>
                <a:gd name="T39" fmla="*/ 357 h 404"/>
                <a:gd name="T40" fmla="*/ 262 w 460"/>
                <a:gd name="T41" fmla="*/ 373 h 404"/>
                <a:gd name="T42" fmla="*/ 257 w 460"/>
                <a:gd name="T43" fmla="*/ 386 h 404"/>
                <a:gd name="T44" fmla="*/ 316 w 460"/>
                <a:gd name="T45" fmla="*/ 399 h 404"/>
                <a:gd name="T46" fmla="*/ 311 w 460"/>
                <a:gd name="T47" fmla="*/ 394 h 404"/>
                <a:gd name="T48" fmla="*/ 317 w 460"/>
                <a:gd name="T49" fmla="*/ 378 h 404"/>
                <a:gd name="T50" fmla="*/ 333 w 460"/>
                <a:gd name="T51" fmla="*/ 386 h 404"/>
                <a:gd name="T52" fmla="*/ 343 w 460"/>
                <a:gd name="T53" fmla="*/ 389 h 404"/>
                <a:gd name="T54" fmla="*/ 353 w 460"/>
                <a:gd name="T55" fmla="*/ 396 h 404"/>
                <a:gd name="T56" fmla="*/ 373 w 460"/>
                <a:gd name="T57" fmla="*/ 376 h 404"/>
                <a:gd name="T58" fmla="*/ 361 w 460"/>
                <a:gd name="T59" fmla="*/ 376 h 404"/>
                <a:gd name="T60" fmla="*/ 371 w 460"/>
                <a:gd name="T61" fmla="*/ 357 h 404"/>
                <a:gd name="T62" fmla="*/ 384 w 460"/>
                <a:gd name="T63" fmla="*/ 357 h 404"/>
                <a:gd name="T64" fmla="*/ 395 w 460"/>
                <a:gd name="T65" fmla="*/ 371 h 404"/>
                <a:gd name="T66" fmla="*/ 428 w 460"/>
                <a:gd name="T67" fmla="*/ 391 h 404"/>
                <a:gd name="T68" fmla="*/ 455 w 460"/>
                <a:gd name="T69" fmla="*/ 391 h 404"/>
                <a:gd name="T70" fmla="*/ 454 w 460"/>
                <a:gd name="T71" fmla="*/ 375 h 404"/>
                <a:gd name="T72" fmla="*/ 428 w 460"/>
                <a:gd name="T73" fmla="*/ 358 h 404"/>
                <a:gd name="T74" fmla="*/ 395 w 460"/>
                <a:gd name="T75" fmla="*/ 337 h 404"/>
                <a:gd name="T76" fmla="*/ 399 w 460"/>
                <a:gd name="T77" fmla="*/ 329 h 404"/>
                <a:gd name="T78" fmla="*/ 428 w 460"/>
                <a:gd name="T79" fmla="*/ 308 h 404"/>
                <a:gd name="T80" fmla="*/ 415 w 460"/>
                <a:gd name="T81" fmla="*/ 290 h 404"/>
                <a:gd name="T82" fmla="*/ 402 w 460"/>
                <a:gd name="T83" fmla="*/ 310 h 404"/>
                <a:gd name="T84" fmla="*/ 386 w 460"/>
                <a:gd name="T85" fmla="*/ 305 h 404"/>
                <a:gd name="T86" fmla="*/ 382 w 460"/>
                <a:gd name="T87" fmla="*/ 295 h 404"/>
                <a:gd name="T88" fmla="*/ 399 w 460"/>
                <a:gd name="T89" fmla="*/ 283 h 404"/>
                <a:gd name="T90" fmla="*/ 351 w 460"/>
                <a:gd name="T91" fmla="*/ 266 h 404"/>
                <a:gd name="T92" fmla="*/ 376 w 460"/>
                <a:gd name="T93" fmla="*/ 277 h 404"/>
                <a:gd name="T94" fmla="*/ 381 w 460"/>
                <a:gd name="T95" fmla="*/ 290 h 404"/>
                <a:gd name="T96" fmla="*/ 366 w 460"/>
                <a:gd name="T97" fmla="*/ 295 h 404"/>
                <a:gd name="T98" fmla="*/ 329 w 460"/>
                <a:gd name="T99" fmla="*/ 293 h 404"/>
                <a:gd name="T100" fmla="*/ 343 w 460"/>
                <a:gd name="T101" fmla="*/ 266 h 404"/>
                <a:gd name="T102" fmla="*/ 329 w 460"/>
                <a:gd name="T103" fmla="*/ 277 h 404"/>
                <a:gd name="T104" fmla="*/ 316 w 460"/>
                <a:gd name="T105" fmla="*/ 27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0" h="404">
                  <a:moveTo>
                    <a:pt x="399" y="279"/>
                  </a:moveTo>
                  <a:lnTo>
                    <a:pt x="394" y="270"/>
                  </a:lnTo>
                  <a:lnTo>
                    <a:pt x="395" y="264"/>
                  </a:lnTo>
                  <a:lnTo>
                    <a:pt x="373" y="233"/>
                  </a:lnTo>
                  <a:lnTo>
                    <a:pt x="376" y="212"/>
                  </a:lnTo>
                  <a:lnTo>
                    <a:pt x="381" y="205"/>
                  </a:lnTo>
                  <a:lnTo>
                    <a:pt x="382" y="199"/>
                  </a:lnTo>
                  <a:lnTo>
                    <a:pt x="215" y="207"/>
                  </a:lnTo>
                  <a:lnTo>
                    <a:pt x="221" y="152"/>
                  </a:lnTo>
                  <a:lnTo>
                    <a:pt x="233" y="130"/>
                  </a:lnTo>
                  <a:lnTo>
                    <a:pt x="262" y="91"/>
                  </a:lnTo>
                  <a:lnTo>
                    <a:pt x="252" y="78"/>
                  </a:lnTo>
                  <a:lnTo>
                    <a:pt x="262" y="78"/>
                  </a:lnTo>
                  <a:lnTo>
                    <a:pt x="262" y="64"/>
                  </a:lnTo>
                  <a:lnTo>
                    <a:pt x="251" y="52"/>
                  </a:lnTo>
                  <a:lnTo>
                    <a:pt x="254" y="44"/>
                  </a:lnTo>
                  <a:lnTo>
                    <a:pt x="247" y="39"/>
                  </a:lnTo>
                  <a:lnTo>
                    <a:pt x="241" y="7"/>
                  </a:lnTo>
                  <a:lnTo>
                    <a:pt x="242" y="0"/>
                  </a:lnTo>
                  <a:lnTo>
                    <a:pt x="0" y="7"/>
                  </a:lnTo>
                  <a:lnTo>
                    <a:pt x="2" y="98"/>
                  </a:lnTo>
                  <a:lnTo>
                    <a:pt x="5" y="114"/>
                  </a:lnTo>
                  <a:lnTo>
                    <a:pt x="18" y="127"/>
                  </a:lnTo>
                  <a:lnTo>
                    <a:pt x="21" y="153"/>
                  </a:lnTo>
                  <a:lnTo>
                    <a:pt x="39" y="174"/>
                  </a:lnTo>
                  <a:lnTo>
                    <a:pt x="42" y="194"/>
                  </a:lnTo>
                  <a:lnTo>
                    <a:pt x="47" y="194"/>
                  </a:lnTo>
                  <a:lnTo>
                    <a:pt x="46" y="228"/>
                  </a:lnTo>
                  <a:lnTo>
                    <a:pt x="31" y="257"/>
                  </a:lnTo>
                  <a:lnTo>
                    <a:pt x="37" y="269"/>
                  </a:lnTo>
                  <a:lnTo>
                    <a:pt x="31" y="275"/>
                  </a:lnTo>
                  <a:lnTo>
                    <a:pt x="34" y="290"/>
                  </a:lnTo>
                  <a:lnTo>
                    <a:pt x="34" y="310"/>
                  </a:lnTo>
                  <a:lnTo>
                    <a:pt x="23" y="326"/>
                  </a:lnTo>
                  <a:lnTo>
                    <a:pt x="23" y="329"/>
                  </a:lnTo>
                  <a:lnTo>
                    <a:pt x="15" y="336"/>
                  </a:lnTo>
                  <a:lnTo>
                    <a:pt x="20" y="344"/>
                  </a:lnTo>
                  <a:lnTo>
                    <a:pt x="26" y="349"/>
                  </a:lnTo>
                  <a:lnTo>
                    <a:pt x="33" y="342"/>
                  </a:lnTo>
                  <a:lnTo>
                    <a:pt x="57" y="339"/>
                  </a:lnTo>
                  <a:lnTo>
                    <a:pt x="86" y="337"/>
                  </a:lnTo>
                  <a:lnTo>
                    <a:pt x="130" y="355"/>
                  </a:lnTo>
                  <a:lnTo>
                    <a:pt x="168" y="360"/>
                  </a:lnTo>
                  <a:lnTo>
                    <a:pt x="174" y="353"/>
                  </a:lnTo>
                  <a:lnTo>
                    <a:pt x="182" y="353"/>
                  </a:lnTo>
                  <a:lnTo>
                    <a:pt x="205" y="363"/>
                  </a:lnTo>
                  <a:lnTo>
                    <a:pt x="213" y="362"/>
                  </a:lnTo>
                  <a:lnTo>
                    <a:pt x="218" y="353"/>
                  </a:lnTo>
                  <a:lnTo>
                    <a:pt x="198" y="345"/>
                  </a:lnTo>
                  <a:lnTo>
                    <a:pt x="189" y="350"/>
                  </a:lnTo>
                  <a:lnTo>
                    <a:pt x="182" y="350"/>
                  </a:lnTo>
                  <a:lnTo>
                    <a:pt x="176" y="340"/>
                  </a:lnTo>
                  <a:lnTo>
                    <a:pt x="192" y="331"/>
                  </a:lnTo>
                  <a:lnTo>
                    <a:pt x="198" y="329"/>
                  </a:lnTo>
                  <a:lnTo>
                    <a:pt x="198" y="337"/>
                  </a:lnTo>
                  <a:lnTo>
                    <a:pt x="207" y="337"/>
                  </a:lnTo>
                  <a:lnTo>
                    <a:pt x="221" y="336"/>
                  </a:lnTo>
                  <a:lnTo>
                    <a:pt x="224" y="347"/>
                  </a:lnTo>
                  <a:lnTo>
                    <a:pt x="229" y="349"/>
                  </a:lnTo>
                  <a:lnTo>
                    <a:pt x="231" y="357"/>
                  </a:lnTo>
                  <a:lnTo>
                    <a:pt x="254" y="362"/>
                  </a:lnTo>
                  <a:lnTo>
                    <a:pt x="262" y="370"/>
                  </a:lnTo>
                  <a:lnTo>
                    <a:pt x="262" y="373"/>
                  </a:lnTo>
                  <a:lnTo>
                    <a:pt x="257" y="373"/>
                  </a:lnTo>
                  <a:lnTo>
                    <a:pt x="249" y="379"/>
                  </a:lnTo>
                  <a:lnTo>
                    <a:pt x="257" y="386"/>
                  </a:lnTo>
                  <a:lnTo>
                    <a:pt x="283" y="391"/>
                  </a:lnTo>
                  <a:lnTo>
                    <a:pt x="294" y="404"/>
                  </a:lnTo>
                  <a:lnTo>
                    <a:pt x="316" y="399"/>
                  </a:lnTo>
                  <a:lnTo>
                    <a:pt x="298" y="399"/>
                  </a:lnTo>
                  <a:lnTo>
                    <a:pt x="298" y="397"/>
                  </a:lnTo>
                  <a:lnTo>
                    <a:pt x="311" y="394"/>
                  </a:lnTo>
                  <a:lnTo>
                    <a:pt x="312" y="386"/>
                  </a:lnTo>
                  <a:lnTo>
                    <a:pt x="317" y="384"/>
                  </a:lnTo>
                  <a:lnTo>
                    <a:pt x="317" y="378"/>
                  </a:lnTo>
                  <a:lnTo>
                    <a:pt x="322" y="378"/>
                  </a:lnTo>
                  <a:lnTo>
                    <a:pt x="322" y="386"/>
                  </a:lnTo>
                  <a:lnTo>
                    <a:pt x="333" y="386"/>
                  </a:lnTo>
                  <a:lnTo>
                    <a:pt x="338" y="376"/>
                  </a:lnTo>
                  <a:lnTo>
                    <a:pt x="342" y="378"/>
                  </a:lnTo>
                  <a:lnTo>
                    <a:pt x="343" y="389"/>
                  </a:lnTo>
                  <a:lnTo>
                    <a:pt x="348" y="391"/>
                  </a:lnTo>
                  <a:lnTo>
                    <a:pt x="340" y="401"/>
                  </a:lnTo>
                  <a:lnTo>
                    <a:pt x="353" y="396"/>
                  </a:lnTo>
                  <a:lnTo>
                    <a:pt x="361" y="391"/>
                  </a:lnTo>
                  <a:lnTo>
                    <a:pt x="376" y="376"/>
                  </a:lnTo>
                  <a:lnTo>
                    <a:pt x="373" y="376"/>
                  </a:lnTo>
                  <a:lnTo>
                    <a:pt x="366" y="381"/>
                  </a:lnTo>
                  <a:lnTo>
                    <a:pt x="364" y="381"/>
                  </a:lnTo>
                  <a:lnTo>
                    <a:pt x="361" y="376"/>
                  </a:lnTo>
                  <a:lnTo>
                    <a:pt x="366" y="371"/>
                  </a:lnTo>
                  <a:lnTo>
                    <a:pt x="366" y="360"/>
                  </a:lnTo>
                  <a:lnTo>
                    <a:pt x="371" y="357"/>
                  </a:lnTo>
                  <a:lnTo>
                    <a:pt x="374" y="360"/>
                  </a:lnTo>
                  <a:lnTo>
                    <a:pt x="379" y="357"/>
                  </a:lnTo>
                  <a:lnTo>
                    <a:pt x="384" y="357"/>
                  </a:lnTo>
                  <a:lnTo>
                    <a:pt x="386" y="362"/>
                  </a:lnTo>
                  <a:lnTo>
                    <a:pt x="384" y="371"/>
                  </a:lnTo>
                  <a:lnTo>
                    <a:pt x="395" y="371"/>
                  </a:lnTo>
                  <a:lnTo>
                    <a:pt x="418" y="379"/>
                  </a:lnTo>
                  <a:lnTo>
                    <a:pt x="421" y="384"/>
                  </a:lnTo>
                  <a:lnTo>
                    <a:pt x="428" y="391"/>
                  </a:lnTo>
                  <a:lnTo>
                    <a:pt x="441" y="393"/>
                  </a:lnTo>
                  <a:lnTo>
                    <a:pt x="447" y="396"/>
                  </a:lnTo>
                  <a:lnTo>
                    <a:pt x="455" y="391"/>
                  </a:lnTo>
                  <a:lnTo>
                    <a:pt x="460" y="383"/>
                  </a:lnTo>
                  <a:lnTo>
                    <a:pt x="460" y="375"/>
                  </a:lnTo>
                  <a:lnTo>
                    <a:pt x="454" y="375"/>
                  </a:lnTo>
                  <a:lnTo>
                    <a:pt x="447" y="368"/>
                  </a:lnTo>
                  <a:lnTo>
                    <a:pt x="442" y="363"/>
                  </a:lnTo>
                  <a:lnTo>
                    <a:pt x="428" y="358"/>
                  </a:lnTo>
                  <a:lnTo>
                    <a:pt x="415" y="360"/>
                  </a:lnTo>
                  <a:lnTo>
                    <a:pt x="395" y="349"/>
                  </a:lnTo>
                  <a:lnTo>
                    <a:pt x="395" y="337"/>
                  </a:lnTo>
                  <a:lnTo>
                    <a:pt x="402" y="334"/>
                  </a:lnTo>
                  <a:lnTo>
                    <a:pt x="413" y="336"/>
                  </a:lnTo>
                  <a:lnTo>
                    <a:pt x="399" y="329"/>
                  </a:lnTo>
                  <a:lnTo>
                    <a:pt x="400" y="324"/>
                  </a:lnTo>
                  <a:lnTo>
                    <a:pt x="416" y="324"/>
                  </a:lnTo>
                  <a:lnTo>
                    <a:pt x="428" y="308"/>
                  </a:lnTo>
                  <a:lnTo>
                    <a:pt x="416" y="300"/>
                  </a:lnTo>
                  <a:lnTo>
                    <a:pt x="420" y="293"/>
                  </a:lnTo>
                  <a:lnTo>
                    <a:pt x="415" y="290"/>
                  </a:lnTo>
                  <a:lnTo>
                    <a:pt x="412" y="290"/>
                  </a:lnTo>
                  <a:lnTo>
                    <a:pt x="402" y="300"/>
                  </a:lnTo>
                  <a:lnTo>
                    <a:pt x="402" y="310"/>
                  </a:lnTo>
                  <a:lnTo>
                    <a:pt x="399" y="313"/>
                  </a:lnTo>
                  <a:lnTo>
                    <a:pt x="394" y="311"/>
                  </a:lnTo>
                  <a:lnTo>
                    <a:pt x="386" y="305"/>
                  </a:lnTo>
                  <a:lnTo>
                    <a:pt x="381" y="305"/>
                  </a:lnTo>
                  <a:lnTo>
                    <a:pt x="381" y="298"/>
                  </a:lnTo>
                  <a:lnTo>
                    <a:pt x="382" y="295"/>
                  </a:lnTo>
                  <a:lnTo>
                    <a:pt x="387" y="298"/>
                  </a:lnTo>
                  <a:lnTo>
                    <a:pt x="395" y="290"/>
                  </a:lnTo>
                  <a:lnTo>
                    <a:pt x="399" y="283"/>
                  </a:lnTo>
                  <a:lnTo>
                    <a:pt x="402" y="282"/>
                  </a:lnTo>
                  <a:lnTo>
                    <a:pt x="399" y="279"/>
                  </a:lnTo>
                  <a:close/>
                  <a:moveTo>
                    <a:pt x="351" y="266"/>
                  </a:moveTo>
                  <a:lnTo>
                    <a:pt x="359" y="270"/>
                  </a:lnTo>
                  <a:lnTo>
                    <a:pt x="363" y="275"/>
                  </a:lnTo>
                  <a:lnTo>
                    <a:pt x="376" y="277"/>
                  </a:lnTo>
                  <a:lnTo>
                    <a:pt x="382" y="280"/>
                  </a:lnTo>
                  <a:lnTo>
                    <a:pt x="382" y="287"/>
                  </a:lnTo>
                  <a:lnTo>
                    <a:pt x="381" y="290"/>
                  </a:lnTo>
                  <a:lnTo>
                    <a:pt x="377" y="282"/>
                  </a:lnTo>
                  <a:lnTo>
                    <a:pt x="371" y="288"/>
                  </a:lnTo>
                  <a:lnTo>
                    <a:pt x="366" y="295"/>
                  </a:lnTo>
                  <a:lnTo>
                    <a:pt x="353" y="298"/>
                  </a:lnTo>
                  <a:lnTo>
                    <a:pt x="346" y="298"/>
                  </a:lnTo>
                  <a:lnTo>
                    <a:pt x="329" y="293"/>
                  </a:lnTo>
                  <a:lnTo>
                    <a:pt x="329" y="287"/>
                  </a:lnTo>
                  <a:lnTo>
                    <a:pt x="338" y="277"/>
                  </a:lnTo>
                  <a:lnTo>
                    <a:pt x="343" y="266"/>
                  </a:lnTo>
                  <a:lnTo>
                    <a:pt x="351" y="266"/>
                  </a:lnTo>
                  <a:close/>
                  <a:moveTo>
                    <a:pt x="329" y="272"/>
                  </a:moveTo>
                  <a:lnTo>
                    <a:pt x="329" y="277"/>
                  </a:lnTo>
                  <a:lnTo>
                    <a:pt x="320" y="287"/>
                  </a:lnTo>
                  <a:lnTo>
                    <a:pt x="316" y="287"/>
                  </a:lnTo>
                  <a:lnTo>
                    <a:pt x="316" y="275"/>
                  </a:lnTo>
                  <a:lnTo>
                    <a:pt x="322" y="269"/>
                  </a:lnTo>
                  <a:lnTo>
                    <a:pt x="329" y="27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221797A5-42E7-4E8F-B37D-006FC572C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7213" y="1971676"/>
              <a:ext cx="476250" cy="749300"/>
            </a:xfrm>
            <a:custGeom>
              <a:avLst/>
              <a:gdLst>
                <a:gd name="T0" fmla="*/ 74 w 300"/>
                <a:gd name="T1" fmla="*/ 455 h 472"/>
                <a:gd name="T2" fmla="*/ 95 w 300"/>
                <a:gd name="T3" fmla="*/ 470 h 472"/>
                <a:gd name="T4" fmla="*/ 103 w 300"/>
                <a:gd name="T5" fmla="*/ 439 h 472"/>
                <a:gd name="T6" fmla="*/ 117 w 300"/>
                <a:gd name="T7" fmla="*/ 411 h 472"/>
                <a:gd name="T8" fmla="*/ 117 w 300"/>
                <a:gd name="T9" fmla="*/ 379 h 472"/>
                <a:gd name="T10" fmla="*/ 134 w 300"/>
                <a:gd name="T11" fmla="*/ 389 h 472"/>
                <a:gd name="T12" fmla="*/ 155 w 300"/>
                <a:gd name="T13" fmla="*/ 371 h 472"/>
                <a:gd name="T14" fmla="*/ 179 w 300"/>
                <a:gd name="T15" fmla="*/ 340 h 472"/>
                <a:gd name="T16" fmla="*/ 174 w 300"/>
                <a:gd name="T17" fmla="*/ 319 h 472"/>
                <a:gd name="T18" fmla="*/ 184 w 300"/>
                <a:gd name="T19" fmla="*/ 319 h 472"/>
                <a:gd name="T20" fmla="*/ 178 w 300"/>
                <a:gd name="T21" fmla="*/ 310 h 472"/>
                <a:gd name="T22" fmla="*/ 179 w 300"/>
                <a:gd name="T23" fmla="*/ 297 h 472"/>
                <a:gd name="T24" fmla="*/ 196 w 300"/>
                <a:gd name="T25" fmla="*/ 307 h 472"/>
                <a:gd name="T26" fmla="*/ 204 w 300"/>
                <a:gd name="T27" fmla="*/ 301 h 472"/>
                <a:gd name="T28" fmla="*/ 213 w 300"/>
                <a:gd name="T29" fmla="*/ 294 h 472"/>
                <a:gd name="T30" fmla="*/ 226 w 300"/>
                <a:gd name="T31" fmla="*/ 306 h 472"/>
                <a:gd name="T32" fmla="*/ 233 w 300"/>
                <a:gd name="T33" fmla="*/ 297 h 472"/>
                <a:gd name="T34" fmla="*/ 215 w 300"/>
                <a:gd name="T35" fmla="*/ 293 h 472"/>
                <a:gd name="T36" fmla="*/ 231 w 300"/>
                <a:gd name="T37" fmla="*/ 281 h 472"/>
                <a:gd name="T38" fmla="*/ 243 w 300"/>
                <a:gd name="T39" fmla="*/ 284 h 472"/>
                <a:gd name="T40" fmla="*/ 249 w 300"/>
                <a:gd name="T41" fmla="*/ 265 h 472"/>
                <a:gd name="T42" fmla="*/ 265 w 300"/>
                <a:gd name="T43" fmla="*/ 260 h 472"/>
                <a:gd name="T44" fmla="*/ 278 w 300"/>
                <a:gd name="T45" fmla="*/ 249 h 472"/>
                <a:gd name="T46" fmla="*/ 288 w 300"/>
                <a:gd name="T47" fmla="*/ 242 h 472"/>
                <a:gd name="T48" fmla="*/ 291 w 300"/>
                <a:gd name="T49" fmla="*/ 203 h 472"/>
                <a:gd name="T50" fmla="*/ 265 w 300"/>
                <a:gd name="T51" fmla="*/ 200 h 472"/>
                <a:gd name="T52" fmla="*/ 254 w 300"/>
                <a:gd name="T53" fmla="*/ 174 h 472"/>
                <a:gd name="T54" fmla="*/ 239 w 300"/>
                <a:gd name="T55" fmla="*/ 154 h 472"/>
                <a:gd name="T56" fmla="*/ 178 w 300"/>
                <a:gd name="T57" fmla="*/ 16 h 472"/>
                <a:gd name="T58" fmla="*/ 100 w 300"/>
                <a:gd name="T59" fmla="*/ 29 h 472"/>
                <a:gd name="T60" fmla="*/ 70 w 300"/>
                <a:gd name="T61" fmla="*/ 6 h 472"/>
                <a:gd name="T62" fmla="*/ 33 w 300"/>
                <a:gd name="T63" fmla="*/ 138 h 472"/>
                <a:gd name="T64" fmla="*/ 41 w 300"/>
                <a:gd name="T65" fmla="*/ 177 h 472"/>
                <a:gd name="T66" fmla="*/ 26 w 300"/>
                <a:gd name="T67" fmla="*/ 213 h 472"/>
                <a:gd name="T68" fmla="*/ 7 w 300"/>
                <a:gd name="T69" fmla="*/ 253 h 472"/>
                <a:gd name="T70" fmla="*/ 217 w 300"/>
                <a:gd name="T71" fmla="*/ 312 h 472"/>
                <a:gd name="T72" fmla="*/ 215 w 300"/>
                <a:gd name="T73" fmla="*/ 319 h 472"/>
                <a:gd name="T74" fmla="*/ 226 w 300"/>
                <a:gd name="T75" fmla="*/ 320 h 472"/>
                <a:gd name="T76" fmla="*/ 217 w 300"/>
                <a:gd name="T77" fmla="*/ 312 h 472"/>
                <a:gd name="T78" fmla="*/ 207 w 300"/>
                <a:gd name="T79" fmla="*/ 332 h 472"/>
                <a:gd name="T80" fmla="*/ 210 w 300"/>
                <a:gd name="T81" fmla="*/ 327 h 472"/>
                <a:gd name="T82" fmla="*/ 199 w 300"/>
                <a:gd name="T83" fmla="*/ 323 h 472"/>
                <a:gd name="T84" fmla="*/ 205 w 300"/>
                <a:gd name="T85" fmla="*/ 312 h 472"/>
                <a:gd name="T86" fmla="*/ 194 w 300"/>
                <a:gd name="T87" fmla="*/ 317 h 472"/>
                <a:gd name="T88" fmla="*/ 189 w 300"/>
                <a:gd name="T89" fmla="*/ 320 h 472"/>
                <a:gd name="T90" fmla="*/ 199 w 300"/>
                <a:gd name="T91" fmla="*/ 332 h 472"/>
                <a:gd name="T92" fmla="*/ 191 w 300"/>
                <a:gd name="T93" fmla="*/ 34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0" h="472">
                  <a:moveTo>
                    <a:pt x="56" y="428"/>
                  </a:moveTo>
                  <a:lnTo>
                    <a:pt x="59" y="446"/>
                  </a:lnTo>
                  <a:lnTo>
                    <a:pt x="74" y="455"/>
                  </a:lnTo>
                  <a:lnTo>
                    <a:pt x="77" y="465"/>
                  </a:lnTo>
                  <a:lnTo>
                    <a:pt x="88" y="472"/>
                  </a:lnTo>
                  <a:lnTo>
                    <a:pt x="95" y="470"/>
                  </a:lnTo>
                  <a:lnTo>
                    <a:pt x="100" y="457"/>
                  </a:lnTo>
                  <a:lnTo>
                    <a:pt x="95" y="442"/>
                  </a:lnTo>
                  <a:lnTo>
                    <a:pt x="103" y="439"/>
                  </a:lnTo>
                  <a:lnTo>
                    <a:pt x="104" y="426"/>
                  </a:lnTo>
                  <a:lnTo>
                    <a:pt x="103" y="420"/>
                  </a:lnTo>
                  <a:lnTo>
                    <a:pt x="117" y="411"/>
                  </a:lnTo>
                  <a:lnTo>
                    <a:pt x="108" y="400"/>
                  </a:lnTo>
                  <a:lnTo>
                    <a:pt x="111" y="389"/>
                  </a:lnTo>
                  <a:lnTo>
                    <a:pt x="117" y="379"/>
                  </a:lnTo>
                  <a:lnTo>
                    <a:pt x="121" y="393"/>
                  </a:lnTo>
                  <a:lnTo>
                    <a:pt x="127" y="384"/>
                  </a:lnTo>
                  <a:lnTo>
                    <a:pt x="134" y="389"/>
                  </a:lnTo>
                  <a:lnTo>
                    <a:pt x="139" y="385"/>
                  </a:lnTo>
                  <a:lnTo>
                    <a:pt x="139" y="377"/>
                  </a:lnTo>
                  <a:lnTo>
                    <a:pt x="155" y="371"/>
                  </a:lnTo>
                  <a:lnTo>
                    <a:pt x="155" y="358"/>
                  </a:lnTo>
                  <a:lnTo>
                    <a:pt x="168" y="356"/>
                  </a:lnTo>
                  <a:lnTo>
                    <a:pt x="179" y="340"/>
                  </a:lnTo>
                  <a:lnTo>
                    <a:pt x="179" y="337"/>
                  </a:lnTo>
                  <a:lnTo>
                    <a:pt x="176" y="333"/>
                  </a:lnTo>
                  <a:lnTo>
                    <a:pt x="174" y="319"/>
                  </a:lnTo>
                  <a:lnTo>
                    <a:pt x="178" y="314"/>
                  </a:lnTo>
                  <a:lnTo>
                    <a:pt x="179" y="320"/>
                  </a:lnTo>
                  <a:lnTo>
                    <a:pt x="184" y="319"/>
                  </a:lnTo>
                  <a:lnTo>
                    <a:pt x="183" y="304"/>
                  </a:lnTo>
                  <a:lnTo>
                    <a:pt x="178" y="304"/>
                  </a:lnTo>
                  <a:lnTo>
                    <a:pt x="178" y="310"/>
                  </a:lnTo>
                  <a:lnTo>
                    <a:pt x="173" y="304"/>
                  </a:lnTo>
                  <a:lnTo>
                    <a:pt x="176" y="297"/>
                  </a:lnTo>
                  <a:lnTo>
                    <a:pt x="179" y="297"/>
                  </a:lnTo>
                  <a:lnTo>
                    <a:pt x="184" y="296"/>
                  </a:lnTo>
                  <a:lnTo>
                    <a:pt x="187" y="309"/>
                  </a:lnTo>
                  <a:lnTo>
                    <a:pt x="196" y="307"/>
                  </a:lnTo>
                  <a:lnTo>
                    <a:pt x="210" y="310"/>
                  </a:lnTo>
                  <a:lnTo>
                    <a:pt x="210" y="306"/>
                  </a:lnTo>
                  <a:lnTo>
                    <a:pt x="204" y="301"/>
                  </a:lnTo>
                  <a:lnTo>
                    <a:pt x="210" y="301"/>
                  </a:lnTo>
                  <a:lnTo>
                    <a:pt x="210" y="291"/>
                  </a:lnTo>
                  <a:lnTo>
                    <a:pt x="213" y="294"/>
                  </a:lnTo>
                  <a:lnTo>
                    <a:pt x="215" y="302"/>
                  </a:lnTo>
                  <a:lnTo>
                    <a:pt x="225" y="310"/>
                  </a:lnTo>
                  <a:lnTo>
                    <a:pt x="226" y="306"/>
                  </a:lnTo>
                  <a:lnTo>
                    <a:pt x="230" y="304"/>
                  </a:lnTo>
                  <a:lnTo>
                    <a:pt x="228" y="301"/>
                  </a:lnTo>
                  <a:lnTo>
                    <a:pt x="233" y="297"/>
                  </a:lnTo>
                  <a:lnTo>
                    <a:pt x="231" y="291"/>
                  </a:lnTo>
                  <a:lnTo>
                    <a:pt x="225" y="289"/>
                  </a:lnTo>
                  <a:lnTo>
                    <a:pt x="215" y="293"/>
                  </a:lnTo>
                  <a:lnTo>
                    <a:pt x="222" y="284"/>
                  </a:lnTo>
                  <a:lnTo>
                    <a:pt x="225" y="281"/>
                  </a:lnTo>
                  <a:lnTo>
                    <a:pt x="231" y="281"/>
                  </a:lnTo>
                  <a:lnTo>
                    <a:pt x="233" y="286"/>
                  </a:lnTo>
                  <a:lnTo>
                    <a:pt x="241" y="294"/>
                  </a:lnTo>
                  <a:lnTo>
                    <a:pt x="243" y="284"/>
                  </a:lnTo>
                  <a:lnTo>
                    <a:pt x="252" y="278"/>
                  </a:lnTo>
                  <a:lnTo>
                    <a:pt x="249" y="273"/>
                  </a:lnTo>
                  <a:lnTo>
                    <a:pt x="249" y="265"/>
                  </a:lnTo>
                  <a:lnTo>
                    <a:pt x="254" y="267"/>
                  </a:lnTo>
                  <a:lnTo>
                    <a:pt x="257" y="267"/>
                  </a:lnTo>
                  <a:lnTo>
                    <a:pt x="265" y="260"/>
                  </a:lnTo>
                  <a:lnTo>
                    <a:pt x="267" y="250"/>
                  </a:lnTo>
                  <a:lnTo>
                    <a:pt x="278" y="252"/>
                  </a:lnTo>
                  <a:lnTo>
                    <a:pt x="278" y="249"/>
                  </a:lnTo>
                  <a:lnTo>
                    <a:pt x="278" y="240"/>
                  </a:lnTo>
                  <a:lnTo>
                    <a:pt x="282" y="247"/>
                  </a:lnTo>
                  <a:lnTo>
                    <a:pt x="288" y="242"/>
                  </a:lnTo>
                  <a:lnTo>
                    <a:pt x="300" y="223"/>
                  </a:lnTo>
                  <a:lnTo>
                    <a:pt x="298" y="213"/>
                  </a:lnTo>
                  <a:lnTo>
                    <a:pt x="291" y="203"/>
                  </a:lnTo>
                  <a:lnTo>
                    <a:pt x="278" y="188"/>
                  </a:lnTo>
                  <a:lnTo>
                    <a:pt x="269" y="188"/>
                  </a:lnTo>
                  <a:lnTo>
                    <a:pt x="265" y="200"/>
                  </a:lnTo>
                  <a:lnTo>
                    <a:pt x="252" y="185"/>
                  </a:lnTo>
                  <a:lnTo>
                    <a:pt x="254" y="182"/>
                  </a:lnTo>
                  <a:lnTo>
                    <a:pt x="254" y="174"/>
                  </a:lnTo>
                  <a:lnTo>
                    <a:pt x="246" y="154"/>
                  </a:lnTo>
                  <a:lnTo>
                    <a:pt x="243" y="153"/>
                  </a:lnTo>
                  <a:lnTo>
                    <a:pt x="239" y="154"/>
                  </a:lnTo>
                  <a:lnTo>
                    <a:pt x="217" y="154"/>
                  </a:lnTo>
                  <a:lnTo>
                    <a:pt x="215" y="138"/>
                  </a:lnTo>
                  <a:lnTo>
                    <a:pt x="178" y="16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00" y="29"/>
                  </a:lnTo>
                  <a:lnTo>
                    <a:pt x="87" y="26"/>
                  </a:lnTo>
                  <a:lnTo>
                    <a:pt x="82" y="6"/>
                  </a:lnTo>
                  <a:lnTo>
                    <a:pt x="70" y="6"/>
                  </a:lnTo>
                  <a:lnTo>
                    <a:pt x="38" y="97"/>
                  </a:lnTo>
                  <a:lnTo>
                    <a:pt x="41" y="127"/>
                  </a:lnTo>
                  <a:lnTo>
                    <a:pt x="33" y="138"/>
                  </a:lnTo>
                  <a:lnTo>
                    <a:pt x="31" y="159"/>
                  </a:lnTo>
                  <a:lnTo>
                    <a:pt x="38" y="177"/>
                  </a:lnTo>
                  <a:lnTo>
                    <a:pt x="41" y="177"/>
                  </a:lnTo>
                  <a:lnTo>
                    <a:pt x="41" y="185"/>
                  </a:lnTo>
                  <a:lnTo>
                    <a:pt x="33" y="206"/>
                  </a:lnTo>
                  <a:lnTo>
                    <a:pt x="26" y="213"/>
                  </a:lnTo>
                  <a:lnTo>
                    <a:pt x="20" y="223"/>
                  </a:lnTo>
                  <a:lnTo>
                    <a:pt x="18" y="258"/>
                  </a:lnTo>
                  <a:lnTo>
                    <a:pt x="7" y="253"/>
                  </a:lnTo>
                  <a:lnTo>
                    <a:pt x="0" y="255"/>
                  </a:lnTo>
                  <a:lnTo>
                    <a:pt x="56" y="428"/>
                  </a:lnTo>
                  <a:close/>
                  <a:moveTo>
                    <a:pt x="217" y="312"/>
                  </a:moveTo>
                  <a:lnTo>
                    <a:pt x="212" y="315"/>
                  </a:lnTo>
                  <a:lnTo>
                    <a:pt x="212" y="322"/>
                  </a:lnTo>
                  <a:lnTo>
                    <a:pt x="215" y="319"/>
                  </a:lnTo>
                  <a:lnTo>
                    <a:pt x="220" y="322"/>
                  </a:lnTo>
                  <a:lnTo>
                    <a:pt x="222" y="320"/>
                  </a:lnTo>
                  <a:lnTo>
                    <a:pt x="226" y="320"/>
                  </a:lnTo>
                  <a:lnTo>
                    <a:pt x="222" y="317"/>
                  </a:lnTo>
                  <a:lnTo>
                    <a:pt x="223" y="314"/>
                  </a:lnTo>
                  <a:lnTo>
                    <a:pt x="217" y="312"/>
                  </a:lnTo>
                  <a:close/>
                  <a:moveTo>
                    <a:pt x="209" y="323"/>
                  </a:moveTo>
                  <a:lnTo>
                    <a:pt x="204" y="330"/>
                  </a:lnTo>
                  <a:lnTo>
                    <a:pt x="207" y="332"/>
                  </a:lnTo>
                  <a:lnTo>
                    <a:pt x="205" y="337"/>
                  </a:lnTo>
                  <a:lnTo>
                    <a:pt x="210" y="337"/>
                  </a:lnTo>
                  <a:lnTo>
                    <a:pt x="210" y="327"/>
                  </a:lnTo>
                  <a:lnTo>
                    <a:pt x="209" y="323"/>
                  </a:lnTo>
                  <a:close/>
                  <a:moveTo>
                    <a:pt x="194" y="317"/>
                  </a:moveTo>
                  <a:lnTo>
                    <a:pt x="199" y="323"/>
                  </a:lnTo>
                  <a:lnTo>
                    <a:pt x="204" y="325"/>
                  </a:lnTo>
                  <a:lnTo>
                    <a:pt x="205" y="320"/>
                  </a:lnTo>
                  <a:lnTo>
                    <a:pt x="205" y="312"/>
                  </a:lnTo>
                  <a:lnTo>
                    <a:pt x="199" y="309"/>
                  </a:lnTo>
                  <a:lnTo>
                    <a:pt x="197" y="314"/>
                  </a:lnTo>
                  <a:lnTo>
                    <a:pt x="194" y="317"/>
                  </a:lnTo>
                  <a:close/>
                  <a:moveTo>
                    <a:pt x="191" y="340"/>
                  </a:moveTo>
                  <a:lnTo>
                    <a:pt x="183" y="332"/>
                  </a:lnTo>
                  <a:lnTo>
                    <a:pt x="189" y="320"/>
                  </a:lnTo>
                  <a:lnTo>
                    <a:pt x="194" y="322"/>
                  </a:lnTo>
                  <a:lnTo>
                    <a:pt x="194" y="327"/>
                  </a:lnTo>
                  <a:lnTo>
                    <a:pt x="199" y="332"/>
                  </a:lnTo>
                  <a:lnTo>
                    <a:pt x="199" y="337"/>
                  </a:lnTo>
                  <a:lnTo>
                    <a:pt x="194" y="341"/>
                  </a:lnTo>
                  <a:lnTo>
                    <a:pt x="191" y="34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ED47EF9F-44B1-4F76-A99D-3491B2648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0" y="3397251"/>
              <a:ext cx="584200" cy="295275"/>
            </a:xfrm>
            <a:custGeom>
              <a:avLst/>
              <a:gdLst>
                <a:gd name="T0" fmla="*/ 301 w 368"/>
                <a:gd name="T1" fmla="*/ 176 h 186"/>
                <a:gd name="T2" fmla="*/ 360 w 368"/>
                <a:gd name="T3" fmla="*/ 164 h 186"/>
                <a:gd name="T4" fmla="*/ 363 w 368"/>
                <a:gd name="T5" fmla="*/ 140 h 186"/>
                <a:gd name="T6" fmla="*/ 355 w 368"/>
                <a:gd name="T7" fmla="*/ 161 h 186"/>
                <a:gd name="T8" fmla="*/ 329 w 368"/>
                <a:gd name="T9" fmla="*/ 177 h 186"/>
                <a:gd name="T10" fmla="*/ 314 w 368"/>
                <a:gd name="T11" fmla="*/ 186 h 186"/>
                <a:gd name="T12" fmla="*/ 311 w 368"/>
                <a:gd name="T13" fmla="*/ 168 h 186"/>
                <a:gd name="T14" fmla="*/ 304 w 368"/>
                <a:gd name="T15" fmla="*/ 156 h 186"/>
                <a:gd name="T16" fmla="*/ 298 w 368"/>
                <a:gd name="T17" fmla="*/ 150 h 186"/>
                <a:gd name="T18" fmla="*/ 293 w 368"/>
                <a:gd name="T19" fmla="*/ 148 h 186"/>
                <a:gd name="T20" fmla="*/ 286 w 368"/>
                <a:gd name="T21" fmla="*/ 156 h 186"/>
                <a:gd name="T22" fmla="*/ 272 w 368"/>
                <a:gd name="T23" fmla="*/ 142 h 186"/>
                <a:gd name="T24" fmla="*/ 268 w 368"/>
                <a:gd name="T25" fmla="*/ 127 h 186"/>
                <a:gd name="T26" fmla="*/ 278 w 368"/>
                <a:gd name="T27" fmla="*/ 117 h 186"/>
                <a:gd name="T28" fmla="*/ 265 w 368"/>
                <a:gd name="T29" fmla="*/ 111 h 186"/>
                <a:gd name="T30" fmla="*/ 262 w 368"/>
                <a:gd name="T31" fmla="*/ 101 h 186"/>
                <a:gd name="T32" fmla="*/ 270 w 368"/>
                <a:gd name="T33" fmla="*/ 91 h 186"/>
                <a:gd name="T34" fmla="*/ 257 w 368"/>
                <a:gd name="T35" fmla="*/ 99 h 186"/>
                <a:gd name="T36" fmla="*/ 259 w 368"/>
                <a:gd name="T37" fmla="*/ 78 h 186"/>
                <a:gd name="T38" fmla="*/ 267 w 368"/>
                <a:gd name="T39" fmla="*/ 72 h 186"/>
                <a:gd name="T40" fmla="*/ 257 w 368"/>
                <a:gd name="T41" fmla="*/ 59 h 186"/>
                <a:gd name="T42" fmla="*/ 273 w 368"/>
                <a:gd name="T43" fmla="*/ 41 h 186"/>
                <a:gd name="T44" fmla="*/ 273 w 368"/>
                <a:gd name="T45" fmla="*/ 31 h 186"/>
                <a:gd name="T46" fmla="*/ 264 w 368"/>
                <a:gd name="T47" fmla="*/ 28 h 186"/>
                <a:gd name="T48" fmla="*/ 251 w 368"/>
                <a:gd name="T49" fmla="*/ 49 h 186"/>
                <a:gd name="T50" fmla="*/ 238 w 368"/>
                <a:gd name="T51" fmla="*/ 65 h 186"/>
                <a:gd name="T52" fmla="*/ 247 w 368"/>
                <a:gd name="T53" fmla="*/ 78 h 186"/>
                <a:gd name="T54" fmla="*/ 249 w 368"/>
                <a:gd name="T55" fmla="*/ 90 h 186"/>
                <a:gd name="T56" fmla="*/ 244 w 368"/>
                <a:gd name="T57" fmla="*/ 111 h 186"/>
                <a:gd name="T58" fmla="*/ 259 w 368"/>
                <a:gd name="T59" fmla="*/ 138 h 186"/>
                <a:gd name="T60" fmla="*/ 275 w 368"/>
                <a:gd name="T61" fmla="*/ 168 h 186"/>
                <a:gd name="T62" fmla="*/ 273 w 368"/>
                <a:gd name="T63" fmla="*/ 179 h 186"/>
                <a:gd name="T64" fmla="*/ 259 w 368"/>
                <a:gd name="T65" fmla="*/ 173 h 186"/>
                <a:gd name="T66" fmla="*/ 241 w 368"/>
                <a:gd name="T67" fmla="*/ 168 h 186"/>
                <a:gd name="T68" fmla="*/ 225 w 368"/>
                <a:gd name="T69" fmla="*/ 163 h 186"/>
                <a:gd name="T70" fmla="*/ 213 w 368"/>
                <a:gd name="T71" fmla="*/ 151 h 186"/>
                <a:gd name="T72" fmla="*/ 197 w 368"/>
                <a:gd name="T73" fmla="*/ 156 h 186"/>
                <a:gd name="T74" fmla="*/ 197 w 368"/>
                <a:gd name="T75" fmla="*/ 133 h 186"/>
                <a:gd name="T76" fmla="*/ 200 w 368"/>
                <a:gd name="T77" fmla="*/ 127 h 186"/>
                <a:gd name="T78" fmla="*/ 215 w 368"/>
                <a:gd name="T79" fmla="*/ 103 h 186"/>
                <a:gd name="T80" fmla="*/ 195 w 368"/>
                <a:gd name="T81" fmla="*/ 99 h 186"/>
                <a:gd name="T82" fmla="*/ 186 w 368"/>
                <a:gd name="T83" fmla="*/ 98 h 186"/>
                <a:gd name="T84" fmla="*/ 174 w 368"/>
                <a:gd name="T85" fmla="*/ 93 h 186"/>
                <a:gd name="T86" fmla="*/ 163 w 368"/>
                <a:gd name="T87" fmla="*/ 88 h 186"/>
                <a:gd name="T88" fmla="*/ 164 w 368"/>
                <a:gd name="T89" fmla="*/ 78 h 186"/>
                <a:gd name="T90" fmla="*/ 150 w 368"/>
                <a:gd name="T91" fmla="*/ 73 h 186"/>
                <a:gd name="T92" fmla="*/ 140 w 368"/>
                <a:gd name="T93" fmla="*/ 62 h 186"/>
                <a:gd name="T94" fmla="*/ 130 w 368"/>
                <a:gd name="T95" fmla="*/ 57 h 186"/>
                <a:gd name="T96" fmla="*/ 116 w 368"/>
                <a:gd name="T97" fmla="*/ 49 h 186"/>
                <a:gd name="T98" fmla="*/ 94 w 368"/>
                <a:gd name="T99" fmla="*/ 49 h 186"/>
                <a:gd name="T100" fmla="*/ 65 w 368"/>
                <a:gd name="T101" fmla="*/ 64 h 186"/>
                <a:gd name="T102" fmla="*/ 34 w 368"/>
                <a:gd name="T103" fmla="*/ 75 h 186"/>
                <a:gd name="T104" fmla="*/ 8 w 368"/>
                <a:gd name="T105" fmla="*/ 109 h 186"/>
                <a:gd name="T106" fmla="*/ 316 w 368"/>
                <a:gd name="T107" fmla="*/ 127 h 186"/>
                <a:gd name="T108" fmla="*/ 366 w 368"/>
                <a:gd name="T109" fmla="*/ 155 h 186"/>
                <a:gd name="T110" fmla="*/ 296 w 368"/>
                <a:gd name="T111" fmla="*/ 156 h 186"/>
                <a:gd name="T112" fmla="*/ 303 w 368"/>
                <a:gd name="T113" fmla="*/ 17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8" h="186">
                  <a:moveTo>
                    <a:pt x="304" y="182"/>
                  </a:moveTo>
                  <a:lnTo>
                    <a:pt x="304" y="176"/>
                  </a:lnTo>
                  <a:lnTo>
                    <a:pt x="301" y="176"/>
                  </a:lnTo>
                  <a:lnTo>
                    <a:pt x="301" y="184"/>
                  </a:lnTo>
                  <a:lnTo>
                    <a:pt x="304" y="182"/>
                  </a:lnTo>
                  <a:close/>
                  <a:moveTo>
                    <a:pt x="360" y="164"/>
                  </a:moveTo>
                  <a:lnTo>
                    <a:pt x="364" y="155"/>
                  </a:lnTo>
                  <a:lnTo>
                    <a:pt x="364" y="143"/>
                  </a:lnTo>
                  <a:lnTo>
                    <a:pt x="363" y="140"/>
                  </a:lnTo>
                  <a:lnTo>
                    <a:pt x="360" y="145"/>
                  </a:lnTo>
                  <a:lnTo>
                    <a:pt x="358" y="155"/>
                  </a:lnTo>
                  <a:lnTo>
                    <a:pt x="355" y="161"/>
                  </a:lnTo>
                  <a:lnTo>
                    <a:pt x="353" y="166"/>
                  </a:lnTo>
                  <a:lnTo>
                    <a:pt x="332" y="173"/>
                  </a:lnTo>
                  <a:lnTo>
                    <a:pt x="329" y="177"/>
                  </a:lnTo>
                  <a:lnTo>
                    <a:pt x="322" y="177"/>
                  </a:lnTo>
                  <a:lnTo>
                    <a:pt x="321" y="182"/>
                  </a:lnTo>
                  <a:lnTo>
                    <a:pt x="314" y="186"/>
                  </a:lnTo>
                  <a:lnTo>
                    <a:pt x="312" y="173"/>
                  </a:lnTo>
                  <a:lnTo>
                    <a:pt x="316" y="169"/>
                  </a:lnTo>
                  <a:lnTo>
                    <a:pt x="311" y="168"/>
                  </a:lnTo>
                  <a:lnTo>
                    <a:pt x="312" y="161"/>
                  </a:lnTo>
                  <a:lnTo>
                    <a:pt x="304" y="166"/>
                  </a:lnTo>
                  <a:lnTo>
                    <a:pt x="304" y="156"/>
                  </a:lnTo>
                  <a:lnTo>
                    <a:pt x="311" y="155"/>
                  </a:lnTo>
                  <a:lnTo>
                    <a:pt x="301" y="153"/>
                  </a:lnTo>
                  <a:lnTo>
                    <a:pt x="298" y="150"/>
                  </a:lnTo>
                  <a:lnTo>
                    <a:pt x="299" y="143"/>
                  </a:lnTo>
                  <a:lnTo>
                    <a:pt x="296" y="140"/>
                  </a:lnTo>
                  <a:lnTo>
                    <a:pt x="293" y="148"/>
                  </a:lnTo>
                  <a:lnTo>
                    <a:pt x="296" y="151"/>
                  </a:lnTo>
                  <a:lnTo>
                    <a:pt x="293" y="155"/>
                  </a:lnTo>
                  <a:lnTo>
                    <a:pt x="286" y="156"/>
                  </a:lnTo>
                  <a:lnTo>
                    <a:pt x="278" y="151"/>
                  </a:lnTo>
                  <a:lnTo>
                    <a:pt x="277" y="147"/>
                  </a:lnTo>
                  <a:lnTo>
                    <a:pt x="272" y="142"/>
                  </a:lnTo>
                  <a:lnTo>
                    <a:pt x="265" y="133"/>
                  </a:lnTo>
                  <a:lnTo>
                    <a:pt x="273" y="130"/>
                  </a:lnTo>
                  <a:lnTo>
                    <a:pt x="268" y="127"/>
                  </a:lnTo>
                  <a:lnTo>
                    <a:pt x="268" y="122"/>
                  </a:lnTo>
                  <a:lnTo>
                    <a:pt x="270" y="117"/>
                  </a:lnTo>
                  <a:lnTo>
                    <a:pt x="278" y="117"/>
                  </a:lnTo>
                  <a:lnTo>
                    <a:pt x="272" y="114"/>
                  </a:lnTo>
                  <a:lnTo>
                    <a:pt x="272" y="111"/>
                  </a:lnTo>
                  <a:lnTo>
                    <a:pt x="265" y="111"/>
                  </a:lnTo>
                  <a:lnTo>
                    <a:pt x="264" y="116"/>
                  </a:lnTo>
                  <a:lnTo>
                    <a:pt x="260" y="117"/>
                  </a:lnTo>
                  <a:lnTo>
                    <a:pt x="262" y="101"/>
                  </a:lnTo>
                  <a:lnTo>
                    <a:pt x="267" y="96"/>
                  </a:lnTo>
                  <a:lnTo>
                    <a:pt x="270" y="99"/>
                  </a:lnTo>
                  <a:lnTo>
                    <a:pt x="270" y="91"/>
                  </a:lnTo>
                  <a:lnTo>
                    <a:pt x="265" y="88"/>
                  </a:lnTo>
                  <a:lnTo>
                    <a:pt x="262" y="93"/>
                  </a:lnTo>
                  <a:lnTo>
                    <a:pt x="257" y="99"/>
                  </a:lnTo>
                  <a:lnTo>
                    <a:pt x="254" y="94"/>
                  </a:lnTo>
                  <a:lnTo>
                    <a:pt x="255" y="83"/>
                  </a:lnTo>
                  <a:lnTo>
                    <a:pt x="259" y="78"/>
                  </a:lnTo>
                  <a:lnTo>
                    <a:pt x="264" y="83"/>
                  </a:lnTo>
                  <a:lnTo>
                    <a:pt x="268" y="80"/>
                  </a:lnTo>
                  <a:lnTo>
                    <a:pt x="267" y="72"/>
                  </a:lnTo>
                  <a:lnTo>
                    <a:pt x="262" y="77"/>
                  </a:lnTo>
                  <a:lnTo>
                    <a:pt x="259" y="67"/>
                  </a:lnTo>
                  <a:lnTo>
                    <a:pt x="257" y="59"/>
                  </a:lnTo>
                  <a:lnTo>
                    <a:pt x="262" y="47"/>
                  </a:lnTo>
                  <a:lnTo>
                    <a:pt x="267" y="41"/>
                  </a:lnTo>
                  <a:lnTo>
                    <a:pt x="273" y="41"/>
                  </a:lnTo>
                  <a:lnTo>
                    <a:pt x="272" y="36"/>
                  </a:lnTo>
                  <a:lnTo>
                    <a:pt x="273" y="34"/>
                  </a:lnTo>
                  <a:lnTo>
                    <a:pt x="273" y="31"/>
                  </a:lnTo>
                  <a:lnTo>
                    <a:pt x="273" y="21"/>
                  </a:lnTo>
                  <a:lnTo>
                    <a:pt x="267" y="23"/>
                  </a:lnTo>
                  <a:lnTo>
                    <a:pt x="264" y="28"/>
                  </a:lnTo>
                  <a:lnTo>
                    <a:pt x="267" y="34"/>
                  </a:lnTo>
                  <a:lnTo>
                    <a:pt x="255" y="50"/>
                  </a:lnTo>
                  <a:lnTo>
                    <a:pt x="251" y="49"/>
                  </a:lnTo>
                  <a:lnTo>
                    <a:pt x="247" y="52"/>
                  </a:lnTo>
                  <a:lnTo>
                    <a:pt x="246" y="64"/>
                  </a:lnTo>
                  <a:lnTo>
                    <a:pt x="238" y="65"/>
                  </a:lnTo>
                  <a:lnTo>
                    <a:pt x="242" y="68"/>
                  </a:lnTo>
                  <a:lnTo>
                    <a:pt x="249" y="75"/>
                  </a:lnTo>
                  <a:lnTo>
                    <a:pt x="247" y="78"/>
                  </a:lnTo>
                  <a:lnTo>
                    <a:pt x="252" y="83"/>
                  </a:lnTo>
                  <a:lnTo>
                    <a:pt x="247" y="88"/>
                  </a:lnTo>
                  <a:lnTo>
                    <a:pt x="249" y="90"/>
                  </a:lnTo>
                  <a:lnTo>
                    <a:pt x="247" y="94"/>
                  </a:lnTo>
                  <a:lnTo>
                    <a:pt x="247" y="104"/>
                  </a:lnTo>
                  <a:lnTo>
                    <a:pt x="244" y="111"/>
                  </a:lnTo>
                  <a:lnTo>
                    <a:pt x="249" y="116"/>
                  </a:lnTo>
                  <a:lnTo>
                    <a:pt x="252" y="132"/>
                  </a:lnTo>
                  <a:lnTo>
                    <a:pt x="259" y="138"/>
                  </a:lnTo>
                  <a:lnTo>
                    <a:pt x="265" y="145"/>
                  </a:lnTo>
                  <a:lnTo>
                    <a:pt x="267" y="158"/>
                  </a:lnTo>
                  <a:lnTo>
                    <a:pt x="275" y="168"/>
                  </a:lnTo>
                  <a:lnTo>
                    <a:pt x="277" y="174"/>
                  </a:lnTo>
                  <a:lnTo>
                    <a:pt x="277" y="179"/>
                  </a:lnTo>
                  <a:lnTo>
                    <a:pt x="273" y="179"/>
                  </a:lnTo>
                  <a:lnTo>
                    <a:pt x="267" y="173"/>
                  </a:lnTo>
                  <a:lnTo>
                    <a:pt x="265" y="174"/>
                  </a:lnTo>
                  <a:lnTo>
                    <a:pt x="259" y="173"/>
                  </a:lnTo>
                  <a:lnTo>
                    <a:pt x="251" y="166"/>
                  </a:lnTo>
                  <a:lnTo>
                    <a:pt x="244" y="164"/>
                  </a:lnTo>
                  <a:lnTo>
                    <a:pt x="241" y="168"/>
                  </a:lnTo>
                  <a:lnTo>
                    <a:pt x="234" y="166"/>
                  </a:lnTo>
                  <a:lnTo>
                    <a:pt x="233" y="166"/>
                  </a:lnTo>
                  <a:lnTo>
                    <a:pt x="225" y="163"/>
                  </a:lnTo>
                  <a:lnTo>
                    <a:pt x="220" y="158"/>
                  </a:lnTo>
                  <a:lnTo>
                    <a:pt x="215" y="153"/>
                  </a:lnTo>
                  <a:lnTo>
                    <a:pt x="213" y="151"/>
                  </a:lnTo>
                  <a:lnTo>
                    <a:pt x="208" y="155"/>
                  </a:lnTo>
                  <a:lnTo>
                    <a:pt x="202" y="161"/>
                  </a:lnTo>
                  <a:lnTo>
                    <a:pt x="197" y="156"/>
                  </a:lnTo>
                  <a:lnTo>
                    <a:pt x="195" y="147"/>
                  </a:lnTo>
                  <a:lnTo>
                    <a:pt x="199" y="137"/>
                  </a:lnTo>
                  <a:lnTo>
                    <a:pt x="197" y="133"/>
                  </a:lnTo>
                  <a:lnTo>
                    <a:pt x="199" y="132"/>
                  </a:lnTo>
                  <a:lnTo>
                    <a:pt x="195" y="127"/>
                  </a:lnTo>
                  <a:lnTo>
                    <a:pt x="200" y="127"/>
                  </a:lnTo>
                  <a:lnTo>
                    <a:pt x="205" y="124"/>
                  </a:lnTo>
                  <a:lnTo>
                    <a:pt x="207" y="114"/>
                  </a:lnTo>
                  <a:lnTo>
                    <a:pt x="215" y="103"/>
                  </a:lnTo>
                  <a:lnTo>
                    <a:pt x="202" y="94"/>
                  </a:lnTo>
                  <a:lnTo>
                    <a:pt x="197" y="103"/>
                  </a:lnTo>
                  <a:lnTo>
                    <a:pt x="195" y="99"/>
                  </a:lnTo>
                  <a:lnTo>
                    <a:pt x="190" y="99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6" y="94"/>
                  </a:lnTo>
                  <a:lnTo>
                    <a:pt x="177" y="91"/>
                  </a:lnTo>
                  <a:lnTo>
                    <a:pt x="174" y="93"/>
                  </a:lnTo>
                  <a:lnTo>
                    <a:pt x="169" y="93"/>
                  </a:lnTo>
                  <a:lnTo>
                    <a:pt x="166" y="90"/>
                  </a:lnTo>
                  <a:lnTo>
                    <a:pt x="163" y="88"/>
                  </a:lnTo>
                  <a:lnTo>
                    <a:pt x="163" y="85"/>
                  </a:lnTo>
                  <a:lnTo>
                    <a:pt x="164" y="81"/>
                  </a:lnTo>
                  <a:lnTo>
                    <a:pt x="164" y="78"/>
                  </a:lnTo>
                  <a:lnTo>
                    <a:pt x="160" y="77"/>
                  </a:lnTo>
                  <a:lnTo>
                    <a:pt x="155" y="72"/>
                  </a:lnTo>
                  <a:lnTo>
                    <a:pt x="150" y="73"/>
                  </a:lnTo>
                  <a:lnTo>
                    <a:pt x="143" y="72"/>
                  </a:lnTo>
                  <a:lnTo>
                    <a:pt x="138" y="70"/>
                  </a:lnTo>
                  <a:lnTo>
                    <a:pt x="140" y="62"/>
                  </a:lnTo>
                  <a:lnTo>
                    <a:pt x="135" y="60"/>
                  </a:lnTo>
                  <a:lnTo>
                    <a:pt x="133" y="57"/>
                  </a:lnTo>
                  <a:lnTo>
                    <a:pt x="130" y="57"/>
                  </a:lnTo>
                  <a:lnTo>
                    <a:pt x="127" y="50"/>
                  </a:lnTo>
                  <a:lnTo>
                    <a:pt x="129" y="46"/>
                  </a:lnTo>
                  <a:lnTo>
                    <a:pt x="116" y="49"/>
                  </a:lnTo>
                  <a:lnTo>
                    <a:pt x="106" y="41"/>
                  </a:lnTo>
                  <a:lnTo>
                    <a:pt x="99" y="42"/>
                  </a:lnTo>
                  <a:lnTo>
                    <a:pt x="94" y="49"/>
                  </a:lnTo>
                  <a:lnTo>
                    <a:pt x="90" y="49"/>
                  </a:lnTo>
                  <a:lnTo>
                    <a:pt x="81" y="62"/>
                  </a:lnTo>
                  <a:lnTo>
                    <a:pt x="65" y="64"/>
                  </a:lnTo>
                  <a:lnTo>
                    <a:pt x="57" y="59"/>
                  </a:lnTo>
                  <a:lnTo>
                    <a:pt x="46" y="77"/>
                  </a:lnTo>
                  <a:lnTo>
                    <a:pt x="34" y="75"/>
                  </a:lnTo>
                  <a:lnTo>
                    <a:pt x="20" y="94"/>
                  </a:lnTo>
                  <a:lnTo>
                    <a:pt x="16" y="101"/>
                  </a:lnTo>
                  <a:lnTo>
                    <a:pt x="8" y="109"/>
                  </a:lnTo>
                  <a:lnTo>
                    <a:pt x="0" y="55"/>
                  </a:lnTo>
                  <a:lnTo>
                    <a:pt x="282" y="0"/>
                  </a:lnTo>
                  <a:lnTo>
                    <a:pt x="316" y="127"/>
                  </a:lnTo>
                  <a:lnTo>
                    <a:pt x="368" y="116"/>
                  </a:lnTo>
                  <a:lnTo>
                    <a:pt x="368" y="140"/>
                  </a:lnTo>
                  <a:lnTo>
                    <a:pt x="366" y="155"/>
                  </a:lnTo>
                  <a:lnTo>
                    <a:pt x="361" y="163"/>
                  </a:lnTo>
                  <a:lnTo>
                    <a:pt x="360" y="164"/>
                  </a:lnTo>
                  <a:close/>
                  <a:moveTo>
                    <a:pt x="296" y="156"/>
                  </a:moveTo>
                  <a:lnTo>
                    <a:pt x="291" y="161"/>
                  </a:lnTo>
                  <a:lnTo>
                    <a:pt x="295" y="169"/>
                  </a:lnTo>
                  <a:lnTo>
                    <a:pt x="303" y="173"/>
                  </a:lnTo>
                  <a:lnTo>
                    <a:pt x="301" y="166"/>
                  </a:lnTo>
                  <a:lnTo>
                    <a:pt x="296" y="15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3E96612E-CD7B-4B69-93A7-BA77C91FE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2754313"/>
              <a:ext cx="450850" cy="244475"/>
            </a:xfrm>
            <a:custGeom>
              <a:avLst/>
              <a:gdLst>
                <a:gd name="T0" fmla="*/ 279 w 284"/>
                <a:gd name="T1" fmla="*/ 146 h 154"/>
                <a:gd name="T2" fmla="*/ 284 w 284"/>
                <a:gd name="T3" fmla="*/ 136 h 154"/>
                <a:gd name="T4" fmla="*/ 276 w 284"/>
                <a:gd name="T5" fmla="*/ 133 h 154"/>
                <a:gd name="T6" fmla="*/ 260 w 284"/>
                <a:gd name="T7" fmla="*/ 140 h 154"/>
                <a:gd name="T8" fmla="*/ 263 w 284"/>
                <a:gd name="T9" fmla="*/ 146 h 154"/>
                <a:gd name="T10" fmla="*/ 216 w 284"/>
                <a:gd name="T11" fmla="*/ 151 h 154"/>
                <a:gd name="T12" fmla="*/ 224 w 284"/>
                <a:gd name="T13" fmla="*/ 138 h 154"/>
                <a:gd name="T14" fmla="*/ 232 w 284"/>
                <a:gd name="T15" fmla="*/ 132 h 154"/>
                <a:gd name="T16" fmla="*/ 240 w 284"/>
                <a:gd name="T17" fmla="*/ 136 h 154"/>
                <a:gd name="T18" fmla="*/ 245 w 284"/>
                <a:gd name="T19" fmla="*/ 143 h 154"/>
                <a:gd name="T20" fmla="*/ 227 w 284"/>
                <a:gd name="T21" fmla="*/ 148 h 154"/>
                <a:gd name="T22" fmla="*/ 60 w 284"/>
                <a:gd name="T23" fmla="*/ 45 h 154"/>
                <a:gd name="T24" fmla="*/ 149 w 284"/>
                <a:gd name="T25" fmla="*/ 21 h 154"/>
                <a:gd name="T26" fmla="*/ 159 w 284"/>
                <a:gd name="T27" fmla="*/ 10 h 154"/>
                <a:gd name="T28" fmla="*/ 170 w 284"/>
                <a:gd name="T29" fmla="*/ 0 h 154"/>
                <a:gd name="T30" fmla="*/ 183 w 284"/>
                <a:gd name="T31" fmla="*/ 16 h 154"/>
                <a:gd name="T32" fmla="*/ 193 w 284"/>
                <a:gd name="T33" fmla="*/ 13 h 154"/>
                <a:gd name="T34" fmla="*/ 198 w 284"/>
                <a:gd name="T35" fmla="*/ 23 h 154"/>
                <a:gd name="T36" fmla="*/ 185 w 284"/>
                <a:gd name="T37" fmla="*/ 39 h 154"/>
                <a:gd name="T38" fmla="*/ 182 w 284"/>
                <a:gd name="T39" fmla="*/ 47 h 154"/>
                <a:gd name="T40" fmla="*/ 180 w 284"/>
                <a:gd name="T41" fmla="*/ 53 h 154"/>
                <a:gd name="T42" fmla="*/ 179 w 284"/>
                <a:gd name="T43" fmla="*/ 62 h 154"/>
                <a:gd name="T44" fmla="*/ 185 w 284"/>
                <a:gd name="T45" fmla="*/ 57 h 154"/>
                <a:gd name="T46" fmla="*/ 198 w 284"/>
                <a:gd name="T47" fmla="*/ 60 h 154"/>
                <a:gd name="T48" fmla="*/ 211 w 284"/>
                <a:gd name="T49" fmla="*/ 84 h 154"/>
                <a:gd name="T50" fmla="*/ 222 w 284"/>
                <a:gd name="T51" fmla="*/ 89 h 154"/>
                <a:gd name="T52" fmla="*/ 231 w 284"/>
                <a:gd name="T53" fmla="*/ 102 h 154"/>
                <a:gd name="T54" fmla="*/ 248 w 284"/>
                <a:gd name="T55" fmla="*/ 101 h 154"/>
                <a:gd name="T56" fmla="*/ 260 w 284"/>
                <a:gd name="T57" fmla="*/ 91 h 154"/>
                <a:gd name="T58" fmla="*/ 258 w 284"/>
                <a:gd name="T59" fmla="*/ 81 h 154"/>
                <a:gd name="T60" fmla="*/ 250 w 284"/>
                <a:gd name="T61" fmla="*/ 68 h 154"/>
                <a:gd name="T62" fmla="*/ 245 w 284"/>
                <a:gd name="T63" fmla="*/ 71 h 154"/>
                <a:gd name="T64" fmla="*/ 245 w 284"/>
                <a:gd name="T65" fmla="*/ 62 h 154"/>
                <a:gd name="T66" fmla="*/ 265 w 284"/>
                <a:gd name="T67" fmla="*/ 75 h 154"/>
                <a:gd name="T68" fmla="*/ 276 w 284"/>
                <a:gd name="T69" fmla="*/ 102 h 154"/>
                <a:gd name="T70" fmla="*/ 271 w 284"/>
                <a:gd name="T71" fmla="*/ 107 h 154"/>
                <a:gd name="T72" fmla="*/ 252 w 284"/>
                <a:gd name="T73" fmla="*/ 112 h 154"/>
                <a:gd name="T74" fmla="*/ 240 w 284"/>
                <a:gd name="T75" fmla="*/ 115 h 154"/>
                <a:gd name="T76" fmla="*/ 229 w 284"/>
                <a:gd name="T77" fmla="*/ 127 h 154"/>
                <a:gd name="T78" fmla="*/ 211 w 284"/>
                <a:gd name="T79" fmla="*/ 146 h 154"/>
                <a:gd name="T80" fmla="*/ 221 w 284"/>
                <a:gd name="T81" fmla="*/ 130 h 154"/>
                <a:gd name="T82" fmla="*/ 221 w 284"/>
                <a:gd name="T83" fmla="*/ 119 h 154"/>
                <a:gd name="T84" fmla="*/ 214 w 284"/>
                <a:gd name="T85" fmla="*/ 112 h 154"/>
                <a:gd name="T86" fmla="*/ 209 w 284"/>
                <a:gd name="T87" fmla="*/ 123 h 154"/>
                <a:gd name="T88" fmla="*/ 203 w 284"/>
                <a:gd name="T89" fmla="*/ 128 h 154"/>
                <a:gd name="T90" fmla="*/ 200 w 284"/>
                <a:gd name="T91" fmla="*/ 140 h 154"/>
                <a:gd name="T92" fmla="*/ 192 w 284"/>
                <a:gd name="T93" fmla="*/ 143 h 154"/>
                <a:gd name="T94" fmla="*/ 180 w 284"/>
                <a:gd name="T95" fmla="*/ 123 h 154"/>
                <a:gd name="T96" fmla="*/ 166 w 284"/>
                <a:gd name="T97" fmla="*/ 107 h 154"/>
                <a:gd name="T98" fmla="*/ 157 w 284"/>
                <a:gd name="T99" fmla="*/ 96 h 154"/>
                <a:gd name="T100" fmla="*/ 126 w 284"/>
                <a:gd name="T101" fmla="*/ 104 h 154"/>
                <a:gd name="T102" fmla="*/ 58 w 284"/>
                <a:gd name="T103" fmla="*/ 123 h 154"/>
                <a:gd name="T104" fmla="*/ 52 w 284"/>
                <a:gd name="T105" fmla="*/ 120 h 154"/>
                <a:gd name="T106" fmla="*/ 0 w 284"/>
                <a:gd name="T107" fmla="*/ 127 h 154"/>
                <a:gd name="T108" fmla="*/ 60 w 284"/>
                <a:gd name="T109" fmla="*/ 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4" h="154">
                  <a:moveTo>
                    <a:pt x="263" y="146"/>
                  </a:moveTo>
                  <a:lnTo>
                    <a:pt x="279" y="146"/>
                  </a:lnTo>
                  <a:lnTo>
                    <a:pt x="283" y="143"/>
                  </a:lnTo>
                  <a:lnTo>
                    <a:pt x="284" y="136"/>
                  </a:lnTo>
                  <a:lnTo>
                    <a:pt x="275" y="128"/>
                  </a:lnTo>
                  <a:lnTo>
                    <a:pt x="276" y="133"/>
                  </a:lnTo>
                  <a:lnTo>
                    <a:pt x="270" y="140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3" y="146"/>
                  </a:lnTo>
                  <a:close/>
                  <a:moveTo>
                    <a:pt x="221" y="154"/>
                  </a:moveTo>
                  <a:lnTo>
                    <a:pt x="216" y="151"/>
                  </a:lnTo>
                  <a:lnTo>
                    <a:pt x="221" y="148"/>
                  </a:lnTo>
                  <a:lnTo>
                    <a:pt x="224" y="138"/>
                  </a:lnTo>
                  <a:lnTo>
                    <a:pt x="229" y="133"/>
                  </a:lnTo>
                  <a:lnTo>
                    <a:pt x="232" y="132"/>
                  </a:lnTo>
                  <a:lnTo>
                    <a:pt x="235" y="136"/>
                  </a:lnTo>
                  <a:lnTo>
                    <a:pt x="240" y="136"/>
                  </a:lnTo>
                  <a:lnTo>
                    <a:pt x="244" y="135"/>
                  </a:lnTo>
                  <a:lnTo>
                    <a:pt x="245" y="143"/>
                  </a:lnTo>
                  <a:lnTo>
                    <a:pt x="240" y="145"/>
                  </a:lnTo>
                  <a:lnTo>
                    <a:pt x="227" y="148"/>
                  </a:lnTo>
                  <a:lnTo>
                    <a:pt x="221" y="154"/>
                  </a:lnTo>
                  <a:close/>
                  <a:moveTo>
                    <a:pt x="60" y="45"/>
                  </a:moveTo>
                  <a:lnTo>
                    <a:pt x="144" y="27"/>
                  </a:lnTo>
                  <a:lnTo>
                    <a:pt x="149" y="21"/>
                  </a:lnTo>
                  <a:lnTo>
                    <a:pt x="151" y="13"/>
                  </a:lnTo>
                  <a:lnTo>
                    <a:pt x="159" y="10"/>
                  </a:lnTo>
                  <a:lnTo>
                    <a:pt x="162" y="5"/>
                  </a:lnTo>
                  <a:lnTo>
                    <a:pt x="170" y="0"/>
                  </a:lnTo>
                  <a:lnTo>
                    <a:pt x="175" y="1"/>
                  </a:lnTo>
                  <a:lnTo>
                    <a:pt x="183" y="16"/>
                  </a:lnTo>
                  <a:lnTo>
                    <a:pt x="188" y="18"/>
                  </a:lnTo>
                  <a:lnTo>
                    <a:pt x="193" y="13"/>
                  </a:lnTo>
                  <a:lnTo>
                    <a:pt x="198" y="18"/>
                  </a:lnTo>
                  <a:lnTo>
                    <a:pt x="198" y="23"/>
                  </a:lnTo>
                  <a:lnTo>
                    <a:pt x="183" y="34"/>
                  </a:lnTo>
                  <a:lnTo>
                    <a:pt x="185" y="39"/>
                  </a:lnTo>
                  <a:lnTo>
                    <a:pt x="180" y="42"/>
                  </a:lnTo>
                  <a:lnTo>
                    <a:pt x="182" y="47"/>
                  </a:lnTo>
                  <a:lnTo>
                    <a:pt x="175" y="49"/>
                  </a:lnTo>
                  <a:lnTo>
                    <a:pt x="180" y="53"/>
                  </a:lnTo>
                  <a:lnTo>
                    <a:pt x="177" y="57"/>
                  </a:lnTo>
                  <a:lnTo>
                    <a:pt x="179" y="62"/>
                  </a:lnTo>
                  <a:lnTo>
                    <a:pt x="183" y="60"/>
                  </a:lnTo>
                  <a:lnTo>
                    <a:pt x="185" y="57"/>
                  </a:lnTo>
                  <a:lnTo>
                    <a:pt x="190" y="60"/>
                  </a:lnTo>
                  <a:lnTo>
                    <a:pt x="198" y="60"/>
                  </a:lnTo>
                  <a:lnTo>
                    <a:pt x="209" y="71"/>
                  </a:lnTo>
                  <a:lnTo>
                    <a:pt x="211" y="84"/>
                  </a:lnTo>
                  <a:lnTo>
                    <a:pt x="219" y="84"/>
                  </a:lnTo>
                  <a:lnTo>
                    <a:pt x="222" y="89"/>
                  </a:lnTo>
                  <a:lnTo>
                    <a:pt x="226" y="99"/>
                  </a:lnTo>
                  <a:lnTo>
                    <a:pt x="231" y="102"/>
                  </a:lnTo>
                  <a:lnTo>
                    <a:pt x="239" y="102"/>
                  </a:lnTo>
                  <a:lnTo>
                    <a:pt x="248" y="101"/>
                  </a:lnTo>
                  <a:lnTo>
                    <a:pt x="252" y="97"/>
                  </a:lnTo>
                  <a:lnTo>
                    <a:pt x="260" y="91"/>
                  </a:lnTo>
                  <a:lnTo>
                    <a:pt x="265" y="91"/>
                  </a:lnTo>
                  <a:lnTo>
                    <a:pt x="258" y="81"/>
                  </a:lnTo>
                  <a:lnTo>
                    <a:pt x="257" y="84"/>
                  </a:lnTo>
                  <a:lnTo>
                    <a:pt x="250" y="68"/>
                  </a:lnTo>
                  <a:lnTo>
                    <a:pt x="247" y="68"/>
                  </a:lnTo>
                  <a:lnTo>
                    <a:pt x="245" y="71"/>
                  </a:lnTo>
                  <a:lnTo>
                    <a:pt x="239" y="68"/>
                  </a:lnTo>
                  <a:lnTo>
                    <a:pt x="245" y="62"/>
                  </a:lnTo>
                  <a:lnTo>
                    <a:pt x="253" y="65"/>
                  </a:lnTo>
                  <a:lnTo>
                    <a:pt x="265" y="75"/>
                  </a:lnTo>
                  <a:lnTo>
                    <a:pt x="270" y="86"/>
                  </a:lnTo>
                  <a:lnTo>
                    <a:pt x="276" y="102"/>
                  </a:lnTo>
                  <a:lnTo>
                    <a:pt x="271" y="115"/>
                  </a:lnTo>
                  <a:lnTo>
                    <a:pt x="271" y="107"/>
                  </a:lnTo>
                  <a:lnTo>
                    <a:pt x="268" y="102"/>
                  </a:lnTo>
                  <a:lnTo>
                    <a:pt x="252" y="112"/>
                  </a:lnTo>
                  <a:lnTo>
                    <a:pt x="247" y="110"/>
                  </a:lnTo>
                  <a:lnTo>
                    <a:pt x="240" y="115"/>
                  </a:lnTo>
                  <a:lnTo>
                    <a:pt x="240" y="122"/>
                  </a:lnTo>
                  <a:lnTo>
                    <a:pt x="229" y="127"/>
                  </a:lnTo>
                  <a:lnTo>
                    <a:pt x="221" y="136"/>
                  </a:lnTo>
                  <a:lnTo>
                    <a:pt x="211" y="146"/>
                  </a:lnTo>
                  <a:lnTo>
                    <a:pt x="205" y="146"/>
                  </a:lnTo>
                  <a:lnTo>
                    <a:pt x="221" y="130"/>
                  </a:lnTo>
                  <a:lnTo>
                    <a:pt x="222" y="122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4" y="112"/>
                  </a:lnTo>
                  <a:lnTo>
                    <a:pt x="214" y="119"/>
                  </a:lnTo>
                  <a:lnTo>
                    <a:pt x="209" y="123"/>
                  </a:lnTo>
                  <a:lnTo>
                    <a:pt x="205" y="123"/>
                  </a:lnTo>
                  <a:lnTo>
                    <a:pt x="203" y="128"/>
                  </a:lnTo>
                  <a:lnTo>
                    <a:pt x="205" y="135"/>
                  </a:lnTo>
                  <a:lnTo>
                    <a:pt x="200" y="140"/>
                  </a:lnTo>
                  <a:lnTo>
                    <a:pt x="195" y="138"/>
                  </a:lnTo>
                  <a:lnTo>
                    <a:pt x="192" y="143"/>
                  </a:lnTo>
                  <a:lnTo>
                    <a:pt x="185" y="130"/>
                  </a:lnTo>
                  <a:lnTo>
                    <a:pt x="180" y="123"/>
                  </a:lnTo>
                  <a:lnTo>
                    <a:pt x="167" y="119"/>
                  </a:lnTo>
                  <a:lnTo>
                    <a:pt x="166" y="107"/>
                  </a:lnTo>
                  <a:lnTo>
                    <a:pt x="161" y="107"/>
                  </a:lnTo>
                  <a:lnTo>
                    <a:pt x="157" y="96"/>
                  </a:lnTo>
                  <a:lnTo>
                    <a:pt x="128" y="106"/>
                  </a:lnTo>
                  <a:lnTo>
                    <a:pt x="126" y="104"/>
                  </a:lnTo>
                  <a:lnTo>
                    <a:pt x="58" y="120"/>
                  </a:lnTo>
                  <a:lnTo>
                    <a:pt x="58" y="123"/>
                  </a:lnTo>
                  <a:lnTo>
                    <a:pt x="53" y="123"/>
                  </a:lnTo>
                  <a:lnTo>
                    <a:pt x="52" y="120"/>
                  </a:lnTo>
                  <a:lnTo>
                    <a:pt x="3" y="132"/>
                  </a:lnTo>
                  <a:lnTo>
                    <a:pt x="0" y="127"/>
                  </a:lnTo>
                  <a:lnTo>
                    <a:pt x="1" y="58"/>
                  </a:lnTo>
                  <a:lnTo>
                    <a:pt x="60" y="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908E4B59-235B-42AC-BDFA-63EE258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3288" y="2252663"/>
              <a:ext cx="977900" cy="1020763"/>
            </a:xfrm>
            <a:custGeom>
              <a:avLst/>
              <a:gdLst>
                <a:gd name="T0" fmla="*/ 574 w 616"/>
                <a:gd name="T1" fmla="*/ 565 h 643"/>
                <a:gd name="T2" fmla="*/ 605 w 616"/>
                <a:gd name="T3" fmla="*/ 518 h 643"/>
                <a:gd name="T4" fmla="*/ 608 w 616"/>
                <a:gd name="T5" fmla="*/ 465 h 643"/>
                <a:gd name="T6" fmla="*/ 576 w 616"/>
                <a:gd name="T7" fmla="*/ 378 h 643"/>
                <a:gd name="T8" fmla="*/ 507 w 616"/>
                <a:gd name="T9" fmla="*/ 428 h 643"/>
                <a:gd name="T10" fmla="*/ 515 w 616"/>
                <a:gd name="T11" fmla="*/ 363 h 643"/>
                <a:gd name="T12" fmla="*/ 520 w 616"/>
                <a:gd name="T13" fmla="*/ 295 h 643"/>
                <a:gd name="T14" fmla="*/ 514 w 616"/>
                <a:gd name="T15" fmla="*/ 262 h 643"/>
                <a:gd name="T16" fmla="*/ 437 w 616"/>
                <a:gd name="T17" fmla="*/ 226 h 643"/>
                <a:gd name="T18" fmla="*/ 395 w 616"/>
                <a:gd name="T19" fmla="*/ 225 h 643"/>
                <a:gd name="T20" fmla="*/ 400 w 616"/>
                <a:gd name="T21" fmla="*/ 260 h 643"/>
                <a:gd name="T22" fmla="*/ 362 w 616"/>
                <a:gd name="T23" fmla="*/ 327 h 643"/>
                <a:gd name="T24" fmla="*/ 353 w 616"/>
                <a:gd name="T25" fmla="*/ 303 h 643"/>
                <a:gd name="T26" fmla="*/ 346 w 616"/>
                <a:gd name="T27" fmla="*/ 298 h 643"/>
                <a:gd name="T28" fmla="*/ 322 w 616"/>
                <a:gd name="T29" fmla="*/ 324 h 643"/>
                <a:gd name="T30" fmla="*/ 307 w 616"/>
                <a:gd name="T31" fmla="*/ 397 h 643"/>
                <a:gd name="T32" fmla="*/ 310 w 616"/>
                <a:gd name="T33" fmla="*/ 469 h 643"/>
                <a:gd name="T34" fmla="*/ 322 w 616"/>
                <a:gd name="T35" fmla="*/ 607 h 643"/>
                <a:gd name="T36" fmla="*/ 23 w 616"/>
                <a:gd name="T37" fmla="*/ 195 h 643"/>
                <a:gd name="T38" fmla="*/ 166 w 616"/>
                <a:gd name="T39" fmla="*/ 226 h 643"/>
                <a:gd name="T40" fmla="*/ 195 w 616"/>
                <a:gd name="T41" fmla="*/ 270 h 643"/>
                <a:gd name="T42" fmla="*/ 206 w 616"/>
                <a:gd name="T43" fmla="*/ 306 h 643"/>
                <a:gd name="T44" fmla="*/ 245 w 616"/>
                <a:gd name="T45" fmla="*/ 233 h 643"/>
                <a:gd name="T46" fmla="*/ 275 w 616"/>
                <a:gd name="T47" fmla="*/ 228 h 643"/>
                <a:gd name="T48" fmla="*/ 275 w 616"/>
                <a:gd name="T49" fmla="*/ 251 h 643"/>
                <a:gd name="T50" fmla="*/ 296 w 616"/>
                <a:gd name="T51" fmla="*/ 218 h 643"/>
                <a:gd name="T52" fmla="*/ 406 w 616"/>
                <a:gd name="T53" fmla="*/ 210 h 643"/>
                <a:gd name="T54" fmla="*/ 454 w 616"/>
                <a:gd name="T55" fmla="*/ 192 h 643"/>
                <a:gd name="T56" fmla="*/ 454 w 616"/>
                <a:gd name="T57" fmla="*/ 181 h 643"/>
                <a:gd name="T58" fmla="*/ 447 w 616"/>
                <a:gd name="T59" fmla="*/ 169 h 643"/>
                <a:gd name="T60" fmla="*/ 445 w 616"/>
                <a:gd name="T61" fmla="*/ 135 h 643"/>
                <a:gd name="T62" fmla="*/ 411 w 616"/>
                <a:gd name="T63" fmla="*/ 143 h 643"/>
                <a:gd name="T64" fmla="*/ 379 w 616"/>
                <a:gd name="T65" fmla="*/ 125 h 643"/>
                <a:gd name="T66" fmla="*/ 315 w 616"/>
                <a:gd name="T67" fmla="*/ 135 h 643"/>
                <a:gd name="T68" fmla="*/ 265 w 616"/>
                <a:gd name="T69" fmla="*/ 155 h 643"/>
                <a:gd name="T70" fmla="*/ 253 w 616"/>
                <a:gd name="T71" fmla="*/ 161 h 643"/>
                <a:gd name="T72" fmla="*/ 213 w 616"/>
                <a:gd name="T73" fmla="*/ 158 h 643"/>
                <a:gd name="T74" fmla="*/ 166 w 616"/>
                <a:gd name="T75" fmla="*/ 125 h 643"/>
                <a:gd name="T76" fmla="*/ 131 w 616"/>
                <a:gd name="T77" fmla="*/ 135 h 643"/>
                <a:gd name="T78" fmla="*/ 167 w 616"/>
                <a:gd name="T79" fmla="*/ 80 h 643"/>
                <a:gd name="T80" fmla="*/ 151 w 616"/>
                <a:gd name="T81" fmla="*/ 72 h 643"/>
                <a:gd name="T82" fmla="*/ 101 w 616"/>
                <a:gd name="T83" fmla="*/ 120 h 643"/>
                <a:gd name="T84" fmla="*/ 0 w 616"/>
                <a:gd name="T85" fmla="*/ 174 h 643"/>
                <a:gd name="T86" fmla="*/ 488 w 616"/>
                <a:gd name="T87" fmla="*/ 176 h 643"/>
                <a:gd name="T88" fmla="*/ 471 w 616"/>
                <a:gd name="T89" fmla="*/ 186 h 643"/>
                <a:gd name="T90" fmla="*/ 71 w 616"/>
                <a:gd name="T91" fmla="*/ 34 h 643"/>
                <a:gd name="T92" fmla="*/ 105 w 616"/>
                <a:gd name="T93" fmla="*/ 21 h 643"/>
                <a:gd name="T94" fmla="*/ 328 w 616"/>
                <a:gd name="T95" fmla="*/ 304 h 643"/>
                <a:gd name="T96" fmla="*/ 315 w 616"/>
                <a:gd name="T97" fmla="*/ 309 h 643"/>
                <a:gd name="T98" fmla="*/ 415 w 616"/>
                <a:gd name="T99" fmla="*/ 205 h 643"/>
                <a:gd name="T100" fmla="*/ 419 w 616"/>
                <a:gd name="T101" fmla="*/ 213 h 643"/>
                <a:gd name="T102" fmla="*/ 351 w 616"/>
                <a:gd name="T103" fmla="*/ 234 h 643"/>
                <a:gd name="T104" fmla="*/ 358 w 616"/>
                <a:gd name="T105" fmla="*/ 231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6" h="643">
                  <a:moveTo>
                    <a:pt x="454" y="627"/>
                  </a:moveTo>
                  <a:lnTo>
                    <a:pt x="454" y="633"/>
                  </a:lnTo>
                  <a:lnTo>
                    <a:pt x="553" y="617"/>
                  </a:lnTo>
                  <a:lnTo>
                    <a:pt x="556" y="612"/>
                  </a:lnTo>
                  <a:lnTo>
                    <a:pt x="574" y="584"/>
                  </a:lnTo>
                  <a:lnTo>
                    <a:pt x="574" y="565"/>
                  </a:lnTo>
                  <a:lnTo>
                    <a:pt x="577" y="555"/>
                  </a:lnTo>
                  <a:lnTo>
                    <a:pt x="587" y="550"/>
                  </a:lnTo>
                  <a:lnTo>
                    <a:pt x="597" y="514"/>
                  </a:lnTo>
                  <a:lnTo>
                    <a:pt x="602" y="513"/>
                  </a:lnTo>
                  <a:lnTo>
                    <a:pt x="606" y="514"/>
                  </a:lnTo>
                  <a:lnTo>
                    <a:pt x="605" y="518"/>
                  </a:lnTo>
                  <a:lnTo>
                    <a:pt x="600" y="521"/>
                  </a:lnTo>
                  <a:lnTo>
                    <a:pt x="602" y="526"/>
                  </a:lnTo>
                  <a:lnTo>
                    <a:pt x="605" y="527"/>
                  </a:lnTo>
                  <a:lnTo>
                    <a:pt x="615" y="521"/>
                  </a:lnTo>
                  <a:lnTo>
                    <a:pt x="616" y="475"/>
                  </a:lnTo>
                  <a:lnTo>
                    <a:pt x="608" y="465"/>
                  </a:lnTo>
                  <a:lnTo>
                    <a:pt x="603" y="448"/>
                  </a:lnTo>
                  <a:lnTo>
                    <a:pt x="603" y="436"/>
                  </a:lnTo>
                  <a:lnTo>
                    <a:pt x="592" y="415"/>
                  </a:lnTo>
                  <a:lnTo>
                    <a:pt x="592" y="407"/>
                  </a:lnTo>
                  <a:lnTo>
                    <a:pt x="587" y="392"/>
                  </a:lnTo>
                  <a:lnTo>
                    <a:pt x="576" y="378"/>
                  </a:lnTo>
                  <a:lnTo>
                    <a:pt x="563" y="373"/>
                  </a:lnTo>
                  <a:lnTo>
                    <a:pt x="540" y="387"/>
                  </a:lnTo>
                  <a:lnTo>
                    <a:pt x="528" y="409"/>
                  </a:lnTo>
                  <a:lnTo>
                    <a:pt x="528" y="413"/>
                  </a:lnTo>
                  <a:lnTo>
                    <a:pt x="514" y="430"/>
                  </a:lnTo>
                  <a:lnTo>
                    <a:pt x="507" y="428"/>
                  </a:lnTo>
                  <a:lnTo>
                    <a:pt x="493" y="415"/>
                  </a:lnTo>
                  <a:lnTo>
                    <a:pt x="493" y="399"/>
                  </a:lnTo>
                  <a:lnTo>
                    <a:pt x="499" y="391"/>
                  </a:lnTo>
                  <a:lnTo>
                    <a:pt x="509" y="389"/>
                  </a:lnTo>
                  <a:lnTo>
                    <a:pt x="515" y="381"/>
                  </a:lnTo>
                  <a:lnTo>
                    <a:pt x="515" y="363"/>
                  </a:lnTo>
                  <a:lnTo>
                    <a:pt x="519" y="360"/>
                  </a:lnTo>
                  <a:lnTo>
                    <a:pt x="525" y="358"/>
                  </a:lnTo>
                  <a:lnTo>
                    <a:pt x="528" y="352"/>
                  </a:lnTo>
                  <a:lnTo>
                    <a:pt x="528" y="306"/>
                  </a:lnTo>
                  <a:lnTo>
                    <a:pt x="527" y="299"/>
                  </a:lnTo>
                  <a:lnTo>
                    <a:pt x="520" y="295"/>
                  </a:lnTo>
                  <a:lnTo>
                    <a:pt x="512" y="290"/>
                  </a:lnTo>
                  <a:lnTo>
                    <a:pt x="512" y="282"/>
                  </a:lnTo>
                  <a:lnTo>
                    <a:pt x="515" y="278"/>
                  </a:lnTo>
                  <a:lnTo>
                    <a:pt x="523" y="283"/>
                  </a:lnTo>
                  <a:lnTo>
                    <a:pt x="522" y="275"/>
                  </a:lnTo>
                  <a:lnTo>
                    <a:pt x="514" y="262"/>
                  </a:lnTo>
                  <a:lnTo>
                    <a:pt x="510" y="254"/>
                  </a:lnTo>
                  <a:lnTo>
                    <a:pt x="506" y="249"/>
                  </a:lnTo>
                  <a:lnTo>
                    <a:pt x="496" y="249"/>
                  </a:lnTo>
                  <a:lnTo>
                    <a:pt x="457" y="236"/>
                  </a:lnTo>
                  <a:lnTo>
                    <a:pt x="450" y="228"/>
                  </a:lnTo>
                  <a:lnTo>
                    <a:pt x="437" y="226"/>
                  </a:lnTo>
                  <a:lnTo>
                    <a:pt x="431" y="228"/>
                  </a:lnTo>
                  <a:lnTo>
                    <a:pt x="411" y="218"/>
                  </a:lnTo>
                  <a:lnTo>
                    <a:pt x="405" y="218"/>
                  </a:lnTo>
                  <a:lnTo>
                    <a:pt x="406" y="221"/>
                  </a:lnTo>
                  <a:lnTo>
                    <a:pt x="393" y="221"/>
                  </a:lnTo>
                  <a:lnTo>
                    <a:pt x="395" y="225"/>
                  </a:lnTo>
                  <a:lnTo>
                    <a:pt x="397" y="228"/>
                  </a:lnTo>
                  <a:lnTo>
                    <a:pt x="385" y="238"/>
                  </a:lnTo>
                  <a:lnTo>
                    <a:pt x="385" y="246"/>
                  </a:lnTo>
                  <a:lnTo>
                    <a:pt x="393" y="256"/>
                  </a:lnTo>
                  <a:lnTo>
                    <a:pt x="400" y="257"/>
                  </a:lnTo>
                  <a:lnTo>
                    <a:pt x="400" y="260"/>
                  </a:lnTo>
                  <a:lnTo>
                    <a:pt x="393" y="262"/>
                  </a:lnTo>
                  <a:lnTo>
                    <a:pt x="384" y="262"/>
                  </a:lnTo>
                  <a:lnTo>
                    <a:pt x="371" y="273"/>
                  </a:lnTo>
                  <a:lnTo>
                    <a:pt x="371" y="285"/>
                  </a:lnTo>
                  <a:lnTo>
                    <a:pt x="372" y="313"/>
                  </a:lnTo>
                  <a:lnTo>
                    <a:pt x="362" y="327"/>
                  </a:lnTo>
                  <a:lnTo>
                    <a:pt x="366" y="306"/>
                  </a:lnTo>
                  <a:lnTo>
                    <a:pt x="362" y="304"/>
                  </a:lnTo>
                  <a:lnTo>
                    <a:pt x="358" y="329"/>
                  </a:lnTo>
                  <a:lnTo>
                    <a:pt x="353" y="317"/>
                  </a:lnTo>
                  <a:lnTo>
                    <a:pt x="356" y="308"/>
                  </a:lnTo>
                  <a:lnTo>
                    <a:pt x="353" y="303"/>
                  </a:lnTo>
                  <a:lnTo>
                    <a:pt x="356" y="296"/>
                  </a:lnTo>
                  <a:lnTo>
                    <a:pt x="353" y="291"/>
                  </a:lnTo>
                  <a:lnTo>
                    <a:pt x="358" y="286"/>
                  </a:lnTo>
                  <a:lnTo>
                    <a:pt x="358" y="282"/>
                  </a:lnTo>
                  <a:lnTo>
                    <a:pt x="353" y="283"/>
                  </a:lnTo>
                  <a:lnTo>
                    <a:pt x="346" y="298"/>
                  </a:lnTo>
                  <a:lnTo>
                    <a:pt x="343" y="301"/>
                  </a:lnTo>
                  <a:lnTo>
                    <a:pt x="336" y="313"/>
                  </a:lnTo>
                  <a:lnTo>
                    <a:pt x="328" y="313"/>
                  </a:lnTo>
                  <a:lnTo>
                    <a:pt x="328" y="317"/>
                  </a:lnTo>
                  <a:lnTo>
                    <a:pt x="320" y="317"/>
                  </a:lnTo>
                  <a:lnTo>
                    <a:pt x="322" y="324"/>
                  </a:lnTo>
                  <a:lnTo>
                    <a:pt x="323" y="334"/>
                  </a:lnTo>
                  <a:lnTo>
                    <a:pt x="309" y="339"/>
                  </a:lnTo>
                  <a:lnTo>
                    <a:pt x="309" y="345"/>
                  </a:lnTo>
                  <a:lnTo>
                    <a:pt x="314" y="353"/>
                  </a:lnTo>
                  <a:lnTo>
                    <a:pt x="314" y="378"/>
                  </a:lnTo>
                  <a:lnTo>
                    <a:pt x="307" y="397"/>
                  </a:lnTo>
                  <a:lnTo>
                    <a:pt x="299" y="410"/>
                  </a:lnTo>
                  <a:lnTo>
                    <a:pt x="306" y="417"/>
                  </a:lnTo>
                  <a:lnTo>
                    <a:pt x="309" y="433"/>
                  </a:lnTo>
                  <a:lnTo>
                    <a:pt x="304" y="444"/>
                  </a:lnTo>
                  <a:lnTo>
                    <a:pt x="304" y="454"/>
                  </a:lnTo>
                  <a:lnTo>
                    <a:pt x="310" y="469"/>
                  </a:lnTo>
                  <a:lnTo>
                    <a:pt x="323" y="492"/>
                  </a:lnTo>
                  <a:lnTo>
                    <a:pt x="328" y="501"/>
                  </a:lnTo>
                  <a:lnTo>
                    <a:pt x="336" y="534"/>
                  </a:lnTo>
                  <a:lnTo>
                    <a:pt x="335" y="575"/>
                  </a:lnTo>
                  <a:lnTo>
                    <a:pt x="332" y="592"/>
                  </a:lnTo>
                  <a:lnTo>
                    <a:pt x="322" y="607"/>
                  </a:lnTo>
                  <a:lnTo>
                    <a:pt x="317" y="625"/>
                  </a:lnTo>
                  <a:lnTo>
                    <a:pt x="309" y="638"/>
                  </a:lnTo>
                  <a:lnTo>
                    <a:pt x="302" y="643"/>
                  </a:lnTo>
                  <a:lnTo>
                    <a:pt x="454" y="627"/>
                  </a:lnTo>
                  <a:close/>
                  <a:moveTo>
                    <a:pt x="8" y="177"/>
                  </a:moveTo>
                  <a:lnTo>
                    <a:pt x="23" y="195"/>
                  </a:lnTo>
                  <a:lnTo>
                    <a:pt x="101" y="212"/>
                  </a:lnTo>
                  <a:lnTo>
                    <a:pt x="107" y="216"/>
                  </a:lnTo>
                  <a:lnTo>
                    <a:pt x="127" y="221"/>
                  </a:lnTo>
                  <a:lnTo>
                    <a:pt x="130" y="223"/>
                  </a:lnTo>
                  <a:lnTo>
                    <a:pt x="143" y="221"/>
                  </a:lnTo>
                  <a:lnTo>
                    <a:pt x="166" y="226"/>
                  </a:lnTo>
                  <a:lnTo>
                    <a:pt x="172" y="233"/>
                  </a:lnTo>
                  <a:lnTo>
                    <a:pt x="167" y="238"/>
                  </a:lnTo>
                  <a:lnTo>
                    <a:pt x="171" y="241"/>
                  </a:lnTo>
                  <a:lnTo>
                    <a:pt x="188" y="244"/>
                  </a:lnTo>
                  <a:lnTo>
                    <a:pt x="193" y="251"/>
                  </a:lnTo>
                  <a:lnTo>
                    <a:pt x="195" y="270"/>
                  </a:lnTo>
                  <a:lnTo>
                    <a:pt x="188" y="283"/>
                  </a:lnTo>
                  <a:lnTo>
                    <a:pt x="198" y="283"/>
                  </a:lnTo>
                  <a:lnTo>
                    <a:pt x="203" y="280"/>
                  </a:lnTo>
                  <a:lnTo>
                    <a:pt x="206" y="283"/>
                  </a:lnTo>
                  <a:lnTo>
                    <a:pt x="201" y="298"/>
                  </a:lnTo>
                  <a:lnTo>
                    <a:pt x="206" y="306"/>
                  </a:lnTo>
                  <a:lnTo>
                    <a:pt x="211" y="308"/>
                  </a:lnTo>
                  <a:lnTo>
                    <a:pt x="216" y="299"/>
                  </a:lnTo>
                  <a:lnTo>
                    <a:pt x="229" y="277"/>
                  </a:lnTo>
                  <a:lnTo>
                    <a:pt x="236" y="249"/>
                  </a:lnTo>
                  <a:lnTo>
                    <a:pt x="247" y="241"/>
                  </a:lnTo>
                  <a:lnTo>
                    <a:pt x="245" y="233"/>
                  </a:lnTo>
                  <a:lnTo>
                    <a:pt x="247" y="228"/>
                  </a:lnTo>
                  <a:lnTo>
                    <a:pt x="252" y="236"/>
                  </a:lnTo>
                  <a:lnTo>
                    <a:pt x="250" y="246"/>
                  </a:lnTo>
                  <a:lnTo>
                    <a:pt x="263" y="236"/>
                  </a:lnTo>
                  <a:lnTo>
                    <a:pt x="265" y="225"/>
                  </a:lnTo>
                  <a:lnTo>
                    <a:pt x="275" y="228"/>
                  </a:lnTo>
                  <a:lnTo>
                    <a:pt x="278" y="221"/>
                  </a:lnTo>
                  <a:lnTo>
                    <a:pt x="281" y="223"/>
                  </a:lnTo>
                  <a:lnTo>
                    <a:pt x="278" y="231"/>
                  </a:lnTo>
                  <a:lnTo>
                    <a:pt x="273" y="233"/>
                  </a:lnTo>
                  <a:lnTo>
                    <a:pt x="268" y="243"/>
                  </a:lnTo>
                  <a:lnTo>
                    <a:pt x="275" y="251"/>
                  </a:lnTo>
                  <a:lnTo>
                    <a:pt x="281" y="247"/>
                  </a:lnTo>
                  <a:lnTo>
                    <a:pt x="278" y="244"/>
                  </a:lnTo>
                  <a:lnTo>
                    <a:pt x="283" y="238"/>
                  </a:lnTo>
                  <a:lnTo>
                    <a:pt x="291" y="229"/>
                  </a:lnTo>
                  <a:lnTo>
                    <a:pt x="296" y="229"/>
                  </a:lnTo>
                  <a:lnTo>
                    <a:pt x="296" y="218"/>
                  </a:lnTo>
                  <a:lnTo>
                    <a:pt x="306" y="210"/>
                  </a:lnTo>
                  <a:lnTo>
                    <a:pt x="343" y="207"/>
                  </a:lnTo>
                  <a:lnTo>
                    <a:pt x="351" y="192"/>
                  </a:lnTo>
                  <a:lnTo>
                    <a:pt x="369" y="192"/>
                  </a:lnTo>
                  <a:lnTo>
                    <a:pt x="387" y="197"/>
                  </a:lnTo>
                  <a:lnTo>
                    <a:pt x="406" y="210"/>
                  </a:lnTo>
                  <a:lnTo>
                    <a:pt x="410" y="208"/>
                  </a:lnTo>
                  <a:lnTo>
                    <a:pt x="408" y="192"/>
                  </a:lnTo>
                  <a:lnTo>
                    <a:pt x="411" y="192"/>
                  </a:lnTo>
                  <a:lnTo>
                    <a:pt x="432" y="197"/>
                  </a:lnTo>
                  <a:lnTo>
                    <a:pt x="439" y="195"/>
                  </a:lnTo>
                  <a:lnTo>
                    <a:pt x="454" y="192"/>
                  </a:lnTo>
                  <a:lnTo>
                    <a:pt x="460" y="194"/>
                  </a:lnTo>
                  <a:lnTo>
                    <a:pt x="470" y="195"/>
                  </a:lnTo>
                  <a:lnTo>
                    <a:pt x="470" y="189"/>
                  </a:lnTo>
                  <a:lnTo>
                    <a:pt x="467" y="186"/>
                  </a:lnTo>
                  <a:lnTo>
                    <a:pt x="458" y="184"/>
                  </a:lnTo>
                  <a:lnTo>
                    <a:pt x="454" y="181"/>
                  </a:lnTo>
                  <a:lnTo>
                    <a:pt x="457" y="174"/>
                  </a:lnTo>
                  <a:lnTo>
                    <a:pt x="452" y="173"/>
                  </a:lnTo>
                  <a:lnTo>
                    <a:pt x="441" y="173"/>
                  </a:lnTo>
                  <a:lnTo>
                    <a:pt x="441" y="169"/>
                  </a:lnTo>
                  <a:lnTo>
                    <a:pt x="445" y="164"/>
                  </a:lnTo>
                  <a:lnTo>
                    <a:pt x="447" y="169"/>
                  </a:lnTo>
                  <a:lnTo>
                    <a:pt x="450" y="160"/>
                  </a:lnTo>
                  <a:lnTo>
                    <a:pt x="447" y="156"/>
                  </a:lnTo>
                  <a:lnTo>
                    <a:pt x="450" y="156"/>
                  </a:lnTo>
                  <a:lnTo>
                    <a:pt x="444" y="150"/>
                  </a:lnTo>
                  <a:lnTo>
                    <a:pt x="445" y="143"/>
                  </a:lnTo>
                  <a:lnTo>
                    <a:pt x="445" y="135"/>
                  </a:lnTo>
                  <a:lnTo>
                    <a:pt x="439" y="135"/>
                  </a:lnTo>
                  <a:lnTo>
                    <a:pt x="432" y="140"/>
                  </a:lnTo>
                  <a:lnTo>
                    <a:pt x="424" y="140"/>
                  </a:lnTo>
                  <a:lnTo>
                    <a:pt x="421" y="148"/>
                  </a:lnTo>
                  <a:lnTo>
                    <a:pt x="413" y="150"/>
                  </a:lnTo>
                  <a:lnTo>
                    <a:pt x="411" y="143"/>
                  </a:lnTo>
                  <a:lnTo>
                    <a:pt x="402" y="145"/>
                  </a:lnTo>
                  <a:lnTo>
                    <a:pt x="397" y="150"/>
                  </a:lnTo>
                  <a:lnTo>
                    <a:pt x="393" y="150"/>
                  </a:lnTo>
                  <a:lnTo>
                    <a:pt x="392" y="146"/>
                  </a:lnTo>
                  <a:lnTo>
                    <a:pt x="380" y="148"/>
                  </a:lnTo>
                  <a:lnTo>
                    <a:pt x="379" y="125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2" y="120"/>
                  </a:lnTo>
                  <a:lnTo>
                    <a:pt x="362" y="120"/>
                  </a:lnTo>
                  <a:lnTo>
                    <a:pt x="345" y="133"/>
                  </a:lnTo>
                  <a:lnTo>
                    <a:pt x="315" y="135"/>
                  </a:lnTo>
                  <a:lnTo>
                    <a:pt x="297" y="138"/>
                  </a:lnTo>
                  <a:lnTo>
                    <a:pt x="288" y="145"/>
                  </a:lnTo>
                  <a:lnTo>
                    <a:pt x="281" y="151"/>
                  </a:lnTo>
                  <a:lnTo>
                    <a:pt x="270" y="160"/>
                  </a:lnTo>
                  <a:lnTo>
                    <a:pt x="268" y="163"/>
                  </a:lnTo>
                  <a:lnTo>
                    <a:pt x="265" y="155"/>
                  </a:lnTo>
                  <a:lnTo>
                    <a:pt x="260" y="153"/>
                  </a:lnTo>
                  <a:lnTo>
                    <a:pt x="260" y="155"/>
                  </a:lnTo>
                  <a:lnTo>
                    <a:pt x="263" y="158"/>
                  </a:lnTo>
                  <a:lnTo>
                    <a:pt x="263" y="164"/>
                  </a:lnTo>
                  <a:lnTo>
                    <a:pt x="255" y="161"/>
                  </a:lnTo>
                  <a:lnTo>
                    <a:pt x="253" y="161"/>
                  </a:lnTo>
                  <a:lnTo>
                    <a:pt x="252" y="168"/>
                  </a:lnTo>
                  <a:lnTo>
                    <a:pt x="242" y="158"/>
                  </a:lnTo>
                  <a:lnTo>
                    <a:pt x="236" y="158"/>
                  </a:lnTo>
                  <a:lnTo>
                    <a:pt x="231" y="164"/>
                  </a:lnTo>
                  <a:lnTo>
                    <a:pt x="216" y="164"/>
                  </a:lnTo>
                  <a:lnTo>
                    <a:pt x="213" y="158"/>
                  </a:lnTo>
                  <a:lnTo>
                    <a:pt x="203" y="148"/>
                  </a:lnTo>
                  <a:lnTo>
                    <a:pt x="198" y="142"/>
                  </a:lnTo>
                  <a:lnTo>
                    <a:pt x="198" y="138"/>
                  </a:lnTo>
                  <a:lnTo>
                    <a:pt x="193" y="132"/>
                  </a:lnTo>
                  <a:lnTo>
                    <a:pt x="180" y="125"/>
                  </a:lnTo>
                  <a:lnTo>
                    <a:pt x="166" y="125"/>
                  </a:lnTo>
                  <a:lnTo>
                    <a:pt x="161" y="120"/>
                  </a:lnTo>
                  <a:lnTo>
                    <a:pt x="154" y="120"/>
                  </a:lnTo>
                  <a:lnTo>
                    <a:pt x="151" y="124"/>
                  </a:lnTo>
                  <a:lnTo>
                    <a:pt x="140" y="133"/>
                  </a:lnTo>
                  <a:lnTo>
                    <a:pt x="136" y="138"/>
                  </a:lnTo>
                  <a:lnTo>
                    <a:pt x="131" y="135"/>
                  </a:lnTo>
                  <a:lnTo>
                    <a:pt x="133" y="130"/>
                  </a:lnTo>
                  <a:lnTo>
                    <a:pt x="136" y="120"/>
                  </a:lnTo>
                  <a:lnTo>
                    <a:pt x="151" y="98"/>
                  </a:lnTo>
                  <a:lnTo>
                    <a:pt x="156" y="96"/>
                  </a:lnTo>
                  <a:lnTo>
                    <a:pt x="164" y="88"/>
                  </a:lnTo>
                  <a:lnTo>
                    <a:pt x="167" y="80"/>
                  </a:lnTo>
                  <a:lnTo>
                    <a:pt x="180" y="78"/>
                  </a:lnTo>
                  <a:lnTo>
                    <a:pt x="184" y="75"/>
                  </a:lnTo>
                  <a:lnTo>
                    <a:pt x="184" y="70"/>
                  </a:lnTo>
                  <a:lnTo>
                    <a:pt x="182" y="68"/>
                  </a:lnTo>
                  <a:lnTo>
                    <a:pt x="161" y="68"/>
                  </a:lnTo>
                  <a:lnTo>
                    <a:pt x="151" y="72"/>
                  </a:lnTo>
                  <a:lnTo>
                    <a:pt x="140" y="76"/>
                  </a:lnTo>
                  <a:lnTo>
                    <a:pt x="133" y="81"/>
                  </a:lnTo>
                  <a:lnTo>
                    <a:pt x="125" y="93"/>
                  </a:lnTo>
                  <a:lnTo>
                    <a:pt x="117" y="98"/>
                  </a:lnTo>
                  <a:lnTo>
                    <a:pt x="102" y="112"/>
                  </a:lnTo>
                  <a:lnTo>
                    <a:pt x="101" y="120"/>
                  </a:lnTo>
                  <a:lnTo>
                    <a:pt x="66" y="142"/>
                  </a:lnTo>
                  <a:lnTo>
                    <a:pt x="47" y="143"/>
                  </a:lnTo>
                  <a:lnTo>
                    <a:pt x="39" y="146"/>
                  </a:lnTo>
                  <a:lnTo>
                    <a:pt x="27" y="160"/>
                  </a:lnTo>
                  <a:lnTo>
                    <a:pt x="19" y="163"/>
                  </a:lnTo>
                  <a:lnTo>
                    <a:pt x="0" y="174"/>
                  </a:lnTo>
                  <a:lnTo>
                    <a:pt x="8" y="177"/>
                  </a:lnTo>
                  <a:close/>
                  <a:moveTo>
                    <a:pt x="476" y="195"/>
                  </a:moveTo>
                  <a:lnTo>
                    <a:pt x="494" y="195"/>
                  </a:lnTo>
                  <a:lnTo>
                    <a:pt x="496" y="192"/>
                  </a:lnTo>
                  <a:lnTo>
                    <a:pt x="496" y="184"/>
                  </a:lnTo>
                  <a:lnTo>
                    <a:pt x="488" y="176"/>
                  </a:lnTo>
                  <a:lnTo>
                    <a:pt x="480" y="176"/>
                  </a:lnTo>
                  <a:lnTo>
                    <a:pt x="478" y="177"/>
                  </a:lnTo>
                  <a:lnTo>
                    <a:pt x="483" y="179"/>
                  </a:lnTo>
                  <a:lnTo>
                    <a:pt x="476" y="184"/>
                  </a:lnTo>
                  <a:lnTo>
                    <a:pt x="475" y="189"/>
                  </a:lnTo>
                  <a:lnTo>
                    <a:pt x="471" y="186"/>
                  </a:lnTo>
                  <a:lnTo>
                    <a:pt x="470" y="189"/>
                  </a:lnTo>
                  <a:lnTo>
                    <a:pt x="476" y="195"/>
                  </a:lnTo>
                  <a:close/>
                  <a:moveTo>
                    <a:pt x="127" y="0"/>
                  </a:moveTo>
                  <a:lnTo>
                    <a:pt x="117" y="0"/>
                  </a:lnTo>
                  <a:lnTo>
                    <a:pt x="104" y="10"/>
                  </a:lnTo>
                  <a:lnTo>
                    <a:pt x="71" y="34"/>
                  </a:lnTo>
                  <a:lnTo>
                    <a:pt x="75" y="39"/>
                  </a:lnTo>
                  <a:lnTo>
                    <a:pt x="83" y="41"/>
                  </a:lnTo>
                  <a:lnTo>
                    <a:pt x="96" y="31"/>
                  </a:lnTo>
                  <a:lnTo>
                    <a:pt x="91" y="29"/>
                  </a:lnTo>
                  <a:lnTo>
                    <a:pt x="102" y="21"/>
                  </a:lnTo>
                  <a:lnTo>
                    <a:pt x="105" y="21"/>
                  </a:lnTo>
                  <a:lnTo>
                    <a:pt x="120" y="13"/>
                  </a:lnTo>
                  <a:lnTo>
                    <a:pt x="120" y="8"/>
                  </a:lnTo>
                  <a:lnTo>
                    <a:pt x="127" y="0"/>
                  </a:lnTo>
                  <a:close/>
                  <a:moveTo>
                    <a:pt x="319" y="291"/>
                  </a:moveTo>
                  <a:lnTo>
                    <a:pt x="319" y="296"/>
                  </a:lnTo>
                  <a:lnTo>
                    <a:pt x="328" y="304"/>
                  </a:lnTo>
                  <a:lnTo>
                    <a:pt x="327" y="293"/>
                  </a:lnTo>
                  <a:lnTo>
                    <a:pt x="319" y="291"/>
                  </a:lnTo>
                  <a:close/>
                  <a:moveTo>
                    <a:pt x="315" y="304"/>
                  </a:moveTo>
                  <a:lnTo>
                    <a:pt x="320" y="306"/>
                  </a:lnTo>
                  <a:lnTo>
                    <a:pt x="320" y="309"/>
                  </a:lnTo>
                  <a:lnTo>
                    <a:pt x="315" y="309"/>
                  </a:lnTo>
                  <a:lnTo>
                    <a:pt x="315" y="304"/>
                  </a:lnTo>
                  <a:close/>
                  <a:moveTo>
                    <a:pt x="415" y="205"/>
                  </a:moveTo>
                  <a:lnTo>
                    <a:pt x="415" y="210"/>
                  </a:lnTo>
                  <a:lnTo>
                    <a:pt x="418" y="208"/>
                  </a:lnTo>
                  <a:lnTo>
                    <a:pt x="418" y="207"/>
                  </a:lnTo>
                  <a:lnTo>
                    <a:pt x="415" y="205"/>
                  </a:lnTo>
                  <a:close/>
                  <a:moveTo>
                    <a:pt x="436" y="220"/>
                  </a:moveTo>
                  <a:lnTo>
                    <a:pt x="436" y="215"/>
                  </a:lnTo>
                  <a:lnTo>
                    <a:pt x="428" y="215"/>
                  </a:lnTo>
                  <a:lnTo>
                    <a:pt x="426" y="212"/>
                  </a:lnTo>
                  <a:lnTo>
                    <a:pt x="421" y="212"/>
                  </a:lnTo>
                  <a:lnTo>
                    <a:pt x="419" y="213"/>
                  </a:lnTo>
                  <a:lnTo>
                    <a:pt x="424" y="215"/>
                  </a:lnTo>
                  <a:lnTo>
                    <a:pt x="429" y="221"/>
                  </a:lnTo>
                  <a:lnTo>
                    <a:pt x="436" y="220"/>
                  </a:lnTo>
                  <a:close/>
                  <a:moveTo>
                    <a:pt x="353" y="226"/>
                  </a:moveTo>
                  <a:lnTo>
                    <a:pt x="353" y="231"/>
                  </a:lnTo>
                  <a:lnTo>
                    <a:pt x="351" y="234"/>
                  </a:lnTo>
                  <a:lnTo>
                    <a:pt x="351" y="244"/>
                  </a:lnTo>
                  <a:lnTo>
                    <a:pt x="353" y="246"/>
                  </a:lnTo>
                  <a:lnTo>
                    <a:pt x="356" y="246"/>
                  </a:lnTo>
                  <a:lnTo>
                    <a:pt x="359" y="243"/>
                  </a:lnTo>
                  <a:lnTo>
                    <a:pt x="359" y="234"/>
                  </a:lnTo>
                  <a:lnTo>
                    <a:pt x="358" y="231"/>
                  </a:lnTo>
                  <a:lnTo>
                    <a:pt x="358" y="226"/>
                  </a:lnTo>
                  <a:lnTo>
                    <a:pt x="353" y="22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1B8DD93C-1633-4830-9721-67045F8EF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2095501"/>
              <a:ext cx="855663" cy="947738"/>
            </a:xfrm>
            <a:custGeom>
              <a:avLst/>
              <a:gdLst>
                <a:gd name="T0" fmla="*/ 7 w 539"/>
                <a:gd name="T1" fmla="*/ 83 h 597"/>
                <a:gd name="T2" fmla="*/ 10 w 539"/>
                <a:gd name="T3" fmla="*/ 112 h 597"/>
                <a:gd name="T4" fmla="*/ 20 w 539"/>
                <a:gd name="T5" fmla="*/ 161 h 597"/>
                <a:gd name="T6" fmla="*/ 30 w 539"/>
                <a:gd name="T7" fmla="*/ 237 h 597"/>
                <a:gd name="T8" fmla="*/ 31 w 539"/>
                <a:gd name="T9" fmla="*/ 276 h 597"/>
                <a:gd name="T10" fmla="*/ 46 w 539"/>
                <a:gd name="T11" fmla="*/ 338 h 597"/>
                <a:gd name="T12" fmla="*/ 46 w 539"/>
                <a:gd name="T13" fmla="*/ 358 h 597"/>
                <a:gd name="T14" fmla="*/ 26 w 539"/>
                <a:gd name="T15" fmla="*/ 376 h 597"/>
                <a:gd name="T16" fmla="*/ 33 w 539"/>
                <a:gd name="T17" fmla="*/ 394 h 597"/>
                <a:gd name="T18" fmla="*/ 47 w 539"/>
                <a:gd name="T19" fmla="*/ 405 h 597"/>
                <a:gd name="T20" fmla="*/ 54 w 539"/>
                <a:gd name="T21" fmla="*/ 597 h 597"/>
                <a:gd name="T22" fmla="*/ 353 w 539"/>
                <a:gd name="T23" fmla="*/ 592 h 597"/>
                <a:gd name="T24" fmla="*/ 435 w 539"/>
                <a:gd name="T25" fmla="*/ 568 h 597"/>
                <a:gd name="T26" fmla="*/ 423 w 539"/>
                <a:gd name="T27" fmla="*/ 540 h 597"/>
                <a:gd name="T28" fmla="*/ 386 w 539"/>
                <a:gd name="T29" fmla="*/ 521 h 597"/>
                <a:gd name="T30" fmla="*/ 355 w 539"/>
                <a:gd name="T31" fmla="*/ 491 h 597"/>
                <a:gd name="T32" fmla="*/ 339 w 539"/>
                <a:gd name="T33" fmla="*/ 485 h 597"/>
                <a:gd name="T34" fmla="*/ 319 w 539"/>
                <a:gd name="T35" fmla="*/ 467 h 597"/>
                <a:gd name="T36" fmla="*/ 317 w 539"/>
                <a:gd name="T37" fmla="*/ 436 h 597"/>
                <a:gd name="T38" fmla="*/ 324 w 539"/>
                <a:gd name="T39" fmla="*/ 402 h 597"/>
                <a:gd name="T40" fmla="*/ 317 w 539"/>
                <a:gd name="T41" fmla="*/ 384 h 597"/>
                <a:gd name="T42" fmla="*/ 309 w 539"/>
                <a:gd name="T43" fmla="*/ 374 h 597"/>
                <a:gd name="T44" fmla="*/ 350 w 539"/>
                <a:gd name="T45" fmla="*/ 328 h 597"/>
                <a:gd name="T46" fmla="*/ 352 w 539"/>
                <a:gd name="T47" fmla="*/ 270 h 597"/>
                <a:gd name="T48" fmla="*/ 355 w 539"/>
                <a:gd name="T49" fmla="*/ 263 h 597"/>
                <a:gd name="T50" fmla="*/ 366 w 539"/>
                <a:gd name="T51" fmla="*/ 265 h 597"/>
                <a:gd name="T52" fmla="*/ 369 w 539"/>
                <a:gd name="T53" fmla="*/ 265 h 597"/>
                <a:gd name="T54" fmla="*/ 384 w 539"/>
                <a:gd name="T55" fmla="*/ 241 h 597"/>
                <a:gd name="T56" fmla="*/ 405 w 539"/>
                <a:gd name="T57" fmla="*/ 219 h 597"/>
                <a:gd name="T58" fmla="*/ 456 w 539"/>
                <a:gd name="T59" fmla="*/ 166 h 597"/>
                <a:gd name="T60" fmla="*/ 505 w 539"/>
                <a:gd name="T61" fmla="*/ 143 h 597"/>
                <a:gd name="T62" fmla="*/ 537 w 539"/>
                <a:gd name="T63" fmla="*/ 120 h 597"/>
                <a:gd name="T64" fmla="*/ 506 w 539"/>
                <a:gd name="T65" fmla="*/ 123 h 597"/>
                <a:gd name="T66" fmla="*/ 495 w 539"/>
                <a:gd name="T67" fmla="*/ 112 h 597"/>
                <a:gd name="T68" fmla="*/ 444 w 539"/>
                <a:gd name="T69" fmla="*/ 106 h 597"/>
                <a:gd name="T70" fmla="*/ 430 w 539"/>
                <a:gd name="T71" fmla="*/ 109 h 597"/>
                <a:gd name="T72" fmla="*/ 394 w 539"/>
                <a:gd name="T73" fmla="*/ 122 h 597"/>
                <a:gd name="T74" fmla="*/ 383 w 539"/>
                <a:gd name="T75" fmla="*/ 110 h 597"/>
                <a:gd name="T76" fmla="*/ 361 w 539"/>
                <a:gd name="T77" fmla="*/ 99 h 597"/>
                <a:gd name="T78" fmla="*/ 353 w 539"/>
                <a:gd name="T79" fmla="*/ 97 h 597"/>
                <a:gd name="T80" fmla="*/ 295 w 539"/>
                <a:gd name="T81" fmla="*/ 71 h 597"/>
                <a:gd name="T82" fmla="*/ 278 w 539"/>
                <a:gd name="T83" fmla="*/ 68 h 597"/>
                <a:gd name="T84" fmla="*/ 261 w 539"/>
                <a:gd name="T85" fmla="*/ 81 h 597"/>
                <a:gd name="T86" fmla="*/ 238 w 539"/>
                <a:gd name="T87" fmla="*/ 83 h 597"/>
                <a:gd name="T88" fmla="*/ 234 w 539"/>
                <a:gd name="T89" fmla="*/ 71 h 597"/>
                <a:gd name="T90" fmla="*/ 205 w 539"/>
                <a:gd name="T91" fmla="*/ 65 h 597"/>
                <a:gd name="T92" fmla="*/ 189 w 539"/>
                <a:gd name="T93" fmla="*/ 66 h 597"/>
                <a:gd name="T94" fmla="*/ 179 w 539"/>
                <a:gd name="T95" fmla="*/ 52 h 597"/>
                <a:gd name="T96" fmla="*/ 173 w 539"/>
                <a:gd name="T97" fmla="*/ 36 h 597"/>
                <a:gd name="T98" fmla="*/ 168 w 539"/>
                <a:gd name="T99" fmla="*/ 8 h 597"/>
                <a:gd name="T100" fmla="*/ 143 w 539"/>
                <a:gd name="T101" fmla="*/ 0 h 597"/>
                <a:gd name="T102" fmla="*/ 0 w 539"/>
                <a:gd name="T103" fmla="*/ 3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9" h="597">
                  <a:moveTo>
                    <a:pt x="12" y="70"/>
                  </a:moveTo>
                  <a:lnTo>
                    <a:pt x="7" y="83"/>
                  </a:lnTo>
                  <a:lnTo>
                    <a:pt x="10" y="89"/>
                  </a:lnTo>
                  <a:lnTo>
                    <a:pt x="10" y="112"/>
                  </a:lnTo>
                  <a:lnTo>
                    <a:pt x="7" y="119"/>
                  </a:lnTo>
                  <a:lnTo>
                    <a:pt x="20" y="161"/>
                  </a:lnTo>
                  <a:lnTo>
                    <a:pt x="26" y="172"/>
                  </a:lnTo>
                  <a:lnTo>
                    <a:pt x="30" y="237"/>
                  </a:lnTo>
                  <a:lnTo>
                    <a:pt x="33" y="249"/>
                  </a:lnTo>
                  <a:lnTo>
                    <a:pt x="31" y="276"/>
                  </a:lnTo>
                  <a:lnTo>
                    <a:pt x="46" y="311"/>
                  </a:lnTo>
                  <a:lnTo>
                    <a:pt x="46" y="338"/>
                  </a:lnTo>
                  <a:lnTo>
                    <a:pt x="46" y="348"/>
                  </a:lnTo>
                  <a:lnTo>
                    <a:pt x="46" y="358"/>
                  </a:lnTo>
                  <a:lnTo>
                    <a:pt x="41" y="368"/>
                  </a:lnTo>
                  <a:lnTo>
                    <a:pt x="26" y="376"/>
                  </a:lnTo>
                  <a:lnTo>
                    <a:pt x="26" y="382"/>
                  </a:lnTo>
                  <a:lnTo>
                    <a:pt x="33" y="394"/>
                  </a:lnTo>
                  <a:lnTo>
                    <a:pt x="36" y="402"/>
                  </a:lnTo>
                  <a:lnTo>
                    <a:pt x="47" y="405"/>
                  </a:lnTo>
                  <a:lnTo>
                    <a:pt x="54" y="413"/>
                  </a:lnTo>
                  <a:lnTo>
                    <a:pt x="54" y="597"/>
                  </a:lnTo>
                  <a:lnTo>
                    <a:pt x="184" y="597"/>
                  </a:lnTo>
                  <a:lnTo>
                    <a:pt x="353" y="592"/>
                  </a:lnTo>
                  <a:lnTo>
                    <a:pt x="439" y="589"/>
                  </a:lnTo>
                  <a:lnTo>
                    <a:pt x="435" y="568"/>
                  </a:lnTo>
                  <a:lnTo>
                    <a:pt x="433" y="555"/>
                  </a:lnTo>
                  <a:lnTo>
                    <a:pt x="423" y="540"/>
                  </a:lnTo>
                  <a:lnTo>
                    <a:pt x="410" y="537"/>
                  </a:lnTo>
                  <a:lnTo>
                    <a:pt x="386" y="521"/>
                  </a:lnTo>
                  <a:lnTo>
                    <a:pt x="384" y="506"/>
                  </a:lnTo>
                  <a:lnTo>
                    <a:pt x="355" y="491"/>
                  </a:lnTo>
                  <a:lnTo>
                    <a:pt x="353" y="485"/>
                  </a:lnTo>
                  <a:lnTo>
                    <a:pt x="339" y="485"/>
                  </a:lnTo>
                  <a:lnTo>
                    <a:pt x="327" y="473"/>
                  </a:lnTo>
                  <a:lnTo>
                    <a:pt x="319" y="467"/>
                  </a:lnTo>
                  <a:lnTo>
                    <a:pt x="322" y="442"/>
                  </a:lnTo>
                  <a:lnTo>
                    <a:pt x="317" y="436"/>
                  </a:lnTo>
                  <a:lnTo>
                    <a:pt x="319" y="410"/>
                  </a:lnTo>
                  <a:lnTo>
                    <a:pt x="324" y="402"/>
                  </a:lnTo>
                  <a:lnTo>
                    <a:pt x="322" y="389"/>
                  </a:lnTo>
                  <a:lnTo>
                    <a:pt x="317" y="384"/>
                  </a:lnTo>
                  <a:lnTo>
                    <a:pt x="309" y="382"/>
                  </a:lnTo>
                  <a:lnTo>
                    <a:pt x="309" y="374"/>
                  </a:lnTo>
                  <a:lnTo>
                    <a:pt x="322" y="346"/>
                  </a:lnTo>
                  <a:lnTo>
                    <a:pt x="350" y="328"/>
                  </a:lnTo>
                  <a:lnTo>
                    <a:pt x="348" y="268"/>
                  </a:lnTo>
                  <a:lnTo>
                    <a:pt x="352" y="270"/>
                  </a:lnTo>
                  <a:lnTo>
                    <a:pt x="355" y="268"/>
                  </a:lnTo>
                  <a:lnTo>
                    <a:pt x="355" y="263"/>
                  </a:lnTo>
                  <a:lnTo>
                    <a:pt x="360" y="260"/>
                  </a:lnTo>
                  <a:lnTo>
                    <a:pt x="366" y="265"/>
                  </a:lnTo>
                  <a:lnTo>
                    <a:pt x="369" y="265"/>
                  </a:lnTo>
                  <a:lnTo>
                    <a:pt x="369" y="265"/>
                  </a:lnTo>
                  <a:lnTo>
                    <a:pt x="363" y="255"/>
                  </a:lnTo>
                  <a:lnTo>
                    <a:pt x="384" y="241"/>
                  </a:lnTo>
                  <a:lnTo>
                    <a:pt x="397" y="223"/>
                  </a:lnTo>
                  <a:lnTo>
                    <a:pt x="405" y="219"/>
                  </a:lnTo>
                  <a:lnTo>
                    <a:pt x="426" y="192"/>
                  </a:lnTo>
                  <a:lnTo>
                    <a:pt x="456" y="166"/>
                  </a:lnTo>
                  <a:lnTo>
                    <a:pt x="475" y="156"/>
                  </a:lnTo>
                  <a:lnTo>
                    <a:pt x="505" y="143"/>
                  </a:lnTo>
                  <a:lnTo>
                    <a:pt x="539" y="122"/>
                  </a:lnTo>
                  <a:lnTo>
                    <a:pt x="537" y="120"/>
                  </a:lnTo>
                  <a:lnTo>
                    <a:pt x="519" y="123"/>
                  </a:lnTo>
                  <a:lnTo>
                    <a:pt x="506" y="123"/>
                  </a:lnTo>
                  <a:lnTo>
                    <a:pt x="501" y="117"/>
                  </a:lnTo>
                  <a:lnTo>
                    <a:pt x="495" y="112"/>
                  </a:lnTo>
                  <a:lnTo>
                    <a:pt x="449" y="119"/>
                  </a:lnTo>
                  <a:lnTo>
                    <a:pt x="444" y="106"/>
                  </a:lnTo>
                  <a:lnTo>
                    <a:pt x="438" y="104"/>
                  </a:lnTo>
                  <a:lnTo>
                    <a:pt x="430" y="109"/>
                  </a:lnTo>
                  <a:lnTo>
                    <a:pt x="412" y="122"/>
                  </a:lnTo>
                  <a:lnTo>
                    <a:pt x="394" y="122"/>
                  </a:lnTo>
                  <a:lnTo>
                    <a:pt x="384" y="119"/>
                  </a:lnTo>
                  <a:lnTo>
                    <a:pt x="383" y="110"/>
                  </a:lnTo>
                  <a:lnTo>
                    <a:pt x="365" y="106"/>
                  </a:lnTo>
                  <a:lnTo>
                    <a:pt x="361" y="99"/>
                  </a:lnTo>
                  <a:lnTo>
                    <a:pt x="358" y="92"/>
                  </a:lnTo>
                  <a:lnTo>
                    <a:pt x="353" y="97"/>
                  </a:lnTo>
                  <a:lnTo>
                    <a:pt x="342" y="97"/>
                  </a:lnTo>
                  <a:lnTo>
                    <a:pt x="295" y="71"/>
                  </a:lnTo>
                  <a:lnTo>
                    <a:pt x="282" y="71"/>
                  </a:lnTo>
                  <a:lnTo>
                    <a:pt x="278" y="68"/>
                  </a:lnTo>
                  <a:lnTo>
                    <a:pt x="264" y="75"/>
                  </a:lnTo>
                  <a:lnTo>
                    <a:pt x="261" y="81"/>
                  </a:lnTo>
                  <a:lnTo>
                    <a:pt x="244" y="84"/>
                  </a:lnTo>
                  <a:lnTo>
                    <a:pt x="238" y="83"/>
                  </a:lnTo>
                  <a:lnTo>
                    <a:pt x="238" y="76"/>
                  </a:lnTo>
                  <a:lnTo>
                    <a:pt x="234" y="71"/>
                  </a:lnTo>
                  <a:lnTo>
                    <a:pt x="208" y="71"/>
                  </a:lnTo>
                  <a:lnTo>
                    <a:pt x="205" y="65"/>
                  </a:lnTo>
                  <a:lnTo>
                    <a:pt x="194" y="65"/>
                  </a:lnTo>
                  <a:lnTo>
                    <a:pt x="189" y="66"/>
                  </a:lnTo>
                  <a:lnTo>
                    <a:pt x="178" y="58"/>
                  </a:lnTo>
                  <a:lnTo>
                    <a:pt x="179" y="52"/>
                  </a:lnTo>
                  <a:lnTo>
                    <a:pt x="176" y="40"/>
                  </a:lnTo>
                  <a:lnTo>
                    <a:pt x="173" y="36"/>
                  </a:lnTo>
                  <a:lnTo>
                    <a:pt x="173" y="23"/>
                  </a:lnTo>
                  <a:lnTo>
                    <a:pt x="168" y="8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45" y="37"/>
                  </a:lnTo>
                  <a:lnTo>
                    <a:pt x="0" y="36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EA88CBFD-5EC2-482C-A93F-C213419A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4394201"/>
              <a:ext cx="458788" cy="801688"/>
            </a:xfrm>
            <a:custGeom>
              <a:avLst/>
              <a:gdLst>
                <a:gd name="T0" fmla="*/ 283 w 289"/>
                <a:gd name="T1" fmla="*/ 482 h 505"/>
                <a:gd name="T2" fmla="*/ 260 w 289"/>
                <a:gd name="T3" fmla="*/ 482 h 505"/>
                <a:gd name="T4" fmla="*/ 249 w 289"/>
                <a:gd name="T5" fmla="*/ 476 h 505"/>
                <a:gd name="T6" fmla="*/ 211 w 289"/>
                <a:gd name="T7" fmla="*/ 487 h 505"/>
                <a:gd name="T8" fmla="*/ 208 w 289"/>
                <a:gd name="T9" fmla="*/ 484 h 505"/>
                <a:gd name="T10" fmla="*/ 205 w 289"/>
                <a:gd name="T11" fmla="*/ 485 h 505"/>
                <a:gd name="T12" fmla="*/ 205 w 289"/>
                <a:gd name="T13" fmla="*/ 492 h 505"/>
                <a:gd name="T14" fmla="*/ 201 w 289"/>
                <a:gd name="T15" fmla="*/ 493 h 505"/>
                <a:gd name="T16" fmla="*/ 190 w 289"/>
                <a:gd name="T17" fmla="*/ 505 h 505"/>
                <a:gd name="T18" fmla="*/ 187 w 289"/>
                <a:gd name="T19" fmla="*/ 505 h 505"/>
                <a:gd name="T20" fmla="*/ 184 w 289"/>
                <a:gd name="T21" fmla="*/ 502 h 505"/>
                <a:gd name="T22" fmla="*/ 179 w 289"/>
                <a:gd name="T23" fmla="*/ 493 h 505"/>
                <a:gd name="T24" fmla="*/ 180 w 289"/>
                <a:gd name="T25" fmla="*/ 487 h 505"/>
                <a:gd name="T26" fmla="*/ 158 w 289"/>
                <a:gd name="T27" fmla="*/ 456 h 505"/>
                <a:gd name="T28" fmla="*/ 161 w 289"/>
                <a:gd name="T29" fmla="*/ 435 h 505"/>
                <a:gd name="T30" fmla="*/ 166 w 289"/>
                <a:gd name="T31" fmla="*/ 428 h 505"/>
                <a:gd name="T32" fmla="*/ 167 w 289"/>
                <a:gd name="T33" fmla="*/ 422 h 505"/>
                <a:gd name="T34" fmla="*/ 0 w 289"/>
                <a:gd name="T35" fmla="*/ 430 h 505"/>
                <a:gd name="T36" fmla="*/ 6 w 289"/>
                <a:gd name="T37" fmla="*/ 375 h 505"/>
                <a:gd name="T38" fmla="*/ 18 w 289"/>
                <a:gd name="T39" fmla="*/ 353 h 505"/>
                <a:gd name="T40" fmla="*/ 47 w 289"/>
                <a:gd name="T41" fmla="*/ 314 h 505"/>
                <a:gd name="T42" fmla="*/ 37 w 289"/>
                <a:gd name="T43" fmla="*/ 301 h 505"/>
                <a:gd name="T44" fmla="*/ 47 w 289"/>
                <a:gd name="T45" fmla="*/ 301 h 505"/>
                <a:gd name="T46" fmla="*/ 47 w 289"/>
                <a:gd name="T47" fmla="*/ 287 h 505"/>
                <a:gd name="T48" fmla="*/ 36 w 289"/>
                <a:gd name="T49" fmla="*/ 275 h 505"/>
                <a:gd name="T50" fmla="*/ 39 w 289"/>
                <a:gd name="T51" fmla="*/ 267 h 505"/>
                <a:gd name="T52" fmla="*/ 32 w 289"/>
                <a:gd name="T53" fmla="*/ 262 h 505"/>
                <a:gd name="T54" fmla="*/ 26 w 289"/>
                <a:gd name="T55" fmla="*/ 230 h 505"/>
                <a:gd name="T56" fmla="*/ 27 w 289"/>
                <a:gd name="T57" fmla="*/ 223 h 505"/>
                <a:gd name="T58" fmla="*/ 34 w 289"/>
                <a:gd name="T59" fmla="*/ 217 h 505"/>
                <a:gd name="T60" fmla="*/ 36 w 289"/>
                <a:gd name="T61" fmla="*/ 202 h 505"/>
                <a:gd name="T62" fmla="*/ 29 w 289"/>
                <a:gd name="T63" fmla="*/ 191 h 505"/>
                <a:gd name="T64" fmla="*/ 27 w 289"/>
                <a:gd name="T65" fmla="*/ 181 h 505"/>
                <a:gd name="T66" fmla="*/ 31 w 289"/>
                <a:gd name="T67" fmla="*/ 178 h 505"/>
                <a:gd name="T68" fmla="*/ 31 w 289"/>
                <a:gd name="T69" fmla="*/ 174 h 505"/>
                <a:gd name="T70" fmla="*/ 22 w 289"/>
                <a:gd name="T71" fmla="*/ 170 h 505"/>
                <a:gd name="T72" fmla="*/ 22 w 289"/>
                <a:gd name="T73" fmla="*/ 166 h 505"/>
                <a:gd name="T74" fmla="*/ 31 w 289"/>
                <a:gd name="T75" fmla="*/ 161 h 505"/>
                <a:gd name="T76" fmla="*/ 24 w 289"/>
                <a:gd name="T77" fmla="*/ 157 h 505"/>
                <a:gd name="T78" fmla="*/ 32 w 289"/>
                <a:gd name="T79" fmla="*/ 124 h 505"/>
                <a:gd name="T80" fmla="*/ 49 w 289"/>
                <a:gd name="T81" fmla="*/ 116 h 505"/>
                <a:gd name="T82" fmla="*/ 49 w 289"/>
                <a:gd name="T83" fmla="*/ 113 h 505"/>
                <a:gd name="T84" fmla="*/ 44 w 289"/>
                <a:gd name="T85" fmla="*/ 106 h 505"/>
                <a:gd name="T86" fmla="*/ 57 w 289"/>
                <a:gd name="T87" fmla="*/ 80 h 505"/>
                <a:gd name="T88" fmla="*/ 65 w 289"/>
                <a:gd name="T89" fmla="*/ 80 h 505"/>
                <a:gd name="T90" fmla="*/ 73 w 289"/>
                <a:gd name="T91" fmla="*/ 75 h 505"/>
                <a:gd name="T92" fmla="*/ 71 w 289"/>
                <a:gd name="T93" fmla="*/ 51 h 505"/>
                <a:gd name="T94" fmla="*/ 86 w 289"/>
                <a:gd name="T95" fmla="*/ 30 h 505"/>
                <a:gd name="T96" fmla="*/ 94 w 289"/>
                <a:gd name="T97" fmla="*/ 28 h 505"/>
                <a:gd name="T98" fmla="*/ 91 w 289"/>
                <a:gd name="T99" fmla="*/ 13 h 505"/>
                <a:gd name="T100" fmla="*/ 270 w 289"/>
                <a:gd name="T101" fmla="*/ 0 h 505"/>
                <a:gd name="T102" fmla="*/ 275 w 289"/>
                <a:gd name="T103" fmla="*/ 10 h 505"/>
                <a:gd name="T104" fmla="*/ 270 w 289"/>
                <a:gd name="T105" fmla="*/ 321 h 505"/>
                <a:gd name="T106" fmla="*/ 289 w 289"/>
                <a:gd name="T107" fmla="*/ 476 h 505"/>
                <a:gd name="T108" fmla="*/ 283 w 289"/>
                <a:gd name="T109" fmla="*/ 48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" h="505">
                  <a:moveTo>
                    <a:pt x="283" y="482"/>
                  </a:moveTo>
                  <a:lnTo>
                    <a:pt x="260" y="482"/>
                  </a:lnTo>
                  <a:lnTo>
                    <a:pt x="249" y="476"/>
                  </a:lnTo>
                  <a:lnTo>
                    <a:pt x="211" y="487"/>
                  </a:lnTo>
                  <a:lnTo>
                    <a:pt x="208" y="484"/>
                  </a:lnTo>
                  <a:lnTo>
                    <a:pt x="205" y="485"/>
                  </a:lnTo>
                  <a:lnTo>
                    <a:pt x="205" y="492"/>
                  </a:lnTo>
                  <a:lnTo>
                    <a:pt x="201" y="493"/>
                  </a:lnTo>
                  <a:lnTo>
                    <a:pt x="190" y="505"/>
                  </a:lnTo>
                  <a:lnTo>
                    <a:pt x="187" y="505"/>
                  </a:lnTo>
                  <a:lnTo>
                    <a:pt x="184" y="502"/>
                  </a:lnTo>
                  <a:lnTo>
                    <a:pt x="179" y="493"/>
                  </a:lnTo>
                  <a:lnTo>
                    <a:pt x="180" y="487"/>
                  </a:lnTo>
                  <a:lnTo>
                    <a:pt x="158" y="456"/>
                  </a:lnTo>
                  <a:lnTo>
                    <a:pt x="161" y="435"/>
                  </a:lnTo>
                  <a:lnTo>
                    <a:pt x="166" y="428"/>
                  </a:lnTo>
                  <a:lnTo>
                    <a:pt x="167" y="422"/>
                  </a:lnTo>
                  <a:lnTo>
                    <a:pt x="0" y="430"/>
                  </a:lnTo>
                  <a:lnTo>
                    <a:pt x="6" y="375"/>
                  </a:lnTo>
                  <a:lnTo>
                    <a:pt x="18" y="353"/>
                  </a:lnTo>
                  <a:lnTo>
                    <a:pt x="47" y="314"/>
                  </a:lnTo>
                  <a:lnTo>
                    <a:pt x="37" y="301"/>
                  </a:lnTo>
                  <a:lnTo>
                    <a:pt x="47" y="301"/>
                  </a:lnTo>
                  <a:lnTo>
                    <a:pt x="47" y="287"/>
                  </a:lnTo>
                  <a:lnTo>
                    <a:pt x="36" y="275"/>
                  </a:lnTo>
                  <a:lnTo>
                    <a:pt x="39" y="267"/>
                  </a:lnTo>
                  <a:lnTo>
                    <a:pt x="32" y="262"/>
                  </a:lnTo>
                  <a:lnTo>
                    <a:pt x="26" y="230"/>
                  </a:lnTo>
                  <a:lnTo>
                    <a:pt x="27" y="223"/>
                  </a:lnTo>
                  <a:lnTo>
                    <a:pt x="34" y="217"/>
                  </a:lnTo>
                  <a:lnTo>
                    <a:pt x="36" y="202"/>
                  </a:lnTo>
                  <a:lnTo>
                    <a:pt x="29" y="191"/>
                  </a:lnTo>
                  <a:lnTo>
                    <a:pt x="27" y="181"/>
                  </a:lnTo>
                  <a:lnTo>
                    <a:pt x="31" y="178"/>
                  </a:lnTo>
                  <a:lnTo>
                    <a:pt x="31" y="174"/>
                  </a:lnTo>
                  <a:lnTo>
                    <a:pt x="22" y="170"/>
                  </a:lnTo>
                  <a:lnTo>
                    <a:pt x="22" y="166"/>
                  </a:lnTo>
                  <a:lnTo>
                    <a:pt x="31" y="161"/>
                  </a:lnTo>
                  <a:lnTo>
                    <a:pt x="24" y="157"/>
                  </a:lnTo>
                  <a:lnTo>
                    <a:pt x="32" y="124"/>
                  </a:lnTo>
                  <a:lnTo>
                    <a:pt x="49" y="116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57" y="80"/>
                  </a:lnTo>
                  <a:lnTo>
                    <a:pt x="65" y="80"/>
                  </a:lnTo>
                  <a:lnTo>
                    <a:pt x="73" y="75"/>
                  </a:lnTo>
                  <a:lnTo>
                    <a:pt x="71" y="51"/>
                  </a:lnTo>
                  <a:lnTo>
                    <a:pt x="86" y="30"/>
                  </a:lnTo>
                  <a:lnTo>
                    <a:pt x="94" y="28"/>
                  </a:lnTo>
                  <a:lnTo>
                    <a:pt x="91" y="13"/>
                  </a:lnTo>
                  <a:lnTo>
                    <a:pt x="270" y="0"/>
                  </a:lnTo>
                  <a:lnTo>
                    <a:pt x="275" y="10"/>
                  </a:lnTo>
                  <a:lnTo>
                    <a:pt x="270" y="321"/>
                  </a:lnTo>
                  <a:lnTo>
                    <a:pt x="289" y="476"/>
                  </a:lnTo>
                  <a:lnTo>
                    <a:pt x="283" y="4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A5B16FA-E0BC-4C01-8312-C7DCE15F7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213" y="3508376"/>
              <a:ext cx="860425" cy="744538"/>
            </a:xfrm>
            <a:custGeom>
              <a:avLst/>
              <a:gdLst>
                <a:gd name="T0" fmla="*/ 324 w 542"/>
                <a:gd name="T1" fmla="*/ 13 h 469"/>
                <a:gd name="T2" fmla="*/ 313 w 542"/>
                <a:gd name="T3" fmla="*/ 0 h 469"/>
                <a:gd name="T4" fmla="*/ 121 w 542"/>
                <a:gd name="T5" fmla="*/ 8 h 469"/>
                <a:gd name="T6" fmla="*/ 7 w 542"/>
                <a:gd name="T7" fmla="*/ 15 h 469"/>
                <a:gd name="T8" fmla="*/ 15 w 542"/>
                <a:gd name="T9" fmla="*/ 37 h 469"/>
                <a:gd name="T10" fmla="*/ 46 w 542"/>
                <a:gd name="T11" fmla="*/ 81 h 469"/>
                <a:gd name="T12" fmla="*/ 59 w 542"/>
                <a:gd name="T13" fmla="*/ 80 h 469"/>
                <a:gd name="T14" fmla="*/ 65 w 542"/>
                <a:gd name="T15" fmla="*/ 94 h 469"/>
                <a:gd name="T16" fmla="*/ 51 w 542"/>
                <a:gd name="T17" fmla="*/ 117 h 469"/>
                <a:gd name="T18" fmla="*/ 75 w 542"/>
                <a:gd name="T19" fmla="*/ 151 h 469"/>
                <a:gd name="T20" fmla="*/ 91 w 542"/>
                <a:gd name="T21" fmla="*/ 378 h 469"/>
                <a:gd name="T22" fmla="*/ 275 w 542"/>
                <a:gd name="T23" fmla="*/ 425 h 469"/>
                <a:gd name="T24" fmla="*/ 467 w 542"/>
                <a:gd name="T25" fmla="*/ 428 h 469"/>
                <a:gd name="T26" fmla="*/ 459 w 542"/>
                <a:gd name="T27" fmla="*/ 444 h 469"/>
                <a:gd name="T28" fmla="*/ 498 w 542"/>
                <a:gd name="T29" fmla="*/ 466 h 469"/>
                <a:gd name="T30" fmla="*/ 509 w 542"/>
                <a:gd name="T31" fmla="*/ 452 h 469"/>
                <a:gd name="T32" fmla="*/ 503 w 542"/>
                <a:gd name="T33" fmla="*/ 444 h 469"/>
                <a:gd name="T34" fmla="*/ 508 w 542"/>
                <a:gd name="T35" fmla="*/ 441 h 469"/>
                <a:gd name="T36" fmla="*/ 506 w 542"/>
                <a:gd name="T37" fmla="*/ 431 h 469"/>
                <a:gd name="T38" fmla="*/ 513 w 542"/>
                <a:gd name="T39" fmla="*/ 423 h 469"/>
                <a:gd name="T40" fmla="*/ 509 w 542"/>
                <a:gd name="T41" fmla="*/ 413 h 469"/>
                <a:gd name="T42" fmla="*/ 508 w 542"/>
                <a:gd name="T43" fmla="*/ 405 h 469"/>
                <a:gd name="T44" fmla="*/ 516 w 542"/>
                <a:gd name="T45" fmla="*/ 409 h 469"/>
                <a:gd name="T46" fmla="*/ 518 w 542"/>
                <a:gd name="T47" fmla="*/ 417 h 469"/>
                <a:gd name="T48" fmla="*/ 526 w 542"/>
                <a:gd name="T49" fmla="*/ 399 h 469"/>
                <a:gd name="T50" fmla="*/ 536 w 542"/>
                <a:gd name="T51" fmla="*/ 402 h 469"/>
                <a:gd name="T52" fmla="*/ 537 w 542"/>
                <a:gd name="T53" fmla="*/ 378 h 469"/>
                <a:gd name="T54" fmla="*/ 542 w 542"/>
                <a:gd name="T55" fmla="*/ 365 h 469"/>
                <a:gd name="T56" fmla="*/ 524 w 542"/>
                <a:gd name="T57" fmla="*/ 360 h 469"/>
                <a:gd name="T58" fmla="*/ 509 w 542"/>
                <a:gd name="T59" fmla="*/ 335 h 469"/>
                <a:gd name="T60" fmla="*/ 513 w 542"/>
                <a:gd name="T61" fmla="*/ 324 h 469"/>
                <a:gd name="T62" fmla="*/ 505 w 542"/>
                <a:gd name="T63" fmla="*/ 309 h 469"/>
                <a:gd name="T64" fmla="*/ 488 w 542"/>
                <a:gd name="T65" fmla="*/ 278 h 469"/>
                <a:gd name="T66" fmla="*/ 431 w 542"/>
                <a:gd name="T67" fmla="*/ 239 h 469"/>
                <a:gd name="T68" fmla="*/ 443 w 542"/>
                <a:gd name="T69" fmla="*/ 194 h 469"/>
                <a:gd name="T70" fmla="*/ 446 w 542"/>
                <a:gd name="T71" fmla="*/ 179 h 469"/>
                <a:gd name="T72" fmla="*/ 433 w 542"/>
                <a:gd name="T73" fmla="*/ 166 h 469"/>
                <a:gd name="T74" fmla="*/ 404 w 542"/>
                <a:gd name="T75" fmla="*/ 168 h 469"/>
                <a:gd name="T76" fmla="*/ 401 w 542"/>
                <a:gd name="T77" fmla="*/ 148 h 469"/>
                <a:gd name="T78" fmla="*/ 357 w 542"/>
                <a:gd name="T79" fmla="*/ 99 h 469"/>
                <a:gd name="T80" fmla="*/ 335 w 542"/>
                <a:gd name="T81" fmla="*/ 63 h 469"/>
                <a:gd name="T82" fmla="*/ 335 w 542"/>
                <a:gd name="T83" fmla="*/ 2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2" h="469">
                  <a:moveTo>
                    <a:pt x="329" y="18"/>
                  </a:moveTo>
                  <a:lnTo>
                    <a:pt x="324" y="13"/>
                  </a:lnTo>
                  <a:lnTo>
                    <a:pt x="321" y="5"/>
                  </a:lnTo>
                  <a:lnTo>
                    <a:pt x="313" y="0"/>
                  </a:lnTo>
                  <a:lnTo>
                    <a:pt x="248" y="3"/>
                  </a:lnTo>
                  <a:lnTo>
                    <a:pt x="121" y="8"/>
                  </a:lnTo>
                  <a:lnTo>
                    <a:pt x="0" y="8"/>
                  </a:lnTo>
                  <a:lnTo>
                    <a:pt x="7" y="15"/>
                  </a:lnTo>
                  <a:lnTo>
                    <a:pt x="5" y="21"/>
                  </a:lnTo>
                  <a:lnTo>
                    <a:pt x="15" y="37"/>
                  </a:lnTo>
                  <a:lnTo>
                    <a:pt x="33" y="67"/>
                  </a:lnTo>
                  <a:lnTo>
                    <a:pt x="46" y="81"/>
                  </a:lnTo>
                  <a:lnTo>
                    <a:pt x="56" y="85"/>
                  </a:lnTo>
                  <a:lnTo>
                    <a:pt x="59" y="80"/>
                  </a:lnTo>
                  <a:lnTo>
                    <a:pt x="67" y="90"/>
                  </a:lnTo>
                  <a:lnTo>
                    <a:pt x="65" y="94"/>
                  </a:lnTo>
                  <a:lnTo>
                    <a:pt x="54" y="107"/>
                  </a:lnTo>
                  <a:lnTo>
                    <a:pt x="51" y="117"/>
                  </a:lnTo>
                  <a:lnTo>
                    <a:pt x="62" y="129"/>
                  </a:lnTo>
                  <a:lnTo>
                    <a:pt x="75" y="151"/>
                  </a:lnTo>
                  <a:lnTo>
                    <a:pt x="90" y="155"/>
                  </a:lnTo>
                  <a:lnTo>
                    <a:pt x="91" y="378"/>
                  </a:lnTo>
                  <a:lnTo>
                    <a:pt x="93" y="428"/>
                  </a:lnTo>
                  <a:lnTo>
                    <a:pt x="275" y="425"/>
                  </a:lnTo>
                  <a:lnTo>
                    <a:pt x="461" y="415"/>
                  </a:lnTo>
                  <a:lnTo>
                    <a:pt x="467" y="428"/>
                  </a:lnTo>
                  <a:lnTo>
                    <a:pt x="467" y="438"/>
                  </a:lnTo>
                  <a:lnTo>
                    <a:pt x="459" y="444"/>
                  </a:lnTo>
                  <a:lnTo>
                    <a:pt x="446" y="469"/>
                  </a:lnTo>
                  <a:lnTo>
                    <a:pt x="498" y="466"/>
                  </a:lnTo>
                  <a:lnTo>
                    <a:pt x="503" y="456"/>
                  </a:lnTo>
                  <a:lnTo>
                    <a:pt x="509" y="452"/>
                  </a:lnTo>
                  <a:lnTo>
                    <a:pt x="509" y="449"/>
                  </a:lnTo>
                  <a:lnTo>
                    <a:pt x="503" y="444"/>
                  </a:lnTo>
                  <a:lnTo>
                    <a:pt x="500" y="439"/>
                  </a:lnTo>
                  <a:lnTo>
                    <a:pt x="508" y="441"/>
                  </a:lnTo>
                  <a:lnTo>
                    <a:pt x="513" y="438"/>
                  </a:lnTo>
                  <a:lnTo>
                    <a:pt x="506" y="431"/>
                  </a:lnTo>
                  <a:lnTo>
                    <a:pt x="513" y="428"/>
                  </a:lnTo>
                  <a:lnTo>
                    <a:pt x="513" y="423"/>
                  </a:lnTo>
                  <a:lnTo>
                    <a:pt x="509" y="418"/>
                  </a:lnTo>
                  <a:lnTo>
                    <a:pt x="509" y="413"/>
                  </a:lnTo>
                  <a:lnTo>
                    <a:pt x="506" y="410"/>
                  </a:lnTo>
                  <a:lnTo>
                    <a:pt x="508" y="405"/>
                  </a:lnTo>
                  <a:lnTo>
                    <a:pt x="513" y="405"/>
                  </a:lnTo>
                  <a:lnTo>
                    <a:pt x="516" y="409"/>
                  </a:lnTo>
                  <a:lnTo>
                    <a:pt x="514" y="413"/>
                  </a:lnTo>
                  <a:lnTo>
                    <a:pt x="518" y="417"/>
                  </a:lnTo>
                  <a:lnTo>
                    <a:pt x="523" y="412"/>
                  </a:lnTo>
                  <a:lnTo>
                    <a:pt x="526" y="399"/>
                  </a:lnTo>
                  <a:lnTo>
                    <a:pt x="532" y="404"/>
                  </a:lnTo>
                  <a:lnTo>
                    <a:pt x="536" y="402"/>
                  </a:lnTo>
                  <a:lnTo>
                    <a:pt x="542" y="383"/>
                  </a:lnTo>
                  <a:lnTo>
                    <a:pt x="537" y="378"/>
                  </a:lnTo>
                  <a:lnTo>
                    <a:pt x="542" y="368"/>
                  </a:lnTo>
                  <a:lnTo>
                    <a:pt x="542" y="365"/>
                  </a:lnTo>
                  <a:lnTo>
                    <a:pt x="537" y="360"/>
                  </a:lnTo>
                  <a:lnTo>
                    <a:pt x="524" y="360"/>
                  </a:lnTo>
                  <a:lnTo>
                    <a:pt x="518" y="353"/>
                  </a:lnTo>
                  <a:lnTo>
                    <a:pt x="509" y="335"/>
                  </a:lnTo>
                  <a:lnTo>
                    <a:pt x="509" y="327"/>
                  </a:lnTo>
                  <a:lnTo>
                    <a:pt x="513" y="324"/>
                  </a:lnTo>
                  <a:lnTo>
                    <a:pt x="513" y="317"/>
                  </a:lnTo>
                  <a:lnTo>
                    <a:pt x="505" y="309"/>
                  </a:lnTo>
                  <a:lnTo>
                    <a:pt x="501" y="298"/>
                  </a:lnTo>
                  <a:lnTo>
                    <a:pt x="488" y="278"/>
                  </a:lnTo>
                  <a:lnTo>
                    <a:pt x="466" y="272"/>
                  </a:lnTo>
                  <a:lnTo>
                    <a:pt x="431" y="239"/>
                  </a:lnTo>
                  <a:lnTo>
                    <a:pt x="430" y="228"/>
                  </a:lnTo>
                  <a:lnTo>
                    <a:pt x="443" y="194"/>
                  </a:lnTo>
                  <a:lnTo>
                    <a:pt x="441" y="184"/>
                  </a:lnTo>
                  <a:lnTo>
                    <a:pt x="446" y="179"/>
                  </a:lnTo>
                  <a:lnTo>
                    <a:pt x="446" y="173"/>
                  </a:lnTo>
                  <a:lnTo>
                    <a:pt x="433" y="166"/>
                  </a:lnTo>
                  <a:lnTo>
                    <a:pt x="420" y="163"/>
                  </a:lnTo>
                  <a:lnTo>
                    <a:pt x="404" y="168"/>
                  </a:lnTo>
                  <a:lnTo>
                    <a:pt x="397" y="158"/>
                  </a:lnTo>
                  <a:lnTo>
                    <a:pt x="401" y="148"/>
                  </a:lnTo>
                  <a:lnTo>
                    <a:pt x="397" y="138"/>
                  </a:lnTo>
                  <a:lnTo>
                    <a:pt x="357" y="99"/>
                  </a:lnTo>
                  <a:lnTo>
                    <a:pt x="347" y="91"/>
                  </a:lnTo>
                  <a:lnTo>
                    <a:pt x="335" y="63"/>
                  </a:lnTo>
                  <a:lnTo>
                    <a:pt x="329" y="39"/>
                  </a:lnTo>
                  <a:lnTo>
                    <a:pt x="335" y="21"/>
                  </a:lnTo>
                  <a:lnTo>
                    <a:pt x="329" y="1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14F1BEA5-AA85-46D5-93B9-EBA654AB1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475" y="1924051"/>
              <a:ext cx="1317625" cy="835025"/>
            </a:xfrm>
            <a:custGeom>
              <a:avLst/>
              <a:gdLst>
                <a:gd name="T0" fmla="*/ 293 w 830"/>
                <a:gd name="T1" fmla="*/ 466 h 526"/>
                <a:gd name="T2" fmla="*/ 560 w 830"/>
                <a:gd name="T3" fmla="*/ 502 h 526"/>
                <a:gd name="T4" fmla="*/ 797 w 830"/>
                <a:gd name="T5" fmla="*/ 526 h 526"/>
                <a:gd name="T6" fmla="*/ 805 w 830"/>
                <a:gd name="T7" fmla="*/ 430 h 526"/>
                <a:gd name="T8" fmla="*/ 830 w 830"/>
                <a:gd name="T9" fmla="*/ 121 h 526"/>
                <a:gd name="T10" fmla="*/ 581 w 830"/>
                <a:gd name="T11" fmla="*/ 95 h 526"/>
                <a:gd name="T12" fmla="*/ 329 w 830"/>
                <a:gd name="T13" fmla="*/ 59 h 526"/>
                <a:gd name="T14" fmla="*/ 23 w 830"/>
                <a:gd name="T15" fmla="*/ 0 h 526"/>
                <a:gd name="T16" fmla="*/ 0 w 830"/>
                <a:gd name="T17" fmla="*/ 103 h 526"/>
                <a:gd name="T18" fmla="*/ 18 w 830"/>
                <a:gd name="T19" fmla="*/ 137 h 526"/>
                <a:gd name="T20" fmla="*/ 10 w 830"/>
                <a:gd name="T21" fmla="*/ 160 h 526"/>
                <a:gd name="T22" fmla="*/ 26 w 830"/>
                <a:gd name="T23" fmla="*/ 181 h 526"/>
                <a:gd name="T24" fmla="*/ 36 w 830"/>
                <a:gd name="T25" fmla="*/ 184 h 526"/>
                <a:gd name="T26" fmla="*/ 54 w 830"/>
                <a:gd name="T27" fmla="*/ 223 h 526"/>
                <a:gd name="T28" fmla="*/ 54 w 830"/>
                <a:gd name="T29" fmla="*/ 233 h 526"/>
                <a:gd name="T30" fmla="*/ 64 w 830"/>
                <a:gd name="T31" fmla="*/ 248 h 526"/>
                <a:gd name="T32" fmla="*/ 68 w 830"/>
                <a:gd name="T33" fmla="*/ 248 h 526"/>
                <a:gd name="T34" fmla="*/ 75 w 830"/>
                <a:gd name="T35" fmla="*/ 257 h 526"/>
                <a:gd name="T36" fmla="*/ 90 w 830"/>
                <a:gd name="T37" fmla="*/ 257 h 526"/>
                <a:gd name="T38" fmla="*/ 90 w 830"/>
                <a:gd name="T39" fmla="*/ 264 h 526"/>
                <a:gd name="T40" fmla="*/ 57 w 830"/>
                <a:gd name="T41" fmla="*/ 344 h 526"/>
                <a:gd name="T42" fmla="*/ 54 w 830"/>
                <a:gd name="T43" fmla="*/ 363 h 526"/>
                <a:gd name="T44" fmla="*/ 60 w 830"/>
                <a:gd name="T45" fmla="*/ 365 h 526"/>
                <a:gd name="T46" fmla="*/ 68 w 830"/>
                <a:gd name="T47" fmla="*/ 376 h 526"/>
                <a:gd name="T48" fmla="*/ 81 w 830"/>
                <a:gd name="T49" fmla="*/ 370 h 526"/>
                <a:gd name="T50" fmla="*/ 98 w 830"/>
                <a:gd name="T51" fmla="*/ 360 h 526"/>
                <a:gd name="T52" fmla="*/ 107 w 830"/>
                <a:gd name="T53" fmla="*/ 368 h 526"/>
                <a:gd name="T54" fmla="*/ 109 w 830"/>
                <a:gd name="T55" fmla="*/ 380 h 526"/>
                <a:gd name="T56" fmla="*/ 107 w 830"/>
                <a:gd name="T57" fmla="*/ 394 h 526"/>
                <a:gd name="T58" fmla="*/ 119 w 830"/>
                <a:gd name="T59" fmla="*/ 440 h 526"/>
                <a:gd name="T60" fmla="*/ 130 w 830"/>
                <a:gd name="T61" fmla="*/ 456 h 526"/>
                <a:gd name="T62" fmla="*/ 142 w 830"/>
                <a:gd name="T63" fmla="*/ 463 h 526"/>
                <a:gd name="T64" fmla="*/ 143 w 830"/>
                <a:gd name="T65" fmla="*/ 477 h 526"/>
                <a:gd name="T66" fmla="*/ 143 w 830"/>
                <a:gd name="T67" fmla="*/ 495 h 526"/>
                <a:gd name="T68" fmla="*/ 155 w 830"/>
                <a:gd name="T69" fmla="*/ 506 h 526"/>
                <a:gd name="T70" fmla="*/ 161 w 830"/>
                <a:gd name="T71" fmla="*/ 495 h 526"/>
                <a:gd name="T72" fmla="*/ 194 w 830"/>
                <a:gd name="T73" fmla="*/ 503 h 526"/>
                <a:gd name="T74" fmla="*/ 203 w 830"/>
                <a:gd name="T75" fmla="*/ 497 h 526"/>
                <a:gd name="T76" fmla="*/ 246 w 830"/>
                <a:gd name="T77" fmla="*/ 505 h 526"/>
                <a:gd name="T78" fmla="*/ 259 w 830"/>
                <a:gd name="T79" fmla="*/ 490 h 526"/>
                <a:gd name="T80" fmla="*/ 267 w 830"/>
                <a:gd name="T81" fmla="*/ 487 h 526"/>
                <a:gd name="T82" fmla="*/ 272 w 830"/>
                <a:gd name="T83" fmla="*/ 495 h 526"/>
                <a:gd name="T84" fmla="*/ 280 w 830"/>
                <a:gd name="T85" fmla="*/ 515 h 526"/>
                <a:gd name="T86" fmla="*/ 283 w 830"/>
                <a:gd name="T87" fmla="*/ 515 h 526"/>
                <a:gd name="T88" fmla="*/ 293 w 830"/>
                <a:gd name="T89" fmla="*/ 46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0" h="526">
                  <a:moveTo>
                    <a:pt x="293" y="466"/>
                  </a:moveTo>
                  <a:lnTo>
                    <a:pt x="560" y="502"/>
                  </a:lnTo>
                  <a:lnTo>
                    <a:pt x="797" y="526"/>
                  </a:lnTo>
                  <a:lnTo>
                    <a:pt x="805" y="430"/>
                  </a:lnTo>
                  <a:lnTo>
                    <a:pt x="830" y="121"/>
                  </a:lnTo>
                  <a:lnTo>
                    <a:pt x="581" y="95"/>
                  </a:lnTo>
                  <a:lnTo>
                    <a:pt x="329" y="59"/>
                  </a:lnTo>
                  <a:lnTo>
                    <a:pt x="23" y="0"/>
                  </a:lnTo>
                  <a:lnTo>
                    <a:pt x="0" y="103"/>
                  </a:lnTo>
                  <a:lnTo>
                    <a:pt x="18" y="137"/>
                  </a:lnTo>
                  <a:lnTo>
                    <a:pt x="10" y="160"/>
                  </a:lnTo>
                  <a:lnTo>
                    <a:pt x="26" y="181"/>
                  </a:lnTo>
                  <a:lnTo>
                    <a:pt x="36" y="184"/>
                  </a:lnTo>
                  <a:lnTo>
                    <a:pt x="54" y="223"/>
                  </a:lnTo>
                  <a:lnTo>
                    <a:pt x="54" y="233"/>
                  </a:lnTo>
                  <a:lnTo>
                    <a:pt x="64" y="248"/>
                  </a:lnTo>
                  <a:lnTo>
                    <a:pt x="68" y="248"/>
                  </a:lnTo>
                  <a:lnTo>
                    <a:pt x="75" y="257"/>
                  </a:lnTo>
                  <a:lnTo>
                    <a:pt x="90" y="257"/>
                  </a:lnTo>
                  <a:lnTo>
                    <a:pt x="90" y="264"/>
                  </a:lnTo>
                  <a:lnTo>
                    <a:pt x="57" y="344"/>
                  </a:lnTo>
                  <a:lnTo>
                    <a:pt x="54" y="363"/>
                  </a:lnTo>
                  <a:lnTo>
                    <a:pt x="60" y="365"/>
                  </a:lnTo>
                  <a:lnTo>
                    <a:pt x="68" y="376"/>
                  </a:lnTo>
                  <a:lnTo>
                    <a:pt x="81" y="370"/>
                  </a:lnTo>
                  <a:lnTo>
                    <a:pt x="98" y="360"/>
                  </a:lnTo>
                  <a:lnTo>
                    <a:pt x="107" y="368"/>
                  </a:lnTo>
                  <a:lnTo>
                    <a:pt x="109" y="380"/>
                  </a:lnTo>
                  <a:lnTo>
                    <a:pt x="107" y="394"/>
                  </a:lnTo>
                  <a:lnTo>
                    <a:pt x="119" y="440"/>
                  </a:lnTo>
                  <a:lnTo>
                    <a:pt x="130" y="456"/>
                  </a:lnTo>
                  <a:lnTo>
                    <a:pt x="142" y="463"/>
                  </a:lnTo>
                  <a:lnTo>
                    <a:pt x="143" y="477"/>
                  </a:lnTo>
                  <a:lnTo>
                    <a:pt x="143" y="495"/>
                  </a:lnTo>
                  <a:lnTo>
                    <a:pt x="155" y="506"/>
                  </a:lnTo>
                  <a:lnTo>
                    <a:pt x="161" y="495"/>
                  </a:lnTo>
                  <a:lnTo>
                    <a:pt x="194" y="503"/>
                  </a:lnTo>
                  <a:lnTo>
                    <a:pt x="203" y="497"/>
                  </a:lnTo>
                  <a:lnTo>
                    <a:pt x="246" y="505"/>
                  </a:lnTo>
                  <a:lnTo>
                    <a:pt x="259" y="490"/>
                  </a:lnTo>
                  <a:lnTo>
                    <a:pt x="267" y="487"/>
                  </a:lnTo>
                  <a:lnTo>
                    <a:pt x="272" y="495"/>
                  </a:lnTo>
                  <a:lnTo>
                    <a:pt x="280" y="515"/>
                  </a:lnTo>
                  <a:lnTo>
                    <a:pt x="283" y="515"/>
                  </a:lnTo>
                  <a:lnTo>
                    <a:pt x="293" y="46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CA4209A-50A7-4EB2-8CC0-5FB7775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3084513"/>
              <a:ext cx="1062038" cy="530225"/>
            </a:xfrm>
            <a:custGeom>
              <a:avLst/>
              <a:gdLst>
                <a:gd name="T0" fmla="*/ 254 w 669"/>
                <a:gd name="T1" fmla="*/ 16 h 334"/>
                <a:gd name="T2" fmla="*/ 431 w 669"/>
                <a:gd name="T3" fmla="*/ 23 h 334"/>
                <a:gd name="T4" fmla="*/ 448 w 669"/>
                <a:gd name="T5" fmla="*/ 39 h 334"/>
                <a:gd name="T6" fmla="*/ 456 w 669"/>
                <a:gd name="T7" fmla="*/ 39 h 334"/>
                <a:gd name="T8" fmla="*/ 466 w 669"/>
                <a:gd name="T9" fmla="*/ 49 h 334"/>
                <a:gd name="T10" fmla="*/ 474 w 669"/>
                <a:gd name="T11" fmla="*/ 49 h 334"/>
                <a:gd name="T12" fmla="*/ 482 w 669"/>
                <a:gd name="T13" fmla="*/ 39 h 334"/>
                <a:gd name="T14" fmla="*/ 488 w 669"/>
                <a:gd name="T15" fmla="*/ 42 h 334"/>
                <a:gd name="T16" fmla="*/ 493 w 669"/>
                <a:gd name="T17" fmla="*/ 39 h 334"/>
                <a:gd name="T18" fmla="*/ 496 w 669"/>
                <a:gd name="T19" fmla="*/ 41 h 334"/>
                <a:gd name="T20" fmla="*/ 501 w 669"/>
                <a:gd name="T21" fmla="*/ 39 h 334"/>
                <a:gd name="T22" fmla="*/ 505 w 669"/>
                <a:gd name="T23" fmla="*/ 41 h 334"/>
                <a:gd name="T24" fmla="*/ 508 w 669"/>
                <a:gd name="T25" fmla="*/ 39 h 334"/>
                <a:gd name="T26" fmla="*/ 513 w 669"/>
                <a:gd name="T27" fmla="*/ 41 h 334"/>
                <a:gd name="T28" fmla="*/ 519 w 669"/>
                <a:gd name="T29" fmla="*/ 39 h 334"/>
                <a:gd name="T30" fmla="*/ 529 w 669"/>
                <a:gd name="T31" fmla="*/ 41 h 334"/>
                <a:gd name="T32" fmla="*/ 532 w 669"/>
                <a:gd name="T33" fmla="*/ 47 h 334"/>
                <a:gd name="T34" fmla="*/ 560 w 669"/>
                <a:gd name="T35" fmla="*/ 57 h 334"/>
                <a:gd name="T36" fmla="*/ 565 w 669"/>
                <a:gd name="T37" fmla="*/ 64 h 334"/>
                <a:gd name="T38" fmla="*/ 570 w 669"/>
                <a:gd name="T39" fmla="*/ 75 h 334"/>
                <a:gd name="T40" fmla="*/ 578 w 669"/>
                <a:gd name="T41" fmla="*/ 78 h 334"/>
                <a:gd name="T42" fmla="*/ 584 w 669"/>
                <a:gd name="T43" fmla="*/ 77 h 334"/>
                <a:gd name="T44" fmla="*/ 588 w 669"/>
                <a:gd name="T45" fmla="*/ 81 h 334"/>
                <a:gd name="T46" fmla="*/ 588 w 669"/>
                <a:gd name="T47" fmla="*/ 93 h 334"/>
                <a:gd name="T48" fmla="*/ 591 w 669"/>
                <a:gd name="T49" fmla="*/ 99 h 334"/>
                <a:gd name="T50" fmla="*/ 591 w 669"/>
                <a:gd name="T51" fmla="*/ 106 h 334"/>
                <a:gd name="T52" fmla="*/ 596 w 669"/>
                <a:gd name="T53" fmla="*/ 124 h 334"/>
                <a:gd name="T54" fmla="*/ 607 w 669"/>
                <a:gd name="T55" fmla="*/ 143 h 334"/>
                <a:gd name="T56" fmla="*/ 607 w 669"/>
                <a:gd name="T57" fmla="*/ 161 h 334"/>
                <a:gd name="T58" fmla="*/ 620 w 669"/>
                <a:gd name="T59" fmla="*/ 184 h 334"/>
                <a:gd name="T60" fmla="*/ 622 w 669"/>
                <a:gd name="T61" fmla="*/ 213 h 334"/>
                <a:gd name="T62" fmla="*/ 628 w 669"/>
                <a:gd name="T63" fmla="*/ 217 h 334"/>
                <a:gd name="T64" fmla="*/ 627 w 669"/>
                <a:gd name="T65" fmla="*/ 230 h 334"/>
                <a:gd name="T66" fmla="*/ 631 w 669"/>
                <a:gd name="T67" fmla="*/ 244 h 334"/>
                <a:gd name="T68" fmla="*/ 628 w 669"/>
                <a:gd name="T69" fmla="*/ 256 h 334"/>
                <a:gd name="T70" fmla="*/ 636 w 669"/>
                <a:gd name="T71" fmla="*/ 275 h 334"/>
                <a:gd name="T72" fmla="*/ 643 w 669"/>
                <a:gd name="T73" fmla="*/ 282 h 334"/>
                <a:gd name="T74" fmla="*/ 641 w 669"/>
                <a:gd name="T75" fmla="*/ 288 h 334"/>
                <a:gd name="T76" fmla="*/ 651 w 669"/>
                <a:gd name="T77" fmla="*/ 304 h 334"/>
                <a:gd name="T78" fmla="*/ 669 w 669"/>
                <a:gd name="T79" fmla="*/ 334 h 334"/>
                <a:gd name="T80" fmla="*/ 518 w 669"/>
                <a:gd name="T81" fmla="*/ 334 h 334"/>
                <a:gd name="T82" fmla="*/ 314 w 669"/>
                <a:gd name="T83" fmla="*/ 329 h 334"/>
                <a:gd name="T84" fmla="*/ 147 w 669"/>
                <a:gd name="T85" fmla="*/ 319 h 334"/>
                <a:gd name="T86" fmla="*/ 153 w 669"/>
                <a:gd name="T87" fmla="*/ 217 h 334"/>
                <a:gd name="T88" fmla="*/ 0 w 669"/>
                <a:gd name="T89" fmla="*/ 205 h 334"/>
                <a:gd name="T90" fmla="*/ 17 w 669"/>
                <a:gd name="T91" fmla="*/ 0 h 334"/>
                <a:gd name="T92" fmla="*/ 254 w 669"/>
                <a:gd name="T93" fmla="*/ 1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9" h="334">
                  <a:moveTo>
                    <a:pt x="254" y="16"/>
                  </a:moveTo>
                  <a:lnTo>
                    <a:pt x="431" y="23"/>
                  </a:lnTo>
                  <a:lnTo>
                    <a:pt x="448" y="39"/>
                  </a:lnTo>
                  <a:lnTo>
                    <a:pt x="456" y="39"/>
                  </a:lnTo>
                  <a:lnTo>
                    <a:pt x="466" y="49"/>
                  </a:lnTo>
                  <a:lnTo>
                    <a:pt x="474" y="49"/>
                  </a:lnTo>
                  <a:lnTo>
                    <a:pt x="482" y="39"/>
                  </a:lnTo>
                  <a:lnTo>
                    <a:pt x="488" y="42"/>
                  </a:lnTo>
                  <a:lnTo>
                    <a:pt x="493" y="39"/>
                  </a:lnTo>
                  <a:lnTo>
                    <a:pt x="496" y="41"/>
                  </a:lnTo>
                  <a:lnTo>
                    <a:pt x="501" y="39"/>
                  </a:lnTo>
                  <a:lnTo>
                    <a:pt x="505" y="41"/>
                  </a:lnTo>
                  <a:lnTo>
                    <a:pt x="508" y="39"/>
                  </a:lnTo>
                  <a:lnTo>
                    <a:pt x="513" y="41"/>
                  </a:lnTo>
                  <a:lnTo>
                    <a:pt x="519" y="39"/>
                  </a:lnTo>
                  <a:lnTo>
                    <a:pt x="529" y="41"/>
                  </a:lnTo>
                  <a:lnTo>
                    <a:pt x="532" y="47"/>
                  </a:lnTo>
                  <a:lnTo>
                    <a:pt x="560" y="57"/>
                  </a:lnTo>
                  <a:lnTo>
                    <a:pt x="565" y="64"/>
                  </a:lnTo>
                  <a:lnTo>
                    <a:pt x="570" y="75"/>
                  </a:lnTo>
                  <a:lnTo>
                    <a:pt x="578" y="78"/>
                  </a:lnTo>
                  <a:lnTo>
                    <a:pt x="584" y="77"/>
                  </a:lnTo>
                  <a:lnTo>
                    <a:pt x="588" y="81"/>
                  </a:lnTo>
                  <a:lnTo>
                    <a:pt x="588" y="93"/>
                  </a:lnTo>
                  <a:lnTo>
                    <a:pt x="591" y="99"/>
                  </a:lnTo>
                  <a:lnTo>
                    <a:pt x="591" y="106"/>
                  </a:lnTo>
                  <a:lnTo>
                    <a:pt x="596" y="124"/>
                  </a:lnTo>
                  <a:lnTo>
                    <a:pt x="607" y="143"/>
                  </a:lnTo>
                  <a:lnTo>
                    <a:pt x="607" y="161"/>
                  </a:lnTo>
                  <a:lnTo>
                    <a:pt x="620" y="184"/>
                  </a:lnTo>
                  <a:lnTo>
                    <a:pt x="622" y="213"/>
                  </a:lnTo>
                  <a:lnTo>
                    <a:pt x="628" y="217"/>
                  </a:lnTo>
                  <a:lnTo>
                    <a:pt x="627" y="230"/>
                  </a:lnTo>
                  <a:lnTo>
                    <a:pt x="631" y="244"/>
                  </a:lnTo>
                  <a:lnTo>
                    <a:pt x="628" y="256"/>
                  </a:lnTo>
                  <a:lnTo>
                    <a:pt x="636" y="275"/>
                  </a:lnTo>
                  <a:lnTo>
                    <a:pt x="643" y="282"/>
                  </a:lnTo>
                  <a:lnTo>
                    <a:pt x="641" y="288"/>
                  </a:lnTo>
                  <a:lnTo>
                    <a:pt x="651" y="304"/>
                  </a:lnTo>
                  <a:lnTo>
                    <a:pt x="669" y="334"/>
                  </a:lnTo>
                  <a:lnTo>
                    <a:pt x="518" y="334"/>
                  </a:lnTo>
                  <a:lnTo>
                    <a:pt x="314" y="329"/>
                  </a:lnTo>
                  <a:lnTo>
                    <a:pt x="147" y="319"/>
                  </a:lnTo>
                  <a:lnTo>
                    <a:pt x="153" y="217"/>
                  </a:lnTo>
                  <a:lnTo>
                    <a:pt x="0" y="205"/>
                  </a:lnTo>
                  <a:lnTo>
                    <a:pt x="17" y="0"/>
                  </a:lnTo>
                  <a:lnTo>
                    <a:pt x="254" y="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84021973-8CF6-4300-BDE7-630F73DD4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928938"/>
              <a:ext cx="817563" cy="1266825"/>
            </a:xfrm>
            <a:custGeom>
              <a:avLst/>
              <a:gdLst>
                <a:gd name="T0" fmla="*/ 418 w 515"/>
                <a:gd name="T1" fmla="*/ 606 h 798"/>
                <a:gd name="T2" fmla="*/ 401 w 515"/>
                <a:gd name="T3" fmla="*/ 687 h 798"/>
                <a:gd name="T4" fmla="*/ 392 w 515"/>
                <a:gd name="T5" fmla="*/ 700 h 798"/>
                <a:gd name="T6" fmla="*/ 382 w 515"/>
                <a:gd name="T7" fmla="*/ 700 h 798"/>
                <a:gd name="T8" fmla="*/ 375 w 515"/>
                <a:gd name="T9" fmla="*/ 689 h 798"/>
                <a:gd name="T10" fmla="*/ 359 w 515"/>
                <a:gd name="T11" fmla="*/ 682 h 798"/>
                <a:gd name="T12" fmla="*/ 343 w 515"/>
                <a:gd name="T13" fmla="*/ 684 h 798"/>
                <a:gd name="T14" fmla="*/ 338 w 515"/>
                <a:gd name="T15" fmla="*/ 748 h 798"/>
                <a:gd name="T16" fmla="*/ 340 w 515"/>
                <a:gd name="T17" fmla="*/ 770 h 798"/>
                <a:gd name="T18" fmla="*/ 338 w 515"/>
                <a:gd name="T19" fmla="*/ 783 h 798"/>
                <a:gd name="T20" fmla="*/ 331 w 515"/>
                <a:gd name="T21" fmla="*/ 798 h 798"/>
                <a:gd name="T22" fmla="*/ 5 w 515"/>
                <a:gd name="T23" fmla="*/ 310 h 798"/>
                <a:gd name="T24" fmla="*/ 0 w 515"/>
                <a:gd name="T25" fmla="*/ 293 h 798"/>
                <a:gd name="T26" fmla="*/ 74 w 515"/>
                <a:gd name="T27" fmla="*/ 0 h 798"/>
                <a:gd name="T28" fmla="*/ 294 w 515"/>
                <a:gd name="T29" fmla="*/ 53 h 798"/>
                <a:gd name="T30" fmla="*/ 408 w 515"/>
                <a:gd name="T31" fmla="*/ 77 h 798"/>
                <a:gd name="T32" fmla="*/ 515 w 515"/>
                <a:gd name="T33" fmla="*/ 98 h 798"/>
                <a:gd name="T34" fmla="*/ 418 w 515"/>
                <a:gd name="T35" fmla="*/ 606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5" h="798">
                  <a:moveTo>
                    <a:pt x="418" y="606"/>
                  </a:moveTo>
                  <a:lnTo>
                    <a:pt x="401" y="687"/>
                  </a:lnTo>
                  <a:lnTo>
                    <a:pt x="392" y="700"/>
                  </a:lnTo>
                  <a:lnTo>
                    <a:pt x="382" y="700"/>
                  </a:lnTo>
                  <a:lnTo>
                    <a:pt x="375" y="689"/>
                  </a:lnTo>
                  <a:lnTo>
                    <a:pt x="359" y="682"/>
                  </a:lnTo>
                  <a:lnTo>
                    <a:pt x="343" y="684"/>
                  </a:lnTo>
                  <a:lnTo>
                    <a:pt x="338" y="748"/>
                  </a:lnTo>
                  <a:lnTo>
                    <a:pt x="340" y="770"/>
                  </a:lnTo>
                  <a:lnTo>
                    <a:pt x="338" y="783"/>
                  </a:lnTo>
                  <a:lnTo>
                    <a:pt x="331" y="798"/>
                  </a:lnTo>
                  <a:lnTo>
                    <a:pt x="5" y="310"/>
                  </a:lnTo>
                  <a:lnTo>
                    <a:pt x="0" y="293"/>
                  </a:lnTo>
                  <a:lnTo>
                    <a:pt x="74" y="0"/>
                  </a:lnTo>
                  <a:lnTo>
                    <a:pt x="294" y="53"/>
                  </a:lnTo>
                  <a:lnTo>
                    <a:pt x="408" y="77"/>
                  </a:lnTo>
                  <a:lnTo>
                    <a:pt x="515" y="98"/>
                  </a:lnTo>
                  <a:lnTo>
                    <a:pt x="418" y="6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60E862FA-8262-4385-9EBF-64309F5B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2600" y="2376488"/>
              <a:ext cx="214313" cy="449263"/>
            </a:xfrm>
            <a:custGeom>
              <a:avLst/>
              <a:gdLst>
                <a:gd name="T0" fmla="*/ 46 w 135"/>
                <a:gd name="T1" fmla="*/ 8 h 283"/>
                <a:gd name="T2" fmla="*/ 39 w 135"/>
                <a:gd name="T3" fmla="*/ 10 h 283"/>
                <a:gd name="T4" fmla="*/ 34 w 135"/>
                <a:gd name="T5" fmla="*/ 3 h 283"/>
                <a:gd name="T6" fmla="*/ 26 w 135"/>
                <a:gd name="T7" fmla="*/ 10 h 283"/>
                <a:gd name="T8" fmla="*/ 23 w 135"/>
                <a:gd name="T9" fmla="*/ 39 h 283"/>
                <a:gd name="T10" fmla="*/ 29 w 135"/>
                <a:gd name="T11" fmla="*/ 49 h 283"/>
                <a:gd name="T12" fmla="*/ 23 w 135"/>
                <a:gd name="T13" fmla="*/ 65 h 283"/>
                <a:gd name="T14" fmla="*/ 33 w 135"/>
                <a:gd name="T15" fmla="*/ 78 h 283"/>
                <a:gd name="T16" fmla="*/ 31 w 135"/>
                <a:gd name="T17" fmla="*/ 86 h 283"/>
                <a:gd name="T18" fmla="*/ 33 w 135"/>
                <a:gd name="T19" fmla="*/ 93 h 283"/>
                <a:gd name="T20" fmla="*/ 26 w 135"/>
                <a:gd name="T21" fmla="*/ 103 h 283"/>
                <a:gd name="T22" fmla="*/ 20 w 135"/>
                <a:gd name="T23" fmla="*/ 104 h 283"/>
                <a:gd name="T24" fmla="*/ 18 w 135"/>
                <a:gd name="T25" fmla="*/ 111 h 283"/>
                <a:gd name="T26" fmla="*/ 8 w 135"/>
                <a:gd name="T27" fmla="*/ 116 h 283"/>
                <a:gd name="T28" fmla="*/ 5 w 135"/>
                <a:gd name="T29" fmla="*/ 122 h 283"/>
                <a:gd name="T30" fmla="*/ 12 w 135"/>
                <a:gd name="T31" fmla="*/ 138 h 283"/>
                <a:gd name="T32" fmla="*/ 8 w 135"/>
                <a:gd name="T33" fmla="*/ 150 h 283"/>
                <a:gd name="T34" fmla="*/ 12 w 135"/>
                <a:gd name="T35" fmla="*/ 156 h 283"/>
                <a:gd name="T36" fmla="*/ 7 w 135"/>
                <a:gd name="T37" fmla="*/ 166 h 283"/>
                <a:gd name="T38" fmla="*/ 8 w 135"/>
                <a:gd name="T39" fmla="*/ 174 h 283"/>
                <a:gd name="T40" fmla="*/ 2 w 135"/>
                <a:gd name="T41" fmla="*/ 182 h 283"/>
                <a:gd name="T42" fmla="*/ 3 w 135"/>
                <a:gd name="T43" fmla="*/ 194 h 283"/>
                <a:gd name="T44" fmla="*/ 0 w 135"/>
                <a:gd name="T45" fmla="*/ 199 h 283"/>
                <a:gd name="T46" fmla="*/ 3 w 135"/>
                <a:gd name="T47" fmla="*/ 220 h 283"/>
                <a:gd name="T48" fmla="*/ 7 w 135"/>
                <a:gd name="T49" fmla="*/ 226 h 283"/>
                <a:gd name="T50" fmla="*/ 3 w 135"/>
                <a:gd name="T51" fmla="*/ 238 h 283"/>
                <a:gd name="T52" fmla="*/ 8 w 135"/>
                <a:gd name="T53" fmla="*/ 248 h 283"/>
                <a:gd name="T54" fmla="*/ 7 w 135"/>
                <a:gd name="T55" fmla="*/ 259 h 283"/>
                <a:gd name="T56" fmla="*/ 5 w 135"/>
                <a:gd name="T57" fmla="*/ 264 h 283"/>
                <a:gd name="T58" fmla="*/ 5 w 135"/>
                <a:gd name="T59" fmla="*/ 270 h 283"/>
                <a:gd name="T60" fmla="*/ 15 w 135"/>
                <a:gd name="T61" fmla="*/ 283 h 283"/>
                <a:gd name="T62" fmla="*/ 99 w 135"/>
                <a:gd name="T63" fmla="*/ 265 h 283"/>
                <a:gd name="T64" fmla="*/ 104 w 135"/>
                <a:gd name="T65" fmla="*/ 259 h 283"/>
                <a:gd name="T66" fmla="*/ 106 w 135"/>
                <a:gd name="T67" fmla="*/ 251 h 283"/>
                <a:gd name="T68" fmla="*/ 114 w 135"/>
                <a:gd name="T69" fmla="*/ 248 h 283"/>
                <a:gd name="T70" fmla="*/ 117 w 135"/>
                <a:gd name="T71" fmla="*/ 243 h 283"/>
                <a:gd name="T72" fmla="*/ 125 w 135"/>
                <a:gd name="T73" fmla="*/ 238 h 283"/>
                <a:gd name="T74" fmla="*/ 130 w 135"/>
                <a:gd name="T75" fmla="*/ 239 h 283"/>
                <a:gd name="T76" fmla="*/ 135 w 135"/>
                <a:gd name="T77" fmla="*/ 217 h 283"/>
                <a:gd name="T78" fmla="*/ 124 w 135"/>
                <a:gd name="T79" fmla="*/ 210 h 283"/>
                <a:gd name="T80" fmla="*/ 121 w 135"/>
                <a:gd name="T81" fmla="*/ 200 h 283"/>
                <a:gd name="T82" fmla="*/ 106 w 135"/>
                <a:gd name="T83" fmla="*/ 191 h 283"/>
                <a:gd name="T84" fmla="*/ 103 w 135"/>
                <a:gd name="T85" fmla="*/ 173 h 283"/>
                <a:gd name="T86" fmla="*/ 47 w 135"/>
                <a:gd name="T87" fmla="*/ 0 h 283"/>
                <a:gd name="T88" fmla="*/ 46 w 135"/>
                <a:gd name="T89" fmla="*/ 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83">
                  <a:moveTo>
                    <a:pt x="46" y="8"/>
                  </a:moveTo>
                  <a:lnTo>
                    <a:pt x="39" y="10"/>
                  </a:lnTo>
                  <a:lnTo>
                    <a:pt x="34" y="3"/>
                  </a:lnTo>
                  <a:lnTo>
                    <a:pt x="26" y="10"/>
                  </a:lnTo>
                  <a:lnTo>
                    <a:pt x="23" y="39"/>
                  </a:lnTo>
                  <a:lnTo>
                    <a:pt x="29" y="49"/>
                  </a:lnTo>
                  <a:lnTo>
                    <a:pt x="23" y="65"/>
                  </a:lnTo>
                  <a:lnTo>
                    <a:pt x="33" y="78"/>
                  </a:lnTo>
                  <a:lnTo>
                    <a:pt x="31" y="86"/>
                  </a:lnTo>
                  <a:lnTo>
                    <a:pt x="33" y="93"/>
                  </a:lnTo>
                  <a:lnTo>
                    <a:pt x="26" y="103"/>
                  </a:lnTo>
                  <a:lnTo>
                    <a:pt x="20" y="104"/>
                  </a:lnTo>
                  <a:lnTo>
                    <a:pt x="18" y="111"/>
                  </a:lnTo>
                  <a:lnTo>
                    <a:pt x="8" y="116"/>
                  </a:lnTo>
                  <a:lnTo>
                    <a:pt x="5" y="122"/>
                  </a:lnTo>
                  <a:lnTo>
                    <a:pt x="12" y="138"/>
                  </a:lnTo>
                  <a:lnTo>
                    <a:pt x="8" y="150"/>
                  </a:lnTo>
                  <a:lnTo>
                    <a:pt x="12" y="156"/>
                  </a:lnTo>
                  <a:lnTo>
                    <a:pt x="7" y="166"/>
                  </a:lnTo>
                  <a:lnTo>
                    <a:pt x="8" y="174"/>
                  </a:lnTo>
                  <a:lnTo>
                    <a:pt x="2" y="182"/>
                  </a:lnTo>
                  <a:lnTo>
                    <a:pt x="3" y="194"/>
                  </a:lnTo>
                  <a:lnTo>
                    <a:pt x="0" y="199"/>
                  </a:lnTo>
                  <a:lnTo>
                    <a:pt x="3" y="220"/>
                  </a:lnTo>
                  <a:lnTo>
                    <a:pt x="7" y="226"/>
                  </a:lnTo>
                  <a:lnTo>
                    <a:pt x="3" y="238"/>
                  </a:lnTo>
                  <a:lnTo>
                    <a:pt x="8" y="248"/>
                  </a:lnTo>
                  <a:lnTo>
                    <a:pt x="7" y="259"/>
                  </a:lnTo>
                  <a:lnTo>
                    <a:pt x="5" y="264"/>
                  </a:lnTo>
                  <a:lnTo>
                    <a:pt x="5" y="270"/>
                  </a:lnTo>
                  <a:lnTo>
                    <a:pt x="15" y="283"/>
                  </a:lnTo>
                  <a:lnTo>
                    <a:pt x="99" y="265"/>
                  </a:lnTo>
                  <a:lnTo>
                    <a:pt x="104" y="259"/>
                  </a:lnTo>
                  <a:lnTo>
                    <a:pt x="106" y="251"/>
                  </a:lnTo>
                  <a:lnTo>
                    <a:pt x="114" y="248"/>
                  </a:lnTo>
                  <a:lnTo>
                    <a:pt x="117" y="243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5" y="217"/>
                  </a:lnTo>
                  <a:lnTo>
                    <a:pt x="124" y="210"/>
                  </a:lnTo>
                  <a:lnTo>
                    <a:pt x="121" y="200"/>
                  </a:lnTo>
                  <a:lnTo>
                    <a:pt x="106" y="191"/>
                  </a:lnTo>
                  <a:lnTo>
                    <a:pt x="103" y="173"/>
                  </a:lnTo>
                  <a:lnTo>
                    <a:pt x="47" y="0"/>
                  </a:lnTo>
                  <a:lnTo>
                    <a:pt x="46" y="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34599E80-BBA5-4C68-AC9F-2A910E63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3105151"/>
              <a:ext cx="169863" cy="398463"/>
            </a:xfrm>
            <a:custGeom>
              <a:avLst/>
              <a:gdLst>
                <a:gd name="T0" fmla="*/ 92 w 107"/>
                <a:gd name="T1" fmla="*/ 23 h 251"/>
                <a:gd name="T2" fmla="*/ 24 w 107"/>
                <a:gd name="T3" fmla="*/ 0 h 251"/>
                <a:gd name="T4" fmla="*/ 16 w 107"/>
                <a:gd name="T5" fmla="*/ 12 h 251"/>
                <a:gd name="T6" fmla="*/ 16 w 107"/>
                <a:gd name="T7" fmla="*/ 23 h 251"/>
                <a:gd name="T8" fmla="*/ 3 w 107"/>
                <a:gd name="T9" fmla="*/ 47 h 251"/>
                <a:gd name="T10" fmla="*/ 9 w 107"/>
                <a:gd name="T11" fmla="*/ 55 h 251"/>
                <a:gd name="T12" fmla="*/ 6 w 107"/>
                <a:gd name="T13" fmla="*/ 65 h 251"/>
                <a:gd name="T14" fmla="*/ 1 w 107"/>
                <a:gd name="T15" fmla="*/ 70 h 251"/>
                <a:gd name="T16" fmla="*/ 5 w 107"/>
                <a:gd name="T17" fmla="*/ 86 h 251"/>
                <a:gd name="T18" fmla="*/ 16 w 107"/>
                <a:gd name="T19" fmla="*/ 91 h 251"/>
                <a:gd name="T20" fmla="*/ 21 w 107"/>
                <a:gd name="T21" fmla="*/ 104 h 251"/>
                <a:gd name="T22" fmla="*/ 31 w 107"/>
                <a:gd name="T23" fmla="*/ 109 h 251"/>
                <a:gd name="T24" fmla="*/ 50 w 107"/>
                <a:gd name="T25" fmla="*/ 124 h 251"/>
                <a:gd name="T26" fmla="*/ 35 w 107"/>
                <a:gd name="T27" fmla="*/ 135 h 251"/>
                <a:gd name="T28" fmla="*/ 27 w 107"/>
                <a:gd name="T29" fmla="*/ 147 h 251"/>
                <a:gd name="T30" fmla="*/ 19 w 107"/>
                <a:gd name="T31" fmla="*/ 161 h 251"/>
                <a:gd name="T32" fmla="*/ 13 w 107"/>
                <a:gd name="T33" fmla="*/ 163 h 251"/>
                <a:gd name="T34" fmla="*/ 6 w 107"/>
                <a:gd name="T35" fmla="*/ 171 h 251"/>
                <a:gd name="T36" fmla="*/ 1 w 107"/>
                <a:gd name="T37" fmla="*/ 181 h 251"/>
                <a:gd name="T38" fmla="*/ 0 w 107"/>
                <a:gd name="T39" fmla="*/ 191 h 251"/>
                <a:gd name="T40" fmla="*/ 3 w 107"/>
                <a:gd name="T41" fmla="*/ 195 h 251"/>
                <a:gd name="T42" fmla="*/ 5 w 107"/>
                <a:gd name="T43" fmla="*/ 207 h 251"/>
                <a:gd name="T44" fmla="*/ 11 w 107"/>
                <a:gd name="T45" fmla="*/ 208 h 251"/>
                <a:gd name="T46" fmla="*/ 22 w 107"/>
                <a:gd name="T47" fmla="*/ 217 h 251"/>
                <a:gd name="T48" fmla="*/ 31 w 107"/>
                <a:gd name="T49" fmla="*/ 220 h 251"/>
                <a:gd name="T50" fmla="*/ 37 w 107"/>
                <a:gd name="T51" fmla="*/ 223 h 251"/>
                <a:gd name="T52" fmla="*/ 39 w 107"/>
                <a:gd name="T53" fmla="*/ 228 h 251"/>
                <a:gd name="T54" fmla="*/ 42 w 107"/>
                <a:gd name="T55" fmla="*/ 230 h 251"/>
                <a:gd name="T56" fmla="*/ 47 w 107"/>
                <a:gd name="T57" fmla="*/ 223 h 251"/>
                <a:gd name="T58" fmla="*/ 50 w 107"/>
                <a:gd name="T59" fmla="*/ 225 h 251"/>
                <a:gd name="T60" fmla="*/ 60 w 107"/>
                <a:gd name="T61" fmla="*/ 226 h 251"/>
                <a:gd name="T62" fmla="*/ 60 w 107"/>
                <a:gd name="T63" fmla="*/ 239 h 251"/>
                <a:gd name="T64" fmla="*/ 60 w 107"/>
                <a:gd name="T65" fmla="*/ 251 h 251"/>
                <a:gd name="T66" fmla="*/ 68 w 107"/>
                <a:gd name="T67" fmla="*/ 248 h 251"/>
                <a:gd name="T68" fmla="*/ 76 w 107"/>
                <a:gd name="T69" fmla="*/ 230 h 251"/>
                <a:gd name="T70" fmla="*/ 83 w 107"/>
                <a:gd name="T71" fmla="*/ 207 h 251"/>
                <a:gd name="T72" fmla="*/ 97 w 107"/>
                <a:gd name="T73" fmla="*/ 194 h 251"/>
                <a:gd name="T74" fmla="*/ 99 w 107"/>
                <a:gd name="T75" fmla="*/ 178 h 251"/>
                <a:gd name="T76" fmla="*/ 97 w 107"/>
                <a:gd name="T77" fmla="*/ 173 h 251"/>
                <a:gd name="T78" fmla="*/ 104 w 107"/>
                <a:gd name="T79" fmla="*/ 160 h 251"/>
                <a:gd name="T80" fmla="*/ 104 w 107"/>
                <a:gd name="T81" fmla="*/ 153 h 251"/>
                <a:gd name="T82" fmla="*/ 101 w 107"/>
                <a:gd name="T83" fmla="*/ 148 h 251"/>
                <a:gd name="T84" fmla="*/ 107 w 107"/>
                <a:gd name="T85" fmla="*/ 135 h 251"/>
                <a:gd name="T86" fmla="*/ 105 w 107"/>
                <a:gd name="T87" fmla="*/ 119 h 251"/>
                <a:gd name="T88" fmla="*/ 102 w 107"/>
                <a:gd name="T89" fmla="*/ 81 h 251"/>
                <a:gd name="T90" fmla="*/ 97 w 107"/>
                <a:gd name="T91" fmla="*/ 75 h 251"/>
                <a:gd name="T92" fmla="*/ 97 w 107"/>
                <a:gd name="T93" fmla="*/ 81 h 251"/>
                <a:gd name="T94" fmla="*/ 99 w 107"/>
                <a:gd name="T95" fmla="*/ 83 h 251"/>
                <a:gd name="T96" fmla="*/ 94 w 107"/>
                <a:gd name="T97" fmla="*/ 83 h 251"/>
                <a:gd name="T98" fmla="*/ 91 w 107"/>
                <a:gd name="T99" fmla="*/ 81 h 251"/>
                <a:gd name="T100" fmla="*/ 86 w 107"/>
                <a:gd name="T101" fmla="*/ 81 h 251"/>
                <a:gd name="T102" fmla="*/ 81 w 107"/>
                <a:gd name="T103" fmla="*/ 83 h 251"/>
                <a:gd name="T104" fmla="*/ 76 w 107"/>
                <a:gd name="T105" fmla="*/ 77 h 251"/>
                <a:gd name="T106" fmla="*/ 79 w 107"/>
                <a:gd name="T107" fmla="*/ 68 h 251"/>
                <a:gd name="T108" fmla="*/ 79 w 107"/>
                <a:gd name="T109" fmla="*/ 64 h 251"/>
                <a:gd name="T110" fmla="*/ 87 w 107"/>
                <a:gd name="T111" fmla="*/ 60 h 251"/>
                <a:gd name="T112" fmla="*/ 91 w 107"/>
                <a:gd name="T113" fmla="*/ 51 h 251"/>
                <a:gd name="T114" fmla="*/ 92 w 107"/>
                <a:gd name="T115" fmla="*/ 2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" h="251">
                  <a:moveTo>
                    <a:pt x="92" y="23"/>
                  </a:moveTo>
                  <a:lnTo>
                    <a:pt x="24" y="0"/>
                  </a:lnTo>
                  <a:lnTo>
                    <a:pt x="16" y="12"/>
                  </a:lnTo>
                  <a:lnTo>
                    <a:pt x="16" y="23"/>
                  </a:lnTo>
                  <a:lnTo>
                    <a:pt x="3" y="47"/>
                  </a:lnTo>
                  <a:lnTo>
                    <a:pt x="9" y="55"/>
                  </a:lnTo>
                  <a:lnTo>
                    <a:pt x="6" y="65"/>
                  </a:lnTo>
                  <a:lnTo>
                    <a:pt x="1" y="70"/>
                  </a:lnTo>
                  <a:lnTo>
                    <a:pt x="5" y="86"/>
                  </a:lnTo>
                  <a:lnTo>
                    <a:pt x="16" y="91"/>
                  </a:lnTo>
                  <a:lnTo>
                    <a:pt x="21" y="104"/>
                  </a:lnTo>
                  <a:lnTo>
                    <a:pt x="31" y="109"/>
                  </a:lnTo>
                  <a:lnTo>
                    <a:pt x="50" y="124"/>
                  </a:lnTo>
                  <a:lnTo>
                    <a:pt x="35" y="135"/>
                  </a:lnTo>
                  <a:lnTo>
                    <a:pt x="27" y="147"/>
                  </a:lnTo>
                  <a:lnTo>
                    <a:pt x="19" y="161"/>
                  </a:lnTo>
                  <a:lnTo>
                    <a:pt x="13" y="163"/>
                  </a:lnTo>
                  <a:lnTo>
                    <a:pt x="6" y="171"/>
                  </a:lnTo>
                  <a:lnTo>
                    <a:pt x="1" y="181"/>
                  </a:lnTo>
                  <a:lnTo>
                    <a:pt x="0" y="191"/>
                  </a:lnTo>
                  <a:lnTo>
                    <a:pt x="3" y="195"/>
                  </a:lnTo>
                  <a:lnTo>
                    <a:pt x="5" y="207"/>
                  </a:lnTo>
                  <a:lnTo>
                    <a:pt x="11" y="208"/>
                  </a:lnTo>
                  <a:lnTo>
                    <a:pt x="22" y="217"/>
                  </a:lnTo>
                  <a:lnTo>
                    <a:pt x="31" y="220"/>
                  </a:lnTo>
                  <a:lnTo>
                    <a:pt x="37" y="223"/>
                  </a:lnTo>
                  <a:lnTo>
                    <a:pt x="39" y="228"/>
                  </a:lnTo>
                  <a:lnTo>
                    <a:pt x="42" y="230"/>
                  </a:lnTo>
                  <a:lnTo>
                    <a:pt x="47" y="223"/>
                  </a:lnTo>
                  <a:lnTo>
                    <a:pt x="50" y="225"/>
                  </a:lnTo>
                  <a:lnTo>
                    <a:pt x="60" y="226"/>
                  </a:lnTo>
                  <a:lnTo>
                    <a:pt x="60" y="239"/>
                  </a:lnTo>
                  <a:lnTo>
                    <a:pt x="60" y="251"/>
                  </a:lnTo>
                  <a:lnTo>
                    <a:pt x="68" y="248"/>
                  </a:lnTo>
                  <a:lnTo>
                    <a:pt x="76" y="230"/>
                  </a:lnTo>
                  <a:lnTo>
                    <a:pt x="83" y="207"/>
                  </a:lnTo>
                  <a:lnTo>
                    <a:pt x="97" y="194"/>
                  </a:lnTo>
                  <a:lnTo>
                    <a:pt x="99" y="178"/>
                  </a:lnTo>
                  <a:lnTo>
                    <a:pt x="97" y="173"/>
                  </a:lnTo>
                  <a:lnTo>
                    <a:pt x="104" y="160"/>
                  </a:lnTo>
                  <a:lnTo>
                    <a:pt x="104" y="153"/>
                  </a:lnTo>
                  <a:lnTo>
                    <a:pt x="101" y="148"/>
                  </a:lnTo>
                  <a:lnTo>
                    <a:pt x="107" y="135"/>
                  </a:lnTo>
                  <a:lnTo>
                    <a:pt x="105" y="119"/>
                  </a:lnTo>
                  <a:lnTo>
                    <a:pt x="102" y="81"/>
                  </a:lnTo>
                  <a:lnTo>
                    <a:pt x="97" y="75"/>
                  </a:lnTo>
                  <a:lnTo>
                    <a:pt x="97" y="81"/>
                  </a:lnTo>
                  <a:lnTo>
                    <a:pt x="99" y="83"/>
                  </a:lnTo>
                  <a:lnTo>
                    <a:pt x="94" y="83"/>
                  </a:lnTo>
                  <a:lnTo>
                    <a:pt x="91" y="81"/>
                  </a:lnTo>
                  <a:lnTo>
                    <a:pt x="86" y="81"/>
                  </a:lnTo>
                  <a:lnTo>
                    <a:pt x="81" y="83"/>
                  </a:lnTo>
                  <a:lnTo>
                    <a:pt x="76" y="77"/>
                  </a:lnTo>
                  <a:lnTo>
                    <a:pt x="79" y="68"/>
                  </a:lnTo>
                  <a:lnTo>
                    <a:pt x="79" y="64"/>
                  </a:lnTo>
                  <a:lnTo>
                    <a:pt x="87" y="60"/>
                  </a:lnTo>
                  <a:lnTo>
                    <a:pt x="91" y="51"/>
                  </a:lnTo>
                  <a:lnTo>
                    <a:pt x="92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38F673E-F180-4B75-A26A-940FF976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3997326"/>
              <a:ext cx="898525" cy="931863"/>
            </a:xfrm>
            <a:custGeom>
              <a:avLst/>
              <a:gdLst>
                <a:gd name="T0" fmla="*/ 563 w 566"/>
                <a:gd name="T1" fmla="*/ 101 h 587"/>
                <a:gd name="T2" fmla="*/ 560 w 566"/>
                <a:gd name="T3" fmla="*/ 101 h 587"/>
                <a:gd name="T4" fmla="*/ 522 w 566"/>
                <a:gd name="T5" fmla="*/ 563 h 587"/>
                <a:gd name="T6" fmla="*/ 374 w 566"/>
                <a:gd name="T7" fmla="*/ 551 h 587"/>
                <a:gd name="T8" fmla="*/ 215 w 566"/>
                <a:gd name="T9" fmla="*/ 533 h 587"/>
                <a:gd name="T10" fmla="*/ 213 w 566"/>
                <a:gd name="T11" fmla="*/ 548 h 587"/>
                <a:gd name="T12" fmla="*/ 223 w 566"/>
                <a:gd name="T13" fmla="*/ 558 h 587"/>
                <a:gd name="T14" fmla="*/ 80 w 566"/>
                <a:gd name="T15" fmla="*/ 538 h 587"/>
                <a:gd name="T16" fmla="*/ 73 w 566"/>
                <a:gd name="T17" fmla="*/ 587 h 587"/>
                <a:gd name="T18" fmla="*/ 0 w 566"/>
                <a:gd name="T19" fmla="*/ 576 h 587"/>
                <a:gd name="T20" fmla="*/ 80 w 566"/>
                <a:gd name="T21" fmla="*/ 0 h 587"/>
                <a:gd name="T22" fmla="*/ 325 w 566"/>
                <a:gd name="T23" fmla="*/ 29 h 587"/>
                <a:gd name="T24" fmla="*/ 566 w 566"/>
                <a:gd name="T25" fmla="*/ 52 h 587"/>
                <a:gd name="T26" fmla="*/ 563 w 566"/>
                <a:gd name="T27" fmla="*/ 10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587">
                  <a:moveTo>
                    <a:pt x="563" y="101"/>
                  </a:moveTo>
                  <a:lnTo>
                    <a:pt x="560" y="101"/>
                  </a:lnTo>
                  <a:lnTo>
                    <a:pt x="522" y="563"/>
                  </a:lnTo>
                  <a:lnTo>
                    <a:pt x="374" y="551"/>
                  </a:lnTo>
                  <a:lnTo>
                    <a:pt x="215" y="533"/>
                  </a:lnTo>
                  <a:lnTo>
                    <a:pt x="213" y="548"/>
                  </a:lnTo>
                  <a:lnTo>
                    <a:pt x="223" y="558"/>
                  </a:lnTo>
                  <a:lnTo>
                    <a:pt x="80" y="538"/>
                  </a:lnTo>
                  <a:lnTo>
                    <a:pt x="73" y="587"/>
                  </a:lnTo>
                  <a:lnTo>
                    <a:pt x="0" y="576"/>
                  </a:lnTo>
                  <a:lnTo>
                    <a:pt x="80" y="0"/>
                  </a:lnTo>
                  <a:lnTo>
                    <a:pt x="325" y="29"/>
                  </a:lnTo>
                  <a:lnTo>
                    <a:pt x="566" y="52"/>
                  </a:lnTo>
                  <a:lnTo>
                    <a:pt x="563" y="10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272D6BED-181A-4C1F-AEA8-02E3445A7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1388" y="2490788"/>
              <a:ext cx="976313" cy="741363"/>
            </a:xfrm>
            <a:custGeom>
              <a:avLst/>
              <a:gdLst>
                <a:gd name="T0" fmla="*/ 596 w 615"/>
                <a:gd name="T1" fmla="*/ 351 h 467"/>
                <a:gd name="T2" fmla="*/ 464 w 615"/>
                <a:gd name="T3" fmla="*/ 454 h 467"/>
                <a:gd name="T4" fmla="*/ 480 w 615"/>
                <a:gd name="T5" fmla="*/ 449 h 467"/>
                <a:gd name="T6" fmla="*/ 524 w 615"/>
                <a:gd name="T7" fmla="*/ 434 h 467"/>
                <a:gd name="T8" fmla="*/ 503 w 615"/>
                <a:gd name="T9" fmla="*/ 441 h 467"/>
                <a:gd name="T10" fmla="*/ 521 w 615"/>
                <a:gd name="T11" fmla="*/ 426 h 467"/>
                <a:gd name="T12" fmla="*/ 545 w 615"/>
                <a:gd name="T13" fmla="*/ 420 h 467"/>
                <a:gd name="T14" fmla="*/ 553 w 615"/>
                <a:gd name="T15" fmla="*/ 410 h 467"/>
                <a:gd name="T16" fmla="*/ 597 w 615"/>
                <a:gd name="T17" fmla="*/ 381 h 467"/>
                <a:gd name="T18" fmla="*/ 607 w 615"/>
                <a:gd name="T19" fmla="*/ 364 h 467"/>
                <a:gd name="T20" fmla="*/ 597 w 615"/>
                <a:gd name="T21" fmla="*/ 376 h 467"/>
                <a:gd name="T22" fmla="*/ 586 w 615"/>
                <a:gd name="T23" fmla="*/ 381 h 467"/>
                <a:gd name="T24" fmla="*/ 578 w 615"/>
                <a:gd name="T25" fmla="*/ 371 h 467"/>
                <a:gd name="T26" fmla="*/ 581 w 615"/>
                <a:gd name="T27" fmla="*/ 379 h 467"/>
                <a:gd name="T28" fmla="*/ 563 w 615"/>
                <a:gd name="T29" fmla="*/ 394 h 467"/>
                <a:gd name="T30" fmla="*/ 573 w 615"/>
                <a:gd name="T31" fmla="*/ 374 h 467"/>
                <a:gd name="T32" fmla="*/ 591 w 615"/>
                <a:gd name="T33" fmla="*/ 361 h 467"/>
                <a:gd name="T34" fmla="*/ 579 w 615"/>
                <a:gd name="T35" fmla="*/ 364 h 467"/>
                <a:gd name="T36" fmla="*/ 563 w 615"/>
                <a:gd name="T37" fmla="*/ 382 h 467"/>
                <a:gd name="T38" fmla="*/ 519 w 615"/>
                <a:gd name="T39" fmla="*/ 399 h 467"/>
                <a:gd name="T40" fmla="*/ 506 w 615"/>
                <a:gd name="T41" fmla="*/ 408 h 467"/>
                <a:gd name="T42" fmla="*/ 495 w 615"/>
                <a:gd name="T43" fmla="*/ 408 h 467"/>
                <a:gd name="T44" fmla="*/ 485 w 615"/>
                <a:gd name="T45" fmla="*/ 415 h 467"/>
                <a:gd name="T46" fmla="*/ 480 w 615"/>
                <a:gd name="T47" fmla="*/ 425 h 467"/>
                <a:gd name="T48" fmla="*/ 469 w 615"/>
                <a:gd name="T49" fmla="*/ 431 h 467"/>
                <a:gd name="T50" fmla="*/ 457 w 615"/>
                <a:gd name="T51" fmla="*/ 451 h 467"/>
                <a:gd name="T52" fmla="*/ 448 w 615"/>
                <a:gd name="T53" fmla="*/ 464 h 467"/>
                <a:gd name="T54" fmla="*/ 461 w 615"/>
                <a:gd name="T55" fmla="*/ 452 h 467"/>
                <a:gd name="T56" fmla="*/ 409 w 615"/>
                <a:gd name="T57" fmla="*/ 16 h 467"/>
                <a:gd name="T58" fmla="*/ 415 w 615"/>
                <a:gd name="T59" fmla="*/ 42 h 467"/>
                <a:gd name="T60" fmla="*/ 427 w 615"/>
                <a:gd name="T61" fmla="*/ 71 h 467"/>
                <a:gd name="T62" fmla="*/ 438 w 615"/>
                <a:gd name="T63" fmla="*/ 125 h 467"/>
                <a:gd name="T64" fmla="*/ 441 w 615"/>
                <a:gd name="T65" fmla="*/ 136 h 467"/>
                <a:gd name="T66" fmla="*/ 462 w 615"/>
                <a:gd name="T67" fmla="*/ 219 h 467"/>
                <a:gd name="T68" fmla="*/ 469 w 615"/>
                <a:gd name="T69" fmla="*/ 298 h 467"/>
                <a:gd name="T70" fmla="*/ 474 w 615"/>
                <a:gd name="T71" fmla="*/ 397 h 467"/>
                <a:gd name="T72" fmla="*/ 469 w 615"/>
                <a:gd name="T73" fmla="*/ 431 h 467"/>
                <a:gd name="T74" fmla="*/ 462 w 615"/>
                <a:gd name="T75" fmla="*/ 410 h 467"/>
                <a:gd name="T76" fmla="*/ 378 w 615"/>
                <a:gd name="T77" fmla="*/ 384 h 467"/>
                <a:gd name="T78" fmla="*/ 340 w 615"/>
                <a:gd name="T79" fmla="*/ 346 h 467"/>
                <a:gd name="T80" fmla="*/ 4 w 615"/>
                <a:gd name="T81" fmla="*/ 399 h 467"/>
                <a:gd name="T82" fmla="*/ 23 w 615"/>
                <a:gd name="T83" fmla="*/ 345 h 467"/>
                <a:gd name="T84" fmla="*/ 54 w 615"/>
                <a:gd name="T85" fmla="*/ 312 h 467"/>
                <a:gd name="T86" fmla="*/ 43 w 615"/>
                <a:gd name="T87" fmla="*/ 289 h 467"/>
                <a:gd name="T88" fmla="*/ 69 w 615"/>
                <a:gd name="T89" fmla="*/ 244 h 467"/>
                <a:gd name="T90" fmla="*/ 142 w 615"/>
                <a:gd name="T91" fmla="*/ 244 h 467"/>
                <a:gd name="T92" fmla="*/ 170 w 615"/>
                <a:gd name="T93" fmla="*/ 232 h 467"/>
                <a:gd name="T94" fmla="*/ 207 w 615"/>
                <a:gd name="T95" fmla="*/ 215 h 467"/>
                <a:gd name="T96" fmla="*/ 233 w 615"/>
                <a:gd name="T97" fmla="*/ 195 h 467"/>
                <a:gd name="T98" fmla="*/ 223 w 615"/>
                <a:gd name="T99" fmla="*/ 164 h 467"/>
                <a:gd name="T100" fmla="*/ 225 w 615"/>
                <a:gd name="T101" fmla="*/ 149 h 467"/>
                <a:gd name="T102" fmla="*/ 243 w 615"/>
                <a:gd name="T103" fmla="*/ 101 h 467"/>
                <a:gd name="T104" fmla="*/ 290 w 615"/>
                <a:gd name="T105" fmla="*/ 31 h 467"/>
                <a:gd name="T106" fmla="*/ 407 w 615"/>
                <a:gd name="T10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5" h="467">
                  <a:moveTo>
                    <a:pt x="604" y="346"/>
                  </a:moveTo>
                  <a:lnTo>
                    <a:pt x="597" y="346"/>
                  </a:lnTo>
                  <a:lnTo>
                    <a:pt x="596" y="351"/>
                  </a:lnTo>
                  <a:lnTo>
                    <a:pt x="604" y="346"/>
                  </a:lnTo>
                  <a:close/>
                  <a:moveTo>
                    <a:pt x="461" y="452"/>
                  </a:moveTo>
                  <a:lnTo>
                    <a:pt x="464" y="454"/>
                  </a:lnTo>
                  <a:lnTo>
                    <a:pt x="471" y="454"/>
                  </a:lnTo>
                  <a:lnTo>
                    <a:pt x="475" y="454"/>
                  </a:lnTo>
                  <a:lnTo>
                    <a:pt x="480" y="449"/>
                  </a:lnTo>
                  <a:lnTo>
                    <a:pt x="488" y="449"/>
                  </a:lnTo>
                  <a:lnTo>
                    <a:pt x="500" y="444"/>
                  </a:lnTo>
                  <a:lnTo>
                    <a:pt x="524" y="434"/>
                  </a:lnTo>
                  <a:lnTo>
                    <a:pt x="521" y="433"/>
                  </a:lnTo>
                  <a:lnTo>
                    <a:pt x="513" y="436"/>
                  </a:lnTo>
                  <a:lnTo>
                    <a:pt x="503" y="441"/>
                  </a:lnTo>
                  <a:lnTo>
                    <a:pt x="505" y="436"/>
                  </a:lnTo>
                  <a:lnTo>
                    <a:pt x="516" y="431"/>
                  </a:lnTo>
                  <a:lnTo>
                    <a:pt x="521" y="426"/>
                  </a:lnTo>
                  <a:lnTo>
                    <a:pt x="526" y="428"/>
                  </a:lnTo>
                  <a:lnTo>
                    <a:pt x="545" y="416"/>
                  </a:lnTo>
                  <a:lnTo>
                    <a:pt x="545" y="420"/>
                  </a:lnTo>
                  <a:lnTo>
                    <a:pt x="526" y="434"/>
                  </a:lnTo>
                  <a:lnTo>
                    <a:pt x="547" y="421"/>
                  </a:lnTo>
                  <a:lnTo>
                    <a:pt x="553" y="410"/>
                  </a:lnTo>
                  <a:lnTo>
                    <a:pt x="562" y="410"/>
                  </a:lnTo>
                  <a:lnTo>
                    <a:pt x="583" y="395"/>
                  </a:lnTo>
                  <a:lnTo>
                    <a:pt x="597" y="381"/>
                  </a:lnTo>
                  <a:lnTo>
                    <a:pt x="610" y="371"/>
                  </a:lnTo>
                  <a:lnTo>
                    <a:pt x="615" y="364"/>
                  </a:lnTo>
                  <a:lnTo>
                    <a:pt x="607" y="364"/>
                  </a:lnTo>
                  <a:lnTo>
                    <a:pt x="602" y="369"/>
                  </a:lnTo>
                  <a:lnTo>
                    <a:pt x="602" y="372"/>
                  </a:lnTo>
                  <a:lnTo>
                    <a:pt x="597" y="376"/>
                  </a:lnTo>
                  <a:lnTo>
                    <a:pt x="594" y="371"/>
                  </a:lnTo>
                  <a:lnTo>
                    <a:pt x="586" y="376"/>
                  </a:lnTo>
                  <a:lnTo>
                    <a:pt x="586" y="381"/>
                  </a:lnTo>
                  <a:lnTo>
                    <a:pt x="581" y="379"/>
                  </a:lnTo>
                  <a:lnTo>
                    <a:pt x="584" y="374"/>
                  </a:lnTo>
                  <a:lnTo>
                    <a:pt x="578" y="371"/>
                  </a:lnTo>
                  <a:lnTo>
                    <a:pt x="576" y="376"/>
                  </a:lnTo>
                  <a:lnTo>
                    <a:pt x="579" y="377"/>
                  </a:lnTo>
                  <a:lnTo>
                    <a:pt x="581" y="379"/>
                  </a:lnTo>
                  <a:lnTo>
                    <a:pt x="579" y="382"/>
                  </a:lnTo>
                  <a:lnTo>
                    <a:pt x="573" y="394"/>
                  </a:lnTo>
                  <a:lnTo>
                    <a:pt x="563" y="394"/>
                  </a:lnTo>
                  <a:lnTo>
                    <a:pt x="568" y="385"/>
                  </a:lnTo>
                  <a:lnTo>
                    <a:pt x="573" y="382"/>
                  </a:lnTo>
                  <a:lnTo>
                    <a:pt x="573" y="374"/>
                  </a:lnTo>
                  <a:lnTo>
                    <a:pt x="579" y="368"/>
                  </a:lnTo>
                  <a:lnTo>
                    <a:pt x="584" y="364"/>
                  </a:lnTo>
                  <a:lnTo>
                    <a:pt x="591" y="361"/>
                  </a:lnTo>
                  <a:lnTo>
                    <a:pt x="586" y="359"/>
                  </a:lnTo>
                  <a:lnTo>
                    <a:pt x="583" y="364"/>
                  </a:lnTo>
                  <a:lnTo>
                    <a:pt x="579" y="364"/>
                  </a:lnTo>
                  <a:lnTo>
                    <a:pt x="575" y="368"/>
                  </a:lnTo>
                  <a:lnTo>
                    <a:pt x="573" y="372"/>
                  </a:lnTo>
                  <a:lnTo>
                    <a:pt x="563" y="382"/>
                  </a:lnTo>
                  <a:lnTo>
                    <a:pt x="562" y="385"/>
                  </a:lnTo>
                  <a:lnTo>
                    <a:pt x="555" y="390"/>
                  </a:lnTo>
                  <a:lnTo>
                    <a:pt x="519" y="399"/>
                  </a:lnTo>
                  <a:lnTo>
                    <a:pt x="519" y="403"/>
                  </a:lnTo>
                  <a:lnTo>
                    <a:pt x="516" y="407"/>
                  </a:lnTo>
                  <a:lnTo>
                    <a:pt x="506" y="408"/>
                  </a:lnTo>
                  <a:lnTo>
                    <a:pt x="501" y="405"/>
                  </a:lnTo>
                  <a:lnTo>
                    <a:pt x="500" y="410"/>
                  </a:lnTo>
                  <a:lnTo>
                    <a:pt x="495" y="408"/>
                  </a:lnTo>
                  <a:lnTo>
                    <a:pt x="497" y="413"/>
                  </a:lnTo>
                  <a:lnTo>
                    <a:pt x="490" y="413"/>
                  </a:lnTo>
                  <a:lnTo>
                    <a:pt x="485" y="415"/>
                  </a:lnTo>
                  <a:lnTo>
                    <a:pt x="484" y="420"/>
                  </a:lnTo>
                  <a:lnTo>
                    <a:pt x="479" y="420"/>
                  </a:lnTo>
                  <a:lnTo>
                    <a:pt x="480" y="425"/>
                  </a:lnTo>
                  <a:lnTo>
                    <a:pt x="477" y="425"/>
                  </a:lnTo>
                  <a:lnTo>
                    <a:pt x="477" y="429"/>
                  </a:lnTo>
                  <a:lnTo>
                    <a:pt x="469" y="431"/>
                  </a:lnTo>
                  <a:lnTo>
                    <a:pt x="462" y="442"/>
                  </a:lnTo>
                  <a:lnTo>
                    <a:pt x="461" y="452"/>
                  </a:lnTo>
                  <a:close/>
                  <a:moveTo>
                    <a:pt x="457" y="451"/>
                  </a:moveTo>
                  <a:lnTo>
                    <a:pt x="451" y="452"/>
                  </a:lnTo>
                  <a:lnTo>
                    <a:pt x="451" y="457"/>
                  </a:lnTo>
                  <a:lnTo>
                    <a:pt x="448" y="464"/>
                  </a:lnTo>
                  <a:lnTo>
                    <a:pt x="449" y="467"/>
                  </a:lnTo>
                  <a:lnTo>
                    <a:pt x="461" y="457"/>
                  </a:lnTo>
                  <a:lnTo>
                    <a:pt x="461" y="452"/>
                  </a:lnTo>
                  <a:lnTo>
                    <a:pt x="457" y="451"/>
                  </a:lnTo>
                  <a:close/>
                  <a:moveTo>
                    <a:pt x="410" y="6"/>
                  </a:moveTo>
                  <a:lnTo>
                    <a:pt x="409" y="16"/>
                  </a:lnTo>
                  <a:lnTo>
                    <a:pt x="415" y="19"/>
                  </a:lnTo>
                  <a:lnTo>
                    <a:pt x="412" y="27"/>
                  </a:lnTo>
                  <a:lnTo>
                    <a:pt x="415" y="42"/>
                  </a:lnTo>
                  <a:lnTo>
                    <a:pt x="425" y="52"/>
                  </a:lnTo>
                  <a:lnTo>
                    <a:pt x="423" y="63"/>
                  </a:lnTo>
                  <a:lnTo>
                    <a:pt x="427" y="71"/>
                  </a:lnTo>
                  <a:lnTo>
                    <a:pt x="425" y="76"/>
                  </a:lnTo>
                  <a:lnTo>
                    <a:pt x="423" y="94"/>
                  </a:lnTo>
                  <a:lnTo>
                    <a:pt x="438" y="125"/>
                  </a:lnTo>
                  <a:lnTo>
                    <a:pt x="433" y="133"/>
                  </a:lnTo>
                  <a:lnTo>
                    <a:pt x="438" y="145"/>
                  </a:lnTo>
                  <a:lnTo>
                    <a:pt x="441" y="136"/>
                  </a:lnTo>
                  <a:lnTo>
                    <a:pt x="451" y="143"/>
                  </a:lnTo>
                  <a:lnTo>
                    <a:pt x="464" y="210"/>
                  </a:lnTo>
                  <a:lnTo>
                    <a:pt x="462" y="219"/>
                  </a:lnTo>
                  <a:lnTo>
                    <a:pt x="467" y="224"/>
                  </a:lnTo>
                  <a:lnTo>
                    <a:pt x="466" y="293"/>
                  </a:lnTo>
                  <a:lnTo>
                    <a:pt x="469" y="298"/>
                  </a:lnTo>
                  <a:lnTo>
                    <a:pt x="482" y="374"/>
                  </a:lnTo>
                  <a:lnTo>
                    <a:pt x="490" y="381"/>
                  </a:lnTo>
                  <a:lnTo>
                    <a:pt x="474" y="397"/>
                  </a:lnTo>
                  <a:lnTo>
                    <a:pt x="482" y="407"/>
                  </a:lnTo>
                  <a:lnTo>
                    <a:pt x="475" y="423"/>
                  </a:lnTo>
                  <a:lnTo>
                    <a:pt x="469" y="431"/>
                  </a:lnTo>
                  <a:lnTo>
                    <a:pt x="461" y="441"/>
                  </a:lnTo>
                  <a:lnTo>
                    <a:pt x="461" y="438"/>
                  </a:lnTo>
                  <a:lnTo>
                    <a:pt x="462" y="410"/>
                  </a:lnTo>
                  <a:lnTo>
                    <a:pt x="394" y="387"/>
                  </a:lnTo>
                  <a:lnTo>
                    <a:pt x="388" y="382"/>
                  </a:lnTo>
                  <a:lnTo>
                    <a:pt x="378" y="384"/>
                  </a:lnTo>
                  <a:lnTo>
                    <a:pt x="365" y="374"/>
                  </a:lnTo>
                  <a:lnTo>
                    <a:pt x="350" y="346"/>
                  </a:lnTo>
                  <a:lnTo>
                    <a:pt x="340" y="346"/>
                  </a:lnTo>
                  <a:lnTo>
                    <a:pt x="339" y="340"/>
                  </a:lnTo>
                  <a:lnTo>
                    <a:pt x="331" y="335"/>
                  </a:lnTo>
                  <a:lnTo>
                    <a:pt x="4" y="399"/>
                  </a:lnTo>
                  <a:lnTo>
                    <a:pt x="0" y="371"/>
                  </a:lnTo>
                  <a:lnTo>
                    <a:pt x="20" y="353"/>
                  </a:lnTo>
                  <a:lnTo>
                    <a:pt x="23" y="345"/>
                  </a:lnTo>
                  <a:lnTo>
                    <a:pt x="41" y="333"/>
                  </a:lnTo>
                  <a:lnTo>
                    <a:pt x="44" y="322"/>
                  </a:lnTo>
                  <a:lnTo>
                    <a:pt x="54" y="312"/>
                  </a:lnTo>
                  <a:lnTo>
                    <a:pt x="57" y="307"/>
                  </a:lnTo>
                  <a:lnTo>
                    <a:pt x="51" y="293"/>
                  </a:lnTo>
                  <a:lnTo>
                    <a:pt x="43" y="289"/>
                  </a:lnTo>
                  <a:lnTo>
                    <a:pt x="35" y="276"/>
                  </a:lnTo>
                  <a:lnTo>
                    <a:pt x="33" y="262"/>
                  </a:lnTo>
                  <a:lnTo>
                    <a:pt x="69" y="244"/>
                  </a:lnTo>
                  <a:lnTo>
                    <a:pt x="106" y="236"/>
                  </a:lnTo>
                  <a:lnTo>
                    <a:pt x="127" y="236"/>
                  </a:lnTo>
                  <a:lnTo>
                    <a:pt x="142" y="244"/>
                  </a:lnTo>
                  <a:lnTo>
                    <a:pt x="145" y="242"/>
                  </a:lnTo>
                  <a:lnTo>
                    <a:pt x="155" y="236"/>
                  </a:lnTo>
                  <a:lnTo>
                    <a:pt x="170" y="232"/>
                  </a:lnTo>
                  <a:lnTo>
                    <a:pt x="184" y="232"/>
                  </a:lnTo>
                  <a:lnTo>
                    <a:pt x="196" y="226"/>
                  </a:lnTo>
                  <a:lnTo>
                    <a:pt x="207" y="215"/>
                  </a:lnTo>
                  <a:lnTo>
                    <a:pt x="218" y="200"/>
                  </a:lnTo>
                  <a:lnTo>
                    <a:pt x="228" y="198"/>
                  </a:lnTo>
                  <a:lnTo>
                    <a:pt x="233" y="195"/>
                  </a:lnTo>
                  <a:lnTo>
                    <a:pt x="235" y="180"/>
                  </a:lnTo>
                  <a:lnTo>
                    <a:pt x="228" y="167"/>
                  </a:lnTo>
                  <a:lnTo>
                    <a:pt x="223" y="164"/>
                  </a:lnTo>
                  <a:lnTo>
                    <a:pt x="231" y="159"/>
                  </a:lnTo>
                  <a:lnTo>
                    <a:pt x="231" y="149"/>
                  </a:lnTo>
                  <a:lnTo>
                    <a:pt x="225" y="149"/>
                  </a:lnTo>
                  <a:lnTo>
                    <a:pt x="213" y="143"/>
                  </a:lnTo>
                  <a:lnTo>
                    <a:pt x="213" y="130"/>
                  </a:lnTo>
                  <a:lnTo>
                    <a:pt x="243" y="101"/>
                  </a:lnTo>
                  <a:lnTo>
                    <a:pt x="246" y="89"/>
                  </a:lnTo>
                  <a:lnTo>
                    <a:pt x="262" y="60"/>
                  </a:lnTo>
                  <a:lnTo>
                    <a:pt x="290" y="31"/>
                  </a:lnTo>
                  <a:lnTo>
                    <a:pt x="300" y="23"/>
                  </a:lnTo>
                  <a:lnTo>
                    <a:pt x="311" y="23"/>
                  </a:lnTo>
                  <a:lnTo>
                    <a:pt x="407" y="0"/>
                  </a:lnTo>
                  <a:lnTo>
                    <a:pt x="410" y="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A5572DAC-C21C-409A-AA16-7C74558AB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688" y="3911601"/>
              <a:ext cx="1141413" cy="501650"/>
            </a:xfrm>
            <a:custGeom>
              <a:avLst/>
              <a:gdLst>
                <a:gd name="T0" fmla="*/ 330 w 719"/>
                <a:gd name="T1" fmla="*/ 65 h 316"/>
                <a:gd name="T2" fmla="*/ 185 w 719"/>
                <a:gd name="T3" fmla="*/ 104 h 316"/>
                <a:gd name="T4" fmla="*/ 156 w 719"/>
                <a:gd name="T5" fmla="*/ 129 h 316"/>
                <a:gd name="T6" fmla="*/ 130 w 719"/>
                <a:gd name="T7" fmla="*/ 156 h 316"/>
                <a:gd name="T8" fmla="*/ 122 w 719"/>
                <a:gd name="T9" fmla="*/ 145 h 316"/>
                <a:gd name="T10" fmla="*/ 78 w 719"/>
                <a:gd name="T11" fmla="*/ 187 h 316"/>
                <a:gd name="T12" fmla="*/ 43 w 719"/>
                <a:gd name="T13" fmla="*/ 207 h 316"/>
                <a:gd name="T14" fmla="*/ 13 w 719"/>
                <a:gd name="T15" fmla="*/ 244 h 316"/>
                <a:gd name="T16" fmla="*/ 0 w 719"/>
                <a:gd name="T17" fmla="*/ 273 h 316"/>
                <a:gd name="T18" fmla="*/ 125 w 719"/>
                <a:gd name="T19" fmla="*/ 249 h 316"/>
                <a:gd name="T20" fmla="*/ 270 w 719"/>
                <a:gd name="T21" fmla="*/ 221 h 316"/>
                <a:gd name="T22" fmla="*/ 276 w 719"/>
                <a:gd name="T23" fmla="*/ 223 h 316"/>
                <a:gd name="T24" fmla="*/ 383 w 719"/>
                <a:gd name="T25" fmla="*/ 236 h 316"/>
                <a:gd name="T26" fmla="*/ 530 w 719"/>
                <a:gd name="T27" fmla="*/ 301 h 316"/>
                <a:gd name="T28" fmla="*/ 548 w 719"/>
                <a:gd name="T29" fmla="*/ 298 h 316"/>
                <a:gd name="T30" fmla="*/ 583 w 719"/>
                <a:gd name="T31" fmla="*/ 228 h 316"/>
                <a:gd name="T32" fmla="*/ 639 w 719"/>
                <a:gd name="T33" fmla="*/ 198 h 316"/>
                <a:gd name="T34" fmla="*/ 663 w 719"/>
                <a:gd name="T35" fmla="*/ 174 h 316"/>
                <a:gd name="T36" fmla="*/ 655 w 719"/>
                <a:gd name="T37" fmla="*/ 181 h 316"/>
                <a:gd name="T38" fmla="*/ 660 w 719"/>
                <a:gd name="T39" fmla="*/ 159 h 316"/>
                <a:gd name="T40" fmla="*/ 650 w 719"/>
                <a:gd name="T41" fmla="*/ 164 h 316"/>
                <a:gd name="T42" fmla="*/ 631 w 719"/>
                <a:gd name="T43" fmla="*/ 166 h 316"/>
                <a:gd name="T44" fmla="*/ 639 w 719"/>
                <a:gd name="T45" fmla="*/ 132 h 316"/>
                <a:gd name="T46" fmla="*/ 637 w 719"/>
                <a:gd name="T47" fmla="*/ 129 h 316"/>
                <a:gd name="T48" fmla="*/ 665 w 719"/>
                <a:gd name="T49" fmla="*/ 127 h 316"/>
                <a:gd name="T50" fmla="*/ 681 w 719"/>
                <a:gd name="T51" fmla="*/ 96 h 316"/>
                <a:gd name="T52" fmla="*/ 689 w 719"/>
                <a:gd name="T53" fmla="*/ 73 h 316"/>
                <a:gd name="T54" fmla="*/ 663 w 719"/>
                <a:gd name="T55" fmla="*/ 62 h 316"/>
                <a:gd name="T56" fmla="*/ 642 w 719"/>
                <a:gd name="T57" fmla="*/ 60 h 316"/>
                <a:gd name="T58" fmla="*/ 627 w 719"/>
                <a:gd name="T59" fmla="*/ 63 h 316"/>
                <a:gd name="T60" fmla="*/ 608 w 719"/>
                <a:gd name="T61" fmla="*/ 67 h 316"/>
                <a:gd name="T62" fmla="*/ 621 w 719"/>
                <a:gd name="T63" fmla="*/ 65 h 316"/>
                <a:gd name="T64" fmla="*/ 655 w 719"/>
                <a:gd name="T65" fmla="*/ 37 h 316"/>
                <a:gd name="T66" fmla="*/ 678 w 719"/>
                <a:gd name="T67" fmla="*/ 47 h 316"/>
                <a:gd name="T68" fmla="*/ 662 w 719"/>
                <a:gd name="T69" fmla="*/ 18 h 316"/>
                <a:gd name="T70" fmla="*/ 653 w 719"/>
                <a:gd name="T71" fmla="*/ 10 h 316"/>
                <a:gd name="T72" fmla="*/ 692 w 719"/>
                <a:gd name="T73" fmla="*/ 135 h 316"/>
                <a:gd name="T74" fmla="*/ 712 w 719"/>
                <a:gd name="T75" fmla="*/ 88 h 316"/>
                <a:gd name="T76" fmla="*/ 715 w 719"/>
                <a:gd name="T77" fmla="*/ 89 h 316"/>
                <a:gd name="T78" fmla="*/ 696 w 719"/>
                <a:gd name="T79" fmla="*/ 138 h 316"/>
                <a:gd name="T80" fmla="*/ 689 w 719"/>
                <a:gd name="T81" fmla="*/ 57 h 316"/>
                <a:gd name="T82" fmla="*/ 696 w 719"/>
                <a:gd name="T83" fmla="*/ 70 h 316"/>
                <a:gd name="T84" fmla="*/ 702 w 719"/>
                <a:gd name="T85" fmla="*/ 67 h 316"/>
                <a:gd name="T86" fmla="*/ 675 w 719"/>
                <a:gd name="T87" fmla="*/ 24 h 316"/>
                <a:gd name="T88" fmla="*/ 671 w 719"/>
                <a:gd name="T89" fmla="*/ 21 h 316"/>
                <a:gd name="T90" fmla="*/ 696 w 719"/>
                <a:gd name="T91" fmla="*/ 6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316">
                  <a:moveTo>
                    <a:pt x="647" y="2"/>
                  </a:moveTo>
                  <a:lnTo>
                    <a:pt x="512" y="31"/>
                  </a:lnTo>
                  <a:lnTo>
                    <a:pt x="330" y="65"/>
                  </a:lnTo>
                  <a:lnTo>
                    <a:pt x="193" y="81"/>
                  </a:lnTo>
                  <a:lnTo>
                    <a:pt x="193" y="106"/>
                  </a:lnTo>
                  <a:lnTo>
                    <a:pt x="185" y="104"/>
                  </a:lnTo>
                  <a:lnTo>
                    <a:pt x="178" y="111"/>
                  </a:lnTo>
                  <a:lnTo>
                    <a:pt x="169" y="135"/>
                  </a:lnTo>
                  <a:lnTo>
                    <a:pt x="156" y="129"/>
                  </a:lnTo>
                  <a:lnTo>
                    <a:pt x="139" y="142"/>
                  </a:lnTo>
                  <a:lnTo>
                    <a:pt x="136" y="151"/>
                  </a:lnTo>
                  <a:lnTo>
                    <a:pt x="130" y="156"/>
                  </a:lnTo>
                  <a:lnTo>
                    <a:pt x="126" y="153"/>
                  </a:lnTo>
                  <a:lnTo>
                    <a:pt x="125" y="145"/>
                  </a:lnTo>
                  <a:lnTo>
                    <a:pt x="122" y="145"/>
                  </a:lnTo>
                  <a:lnTo>
                    <a:pt x="102" y="159"/>
                  </a:lnTo>
                  <a:lnTo>
                    <a:pt x="100" y="176"/>
                  </a:lnTo>
                  <a:lnTo>
                    <a:pt x="78" y="187"/>
                  </a:lnTo>
                  <a:lnTo>
                    <a:pt x="76" y="192"/>
                  </a:lnTo>
                  <a:lnTo>
                    <a:pt x="61" y="205"/>
                  </a:lnTo>
                  <a:lnTo>
                    <a:pt x="43" y="207"/>
                  </a:lnTo>
                  <a:lnTo>
                    <a:pt x="22" y="221"/>
                  </a:lnTo>
                  <a:lnTo>
                    <a:pt x="19" y="241"/>
                  </a:lnTo>
                  <a:lnTo>
                    <a:pt x="13" y="244"/>
                  </a:lnTo>
                  <a:lnTo>
                    <a:pt x="6" y="244"/>
                  </a:lnTo>
                  <a:lnTo>
                    <a:pt x="0" y="251"/>
                  </a:lnTo>
                  <a:lnTo>
                    <a:pt x="0" y="273"/>
                  </a:lnTo>
                  <a:lnTo>
                    <a:pt x="99" y="259"/>
                  </a:lnTo>
                  <a:lnTo>
                    <a:pt x="120" y="251"/>
                  </a:lnTo>
                  <a:lnTo>
                    <a:pt x="125" y="249"/>
                  </a:lnTo>
                  <a:lnTo>
                    <a:pt x="159" y="229"/>
                  </a:lnTo>
                  <a:lnTo>
                    <a:pt x="266" y="220"/>
                  </a:lnTo>
                  <a:lnTo>
                    <a:pt x="270" y="221"/>
                  </a:lnTo>
                  <a:lnTo>
                    <a:pt x="268" y="228"/>
                  </a:lnTo>
                  <a:lnTo>
                    <a:pt x="271" y="229"/>
                  </a:lnTo>
                  <a:lnTo>
                    <a:pt x="276" y="223"/>
                  </a:lnTo>
                  <a:lnTo>
                    <a:pt x="292" y="236"/>
                  </a:lnTo>
                  <a:lnTo>
                    <a:pt x="292" y="249"/>
                  </a:lnTo>
                  <a:lnTo>
                    <a:pt x="383" y="236"/>
                  </a:lnTo>
                  <a:lnTo>
                    <a:pt x="497" y="316"/>
                  </a:lnTo>
                  <a:lnTo>
                    <a:pt x="517" y="304"/>
                  </a:lnTo>
                  <a:lnTo>
                    <a:pt x="530" y="301"/>
                  </a:lnTo>
                  <a:lnTo>
                    <a:pt x="538" y="301"/>
                  </a:lnTo>
                  <a:lnTo>
                    <a:pt x="543" y="306"/>
                  </a:lnTo>
                  <a:lnTo>
                    <a:pt x="548" y="298"/>
                  </a:lnTo>
                  <a:lnTo>
                    <a:pt x="549" y="273"/>
                  </a:lnTo>
                  <a:lnTo>
                    <a:pt x="557" y="255"/>
                  </a:lnTo>
                  <a:lnTo>
                    <a:pt x="583" y="228"/>
                  </a:lnTo>
                  <a:lnTo>
                    <a:pt x="601" y="212"/>
                  </a:lnTo>
                  <a:lnTo>
                    <a:pt x="627" y="200"/>
                  </a:lnTo>
                  <a:lnTo>
                    <a:pt x="639" y="198"/>
                  </a:lnTo>
                  <a:lnTo>
                    <a:pt x="645" y="200"/>
                  </a:lnTo>
                  <a:lnTo>
                    <a:pt x="649" y="205"/>
                  </a:lnTo>
                  <a:lnTo>
                    <a:pt x="663" y="174"/>
                  </a:lnTo>
                  <a:lnTo>
                    <a:pt x="679" y="150"/>
                  </a:lnTo>
                  <a:lnTo>
                    <a:pt x="676" y="148"/>
                  </a:lnTo>
                  <a:lnTo>
                    <a:pt x="655" y="181"/>
                  </a:lnTo>
                  <a:lnTo>
                    <a:pt x="653" y="177"/>
                  </a:lnTo>
                  <a:lnTo>
                    <a:pt x="662" y="166"/>
                  </a:lnTo>
                  <a:lnTo>
                    <a:pt x="660" y="159"/>
                  </a:lnTo>
                  <a:lnTo>
                    <a:pt x="650" y="158"/>
                  </a:lnTo>
                  <a:lnTo>
                    <a:pt x="655" y="163"/>
                  </a:lnTo>
                  <a:lnTo>
                    <a:pt x="650" y="164"/>
                  </a:lnTo>
                  <a:lnTo>
                    <a:pt x="644" y="155"/>
                  </a:lnTo>
                  <a:lnTo>
                    <a:pt x="639" y="164"/>
                  </a:lnTo>
                  <a:lnTo>
                    <a:pt x="631" y="166"/>
                  </a:lnTo>
                  <a:lnTo>
                    <a:pt x="636" y="153"/>
                  </a:lnTo>
                  <a:lnTo>
                    <a:pt x="639" y="145"/>
                  </a:lnTo>
                  <a:lnTo>
                    <a:pt x="639" y="132"/>
                  </a:lnTo>
                  <a:lnTo>
                    <a:pt x="627" y="132"/>
                  </a:lnTo>
                  <a:lnTo>
                    <a:pt x="632" y="127"/>
                  </a:lnTo>
                  <a:lnTo>
                    <a:pt x="637" y="129"/>
                  </a:lnTo>
                  <a:lnTo>
                    <a:pt x="650" y="129"/>
                  </a:lnTo>
                  <a:lnTo>
                    <a:pt x="653" y="127"/>
                  </a:lnTo>
                  <a:lnTo>
                    <a:pt x="665" y="127"/>
                  </a:lnTo>
                  <a:lnTo>
                    <a:pt x="673" y="117"/>
                  </a:lnTo>
                  <a:lnTo>
                    <a:pt x="675" y="102"/>
                  </a:lnTo>
                  <a:lnTo>
                    <a:pt x="681" y="96"/>
                  </a:lnTo>
                  <a:lnTo>
                    <a:pt x="686" y="96"/>
                  </a:lnTo>
                  <a:lnTo>
                    <a:pt x="692" y="91"/>
                  </a:lnTo>
                  <a:lnTo>
                    <a:pt x="689" y="73"/>
                  </a:lnTo>
                  <a:lnTo>
                    <a:pt x="679" y="55"/>
                  </a:lnTo>
                  <a:lnTo>
                    <a:pt x="666" y="55"/>
                  </a:lnTo>
                  <a:lnTo>
                    <a:pt x="663" y="62"/>
                  </a:lnTo>
                  <a:lnTo>
                    <a:pt x="660" y="57"/>
                  </a:lnTo>
                  <a:lnTo>
                    <a:pt x="649" y="59"/>
                  </a:lnTo>
                  <a:lnTo>
                    <a:pt x="642" y="60"/>
                  </a:lnTo>
                  <a:lnTo>
                    <a:pt x="634" y="67"/>
                  </a:lnTo>
                  <a:lnTo>
                    <a:pt x="632" y="63"/>
                  </a:lnTo>
                  <a:lnTo>
                    <a:pt x="627" y="63"/>
                  </a:lnTo>
                  <a:lnTo>
                    <a:pt x="619" y="70"/>
                  </a:lnTo>
                  <a:lnTo>
                    <a:pt x="608" y="72"/>
                  </a:lnTo>
                  <a:lnTo>
                    <a:pt x="608" y="67"/>
                  </a:lnTo>
                  <a:lnTo>
                    <a:pt x="611" y="62"/>
                  </a:lnTo>
                  <a:lnTo>
                    <a:pt x="616" y="65"/>
                  </a:lnTo>
                  <a:lnTo>
                    <a:pt x="621" y="65"/>
                  </a:lnTo>
                  <a:lnTo>
                    <a:pt x="629" y="55"/>
                  </a:lnTo>
                  <a:lnTo>
                    <a:pt x="645" y="47"/>
                  </a:lnTo>
                  <a:lnTo>
                    <a:pt x="655" y="37"/>
                  </a:lnTo>
                  <a:lnTo>
                    <a:pt x="666" y="37"/>
                  </a:lnTo>
                  <a:lnTo>
                    <a:pt x="670" y="42"/>
                  </a:lnTo>
                  <a:lnTo>
                    <a:pt x="678" y="47"/>
                  </a:lnTo>
                  <a:lnTo>
                    <a:pt x="676" y="39"/>
                  </a:lnTo>
                  <a:lnTo>
                    <a:pt x="675" y="32"/>
                  </a:lnTo>
                  <a:lnTo>
                    <a:pt x="662" y="18"/>
                  </a:lnTo>
                  <a:lnTo>
                    <a:pt x="660" y="11"/>
                  </a:lnTo>
                  <a:lnTo>
                    <a:pt x="658" y="16"/>
                  </a:lnTo>
                  <a:lnTo>
                    <a:pt x="653" y="10"/>
                  </a:lnTo>
                  <a:lnTo>
                    <a:pt x="647" y="2"/>
                  </a:lnTo>
                  <a:close/>
                  <a:moveTo>
                    <a:pt x="679" y="146"/>
                  </a:moveTo>
                  <a:lnTo>
                    <a:pt x="692" y="135"/>
                  </a:lnTo>
                  <a:lnTo>
                    <a:pt x="714" y="119"/>
                  </a:lnTo>
                  <a:lnTo>
                    <a:pt x="714" y="102"/>
                  </a:lnTo>
                  <a:lnTo>
                    <a:pt x="712" y="88"/>
                  </a:lnTo>
                  <a:lnTo>
                    <a:pt x="704" y="68"/>
                  </a:lnTo>
                  <a:lnTo>
                    <a:pt x="712" y="75"/>
                  </a:lnTo>
                  <a:lnTo>
                    <a:pt x="715" y="89"/>
                  </a:lnTo>
                  <a:lnTo>
                    <a:pt x="719" y="125"/>
                  </a:lnTo>
                  <a:lnTo>
                    <a:pt x="710" y="127"/>
                  </a:lnTo>
                  <a:lnTo>
                    <a:pt x="696" y="138"/>
                  </a:lnTo>
                  <a:lnTo>
                    <a:pt x="681" y="153"/>
                  </a:lnTo>
                  <a:lnTo>
                    <a:pt x="679" y="146"/>
                  </a:lnTo>
                  <a:close/>
                  <a:moveTo>
                    <a:pt x="689" y="57"/>
                  </a:moveTo>
                  <a:lnTo>
                    <a:pt x="684" y="55"/>
                  </a:lnTo>
                  <a:lnTo>
                    <a:pt x="684" y="60"/>
                  </a:lnTo>
                  <a:lnTo>
                    <a:pt x="696" y="70"/>
                  </a:lnTo>
                  <a:lnTo>
                    <a:pt x="696" y="63"/>
                  </a:lnTo>
                  <a:lnTo>
                    <a:pt x="689" y="57"/>
                  </a:lnTo>
                  <a:close/>
                  <a:moveTo>
                    <a:pt x="702" y="67"/>
                  </a:moveTo>
                  <a:lnTo>
                    <a:pt x="696" y="54"/>
                  </a:lnTo>
                  <a:lnTo>
                    <a:pt x="686" y="37"/>
                  </a:lnTo>
                  <a:lnTo>
                    <a:pt x="675" y="24"/>
                  </a:lnTo>
                  <a:lnTo>
                    <a:pt x="665" y="3"/>
                  </a:lnTo>
                  <a:lnTo>
                    <a:pt x="660" y="0"/>
                  </a:lnTo>
                  <a:lnTo>
                    <a:pt x="671" y="21"/>
                  </a:lnTo>
                  <a:lnTo>
                    <a:pt x="673" y="26"/>
                  </a:lnTo>
                  <a:lnTo>
                    <a:pt x="688" y="52"/>
                  </a:lnTo>
                  <a:lnTo>
                    <a:pt x="696" y="62"/>
                  </a:lnTo>
                  <a:lnTo>
                    <a:pt x="702" y="6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D7EB650F-FAFB-47B4-9F23-FF65EF296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2116138"/>
              <a:ext cx="847725" cy="531813"/>
            </a:xfrm>
            <a:custGeom>
              <a:avLst/>
              <a:gdLst>
                <a:gd name="T0" fmla="*/ 500 w 534"/>
                <a:gd name="T1" fmla="*/ 57 h 335"/>
                <a:gd name="T2" fmla="*/ 495 w 534"/>
                <a:gd name="T3" fmla="*/ 70 h 335"/>
                <a:gd name="T4" fmla="*/ 498 w 534"/>
                <a:gd name="T5" fmla="*/ 76 h 335"/>
                <a:gd name="T6" fmla="*/ 498 w 534"/>
                <a:gd name="T7" fmla="*/ 99 h 335"/>
                <a:gd name="T8" fmla="*/ 495 w 534"/>
                <a:gd name="T9" fmla="*/ 106 h 335"/>
                <a:gd name="T10" fmla="*/ 508 w 534"/>
                <a:gd name="T11" fmla="*/ 148 h 335"/>
                <a:gd name="T12" fmla="*/ 514 w 534"/>
                <a:gd name="T13" fmla="*/ 159 h 335"/>
                <a:gd name="T14" fmla="*/ 518 w 534"/>
                <a:gd name="T15" fmla="*/ 224 h 335"/>
                <a:gd name="T16" fmla="*/ 521 w 534"/>
                <a:gd name="T17" fmla="*/ 236 h 335"/>
                <a:gd name="T18" fmla="*/ 519 w 534"/>
                <a:gd name="T19" fmla="*/ 263 h 335"/>
                <a:gd name="T20" fmla="*/ 534 w 534"/>
                <a:gd name="T21" fmla="*/ 298 h 335"/>
                <a:gd name="T22" fmla="*/ 534 w 534"/>
                <a:gd name="T23" fmla="*/ 325 h 335"/>
                <a:gd name="T24" fmla="*/ 534 w 534"/>
                <a:gd name="T25" fmla="*/ 335 h 335"/>
                <a:gd name="T26" fmla="*/ 397 w 534"/>
                <a:gd name="T27" fmla="*/ 333 h 335"/>
                <a:gd name="T28" fmla="*/ 182 w 534"/>
                <a:gd name="T29" fmla="*/ 324 h 335"/>
                <a:gd name="T30" fmla="*/ 0 w 534"/>
                <a:gd name="T31" fmla="*/ 309 h 335"/>
                <a:gd name="T32" fmla="*/ 25 w 534"/>
                <a:gd name="T33" fmla="*/ 0 h 335"/>
                <a:gd name="T34" fmla="*/ 231 w 534"/>
                <a:gd name="T35" fmla="*/ 14 h 335"/>
                <a:gd name="T36" fmla="*/ 488 w 534"/>
                <a:gd name="T37" fmla="*/ 23 h 335"/>
                <a:gd name="T38" fmla="*/ 500 w 534"/>
                <a:gd name="T39" fmla="*/ 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4" h="335">
                  <a:moveTo>
                    <a:pt x="500" y="57"/>
                  </a:moveTo>
                  <a:lnTo>
                    <a:pt x="495" y="70"/>
                  </a:lnTo>
                  <a:lnTo>
                    <a:pt x="498" y="76"/>
                  </a:lnTo>
                  <a:lnTo>
                    <a:pt x="498" y="99"/>
                  </a:lnTo>
                  <a:lnTo>
                    <a:pt x="495" y="106"/>
                  </a:lnTo>
                  <a:lnTo>
                    <a:pt x="508" y="148"/>
                  </a:lnTo>
                  <a:lnTo>
                    <a:pt x="514" y="159"/>
                  </a:lnTo>
                  <a:lnTo>
                    <a:pt x="518" y="224"/>
                  </a:lnTo>
                  <a:lnTo>
                    <a:pt x="521" y="236"/>
                  </a:lnTo>
                  <a:lnTo>
                    <a:pt x="519" y="263"/>
                  </a:lnTo>
                  <a:lnTo>
                    <a:pt x="534" y="298"/>
                  </a:lnTo>
                  <a:lnTo>
                    <a:pt x="534" y="325"/>
                  </a:lnTo>
                  <a:lnTo>
                    <a:pt x="534" y="335"/>
                  </a:lnTo>
                  <a:lnTo>
                    <a:pt x="397" y="333"/>
                  </a:lnTo>
                  <a:lnTo>
                    <a:pt x="182" y="324"/>
                  </a:lnTo>
                  <a:lnTo>
                    <a:pt x="0" y="309"/>
                  </a:lnTo>
                  <a:lnTo>
                    <a:pt x="25" y="0"/>
                  </a:lnTo>
                  <a:lnTo>
                    <a:pt x="231" y="14"/>
                  </a:lnTo>
                  <a:lnTo>
                    <a:pt x="488" y="23"/>
                  </a:lnTo>
                  <a:lnTo>
                    <a:pt x="500" y="5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0CB705F9-14DE-4445-8C8B-A2B0531A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141663"/>
              <a:ext cx="541338" cy="620713"/>
            </a:xfrm>
            <a:custGeom>
              <a:avLst/>
              <a:gdLst>
                <a:gd name="T0" fmla="*/ 112 w 341"/>
                <a:gd name="T1" fmla="*/ 60 h 391"/>
                <a:gd name="T2" fmla="*/ 136 w 341"/>
                <a:gd name="T3" fmla="*/ 70 h 391"/>
                <a:gd name="T4" fmla="*/ 144 w 341"/>
                <a:gd name="T5" fmla="*/ 73 h 391"/>
                <a:gd name="T6" fmla="*/ 154 w 341"/>
                <a:gd name="T7" fmla="*/ 70 h 391"/>
                <a:gd name="T8" fmla="*/ 161 w 341"/>
                <a:gd name="T9" fmla="*/ 75 h 391"/>
                <a:gd name="T10" fmla="*/ 138 w 341"/>
                <a:gd name="T11" fmla="*/ 83 h 391"/>
                <a:gd name="T12" fmla="*/ 154 w 341"/>
                <a:gd name="T13" fmla="*/ 80 h 391"/>
                <a:gd name="T14" fmla="*/ 175 w 341"/>
                <a:gd name="T15" fmla="*/ 85 h 391"/>
                <a:gd name="T16" fmla="*/ 193 w 341"/>
                <a:gd name="T17" fmla="*/ 76 h 391"/>
                <a:gd name="T18" fmla="*/ 235 w 341"/>
                <a:gd name="T19" fmla="*/ 65 h 391"/>
                <a:gd name="T20" fmla="*/ 274 w 341"/>
                <a:gd name="T21" fmla="*/ 23 h 391"/>
                <a:gd name="T22" fmla="*/ 341 w 341"/>
                <a:gd name="T23" fmla="*/ 138 h 391"/>
                <a:gd name="T24" fmla="*/ 338 w 341"/>
                <a:gd name="T25" fmla="*/ 155 h 391"/>
                <a:gd name="T26" fmla="*/ 340 w 341"/>
                <a:gd name="T27" fmla="*/ 174 h 391"/>
                <a:gd name="T28" fmla="*/ 335 w 341"/>
                <a:gd name="T29" fmla="*/ 215 h 391"/>
                <a:gd name="T30" fmla="*/ 331 w 341"/>
                <a:gd name="T31" fmla="*/ 236 h 391"/>
                <a:gd name="T32" fmla="*/ 325 w 341"/>
                <a:gd name="T33" fmla="*/ 249 h 391"/>
                <a:gd name="T34" fmla="*/ 307 w 341"/>
                <a:gd name="T35" fmla="*/ 273 h 391"/>
                <a:gd name="T36" fmla="*/ 296 w 341"/>
                <a:gd name="T37" fmla="*/ 281 h 391"/>
                <a:gd name="T38" fmla="*/ 283 w 341"/>
                <a:gd name="T39" fmla="*/ 285 h 391"/>
                <a:gd name="T40" fmla="*/ 276 w 341"/>
                <a:gd name="T41" fmla="*/ 290 h 391"/>
                <a:gd name="T42" fmla="*/ 270 w 341"/>
                <a:gd name="T43" fmla="*/ 309 h 391"/>
                <a:gd name="T44" fmla="*/ 271 w 341"/>
                <a:gd name="T45" fmla="*/ 317 h 391"/>
                <a:gd name="T46" fmla="*/ 268 w 341"/>
                <a:gd name="T47" fmla="*/ 327 h 391"/>
                <a:gd name="T48" fmla="*/ 260 w 341"/>
                <a:gd name="T49" fmla="*/ 334 h 391"/>
                <a:gd name="T50" fmla="*/ 248 w 341"/>
                <a:gd name="T51" fmla="*/ 321 h 391"/>
                <a:gd name="T52" fmla="*/ 244 w 341"/>
                <a:gd name="T53" fmla="*/ 342 h 391"/>
                <a:gd name="T54" fmla="*/ 244 w 341"/>
                <a:gd name="T55" fmla="*/ 364 h 391"/>
                <a:gd name="T56" fmla="*/ 235 w 341"/>
                <a:gd name="T57" fmla="*/ 384 h 391"/>
                <a:gd name="T58" fmla="*/ 213 w 341"/>
                <a:gd name="T59" fmla="*/ 391 h 391"/>
                <a:gd name="T60" fmla="*/ 191 w 341"/>
                <a:gd name="T61" fmla="*/ 374 h 391"/>
                <a:gd name="T62" fmla="*/ 185 w 341"/>
                <a:gd name="T63" fmla="*/ 358 h 391"/>
                <a:gd name="T64" fmla="*/ 167 w 341"/>
                <a:gd name="T65" fmla="*/ 374 h 391"/>
                <a:gd name="T66" fmla="*/ 156 w 341"/>
                <a:gd name="T67" fmla="*/ 378 h 391"/>
                <a:gd name="T68" fmla="*/ 136 w 341"/>
                <a:gd name="T69" fmla="*/ 369 h 391"/>
                <a:gd name="T70" fmla="*/ 128 w 341"/>
                <a:gd name="T71" fmla="*/ 378 h 391"/>
                <a:gd name="T72" fmla="*/ 109 w 341"/>
                <a:gd name="T73" fmla="*/ 368 h 391"/>
                <a:gd name="T74" fmla="*/ 79 w 341"/>
                <a:gd name="T75" fmla="*/ 364 h 391"/>
                <a:gd name="T76" fmla="*/ 69 w 341"/>
                <a:gd name="T77" fmla="*/ 345 h 391"/>
                <a:gd name="T78" fmla="*/ 47 w 341"/>
                <a:gd name="T79" fmla="*/ 343 h 391"/>
                <a:gd name="T80" fmla="*/ 30 w 341"/>
                <a:gd name="T81" fmla="*/ 340 h 391"/>
                <a:gd name="T82" fmla="*/ 99 w 341"/>
                <a:gd name="T83" fmla="*/ 5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1">
                  <a:moveTo>
                    <a:pt x="104" y="63"/>
                  </a:moveTo>
                  <a:lnTo>
                    <a:pt x="112" y="60"/>
                  </a:lnTo>
                  <a:lnTo>
                    <a:pt x="126" y="67"/>
                  </a:lnTo>
                  <a:lnTo>
                    <a:pt x="136" y="70"/>
                  </a:lnTo>
                  <a:lnTo>
                    <a:pt x="139" y="73"/>
                  </a:lnTo>
                  <a:lnTo>
                    <a:pt x="144" y="73"/>
                  </a:lnTo>
                  <a:lnTo>
                    <a:pt x="149" y="67"/>
                  </a:lnTo>
                  <a:lnTo>
                    <a:pt x="154" y="70"/>
                  </a:lnTo>
                  <a:lnTo>
                    <a:pt x="162" y="70"/>
                  </a:lnTo>
                  <a:lnTo>
                    <a:pt x="161" y="75"/>
                  </a:lnTo>
                  <a:lnTo>
                    <a:pt x="146" y="78"/>
                  </a:lnTo>
                  <a:lnTo>
                    <a:pt x="138" y="83"/>
                  </a:lnTo>
                  <a:lnTo>
                    <a:pt x="146" y="86"/>
                  </a:lnTo>
                  <a:lnTo>
                    <a:pt x="154" y="80"/>
                  </a:lnTo>
                  <a:lnTo>
                    <a:pt x="165" y="78"/>
                  </a:lnTo>
                  <a:lnTo>
                    <a:pt x="175" y="85"/>
                  </a:lnTo>
                  <a:lnTo>
                    <a:pt x="182" y="85"/>
                  </a:lnTo>
                  <a:lnTo>
                    <a:pt x="193" y="76"/>
                  </a:lnTo>
                  <a:lnTo>
                    <a:pt x="211" y="67"/>
                  </a:lnTo>
                  <a:lnTo>
                    <a:pt x="235" y="65"/>
                  </a:lnTo>
                  <a:lnTo>
                    <a:pt x="258" y="37"/>
                  </a:lnTo>
                  <a:lnTo>
                    <a:pt x="274" y="23"/>
                  </a:lnTo>
                  <a:lnTo>
                    <a:pt x="318" y="0"/>
                  </a:lnTo>
                  <a:lnTo>
                    <a:pt x="341" y="138"/>
                  </a:lnTo>
                  <a:lnTo>
                    <a:pt x="331" y="145"/>
                  </a:lnTo>
                  <a:lnTo>
                    <a:pt x="338" y="155"/>
                  </a:lnTo>
                  <a:lnTo>
                    <a:pt x="336" y="164"/>
                  </a:lnTo>
                  <a:lnTo>
                    <a:pt x="340" y="174"/>
                  </a:lnTo>
                  <a:lnTo>
                    <a:pt x="335" y="189"/>
                  </a:lnTo>
                  <a:lnTo>
                    <a:pt x="335" y="215"/>
                  </a:lnTo>
                  <a:lnTo>
                    <a:pt x="330" y="231"/>
                  </a:lnTo>
                  <a:lnTo>
                    <a:pt x="331" y="236"/>
                  </a:lnTo>
                  <a:lnTo>
                    <a:pt x="330" y="246"/>
                  </a:lnTo>
                  <a:lnTo>
                    <a:pt x="325" y="249"/>
                  </a:lnTo>
                  <a:lnTo>
                    <a:pt x="315" y="264"/>
                  </a:lnTo>
                  <a:lnTo>
                    <a:pt x="307" y="273"/>
                  </a:lnTo>
                  <a:lnTo>
                    <a:pt x="304" y="273"/>
                  </a:lnTo>
                  <a:lnTo>
                    <a:pt x="296" y="281"/>
                  </a:lnTo>
                  <a:lnTo>
                    <a:pt x="291" y="275"/>
                  </a:lnTo>
                  <a:lnTo>
                    <a:pt x="283" y="285"/>
                  </a:lnTo>
                  <a:lnTo>
                    <a:pt x="281" y="290"/>
                  </a:lnTo>
                  <a:lnTo>
                    <a:pt x="276" y="290"/>
                  </a:lnTo>
                  <a:lnTo>
                    <a:pt x="270" y="299"/>
                  </a:lnTo>
                  <a:lnTo>
                    <a:pt x="270" y="309"/>
                  </a:lnTo>
                  <a:lnTo>
                    <a:pt x="265" y="312"/>
                  </a:lnTo>
                  <a:lnTo>
                    <a:pt x="271" y="317"/>
                  </a:lnTo>
                  <a:lnTo>
                    <a:pt x="271" y="325"/>
                  </a:lnTo>
                  <a:lnTo>
                    <a:pt x="268" y="327"/>
                  </a:lnTo>
                  <a:lnTo>
                    <a:pt x="265" y="330"/>
                  </a:lnTo>
                  <a:lnTo>
                    <a:pt x="260" y="334"/>
                  </a:lnTo>
                  <a:lnTo>
                    <a:pt x="257" y="324"/>
                  </a:lnTo>
                  <a:lnTo>
                    <a:pt x="248" y="321"/>
                  </a:lnTo>
                  <a:lnTo>
                    <a:pt x="245" y="332"/>
                  </a:lnTo>
                  <a:lnTo>
                    <a:pt x="244" y="342"/>
                  </a:lnTo>
                  <a:lnTo>
                    <a:pt x="239" y="348"/>
                  </a:lnTo>
                  <a:lnTo>
                    <a:pt x="244" y="364"/>
                  </a:lnTo>
                  <a:lnTo>
                    <a:pt x="237" y="368"/>
                  </a:lnTo>
                  <a:lnTo>
                    <a:pt x="235" y="384"/>
                  </a:lnTo>
                  <a:lnTo>
                    <a:pt x="229" y="384"/>
                  </a:lnTo>
                  <a:lnTo>
                    <a:pt x="213" y="391"/>
                  </a:lnTo>
                  <a:lnTo>
                    <a:pt x="208" y="381"/>
                  </a:lnTo>
                  <a:lnTo>
                    <a:pt x="191" y="374"/>
                  </a:lnTo>
                  <a:lnTo>
                    <a:pt x="188" y="361"/>
                  </a:lnTo>
                  <a:lnTo>
                    <a:pt x="185" y="358"/>
                  </a:lnTo>
                  <a:lnTo>
                    <a:pt x="169" y="366"/>
                  </a:lnTo>
                  <a:lnTo>
                    <a:pt x="167" y="374"/>
                  </a:lnTo>
                  <a:lnTo>
                    <a:pt x="162" y="374"/>
                  </a:lnTo>
                  <a:lnTo>
                    <a:pt x="156" y="378"/>
                  </a:lnTo>
                  <a:lnTo>
                    <a:pt x="151" y="373"/>
                  </a:lnTo>
                  <a:lnTo>
                    <a:pt x="136" y="369"/>
                  </a:lnTo>
                  <a:lnTo>
                    <a:pt x="128" y="373"/>
                  </a:lnTo>
                  <a:lnTo>
                    <a:pt x="128" y="378"/>
                  </a:lnTo>
                  <a:lnTo>
                    <a:pt x="118" y="378"/>
                  </a:lnTo>
                  <a:lnTo>
                    <a:pt x="109" y="368"/>
                  </a:lnTo>
                  <a:lnTo>
                    <a:pt x="99" y="368"/>
                  </a:lnTo>
                  <a:lnTo>
                    <a:pt x="79" y="364"/>
                  </a:lnTo>
                  <a:lnTo>
                    <a:pt x="79" y="360"/>
                  </a:lnTo>
                  <a:lnTo>
                    <a:pt x="69" y="345"/>
                  </a:lnTo>
                  <a:lnTo>
                    <a:pt x="55" y="338"/>
                  </a:lnTo>
                  <a:lnTo>
                    <a:pt x="47" y="343"/>
                  </a:lnTo>
                  <a:lnTo>
                    <a:pt x="37" y="342"/>
                  </a:lnTo>
                  <a:lnTo>
                    <a:pt x="30" y="340"/>
                  </a:lnTo>
                  <a:lnTo>
                    <a:pt x="0" y="73"/>
                  </a:lnTo>
                  <a:lnTo>
                    <a:pt x="99" y="57"/>
                  </a:lnTo>
                  <a:lnTo>
                    <a:pt x="104" y="6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03D62A7-E029-47B3-9E6F-7B9FE71AB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88" y="4079876"/>
              <a:ext cx="1116013" cy="576263"/>
            </a:xfrm>
            <a:custGeom>
              <a:avLst/>
              <a:gdLst>
                <a:gd name="T0" fmla="*/ 668 w 703"/>
                <a:gd name="T1" fmla="*/ 355 h 363"/>
                <a:gd name="T2" fmla="*/ 647 w 703"/>
                <a:gd name="T3" fmla="*/ 337 h 363"/>
                <a:gd name="T4" fmla="*/ 638 w 703"/>
                <a:gd name="T5" fmla="*/ 333 h 363"/>
                <a:gd name="T6" fmla="*/ 636 w 703"/>
                <a:gd name="T7" fmla="*/ 340 h 363"/>
                <a:gd name="T8" fmla="*/ 612 w 703"/>
                <a:gd name="T9" fmla="*/ 342 h 363"/>
                <a:gd name="T10" fmla="*/ 608 w 703"/>
                <a:gd name="T11" fmla="*/ 335 h 363"/>
                <a:gd name="T12" fmla="*/ 585 w 703"/>
                <a:gd name="T13" fmla="*/ 346 h 363"/>
                <a:gd name="T14" fmla="*/ 577 w 703"/>
                <a:gd name="T15" fmla="*/ 343 h 363"/>
                <a:gd name="T16" fmla="*/ 561 w 703"/>
                <a:gd name="T17" fmla="*/ 345 h 363"/>
                <a:gd name="T18" fmla="*/ 558 w 703"/>
                <a:gd name="T19" fmla="*/ 353 h 363"/>
                <a:gd name="T20" fmla="*/ 542 w 703"/>
                <a:gd name="T21" fmla="*/ 356 h 363"/>
                <a:gd name="T22" fmla="*/ 535 w 703"/>
                <a:gd name="T23" fmla="*/ 351 h 363"/>
                <a:gd name="T24" fmla="*/ 530 w 703"/>
                <a:gd name="T25" fmla="*/ 351 h 363"/>
                <a:gd name="T26" fmla="*/ 520 w 703"/>
                <a:gd name="T27" fmla="*/ 343 h 363"/>
                <a:gd name="T28" fmla="*/ 511 w 703"/>
                <a:gd name="T29" fmla="*/ 346 h 363"/>
                <a:gd name="T30" fmla="*/ 501 w 703"/>
                <a:gd name="T31" fmla="*/ 343 h 363"/>
                <a:gd name="T32" fmla="*/ 493 w 703"/>
                <a:gd name="T33" fmla="*/ 335 h 363"/>
                <a:gd name="T34" fmla="*/ 481 w 703"/>
                <a:gd name="T35" fmla="*/ 355 h 363"/>
                <a:gd name="T36" fmla="*/ 477 w 703"/>
                <a:gd name="T37" fmla="*/ 358 h 363"/>
                <a:gd name="T38" fmla="*/ 472 w 703"/>
                <a:gd name="T39" fmla="*/ 350 h 363"/>
                <a:gd name="T40" fmla="*/ 473 w 703"/>
                <a:gd name="T41" fmla="*/ 340 h 363"/>
                <a:gd name="T42" fmla="*/ 467 w 703"/>
                <a:gd name="T43" fmla="*/ 337 h 363"/>
                <a:gd name="T44" fmla="*/ 457 w 703"/>
                <a:gd name="T45" fmla="*/ 348 h 363"/>
                <a:gd name="T46" fmla="*/ 449 w 703"/>
                <a:gd name="T47" fmla="*/ 343 h 363"/>
                <a:gd name="T48" fmla="*/ 447 w 703"/>
                <a:gd name="T49" fmla="*/ 337 h 363"/>
                <a:gd name="T50" fmla="*/ 442 w 703"/>
                <a:gd name="T51" fmla="*/ 338 h 363"/>
                <a:gd name="T52" fmla="*/ 429 w 703"/>
                <a:gd name="T53" fmla="*/ 330 h 363"/>
                <a:gd name="T54" fmla="*/ 416 w 703"/>
                <a:gd name="T55" fmla="*/ 343 h 363"/>
                <a:gd name="T56" fmla="*/ 405 w 703"/>
                <a:gd name="T57" fmla="*/ 337 h 363"/>
                <a:gd name="T58" fmla="*/ 408 w 703"/>
                <a:gd name="T59" fmla="*/ 327 h 363"/>
                <a:gd name="T60" fmla="*/ 398 w 703"/>
                <a:gd name="T61" fmla="*/ 328 h 363"/>
                <a:gd name="T62" fmla="*/ 389 w 703"/>
                <a:gd name="T63" fmla="*/ 314 h 363"/>
                <a:gd name="T64" fmla="*/ 372 w 703"/>
                <a:gd name="T65" fmla="*/ 309 h 363"/>
                <a:gd name="T66" fmla="*/ 363 w 703"/>
                <a:gd name="T67" fmla="*/ 320 h 363"/>
                <a:gd name="T68" fmla="*/ 353 w 703"/>
                <a:gd name="T69" fmla="*/ 309 h 363"/>
                <a:gd name="T70" fmla="*/ 346 w 703"/>
                <a:gd name="T71" fmla="*/ 311 h 363"/>
                <a:gd name="T72" fmla="*/ 337 w 703"/>
                <a:gd name="T73" fmla="*/ 312 h 363"/>
                <a:gd name="T74" fmla="*/ 320 w 703"/>
                <a:gd name="T75" fmla="*/ 302 h 363"/>
                <a:gd name="T76" fmla="*/ 311 w 703"/>
                <a:gd name="T77" fmla="*/ 304 h 363"/>
                <a:gd name="T78" fmla="*/ 304 w 703"/>
                <a:gd name="T79" fmla="*/ 301 h 363"/>
                <a:gd name="T80" fmla="*/ 302 w 703"/>
                <a:gd name="T81" fmla="*/ 286 h 363"/>
                <a:gd name="T82" fmla="*/ 291 w 703"/>
                <a:gd name="T83" fmla="*/ 278 h 363"/>
                <a:gd name="T84" fmla="*/ 286 w 703"/>
                <a:gd name="T85" fmla="*/ 286 h 363"/>
                <a:gd name="T86" fmla="*/ 280 w 703"/>
                <a:gd name="T87" fmla="*/ 281 h 363"/>
                <a:gd name="T88" fmla="*/ 273 w 703"/>
                <a:gd name="T89" fmla="*/ 280 h 363"/>
                <a:gd name="T90" fmla="*/ 268 w 703"/>
                <a:gd name="T91" fmla="*/ 285 h 363"/>
                <a:gd name="T92" fmla="*/ 262 w 703"/>
                <a:gd name="T93" fmla="*/ 283 h 363"/>
                <a:gd name="T94" fmla="*/ 250 w 703"/>
                <a:gd name="T95" fmla="*/ 268 h 363"/>
                <a:gd name="T96" fmla="*/ 237 w 703"/>
                <a:gd name="T97" fmla="*/ 262 h 363"/>
                <a:gd name="T98" fmla="*/ 244 w 703"/>
                <a:gd name="T99" fmla="*/ 63 h 363"/>
                <a:gd name="T100" fmla="*/ 0 w 703"/>
                <a:gd name="T101" fmla="*/ 49 h 363"/>
                <a:gd name="T102" fmla="*/ 3 w 703"/>
                <a:gd name="T103" fmla="*/ 0 h 363"/>
                <a:gd name="T104" fmla="*/ 80 w 703"/>
                <a:gd name="T105" fmla="*/ 5 h 363"/>
                <a:gd name="T106" fmla="*/ 394 w 703"/>
                <a:gd name="T107" fmla="*/ 18 h 363"/>
                <a:gd name="T108" fmla="*/ 681 w 703"/>
                <a:gd name="T109" fmla="*/ 18 h 363"/>
                <a:gd name="T110" fmla="*/ 683 w 703"/>
                <a:gd name="T111" fmla="*/ 68 h 363"/>
                <a:gd name="T112" fmla="*/ 703 w 703"/>
                <a:gd name="T113" fmla="*/ 182 h 363"/>
                <a:gd name="T114" fmla="*/ 699 w 703"/>
                <a:gd name="T115" fmla="*/ 363 h 363"/>
                <a:gd name="T116" fmla="*/ 668 w 703"/>
                <a:gd name="T117" fmla="*/ 35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3" h="363">
                  <a:moveTo>
                    <a:pt x="668" y="355"/>
                  </a:moveTo>
                  <a:lnTo>
                    <a:pt x="647" y="337"/>
                  </a:lnTo>
                  <a:lnTo>
                    <a:pt x="638" y="333"/>
                  </a:lnTo>
                  <a:lnTo>
                    <a:pt x="636" y="340"/>
                  </a:lnTo>
                  <a:lnTo>
                    <a:pt x="612" y="342"/>
                  </a:lnTo>
                  <a:lnTo>
                    <a:pt x="608" y="335"/>
                  </a:lnTo>
                  <a:lnTo>
                    <a:pt x="585" y="346"/>
                  </a:lnTo>
                  <a:lnTo>
                    <a:pt x="577" y="343"/>
                  </a:lnTo>
                  <a:lnTo>
                    <a:pt x="561" y="345"/>
                  </a:lnTo>
                  <a:lnTo>
                    <a:pt x="558" y="353"/>
                  </a:lnTo>
                  <a:lnTo>
                    <a:pt x="542" y="356"/>
                  </a:lnTo>
                  <a:lnTo>
                    <a:pt x="535" y="351"/>
                  </a:lnTo>
                  <a:lnTo>
                    <a:pt x="530" y="351"/>
                  </a:lnTo>
                  <a:lnTo>
                    <a:pt x="520" y="343"/>
                  </a:lnTo>
                  <a:lnTo>
                    <a:pt x="511" y="346"/>
                  </a:lnTo>
                  <a:lnTo>
                    <a:pt x="501" y="343"/>
                  </a:lnTo>
                  <a:lnTo>
                    <a:pt x="493" y="335"/>
                  </a:lnTo>
                  <a:lnTo>
                    <a:pt x="481" y="355"/>
                  </a:lnTo>
                  <a:lnTo>
                    <a:pt x="477" y="358"/>
                  </a:lnTo>
                  <a:lnTo>
                    <a:pt x="472" y="350"/>
                  </a:lnTo>
                  <a:lnTo>
                    <a:pt x="473" y="340"/>
                  </a:lnTo>
                  <a:lnTo>
                    <a:pt x="467" y="337"/>
                  </a:lnTo>
                  <a:lnTo>
                    <a:pt x="457" y="348"/>
                  </a:lnTo>
                  <a:lnTo>
                    <a:pt x="449" y="343"/>
                  </a:lnTo>
                  <a:lnTo>
                    <a:pt x="447" y="337"/>
                  </a:lnTo>
                  <a:lnTo>
                    <a:pt x="442" y="338"/>
                  </a:lnTo>
                  <a:lnTo>
                    <a:pt x="429" y="330"/>
                  </a:lnTo>
                  <a:lnTo>
                    <a:pt x="416" y="343"/>
                  </a:lnTo>
                  <a:lnTo>
                    <a:pt x="405" y="337"/>
                  </a:lnTo>
                  <a:lnTo>
                    <a:pt x="408" y="327"/>
                  </a:lnTo>
                  <a:lnTo>
                    <a:pt x="398" y="328"/>
                  </a:lnTo>
                  <a:lnTo>
                    <a:pt x="389" y="314"/>
                  </a:lnTo>
                  <a:lnTo>
                    <a:pt x="372" y="309"/>
                  </a:lnTo>
                  <a:lnTo>
                    <a:pt x="363" y="320"/>
                  </a:lnTo>
                  <a:lnTo>
                    <a:pt x="353" y="309"/>
                  </a:lnTo>
                  <a:lnTo>
                    <a:pt x="346" y="311"/>
                  </a:lnTo>
                  <a:lnTo>
                    <a:pt x="337" y="312"/>
                  </a:lnTo>
                  <a:lnTo>
                    <a:pt x="320" y="302"/>
                  </a:lnTo>
                  <a:lnTo>
                    <a:pt x="311" y="304"/>
                  </a:lnTo>
                  <a:lnTo>
                    <a:pt x="304" y="301"/>
                  </a:lnTo>
                  <a:lnTo>
                    <a:pt x="302" y="286"/>
                  </a:lnTo>
                  <a:lnTo>
                    <a:pt x="291" y="278"/>
                  </a:lnTo>
                  <a:lnTo>
                    <a:pt x="286" y="286"/>
                  </a:lnTo>
                  <a:lnTo>
                    <a:pt x="280" y="281"/>
                  </a:lnTo>
                  <a:lnTo>
                    <a:pt x="273" y="280"/>
                  </a:lnTo>
                  <a:lnTo>
                    <a:pt x="268" y="285"/>
                  </a:lnTo>
                  <a:lnTo>
                    <a:pt x="262" y="283"/>
                  </a:lnTo>
                  <a:lnTo>
                    <a:pt x="250" y="268"/>
                  </a:lnTo>
                  <a:lnTo>
                    <a:pt x="237" y="262"/>
                  </a:lnTo>
                  <a:lnTo>
                    <a:pt x="244" y="63"/>
                  </a:lnTo>
                  <a:lnTo>
                    <a:pt x="0" y="49"/>
                  </a:lnTo>
                  <a:lnTo>
                    <a:pt x="3" y="0"/>
                  </a:lnTo>
                  <a:lnTo>
                    <a:pt x="80" y="5"/>
                  </a:lnTo>
                  <a:lnTo>
                    <a:pt x="394" y="18"/>
                  </a:lnTo>
                  <a:lnTo>
                    <a:pt x="681" y="18"/>
                  </a:lnTo>
                  <a:lnTo>
                    <a:pt x="683" y="68"/>
                  </a:lnTo>
                  <a:lnTo>
                    <a:pt x="703" y="182"/>
                  </a:lnTo>
                  <a:lnTo>
                    <a:pt x="699" y="363"/>
                  </a:lnTo>
                  <a:lnTo>
                    <a:pt x="668" y="35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790D3B16-C5BA-475B-AD96-01B2B882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" y="2138363"/>
              <a:ext cx="1038225" cy="874713"/>
            </a:xfrm>
            <a:custGeom>
              <a:avLst/>
              <a:gdLst>
                <a:gd name="T0" fmla="*/ 532 w 654"/>
                <a:gd name="T1" fmla="*/ 551 h 551"/>
                <a:gd name="T2" fmla="*/ 584 w 654"/>
                <a:gd name="T3" fmla="*/ 349 h 551"/>
                <a:gd name="T4" fmla="*/ 591 w 654"/>
                <a:gd name="T5" fmla="*/ 336 h 551"/>
                <a:gd name="T6" fmla="*/ 573 w 654"/>
                <a:gd name="T7" fmla="*/ 321 h 551"/>
                <a:gd name="T8" fmla="*/ 592 w 654"/>
                <a:gd name="T9" fmla="*/ 274 h 551"/>
                <a:gd name="T10" fmla="*/ 612 w 654"/>
                <a:gd name="T11" fmla="*/ 259 h 551"/>
                <a:gd name="T12" fmla="*/ 620 w 654"/>
                <a:gd name="T13" fmla="*/ 245 h 551"/>
                <a:gd name="T14" fmla="*/ 654 w 654"/>
                <a:gd name="T15" fmla="*/ 197 h 551"/>
                <a:gd name="T16" fmla="*/ 635 w 654"/>
                <a:gd name="T17" fmla="*/ 168 h 551"/>
                <a:gd name="T18" fmla="*/ 487 w 654"/>
                <a:gd name="T19" fmla="*/ 118 h 551"/>
                <a:gd name="T20" fmla="*/ 449 w 654"/>
                <a:gd name="T21" fmla="*/ 118 h 551"/>
                <a:gd name="T22" fmla="*/ 433 w 654"/>
                <a:gd name="T23" fmla="*/ 119 h 551"/>
                <a:gd name="T24" fmla="*/ 397 w 654"/>
                <a:gd name="T25" fmla="*/ 119 h 551"/>
                <a:gd name="T26" fmla="*/ 373 w 654"/>
                <a:gd name="T27" fmla="*/ 121 h 551"/>
                <a:gd name="T28" fmla="*/ 365 w 654"/>
                <a:gd name="T29" fmla="*/ 113 h 551"/>
                <a:gd name="T30" fmla="*/ 335 w 654"/>
                <a:gd name="T31" fmla="*/ 113 h 551"/>
                <a:gd name="T32" fmla="*/ 325 w 654"/>
                <a:gd name="T33" fmla="*/ 108 h 551"/>
                <a:gd name="T34" fmla="*/ 308 w 654"/>
                <a:gd name="T35" fmla="*/ 101 h 551"/>
                <a:gd name="T36" fmla="*/ 288 w 654"/>
                <a:gd name="T37" fmla="*/ 98 h 551"/>
                <a:gd name="T38" fmla="*/ 277 w 654"/>
                <a:gd name="T39" fmla="*/ 95 h 551"/>
                <a:gd name="T40" fmla="*/ 246 w 654"/>
                <a:gd name="T41" fmla="*/ 101 h 551"/>
                <a:gd name="T42" fmla="*/ 221 w 654"/>
                <a:gd name="T43" fmla="*/ 56 h 551"/>
                <a:gd name="T44" fmla="*/ 203 w 654"/>
                <a:gd name="T45" fmla="*/ 20 h 551"/>
                <a:gd name="T46" fmla="*/ 186 w 654"/>
                <a:gd name="T47" fmla="*/ 15 h 551"/>
                <a:gd name="T48" fmla="*/ 184 w 654"/>
                <a:gd name="T49" fmla="*/ 7 h 551"/>
                <a:gd name="T50" fmla="*/ 174 w 654"/>
                <a:gd name="T51" fmla="*/ 13 h 551"/>
                <a:gd name="T52" fmla="*/ 164 w 654"/>
                <a:gd name="T53" fmla="*/ 7 h 551"/>
                <a:gd name="T54" fmla="*/ 156 w 654"/>
                <a:gd name="T55" fmla="*/ 9 h 551"/>
                <a:gd name="T56" fmla="*/ 147 w 654"/>
                <a:gd name="T57" fmla="*/ 20 h 551"/>
                <a:gd name="T58" fmla="*/ 137 w 654"/>
                <a:gd name="T59" fmla="*/ 43 h 551"/>
                <a:gd name="T60" fmla="*/ 114 w 654"/>
                <a:gd name="T61" fmla="*/ 111 h 551"/>
                <a:gd name="T62" fmla="*/ 39 w 654"/>
                <a:gd name="T63" fmla="*/ 277 h 551"/>
                <a:gd name="T64" fmla="*/ 31 w 654"/>
                <a:gd name="T65" fmla="*/ 287 h 551"/>
                <a:gd name="T66" fmla="*/ 7 w 654"/>
                <a:gd name="T67" fmla="*/ 336 h 551"/>
                <a:gd name="T68" fmla="*/ 12 w 654"/>
                <a:gd name="T69" fmla="*/ 352 h 551"/>
                <a:gd name="T70" fmla="*/ 0 w 654"/>
                <a:gd name="T71" fmla="*/ 371 h 551"/>
                <a:gd name="T72" fmla="*/ 7 w 654"/>
                <a:gd name="T73" fmla="*/ 41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4" h="551">
                  <a:moveTo>
                    <a:pt x="312" y="498"/>
                  </a:moveTo>
                  <a:lnTo>
                    <a:pt x="532" y="551"/>
                  </a:lnTo>
                  <a:lnTo>
                    <a:pt x="571" y="376"/>
                  </a:lnTo>
                  <a:lnTo>
                    <a:pt x="584" y="349"/>
                  </a:lnTo>
                  <a:lnTo>
                    <a:pt x="587" y="339"/>
                  </a:lnTo>
                  <a:lnTo>
                    <a:pt x="591" y="336"/>
                  </a:lnTo>
                  <a:lnTo>
                    <a:pt x="586" y="326"/>
                  </a:lnTo>
                  <a:lnTo>
                    <a:pt x="573" y="321"/>
                  </a:lnTo>
                  <a:lnTo>
                    <a:pt x="574" y="301"/>
                  </a:lnTo>
                  <a:lnTo>
                    <a:pt x="592" y="274"/>
                  </a:lnTo>
                  <a:lnTo>
                    <a:pt x="604" y="271"/>
                  </a:lnTo>
                  <a:lnTo>
                    <a:pt x="612" y="259"/>
                  </a:lnTo>
                  <a:lnTo>
                    <a:pt x="610" y="253"/>
                  </a:lnTo>
                  <a:lnTo>
                    <a:pt x="620" y="245"/>
                  </a:lnTo>
                  <a:lnTo>
                    <a:pt x="635" y="218"/>
                  </a:lnTo>
                  <a:lnTo>
                    <a:pt x="654" y="197"/>
                  </a:lnTo>
                  <a:lnTo>
                    <a:pt x="651" y="183"/>
                  </a:lnTo>
                  <a:lnTo>
                    <a:pt x="635" y="168"/>
                  </a:lnTo>
                  <a:lnTo>
                    <a:pt x="628" y="150"/>
                  </a:lnTo>
                  <a:lnTo>
                    <a:pt x="487" y="118"/>
                  </a:lnTo>
                  <a:lnTo>
                    <a:pt x="473" y="121"/>
                  </a:lnTo>
                  <a:lnTo>
                    <a:pt x="449" y="118"/>
                  </a:lnTo>
                  <a:lnTo>
                    <a:pt x="439" y="113"/>
                  </a:lnTo>
                  <a:lnTo>
                    <a:pt x="433" y="119"/>
                  </a:lnTo>
                  <a:lnTo>
                    <a:pt x="418" y="118"/>
                  </a:lnTo>
                  <a:lnTo>
                    <a:pt x="397" y="119"/>
                  </a:lnTo>
                  <a:lnTo>
                    <a:pt x="392" y="122"/>
                  </a:lnTo>
                  <a:lnTo>
                    <a:pt x="373" y="121"/>
                  </a:lnTo>
                  <a:lnTo>
                    <a:pt x="369" y="113"/>
                  </a:lnTo>
                  <a:lnTo>
                    <a:pt x="365" y="113"/>
                  </a:lnTo>
                  <a:lnTo>
                    <a:pt x="343" y="118"/>
                  </a:lnTo>
                  <a:lnTo>
                    <a:pt x="335" y="113"/>
                  </a:lnTo>
                  <a:lnTo>
                    <a:pt x="325" y="118"/>
                  </a:lnTo>
                  <a:lnTo>
                    <a:pt x="325" y="108"/>
                  </a:lnTo>
                  <a:lnTo>
                    <a:pt x="314" y="103"/>
                  </a:lnTo>
                  <a:lnTo>
                    <a:pt x="308" y="101"/>
                  </a:lnTo>
                  <a:lnTo>
                    <a:pt x="303" y="96"/>
                  </a:lnTo>
                  <a:lnTo>
                    <a:pt x="288" y="98"/>
                  </a:lnTo>
                  <a:lnTo>
                    <a:pt x="283" y="95"/>
                  </a:lnTo>
                  <a:lnTo>
                    <a:pt x="277" y="95"/>
                  </a:lnTo>
                  <a:lnTo>
                    <a:pt x="272" y="98"/>
                  </a:lnTo>
                  <a:lnTo>
                    <a:pt x="246" y="101"/>
                  </a:lnTo>
                  <a:lnTo>
                    <a:pt x="215" y="82"/>
                  </a:lnTo>
                  <a:lnTo>
                    <a:pt x="221" y="56"/>
                  </a:lnTo>
                  <a:lnTo>
                    <a:pt x="218" y="38"/>
                  </a:lnTo>
                  <a:lnTo>
                    <a:pt x="203" y="20"/>
                  </a:lnTo>
                  <a:lnTo>
                    <a:pt x="187" y="20"/>
                  </a:lnTo>
                  <a:lnTo>
                    <a:pt x="186" y="15"/>
                  </a:lnTo>
                  <a:lnTo>
                    <a:pt x="187" y="10"/>
                  </a:lnTo>
                  <a:lnTo>
                    <a:pt x="184" y="7"/>
                  </a:lnTo>
                  <a:lnTo>
                    <a:pt x="179" y="7"/>
                  </a:lnTo>
                  <a:lnTo>
                    <a:pt x="174" y="13"/>
                  </a:lnTo>
                  <a:lnTo>
                    <a:pt x="166" y="12"/>
                  </a:lnTo>
                  <a:lnTo>
                    <a:pt x="164" y="7"/>
                  </a:lnTo>
                  <a:lnTo>
                    <a:pt x="160" y="7"/>
                  </a:lnTo>
                  <a:lnTo>
                    <a:pt x="156" y="9"/>
                  </a:lnTo>
                  <a:lnTo>
                    <a:pt x="147" y="0"/>
                  </a:lnTo>
                  <a:lnTo>
                    <a:pt x="147" y="20"/>
                  </a:lnTo>
                  <a:lnTo>
                    <a:pt x="142" y="26"/>
                  </a:lnTo>
                  <a:lnTo>
                    <a:pt x="137" y="43"/>
                  </a:lnTo>
                  <a:lnTo>
                    <a:pt x="135" y="52"/>
                  </a:lnTo>
                  <a:lnTo>
                    <a:pt x="114" y="111"/>
                  </a:lnTo>
                  <a:lnTo>
                    <a:pt x="54" y="256"/>
                  </a:lnTo>
                  <a:lnTo>
                    <a:pt x="39" y="277"/>
                  </a:lnTo>
                  <a:lnTo>
                    <a:pt x="31" y="277"/>
                  </a:lnTo>
                  <a:lnTo>
                    <a:pt x="31" y="287"/>
                  </a:lnTo>
                  <a:lnTo>
                    <a:pt x="7" y="319"/>
                  </a:lnTo>
                  <a:lnTo>
                    <a:pt x="7" y="336"/>
                  </a:lnTo>
                  <a:lnTo>
                    <a:pt x="10" y="341"/>
                  </a:lnTo>
                  <a:lnTo>
                    <a:pt x="12" y="352"/>
                  </a:lnTo>
                  <a:lnTo>
                    <a:pt x="5" y="357"/>
                  </a:lnTo>
                  <a:lnTo>
                    <a:pt x="0" y="371"/>
                  </a:lnTo>
                  <a:lnTo>
                    <a:pt x="0" y="398"/>
                  </a:lnTo>
                  <a:lnTo>
                    <a:pt x="7" y="411"/>
                  </a:lnTo>
                  <a:lnTo>
                    <a:pt x="312" y="49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2BF4DA4A-E9ED-422E-8DAB-7481C515C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3022601"/>
              <a:ext cx="749300" cy="482600"/>
            </a:xfrm>
            <a:custGeom>
              <a:avLst/>
              <a:gdLst>
                <a:gd name="T0" fmla="*/ 440 w 472"/>
                <a:gd name="T1" fmla="*/ 47 h 304"/>
                <a:gd name="T2" fmla="*/ 430 w 472"/>
                <a:gd name="T3" fmla="*/ 49 h 304"/>
                <a:gd name="T4" fmla="*/ 417 w 472"/>
                <a:gd name="T5" fmla="*/ 39 h 304"/>
                <a:gd name="T6" fmla="*/ 402 w 472"/>
                <a:gd name="T7" fmla="*/ 11 h 304"/>
                <a:gd name="T8" fmla="*/ 392 w 472"/>
                <a:gd name="T9" fmla="*/ 11 h 304"/>
                <a:gd name="T10" fmla="*/ 391 w 472"/>
                <a:gd name="T11" fmla="*/ 5 h 304"/>
                <a:gd name="T12" fmla="*/ 383 w 472"/>
                <a:gd name="T13" fmla="*/ 0 h 304"/>
                <a:gd name="T14" fmla="*/ 56 w 472"/>
                <a:gd name="T15" fmla="*/ 64 h 304"/>
                <a:gd name="T16" fmla="*/ 52 w 472"/>
                <a:gd name="T17" fmla="*/ 36 h 304"/>
                <a:gd name="T18" fmla="*/ 33 w 472"/>
                <a:gd name="T19" fmla="*/ 52 h 304"/>
                <a:gd name="T20" fmla="*/ 28 w 472"/>
                <a:gd name="T21" fmla="*/ 52 h 304"/>
                <a:gd name="T22" fmla="*/ 15 w 472"/>
                <a:gd name="T23" fmla="*/ 67 h 304"/>
                <a:gd name="T24" fmla="*/ 0 w 472"/>
                <a:gd name="T25" fmla="*/ 75 h 304"/>
                <a:gd name="T26" fmla="*/ 23 w 472"/>
                <a:gd name="T27" fmla="*/ 213 h 304"/>
                <a:gd name="T28" fmla="*/ 38 w 472"/>
                <a:gd name="T29" fmla="*/ 304 h 304"/>
                <a:gd name="T30" fmla="*/ 119 w 472"/>
                <a:gd name="T31" fmla="*/ 291 h 304"/>
                <a:gd name="T32" fmla="*/ 401 w 472"/>
                <a:gd name="T33" fmla="*/ 236 h 304"/>
                <a:gd name="T34" fmla="*/ 405 w 472"/>
                <a:gd name="T35" fmla="*/ 226 h 304"/>
                <a:gd name="T36" fmla="*/ 412 w 472"/>
                <a:gd name="T37" fmla="*/ 221 h 304"/>
                <a:gd name="T38" fmla="*/ 420 w 472"/>
                <a:gd name="T39" fmla="*/ 220 h 304"/>
                <a:gd name="T40" fmla="*/ 428 w 472"/>
                <a:gd name="T41" fmla="*/ 223 h 304"/>
                <a:gd name="T42" fmla="*/ 435 w 472"/>
                <a:gd name="T43" fmla="*/ 215 h 304"/>
                <a:gd name="T44" fmla="*/ 441 w 472"/>
                <a:gd name="T45" fmla="*/ 213 h 304"/>
                <a:gd name="T46" fmla="*/ 449 w 472"/>
                <a:gd name="T47" fmla="*/ 199 h 304"/>
                <a:gd name="T48" fmla="*/ 457 w 472"/>
                <a:gd name="T49" fmla="*/ 187 h 304"/>
                <a:gd name="T50" fmla="*/ 472 w 472"/>
                <a:gd name="T51" fmla="*/ 176 h 304"/>
                <a:gd name="T52" fmla="*/ 453 w 472"/>
                <a:gd name="T53" fmla="*/ 161 h 304"/>
                <a:gd name="T54" fmla="*/ 443 w 472"/>
                <a:gd name="T55" fmla="*/ 156 h 304"/>
                <a:gd name="T56" fmla="*/ 438 w 472"/>
                <a:gd name="T57" fmla="*/ 143 h 304"/>
                <a:gd name="T58" fmla="*/ 427 w 472"/>
                <a:gd name="T59" fmla="*/ 138 h 304"/>
                <a:gd name="T60" fmla="*/ 423 w 472"/>
                <a:gd name="T61" fmla="*/ 122 h 304"/>
                <a:gd name="T62" fmla="*/ 428 w 472"/>
                <a:gd name="T63" fmla="*/ 117 h 304"/>
                <a:gd name="T64" fmla="*/ 431 w 472"/>
                <a:gd name="T65" fmla="*/ 107 h 304"/>
                <a:gd name="T66" fmla="*/ 425 w 472"/>
                <a:gd name="T67" fmla="*/ 99 h 304"/>
                <a:gd name="T68" fmla="*/ 438 w 472"/>
                <a:gd name="T69" fmla="*/ 75 h 304"/>
                <a:gd name="T70" fmla="*/ 438 w 472"/>
                <a:gd name="T71" fmla="*/ 64 h 304"/>
                <a:gd name="T72" fmla="*/ 446 w 472"/>
                <a:gd name="T73" fmla="*/ 52 h 304"/>
                <a:gd name="T74" fmla="*/ 440 w 472"/>
                <a:gd name="T75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2" h="304">
                  <a:moveTo>
                    <a:pt x="440" y="47"/>
                  </a:moveTo>
                  <a:lnTo>
                    <a:pt x="430" y="49"/>
                  </a:lnTo>
                  <a:lnTo>
                    <a:pt x="417" y="39"/>
                  </a:lnTo>
                  <a:lnTo>
                    <a:pt x="402" y="11"/>
                  </a:lnTo>
                  <a:lnTo>
                    <a:pt x="392" y="11"/>
                  </a:lnTo>
                  <a:lnTo>
                    <a:pt x="391" y="5"/>
                  </a:lnTo>
                  <a:lnTo>
                    <a:pt x="383" y="0"/>
                  </a:lnTo>
                  <a:lnTo>
                    <a:pt x="56" y="64"/>
                  </a:lnTo>
                  <a:lnTo>
                    <a:pt x="52" y="36"/>
                  </a:lnTo>
                  <a:lnTo>
                    <a:pt x="33" y="52"/>
                  </a:lnTo>
                  <a:lnTo>
                    <a:pt x="28" y="52"/>
                  </a:lnTo>
                  <a:lnTo>
                    <a:pt x="15" y="67"/>
                  </a:lnTo>
                  <a:lnTo>
                    <a:pt x="0" y="75"/>
                  </a:lnTo>
                  <a:lnTo>
                    <a:pt x="23" y="213"/>
                  </a:lnTo>
                  <a:lnTo>
                    <a:pt x="38" y="304"/>
                  </a:lnTo>
                  <a:lnTo>
                    <a:pt x="119" y="291"/>
                  </a:lnTo>
                  <a:lnTo>
                    <a:pt x="401" y="236"/>
                  </a:lnTo>
                  <a:lnTo>
                    <a:pt x="405" y="226"/>
                  </a:lnTo>
                  <a:lnTo>
                    <a:pt x="412" y="221"/>
                  </a:lnTo>
                  <a:lnTo>
                    <a:pt x="420" y="220"/>
                  </a:lnTo>
                  <a:lnTo>
                    <a:pt x="428" y="223"/>
                  </a:lnTo>
                  <a:lnTo>
                    <a:pt x="435" y="215"/>
                  </a:lnTo>
                  <a:lnTo>
                    <a:pt x="441" y="213"/>
                  </a:lnTo>
                  <a:lnTo>
                    <a:pt x="449" y="199"/>
                  </a:lnTo>
                  <a:lnTo>
                    <a:pt x="457" y="187"/>
                  </a:lnTo>
                  <a:lnTo>
                    <a:pt x="472" y="176"/>
                  </a:lnTo>
                  <a:lnTo>
                    <a:pt x="453" y="161"/>
                  </a:lnTo>
                  <a:lnTo>
                    <a:pt x="443" y="156"/>
                  </a:lnTo>
                  <a:lnTo>
                    <a:pt x="438" y="143"/>
                  </a:lnTo>
                  <a:lnTo>
                    <a:pt x="427" y="138"/>
                  </a:lnTo>
                  <a:lnTo>
                    <a:pt x="423" y="122"/>
                  </a:lnTo>
                  <a:lnTo>
                    <a:pt x="428" y="117"/>
                  </a:lnTo>
                  <a:lnTo>
                    <a:pt x="431" y="107"/>
                  </a:lnTo>
                  <a:lnTo>
                    <a:pt x="425" y="99"/>
                  </a:lnTo>
                  <a:lnTo>
                    <a:pt x="438" y="75"/>
                  </a:lnTo>
                  <a:lnTo>
                    <a:pt x="438" y="64"/>
                  </a:lnTo>
                  <a:lnTo>
                    <a:pt x="446" y="52"/>
                  </a:lnTo>
                  <a:lnTo>
                    <a:pt x="440" y="4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1D4304A7-D76D-443F-8E7E-73E7F6090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4363" y="2906713"/>
              <a:ext cx="101600" cy="141288"/>
            </a:xfrm>
            <a:custGeom>
              <a:avLst/>
              <a:gdLst>
                <a:gd name="T0" fmla="*/ 57 w 64"/>
                <a:gd name="T1" fmla="*/ 34 h 89"/>
                <a:gd name="T2" fmla="*/ 52 w 64"/>
                <a:gd name="T3" fmla="*/ 27 h 89"/>
                <a:gd name="T4" fmla="*/ 39 w 64"/>
                <a:gd name="T5" fmla="*/ 23 h 89"/>
                <a:gd name="T6" fmla="*/ 38 w 64"/>
                <a:gd name="T7" fmla="*/ 11 h 89"/>
                <a:gd name="T8" fmla="*/ 33 w 64"/>
                <a:gd name="T9" fmla="*/ 11 h 89"/>
                <a:gd name="T10" fmla="*/ 29 w 64"/>
                <a:gd name="T11" fmla="*/ 0 h 89"/>
                <a:gd name="T12" fmla="*/ 0 w 64"/>
                <a:gd name="T13" fmla="*/ 10 h 89"/>
                <a:gd name="T14" fmla="*/ 15 w 64"/>
                <a:gd name="T15" fmla="*/ 67 h 89"/>
                <a:gd name="T16" fmla="*/ 13 w 64"/>
                <a:gd name="T17" fmla="*/ 71 h 89"/>
                <a:gd name="T18" fmla="*/ 15 w 64"/>
                <a:gd name="T19" fmla="*/ 80 h 89"/>
                <a:gd name="T20" fmla="*/ 41 w 64"/>
                <a:gd name="T21" fmla="*/ 63 h 89"/>
                <a:gd name="T22" fmla="*/ 41 w 64"/>
                <a:gd name="T23" fmla="*/ 49 h 89"/>
                <a:gd name="T24" fmla="*/ 38 w 64"/>
                <a:gd name="T25" fmla="*/ 45 h 89"/>
                <a:gd name="T26" fmla="*/ 39 w 64"/>
                <a:gd name="T27" fmla="*/ 42 h 89"/>
                <a:gd name="T28" fmla="*/ 39 w 64"/>
                <a:gd name="T29" fmla="*/ 37 h 89"/>
                <a:gd name="T30" fmla="*/ 34 w 64"/>
                <a:gd name="T31" fmla="*/ 34 h 89"/>
                <a:gd name="T32" fmla="*/ 41 w 64"/>
                <a:gd name="T33" fmla="*/ 31 h 89"/>
                <a:gd name="T34" fmla="*/ 36 w 64"/>
                <a:gd name="T35" fmla="*/ 24 h 89"/>
                <a:gd name="T36" fmla="*/ 44 w 64"/>
                <a:gd name="T37" fmla="*/ 27 h 89"/>
                <a:gd name="T38" fmla="*/ 46 w 64"/>
                <a:gd name="T39" fmla="*/ 34 h 89"/>
                <a:gd name="T40" fmla="*/ 49 w 64"/>
                <a:gd name="T41" fmla="*/ 39 h 89"/>
                <a:gd name="T42" fmla="*/ 42 w 64"/>
                <a:gd name="T43" fmla="*/ 36 h 89"/>
                <a:gd name="T44" fmla="*/ 47 w 64"/>
                <a:gd name="T45" fmla="*/ 44 h 89"/>
                <a:gd name="T46" fmla="*/ 46 w 64"/>
                <a:gd name="T47" fmla="*/ 49 h 89"/>
                <a:gd name="T48" fmla="*/ 44 w 64"/>
                <a:gd name="T49" fmla="*/ 44 h 89"/>
                <a:gd name="T50" fmla="*/ 44 w 64"/>
                <a:gd name="T51" fmla="*/ 55 h 89"/>
                <a:gd name="T52" fmla="*/ 46 w 64"/>
                <a:gd name="T53" fmla="*/ 52 h 89"/>
                <a:gd name="T54" fmla="*/ 47 w 64"/>
                <a:gd name="T55" fmla="*/ 55 h 89"/>
                <a:gd name="T56" fmla="*/ 54 w 64"/>
                <a:gd name="T57" fmla="*/ 49 h 89"/>
                <a:gd name="T58" fmla="*/ 54 w 64"/>
                <a:gd name="T59" fmla="*/ 37 h 89"/>
                <a:gd name="T60" fmla="*/ 60 w 64"/>
                <a:gd name="T61" fmla="*/ 52 h 89"/>
                <a:gd name="T62" fmla="*/ 64 w 64"/>
                <a:gd name="T63" fmla="*/ 47 h 89"/>
                <a:gd name="T64" fmla="*/ 57 w 64"/>
                <a:gd name="T65" fmla="*/ 34 h 89"/>
                <a:gd name="T66" fmla="*/ 36 w 64"/>
                <a:gd name="T67" fmla="*/ 89 h 89"/>
                <a:gd name="T68" fmla="*/ 41 w 64"/>
                <a:gd name="T69" fmla="*/ 89 h 89"/>
                <a:gd name="T70" fmla="*/ 42 w 64"/>
                <a:gd name="T71" fmla="*/ 88 h 89"/>
                <a:gd name="T72" fmla="*/ 39 w 64"/>
                <a:gd name="T73" fmla="*/ 81 h 89"/>
                <a:gd name="T74" fmla="*/ 36 w 64"/>
                <a:gd name="T75" fmla="*/ 84 h 89"/>
                <a:gd name="T76" fmla="*/ 36 w 64"/>
                <a:gd name="T7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89">
                  <a:moveTo>
                    <a:pt x="57" y="34"/>
                  </a:moveTo>
                  <a:lnTo>
                    <a:pt x="52" y="27"/>
                  </a:lnTo>
                  <a:lnTo>
                    <a:pt x="39" y="23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15" y="67"/>
                  </a:lnTo>
                  <a:lnTo>
                    <a:pt x="13" y="71"/>
                  </a:lnTo>
                  <a:lnTo>
                    <a:pt x="15" y="80"/>
                  </a:lnTo>
                  <a:lnTo>
                    <a:pt x="41" y="63"/>
                  </a:lnTo>
                  <a:lnTo>
                    <a:pt x="41" y="49"/>
                  </a:lnTo>
                  <a:lnTo>
                    <a:pt x="38" y="45"/>
                  </a:lnTo>
                  <a:lnTo>
                    <a:pt x="39" y="42"/>
                  </a:lnTo>
                  <a:lnTo>
                    <a:pt x="39" y="37"/>
                  </a:lnTo>
                  <a:lnTo>
                    <a:pt x="34" y="34"/>
                  </a:lnTo>
                  <a:lnTo>
                    <a:pt x="41" y="31"/>
                  </a:lnTo>
                  <a:lnTo>
                    <a:pt x="36" y="24"/>
                  </a:lnTo>
                  <a:lnTo>
                    <a:pt x="44" y="27"/>
                  </a:lnTo>
                  <a:lnTo>
                    <a:pt x="46" y="34"/>
                  </a:lnTo>
                  <a:lnTo>
                    <a:pt x="49" y="39"/>
                  </a:lnTo>
                  <a:lnTo>
                    <a:pt x="42" y="36"/>
                  </a:lnTo>
                  <a:lnTo>
                    <a:pt x="47" y="44"/>
                  </a:lnTo>
                  <a:lnTo>
                    <a:pt x="46" y="49"/>
                  </a:lnTo>
                  <a:lnTo>
                    <a:pt x="44" y="44"/>
                  </a:lnTo>
                  <a:lnTo>
                    <a:pt x="44" y="55"/>
                  </a:lnTo>
                  <a:lnTo>
                    <a:pt x="46" y="52"/>
                  </a:lnTo>
                  <a:lnTo>
                    <a:pt x="47" y="55"/>
                  </a:lnTo>
                  <a:lnTo>
                    <a:pt x="54" y="49"/>
                  </a:lnTo>
                  <a:lnTo>
                    <a:pt x="54" y="37"/>
                  </a:lnTo>
                  <a:lnTo>
                    <a:pt x="60" y="52"/>
                  </a:lnTo>
                  <a:lnTo>
                    <a:pt x="64" y="47"/>
                  </a:lnTo>
                  <a:lnTo>
                    <a:pt x="57" y="34"/>
                  </a:lnTo>
                  <a:close/>
                  <a:moveTo>
                    <a:pt x="36" y="89"/>
                  </a:moveTo>
                  <a:lnTo>
                    <a:pt x="41" y="89"/>
                  </a:lnTo>
                  <a:lnTo>
                    <a:pt x="42" y="88"/>
                  </a:lnTo>
                  <a:lnTo>
                    <a:pt x="39" y="81"/>
                  </a:lnTo>
                  <a:lnTo>
                    <a:pt x="36" y="84"/>
                  </a:lnTo>
                  <a:lnTo>
                    <a:pt x="36" y="8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B201B526-C364-47F8-A357-ACB4CC75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450" y="4260851"/>
              <a:ext cx="657225" cy="493713"/>
            </a:xfrm>
            <a:custGeom>
              <a:avLst/>
              <a:gdLst>
                <a:gd name="T0" fmla="*/ 209 w 414"/>
                <a:gd name="T1" fmla="*/ 29 h 311"/>
                <a:gd name="T2" fmla="*/ 193 w 414"/>
                <a:gd name="T3" fmla="*/ 3 h 311"/>
                <a:gd name="T4" fmla="*/ 185 w 414"/>
                <a:gd name="T5" fmla="*/ 8 h 311"/>
                <a:gd name="T6" fmla="*/ 183 w 414"/>
                <a:gd name="T7" fmla="*/ 0 h 311"/>
                <a:gd name="T8" fmla="*/ 42 w 414"/>
                <a:gd name="T9" fmla="*/ 29 h 311"/>
                <a:gd name="T10" fmla="*/ 16 w 414"/>
                <a:gd name="T11" fmla="*/ 39 h 311"/>
                <a:gd name="T12" fmla="*/ 6 w 414"/>
                <a:gd name="T13" fmla="*/ 52 h 311"/>
                <a:gd name="T14" fmla="*/ 1 w 414"/>
                <a:gd name="T15" fmla="*/ 73 h 311"/>
                <a:gd name="T16" fmla="*/ 42 w 414"/>
                <a:gd name="T17" fmla="*/ 89 h 311"/>
                <a:gd name="T18" fmla="*/ 58 w 414"/>
                <a:gd name="T19" fmla="*/ 115 h 311"/>
                <a:gd name="T20" fmla="*/ 89 w 414"/>
                <a:gd name="T21" fmla="*/ 148 h 311"/>
                <a:gd name="T22" fmla="*/ 105 w 414"/>
                <a:gd name="T23" fmla="*/ 156 h 311"/>
                <a:gd name="T24" fmla="*/ 120 w 414"/>
                <a:gd name="T25" fmla="*/ 174 h 311"/>
                <a:gd name="T26" fmla="*/ 141 w 414"/>
                <a:gd name="T27" fmla="*/ 188 h 311"/>
                <a:gd name="T28" fmla="*/ 154 w 414"/>
                <a:gd name="T29" fmla="*/ 208 h 311"/>
                <a:gd name="T30" fmla="*/ 193 w 414"/>
                <a:gd name="T31" fmla="*/ 250 h 311"/>
                <a:gd name="T32" fmla="*/ 213 w 414"/>
                <a:gd name="T33" fmla="*/ 271 h 311"/>
                <a:gd name="T34" fmla="*/ 229 w 414"/>
                <a:gd name="T35" fmla="*/ 309 h 311"/>
                <a:gd name="T36" fmla="*/ 252 w 414"/>
                <a:gd name="T37" fmla="*/ 304 h 311"/>
                <a:gd name="T38" fmla="*/ 263 w 414"/>
                <a:gd name="T39" fmla="*/ 298 h 311"/>
                <a:gd name="T40" fmla="*/ 281 w 414"/>
                <a:gd name="T41" fmla="*/ 278 h 311"/>
                <a:gd name="T42" fmla="*/ 276 w 414"/>
                <a:gd name="T43" fmla="*/ 262 h 311"/>
                <a:gd name="T44" fmla="*/ 284 w 414"/>
                <a:gd name="T45" fmla="*/ 262 h 311"/>
                <a:gd name="T46" fmla="*/ 297 w 414"/>
                <a:gd name="T47" fmla="*/ 249 h 311"/>
                <a:gd name="T48" fmla="*/ 323 w 414"/>
                <a:gd name="T49" fmla="*/ 229 h 311"/>
                <a:gd name="T50" fmla="*/ 346 w 414"/>
                <a:gd name="T51" fmla="*/ 206 h 311"/>
                <a:gd name="T52" fmla="*/ 341 w 414"/>
                <a:gd name="T53" fmla="*/ 200 h 311"/>
                <a:gd name="T54" fmla="*/ 349 w 414"/>
                <a:gd name="T55" fmla="*/ 193 h 311"/>
                <a:gd name="T56" fmla="*/ 356 w 414"/>
                <a:gd name="T57" fmla="*/ 192 h 311"/>
                <a:gd name="T58" fmla="*/ 364 w 414"/>
                <a:gd name="T59" fmla="*/ 185 h 311"/>
                <a:gd name="T60" fmla="*/ 374 w 414"/>
                <a:gd name="T61" fmla="*/ 149 h 311"/>
                <a:gd name="T62" fmla="*/ 393 w 414"/>
                <a:gd name="T63" fmla="*/ 110 h 311"/>
                <a:gd name="T64" fmla="*/ 414 w 414"/>
                <a:gd name="T65" fmla="*/ 9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311">
                  <a:moveTo>
                    <a:pt x="300" y="16"/>
                  </a:moveTo>
                  <a:lnTo>
                    <a:pt x="209" y="29"/>
                  </a:lnTo>
                  <a:lnTo>
                    <a:pt x="209" y="16"/>
                  </a:lnTo>
                  <a:lnTo>
                    <a:pt x="193" y="3"/>
                  </a:lnTo>
                  <a:lnTo>
                    <a:pt x="188" y="9"/>
                  </a:lnTo>
                  <a:lnTo>
                    <a:pt x="185" y="8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76" y="9"/>
                  </a:lnTo>
                  <a:lnTo>
                    <a:pt x="42" y="29"/>
                  </a:lnTo>
                  <a:lnTo>
                    <a:pt x="37" y="31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6" y="52"/>
                  </a:lnTo>
                  <a:lnTo>
                    <a:pt x="0" y="66"/>
                  </a:lnTo>
                  <a:lnTo>
                    <a:pt x="1" y="73"/>
                  </a:lnTo>
                  <a:lnTo>
                    <a:pt x="29" y="91"/>
                  </a:lnTo>
                  <a:lnTo>
                    <a:pt x="42" y="89"/>
                  </a:lnTo>
                  <a:lnTo>
                    <a:pt x="56" y="109"/>
                  </a:lnTo>
                  <a:lnTo>
                    <a:pt x="58" y="115"/>
                  </a:lnTo>
                  <a:lnTo>
                    <a:pt x="78" y="140"/>
                  </a:lnTo>
                  <a:lnTo>
                    <a:pt x="89" y="148"/>
                  </a:lnTo>
                  <a:lnTo>
                    <a:pt x="95" y="148"/>
                  </a:lnTo>
                  <a:lnTo>
                    <a:pt x="105" y="156"/>
                  </a:lnTo>
                  <a:lnTo>
                    <a:pt x="112" y="166"/>
                  </a:lnTo>
                  <a:lnTo>
                    <a:pt x="120" y="174"/>
                  </a:lnTo>
                  <a:lnTo>
                    <a:pt x="128" y="175"/>
                  </a:lnTo>
                  <a:lnTo>
                    <a:pt x="141" y="188"/>
                  </a:lnTo>
                  <a:lnTo>
                    <a:pt x="141" y="195"/>
                  </a:lnTo>
                  <a:lnTo>
                    <a:pt x="154" y="208"/>
                  </a:lnTo>
                  <a:lnTo>
                    <a:pt x="177" y="219"/>
                  </a:lnTo>
                  <a:lnTo>
                    <a:pt x="193" y="250"/>
                  </a:lnTo>
                  <a:lnTo>
                    <a:pt x="195" y="262"/>
                  </a:lnTo>
                  <a:lnTo>
                    <a:pt x="213" y="271"/>
                  </a:lnTo>
                  <a:lnTo>
                    <a:pt x="226" y="294"/>
                  </a:lnTo>
                  <a:lnTo>
                    <a:pt x="229" y="309"/>
                  </a:lnTo>
                  <a:lnTo>
                    <a:pt x="248" y="311"/>
                  </a:lnTo>
                  <a:lnTo>
                    <a:pt x="252" y="304"/>
                  </a:lnTo>
                  <a:lnTo>
                    <a:pt x="255" y="304"/>
                  </a:lnTo>
                  <a:lnTo>
                    <a:pt x="263" y="298"/>
                  </a:lnTo>
                  <a:lnTo>
                    <a:pt x="265" y="288"/>
                  </a:lnTo>
                  <a:lnTo>
                    <a:pt x="281" y="278"/>
                  </a:lnTo>
                  <a:lnTo>
                    <a:pt x="281" y="267"/>
                  </a:lnTo>
                  <a:lnTo>
                    <a:pt x="276" y="262"/>
                  </a:lnTo>
                  <a:lnTo>
                    <a:pt x="279" y="258"/>
                  </a:lnTo>
                  <a:lnTo>
                    <a:pt x="284" y="262"/>
                  </a:lnTo>
                  <a:lnTo>
                    <a:pt x="289" y="258"/>
                  </a:lnTo>
                  <a:lnTo>
                    <a:pt x="297" y="249"/>
                  </a:lnTo>
                  <a:lnTo>
                    <a:pt x="315" y="241"/>
                  </a:lnTo>
                  <a:lnTo>
                    <a:pt x="323" y="229"/>
                  </a:lnTo>
                  <a:lnTo>
                    <a:pt x="323" y="226"/>
                  </a:lnTo>
                  <a:lnTo>
                    <a:pt x="346" y="206"/>
                  </a:lnTo>
                  <a:lnTo>
                    <a:pt x="346" y="203"/>
                  </a:lnTo>
                  <a:lnTo>
                    <a:pt x="341" y="200"/>
                  </a:lnTo>
                  <a:lnTo>
                    <a:pt x="346" y="193"/>
                  </a:lnTo>
                  <a:lnTo>
                    <a:pt x="349" y="193"/>
                  </a:lnTo>
                  <a:lnTo>
                    <a:pt x="352" y="195"/>
                  </a:lnTo>
                  <a:lnTo>
                    <a:pt x="356" y="192"/>
                  </a:lnTo>
                  <a:lnTo>
                    <a:pt x="361" y="192"/>
                  </a:lnTo>
                  <a:lnTo>
                    <a:pt x="364" y="185"/>
                  </a:lnTo>
                  <a:lnTo>
                    <a:pt x="375" y="175"/>
                  </a:lnTo>
                  <a:lnTo>
                    <a:pt x="374" y="149"/>
                  </a:lnTo>
                  <a:lnTo>
                    <a:pt x="377" y="140"/>
                  </a:lnTo>
                  <a:lnTo>
                    <a:pt x="393" y="110"/>
                  </a:lnTo>
                  <a:lnTo>
                    <a:pt x="405" y="101"/>
                  </a:lnTo>
                  <a:lnTo>
                    <a:pt x="414" y="96"/>
                  </a:lnTo>
                  <a:lnTo>
                    <a:pt x="300" y="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5BE4E2CB-C69C-4B18-BFC6-17A781E11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0" y="2606676"/>
              <a:ext cx="906463" cy="601663"/>
            </a:xfrm>
            <a:custGeom>
              <a:avLst/>
              <a:gdLst>
                <a:gd name="T0" fmla="*/ 209 w 571"/>
                <a:gd name="T1" fmla="*/ 15 h 379"/>
                <a:gd name="T2" fmla="*/ 424 w 571"/>
                <a:gd name="T3" fmla="*/ 24 h 379"/>
                <a:gd name="T4" fmla="*/ 561 w 571"/>
                <a:gd name="T5" fmla="*/ 26 h 379"/>
                <a:gd name="T6" fmla="*/ 561 w 571"/>
                <a:gd name="T7" fmla="*/ 36 h 379"/>
                <a:gd name="T8" fmla="*/ 556 w 571"/>
                <a:gd name="T9" fmla="*/ 46 h 379"/>
                <a:gd name="T10" fmla="*/ 541 w 571"/>
                <a:gd name="T11" fmla="*/ 54 h 379"/>
                <a:gd name="T12" fmla="*/ 541 w 571"/>
                <a:gd name="T13" fmla="*/ 60 h 379"/>
                <a:gd name="T14" fmla="*/ 548 w 571"/>
                <a:gd name="T15" fmla="*/ 72 h 379"/>
                <a:gd name="T16" fmla="*/ 551 w 571"/>
                <a:gd name="T17" fmla="*/ 80 h 379"/>
                <a:gd name="T18" fmla="*/ 562 w 571"/>
                <a:gd name="T19" fmla="*/ 83 h 379"/>
                <a:gd name="T20" fmla="*/ 569 w 571"/>
                <a:gd name="T21" fmla="*/ 91 h 379"/>
                <a:gd name="T22" fmla="*/ 569 w 571"/>
                <a:gd name="T23" fmla="*/ 275 h 379"/>
                <a:gd name="T24" fmla="*/ 558 w 571"/>
                <a:gd name="T25" fmla="*/ 275 h 379"/>
                <a:gd name="T26" fmla="*/ 558 w 571"/>
                <a:gd name="T27" fmla="*/ 282 h 379"/>
                <a:gd name="T28" fmla="*/ 564 w 571"/>
                <a:gd name="T29" fmla="*/ 288 h 379"/>
                <a:gd name="T30" fmla="*/ 564 w 571"/>
                <a:gd name="T31" fmla="*/ 295 h 379"/>
                <a:gd name="T32" fmla="*/ 559 w 571"/>
                <a:gd name="T33" fmla="*/ 296 h 379"/>
                <a:gd name="T34" fmla="*/ 561 w 571"/>
                <a:gd name="T35" fmla="*/ 304 h 379"/>
                <a:gd name="T36" fmla="*/ 567 w 571"/>
                <a:gd name="T37" fmla="*/ 306 h 379"/>
                <a:gd name="T38" fmla="*/ 571 w 571"/>
                <a:gd name="T39" fmla="*/ 314 h 379"/>
                <a:gd name="T40" fmla="*/ 562 w 571"/>
                <a:gd name="T41" fmla="*/ 339 h 379"/>
                <a:gd name="T42" fmla="*/ 558 w 571"/>
                <a:gd name="T43" fmla="*/ 358 h 379"/>
                <a:gd name="T44" fmla="*/ 564 w 571"/>
                <a:gd name="T45" fmla="*/ 365 h 379"/>
                <a:gd name="T46" fmla="*/ 564 w 571"/>
                <a:gd name="T47" fmla="*/ 371 h 379"/>
                <a:gd name="T48" fmla="*/ 567 w 571"/>
                <a:gd name="T49" fmla="*/ 378 h 379"/>
                <a:gd name="T50" fmla="*/ 561 w 571"/>
                <a:gd name="T51" fmla="*/ 379 h 379"/>
                <a:gd name="T52" fmla="*/ 553 w 571"/>
                <a:gd name="T53" fmla="*/ 376 h 379"/>
                <a:gd name="T54" fmla="*/ 548 w 571"/>
                <a:gd name="T55" fmla="*/ 365 h 379"/>
                <a:gd name="T56" fmla="*/ 543 w 571"/>
                <a:gd name="T57" fmla="*/ 358 h 379"/>
                <a:gd name="T58" fmla="*/ 515 w 571"/>
                <a:gd name="T59" fmla="*/ 348 h 379"/>
                <a:gd name="T60" fmla="*/ 512 w 571"/>
                <a:gd name="T61" fmla="*/ 342 h 379"/>
                <a:gd name="T62" fmla="*/ 502 w 571"/>
                <a:gd name="T63" fmla="*/ 340 h 379"/>
                <a:gd name="T64" fmla="*/ 496 w 571"/>
                <a:gd name="T65" fmla="*/ 342 h 379"/>
                <a:gd name="T66" fmla="*/ 491 w 571"/>
                <a:gd name="T67" fmla="*/ 340 h 379"/>
                <a:gd name="T68" fmla="*/ 488 w 571"/>
                <a:gd name="T69" fmla="*/ 342 h 379"/>
                <a:gd name="T70" fmla="*/ 484 w 571"/>
                <a:gd name="T71" fmla="*/ 340 h 379"/>
                <a:gd name="T72" fmla="*/ 479 w 571"/>
                <a:gd name="T73" fmla="*/ 342 h 379"/>
                <a:gd name="T74" fmla="*/ 476 w 571"/>
                <a:gd name="T75" fmla="*/ 340 h 379"/>
                <a:gd name="T76" fmla="*/ 471 w 571"/>
                <a:gd name="T77" fmla="*/ 343 h 379"/>
                <a:gd name="T78" fmla="*/ 465 w 571"/>
                <a:gd name="T79" fmla="*/ 340 h 379"/>
                <a:gd name="T80" fmla="*/ 457 w 571"/>
                <a:gd name="T81" fmla="*/ 350 h 379"/>
                <a:gd name="T82" fmla="*/ 449 w 571"/>
                <a:gd name="T83" fmla="*/ 350 h 379"/>
                <a:gd name="T84" fmla="*/ 439 w 571"/>
                <a:gd name="T85" fmla="*/ 340 h 379"/>
                <a:gd name="T86" fmla="*/ 431 w 571"/>
                <a:gd name="T87" fmla="*/ 340 h 379"/>
                <a:gd name="T88" fmla="*/ 414 w 571"/>
                <a:gd name="T89" fmla="*/ 324 h 379"/>
                <a:gd name="T90" fmla="*/ 237 w 571"/>
                <a:gd name="T91" fmla="*/ 317 h 379"/>
                <a:gd name="T92" fmla="*/ 0 w 571"/>
                <a:gd name="T93" fmla="*/ 301 h 379"/>
                <a:gd name="T94" fmla="*/ 19 w 571"/>
                <a:gd name="T95" fmla="*/ 96 h 379"/>
                <a:gd name="T96" fmla="*/ 27 w 571"/>
                <a:gd name="T97" fmla="*/ 0 h 379"/>
                <a:gd name="T98" fmla="*/ 209 w 571"/>
                <a:gd name="T99" fmla="*/ 1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1" h="379">
                  <a:moveTo>
                    <a:pt x="209" y="15"/>
                  </a:moveTo>
                  <a:lnTo>
                    <a:pt x="424" y="24"/>
                  </a:lnTo>
                  <a:lnTo>
                    <a:pt x="561" y="26"/>
                  </a:lnTo>
                  <a:lnTo>
                    <a:pt x="561" y="36"/>
                  </a:lnTo>
                  <a:lnTo>
                    <a:pt x="556" y="46"/>
                  </a:lnTo>
                  <a:lnTo>
                    <a:pt x="541" y="54"/>
                  </a:lnTo>
                  <a:lnTo>
                    <a:pt x="541" y="60"/>
                  </a:lnTo>
                  <a:lnTo>
                    <a:pt x="548" y="72"/>
                  </a:lnTo>
                  <a:lnTo>
                    <a:pt x="551" y="80"/>
                  </a:lnTo>
                  <a:lnTo>
                    <a:pt x="562" y="83"/>
                  </a:lnTo>
                  <a:lnTo>
                    <a:pt x="569" y="91"/>
                  </a:lnTo>
                  <a:lnTo>
                    <a:pt x="569" y="275"/>
                  </a:lnTo>
                  <a:lnTo>
                    <a:pt x="558" y="275"/>
                  </a:lnTo>
                  <a:lnTo>
                    <a:pt x="558" y="282"/>
                  </a:lnTo>
                  <a:lnTo>
                    <a:pt x="564" y="288"/>
                  </a:lnTo>
                  <a:lnTo>
                    <a:pt x="564" y="295"/>
                  </a:lnTo>
                  <a:lnTo>
                    <a:pt x="559" y="296"/>
                  </a:lnTo>
                  <a:lnTo>
                    <a:pt x="561" y="304"/>
                  </a:lnTo>
                  <a:lnTo>
                    <a:pt x="567" y="306"/>
                  </a:lnTo>
                  <a:lnTo>
                    <a:pt x="571" y="314"/>
                  </a:lnTo>
                  <a:lnTo>
                    <a:pt x="562" y="339"/>
                  </a:lnTo>
                  <a:lnTo>
                    <a:pt x="558" y="358"/>
                  </a:lnTo>
                  <a:lnTo>
                    <a:pt x="564" y="365"/>
                  </a:lnTo>
                  <a:lnTo>
                    <a:pt x="564" y="371"/>
                  </a:lnTo>
                  <a:lnTo>
                    <a:pt x="567" y="378"/>
                  </a:lnTo>
                  <a:lnTo>
                    <a:pt x="561" y="379"/>
                  </a:lnTo>
                  <a:lnTo>
                    <a:pt x="553" y="376"/>
                  </a:lnTo>
                  <a:lnTo>
                    <a:pt x="548" y="365"/>
                  </a:lnTo>
                  <a:lnTo>
                    <a:pt x="543" y="358"/>
                  </a:lnTo>
                  <a:lnTo>
                    <a:pt x="515" y="348"/>
                  </a:lnTo>
                  <a:lnTo>
                    <a:pt x="512" y="342"/>
                  </a:lnTo>
                  <a:lnTo>
                    <a:pt x="502" y="340"/>
                  </a:lnTo>
                  <a:lnTo>
                    <a:pt x="496" y="342"/>
                  </a:lnTo>
                  <a:lnTo>
                    <a:pt x="491" y="340"/>
                  </a:lnTo>
                  <a:lnTo>
                    <a:pt x="488" y="342"/>
                  </a:lnTo>
                  <a:lnTo>
                    <a:pt x="484" y="340"/>
                  </a:lnTo>
                  <a:lnTo>
                    <a:pt x="479" y="342"/>
                  </a:lnTo>
                  <a:lnTo>
                    <a:pt x="476" y="340"/>
                  </a:lnTo>
                  <a:lnTo>
                    <a:pt x="471" y="343"/>
                  </a:lnTo>
                  <a:lnTo>
                    <a:pt x="465" y="340"/>
                  </a:lnTo>
                  <a:lnTo>
                    <a:pt x="457" y="350"/>
                  </a:lnTo>
                  <a:lnTo>
                    <a:pt x="449" y="350"/>
                  </a:lnTo>
                  <a:lnTo>
                    <a:pt x="439" y="340"/>
                  </a:lnTo>
                  <a:lnTo>
                    <a:pt x="431" y="340"/>
                  </a:lnTo>
                  <a:lnTo>
                    <a:pt x="414" y="324"/>
                  </a:lnTo>
                  <a:lnTo>
                    <a:pt x="237" y="317"/>
                  </a:lnTo>
                  <a:lnTo>
                    <a:pt x="0" y="301"/>
                  </a:lnTo>
                  <a:lnTo>
                    <a:pt x="19" y="96"/>
                  </a:lnTo>
                  <a:lnTo>
                    <a:pt x="27" y="0"/>
                  </a:lnTo>
                  <a:lnTo>
                    <a:pt x="209" y="1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14579C2-B628-4C6B-9E2B-4F4852727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4035426"/>
              <a:ext cx="1100138" cy="379413"/>
            </a:xfrm>
            <a:custGeom>
              <a:avLst/>
              <a:gdLst>
                <a:gd name="T0" fmla="*/ 390 w 693"/>
                <a:gd name="T1" fmla="*/ 208 h 239"/>
                <a:gd name="T2" fmla="*/ 498 w 693"/>
                <a:gd name="T3" fmla="*/ 173 h 239"/>
                <a:gd name="T4" fmla="*/ 511 w 693"/>
                <a:gd name="T5" fmla="*/ 166 h 239"/>
                <a:gd name="T6" fmla="*/ 520 w 693"/>
                <a:gd name="T7" fmla="*/ 143 h 239"/>
                <a:gd name="T8" fmla="*/ 559 w 693"/>
                <a:gd name="T9" fmla="*/ 127 h 239"/>
                <a:gd name="T10" fmla="*/ 576 w 693"/>
                <a:gd name="T11" fmla="*/ 109 h 239"/>
                <a:gd name="T12" fmla="*/ 600 w 693"/>
                <a:gd name="T13" fmla="*/ 81 h 239"/>
                <a:gd name="T14" fmla="*/ 623 w 693"/>
                <a:gd name="T15" fmla="*/ 67 h 239"/>
                <a:gd name="T16" fmla="*/ 628 w 693"/>
                <a:gd name="T17" fmla="*/ 78 h 239"/>
                <a:gd name="T18" fmla="*/ 637 w 693"/>
                <a:gd name="T19" fmla="*/ 64 h 239"/>
                <a:gd name="T20" fmla="*/ 667 w 693"/>
                <a:gd name="T21" fmla="*/ 57 h 239"/>
                <a:gd name="T22" fmla="*/ 683 w 693"/>
                <a:gd name="T23" fmla="*/ 26 h 239"/>
                <a:gd name="T24" fmla="*/ 691 w 693"/>
                <a:gd name="T25" fmla="*/ 3 h 239"/>
                <a:gd name="T26" fmla="*/ 670 w 693"/>
                <a:gd name="T27" fmla="*/ 2 h 239"/>
                <a:gd name="T28" fmla="*/ 535 w 693"/>
                <a:gd name="T29" fmla="*/ 21 h 239"/>
                <a:gd name="T30" fmla="*/ 415 w 693"/>
                <a:gd name="T31" fmla="*/ 34 h 239"/>
                <a:gd name="T32" fmla="*/ 309 w 693"/>
                <a:gd name="T33" fmla="*/ 44 h 239"/>
                <a:gd name="T34" fmla="*/ 192 w 693"/>
                <a:gd name="T35" fmla="*/ 57 h 239"/>
                <a:gd name="T36" fmla="*/ 171 w 693"/>
                <a:gd name="T37" fmla="*/ 54 h 239"/>
                <a:gd name="T38" fmla="*/ 174 w 693"/>
                <a:gd name="T39" fmla="*/ 73 h 239"/>
                <a:gd name="T40" fmla="*/ 62 w 693"/>
                <a:gd name="T41" fmla="*/ 85 h 239"/>
                <a:gd name="T42" fmla="*/ 53 w 693"/>
                <a:gd name="T43" fmla="*/ 81 h 239"/>
                <a:gd name="T44" fmla="*/ 57 w 693"/>
                <a:gd name="T45" fmla="*/ 91 h 239"/>
                <a:gd name="T46" fmla="*/ 50 w 693"/>
                <a:gd name="T47" fmla="*/ 99 h 239"/>
                <a:gd name="T48" fmla="*/ 52 w 693"/>
                <a:gd name="T49" fmla="*/ 109 h 239"/>
                <a:gd name="T50" fmla="*/ 47 w 693"/>
                <a:gd name="T51" fmla="*/ 112 h 239"/>
                <a:gd name="T52" fmla="*/ 53 w 693"/>
                <a:gd name="T53" fmla="*/ 120 h 239"/>
                <a:gd name="T54" fmla="*/ 42 w 693"/>
                <a:gd name="T55" fmla="*/ 134 h 239"/>
                <a:gd name="T56" fmla="*/ 50 w 693"/>
                <a:gd name="T57" fmla="*/ 140 h 239"/>
                <a:gd name="T58" fmla="*/ 40 w 693"/>
                <a:gd name="T59" fmla="*/ 143 h 239"/>
                <a:gd name="T60" fmla="*/ 45 w 693"/>
                <a:gd name="T61" fmla="*/ 150 h 239"/>
                <a:gd name="T62" fmla="*/ 39 w 693"/>
                <a:gd name="T63" fmla="*/ 155 h 239"/>
                <a:gd name="T64" fmla="*/ 29 w 693"/>
                <a:gd name="T65" fmla="*/ 160 h 239"/>
                <a:gd name="T66" fmla="*/ 27 w 693"/>
                <a:gd name="T67" fmla="*/ 168 h 239"/>
                <a:gd name="T68" fmla="*/ 36 w 693"/>
                <a:gd name="T69" fmla="*/ 171 h 239"/>
                <a:gd name="T70" fmla="*/ 29 w 693"/>
                <a:gd name="T71" fmla="*/ 184 h 239"/>
                <a:gd name="T72" fmla="*/ 19 w 693"/>
                <a:gd name="T73" fmla="*/ 186 h 239"/>
                <a:gd name="T74" fmla="*/ 21 w 693"/>
                <a:gd name="T75" fmla="*/ 197 h 239"/>
                <a:gd name="T76" fmla="*/ 11 w 693"/>
                <a:gd name="T77" fmla="*/ 197 h 239"/>
                <a:gd name="T78" fmla="*/ 16 w 693"/>
                <a:gd name="T79" fmla="*/ 203 h 239"/>
                <a:gd name="T80" fmla="*/ 18 w 693"/>
                <a:gd name="T81" fmla="*/ 213 h 239"/>
                <a:gd name="T82" fmla="*/ 21 w 693"/>
                <a:gd name="T83" fmla="*/ 223 h 239"/>
                <a:gd name="T84" fmla="*/ 11 w 693"/>
                <a:gd name="T85" fmla="*/ 225 h 239"/>
                <a:gd name="T86" fmla="*/ 0 w 693"/>
                <a:gd name="T8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3" h="239">
                  <a:moveTo>
                    <a:pt x="179" y="226"/>
                  </a:moveTo>
                  <a:lnTo>
                    <a:pt x="390" y="208"/>
                  </a:lnTo>
                  <a:lnTo>
                    <a:pt x="498" y="195"/>
                  </a:lnTo>
                  <a:lnTo>
                    <a:pt x="498" y="173"/>
                  </a:lnTo>
                  <a:lnTo>
                    <a:pt x="504" y="166"/>
                  </a:lnTo>
                  <a:lnTo>
                    <a:pt x="511" y="166"/>
                  </a:lnTo>
                  <a:lnTo>
                    <a:pt x="517" y="163"/>
                  </a:lnTo>
                  <a:lnTo>
                    <a:pt x="520" y="143"/>
                  </a:lnTo>
                  <a:lnTo>
                    <a:pt x="541" y="129"/>
                  </a:lnTo>
                  <a:lnTo>
                    <a:pt x="559" y="127"/>
                  </a:lnTo>
                  <a:lnTo>
                    <a:pt x="574" y="114"/>
                  </a:lnTo>
                  <a:lnTo>
                    <a:pt x="576" y="109"/>
                  </a:lnTo>
                  <a:lnTo>
                    <a:pt x="598" y="98"/>
                  </a:lnTo>
                  <a:lnTo>
                    <a:pt x="600" y="81"/>
                  </a:lnTo>
                  <a:lnTo>
                    <a:pt x="620" y="67"/>
                  </a:lnTo>
                  <a:lnTo>
                    <a:pt x="623" y="67"/>
                  </a:lnTo>
                  <a:lnTo>
                    <a:pt x="624" y="75"/>
                  </a:lnTo>
                  <a:lnTo>
                    <a:pt x="628" y="78"/>
                  </a:lnTo>
                  <a:lnTo>
                    <a:pt x="634" y="73"/>
                  </a:lnTo>
                  <a:lnTo>
                    <a:pt x="637" y="64"/>
                  </a:lnTo>
                  <a:lnTo>
                    <a:pt x="654" y="51"/>
                  </a:lnTo>
                  <a:lnTo>
                    <a:pt x="667" y="57"/>
                  </a:lnTo>
                  <a:lnTo>
                    <a:pt x="676" y="33"/>
                  </a:lnTo>
                  <a:lnTo>
                    <a:pt x="683" y="26"/>
                  </a:lnTo>
                  <a:lnTo>
                    <a:pt x="691" y="28"/>
                  </a:lnTo>
                  <a:lnTo>
                    <a:pt x="691" y="3"/>
                  </a:lnTo>
                  <a:lnTo>
                    <a:pt x="693" y="0"/>
                  </a:lnTo>
                  <a:lnTo>
                    <a:pt x="670" y="2"/>
                  </a:lnTo>
                  <a:lnTo>
                    <a:pt x="670" y="7"/>
                  </a:lnTo>
                  <a:lnTo>
                    <a:pt x="535" y="21"/>
                  </a:lnTo>
                  <a:lnTo>
                    <a:pt x="509" y="28"/>
                  </a:lnTo>
                  <a:lnTo>
                    <a:pt x="415" y="34"/>
                  </a:lnTo>
                  <a:lnTo>
                    <a:pt x="390" y="39"/>
                  </a:lnTo>
                  <a:lnTo>
                    <a:pt x="309" y="44"/>
                  </a:lnTo>
                  <a:lnTo>
                    <a:pt x="297" y="47"/>
                  </a:lnTo>
                  <a:lnTo>
                    <a:pt x="192" y="57"/>
                  </a:lnTo>
                  <a:lnTo>
                    <a:pt x="188" y="54"/>
                  </a:lnTo>
                  <a:lnTo>
                    <a:pt x="171" y="54"/>
                  </a:lnTo>
                  <a:lnTo>
                    <a:pt x="177" y="68"/>
                  </a:lnTo>
                  <a:lnTo>
                    <a:pt x="174" y="73"/>
                  </a:lnTo>
                  <a:lnTo>
                    <a:pt x="67" y="80"/>
                  </a:lnTo>
                  <a:lnTo>
                    <a:pt x="62" y="85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6"/>
                  </a:lnTo>
                  <a:lnTo>
                    <a:pt x="57" y="91"/>
                  </a:lnTo>
                  <a:lnTo>
                    <a:pt x="57" y="96"/>
                  </a:lnTo>
                  <a:lnTo>
                    <a:pt x="50" y="99"/>
                  </a:lnTo>
                  <a:lnTo>
                    <a:pt x="57" y="106"/>
                  </a:lnTo>
                  <a:lnTo>
                    <a:pt x="52" y="109"/>
                  </a:lnTo>
                  <a:lnTo>
                    <a:pt x="44" y="107"/>
                  </a:lnTo>
                  <a:lnTo>
                    <a:pt x="47" y="112"/>
                  </a:lnTo>
                  <a:lnTo>
                    <a:pt x="53" y="117"/>
                  </a:lnTo>
                  <a:lnTo>
                    <a:pt x="53" y="120"/>
                  </a:lnTo>
                  <a:lnTo>
                    <a:pt x="47" y="124"/>
                  </a:lnTo>
                  <a:lnTo>
                    <a:pt x="42" y="134"/>
                  </a:lnTo>
                  <a:lnTo>
                    <a:pt x="44" y="135"/>
                  </a:lnTo>
                  <a:lnTo>
                    <a:pt x="50" y="140"/>
                  </a:lnTo>
                  <a:lnTo>
                    <a:pt x="47" y="143"/>
                  </a:lnTo>
                  <a:lnTo>
                    <a:pt x="40" y="143"/>
                  </a:lnTo>
                  <a:lnTo>
                    <a:pt x="40" y="147"/>
                  </a:lnTo>
                  <a:lnTo>
                    <a:pt x="45" y="150"/>
                  </a:lnTo>
                  <a:lnTo>
                    <a:pt x="45" y="153"/>
                  </a:lnTo>
                  <a:lnTo>
                    <a:pt x="39" y="155"/>
                  </a:lnTo>
                  <a:lnTo>
                    <a:pt x="37" y="158"/>
                  </a:lnTo>
                  <a:lnTo>
                    <a:pt x="29" y="160"/>
                  </a:lnTo>
                  <a:lnTo>
                    <a:pt x="24" y="163"/>
                  </a:lnTo>
                  <a:lnTo>
                    <a:pt x="27" y="168"/>
                  </a:lnTo>
                  <a:lnTo>
                    <a:pt x="32" y="168"/>
                  </a:lnTo>
                  <a:lnTo>
                    <a:pt x="36" y="171"/>
                  </a:lnTo>
                  <a:lnTo>
                    <a:pt x="27" y="177"/>
                  </a:lnTo>
                  <a:lnTo>
                    <a:pt x="29" y="184"/>
                  </a:lnTo>
                  <a:lnTo>
                    <a:pt x="21" y="182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1" y="197"/>
                  </a:lnTo>
                  <a:lnTo>
                    <a:pt x="14" y="192"/>
                  </a:lnTo>
                  <a:lnTo>
                    <a:pt x="11" y="197"/>
                  </a:lnTo>
                  <a:lnTo>
                    <a:pt x="16" y="197"/>
                  </a:lnTo>
                  <a:lnTo>
                    <a:pt x="16" y="203"/>
                  </a:lnTo>
                  <a:lnTo>
                    <a:pt x="13" y="208"/>
                  </a:lnTo>
                  <a:lnTo>
                    <a:pt x="18" y="213"/>
                  </a:lnTo>
                  <a:lnTo>
                    <a:pt x="18" y="220"/>
                  </a:lnTo>
                  <a:lnTo>
                    <a:pt x="21" y="223"/>
                  </a:lnTo>
                  <a:lnTo>
                    <a:pt x="18" y="228"/>
                  </a:lnTo>
                  <a:lnTo>
                    <a:pt x="11" y="225"/>
                  </a:lnTo>
                  <a:lnTo>
                    <a:pt x="8" y="236"/>
                  </a:lnTo>
                  <a:lnTo>
                    <a:pt x="0" y="239"/>
                  </a:lnTo>
                  <a:lnTo>
                    <a:pt x="179" y="22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BD5542BF-FDC9-473F-AD8D-67667A075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963" y="4157663"/>
              <a:ext cx="1804988" cy="1766888"/>
            </a:xfrm>
            <a:custGeom>
              <a:avLst/>
              <a:gdLst>
                <a:gd name="T0" fmla="*/ 347 w 1137"/>
                <a:gd name="T1" fmla="*/ 0 h 1113"/>
                <a:gd name="T2" fmla="*/ 612 w 1137"/>
                <a:gd name="T3" fmla="*/ 234 h 1113"/>
                <a:gd name="T4" fmla="*/ 641 w 1137"/>
                <a:gd name="T5" fmla="*/ 229 h 1113"/>
                <a:gd name="T6" fmla="*/ 687 w 1137"/>
                <a:gd name="T7" fmla="*/ 263 h 1113"/>
                <a:gd name="T8" fmla="*/ 739 w 1137"/>
                <a:gd name="T9" fmla="*/ 265 h 1113"/>
                <a:gd name="T10" fmla="*/ 779 w 1137"/>
                <a:gd name="T11" fmla="*/ 281 h 1113"/>
                <a:gd name="T12" fmla="*/ 817 w 1137"/>
                <a:gd name="T13" fmla="*/ 288 h 1113"/>
                <a:gd name="T14" fmla="*/ 843 w 1137"/>
                <a:gd name="T15" fmla="*/ 286 h 1113"/>
                <a:gd name="T16" fmla="*/ 885 w 1137"/>
                <a:gd name="T17" fmla="*/ 302 h 1113"/>
                <a:gd name="T18" fmla="*/ 935 w 1137"/>
                <a:gd name="T19" fmla="*/ 297 h 1113"/>
                <a:gd name="T20" fmla="*/ 997 w 1137"/>
                <a:gd name="T21" fmla="*/ 288 h 1113"/>
                <a:gd name="T22" fmla="*/ 1088 w 1137"/>
                <a:gd name="T23" fmla="*/ 323 h 1113"/>
                <a:gd name="T24" fmla="*/ 1111 w 1137"/>
                <a:gd name="T25" fmla="*/ 525 h 1113"/>
                <a:gd name="T26" fmla="*/ 1121 w 1137"/>
                <a:gd name="T27" fmla="*/ 629 h 1113"/>
                <a:gd name="T28" fmla="*/ 1113 w 1137"/>
                <a:gd name="T29" fmla="*/ 698 h 1113"/>
                <a:gd name="T30" fmla="*/ 1100 w 1137"/>
                <a:gd name="T31" fmla="*/ 722 h 1113"/>
                <a:gd name="T32" fmla="*/ 1041 w 1137"/>
                <a:gd name="T33" fmla="*/ 742 h 1113"/>
                <a:gd name="T34" fmla="*/ 1040 w 1137"/>
                <a:gd name="T35" fmla="*/ 721 h 1113"/>
                <a:gd name="T36" fmla="*/ 1014 w 1137"/>
                <a:gd name="T37" fmla="*/ 738 h 1113"/>
                <a:gd name="T38" fmla="*/ 1002 w 1137"/>
                <a:gd name="T39" fmla="*/ 786 h 1113"/>
                <a:gd name="T40" fmla="*/ 908 w 1137"/>
                <a:gd name="T41" fmla="*/ 843 h 1113"/>
                <a:gd name="T42" fmla="*/ 905 w 1137"/>
                <a:gd name="T43" fmla="*/ 823 h 1113"/>
                <a:gd name="T44" fmla="*/ 870 w 1137"/>
                <a:gd name="T45" fmla="*/ 821 h 1113"/>
                <a:gd name="T46" fmla="*/ 888 w 1137"/>
                <a:gd name="T47" fmla="*/ 848 h 1113"/>
                <a:gd name="T48" fmla="*/ 851 w 1137"/>
                <a:gd name="T49" fmla="*/ 864 h 1113"/>
                <a:gd name="T50" fmla="*/ 828 w 1137"/>
                <a:gd name="T51" fmla="*/ 890 h 1113"/>
                <a:gd name="T52" fmla="*/ 797 w 1137"/>
                <a:gd name="T53" fmla="*/ 918 h 1113"/>
                <a:gd name="T54" fmla="*/ 794 w 1137"/>
                <a:gd name="T55" fmla="*/ 961 h 1113"/>
                <a:gd name="T56" fmla="*/ 789 w 1137"/>
                <a:gd name="T57" fmla="*/ 983 h 1113"/>
                <a:gd name="T58" fmla="*/ 781 w 1137"/>
                <a:gd name="T59" fmla="*/ 1014 h 1113"/>
                <a:gd name="T60" fmla="*/ 786 w 1137"/>
                <a:gd name="T61" fmla="*/ 1054 h 1113"/>
                <a:gd name="T62" fmla="*/ 810 w 1137"/>
                <a:gd name="T63" fmla="*/ 1097 h 1113"/>
                <a:gd name="T64" fmla="*/ 789 w 1137"/>
                <a:gd name="T65" fmla="*/ 1111 h 1113"/>
                <a:gd name="T66" fmla="*/ 709 w 1137"/>
                <a:gd name="T67" fmla="*/ 1087 h 1113"/>
                <a:gd name="T68" fmla="*/ 636 w 1137"/>
                <a:gd name="T69" fmla="*/ 1049 h 1113"/>
                <a:gd name="T70" fmla="*/ 612 w 1137"/>
                <a:gd name="T71" fmla="*/ 999 h 1113"/>
                <a:gd name="T72" fmla="*/ 600 w 1137"/>
                <a:gd name="T73" fmla="*/ 960 h 1113"/>
                <a:gd name="T74" fmla="*/ 568 w 1137"/>
                <a:gd name="T75" fmla="*/ 908 h 1113"/>
                <a:gd name="T76" fmla="*/ 548 w 1137"/>
                <a:gd name="T77" fmla="*/ 872 h 1113"/>
                <a:gd name="T78" fmla="*/ 532 w 1137"/>
                <a:gd name="T79" fmla="*/ 836 h 1113"/>
                <a:gd name="T80" fmla="*/ 504 w 1137"/>
                <a:gd name="T81" fmla="*/ 782 h 1113"/>
                <a:gd name="T82" fmla="*/ 457 w 1137"/>
                <a:gd name="T83" fmla="*/ 725 h 1113"/>
                <a:gd name="T84" fmla="*/ 438 w 1137"/>
                <a:gd name="T85" fmla="*/ 698 h 1113"/>
                <a:gd name="T86" fmla="*/ 402 w 1137"/>
                <a:gd name="T87" fmla="*/ 695 h 1113"/>
                <a:gd name="T88" fmla="*/ 330 w 1137"/>
                <a:gd name="T89" fmla="*/ 696 h 1113"/>
                <a:gd name="T90" fmla="*/ 296 w 1137"/>
                <a:gd name="T91" fmla="*/ 751 h 1113"/>
                <a:gd name="T92" fmla="*/ 264 w 1137"/>
                <a:gd name="T93" fmla="*/ 763 h 1113"/>
                <a:gd name="T94" fmla="*/ 218 w 1137"/>
                <a:gd name="T95" fmla="*/ 735 h 1113"/>
                <a:gd name="T96" fmla="*/ 182 w 1137"/>
                <a:gd name="T97" fmla="*/ 706 h 1113"/>
                <a:gd name="T98" fmla="*/ 153 w 1137"/>
                <a:gd name="T99" fmla="*/ 651 h 1113"/>
                <a:gd name="T100" fmla="*/ 134 w 1137"/>
                <a:gd name="T101" fmla="*/ 587 h 1113"/>
                <a:gd name="T102" fmla="*/ 109 w 1137"/>
                <a:gd name="T103" fmla="*/ 568 h 1113"/>
                <a:gd name="T104" fmla="*/ 72 w 1137"/>
                <a:gd name="T105" fmla="*/ 525 h 1113"/>
                <a:gd name="T106" fmla="*/ 28 w 1137"/>
                <a:gd name="T107" fmla="*/ 480 h 1113"/>
                <a:gd name="T108" fmla="*/ 817 w 1137"/>
                <a:gd name="T109" fmla="*/ 1090 h 1113"/>
                <a:gd name="T110" fmla="*/ 848 w 1137"/>
                <a:gd name="T111" fmla="*/ 887 h 1113"/>
                <a:gd name="T112" fmla="*/ 849 w 1137"/>
                <a:gd name="T113" fmla="*/ 875 h 1113"/>
                <a:gd name="T114" fmla="*/ 812 w 1137"/>
                <a:gd name="T115" fmla="*/ 106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37" h="1113">
                  <a:moveTo>
                    <a:pt x="0" y="447"/>
                  </a:moveTo>
                  <a:lnTo>
                    <a:pt x="2" y="432"/>
                  </a:lnTo>
                  <a:lnTo>
                    <a:pt x="161" y="450"/>
                  </a:lnTo>
                  <a:lnTo>
                    <a:pt x="309" y="462"/>
                  </a:lnTo>
                  <a:lnTo>
                    <a:pt x="347" y="0"/>
                  </a:lnTo>
                  <a:lnTo>
                    <a:pt x="350" y="0"/>
                  </a:lnTo>
                  <a:lnTo>
                    <a:pt x="594" y="14"/>
                  </a:lnTo>
                  <a:lnTo>
                    <a:pt x="587" y="213"/>
                  </a:lnTo>
                  <a:lnTo>
                    <a:pt x="600" y="219"/>
                  </a:lnTo>
                  <a:lnTo>
                    <a:pt x="612" y="234"/>
                  </a:lnTo>
                  <a:lnTo>
                    <a:pt x="618" y="236"/>
                  </a:lnTo>
                  <a:lnTo>
                    <a:pt x="623" y="231"/>
                  </a:lnTo>
                  <a:lnTo>
                    <a:pt x="630" y="232"/>
                  </a:lnTo>
                  <a:lnTo>
                    <a:pt x="636" y="237"/>
                  </a:lnTo>
                  <a:lnTo>
                    <a:pt x="641" y="229"/>
                  </a:lnTo>
                  <a:lnTo>
                    <a:pt x="652" y="237"/>
                  </a:lnTo>
                  <a:lnTo>
                    <a:pt x="654" y="252"/>
                  </a:lnTo>
                  <a:lnTo>
                    <a:pt x="661" y="255"/>
                  </a:lnTo>
                  <a:lnTo>
                    <a:pt x="670" y="253"/>
                  </a:lnTo>
                  <a:lnTo>
                    <a:pt x="687" y="263"/>
                  </a:lnTo>
                  <a:lnTo>
                    <a:pt x="696" y="262"/>
                  </a:lnTo>
                  <a:lnTo>
                    <a:pt x="703" y="260"/>
                  </a:lnTo>
                  <a:lnTo>
                    <a:pt x="713" y="271"/>
                  </a:lnTo>
                  <a:lnTo>
                    <a:pt x="722" y="260"/>
                  </a:lnTo>
                  <a:lnTo>
                    <a:pt x="739" y="265"/>
                  </a:lnTo>
                  <a:lnTo>
                    <a:pt x="748" y="279"/>
                  </a:lnTo>
                  <a:lnTo>
                    <a:pt x="758" y="278"/>
                  </a:lnTo>
                  <a:lnTo>
                    <a:pt x="755" y="288"/>
                  </a:lnTo>
                  <a:lnTo>
                    <a:pt x="766" y="294"/>
                  </a:lnTo>
                  <a:lnTo>
                    <a:pt x="779" y="281"/>
                  </a:lnTo>
                  <a:lnTo>
                    <a:pt x="792" y="289"/>
                  </a:lnTo>
                  <a:lnTo>
                    <a:pt x="797" y="288"/>
                  </a:lnTo>
                  <a:lnTo>
                    <a:pt x="799" y="294"/>
                  </a:lnTo>
                  <a:lnTo>
                    <a:pt x="807" y="299"/>
                  </a:lnTo>
                  <a:lnTo>
                    <a:pt x="817" y="288"/>
                  </a:lnTo>
                  <a:lnTo>
                    <a:pt x="823" y="291"/>
                  </a:lnTo>
                  <a:lnTo>
                    <a:pt x="822" y="301"/>
                  </a:lnTo>
                  <a:lnTo>
                    <a:pt x="827" y="309"/>
                  </a:lnTo>
                  <a:lnTo>
                    <a:pt x="831" y="306"/>
                  </a:lnTo>
                  <a:lnTo>
                    <a:pt x="843" y="286"/>
                  </a:lnTo>
                  <a:lnTo>
                    <a:pt x="851" y="294"/>
                  </a:lnTo>
                  <a:lnTo>
                    <a:pt x="861" y="297"/>
                  </a:lnTo>
                  <a:lnTo>
                    <a:pt x="870" y="294"/>
                  </a:lnTo>
                  <a:lnTo>
                    <a:pt x="880" y="302"/>
                  </a:lnTo>
                  <a:lnTo>
                    <a:pt x="885" y="302"/>
                  </a:lnTo>
                  <a:lnTo>
                    <a:pt x="892" y="307"/>
                  </a:lnTo>
                  <a:lnTo>
                    <a:pt x="908" y="304"/>
                  </a:lnTo>
                  <a:lnTo>
                    <a:pt x="911" y="296"/>
                  </a:lnTo>
                  <a:lnTo>
                    <a:pt x="927" y="294"/>
                  </a:lnTo>
                  <a:lnTo>
                    <a:pt x="935" y="297"/>
                  </a:lnTo>
                  <a:lnTo>
                    <a:pt x="958" y="286"/>
                  </a:lnTo>
                  <a:lnTo>
                    <a:pt x="962" y="293"/>
                  </a:lnTo>
                  <a:lnTo>
                    <a:pt x="986" y="291"/>
                  </a:lnTo>
                  <a:lnTo>
                    <a:pt x="988" y="284"/>
                  </a:lnTo>
                  <a:lnTo>
                    <a:pt x="997" y="288"/>
                  </a:lnTo>
                  <a:lnTo>
                    <a:pt x="1018" y="306"/>
                  </a:lnTo>
                  <a:lnTo>
                    <a:pt x="1049" y="314"/>
                  </a:lnTo>
                  <a:lnTo>
                    <a:pt x="1061" y="325"/>
                  </a:lnTo>
                  <a:lnTo>
                    <a:pt x="1074" y="319"/>
                  </a:lnTo>
                  <a:lnTo>
                    <a:pt x="1088" y="323"/>
                  </a:lnTo>
                  <a:lnTo>
                    <a:pt x="1090" y="379"/>
                  </a:lnTo>
                  <a:lnTo>
                    <a:pt x="1092" y="470"/>
                  </a:lnTo>
                  <a:lnTo>
                    <a:pt x="1095" y="486"/>
                  </a:lnTo>
                  <a:lnTo>
                    <a:pt x="1108" y="499"/>
                  </a:lnTo>
                  <a:lnTo>
                    <a:pt x="1111" y="525"/>
                  </a:lnTo>
                  <a:lnTo>
                    <a:pt x="1129" y="546"/>
                  </a:lnTo>
                  <a:lnTo>
                    <a:pt x="1132" y="566"/>
                  </a:lnTo>
                  <a:lnTo>
                    <a:pt x="1137" y="566"/>
                  </a:lnTo>
                  <a:lnTo>
                    <a:pt x="1136" y="600"/>
                  </a:lnTo>
                  <a:lnTo>
                    <a:pt x="1121" y="629"/>
                  </a:lnTo>
                  <a:lnTo>
                    <a:pt x="1127" y="641"/>
                  </a:lnTo>
                  <a:lnTo>
                    <a:pt x="1121" y="647"/>
                  </a:lnTo>
                  <a:lnTo>
                    <a:pt x="1124" y="662"/>
                  </a:lnTo>
                  <a:lnTo>
                    <a:pt x="1124" y="682"/>
                  </a:lnTo>
                  <a:lnTo>
                    <a:pt x="1113" y="698"/>
                  </a:lnTo>
                  <a:lnTo>
                    <a:pt x="1113" y="701"/>
                  </a:lnTo>
                  <a:lnTo>
                    <a:pt x="1105" y="708"/>
                  </a:lnTo>
                  <a:lnTo>
                    <a:pt x="1110" y="716"/>
                  </a:lnTo>
                  <a:lnTo>
                    <a:pt x="1116" y="721"/>
                  </a:lnTo>
                  <a:lnTo>
                    <a:pt x="1100" y="722"/>
                  </a:lnTo>
                  <a:lnTo>
                    <a:pt x="1061" y="740"/>
                  </a:lnTo>
                  <a:lnTo>
                    <a:pt x="1044" y="747"/>
                  </a:lnTo>
                  <a:lnTo>
                    <a:pt x="1035" y="755"/>
                  </a:lnTo>
                  <a:lnTo>
                    <a:pt x="1031" y="753"/>
                  </a:lnTo>
                  <a:lnTo>
                    <a:pt x="1041" y="742"/>
                  </a:lnTo>
                  <a:lnTo>
                    <a:pt x="1051" y="738"/>
                  </a:lnTo>
                  <a:lnTo>
                    <a:pt x="1053" y="735"/>
                  </a:lnTo>
                  <a:lnTo>
                    <a:pt x="1040" y="734"/>
                  </a:lnTo>
                  <a:lnTo>
                    <a:pt x="1036" y="730"/>
                  </a:lnTo>
                  <a:lnTo>
                    <a:pt x="1040" y="721"/>
                  </a:lnTo>
                  <a:lnTo>
                    <a:pt x="1035" y="712"/>
                  </a:lnTo>
                  <a:lnTo>
                    <a:pt x="1033" y="712"/>
                  </a:lnTo>
                  <a:lnTo>
                    <a:pt x="1022" y="719"/>
                  </a:lnTo>
                  <a:lnTo>
                    <a:pt x="1012" y="730"/>
                  </a:lnTo>
                  <a:lnTo>
                    <a:pt x="1014" y="738"/>
                  </a:lnTo>
                  <a:lnTo>
                    <a:pt x="1030" y="755"/>
                  </a:lnTo>
                  <a:lnTo>
                    <a:pt x="1035" y="756"/>
                  </a:lnTo>
                  <a:lnTo>
                    <a:pt x="1035" y="760"/>
                  </a:lnTo>
                  <a:lnTo>
                    <a:pt x="1025" y="768"/>
                  </a:lnTo>
                  <a:lnTo>
                    <a:pt x="1002" y="786"/>
                  </a:lnTo>
                  <a:lnTo>
                    <a:pt x="983" y="804"/>
                  </a:lnTo>
                  <a:lnTo>
                    <a:pt x="968" y="810"/>
                  </a:lnTo>
                  <a:lnTo>
                    <a:pt x="945" y="825"/>
                  </a:lnTo>
                  <a:lnTo>
                    <a:pt x="927" y="833"/>
                  </a:lnTo>
                  <a:lnTo>
                    <a:pt x="908" y="843"/>
                  </a:lnTo>
                  <a:lnTo>
                    <a:pt x="888" y="854"/>
                  </a:lnTo>
                  <a:lnTo>
                    <a:pt x="903" y="839"/>
                  </a:lnTo>
                  <a:lnTo>
                    <a:pt x="903" y="835"/>
                  </a:lnTo>
                  <a:lnTo>
                    <a:pt x="906" y="831"/>
                  </a:lnTo>
                  <a:lnTo>
                    <a:pt x="905" y="823"/>
                  </a:lnTo>
                  <a:lnTo>
                    <a:pt x="898" y="823"/>
                  </a:lnTo>
                  <a:lnTo>
                    <a:pt x="893" y="830"/>
                  </a:lnTo>
                  <a:lnTo>
                    <a:pt x="880" y="836"/>
                  </a:lnTo>
                  <a:lnTo>
                    <a:pt x="872" y="830"/>
                  </a:lnTo>
                  <a:lnTo>
                    <a:pt x="870" y="821"/>
                  </a:lnTo>
                  <a:lnTo>
                    <a:pt x="864" y="821"/>
                  </a:lnTo>
                  <a:lnTo>
                    <a:pt x="867" y="833"/>
                  </a:lnTo>
                  <a:lnTo>
                    <a:pt x="874" y="836"/>
                  </a:lnTo>
                  <a:lnTo>
                    <a:pt x="880" y="839"/>
                  </a:lnTo>
                  <a:lnTo>
                    <a:pt x="888" y="848"/>
                  </a:lnTo>
                  <a:lnTo>
                    <a:pt x="885" y="851"/>
                  </a:lnTo>
                  <a:lnTo>
                    <a:pt x="867" y="859"/>
                  </a:lnTo>
                  <a:lnTo>
                    <a:pt x="859" y="859"/>
                  </a:lnTo>
                  <a:lnTo>
                    <a:pt x="853" y="854"/>
                  </a:lnTo>
                  <a:lnTo>
                    <a:pt x="851" y="864"/>
                  </a:lnTo>
                  <a:lnTo>
                    <a:pt x="853" y="869"/>
                  </a:lnTo>
                  <a:lnTo>
                    <a:pt x="841" y="878"/>
                  </a:lnTo>
                  <a:lnTo>
                    <a:pt x="833" y="878"/>
                  </a:lnTo>
                  <a:lnTo>
                    <a:pt x="830" y="882"/>
                  </a:lnTo>
                  <a:lnTo>
                    <a:pt x="828" y="890"/>
                  </a:lnTo>
                  <a:lnTo>
                    <a:pt x="820" y="904"/>
                  </a:lnTo>
                  <a:lnTo>
                    <a:pt x="812" y="908"/>
                  </a:lnTo>
                  <a:lnTo>
                    <a:pt x="805" y="906"/>
                  </a:lnTo>
                  <a:lnTo>
                    <a:pt x="797" y="911"/>
                  </a:lnTo>
                  <a:lnTo>
                    <a:pt x="797" y="918"/>
                  </a:lnTo>
                  <a:lnTo>
                    <a:pt x="804" y="921"/>
                  </a:lnTo>
                  <a:lnTo>
                    <a:pt x="809" y="924"/>
                  </a:lnTo>
                  <a:lnTo>
                    <a:pt x="800" y="940"/>
                  </a:lnTo>
                  <a:lnTo>
                    <a:pt x="799" y="953"/>
                  </a:lnTo>
                  <a:lnTo>
                    <a:pt x="794" y="961"/>
                  </a:lnTo>
                  <a:lnTo>
                    <a:pt x="787" y="966"/>
                  </a:lnTo>
                  <a:lnTo>
                    <a:pt x="774" y="968"/>
                  </a:lnTo>
                  <a:lnTo>
                    <a:pt x="783" y="971"/>
                  </a:lnTo>
                  <a:lnTo>
                    <a:pt x="791" y="968"/>
                  </a:lnTo>
                  <a:lnTo>
                    <a:pt x="789" y="983"/>
                  </a:lnTo>
                  <a:lnTo>
                    <a:pt x="784" y="983"/>
                  </a:lnTo>
                  <a:lnTo>
                    <a:pt x="786" y="989"/>
                  </a:lnTo>
                  <a:lnTo>
                    <a:pt x="787" y="996"/>
                  </a:lnTo>
                  <a:lnTo>
                    <a:pt x="781" y="999"/>
                  </a:lnTo>
                  <a:lnTo>
                    <a:pt x="781" y="1014"/>
                  </a:lnTo>
                  <a:lnTo>
                    <a:pt x="787" y="1020"/>
                  </a:lnTo>
                  <a:lnTo>
                    <a:pt x="791" y="1035"/>
                  </a:lnTo>
                  <a:lnTo>
                    <a:pt x="789" y="1044"/>
                  </a:lnTo>
                  <a:lnTo>
                    <a:pt x="784" y="1046"/>
                  </a:lnTo>
                  <a:lnTo>
                    <a:pt x="786" y="1054"/>
                  </a:lnTo>
                  <a:lnTo>
                    <a:pt x="791" y="1056"/>
                  </a:lnTo>
                  <a:lnTo>
                    <a:pt x="796" y="1064"/>
                  </a:lnTo>
                  <a:lnTo>
                    <a:pt x="796" y="1075"/>
                  </a:lnTo>
                  <a:lnTo>
                    <a:pt x="800" y="1085"/>
                  </a:lnTo>
                  <a:lnTo>
                    <a:pt x="810" y="1097"/>
                  </a:lnTo>
                  <a:lnTo>
                    <a:pt x="810" y="1100"/>
                  </a:lnTo>
                  <a:lnTo>
                    <a:pt x="800" y="1100"/>
                  </a:lnTo>
                  <a:lnTo>
                    <a:pt x="792" y="1106"/>
                  </a:lnTo>
                  <a:lnTo>
                    <a:pt x="794" y="1113"/>
                  </a:lnTo>
                  <a:lnTo>
                    <a:pt x="789" y="1111"/>
                  </a:lnTo>
                  <a:lnTo>
                    <a:pt x="783" y="1110"/>
                  </a:lnTo>
                  <a:lnTo>
                    <a:pt x="766" y="1093"/>
                  </a:lnTo>
                  <a:lnTo>
                    <a:pt x="757" y="1090"/>
                  </a:lnTo>
                  <a:lnTo>
                    <a:pt x="722" y="1090"/>
                  </a:lnTo>
                  <a:lnTo>
                    <a:pt x="709" y="1087"/>
                  </a:lnTo>
                  <a:lnTo>
                    <a:pt x="693" y="1072"/>
                  </a:lnTo>
                  <a:lnTo>
                    <a:pt x="685" y="1067"/>
                  </a:lnTo>
                  <a:lnTo>
                    <a:pt x="675" y="1069"/>
                  </a:lnTo>
                  <a:lnTo>
                    <a:pt x="661" y="1056"/>
                  </a:lnTo>
                  <a:lnTo>
                    <a:pt x="636" y="1049"/>
                  </a:lnTo>
                  <a:lnTo>
                    <a:pt x="636" y="1043"/>
                  </a:lnTo>
                  <a:lnTo>
                    <a:pt x="630" y="1035"/>
                  </a:lnTo>
                  <a:lnTo>
                    <a:pt x="625" y="1012"/>
                  </a:lnTo>
                  <a:lnTo>
                    <a:pt x="620" y="1005"/>
                  </a:lnTo>
                  <a:lnTo>
                    <a:pt x="612" y="999"/>
                  </a:lnTo>
                  <a:lnTo>
                    <a:pt x="612" y="991"/>
                  </a:lnTo>
                  <a:lnTo>
                    <a:pt x="605" y="988"/>
                  </a:lnTo>
                  <a:lnTo>
                    <a:pt x="609" y="976"/>
                  </a:lnTo>
                  <a:lnTo>
                    <a:pt x="607" y="966"/>
                  </a:lnTo>
                  <a:lnTo>
                    <a:pt x="600" y="960"/>
                  </a:lnTo>
                  <a:lnTo>
                    <a:pt x="604" y="945"/>
                  </a:lnTo>
                  <a:lnTo>
                    <a:pt x="600" y="931"/>
                  </a:lnTo>
                  <a:lnTo>
                    <a:pt x="592" y="924"/>
                  </a:lnTo>
                  <a:lnTo>
                    <a:pt x="587" y="924"/>
                  </a:lnTo>
                  <a:lnTo>
                    <a:pt x="568" y="908"/>
                  </a:lnTo>
                  <a:lnTo>
                    <a:pt x="570" y="898"/>
                  </a:lnTo>
                  <a:lnTo>
                    <a:pt x="565" y="891"/>
                  </a:lnTo>
                  <a:lnTo>
                    <a:pt x="561" y="890"/>
                  </a:lnTo>
                  <a:lnTo>
                    <a:pt x="558" y="878"/>
                  </a:lnTo>
                  <a:lnTo>
                    <a:pt x="548" y="872"/>
                  </a:lnTo>
                  <a:lnTo>
                    <a:pt x="535" y="859"/>
                  </a:lnTo>
                  <a:lnTo>
                    <a:pt x="534" y="849"/>
                  </a:lnTo>
                  <a:lnTo>
                    <a:pt x="529" y="846"/>
                  </a:lnTo>
                  <a:lnTo>
                    <a:pt x="530" y="839"/>
                  </a:lnTo>
                  <a:lnTo>
                    <a:pt x="532" y="836"/>
                  </a:lnTo>
                  <a:lnTo>
                    <a:pt x="526" y="830"/>
                  </a:lnTo>
                  <a:lnTo>
                    <a:pt x="526" y="826"/>
                  </a:lnTo>
                  <a:lnTo>
                    <a:pt x="517" y="815"/>
                  </a:lnTo>
                  <a:lnTo>
                    <a:pt x="517" y="805"/>
                  </a:lnTo>
                  <a:lnTo>
                    <a:pt x="504" y="782"/>
                  </a:lnTo>
                  <a:lnTo>
                    <a:pt x="504" y="774"/>
                  </a:lnTo>
                  <a:lnTo>
                    <a:pt x="496" y="761"/>
                  </a:lnTo>
                  <a:lnTo>
                    <a:pt x="472" y="738"/>
                  </a:lnTo>
                  <a:lnTo>
                    <a:pt x="472" y="734"/>
                  </a:lnTo>
                  <a:lnTo>
                    <a:pt x="457" y="725"/>
                  </a:lnTo>
                  <a:lnTo>
                    <a:pt x="457" y="717"/>
                  </a:lnTo>
                  <a:lnTo>
                    <a:pt x="451" y="716"/>
                  </a:lnTo>
                  <a:lnTo>
                    <a:pt x="451" y="712"/>
                  </a:lnTo>
                  <a:lnTo>
                    <a:pt x="448" y="711"/>
                  </a:lnTo>
                  <a:lnTo>
                    <a:pt x="438" y="698"/>
                  </a:lnTo>
                  <a:lnTo>
                    <a:pt x="434" y="698"/>
                  </a:lnTo>
                  <a:lnTo>
                    <a:pt x="431" y="695"/>
                  </a:lnTo>
                  <a:lnTo>
                    <a:pt x="425" y="699"/>
                  </a:lnTo>
                  <a:lnTo>
                    <a:pt x="415" y="699"/>
                  </a:lnTo>
                  <a:lnTo>
                    <a:pt x="402" y="695"/>
                  </a:lnTo>
                  <a:lnTo>
                    <a:pt x="381" y="695"/>
                  </a:lnTo>
                  <a:lnTo>
                    <a:pt x="361" y="685"/>
                  </a:lnTo>
                  <a:lnTo>
                    <a:pt x="355" y="695"/>
                  </a:lnTo>
                  <a:lnTo>
                    <a:pt x="345" y="691"/>
                  </a:lnTo>
                  <a:lnTo>
                    <a:pt x="330" y="696"/>
                  </a:lnTo>
                  <a:lnTo>
                    <a:pt x="322" y="709"/>
                  </a:lnTo>
                  <a:lnTo>
                    <a:pt x="313" y="725"/>
                  </a:lnTo>
                  <a:lnTo>
                    <a:pt x="308" y="745"/>
                  </a:lnTo>
                  <a:lnTo>
                    <a:pt x="301" y="751"/>
                  </a:lnTo>
                  <a:lnTo>
                    <a:pt x="296" y="751"/>
                  </a:lnTo>
                  <a:lnTo>
                    <a:pt x="291" y="758"/>
                  </a:lnTo>
                  <a:lnTo>
                    <a:pt x="285" y="761"/>
                  </a:lnTo>
                  <a:lnTo>
                    <a:pt x="285" y="769"/>
                  </a:lnTo>
                  <a:lnTo>
                    <a:pt x="272" y="771"/>
                  </a:lnTo>
                  <a:lnTo>
                    <a:pt x="264" y="763"/>
                  </a:lnTo>
                  <a:lnTo>
                    <a:pt x="259" y="763"/>
                  </a:lnTo>
                  <a:lnTo>
                    <a:pt x="249" y="750"/>
                  </a:lnTo>
                  <a:lnTo>
                    <a:pt x="233" y="748"/>
                  </a:lnTo>
                  <a:lnTo>
                    <a:pt x="225" y="737"/>
                  </a:lnTo>
                  <a:lnTo>
                    <a:pt x="218" y="735"/>
                  </a:lnTo>
                  <a:lnTo>
                    <a:pt x="208" y="732"/>
                  </a:lnTo>
                  <a:lnTo>
                    <a:pt x="194" y="716"/>
                  </a:lnTo>
                  <a:lnTo>
                    <a:pt x="194" y="712"/>
                  </a:lnTo>
                  <a:lnTo>
                    <a:pt x="187" y="708"/>
                  </a:lnTo>
                  <a:lnTo>
                    <a:pt x="182" y="706"/>
                  </a:lnTo>
                  <a:lnTo>
                    <a:pt x="166" y="691"/>
                  </a:lnTo>
                  <a:lnTo>
                    <a:pt x="166" y="683"/>
                  </a:lnTo>
                  <a:lnTo>
                    <a:pt x="155" y="664"/>
                  </a:lnTo>
                  <a:lnTo>
                    <a:pt x="156" y="657"/>
                  </a:lnTo>
                  <a:lnTo>
                    <a:pt x="153" y="651"/>
                  </a:lnTo>
                  <a:lnTo>
                    <a:pt x="156" y="644"/>
                  </a:lnTo>
                  <a:lnTo>
                    <a:pt x="156" y="633"/>
                  </a:lnTo>
                  <a:lnTo>
                    <a:pt x="143" y="613"/>
                  </a:lnTo>
                  <a:lnTo>
                    <a:pt x="142" y="594"/>
                  </a:lnTo>
                  <a:lnTo>
                    <a:pt x="134" y="587"/>
                  </a:lnTo>
                  <a:lnTo>
                    <a:pt x="134" y="582"/>
                  </a:lnTo>
                  <a:lnTo>
                    <a:pt x="129" y="581"/>
                  </a:lnTo>
                  <a:lnTo>
                    <a:pt x="125" y="576"/>
                  </a:lnTo>
                  <a:lnTo>
                    <a:pt x="114" y="568"/>
                  </a:lnTo>
                  <a:lnTo>
                    <a:pt x="109" y="568"/>
                  </a:lnTo>
                  <a:lnTo>
                    <a:pt x="101" y="559"/>
                  </a:lnTo>
                  <a:lnTo>
                    <a:pt x="101" y="555"/>
                  </a:lnTo>
                  <a:lnTo>
                    <a:pt x="86" y="546"/>
                  </a:lnTo>
                  <a:lnTo>
                    <a:pt x="85" y="537"/>
                  </a:lnTo>
                  <a:lnTo>
                    <a:pt x="72" y="525"/>
                  </a:lnTo>
                  <a:lnTo>
                    <a:pt x="57" y="506"/>
                  </a:lnTo>
                  <a:lnTo>
                    <a:pt x="44" y="499"/>
                  </a:lnTo>
                  <a:lnTo>
                    <a:pt x="34" y="491"/>
                  </a:lnTo>
                  <a:lnTo>
                    <a:pt x="34" y="486"/>
                  </a:lnTo>
                  <a:lnTo>
                    <a:pt x="28" y="480"/>
                  </a:lnTo>
                  <a:lnTo>
                    <a:pt x="21" y="462"/>
                  </a:lnTo>
                  <a:lnTo>
                    <a:pt x="10" y="457"/>
                  </a:lnTo>
                  <a:lnTo>
                    <a:pt x="0" y="447"/>
                  </a:lnTo>
                  <a:close/>
                  <a:moveTo>
                    <a:pt x="813" y="1090"/>
                  </a:moveTo>
                  <a:lnTo>
                    <a:pt x="817" y="1090"/>
                  </a:lnTo>
                  <a:lnTo>
                    <a:pt x="813" y="1069"/>
                  </a:lnTo>
                  <a:lnTo>
                    <a:pt x="797" y="1012"/>
                  </a:lnTo>
                  <a:lnTo>
                    <a:pt x="797" y="973"/>
                  </a:lnTo>
                  <a:lnTo>
                    <a:pt x="820" y="924"/>
                  </a:lnTo>
                  <a:lnTo>
                    <a:pt x="848" y="887"/>
                  </a:lnTo>
                  <a:lnTo>
                    <a:pt x="882" y="862"/>
                  </a:lnTo>
                  <a:lnTo>
                    <a:pt x="882" y="859"/>
                  </a:lnTo>
                  <a:lnTo>
                    <a:pt x="879" y="859"/>
                  </a:lnTo>
                  <a:lnTo>
                    <a:pt x="866" y="864"/>
                  </a:lnTo>
                  <a:lnTo>
                    <a:pt x="849" y="875"/>
                  </a:lnTo>
                  <a:lnTo>
                    <a:pt x="846" y="882"/>
                  </a:lnTo>
                  <a:lnTo>
                    <a:pt x="807" y="935"/>
                  </a:lnTo>
                  <a:lnTo>
                    <a:pt x="794" y="973"/>
                  </a:lnTo>
                  <a:lnTo>
                    <a:pt x="794" y="1014"/>
                  </a:lnTo>
                  <a:lnTo>
                    <a:pt x="812" y="1069"/>
                  </a:lnTo>
                  <a:lnTo>
                    <a:pt x="813" y="109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2E933C48-1336-48B6-AB40-439091CDE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5" y="3084513"/>
              <a:ext cx="719138" cy="912813"/>
            </a:xfrm>
            <a:custGeom>
              <a:avLst/>
              <a:gdLst>
                <a:gd name="T0" fmla="*/ 305 w 453"/>
                <a:gd name="T1" fmla="*/ 142 h 575"/>
                <a:gd name="T2" fmla="*/ 320 w 453"/>
                <a:gd name="T3" fmla="*/ 39 h 575"/>
                <a:gd name="T4" fmla="*/ 97 w 453"/>
                <a:gd name="T5" fmla="*/ 0 h 575"/>
                <a:gd name="T6" fmla="*/ 0 w 453"/>
                <a:gd name="T7" fmla="*/ 508 h 575"/>
                <a:gd name="T8" fmla="*/ 214 w 453"/>
                <a:gd name="T9" fmla="*/ 545 h 575"/>
                <a:gd name="T10" fmla="*/ 400 w 453"/>
                <a:gd name="T11" fmla="*/ 575 h 575"/>
                <a:gd name="T12" fmla="*/ 453 w 453"/>
                <a:gd name="T13" fmla="*/ 163 h 575"/>
                <a:gd name="T14" fmla="*/ 305 w 453"/>
                <a:gd name="T15" fmla="*/ 14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575">
                  <a:moveTo>
                    <a:pt x="305" y="142"/>
                  </a:moveTo>
                  <a:lnTo>
                    <a:pt x="320" y="39"/>
                  </a:lnTo>
                  <a:lnTo>
                    <a:pt x="97" y="0"/>
                  </a:lnTo>
                  <a:lnTo>
                    <a:pt x="0" y="508"/>
                  </a:lnTo>
                  <a:lnTo>
                    <a:pt x="214" y="545"/>
                  </a:lnTo>
                  <a:lnTo>
                    <a:pt x="400" y="575"/>
                  </a:lnTo>
                  <a:lnTo>
                    <a:pt x="453" y="163"/>
                  </a:lnTo>
                  <a:lnTo>
                    <a:pt x="305" y="14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D7A24A5A-86D0-4E8C-8B26-14950C393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438401"/>
              <a:ext cx="217488" cy="407988"/>
            </a:xfrm>
            <a:custGeom>
              <a:avLst/>
              <a:gdLst>
                <a:gd name="T0" fmla="*/ 133 w 137"/>
                <a:gd name="T1" fmla="*/ 10 h 257"/>
                <a:gd name="T2" fmla="*/ 127 w 137"/>
                <a:gd name="T3" fmla="*/ 26 h 257"/>
                <a:gd name="T4" fmla="*/ 137 w 137"/>
                <a:gd name="T5" fmla="*/ 39 h 257"/>
                <a:gd name="T6" fmla="*/ 135 w 137"/>
                <a:gd name="T7" fmla="*/ 47 h 257"/>
                <a:gd name="T8" fmla="*/ 137 w 137"/>
                <a:gd name="T9" fmla="*/ 54 h 257"/>
                <a:gd name="T10" fmla="*/ 130 w 137"/>
                <a:gd name="T11" fmla="*/ 64 h 257"/>
                <a:gd name="T12" fmla="*/ 124 w 137"/>
                <a:gd name="T13" fmla="*/ 65 h 257"/>
                <a:gd name="T14" fmla="*/ 122 w 137"/>
                <a:gd name="T15" fmla="*/ 72 h 257"/>
                <a:gd name="T16" fmla="*/ 112 w 137"/>
                <a:gd name="T17" fmla="*/ 77 h 257"/>
                <a:gd name="T18" fmla="*/ 109 w 137"/>
                <a:gd name="T19" fmla="*/ 83 h 257"/>
                <a:gd name="T20" fmla="*/ 116 w 137"/>
                <a:gd name="T21" fmla="*/ 99 h 257"/>
                <a:gd name="T22" fmla="*/ 112 w 137"/>
                <a:gd name="T23" fmla="*/ 111 h 257"/>
                <a:gd name="T24" fmla="*/ 116 w 137"/>
                <a:gd name="T25" fmla="*/ 117 h 257"/>
                <a:gd name="T26" fmla="*/ 111 w 137"/>
                <a:gd name="T27" fmla="*/ 127 h 257"/>
                <a:gd name="T28" fmla="*/ 112 w 137"/>
                <a:gd name="T29" fmla="*/ 135 h 257"/>
                <a:gd name="T30" fmla="*/ 106 w 137"/>
                <a:gd name="T31" fmla="*/ 143 h 257"/>
                <a:gd name="T32" fmla="*/ 107 w 137"/>
                <a:gd name="T33" fmla="*/ 155 h 257"/>
                <a:gd name="T34" fmla="*/ 104 w 137"/>
                <a:gd name="T35" fmla="*/ 160 h 257"/>
                <a:gd name="T36" fmla="*/ 107 w 137"/>
                <a:gd name="T37" fmla="*/ 181 h 257"/>
                <a:gd name="T38" fmla="*/ 111 w 137"/>
                <a:gd name="T39" fmla="*/ 187 h 257"/>
                <a:gd name="T40" fmla="*/ 107 w 137"/>
                <a:gd name="T41" fmla="*/ 199 h 257"/>
                <a:gd name="T42" fmla="*/ 112 w 137"/>
                <a:gd name="T43" fmla="*/ 209 h 257"/>
                <a:gd name="T44" fmla="*/ 111 w 137"/>
                <a:gd name="T45" fmla="*/ 220 h 257"/>
                <a:gd name="T46" fmla="*/ 109 w 137"/>
                <a:gd name="T47" fmla="*/ 225 h 257"/>
                <a:gd name="T48" fmla="*/ 109 w 137"/>
                <a:gd name="T49" fmla="*/ 231 h 257"/>
                <a:gd name="T50" fmla="*/ 119 w 137"/>
                <a:gd name="T51" fmla="*/ 244 h 257"/>
                <a:gd name="T52" fmla="*/ 60 w 137"/>
                <a:gd name="T53" fmla="*/ 257 h 257"/>
                <a:gd name="T54" fmla="*/ 55 w 137"/>
                <a:gd name="T55" fmla="*/ 252 h 257"/>
                <a:gd name="T56" fmla="*/ 57 w 137"/>
                <a:gd name="T57" fmla="*/ 243 h 257"/>
                <a:gd name="T58" fmla="*/ 44 w 137"/>
                <a:gd name="T59" fmla="*/ 176 h 257"/>
                <a:gd name="T60" fmla="*/ 34 w 137"/>
                <a:gd name="T61" fmla="*/ 169 h 257"/>
                <a:gd name="T62" fmla="*/ 31 w 137"/>
                <a:gd name="T63" fmla="*/ 178 h 257"/>
                <a:gd name="T64" fmla="*/ 26 w 137"/>
                <a:gd name="T65" fmla="*/ 166 h 257"/>
                <a:gd name="T66" fmla="*/ 31 w 137"/>
                <a:gd name="T67" fmla="*/ 158 h 257"/>
                <a:gd name="T68" fmla="*/ 16 w 137"/>
                <a:gd name="T69" fmla="*/ 127 h 257"/>
                <a:gd name="T70" fmla="*/ 18 w 137"/>
                <a:gd name="T71" fmla="*/ 109 h 257"/>
                <a:gd name="T72" fmla="*/ 20 w 137"/>
                <a:gd name="T73" fmla="*/ 104 h 257"/>
                <a:gd name="T74" fmla="*/ 16 w 137"/>
                <a:gd name="T75" fmla="*/ 96 h 257"/>
                <a:gd name="T76" fmla="*/ 18 w 137"/>
                <a:gd name="T77" fmla="*/ 85 h 257"/>
                <a:gd name="T78" fmla="*/ 8 w 137"/>
                <a:gd name="T79" fmla="*/ 75 h 257"/>
                <a:gd name="T80" fmla="*/ 5 w 137"/>
                <a:gd name="T81" fmla="*/ 60 h 257"/>
                <a:gd name="T82" fmla="*/ 8 w 137"/>
                <a:gd name="T83" fmla="*/ 52 h 257"/>
                <a:gd name="T84" fmla="*/ 2 w 137"/>
                <a:gd name="T85" fmla="*/ 49 h 257"/>
                <a:gd name="T86" fmla="*/ 3 w 137"/>
                <a:gd name="T87" fmla="*/ 39 h 257"/>
                <a:gd name="T88" fmla="*/ 0 w 137"/>
                <a:gd name="T89" fmla="*/ 33 h 257"/>
                <a:gd name="T90" fmla="*/ 127 w 137"/>
                <a:gd name="T91" fmla="*/ 0 h 257"/>
                <a:gd name="T92" fmla="*/ 133 w 137"/>
                <a:gd name="T93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7" h="257">
                  <a:moveTo>
                    <a:pt x="133" y="10"/>
                  </a:moveTo>
                  <a:lnTo>
                    <a:pt x="127" y="26"/>
                  </a:lnTo>
                  <a:lnTo>
                    <a:pt x="137" y="39"/>
                  </a:lnTo>
                  <a:lnTo>
                    <a:pt x="135" y="47"/>
                  </a:lnTo>
                  <a:lnTo>
                    <a:pt x="137" y="54"/>
                  </a:lnTo>
                  <a:lnTo>
                    <a:pt x="130" y="64"/>
                  </a:lnTo>
                  <a:lnTo>
                    <a:pt x="124" y="65"/>
                  </a:lnTo>
                  <a:lnTo>
                    <a:pt x="122" y="72"/>
                  </a:lnTo>
                  <a:lnTo>
                    <a:pt x="112" y="77"/>
                  </a:lnTo>
                  <a:lnTo>
                    <a:pt x="109" y="83"/>
                  </a:lnTo>
                  <a:lnTo>
                    <a:pt x="116" y="99"/>
                  </a:lnTo>
                  <a:lnTo>
                    <a:pt x="112" y="111"/>
                  </a:lnTo>
                  <a:lnTo>
                    <a:pt x="116" y="117"/>
                  </a:lnTo>
                  <a:lnTo>
                    <a:pt x="111" y="127"/>
                  </a:lnTo>
                  <a:lnTo>
                    <a:pt x="112" y="135"/>
                  </a:lnTo>
                  <a:lnTo>
                    <a:pt x="106" y="143"/>
                  </a:lnTo>
                  <a:lnTo>
                    <a:pt x="107" y="155"/>
                  </a:lnTo>
                  <a:lnTo>
                    <a:pt x="104" y="160"/>
                  </a:lnTo>
                  <a:lnTo>
                    <a:pt x="107" y="181"/>
                  </a:lnTo>
                  <a:lnTo>
                    <a:pt x="111" y="187"/>
                  </a:lnTo>
                  <a:lnTo>
                    <a:pt x="107" y="199"/>
                  </a:lnTo>
                  <a:lnTo>
                    <a:pt x="112" y="209"/>
                  </a:lnTo>
                  <a:lnTo>
                    <a:pt x="111" y="220"/>
                  </a:lnTo>
                  <a:lnTo>
                    <a:pt x="109" y="225"/>
                  </a:lnTo>
                  <a:lnTo>
                    <a:pt x="109" y="231"/>
                  </a:lnTo>
                  <a:lnTo>
                    <a:pt x="119" y="244"/>
                  </a:lnTo>
                  <a:lnTo>
                    <a:pt x="60" y="257"/>
                  </a:lnTo>
                  <a:lnTo>
                    <a:pt x="55" y="252"/>
                  </a:lnTo>
                  <a:lnTo>
                    <a:pt x="57" y="243"/>
                  </a:lnTo>
                  <a:lnTo>
                    <a:pt x="44" y="176"/>
                  </a:lnTo>
                  <a:lnTo>
                    <a:pt x="34" y="169"/>
                  </a:lnTo>
                  <a:lnTo>
                    <a:pt x="31" y="178"/>
                  </a:lnTo>
                  <a:lnTo>
                    <a:pt x="26" y="166"/>
                  </a:lnTo>
                  <a:lnTo>
                    <a:pt x="31" y="158"/>
                  </a:lnTo>
                  <a:lnTo>
                    <a:pt x="16" y="127"/>
                  </a:lnTo>
                  <a:lnTo>
                    <a:pt x="18" y="109"/>
                  </a:lnTo>
                  <a:lnTo>
                    <a:pt x="20" y="104"/>
                  </a:lnTo>
                  <a:lnTo>
                    <a:pt x="16" y="96"/>
                  </a:lnTo>
                  <a:lnTo>
                    <a:pt x="18" y="85"/>
                  </a:lnTo>
                  <a:lnTo>
                    <a:pt x="8" y="75"/>
                  </a:lnTo>
                  <a:lnTo>
                    <a:pt x="5" y="60"/>
                  </a:lnTo>
                  <a:lnTo>
                    <a:pt x="8" y="52"/>
                  </a:lnTo>
                  <a:lnTo>
                    <a:pt x="2" y="49"/>
                  </a:lnTo>
                  <a:lnTo>
                    <a:pt x="3" y="39"/>
                  </a:lnTo>
                  <a:lnTo>
                    <a:pt x="0" y="33"/>
                  </a:lnTo>
                  <a:lnTo>
                    <a:pt x="127" y="0"/>
                  </a:lnTo>
                  <a:lnTo>
                    <a:pt x="133" y="1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14CD0F28-EEB0-4EF0-8827-64171BBA2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425" y="3505201"/>
              <a:ext cx="1014413" cy="563563"/>
            </a:xfrm>
            <a:custGeom>
              <a:avLst/>
              <a:gdLst>
                <a:gd name="T0" fmla="*/ 639 w 639"/>
                <a:gd name="T1" fmla="*/ 95 h 355"/>
                <a:gd name="T2" fmla="*/ 483 w 639"/>
                <a:gd name="T3" fmla="*/ 56 h 355"/>
                <a:gd name="T4" fmla="*/ 480 w 639"/>
                <a:gd name="T5" fmla="*/ 36 h 355"/>
                <a:gd name="T6" fmla="*/ 465 w 639"/>
                <a:gd name="T7" fmla="*/ 31 h 355"/>
                <a:gd name="T8" fmla="*/ 447 w 639"/>
                <a:gd name="T9" fmla="*/ 25 h 355"/>
                <a:gd name="T10" fmla="*/ 442 w 639"/>
                <a:gd name="T11" fmla="*/ 10 h 355"/>
                <a:gd name="T12" fmla="*/ 420 w 639"/>
                <a:gd name="T13" fmla="*/ 7 h 355"/>
                <a:gd name="T14" fmla="*/ 372 w 639"/>
                <a:gd name="T15" fmla="*/ 12 h 355"/>
                <a:gd name="T16" fmla="*/ 356 w 639"/>
                <a:gd name="T17" fmla="*/ 54 h 355"/>
                <a:gd name="T18" fmla="*/ 319 w 639"/>
                <a:gd name="T19" fmla="*/ 111 h 355"/>
                <a:gd name="T20" fmla="*/ 283 w 639"/>
                <a:gd name="T21" fmla="*/ 127 h 355"/>
                <a:gd name="T22" fmla="*/ 254 w 639"/>
                <a:gd name="T23" fmla="*/ 189 h 355"/>
                <a:gd name="T24" fmla="*/ 239 w 639"/>
                <a:gd name="T25" fmla="*/ 235 h 355"/>
                <a:gd name="T26" fmla="*/ 210 w 639"/>
                <a:gd name="T27" fmla="*/ 249 h 355"/>
                <a:gd name="T28" fmla="*/ 154 w 639"/>
                <a:gd name="T29" fmla="*/ 272 h 355"/>
                <a:gd name="T30" fmla="*/ 120 w 639"/>
                <a:gd name="T31" fmla="*/ 246 h 355"/>
                <a:gd name="T32" fmla="*/ 65 w 639"/>
                <a:gd name="T33" fmla="*/ 303 h 355"/>
                <a:gd name="T34" fmla="*/ 37 w 639"/>
                <a:gd name="T35" fmla="*/ 334 h 355"/>
                <a:gd name="T36" fmla="*/ 158 w 639"/>
                <a:gd name="T37" fmla="*/ 334 h 355"/>
                <a:gd name="T38" fmla="*/ 608 w 639"/>
                <a:gd name="T39" fmla="*/ 253 h 355"/>
                <a:gd name="T40" fmla="*/ 620 w 639"/>
                <a:gd name="T41" fmla="*/ 246 h 355"/>
                <a:gd name="T42" fmla="*/ 605 w 639"/>
                <a:gd name="T43" fmla="*/ 215 h 355"/>
                <a:gd name="T44" fmla="*/ 592 w 639"/>
                <a:gd name="T45" fmla="*/ 225 h 355"/>
                <a:gd name="T46" fmla="*/ 577 w 639"/>
                <a:gd name="T47" fmla="*/ 228 h 355"/>
                <a:gd name="T48" fmla="*/ 564 w 639"/>
                <a:gd name="T49" fmla="*/ 228 h 355"/>
                <a:gd name="T50" fmla="*/ 545 w 639"/>
                <a:gd name="T51" fmla="*/ 202 h 355"/>
                <a:gd name="T52" fmla="*/ 533 w 639"/>
                <a:gd name="T53" fmla="*/ 199 h 355"/>
                <a:gd name="T54" fmla="*/ 551 w 639"/>
                <a:gd name="T55" fmla="*/ 209 h 355"/>
                <a:gd name="T56" fmla="*/ 577 w 639"/>
                <a:gd name="T57" fmla="*/ 214 h 355"/>
                <a:gd name="T58" fmla="*/ 577 w 639"/>
                <a:gd name="T59" fmla="*/ 204 h 355"/>
                <a:gd name="T60" fmla="*/ 548 w 639"/>
                <a:gd name="T61" fmla="*/ 191 h 355"/>
                <a:gd name="T62" fmla="*/ 561 w 639"/>
                <a:gd name="T63" fmla="*/ 184 h 355"/>
                <a:gd name="T64" fmla="*/ 566 w 639"/>
                <a:gd name="T65" fmla="*/ 178 h 355"/>
                <a:gd name="T66" fmla="*/ 576 w 639"/>
                <a:gd name="T67" fmla="*/ 179 h 355"/>
                <a:gd name="T68" fmla="*/ 558 w 639"/>
                <a:gd name="T69" fmla="*/ 157 h 355"/>
                <a:gd name="T70" fmla="*/ 530 w 639"/>
                <a:gd name="T71" fmla="*/ 144 h 355"/>
                <a:gd name="T72" fmla="*/ 538 w 639"/>
                <a:gd name="T73" fmla="*/ 140 h 355"/>
                <a:gd name="T74" fmla="*/ 564 w 639"/>
                <a:gd name="T75" fmla="*/ 134 h 355"/>
                <a:gd name="T76" fmla="*/ 543 w 639"/>
                <a:gd name="T77" fmla="*/ 116 h 355"/>
                <a:gd name="T78" fmla="*/ 524 w 639"/>
                <a:gd name="T79" fmla="*/ 105 h 355"/>
                <a:gd name="T80" fmla="*/ 501 w 639"/>
                <a:gd name="T81" fmla="*/ 98 h 355"/>
                <a:gd name="T82" fmla="*/ 483 w 639"/>
                <a:gd name="T83" fmla="*/ 92 h 355"/>
                <a:gd name="T84" fmla="*/ 472 w 639"/>
                <a:gd name="T85" fmla="*/ 64 h 355"/>
                <a:gd name="T86" fmla="*/ 582 w 639"/>
                <a:gd name="T87" fmla="*/ 114 h 355"/>
                <a:gd name="T88" fmla="*/ 613 w 639"/>
                <a:gd name="T89" fmla="*/ 191 h 355"/>
                <a:gd name="T90" fmla="*/ 605 w 639"/>
                <a:gd name="T91" fmla="*/ 121 h 355"/>
                <a:gd name="T92" fmla="*/ 603 w 639"/>
                <a:gd name="T93" fmla="*/ 201 h 355"/>
                <a:gd name="T94" fmla="*/ 610 w 639"/>
                <a:gd name="T95" fmla="*/ 160 h 355"/>
                <a:gd name="T96" fmla="*/ 616 w 639"/>
                <a:gd name="T97" fmla="*/ 162 h 355"/>
                <a:gd name="T98" fmla="*/ 621 w 639"/>
                <a:gd name="T99" fmla="*/ 131 h 355"/>
                <a:gd name="T100" fmla="*/ 610 w 639"/>
                <a:gd name="T101" fmla="*/ 10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9" h="355">
                  <a:moveTo>
                    <a:pt x="638" y="96"/>
                  </a:moveTo>
                  <a:lnTo>
                    <a:pt x="633" y="109"/>
                  </a:lnTo>
                  <a:lnTo>
                    <a:pt x="634" y="114"/>
                  </a:lnTo>
                  <a:lnTo>
                    <a:pt x="636" y="109"/>
                  </a:lnTo>
                  <a:lnTo>
                    <a:pt x="639" y="95"/>
                  </a:lnTo>
                  <a:lnTo>
                    <a:pt x="638" y="96"/>
                  </a:lnTo>
                  <a:close/>
                  <a:moveTo>
                    <a:pt x="477" y="64"/>
                  </a:moveTo>
                  <a:lnTo>
                    <a:pt x="473" y="59"/>
                  </a:lnTo>
                  <a:lnTo>
                    <a:pt x="478" y="59"/>
                  </a:lnTo>
                  <a:lnTo>
                    <a:pt x="483" y="56"/>
                  </a:lnTo>
                  <a:lnTo>
                    <a:pt x="485" y="46"/>
                  </a:lnTo>
                  <a:lnTo>
                    <a:pt x="483" y="44"/>
                  </a:lnTo>
                  <a:lnTo>
                    <a:pt x="483" y="43"/>
                  </a:lnTo>
                  <a:lnTo>
                    <a:pt x="483" y="39"/>
                  </a:lnTo>
                  <a:lnTo>
                    <a:pt x="480" y="36"/>
                  </a:lnTo>
                  <a:lnTo>
                    <a:pt x="478" y="36"/>
                  </a:lnTo>
                  <a:lnTo>
                    <a:pt x="475" y="35"/>
                  </a:lnTo>
                  <a:lnTo>
                    <a:pt x="473" y="31"/>
                  </a:lnTo>
                  <a:lnTo>
                    <a:pt x="468" y="31"/>
                  </a:lnTo>
                  <a:lnTo>
                    <a:pt x="465" y="31"/>
                  </a:lnTo>
                  <a:lnTo>
                    <a:pt x="464" y="30"/>
                  </a:lnTo>
                  <a:lnTo>
                    <a:pt x="464" y="26"/>
                  </a:lnTo>
                  <a:lnTo>
                    <a:pt x="455" y="23"/>
                  </a:lnTo>
                  <a:lnTo>
                    <a:pt x="452" y="25"/>
                  </a:lnTo>
                  <a:lnTo>
                    <a:pt x="447" y="25"/>
                  </a:lnTo>
                  <a:lnTo>
                    <a:pt x="444" y="22"/>
                  </a:lnTo>
                  <a:lnTo>
                    <a:pt x="441" y="20"/>
                  </a:lnTo>
                  <a:lnTo>
                    <a:pt x="441" y="17"/>
                  </a:lnTo>
                  <a:lnTo>
                    <a:pt x="442" y="13"/>
                  </a:lnTo>
                  <a:lnTo>
                    <a:pt x="442" y="10"/>
                  </a:lnTo>
                  <a:lnTo>
                    <a:pt x="438" y="9"/>
                  </a:lnTo>
                  <a:lnTo>
                    <a:pt x="433" y="4"/>
                  </a:lnTo>
                  <a:lnTo>
                    <a:pt x="428" y="5"/>
                  </a:lnTo>
                  <a:lnTo>
                    <a:pt x="421" y="4"/>
                  </a:lnTo>
                  <a:lnTo>
                    <a:pt x="420" y="7"/>
                  </a:lnTo>
                  <a:lnTo>
                    <a:pt x="418" y="13"/>
                  </a:lnTo>
                  <a:lnTo>
                    <a:pt x="415" y="25"/>
                  </a:lnTo>
                  <a:lnTo>
                    <a:pt x="369" y="0"/>
                  </a:lnTo>
                  <a:lnTo>
                    <a:pt x="368" y="5"/>
                  </a:lnTo>
                  <a:lnTo>
                    <a:pt x="372" y="12"/>
                  </a:lnTo>
                  <a:lnTo>
                    <a:pt x="368" y="23"/>
                  </a:lnTo>
                  <a:lnTo>
                    <a:pt x="369" y="36"/>
                  </a:lnTo>
                  <a:lnTo>
                    <a:pt x="363" y="39"/>
                  </a:lnTo>
                  <a:lnTo>
                    <a:pt x="361" y="49"/>
                  </a:lnTo>
                  <a:lnTo>
                    <a:pt x="356" y="54"/>
                  </a:lnTo>
                  <a:lnTo>
                    <a:pt x="350" y="62"/>
                  </a:lnTo>
                  <a:lnTo>
                    <a:pt x="346" y="65"/>
                  </a:lnTo>
                  <a:lnTo>
                    <a:pt x="342" y="77"/>
                  </a:lnTo>
                  <a:lnTo>
                    <a:pt x="330" y="72"/>
                  </a:lnTo>
                  <a:lnTo>
                    <a:pt x="319" y="111"/>
                  </a:lnTo>
                  <a:lnTo>
                    <a:pt x="314" y="119"/>
                  </a:lnTo>
                  <a:lnTo>
                    <a:pt x="301" y="118"/>
                  </a:lnTo>
                  <a:lnTo>
                    <a:pt x="294" y="108"/>
                  </a:lnTo>
                  <a:lnTo>
                    <a:pt x="283" y="105"/>
                  </a:lnTo>
                  <a:lnTo>
                    <a:pt x="283" y="127"/>
                  </a:lnTo>
                  <a:lnTo>
                    <a:pt x="276" y="134"/>
                  </a:lnTo>
                  <a:lnTo>
                    <a:pt x="278" y="142"/>
                  </a:lnTo>
                  <a:lnTo>
                    <a:pt x="268" y="152"/>
                  </a:lnTo>
                  <a:lnTo>
                    <a:pt x="270" y="160"/>
                  </a:lnTo>
                  <a:lnTo>
                    <a:pt x="254" y="189"/>
                  </a:lnTo>
                  <a:lnTo>
                    <a:pt x="249" y="205"/>
                  </a:lnTo>
                  <a:lnTo>
                    <a:pt x="255" y="210"/>
                  </a:lnTo>
                  <a:lnTo>
                    <a:pt x="249" y="220"/>
                  </a:lnTo>
                  <a:lnTo>
                    <a:pt x="249" y="227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15" y="245"/>
                  </a:lnTo>
                  <a:lnTo>
                    <a:pt x="208" y="240"/>
                  </a:lnTo>
                  <a:lnTo>
                    <a:pt x="205" y="246"/>
                  </a:lnTo>
                  <a:lnTo>
                    <a:pt x="210" y="249"/>
                  </a:lnTo>
                  <a:lnTo>
                    <a:pt x="207" y="253"/>
                  </a:lnTo>
                  <a:lnTo>
                    <a:pt x="181" y="264"/>
                  </a:lnTo>
                  <a:lnTo>
                    <a:pt x="167" y="256"/>
                  </a:lnTo>
                  <a:lnTo>
                    <a:pt x="164" y="264"/>
                  </a:lnTo>
                  <a:lnTo>
                    <a:pt x="154" y="272"/>
                  </a:lnTo>
                  <a:lnTo>
                    <a:pt x="145" y="272"/>
                  </a:lnTo>
                  <a:lnTo>
                    <a:pt x="124" y="262"/>
                  </a:lnTo>
                  <a:lnTo>
                    <a:pt x="124" y="254"/>
                  </a:lnTo>
                  <a:lnTo>
                    <a:pt x="115" y="251"/>
                  </a:lnTo>
                  <a:lnTo>
                    <a:pt x="120" y="246"/>
                  </a:lnTo>
                  <a:lnTo>
                    <a:pt x="117" y="243"/>
                  </a:lnTo>
                  <a:lnTo>
                    <a:pt x="94" y="274"/>
                  </a:lnTo>
                  <a:lnTo>
                    <a:pt x="80" y="279"/>
                  </a:lnTo>
                  <a:lnTo>
                    <a:pt x="67" y="293"/>
                  </a:lnTo>
                  <a:lnTo>
                    <a:pt x="65" y="303"/>
                  </a:lnTo>
                  <a:lnTo>
                    <a:pt x="55" y="310"/>
                  </a:lnTo>
                  <a:lnTo>
                    <a:pt x="54" y="316"/>
                  </a:lnTo>
                  <a:lnTo>
                    <a:pt x="47" y="323"/>
                  </a:lnTo>
                  <a:lnTo>
                    <a:pt x="39" y="326"/>
                  </a:lnTo>
                  <a:lnTo>
                    <a:pt x="37" y="334"/>
                  </a:lnTo>
                  <a:lnTo>
                    <a:pt x="32" y="336"/>
                  </a:lnTo>
                  <a:lnTo>
                    <a:pt x="0" y="355"/>
                  </a:lnTo>
                  <a:lnTo>
                    <a:pt x="135" y="341"/>
                  </a:lnTo>
                  <a:lnTo>
                    <a:pt x="135" y="336"/>
                  </a:lnTo>
                  <a:lnTo>
                    <a:pt x="158" y="334"/>
                  </a:lnTo>
                  <a:lnTo>
                    <a:pt x="156" y="337"/>
                  </a:lnTo>
                  <a:lnTo>
                    <a:pt x="293" y="321"/>
                  </a:lnTo>
                  <a:lnTo>
                    <a:pt x="475" y="287"/>
                  </a:lnTo>
                  <a:lnTo>
                    <a:pt x="610" y="258"/>
                  </a:lnTo>
                  <a:lnTo>
                    <a:pt x="608" y="253"/>
                  </a:lnTo>
                  <a:lnTo>
                    <a:pt x="610" y="253"/>
                  </a:lnTo>
                  <a:lnTo>
                    <a:pt x="613" y="256"/>
                  </a:lnTo>
                  <a:lnTo>
                    <a:pt x="613" y="249"/>
                  </a:lnTo>
                  <a:lnTo>
                    <a:pt x="612" y="241"/>
                  </a:lnTo>
                  <a:lnTo>
                    <a:pt x="620" y="246"/>
                  </a:lnTo>
                  <a:lnTo>
                    <a:pt x="623" y="256"/>
                  </a:lnTo>
                  <a:lnTo>
                    <a:pt x="623" y="251"/>
                  </a:lnTo>
                  <a:lnTo>
                    <a:pt x="608" y="225"/>
                  </a:lnTo>
                  <a:lnTo>
                    <a:pt x="608" y="218"/>
                  </a:lnTo>
                  <a:lnTo>
                    <a:pt x="605" y="215"/>
                  </a:lnTo>
                  <a:lnTo>
                    <a:pt x="599" y="218"/>
                  </a:lnTo>
                  <a:lnTo>
                    <a:pt x="600" y="225"/>
                  </a:lnTo>
                  <a:lnTo>
                    <a:pt x="597" y="225"/>
                  </a:lnTo>
                  <a:lnTo>
                    <a:pt x="595" y="220"/>
                  </a:lnTo>
                  <a:lnTo>
                    <a:pt x="592" y="225"/>
                  </a:lnTo>
                  <a:lnTo>
                    <a:pt x="589" y="220"/>
                  </a:lnTo>
                  <a:lnTo>
                    <a:pt x="579" y="218"/>
                  </a:lnTo>
                  <a:lnTo>
                    <a:pt x="577" y="222"/>
                  </a:lnTo>
                  <a:lnTo>
                    <a:pt x="584" y="232"/>
                  </a:lnTo>
                  <a:lnTo>
                    <a:pt x="577" y="228"/>
                  </a:lnTo>
                  <a:lnTo>
                    <a:pt x="576" y="225"/>
                  </a:lnTo>
                  <a:lnTo>
                    <a:pt x="574" y="228"/>
                  </a:lnTo>
                  <a:lnTo>
                    <a:pt x="571" y="228"/>
                  </a:lnTo>
                  <a:lnTo>
                    <a:pt x="563" y="236"/>
                  </a:lnTo>
                  <a:lnTo>
                    <a:pt x="564" y="228"/>
                  </a:lnTo>
                  <a:lnTo>
                    <a:pt x="564" y="222"/>
                  </a:lnTo>
                  <a:lnTo>
                    <a:pt x="558" y="218"/>
                  </a:lnTo>
                  <a:lnTo>
                    <a:pt x="550" y="217"/>
                  </a:lnTo>
                  <a:lnTo>
                    <a:pt x="548" y="209"/>
                  </a:lnTo>
                  <a:lnTo>
                    <a:pt x="545" y="202"/>
                  </a:lnTo>
                  <a:lnTo>
                    <a:pt x="543" y="209"/>
                  </a:lnTo>
                  <a:lnTo>
                    <a:pt x="535" y="204"/>
                  </a:lnTo>
                  <a:lnTo>
                    <a:pt x="525" y="205"/>
                  </a:lnTo>
                  <a:lnTo>
                    <a:pt x="527" y="201"/>
                  </a:lnTo>
                  <a:lnTo>
                    <a:pt x="533" y="199"/>
                  </a:lnTo>
                  <a:lnTo>
                    <a:pt x="538" y="202"/>
                  </a:lnTo>
                  <a:lnTo>
                    <a:pt x="545" y="199"/>
                  </a:lnTo>
                  <a:lnTo>
                    <a:pt x="550" y="201"/>
                  </a:lnTo>
                  <a:lnTo>
                    <a:pt x="551" y="205"/>
                  </a:lnTo>
                  <a:lnTo>
                    <a:pt x="551" y="209"/>
                  </a:lnTo>
                  <a:lnTo>
                    <a:pt x="561" y="210"/>
                  </a:lnTo>
                  <a:lnTo>
                    <a:pt x="563" y="214"/>
                  </a:lnTo>
                  <a:lnTo>
                    <a:pt x="566" y="215"/>
                  </a:lnTo>
                  <a:lnTo>
                    <a:pt x="571" y="222"/>
                  </a:lnTo>
                  <a:lnTo>
                    <a:pt x="577" y="214"/>
                  </a:lnTo>
                  <a:lnTo>
                    <a:pt x="581" y="214"/>
                  </a:lnTo>
                  <a:lnTo>
                    <a:pt x="579" y="204"/>
                  </a:lnTo>
                  <a:lnTo>
                    <a:pt x="574" y="209"/>
                  </a:lnTo>
                  <a:lnTo>
                    <a:pt x="571" y="205"/>
                  </a:lnTo>
                  <a:lnTo>
                    <a:pt x="577" y="204"/>
                  </a:lnTo>
                  <a:lnTo>
                    <a:pt x="573" y="199"/>
                  </a:lnTo>
                  <a:lnTo>
                    <a:pt x="566" y="202"/>
                  </a:lnTo>
                  <a:lnTo>
                    <a:pt x="566" y="194"/>
                  </a:lnTo>
                  <a:lnTo>
                    <a:pt x="558" y="196"/>
                  </a:lnTo>
                  <a:lnTo>
                    <a:pt x="548" y="191"/>
                  </a:lnTo>
                  <a:lnTo>
                    <a:pt x="540" y="179"/>
                  </a:lnTo>
                  <a:lnTo>
                    <a:pt x="556" y="191"/>
                  </a:lnTo>
                  <a:lnTo>
                    <a:pt x="561" y="192"/>
                  </a:lnTo>
                  <a:lnTo>
                    <a:pt x="568" y="188"/>
                  </a:lnTo>
                  <a:lnTo>
                    <a:pt x="561" y="184"/>
                  </a:lnTo>
                  <a:lnTo>
                    <a:pt x="563" y="181"/>
                  </a:lnTo>
                  <a:lnTo>
                    <a:pt x="558" y="179"/>
                  </a:lnTo>
                  <a:lnTo>
                    <a:pt x="563" y="178"/>
                  </a:lnTo>
                  <a:lnTo>
                    <a:pt x="561" y="173"/>
                  </a:lnTo>
                  <a:lnTo>
                    <a:pt x="566" y="178"/>
                  </a:lnTo>
                  <a:lnTo>
                    <a:pt x="568" y="175"/>
                  </a:lnTo>
                  <a:lnTo>
                    <a:pt x="569" y="179"/>
                  </a:lnTo>
                  <a:lnTo>
                    <a:pt x="576" y="184"/>
                  </a:lnTo>
                  <a:lnTo>
                    <a:pt x="577" y="181"/>
                  </a:lnTo>
                  <a:lnTo>
                    <a:pt x="576" y="179"/>
                  </a:lnTo>
                  <a:lnTo>
                    <a:pt x="576" y="166"/>
                  </a:lnTo>
                  <a:lnTo>
                    <a:pt x="571" y="166"/>
                  </a:lnTo>
                  <a:lnTo>
                    <a:pt x="563" y="163"/>
                  </a:lnTo>
                  <a:lnTo>
                    <a:pt x="568" y="158"/>
                  </a:lnTo>
                  <a:lnTo>
                    <a:pt x="558" y="157"/>
                  </a:lnTo>
                  <a:lnTo>
                    <a:pt x="556" y="155"/>
                  </a:lnTo>
                  <a:lnTo>
                    <a:pt x="550" y="158"/>
                  </a:lnTo>
                  <a:lnTo>
                    <a:pt x="543" y="153"/>
                  </a:lnTo>
                  <a:lnTo>
                    <a:pt x="540" y="149"/>
                  </a:lnTo>
                  <a:lnTo>
                    <a:pt x="530" y="144"/>
                  </a:lnTo>
                  <a:lnTo>
                    <a:pt x="520" y="134"/>
                  </a:lnTo>
                  <a:lnTo>
                    <a:pt x="511" y="126"/>
                  </a:lnTo>
                  <a:lnTo>
                    <a:pt x="525" y="132"/>
                  </a:lnTo>
                  <a:lnTo>
                    <a:pt x="529" y="137"/>
                  </a:lnTo>
                  <a:lnTo>
                    <a:pt x="538" y="140"/>
                  </a:lnTo>
                  <a:lnTo>
                    <a:pt x="550" y="152"/>
                  </a:lnTo>
                  <a:lnTo>
                    <a:pt x="550" y="144"/>
                  </a:lnTo>
                  <a:lnTo>
                    <a:pt x="553" y="150"/>
                  </a:lnTo>
                  <a:lnTo>
                    <a:pt x="564" y="153"/>
                  </a:lnTo>
                  <a:lnTo>
                    <a:pt x="564" y="134"/>
                  </a:lnTo>
                  <a:lnTo>
                    <a:pt x="560" y="129"/>
                  </a:lnTo>
                  <a:lnTo>
                    <a:pt x="564" y="131"/>
                  </a:lnTo>
                  <a:lnTo>
                    <a:pt x="566" y="124"/>
                  </a:lnTo>
                  <a:lnTo>
                    <a:pt x="551" y="118"/>
                  </a:lnTo>
                  <a:lnTo>
                    <a:pt x="543" y="116"/>
                  </a:lnTo>
                  <a:lnTo>
                    <a:pt x="538" y="114"/>
                  </a:lnTo>
                  <a:lnTo>
                    <a:pt x="538" y="109"/>
                  </a:lnTo>
                  <a:lnTo>
                    <a:pt x="532" y="108"/>
                  </a:lnTo>
                  <a:lnTo>
                    <a:pt x="532" y="105"/>
                  </a:lnTo>
                  <a:lnTo>
                    <a:pt x="524" y="105"/>
                  </a:lnTo>
                  <a:lnTo>
                    <a:pt x="522" y="109"/>
                  </a:lnTo>
                  <a:lnTo>
                    <a:pt x="519" y="105"/>
                  </a:lnTo>
                  <a:lnTo>
                    <a:pt x="506" y="105"/>
                  </a:lnTo>
                  <a:lnTo>
                    <a:pt x="503" y="103"/>
                  </a:lnTo>
                  <a:lnTo>
                    <a:pt x="501" y="98"/>
                  </a:lnTo>
                  <a:lnTo>
                    <a:pt x="496" y="95"/>
                  </a:lnTo>
                  <a:lnTo>
                    <a:pt x="493" y="88"/>
                  </a:lnTo>
                  <a:lnTo>
                    <a:pt x="491" y="87"/>
                  </a:lnTo>
                  <a:lnTo>
                    <a:pt x="488" y="92"/>
                  </a:lnTo>
                  <a:lnTo>
                    <a:pt x="483" y="92"/>
                  </a:lnTo>
                  <a:lnTo>
                    <a:pt x="480" y="95"/>
                  </a:lnTo>
                  <a:lnTo>
                    <a:pt x="472" y="95"/>
                  </a:lnTo>
                  <a:lnTo>
                    <a:pt x="468" y="90"/>
                  </a:lnTo>
                  <a:lnTo>
                    <a:pt x="470" y="75"/>
                  </a:lnTo>
                  <a:lnTo>
                    <a:pt x="472" y="64"/>
                  </a:lnTo>
                  <a:lnTo>
                    <a:pt x="475" y="65"/>
                  </a:lnTo>
                  <a:lnTo>
                    <a:pt x="477" y="64"/>
                  </a:lnTo>
                  <a:close/>
                  <a:moveTo>
                    <a:pt x="577" y="118"/>
                  </a:moveTo>
                  <a:lnTo>
                    <a:pt x="582" y="118"/>
                  </a:lnTo>
                  <a:lnTo>
                    <a:pt x="582" y="114"/>
                  </a:lnTo>
                  <a:lnTo>
                    <a:pt x="579" y="116"/>
                  </a:lnTo>
                  <a:lnTo>
                    <a:pt x="577" y="118"/>
                  </a:lnTo>
                  <a:close/>
                  <a:moveTo>
                    <a:pt x="613" y="184"/>
                  </a:moveTo>
                  <a:lnTo>
                    <a:pt x="608" y="197"/>
                  </a:lnTo>
                  <a:lnTo>
                    <a:pt x="613" y="191"/>
                  </a:lnTo>
                  <a:lnTo>
                    <a:pt x="613" y="184"/>
                  </a:lnTo>
                  <a:close/>
                  <a:moveTo>
                    <a:pt x="605" y="113"/>
                  </a:moveTo>
                  <a:lnTo>
                    <a:pt x="608" y="114"/>
                  </a:lnTo>
                  <a:lnTo>
                    <a:pt x="607" y="124"/>
                  </a:lnTo>
                  <a:lnTo>
                    <a:pt x="605" y="121"/>
                  </a:lnTo>
                  <a:lnTo>
                    <a:pt x="599" y="126"/>
                  </a:lnTo>
                  <a:lnTo>
                    <a:pt x="603" y="127"/>
                  </a:lnTo>
                  <a:lnTo>
                    <a:pt x="595" y="149"/>
                  </a:lnTo>
                  <a:lnTo>
                    <a:pt x="595" y="186"/>
                  </a:lnTo>
                  <a:lnTo>
                    <a:pt x="603" y="201"/>
                  </a:lnTo>
                  <a:lnTo>
                    <a:pt x="607" y="192"/>
                  </a:lnTo>
                  <a:lnTo>
                    <a:pt x="608" y="181"/>
                  </a:lnTo>
                  <a:lnTo>
                    <a:pt x="607" y="170"/>
                  </a:lnTo>
                  <a:lnTo>
                    <a:pt x="610" y="166"/>
                  </a:lnTo>
                  <a:lnTo>
                    <a:pt x="610" y="160"/>
                  </a:lnTo>
                  <a:lnTo>
                    <a:pt x="615" y="157"/>
                  </a:lnTo>
                  <a:lnTo>
                    <a:pt x="612" y="153"/>
                  </a:lnTo>
                  <a:lnTo>
                    <a:pt x="615" y="150"/>
                  </a:lnTo>
                  <a:lnTo>
                    <a:pt x="618" y="157"/>
                  </a:lnTo>
                  <a:lnTo>
                    <a:pt x="616" y="162"/>
                  </a:lnTo>
                  <a:lnTo>
                    <a:pt x="615" y="179"/>
                  </a:lnTo>
                  <a:lnTo>
                    <a:pt x="620" y="170"/>
                  </a:lnTo>
                  <a:lnTo>
                    <a:pt x="623" y="155"/>
                  </a:lnTo>
                  <a:lnTo>
                    <a:pt x="623" y="140"/>
                  </a:lnTo>
                  <a:lnTo>
                    <a:pt x="621" y="131"/>
                  </a:lnTo>
                  <a:lnTo>
                    <a:pt x="625" y="121"/>
                  </a:lnTo>
                  <a:lnTo>
                    <a:pt x="629" y="113"/>
                  </a:lnTo>
                  <a:lnTo>
                    <a:pt x="629" y="101"/>
                  </a:lnTo>
                  <a:lnTo>
                    <a:pt x="631" y="98"/>
                  </a:lnTo>
                  <a:lnTo>
                    <a:pt x="610" y="105"/>
                  </a:lnTo>
                  <a:lnTo>
                    <a:pt x="607" y="109"/>
                  </a:lnTo>
                  <a:lnTo>
                    <a:pt x="605" y="11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9DDACB65-D5F9-4875-8EE2-8DFAF40D6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38" y="1738313"/>
              <a:ext cx="865188" cy="638175"/>
            </a:xfrm>
            <a:custGeom>
              <a:avLst/>
              <a:gdLst>
                <a:gd name="T0" fmla="*/ 330 w 545"/>
                <a:gd name="T1" fmla="*/ 373 h 402"/>
                <a:gd name="T2" fmla="*/ 254 w 545"/>
                <a:gd name="T3" fmla="*/ 371 h 402"/>
                <a:gd name="T4" fmla="*/ 200 w 545"/>
                <a:gd name="T5" fmla="*/ 370 h 402"/>
                <a:gd name="T6" fmla="*/ 165 w 545"/>
                <a:gd name="T7" fmla="*/ 353 h 402"/>
                <a:gd name="T8" fmla="*/ 129 w 545"/>
                <a:gd name="T9" fmla="*/ 350 h 402"/>
                <a:gd name="T10" fmla="*/ 60 w 545"/>
                <a:gd name="T11" fmla="*/ 272 h 402"/>
                <a:gd name="T12" fmla="*/ 36 w 545"/>
                <a:gd name="T13" fmla="*/ 259 h 402"/>
                <a:gd name="T14" fmla="*/ 0 w 545"/>
                <a:gd name="T15" fmla="*/ 244 h 402"/>
                <a:gd name="T16" fmla="*/ 15 w 545"/>
                <a:gd name="T17" fmla="*/ 230 h 402"/>
                <a:gd name="T18" fmla="*/ 26 w 545"/>
                <a:gd name="T19" fmla="*/ 204 h 402"/>
                <a:gd name="T20" fmla="*/ 21 w 545"/>
                <a:gd name="T21" fmla="*/ 192 h 402"/>
                <a:gd name="T22" fmla="*/ 13 w 545"/>
                <a:gd name="T23" fmla="*/ 178 h 402"/>
                <a:gd name="T24" fmla="*/ 20 w 545"/>
                <a:gd name="T25" fmla="*/ 88 h 402"/>
                <a:gd name="T26" fmla="*/ 21 w 545"/>
                <a:gd name="T27" fmla="*/ 29 h 402"/>
                <a:gd name="T28" fmla="*/ 108 w 545"/>
                <a:gd name="T29" fmla="*/ 83 h 402"/>
                <a:gd name="T30" fmla="*/ 134 w 545"/>
                <a:gd name="T31" fmla="*/ 101 h 402"/>
                <a:gd name="T32" fmla="*/ 140 w 545"/>
                <a:gd name="T33" fmla="*/ 103 h 402"/>
                <a:gd name="T34" fmla="*/ 143 w 545"/>
                <a:gd name="T35" fmla="*/ 111 h 402"/>
                <a:gd name="T36" fmla="*/ 127 w 545"/>
                <a:gd name="T37" fmla="*/ 121 h 402"/>
                <a:gd name="T38" fmla="*/ 95 w 545"/>
                <a:gd name="T39" fmla="*/ 163 h 402"/>
                <a:gd name="T40" fmla="*/ 101 w 545"/>
                <a:gd name="T41" fmla="*/ 156 h 402"/>
                <a:gd name="T42" fmla="*/ 148 w 545"/>
                <a:gd name="T43" fmla="*/ 121 h 402"/>
                <a:gd name="T44" fmla="*/ 143 w 545"/>
                <a:gd name="T45" fmla="*/ 137 h 402"/>
                <a:gd name="T46" fmla="*/ 135 w 545"/>
                <a:gd name="T47" fmla="*/ 142 h 402"/>
                <a:gd name="T48" fmla="*/ 140 w 545"/>
                <a:gd name="T49" fmla="*/ 150 h 402"/>
                <a:gd name="T50" fmla="*/ 127 w 545"/>
                <a:gd name="T51" fmla="*/ 181 h 402"/>
                <a:gd name="T52" fmla="*/ 119 w 545"/>
                <a:gd name="T53" fmla="*/ 181 h 402"/>
                <a:gd name="T54" fmla="*/ 113 w 545"/>
                <a:gd name="T55" fmla="*/ 171 h 402"/>
                <a:gd name="T56" fmla="*/ 104 w 545"/>
                <a:gd name="T57" fmla="*/ 184 h 402"/>
                <a:gd name="T58" fmla="*/ 116 w 545"/>
                <a:gd name="T59" fmla="*/ 195 h 402"/>
                <a:gd name="T60" fmla="*/ 135 w 545"/>
                <a:gd name="T61" fmla="*/ 178 h 402"/>
                <a:gd name="T62" fmla="*/ 150 w 545"/>
                <a:gd name="T63" fmla="*/ 178 h 402"/>
                <a:gd name="T64" fmla="*/ 158 w 545"/>
                <a:gd name="T65" fmla="*/ 138 h 402"/>
                <a:gd name="T66" fmla="*/ 169 w 545"/>
                <a:gd name="T67" fmla="*/ 104 h 402"/>
                <a:gd name="T68" fmla="*/ 163 w 545"/>
                <a:gd name="T69" fmla="*/ 98 h 402"/>
                <a:gd name="T70" fmla="*/ 173 w 545"/>
                <a:gd name="T71" fmla="*/ 80 h 402"/>
                <a:gd name="T72" fmla="*/ 163 w 545"/>
                <a:gd name="T73" fmla="*/ 81 h 402"/>
                <a:gd name="T74" fmla="*/ 156 w 545"/>
                <a:gd name="T75" fmla="*/ 106 h 402"/>
                <a:gd name="T76" fmla="*/ 158 w 545"/>
                <a:gd name="T77" fmla="*/ 114 h 402"/>
                <a:gd name="T78" fmla="*/ 160 w 545"/>
                <a:gd name="T79" fmla="*/ 49 h 402"/>
                <a:gd name="T80" fmla="*/ 176 w 545"/>
                <a:gd name="T81" fmla="*/ 38 h 402"/>
                <a:gd name="T82" fmla="*/ 161 w 545"/>
                <a:gd name="T83" fmla="*/ 8 h 402"/>
                <a:gd name="T84" fmla="*/ 487 w 545"/>
                <a:gd name="T85" fmla="*/ 365 h 402"/>
                <a:gd name="T86" fmla="*/ 121 w 545"/>
                <a:gd name="T87" fmla="*/ 189 h 402"/>
                <a:gd name="T88" fmla="*/ 143 w 545"/>
                <a:gd name="T89" fmla="*/ 161 h 402"/>
                <a:gd name="T90" fmla="*/ 147 w 545"/>
                <a:gd name="T91" fmla="*/ 173 h 402"/>
                <a:gd name="T92" fmla="*/ 152 w 545"/>
                <a:gd name="T93" fmla="*/ 57 h 402"/>
                <a:gd name="T94" fmla="*/ 143 w 545"/>
                <a:gd name="T95" fmla="*/ 47 h 402"/>
                <a:gd name="T96" fmla="*/ 156 w 545"/>
                <a:gd name="T97" fmla="*/ 42 h 402"/>
                <a:gd name="T98" fmla="*/ 139 w 545"/>
                <a:gd name="T99" fmla="*/ 26 h 402"/>
                <a:gd name="T100" fmla="*/ 142 w 545"/>
                <a:gd name="T101" fmla="*/ 46 h 402"/>
                <a:gd name="T102" fmla="*/ 127 w 545"/>
                <a:gd name="T103" fmla="*/ 38 h 402"/>
                <a:gd name="T104" fmla="*/ 127 w 545"/>
                <a:gd name="T105" fmla="*/ 38 h 402"/>
                <a:gd name="T106" fmla="*/ 135 w 545"/>
                <a:gd name="T107" fmla="*/ 33 h 402"/>
                <a:gd name="T108" fmla="*/ 150 w 545"/>
                <a:gd name="T109" fmla="*/ 0 h 402"/>
                <a:gd name="T110" fmla="*/ 147 w 545"/>
                <a:gd name="T111" fmla="*/ 15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5" h="402">
                  <a:moveTo>
                    <a:pt x="487" y="365"/>
                  </a:moveTo>
                  <a:lnTo>
                    <a:pt x="490" y="383"/>
                  </a:lnTo>
                  <a:lnTo>
                    <a:pt x="485" y="402"/>
                  </a:lnTo>
                  <a:lnTo>
                    <a:pt x="344" y="370"/>
                  </a:lnTo>
                  <a:lnTo>
                    <a:pt x="330" y="373"/>
                  </a:lnTo>
                  <a:lnTo>
                    <a:pt x="306" y="370"/>
                  </a:lnTo>
                  <a:lnTo>
                    <a:pt x="296" y="365"/>
                  </a:lnTo>
                  <a:lnTo>
                    <a:pt x="290" y="371"/>
                  </a:lnTo>
                  <a:lnTo>
                    <a:pt x="275" y="370"/>
                  </a:lnTo>
                  <a:lnTo>
                    <a:pt x="254" y="371"/>
                  </a:lnTo>
                  <a:lnTo>
                    <a:pt x="249" y="374"/>
                  </a:lnTo>
                  <a:lnTo>
                    <a:pt x="230" y="373"/>
                  </a:lnTo>
                  <a:lnTo>
                    <a:pt x="226" y="365"/>
                  </a:lnTo>
                  <a:lnTo>
                    <a:pt x="222" y="365"/>
                  </a:lnTo>
                  <a:lnTo>
                    <a:pt x="200" y="370"/>
                  </a:lnTo>
                  <a:lnTo>
                    <a:pt x="192" y="365"/>
                  </a:lnTo>
                  <a:lnTo>
                    <a:pt x="182" y="370"/>
                  </a:lnTo>
                  <a:lnTo>
                    <a:pt x="182" y="360"/>
                  </a:lnTo>
                  <a:lnTo>
                    <a:pt x="171" y="355"/>
                  </a:lnTo>
                  <a:lnTo>
                    <a:pt x="165" y="353"/>
                  </a:lnTo>
                  <a:lnTo>
                    <a:pt x="160" y="348"/>
                  </a:lnTo>
                  <a:lnTo>
                    <a:pt x="145" y="350"/>
                  </a:lnTo>
                  <a:lnTo>
                    <a:pt x="140" y="347"/>
                  </a:lnTo>
                  <a:lnTo>
                    <a:pt x="134" y="347"/>
                  </a:lnTo>
                  <a:lnTo>
                    <a:pt x="129" y="350"/>
                  </a:lnTo>
                  <a:lnTo>
                    <a:pt x="103" y="353"/>
                  </a:lnTo>
                  <a:lnTo>
                    <a:pt x="72" y="334"/>
                  </a:lnTo>
                  <a:lnTo>
                    <a:pt x="78" y="308"/>
                  </a:lnTo>
                  <a:lnTo>
                    <a:pt x="75" y="290"/>
                  </a:lnTo>
                  <a:lnTo>
                    <a:pt x="60" y="272"/>
                  </a:lnTo>
                  <a:lnTo>
                    <a:pt x="44" y="272"/>
                  </a:lnTo>
                  <a:lnTo>
                    <a:pt x="43" y="267"/>
                  </a:lnTo>
                  <a:lnTo>
                    <a:pt x="44" y="262"/>
                  </a:lnTo>
                  <a:lnTo>
                    <a:pt x="41" y="259"/>
                  </a:lnTo>
                  <a:lnTo>
                    <a:pt x="36" y="259"/>
                  </a:lnTo>
                  <a:lnTo>
                    <a:pt x="26" y="252"/>
                  </a:lnTo>
                  <a:lnTo>
                    <a:pt x="20" y="254"/>
                  </a:lnTo>
                  <a:lnTo>
                    <a:pt x="12" y="252"/>
                  </a:lnTo>
                  <a:lnTo>
                    <a:pt x="8" y="246"/>
                  </a:lnTo>
                  <a:lnTo>
                    <a:pt x="0" y="244"/>
                  </a:lnTo>
                  <a:lnTo>
                    <a:pt x="12" y="210"/>
                  </a:lnTo>
                  <a:lnTo>
                    <a:pt x="8" y="238"/>
                  </a:lnTo>
                  <a:lnTo>
                    <a:pt x="12" y="239"/>
                  </a:lnTo>
                  <a:lnTo>
                    <a:pt x="12" y="231"/>
                  </a:lnTo>
                  <a:lnTo>
                    <a:pt x="15" y="230"/>
                  </a:lnTo>
                  <a:lnTo>
                    <a:pt x="20" y="241"/>
                  </a:lnTo>
                  <a:lnTo>
                    <a:pt x="18" y="230"/>
                  </a:lnTo>
                  <a:lnTo>
                    <a:pt x="23" y="210"/>
                  </a:lnTo>
                  <a:lnTo>
                    <a:pt x="31" y="212"/>
                  </a:lnTo>
                  <a:lnTo>
                    <a:pt x="26" y="204"/>
                  </a:lnTo>
                  <a:lnTo>
                    <a:pt x="21" y="205"/>
                  </a:lnTo>
                  <a:lnTo>
                    <a:pt x="15" y="202"/>
                  </a:lnTo>
                  <a:lnTo>
                    <a:pt x="17" y="182"/>
                  </a:lnTo>
                  <a:lnTo>
                    <a:pt x="17" y="191"/>
                  </a:lnTo>
                  <a:lnTo>
                    <a:pt x="21" y="192"/>
                  </a:lnTo>
                  <a:lnTo>
                    <a:pt x="23" y="186"/>
                  </a:lnTo>
                  <a:lnTo>
                    <a:pt x="39" y="186"/>
                  </a:lnTo>
                  <a:lnTo>
                    <a:pt x="28" y="179"/>
                  </a:lnTo>
                  <a:lnTo>
                    <a:pt x="20" y="171"/>
                  </a:lnTo>
                  <a:lnTo>
                    <a:pt x="13" y="178"/>
                  </a:lnTo>
                  <a:lnTo>
                    <a:pt x="20" y="163"/>
                  </a:lnTo>
                  <a:lnTo>
                    <a:pt x="18" y="142"/>
                  </a:lnTo>
                  <a:lnTo>
                    <a:pt x="17" y="125"/>
                  </a:lnTo>
                  <a:lnTo>
                    <a:pt x="21" y="98"/>
                  </a:lnTo>
                  <a:lnTo>
                    <a:pt x="20" y="88"/>
                  </a:lnTo>
                  <a:lnTo>
                    <a:pt x="13" y="78"/>
                  </a:lnTo>
                  <a:lnTo>
                    <a:pt x="13" y="59"/>
                  </a:lnTo>
                  <a:lnTo>
                    <a:pt x="15" y="47"/>
                  </a:lnTo>
                  <a:lnTo>
                    <a:pt x="25" y="36"/>
                  </a:lnTo>
                  <a:lnTo>
                    <a:pt x="21" y="29"/>
                  </a:lnTo>
                  <a:lnTo>
                    <a:pt x="21" y="26"/>
                  </a:lnTo>
                  <a:lnTo>
                    <a:pt x="26" y="28"/>
                  </a:lnTo>
                  <a:lnTo>
                    <a:pt x="62" y="62"/>
                  </a:lnTo>
                  <a:lnTo>
                    <a:pt x="85" y="72"/>
                  </a:lnTo>
                  <a:lnTo>
                    <a:pt x="108" y="83"/>
                  </a:lnTo>
                  <a:lnTo>
                    <a:pt x="122" y="83"/>
                  </a:lnTo>
                  <a:lnTo>
                    <a:pt x="124" y="96"/>
                  </a:lnTo>
                  <a:lnTo>
                    <a:pt x="129" y="90"/>
                  </a:lnTo>
                  <a:lnTo>
                    <a:pt x="132" y="90"/>
                  </a:lnTo>
                  <a:lnTo>
                    <a:pt x="134" y="101"/>
                  </a:lnTo>
                  <a:lnTo>
                    <a:pt x="137" y="90"/>
                  </a:lnTo>
                  <a:lnTo>
                    <a:pt x="143" y="88"/>
                  </a:lnTo>
                  <a:lnTo>
                    <a:pt x="145" y="91"/>
                  </a:lnTo>
                  <a:lnTo>
                    <a:pt x="140" y="95"/>
                  </a:lnTo>
                  <a:lnTo>
                    <a:pt x="140" y="103"/>
                  </a:lnTo>
                  <a:lnTo>
                    <a:pt x="143" y="95"/>
                  </a:lnTo>
                  <a:lnTo>
                    <a:pt x="150" y="95"/>
                  </a:lnTo>
                  <a:lnTo>
                    <a:pt x="147" y="108"/>
                  </a:lnTo>
                  <a:lnTo>
                    <a:pt x="142" y="104"/>
                  </a:lnTo>
                  <a:lnTo>
                    <a:pt x="143" y="111"/>
                  </a:lnTo>
                  <a:lnTo>
                    <a:pt x="143" y="117"/>
                  </a:lnTo>
                  <a:lnTo>
                    <a:pt x="140" y="121"/>
                  </a:lnTo>
                  <a:lnTo>
                    <a:pt x="129" y="134"/>
                  </a:lnTo>
                  <a:lnTo>
                    <a:pt x="134" y="117"/>
                  </a:lnTo>
                  <a:lnTo>
                    <a:pt x="127" y="121"/>
                  </a:lnTo>
                  <a:lnTo>
                    <a:pt x="124" y="130"/>
                  </a:lnTo>
                  <a:lnTo>
                    <a:pt x="108" y="143"/>
                  </a:lnTo>
                  <a:lnTo>
                    <a:pt x="104" y="147"/>
                  </a:lnTo>
                  <a:lnTo>
                    <a:pt x="95" y="158"/>
                  </a:lnTo>
                  <a:lnTo>
                    <a:pt x="95" y="163"/>
                  </a:lnTo>
                  <a:lnTo>
                    <a:pt x="104" y="163"/>
                  </a:lnTo>
                  <a:lnTo>
                    <a:pt x="116" y="161"/>
                  </a:lnTo>
                  <a:lnTo>
                    <a:pt x="119" y="156"/>
                  </a:lnTo>
                  <a:lnTo>
                    <a:pt x="101" y="160"/>
                  </a:lnTo>
                  <a:lnTo>
                    <a:pt x="101" y="156"/>
                  </a:lnTo>
                  <a:lnTo>
                    <a:pt x="113" y="143"/>
                  </a:lnTo>
                  <a:lnTo>
                    <a:pt x="121" y="140"/>
                  </a:lnTo>
                  <a:lnTo>
                    <a:pt x="130" y="138"/>
                  </a:lnTo>
                  <a:lnTo>
                    <a:pt x="134" y="132"/>
                  </a:lnTo>
                  <a:lnTo>
                    <a:pt x="148" y="121"/>
                  </a:lnTo>
                  <a:lnTo>
                    <a:pt x="148" y="114"/>
                  </a:lnTo>
                  <a:lnTo>
                    <a:pt x="153" y="114"/>
                  </a:lnTo>
                  <a:lnTo>
                    <a:pt x="153" y="134"/>
                  </a:lnTo>
                  <a:lnTo>
                    <a:pt x="147" y="134"/>
                  </a:lnTo>
                  <a:lnTo>
                    <a:pt x="143" y="137"/>
                  </a:lnTo>
                  <a:lnTo>
                    <a:pt x="139" y="132"/>
                  </a:lnTo>
                  <a:lnTo>
                    <a:pt x="140" y="137"/>
                  </a:lnTo>
                  <a:lnTo>
                    <a:pt x="140" y="145"/>
                  </a:lnTo>
                  <a:lnTo>
                    <a:pt x="137" y="148"/>
                  </a:lnTo>
                  <a:lnTo>
                    <a:pt x="135" y="142"/>
                  </a:lnTo>
                  <a:lnTo>
                    <a:pt x="132" y="145"/>
                  </a:lnTo>
                  <a:lnTo>
                    <a:pt x="135" y="148"/>
                  </a:lnTo>
                  <a:lnTo>
                    <a:pt x="130" y="153"/>
                  </a:lnTo>
                  <a:lnTo>
                    <a:pt x="137" y="153"/>
                  </a:lnTo>
                  <a:lnTo>
                    <a:pt x="140" y="150"/>
                  </a:lnTo>
                  <a:lnTo>
                    <a:pt x="140" y="160"/>
                  </a:lnTo>
                  <a:lnTo>
                    <a:pt x="137" y="169"/>
                  </a:lnTo>
                  <a:lnTo>
                    <a:pt x="132" y="173"/>
                  </a:lnTo>
                  <a:lnTo>
                    <a:pt x="132" y="182"/>
                  </a:lnTo>
                  <a:lnTo>
                    <a:pt x="127" y="181"/>
                  </a:lnTo>
                  <a:lnTo>
                    <a:pt x="126" y="174"/>
                  </a:lnTo>
                  <a:lnTo>
                    <a:pt x="130" y="169"/>
                  </a:lnTo>
                  <a:lnTo>
                    <a:pt x="127" y="166"/>
                  </a:lnTo>
                  <a:lnTo>
                    <a:pt x="122" y="169"/>
                  </a:lnTo>
                  <a:lnTo>
                    <a:pt x="119" y="181"/>
                  </a:lnTo>
                  <a:lnTo>
                    <a:pt x="116" y="184"/>
                  </a:lnTo>
                  <a:lnTo>
                    <a:pt x="116" y="176"/>
                  </a:lnTo>
                  <a:lnTo>
                    <a:pt x="119" y="169"/>
                  </a:lnTo>
                  <a:lnTo>
                    <a:pt x="117" y="164"/>
                  </a:lnTo>
                  <a:lnTo>
                    <a:pt x="113" y="171"/>
                  </a:lnTo>
                  <a:lnTo>
                    <a:pt x="113" y="181"/>
                  </a:lnTo>
                  <a:lnTo>
                    <a:pt x="111" y="182"/>
                  </a:lnTo>
                  <a:lnTo>
                    <a:pt x="101" y="181"/>
                  </a:lnTo>
                  <a:lnTo>
                    <a:pt x="95" y="186"/>
                  </a:lnTo>
                  <a:lnTo>
                    <a:pt x="104" y="184"/>
                  </a:lnTo>
                  <a:lnTo>
                    <a:pt x="104" y="194"/>
                  </a:lnTo>
                  <a:lnTo>
                    <a:pt x="108" y="186"/>
                  </a:lnTo>
                  <a:lnTo>
                    <a:pt x="111" y="192"/>
                  </a:lnTo>
                  <a:lnTo>
                    <a:pt x="113" y="187"/>
                  </a:lnTo>
                  <a:lnTo>
                    <a:pt x="116" y="195"/>
                  </a:lnTo>
                  <a:lnTo>
                    <a:pt x="119" y="195"/>
                  </a:lnTo>
                  <a:lnTo>
                    <a:pt x="122" y="192"/>
                  </a:lnTo>
                  <a:lnTo>
                    <a:pt x="126" y="192"/>
                  </a:lnTo>
                  <a:lnTo>
                    <a:pt x="134" y="182"/>
                  </a:lnTo>
                  <a:lnTo>
                    <a:pt x="135" y="178"/>
                  </a:lnTo>
                  <a:lnTo>
                    <a:pt x="139" y="179"/>
                  </a:lnTo>
                  <a:lnTo>
                    <a:pt x="140" y="184"/>
                  </a:lnTo>
                  <a:lnTo>
                    <a:pt x="143" y="182"/>
                  </a:lnTo>
                  <a:lnTo>
                    <a:pt x="143" y="178"/>
                  </a:lnTo>
                  <a:lnTo>
                    <a:pt x="150" y="178"/>
                  </a:lnTo>
                  <a:lnTo>
                    <a:pt x="152" y="163"/>
                  </a:lnTo>
                  <a:lnTo>
                    <a:pt x="150" y="151"/>
                  </a:lnTo>
                  <a:lnTo>
                    <a:pt x="155" y="153"/>
                  </a:lnTo>
                  <a:lnTo>
                    <a:pt x="152" y="143"/>
                  </a:lnTo>
                  <a:lnTo>
                    <a:pt x="158" y="138"/>
                  </a:lnTo>
                  <a:lnTo>
                    <a:pt x="160" y="127"/>
                  </a:lnTo>
                  <a:lnTo>
                    <a:pt x="169" y="117"/>
                  </a:lnTo>
                  <a:lnTo>
                    <a:pt x="174" y="117"/>
                  </a:lnTo>
                  <a:lnTo>
                    <a:pt x="176" y="111"/>
                  </a:lnTo>
                  <a:lnTo>
                    <a:pt x="169" y="104"/>
                  </a:lnTo>
                  <a:lnTo>
                    <a:pt x="169" y="88"/>
                  </a:lnTo>
                  <a:lnTo>
                    <a:pt x="166" y="93"/>
                  </a:lnTo>
                  <a:lnTo>
                    <a:pt x="169" y="106"/>
                  </a:lnTo>
                  <a:lnTo>
                    <a:pt x="166" y="108"/>
                  </a:lnTo>
                  <a:lnTo>
                    <a:pt x="163" y="98"/>
                  </a:lnTo>
                  <a:lnTo>
                    <a:pt x="161" y="96"/>
                  </a:lnTo>
                  <a:lnTo>
                    <a:pt x="163" y="85"/>
                  </a:lnTo>
                  <a:lnTo>
                    <a:pt x="171" y="85"/>
                  </a:lnTo>
                  <a:lnTo>
                    <a:pt x="173" y="88"/>
                  </a:lnTo>
                  <a:lnTo>
                    <a:pt x="173" y="80"/>
                  </a:lnTo>
                  <a:lnTo>
                    <a:pt x="166" y="72"/>
                  </a:lnTo>
                  <a:lnTo>
                    <a:pt x="163" y="65"/>
                  </a:lnTo>
                  <a:lnTo>
                    <a:pt x="163" y="75"/>
                  </a:lnTo>
                  <a:lnTo>
                    <a:pt x="166" y="80"/>
                  </a:lnTo>
                  <a:lnTo>
                    <a:pt x="163" y="81"/>
                  </a:lnTo>
                  <a:lnTo>
                    <a:pt x="158" y="78"/>
                  </a:lnTo>
                  <a:lnTo>
                    <a:pt x="150" y="83"/>
                  </a:lnTo>
                  <a:lnTo>
                    <a:pt x="156" y="86"/>
                  </a:lnTo>
                  <a:lnTo>
                    <a:pt x="158" y="98"/>
                  </a:lnTo>
                  <a:lnTo>
                    <a:pt x="156" y="106"/>
                  </a:lnTo>
                  <a:lnTo>
                    <a:pt x="161" y="99"/>
                  </a:lnTo>
                  <a:lnTo>
                    <a:pt x="168" y="111"/>
                  </a:lnTo>
                  <a:lnTo>
                    <a:pt x="166" y="119"/>
                  </a:lnTo>
                  <a:lnTo>
                    <a:pt x="158" y="119"/>
                  </a:lnTo>
                  <a:lnTo>
                    <a:pt x="158" y="114"/>
                  </a:lnTo>
                  <a:lnTo>
                    <a:pt x="152" y="108"/>
                  </a:lnTo>
                  <a:lnTo>
                    <a:pt x="153" y="95"/>
                  </a:lnTo>
                  <a:lnTo>
                    <a:pt x="145" y="81"/>
                  </a:lnTo>
                  <a:lnTo>
                    <a:pt x="158" y="68"/>
                  </a:lnTo>
                  <a:lnTo>
                    <a:pt x="160" y="49"/>
                  </a:lnTo>
                  <a:lnTo>
                    <a:pt x="165" y="49"/>
                  </a:lnTo>
                  <a:lnTo>
                    <a:pt x="171" y="64"/>
                  </a:lnTo>
                  <a:lnTo>
                    <a:pt x="171" y="52"/>
                  </a:lnTo>
                  <a:lnTo>
                    <a:pt x="176" y="52"/>
                  </a:lnTo>
                  <a:lnTo>
                    <a:pt x="176" y="38"/>
                  </a:lnTo>
                  <a:lnTo>
                    <a:pt x="173" y="34"/>
                  </a:lnTo>
                  <a:lnTo>
                    <a:pt x="166" y="46"/>
                  </a:lnTo>
                  <a:lnTo>
                    <a:pt x="163" y="31"/>
                  </a:lnTo>
                  <a:lnTo>
                    <a:pt x="168" y="31"/>
                  </a:lnTo>
                  <a:lnTo>
                    <a:pt x="161" y="8"/>
                  </a:lnTo>
                  <a:lnTo>
                    <a:pt x="169" y="5"/>
                  </a:lnTo>
                  <a:lnTo>
                    <a:pt x="288" y="41"/>
                  </a:lnTo>
                  <a:lnTo>
                    <a:pt x="436" y="78"/>
                  </a:lnTo>
                  <a:lnTo>
                    <a:pt x="545" y="103"/>
                  </a:lnTo>
                  <a:lnTo>
                    <a:pt x="487" y="365"/>
                  </a:lnTo>
                  <a:close/>
                  <a:moveTo>
                    <a:pt x="121" y="181"/>
                  </a:moveTo>
                  <a:lnTo>
                    <a:pt x="122" y="181"/>
                  </a:lnTo>
                  <a:lnTo>
                    <a:pt x="124" y="184"/>
                  </a:lnTo>
                  <a:lnTo>
                    <a:pt x="121" y="186"/>
                  </a:lnTo>
                  <a:lnTo>
                    <a:pt x="121" y="189"/>
                  </a:lnTo>
                  <a:lnTo>
                    <a:pt x="117" y="191"/>
                  </a:lnTo>
                  <a:lnTo>
                    <a:pt x="117" y="186"/>
                  </a:lnTo>
                  <a:lnTo>
                    <a:pt x="119" y="184"/>
                  </a:lnTo>
                  <a:lnTo>
                    <a:pt x="121" y="181"/>
                  </a:lnTo>
                  <a:close/>
                  <a:moveTo>
                    <a:pt x="143" y="161"/>
                  </a:moveTo>
                  <a:lnTo>
                    <a:pt x="139" y="169"/>
                  </a:lnTo>
                  <a:lnTo>
                    <a:pt x="137" y="173"/>
                  </a:lnTo>
                  <a:lnTo>
                    <a:pt x="140" y="174"/>
                  </a:lnTo>
                  <a:lnTo>
                    <a:pt x="142" y="171"/>
                  </a:lnTo>
                  <a:lnTo>
                    <a:pt x="147" y="173"/>
                  </a:lnTo>
                  <a:lnTo>
                    <a:pt x="143" y="161"/>
                  </a:lnTo>
                  <a:close/>
                  <a:moveTo>
                    <a:pt x="142" y="60"/>
                  </a:moveTo>
                  <a:lnTo>
                    <a:pt x="143" y="64"/>
                  </a:lnTo>
                  <a:lnTo>
                    <a:pt x="150" y="62"/>
                  </a:lnTo>
                  <a:lnTo>
                    <a:pt x="152" y="57"/>
                  </a:lnTo>
                  <a:lnTo>
                    <a:pt x="156" y="49"/>
                  </a:lnTo>
                  <a:lnTo>
                    <a:pt x="152" y="47"/>
                  </a:lnTo>
                  <a:lnTo>
                    <a:pt x="148" y="54"/>
                  </a:lnTo>
                  <a:lnTo>
                    <a:pt x="148" y="47"/>
                  </a:lnTo>
                  <a:lnTo>
                    <a:pt x="143" y="47"/>
                  </a:lnTo>
                  <a:lnTo>
                    <a:pt x="140" y="54"/>
                  </a:lnTo>
                  <a:lnTo>
                    <a:pt x="142" y="60"/>
                  </a:lnTo>
                  <a:close/>
                  <a:moveTo>
                    <a:pt x="156" y="34"/>
                  </a:moveTo>
                  <a:lnTo>
                    <a:pt x="160" y="42"/>
                  </a:lnTo>
                  <a:lnTo>
                    <a:pt x="156" y="42"/>
                  </a:lnTo>
                  <a:lnTo>
                    <a:pt x="152" y="44"/>
                  </a:lnTo>
                  <a:lnTo>
                    <a:pt x="152" y="33"/>
                  </a:lnTo>
                  <a:lnTo>
                    <a:pt x="156" y="34"/>
                  </a:lnTo>
                  <a:close/>
                  <a:moveTo>
                    <a:pt x="143" y="28"/>
                  </a:moveTo>
                  <a:lnTo>
                    <a:pt x="139" y="26"/>
                  </a:lnTo>
                  <a:lnTo>
                    <a:pt x="142" y="33"/>
                  </a:lnTo>
                  <a:lnTo>
                    <a:pt x="143" y="28"/>
                  </a:lnTo>
                  <a:close/>
                  <a:moveTo>
                    <a:pt x="140" y="39"/>
                  </a:moveTo>
                  <a:lnTo>
                    <a:pt x="143" y="41"/>
                  </a:lnTo>
                  <a:lnTo>
                    <a:pt x="142" y="46"/>
                  </a:lnTo>
                  <a:lnTo>
                    <a:pt x="150" y="44"/>
                  </a:lnTo>
                  <a:lnTo>
                    <a:pt x="148" y="33"/>
                  </a:lnTo>
                  <a:lnTo>
                    <a:pt x="143" y="33"/>
                  </a:lnTo>
                  <a:lnTo>
                    <a:pt x="140" y="39"/>
                  </a:lnTo>
                  <a:close/>
                  <a:moveTo>
                    <a:pt x="127" y="38"/>
                  </a:moveTo>
                  <a:lnTo>
                    <a:pt x="129" y="49"/>
                  </a:lnTo>
                  <a:lnTo>
                    <a:pt x="135" y="55"/>
                  </a:lnTo>
                  <a:lnTo>
                    <a:pt x="139" y="47"/>
                  </a:lnTo>
                  <a:lnTo>
                    <a:pt x="134" y="36"/>
                  </a:lnTo>
                  <a:lnTo>
                    <a:pt x="127" y="38"/>
                  </a:lnTo>
                  <a:close/>
                  <a:moveTo>
                    <a:pt x="135" y="33"/>
                  </a:moveTo>
                  <a:lnTo>
                    <a:pt x="130" y="28"/>
                  </a:lnTo>
                  <a:lnTo>
                    <a:pt x="127" y="28"/>
                  </a:lnTo>
                  <a:lnTo>
                    <a:pt x="135" y="34"/>
                  </a:lnTo>
                  <a:lnTo>
                    <a:pt x="135" y="33"/>
                  </a:lnTo>
                  <a:close/>
                  <a:moveTo>
                    <a:pt x="150" y="0"/>
                  </a:moveTo>
                  <a:lnTo>
                    <a:pt x="145" y="0"/>
                  </a:lnTo>
                  <a:lnTo>
                    <a:pt x="145" y="3"/>
                  </a:lnTo>
                  <a:lnTo>
                    <a:pt x="150" y="7"/>
                  </a:lnTo>
                  <a:lnTo>
                    <a:pt x="150" y="0"/>
                  </a:lnTo>
                  <a:close/>
                  <a:moveTo>
                    <a:pt x="147" y="150"/>
                  </a:moveTo>
                  <a:lnTo>
                    <a:pt x="148" y="138"/>
                  </a:lnTo>
                  <a:lnTo>
                    <a:pt x="143" y="138"/>
                  </a:lnTo>
                  <a:lnTo>
                    <a:pt x="142" y="147"/>
                  </a:lnTo>
                  <a:lnTo>
                    <a:pt x="147" y="15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B8331B04-CB26-4C86-A452-3E8498F8C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3360738"/>
              <a:ext cx="582613" cy="576263"/>
            </a:xfrm>
            <a:custGeom>
              <a:avLst/>
              <a:gdLst>
                <a:gd name="T0" fmla="*/ 61 w 367"/>
                <a:gd name="T1" fmla="*/ 342 h 363"/>
                <a:gd name="T2" fmla="*/ 70 w 367"/>
                <a:gd name="T3" fmla="*/ 353 h 363"/>
                <a:gd name="T4" fmla="*/ 100 w 367"/>
                <a:gd name="T5" fmla="*/ 363 h 363"/>
                <a:gd name="T6" fmla="*/ 113 w 367"/>
                <a:gd name="T7" fmla="*/ 347 h 363"/>
                <a:gd name="T8" fmla="*/ 153 w 367"/>
                <a:gd name="T9" fmla="*/ 344 h 363"/>
                <a:gd name="T10" fmla="*/ 151 w 367"/>
                <a:gd name="T11" fmla="*/ 337 h 363"/>
                <a:gd name="T12" fmla="*/ 161 w 367"/>
                <a:gd name="T13" fmla="*/ 336 h 363"/>
                <a:gd name="T14" fmla="*/ 185 w 367"/>
                <a:gd name="T15" fmla="*/ 326 h 363"/>
                <a:gd name="T16" fmla="*/ 195 w 367"/>
                <a:gd name="T17" fmla="*/ 311 h 363"/>
                <a:gd name="T18" fmla="*/ 195 w 367"/>
                <a:gd name="T19" fmla="*/ 296 h 363"/>
                <a:gd name="T20" fmla="*/ 216 w 367"/>
                <a:gd name="T21" fmla="*/ 251 h 363"/>
                <a:gd name="T22" fmla="*/ 224 w 367"/>
                <a:gd name="T23" fmla="*/ 233 h 363"/>
                <a:gd name="T24" fmla="*/ 229 w 367"/>
                <a:gd name="T25" fmla="*/ 218 h 363"/>
                <a:gd name="T26" fmla="*/ 240 w 367"/>
                <a:gd name="T27" fmla="*/ 199 h 363"/>
                <a:gd name="T28" fmla="*/ 260 w 367"/>
                <a:gd name="T29" fmla="*/ 210 h 363"/>
                <a:gd name="T30" fmla="*/ 276 w 367"/>
                <a:gd name="T31" fmla="*/ 163 h 363"/>
                <a:gd name="T32" fmla="*/ 292 w 367"/>
                <a:gd name="T33" fmla="*/ 156 h 363"/>
                <a:gd name="T34" fmla="*/ 302 w 367"/>
                <a:gd name="T35" fmla="*/ 145 h 363"/>
                <a:gd name="T36" fmla="*/ 309 w 367"/>
                <a:gd name="T37" fmla="*/ 130 h 363"/>
                <a:gd name="T38" fmla="*/ 314 w 367"/>
                <a:gd name="T39" fmla="*/ 114 h 363"/>
                <a:gd name="T40" fmla="*/ 314 w 367"/>
                <a:gd name="T41" fmla="*/ 96 h 363"/>
                <a:gd name="T42" fmla="*/ 361 w 367"/>
                <a:gd name="T43" fmla="*/ 116 h 363"/>
                <a:gd name="T44" fmla="*/ 366 w 367"/>
                <a:gd name="T45" fmla="*/ 98 h 363"/>
                <a:gd name="T46" fmla="*/ 362 w 367"/>
                <a:gd name="T47" fmla="*/ 93 h 363"/>
                <a:gd name="T48" fmla="*/ 359 w 367"/>
                <a:gd name="T49" fmla="*/ 83 h 363"/>
                <a:gd name="T50" fmla="*/ 354 w 367"/>
                <a:gd name="T51" fmla="*/ 80 h 363"/>
                <a:gd name="T52" fmla="*/ 353 w 367"/>
                <a:gd name="T53" fmla="*/ 69 h 363"/>
                <a:gd name="T54" fmla="*/ 330 w 367"/>
                <a:gd name="T55" fmla="*/ 64 h 363"/>
                <a:gd name="T56" fmla="*/ 318 w 367"/>
                <a:gd name="T57" fmla="*/ 72 h 363"/>
                <a:gd name="T58" fmla="*/ 305 w 367"/>
                <a:gd name="T59" fmla="*/ 85 h 363"/>
                <a:gd name="T60" fmla="*/ 281 w 367"/>
                <a:gd name="T61" fmla="*/ 82 h 363"/>
                <a:gd name="T62" fmla="*/ 258 w 367"/>
                <a:gd name="T63" fmla="*/ 98 h 363"/>
                <a:gd name="T64" fmla="*/ 240 w 367"/>
                <a:gd name="T65" fmla="*/ 124 h 363"/>
                <a:gd name="T66" fmla="*/ 224 w 367"/>
                <a:gd name="T67" fmla="*/ 78 h 363"/>
                <a:gd name="T68" fmla="*/ 128 w 367"/>
                <a:gd name="T69" fmla="*/ 0 h 363"/>
                <a:gd name="T70" fmla="*/ 125 w 367"/>
                <a:gd name="T71" fmla="*/ 17 h 363"/>
                <a:gd name="T72" fmla="*/ 127 w 367"/>
                <a:gd name="T73" fmla="*/ 36 h 363"/>
                <a:gd name="T74" fmla="*/ 122 w 367"/>
                <a:gd name="T75" fmla="*/ 77 h 363"/>
                <a:gd name="T76" fmla="*/ 118 w 367"/>
                <a:gd name="T77" fmla="*/ 98 h 363"/>
                <a:gd name="T78" fmla="*/ 112 w 367"/>
                <a:gd name="T79" fmla="*/ 111 h 363"/>
                <a:gd name="T80" fmla="*/ 94 w 367"/>
                <a:gd name="T81" fmla="*/ 135 h 363"/>
                <a:gd name="T82" fmla="*/ 83 w 367"/>
                <a:gd name="T83" fmla="*/ 143 h 363"/>
                <a:gd name="T84" fmla="*/ 70 w 367"/>
                <a:gd name="T85" fmla="*/ 147 h 363"/>
                <a:gd name="T86" fmla="*/ 63 w 367"/>
                <a:gd name="T87" fmla="*/ 152 h 363"/>
                <a:gd name="T88" fmla="*/ 57 w 367"/>
                <a:gd name="T89" fmla="*/ 171 h 363"/>
                <a:gd name="T90" fmla="*/ 58 w 367"/>
                <a:gd name="T91" fmla="*/ 179 h 363"/>
                <a:gd name="T92" fmla="*/ 55 w 367"/>
                <a:gd name="T93" fmla="*/ 189 h 363"/>
                <a:gd name="T94" fmla="*/ 47 w 367"/>
                <a:gd name="T95" fmla="*/ 196 h 363"/>
                <a:gd name="T96" fmla="*/ 35 w 367"/>
                <a:gd name="T97" fmla="*/ 183 h 363"/>
                <a:gd name="T98" fmla="*/ 31 w 367"/>
                <a:gd name="T99" fmla="*/ 204 h 363"/>
                <a:gd name="T100" fmla="*/ 31 w 367"/>
                <a:gd name="T101" fmla="*/ 226 h 363"/>
                <a:gd name="T102" fmla="*/ 22 w 367"/>
                <a:gd name="T103" fmla="*/ 246 h 363"/>
                <a:gd name="T104" fmla="*/ 0 w 367"/>
                <a:gd name="T105" fmla="*/ 253 h 363"/>
                <a:gd name="T106" fmla="*/ 3 w 367"/>
                <a:gd name="T107" fmla="*/ 262 h 363"/>
                <a:gd name="T108" fmla="*/ 9 w 367"/>
                <a:gd name="T109" fmla="*/ 287 h 363"/>
                <a:gd name="T110" fmla="*/ 18 w 367"/>
                <a:gd name="T111" fmla="*/ 295 h 363"/>
                <a:gd name="T112" fmla="*/ 37 w 367"/>
                <a:gd name="T113" fmla="*/ 326 h 363"/>
                <a:gd name="T114" fmla="*/ 50 w 367"/>
                <a:gd name="T115" fmla="*/ 334 h 363"/>
                <a:gd name="T116" fmla="*/ 63 w 367"/>
                <a:gd name="T117" fmla="*/ 33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7" h="363">
                  <a:moveTo>
                    <a:pt x="66" y="337"/>
                  </a:moveTo>
                  <a:lnTo>
                    <a:pt x="61" y="342"/>
                  </a:lnTo>
                  <a:lnTo>
                    <a:pt x="70" y="345"/>
                  </a:lnTo>
                  <a:lnTo>
                    <a:pt x="70" y="353"/>
                  </a:lnTo>
                  <a:lnTo>
                    <a:pt x="91" y="363"/>
                  </a:lnTo>
                  <a:lnTo>
                    <a:pt x="100" y="363"/>
                  </a:lnTo>
                  <a:lnTo>
                    <a:pt x="110" y="355"/>
                  </a:lnTo>
                  <a:lnTo>
                    <a:pt x="113" y="347"/>
                  </a:lnTo>
                  <a:lnTo>
                    <a:pt x="127" y="355"/>
                  </a:lnTo>
                  <a:lnTo>
                    <a:pt x="153" y="344"/>
                  </a:lnTo>
                  <a:lnTo>
                    <a:pt x="156" y="340"/>
                  </a:lnTo>
                  <a:lnTo>
                    <a:pt x="151" y="337"/>
                  </a:lnTo>
                  <a:lnTo>
                    <a:pt x="154" y="331"/>
                  </a:lnTo>
                  <a:lnTo>
                    <a:pt x="161" y="336"/>
                  </a:lnTo>
                  <a:lnTo>
                    <a:pt x="182" y="321"/>
                  </a:lnTo>
                  <a:lnTo>
                    <a:pt x="185" y="326"/>
                  </a:lnTo>
                  <a:lnTo>
                    <a:pt x="195" y="318"/>
                  </a:lnTo>
                  <a:lnTo>
                    <a:pt x="195" y="311"/>
                  </a:lnTo>
                  <a:lnTo>
                    <a:pt x="201" y="301"/>
                  </a:lnTo>
                  <a:lnTo>
                    <a:pt x="195" y="296"/>
                  </a:lnTo>
                  <a:lnTo>
                    <a:pt x="200" y="280"/>
                  </a:lnTo>
                  <a:lnTo>
                    <a:pt x="216" y="251"/>
                  </a:lnTo>
                  <a:lnTo>
                    <a:pt x="214" y="243"/>
                  </a:lnTo>
                  <a:lnTo>
                    <a:pt x="224" y="233"/>
                  </a:lnTo>
                  <a:lnTo>
                    <a:pt x="222" y="225"/>
                  </a:lnTo>
                  <a:lnTo>
                    <a:pt x="229" y="218"/>
                  </a:lnTo>
                  <a:lnTo>
                    <a:pt x="229" y="196"/>
                  </a:lnTo>
                  <a:lnTo>
                    <a:pt x="240" y="199"/>
                  </a:lnTo>
                  <a:lnTo>
                    <a:pt x="247" y="209"/>
                  </a:lnTo>
                  <a:lnTo>
                    <a:pt x="260" y="210"/>
                  </a:lnTo>
                  <a:lnTo>
                    <a:pt x="265" y="202"/>
                  </a:lnTo>
                  <a:lnTo>
                    <a:pt x="276" y="163"/>
                  </a:lnTo>
                  <a:lnTo>
                    <a:pt x="288" y="168"/>
                  </a:lnTo>
                  <a:lnTo>
                    <a:pt x="292" y="156"/>
                  </a:lnTo>
                  <a:lnTo>
                    <a:pt x="296" y="153"/>
                  </a:lnTo>
                  <a:lnTo>
                    <a:pt x="302" y="145"/>
                  </a:lnTo>
                  <a:lnTo>
                    <a:pt x="307" y="140"/>
                  </a:lnTo>
                  <a:lnTo>
                    <a:pt x="309" y="130"/>
                  </a:lnTo>
                  <a:lnTo>
                    <a:pt x="315" y="127"/>
                  </a:lnTo>
                  <a:lnTo>
                    <a:pt x="314" y="114"/>
                  </a:lnTo>
                  <a:lnTo>
                    <a:pt x="318" y="103"/>
                  </a:lnTo>
                  <a:lnTo>
                    <a:pt x="314" y="96"/>
                  </a:lnTo>
                  <a:lnTo>
                    <a:pt x="315" y="91"/>
                  </a:lnTo>
                  <a:lnTo>
                    <a:pt x="361" y="116"/>
                  </a:lnTo>
                  <a:lnTo>
                    <a:pt x="364" y="104"/>
                  </a:lnTo>
                  <a:lnTo>
                    <a:pt x="366" y="98"/>
                  </a:lnTo>
                  <a:lnTo>
                    <a:pt x="367" y="95"/>
                  </a:lnTo>
                  <a:lnTo>
                    <a:pt x="362" y="93"/>
                  </a:lnTo>
                  <a:lnTo>
                    <a:pt x="364" y="85"/>
                  </a:lnTo>
                  <a:lnTo>
                    <a:pt x="359" y="83"/>
                  </a:lnTo>
                  <a:lnTo>
                    <a:pt x="357" y="80"/>
                  </a:lnTo>
                  <a:lnTo>
                    <a:pt x="354" y="80"/>
                  </a:lnTo>
                  <a:lnTo>
                    <a:pt x="351" y="73"/>
                  </a:lnTo>
                  <a:lnTo>
                    <a:pt x="353" y="69"/>
                  </a:lnTo>
                  <a:lnTo>
                    <a:pt x="340" y="72"/>
                  </a:lnTo>
                  <a:lnTo>
                    <a:pt x="330" y="64"/>
                  </a:lnTo>
                  <a:lnTo>
                    <a:pt x="323" y="65"/>
                  </a:lnTo>
                  <a:lnTo>
                    <a:pt x="318" y="72"/>
                  </a:lnTo>
                  <a:lnTo>
                    <a:pt x="314" y="72"/>
                  </a:lnTo>
                  <a:lnTo>
                    <a:pt x="305" y="85"/>
                  </a:lnTo>
                  <a:lnTo>
                    <a:pt x="289" y="87"/>
                  </a:lnTo>
                  <a:lnTo>
                    <a:pt x="281" y="82"/>
                  </a:lnTo>
                  <a:lnTo>
                    <a:pt x="270" y="100"/>
                  </a:lnTo>
                  <a:lnTo>
                    <a:pt x="258" y="98"/>
                  </a:lnTo>
                  <a:lnTo>
                    <a:pt x="244" y="117"/>
                  </a:lnTo>
                  <a:lnTo>
                    <a:pt x="240" y="124"/>
                  </a:lnTo>
                  <a:lnTo>
                    <a:pt x="232" y="132"/>
                  </a:lnTo>
                  <a:lnTo>
                    <a:pt x="224" y="78"/>
                  </a:lnTo>
                  <a:lnTo>
                    <a:pt x="143" y="91"/>
                  </a:lnTo>
                  <a:lnTo>
                    <a:pt x="128" y="0"/>
                  </a:lnTo>
                  <a:lnTo>
                    <a:pt x="118" y="7"/>
                  </a:lnTo>
                  <a:lnTo>
                    <a:pt x="125" y="17"/>
                  </a:lnTo>
                  <a:lnTo>
                    <a:pt x="123" y="26"/>
                  </a:lnTo>
                  <a:lnTo>
                    <a:pt x="127" y="36"/>
                  </a:lnTo>
                  <a:lnTo>
                    <a:pt x="122" y="51"/>
                  </a:lnTo>
                  <a:lnTo>
                    <a:pt x="122" y="77"/>
                  </a:lnTo>
                  <a:lnTo>
                    <a:pt x="117" y="93"/>
                  </a:lnTo>
                  <a:lnTo>
                    <a:pt x="118" y="98"/>
                  </a:lnTo>
                  <a:lnTo>
                    <a:pt x="117" y="108"/>
                  </a:lnTo>
                  <a:lnTo>
                    <a:pt x="112" y="111"/>
                  </a:lnTo>
                  <a:lnTo>
                    <a:pt x="102" y="126"/>
                  </a:lnTo>
                  <a:lnTo>
                    <a:pt x="94" y="135"/>
                  </a:lnTo>
                  <a:lnTo>
                    <a:pt x="91" y="135"/>
                  </a:lnTo>
                  <a:lnTo>
                    <a:pt x="83" y="143"/>
                  </a:lnTo>
                  <a:lnTo>
                    <a:pt x="78" y="137"/>
                  </a:lnTo>
                  <a:lnTo>
                    <a:pt x="70" y="147"/>
                  </a:lnTo>
                  <a:lnTo>
                    <a:pt x="68" y="152"/>
                  </a:lnTo>
                  <a:lnTo>
                    <a:pt x="63" y="152"/>
                  </a:lnTo>
                  <a:lnTo>
                    <a:pt x="57" y="161"/>
                  </a:lnTo>
                  <a:lnTo>
                    <a:pt x="57" y="171"/>
                  </a:lnTo>
                  <a:lnTo>
                    <a:pt x="52" y="174"/>
                  </a:lnTo>
                  <a:lnTo>
                    <a:pt x="58" y="179"/>
                  </a:lnTo>
                  <a:lnTo>
                    <a:pt x="58" y="187"/>
                  </a:lnTo>
                  <a:lnTo>
                    <a:pt x="55" y="189"/>
                  </a:lnTo>
                  <a:lnTo>
                    <a:pt x="52" y="192"/>
                  </a:lnTo>
                  <a:lnTo>
                    <a:pt x="47" y="196"/>
                  </a:lnTo>
                  <a:lnTo>
                    <a:pt x="44" y="186"/>
                  </a:lnTo>
                  <a:lnTo>
                    <a:pt x="35" y="183"/>
                  </a:lnTo>
                  <a:lnTo>
                    <a:pt x="32" y="194"/>
                  </a:lnTo>
                  <a:lnTo>
                    <a:pt x="31" y="204"/>
                  </a:lnTo>
                  <a:lnTo>
                    <a:pt x="26" y="210"/>
                  </a:lnTo>
                  <a:lnTo>
                    <a:pt x="31" y="226"/>
                  </a:lnTo>
                  <a:lnTo>
                    <a:pt x="24" y="230"/>
                  </a:lnTo>
                  <a:lnTo>
                    <a:pt x="22" y="246"/>
                  </a:lnTo>
                  <a:lnTo>
                    <a:pt x="16" y="246"/>
                  </a:lnTo>
                  <a:lnTo>
                    <a:pt x="0" y="253"/>
                  </a:lnTo>
                  <a:lnTo>
                    <a:pt x="0" y="257"/>
                  </a:lnTo>
                  <a:lnTo>
                    <a:pt x="3" y="262"/>
                  </a:lnTo>
                  <a:lnTo>
                    <a:pt x="0" y="280"/>
                  </a:lnTo>
                  <a:lnTo>
                    <a:pt x="9" y="287"/>
                  </a:lnTo>
                  <a:lnTo>
                    <a:pt x="13" y="292"/>
                  </a:lnTo>
                  <a:lnTo>
                    <a:pt x="18" y="295"/>
                  </a:lnTo>
                  <a:lnTo>
                    <a:pt x="16" y="300"/>
                  </a:lnTo>
                  <a:lnTo>
                    <a:pt x="37" y="326"/>
                  </a:lnTo>
                  <a:lnTo>
                    <a:pt x="44" y="326"/>
                  </a:lnTo>
                  <a:lnTo>
                    <a:pt x="50" y="334"/>
                  </a:lnTo>
                  <a:lnTo>
                    <a:pt x="57" y="336"/>
                  </a:lnTo>
                  <a:lnTo>
                    <a:pt x="63" y="334"/>
                  </a:lnTo>
                  <a:lnTo>
                    <a:pt x="66" y="33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77330AE9-626E-4CA4-956E-5CFF66F60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8650" y="2443163"/>
              <a:ext cx="695325" cy="747713"/>
            </a:xfrm>
            <a:custGeom>
              <a:avLst/>
              <a:gdLst>
                <a:gd name="T0" fmla="*/ 371 w 438"/>
                <a:gd name="T1" fmla="*/ 215 h 471"/>
                <a:gd name="T2" fmla="*/ 361 w 438"/>
                <a:gd name="T3" fmla="*/ 249 h 471"/>
                <a:gd name="T4" fmla="*/ 376 w 438"/>
                <a:gd name="T5" fmla="*/ 233 h 471"/>
                <a:gd name="T6" fmla="*/ 404 w 438"/>
                <a:gd name="T7" fmla="*/ 193 h 471"/>
                <a:gd name="T8" fmla="*/ 418 w 438"/>
                <a:gd name="T9" fmla="*/ 175 h 471"/>
                <a:gd name="T10" fmla="*/ 428 w 438"/>
                <a:gd name="T11" fmla="*/ 163 h 471"/>
                <a:gd name="T12" fmla="*/ 426 w 438"/>
                <a:gd name="T13" fmla="*/ 179 h 471"/>
                <a:gd name="T14" fmla="*/ 415 w 438"/>
                <a:gd name="T15" fmla="*/ 210 h 471"/>
                <a:gd name="T16" fmla="*/ 397 w 438"/>
                <a:gd name="T17" fmla="*/ 266 h 471"/>
                <a:gd name="T18" fmla="*/ 389 w 438"/>
                <a:gd name="T19" fmla="*/ 290 h 471"/>
                <a:gd name="T20" fmla="*/ 387 w 438"/>
                <a:gd name="T21" fmla="*/ 321 h 471"/>
                <a:gd name="T22" fmla="*/ 378 w 438"/>
                <a:gd name="T23" fmla="*/ 380 h 471"/>
                <a:gd name="T24" fmla="*/ 384 w 438"/>
                <a:gd name="T25" fmla="*/ 396 h 471"/>
                <a:gd name="T26" fmla="*/ 387 w 438"/>
                <a:gd name="T27" fmla="*/ 419 h 471"/>
                <a:gd name="T28" fmla="*/ 392 w 438"/>
                <a:gd name="T29" fmla="*/ 458 h 471"/>
                <a:gd name="T30" fmla="*/ 158 w 438"/>
                <a:gd name="T31" fmla="*/ 455 h 471"/>
                <a:gd name="T32" fmla="*/ 137 w 438"/>
                <a:gd name="T33" fmla="*/ 411 h 471"/>
                <a:gd name="T34" fmla="*/ 132 w 438"/>
                <a:gd name="T35" fmla="*/ 383 h 471"/>
                <a:gd name="T36" fmla="*/ 124 w 438"/>
                <a:gd name="T37" fmla="*/ 336 h 471"/>
                <a:gd name="T38" fmla="*/ 77 w 438"/>
                <a:gd name="T39" fmla="*/ 302 h 471"/>
                <a:gd name="T40" fmla="*/ 44 w 438"/>
                <a:gd name="T41" fmla="*/ 266 h 471"/>
                <a:gd name="T42" fmla="*/ 10 w 438"/>
                <a:gd name="T43" fmla="*/ 248 h 471"/>
                <a:gd name="T44" fmla="*/ 10 w 438"/>
                <a:gd name="T45" fmla="*/ 191 h 471"/>
                <a:gd name="T46" fmla="*/ 8 w 438"/>
                <a:gd name="T47" fmla="*/ 165 h 471"/>
                <a:gd name="T48" fmla="*/ 13 w 438"/>
                <a:gd name="T49" fmla="*/ 127 h 471"/>
                <a:gd name="T50" fmla="*/ 43 w 438"/>
                <a:gd name="T51" fmla="*/ 51 h 471"/>
                <a:gd name="T52" fmla="*/ 51 w 438"/>
                <a:gd name="T53" fmla="*/ 41 h 471"/>
                <a:gd name="T54" fmla="*/ 72 w 438"/>
                <a:gd name="T55" fmla="*/ 46 h 471"/>
                <a:gd name="T56" fmla="*/ 111 w 438"/>
                <a:gd name="T57" fmla="*/ 30 h 471"/>
                <a:gd name="T58" fmla="*/ 124 w 438"/>
                <a:gd name="T59" fmla="*/ 23 h 471"/>
                <a:gd name="T60" fmla="*/ 139 w 438"/>
                <a:gd name="T61" fmla="*/ 13 h 471"/>
                <a:gd name="T62" fmla="*/ 140 w 438"/>
                <a:gd name="T63" fmla="*/ 35 h 471"/>
                <a:gd name="T64" fmla="*/ 137 w 438"/>
                <a:gd name="T65" fmla="*/ 53 h 471"/>
                <a:gd name="T66" fmla="*/ 163 w 438"/>
                <a:gd name="T67" fmla="*/ 51 h 471"/>
                <a:gd name="T68" fmla="*/ 196 w 438"/>
                <a:gd name="T69" fmla="*/ 75 h 471"/>
                <a:gd name="T70" fmla="*/ 300 w 438"/>
                <a:gd name="T71" fmla="*/ 101 h 471"/>
                <a:gd name="T72" fmla="*/ 339 w 438"/>
                <a:gd name="T73" fmla="*/ 106 h 471"/>
                <a:gd name="T74" fmla="*/ 344 w 438"/>
                <a:gd name="T75" fmla="*/ 121 h 471"/>
                <a:gd name="T76" fmla="*/ 368 w 438"/>
                <a:gd name="T77" fmla="*/ 150 h 471"/>
                <a:gd name="T78" fmla="*/ 376 w 438"/>
                <a:gd name="T79" fmla="*/ 160 h 471"/>
                <a:gd name="T80" fmla="*/ 379 w 438"/>
                <a:gd name="T81" fmla="*/ 186 h 471"/>
                <a:gd name="T82" fmla="*/ 153 w 438"/>
                <a:gd name="T83" fmla="*/ 28 h 471"/>
                <a:gd name="T84" fmla="*/ 145 w 438"/>
                <a:gd name="T85" fmla="*/ 38 h 471"/>
                <a:gd name="T86" fmla="*/ 156 w 438"/>
                <a:gd name="T87" fmla="*/ 31 h 471"/>
                <a:gd name="T88" fmla="*/ 156 w 438"/>
                <a:gd name="T89" fmla="*/ 23 h 471"/>
                <a:gd name="T90" fmla="*/ 160 w 438"/>
                <a:gd name="T91" fmla="*/ 23 h 471"/>
                <a:gd name="T92" fmla="*/ 161 w 438"/>
                <a:gd name="T93" fmla="*/ 20 h 471"/>
                <a:gd name="T94" fmla="*/ 155 w 438"/>
                <a:gd name="T95" fmla="*/ 15 h 471"/>
                <a:gd name="T96" fmla="*/ 171 w 438"/>
                <a:gd name="T97" fmla="*/ 7 h 471"/>
                <a:gd name="T98" fmla="*/ 438 w 438"/>
                <a:gd name="T99" fmla="*/ 150 h 471"/>
                <a:gd name="T100" fmla="*/ 433 w 438"/>
                <a:gd name="T101" fmla="*/ 16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" h="471">
                  <a:moveTo>
                    <a:pt x="383" y="201"/>
                  </a:moveTo>
                  <a:lnTo>
                    <a:pt x="370" y="206"/>
                  </a:lnTo>
                  <a:lnTo>
                    <a:pt x="371" y="215"/>
                  </a:lnTo>
                  <a:lnTo>
                    <a:pt x="360" y="232"/>
                  </a:lnTo>
                  <a:lnTo>
                    <a:pt x="358" y="246"/>
                  </a:lnTo>
                  <a:lnTo>
                    <a:pt x="361" y="249"/>
                  </a:lnTo>
                  <a:lnTo>
                    <a:pt x="365" y="246"/>
                  </a:lnTo>
                  <a:lnTo>
                    <a:pt x="368" y="238"/>
                  </a:lnTo>
                  <a:lnTo>
                    <a:pt x="376" y="233"/>
                  </a:lnTo>
                  <a:lnTo>
                    <a:pt x="384" y="214"/>
                  </a:lnTo>
                  <a:lnTo>
                    <a:pt x="400" y="209"/>
                  </a:lnTo>
                  <a:lnTo>
                    <a:pt x="404" y="193"/>
                  </a:lnTo>
                  <a:lnTo>
                    <a:pt x="407" y="189"/>
                  </a:lnTo>
                  <a:lnTo>
                    <a:pt x="409" y="179"/>
                  </a:lnTo>
                  <a:lnTo>
                    <a:pt x="418" y="175"/>
                  </a:lnTo>
                  <a:lnTo>
                    <a:pt x="418" y="166"/>
                  </a:lnTo>
                  <a:lnTo>
                    <a:pt x="422" y="163"/>
                  </a:lnTo>
                  <a:lnTo>
                    <a:pt x="428" y="163"/>
                  </a:lnTo>
                  <a:lnTo>
                    <a:pt x="428" y="173"/>
                  </a:lnTo>
                  <a:lnTo>
                    <a:pt x="425" y="173"/>
                  </a:lnTo>
                  <a:lnTo>
                    <a:pt x="426" y="179"/>
                  </a:lnTo>
                  <a:lnTo>
                    <a:pt x="423" y="189"/>
                  </a:lnTo>
                  <a:lnTo>
                    <a:pt x="420" y="189"/>
                  </a:lnTo>
                  <a:lnTo>
                    <a:pt x="415" y="210"/>
                  </a:lnTo>
                  <a:lnTo>
                    <a:pt x="412" y="212"/>
                  </a:lnTo>
                  <a:lnTo>
                    <a:pt x="399" y="246"/>
                  </a:lnTo>
                  <a:lnTo>
                    <a:pt x="397" y="266"/>
                  </a:lnTo>
                  <a:lnTo>
                    <a:pt x="400" y="276"/>
                  </a:lnTo>
                  <a:lnTo>
                    <a:pt x="400" y="280"/>
                  </a:lnTo>
                  <a:lnTo>
                    <a:pt x="389" y="290"/>
                  </a:lnTo>
                  <a:lnTo>
                    <a:pt x="391" y="298"/>
                  </a:lnTo>
                  <a:lnTo>
                    <a:pt x="386" y="313"/>
                  </a:lnTo>
                  <a:lnTo>
                    <a:pt x="387" y="321"/>
                  </a:lnTo>
                  <a:lnTo>
                    <a:pt x="389" y="337"/>
                  </a:lnTo>
                  <a:lnTo>
                    <a:pt x="384" y="357"/>
                  </a:lnTo>
                  <a:lnTo>
                    <a:pt x="378" y="380"/>
                  </a:lnTo>
                  <a:lnTo>
                    <a:pt x="383" y="388"/>
                  </a:lnTo>
                  <a:lnTo>
                    <a:pt x="381" y="388"/>
                  </a:lnTo>
                  <a:lnTo>
                    <a:pt x="384" y="396"/>
                  </a:lnTo>
                  <a:lnTo>
                    <a:pt x="383" y="401"/>
                  </a:lnTo>
                  <a:lnTo>
                    <a:pt x="387" y="406"/>
                  </a:lnTo>
                  <a:lnTo>
                    <a:pt x="387" y="419"/>
                  </a:lnTo>
                  <a:lnTo>
                    <a:pt x="394" y="425"/>
                  </a:lnTo>
                  <a:lnTo>
                    <a:pt x="392" y="440"/>
                  </a:lnTo>
                  <a:lnTo>
                    <a:pt x="392" y="458"/>
                  </a:lnTo>
                  <a:lnTo>
                    <a:pt x="179" y="471"/>
                  </a:lnTo>
                  <a:lnTo>
                    <a:pt x="173" y="458"/>
                  </a:lnTo>
                  <a:lnTo>
                    <a:pt x="158" y="455"/>
                  </a:lnTo>
                  <a:lnTo>
                    <a:pt x="145" y="448"/>
                  </a:lnTo>
                  <a:lnTo>
                    <a:pt x="137" y="422"/>
                  </a:lnTo>
                  <a:lnTo>
                    <a:pt x="137" y="411"/>
                  </a:lnTo>
                  <a:lnTo>
                    <a:pt x="143" y="394"/>
                  </a:lnTo>
                  <a:lnTo>
                    <a:pt x="142" y="389"/>
                  </a:lnTo>
                  <a:lnTo>
                    <a:pt x="132" y="383"/>
                  </a:lnTo>
                  <a:lnTo>
                    <a:pt x="130" y="370"/>
                  </a:lnTo>
                  <a:lnTo>
                    <a:pt x="126" y="349"/>
                  </a:lnTo>
                  <a:lnTo>
                    <a:pt x="124" y="336"/>
                  </a:lnTo>
                  <a:lnTo>
                    <a:pt x="114" y="321"/>
                  </a:lnTo>
                  <a:lnTo>
                    <a:pt x="101" y="318"/>
                  </a:lnTo>
                  <a:lnTo>
                    <a:pt x="77" y="302"/>
                  </a:lnTo>
                  <a:lnTo>
                    <a:pt x="75" y="287"/>
                  </a:lnTo>
                  <a:lnTo>
                    <a:pt x="46" y="272"/>
                  </a:lnTo>
                  <a:lnTo>
                    <a:pt x="44" y="266"/>
                  </a:lnTo>
                  <a:lnTo>
                    <a:pt x="30" y="266"/>
                  </a:lnTo>
                  <a:lnTo>
                    <a:pt x="18" y="254"/>
                  </a:lnTo>
                  <a:lnTo>
                    <a:pt x="10" y="248"/>
                  </a:lnTo>
                  <a:lnTo>
                    <a:pt x="13" y="223"/>
                  </a:lnTo>
                  <a:lnTo>
                    <a:pt x="8" y="217"/>
                  </a:lnTo>
                  <a:lnTo>
                    <a:pt x="10" y="191"/>
                  </a:lnTo>
                  <a:lnTo>
                    <a:pt x="15" y="183"/>
                  </a:lnTo>
                  <a:lnTo>
                    <a:pt x="13" y="170"/>
                  </a:lnTo>
                  <a:lnTo>
                    <a:pt x="8" y="165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13" y="127"/>
                  </a:lnTo>
                  <a:lnTo>
                    <a:pt x="41" y="109"/>
                  </a:lnTo>
                  <a:lnTo>
                    <a:pt x="39" y="49"/>
                  </a:lnTo>
                  <a:lnTo>
                    <a:pt x="43" y="51"/>
                  </a:lnTo>
                  <a:lnTo>
                    <a:pt x="46" y="49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72" y="46"/>
                  </a:lnTo>
                  <a:lnTo>
                    <a:pt x="104" y="35"/>
                  </a:lnTo>
                  <a:lnTo>
                    <a:pt x="104" y="30"/>
                  </a:lnTo>
                  <a:lnTo>
                    <a:pt x="111" y="30"/>
                  </a:lnTo>
                  <a:lnTo>
                    <a:pt x="114" y="23"/>
                  </a:lnTo>
                  <a:lnTo>
                    <a:pt x="116" y="28"/>
                  </a:lnTo>
                  <a:lnTo>
                    <a:pt x="124" y="23"/>
                  </a:lnTo>
                  <a:lnTo>
                    <a:pt x="132" y="15"/>
                  </a:lnTo>
                  <a:lnTo>
                    <a:pt x="134" y="18"/>
                  </a:lnTo>
                  <a:lnTo>
                    <a:pt x="139" y="13"/>
                  </a:lnTo>
                  <a:lnTo>
                    <a:pt x="148" y="20"/>
                  </a:lnTo>
                  <a:lnTo>
                    <a:pt x="145" y="28"/>
                  </a:lnTo>
                  <a:lnTo>
                    <a:pt x="140" y="35"/>
                  </a:lnTo>
                  <a:lnTo>
                    <a:pt x="142" y="41"/>
                  </a:lnTo>
                  <a:lnTo>
                    <a:pt x="135" y="49"/>
                  </a:lnTo>
                  <a:lnTo>
                    <a:pt x="137" y="53"/>
                  </a:lnTo>
                  <a:lnTo>
                    <a:pt x="148" y="48"/>
                  </a:lnTo>
                  <a:lnTo>
                    <a:pt x="148" y="41"/>
                  </a:lnTo>
                  <a:lnTo>
                    <a:pt x="163" y="51"/>
                  </a:lnTo>
                  <a:lnTo>
                    <a:pt x="173" y="54"/>
                  </a:lnTo>
                  <a:lnTo>
                    <a:pt x="181" y="57"/>
                  </a:lnTo>
                  <a:lnTo>
                    <a:pt x="196" y="75"/>
                  </a:lnTo>
                  <a:lnTo>
                    <a:pt x="274" y="92"/>
                  </a:lnTo>
                  <a:lnTo>
                    <a:pt x="280" y="96"/>
                  </a:lnTo>
                  <a:lnTo>
                    <a:pt x="300" y="101"/>
                  </a:lnTo>
                  <a:lnTo>
                    <a:pt x="303" y="103"/>
                  </a:lnTo>
                  <a:lnTo>
                    <a:pt x="316" y="101"/>
                  </a:lnTo>
                  <a:lnTo>
                    <a:pt x="339" y="106"/>
                  </a:lnTo>
                  <a:lnTo>
                    <a:pt x="345" y="113"/>
                  </a:lnTo>
                  <a:lnTo>
                    <a:pt x="340" y="118"/>
                  </a:lnTo>
                  <a:lnTo>
                    <a:pt x="344" y="121"/>
                  </a:lnTo>
                  <a:lnTo>
                    <a:pt x="361" y="124"/>
                  </a:lnTo>
                  <a:lnTo>
                    <a:pt x="366" y="131"/>
                  </a:lnTo>
                  <a:lnTo>
                    <a:pt x="368" y="150"/>
                  </a:lnTo>
                  <a:lnTo>
                    <a:pt x="361" y="163"/>
                  </a:lnTo>
                  <a:lnTo>
                    <a:pt x="371" y="163"/>
                  </a:lnTo>
                  <a:lnTo>
                    <a:pt x="376" y="160"/>
                  </a:lnTo>
                  <a:lnTo>
                    <a:pt x="379" y="163"/>
                  </a:lnTo>
                  <a:lnTo>
                    <a:pt x="374" y="178"/>
                  </a:lnTo>
                  <a:lnTo>
                    <a:pt x="379" y="186"/>
                  </a:lnTo>
                  <a:lnTo>
                    <a:pt x="384" y="188"/>
                  </a:lnTo>
                  <a:lnTo>
                    <a:pt x="383" y="201"/>
                  </a:lnTo>
                  <a:close/>
                  <a:moveTo>
                    <a:pt x="153" y="28"/>
                  </a:moveTo>
                  <a:lnTo>
                    <a:pt x="150" y="28"/>
                  </a:lnTo>
                  <a:lnTo>
                    <a:pt x="143" y="36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52" y="33"/>
                  </a:lnTo>
                  <a:lnTo>
                    <a:pt x="156" y="31"/>
                  </a:lnTo>
                  <a:lnTo>
                    <a:pt x="153" y="28"/>
                  </a:lnTo>
                  <a:close/>
                  <a:moveTo>
                    <a:pt x="160" y="23"/>
                  </a:moveTo>
                  <a:lnTo>
                    <a:pt x="156" y="23"/>
                  </a:lnTo>
                  <a:lnTo>
                    <a:pt x="155" y="26"/>
                  </a:lnTo>
                  <a:lnTo>
                    <a:pt x="160" y="26"/>
                  </a:lnTo>
                  <a:lnTo>
                    <a:pt x="160" y="23"/>
                  </a:lnTo>
                  <a:close/>
                  <a:moveTo>
                    <a:pt x="155" y="15"/>
                  </a:moveTo>
                  <a:lnTo>
                    <a:pt x="153" y="20"/>
                  </a:lnTo>
                  <a:lnTo>
                    <a:pt x="161" y="20"/>
                  </a:lnTo>
                  <a:lnTo>
                    <a:pt x="165" y="17"/>
                  </a:lnTo>
                  <a:lnTo>
                    <a:pt x="165" y="13"/>
                  </a:lnTo>
                  <a:lnTo>
                    <a:pt x="155" y="15"/>
                  </a:lnTo>
                  <a:close/>
                  <a:moveTo>
                    <a:pt x="168" y="0"/>
                  </a:moveTo>
                  <a:lnTo>
                    <a:pt x="166" y="10"/>
                  </a:lnTo>
                  <a:lnTo>
                    <a:pt x="171" y="7"/>
                  </a:lnTo>
                  <a:lnTo>
                    <a:pt x="173" y="0"/>
                  </a:lnTo>
                  <a:lnTo>
                    <a:pt x="168" y="0"/>
                  </a:lnTo>
                  <a:close/>
                  <a:moveTo>
                    <a:pt x="438" y="150"/>
                  </a:moveTo>
                  <a:lnTo>
                    <a:pt x="430" y="150"/>
                  </a:lnTo>
                  <a:lnTo>
                    <a:pt x="428" y="157"/>
                  </a:lnTo>
                  <a:lnTo>
                    <a:pt x="433" y="165"/>
                  </a:lnTo>
                  <a:lnTo>
                    <a:pt x="438" y="15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153212AE-829C-4C98-874E-925D6E85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663826"/>
              <a:ext cx="901700" cy="746125"/>
            </a:xfrm>
            <a:custGeom>
              <a:avLst/>
              <a:gdLst>
                <a:gd name="T0" fmla="*/ 568 w 568"/>
                <a:gd name="T1" fmla="*/ 60 h 470"/>
                <a:gd name="T2" fmla="*/ 331 w 568"/>
                <a:gd name="T3" fmla="*/ 36 h 470"/>
                <a:gd name="T4" fmla="*/ 64 w 568"/>
                <a:gd name="T5" fmla="*/ 0 h 470"/>
                <a:gd name="T6" fmla="*/ 54 w 568"/>
                <a:gd name="T7" fmla="*/ 49 h 470"/>
                <a:gd name="T8" fmla="*/ 15 w 568"/>
                <a:gd name="T9" fmla="*/ 304 h 470"/>
                <a:gd name="T10" fmla="*/ 0 w 568"/>
                <a:gd name="T11" fmla="*/ 407 h 470"/>
                <a:gd name="T12" fmla="*/ 148 w 568"/>
                <a:gd name="T13" fmla="*/ 428 h 470"/>
                <a:gd name="T14" fmla="*/ 358 w 568"/>
                <a:gd name="T15" fmla="*/ 456 h 470"/>
                <a:gd name="T16" fmla="*/ 532 w 568"/>
                <a:gd name="T17" fmla="*/ 470 h 470"/>
                <a:gd name="T18" fmla="*/ 549 w 568"/>
                <a:gd name="T19" fmla="*/ 265 h 470"/>
                <a:gd name="T20" fmla="*/ 568 w 568"/>
                <a:gd name="T21" fmla="*/ 6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470">
                  <a:moveTo>
                    <a:pt x="568" y="60"/>
                  </a:moveTo>
                  <a:lnTo>
                    <a:pt x="331" y="36"/>
                  </a:lnTo>
                  <a:lnTo>
                    <a:pt x="64" y="0"/>
                  </a:lnTo>
                  <a:lnTo>
                    <a:pt x="54" y="49"/>
                  </a:lnTo>
                  <a:lnTo>
                    <a:pt x="15" y="304"/>
                  </a:lnTo>
                  <a:lnTo>
                    <a:pt x="0" y="407"/>
                  </a:lnTo>
                  <a:lnTo>
                    <a:pt x="148" y="428"/>
                  </a:lnTo>
                  <a:lnTo>
                    <a:pt x="358" y="456"/>
                  </a:lnTo>
                  <a:lnTo>
                    <a:pt x="532" y="470"/>
                  </a:lnTo>
                  <a:lnTo>
                    <a:pt x="549" y="265"/>
                  </a:lnTo>
                  <a:lnTo>
                    <a:pt x="568" y="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F4590E3F-6A9B-4F61-B15F-F343753F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3546476"/>
              <a:ext cx="28575" cy="31750"/>
            </a:xfrm>
            <a:custGeom>
              <a:avLst/>
              <a:gdLst>
                <a:gd name="T0" fmla="*/ 18 w 18"/>
                <a:gd name="T1" fmla="*/ 9 h 20"/>
                <a:gd name="T2" fmla="*/ 5 w 18"/>
                <a:gd name="T3" fmla="*/ 0 h 20"/>
                <a:gd name="T4" fmla="*/ 0 w 18"/>
                <a:gd name="T5" fmla="*/ 9 h 20"/>
                <a:gd name="T6" fmla="*/ 3 w 18"/>
                <a:gd name="T7" fmla="*/ 10 h 20"/>
                <a:gd name="T8" fmla="*/ 5 w 18"/>
                <a:gd name="T9" fmla="*/ 10 h 20"/>
                <a:gd name="T10" fmla="*/ 8 w 18"/>
                <a:gd name="T11" fmla="*/ 13 h 20"/>
                <a:gd name="T12" fmla="*/ 8 w 18"/>
                <a:gd name="T13" fmla="*/ 17 h 20"/>
                <a:gd name="T14" fmla="*/ 8 w 18"/>
                <a:gd name="T15" fmla="*/ 18 h 20"/>
                <a:gd name="T16" fmla="*/ 10 w 18"/>
                <a:gd name="T17" fmla="*/ 20 h 20"/>
                <a:gd name="T18" fmla="*/ 18 w 18"/>
                <a:gd name="T1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8" y="9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8" y="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FCEAD693-3DEE-4F8B-A023-380661C53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36513" cy="17463"/>
            </a:xfrm>
            <a:custGeom>
              <a:avLst/>
              <a:gdLst>
                <a:gd name="T0" fmla="*/ 0 w 23"/>
                <a:gd name="T1" fmla="*/ 0 h 11"/>
                <a:gd name="T2" fmla="*/ 5 w 23"/>
                <a:gd name="T3" fmla="*/ 11 h 11"/>
                <a:gd name="T4" fmla="*/ 23 w 23"/>
                <a:gd name="T5" fmla="*/ 11 h 11"/>
                <a:gd name="T6" fmla="*/ 16 w 23"/>
                <a:gd name="T7" fmla="*/ 2 h 11"/>
                <a:gd name="T8" fmla="*/ 0 w 2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">
                  <a:moveTo>
                    <a:pt x="0" y="0"/>
                  </a:moveTo>
                  <a:lnTo>
                    <a:pt x="5" y="11"/>
                  </a:lnTo>
                  <a:lnTo>
                    <a:pt x="23" y="11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ABD21D19-A306-48DD-B444-221B278E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400551"/>
              <a:ext cx="25400" cy="38100"/>
            </a:xfrm>
            <a:custGeom>
              <a:avLst/>
              <a:gdLst>
                <a:gd name="T0" fmla="*/ 1 w 16"/>
                <a:gd name="T1" fmla="*/ 14 h 24"/>
                <a:gd name="T2" fmla="*/ 9 w 16"/>
                <a:gd name="T3" fmla="*/ 24 h 24"/>
                <a:gd name="T4" fmla="*/ 16 w 16"/>
                <a:gd name="T5" fmla="*/ 24 h 24"/>
                <a:gd name="T6" fmla="*/ 0 w 16"/>
                <a:gd name="T7" fmla="*/ 0 h 24"/>
                <a:gd name="T8" fmla="*/ 1 w 16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" y="14"/>
                  </a:moveTo>
                  <a:lnTo>
                    <a:pt x="9" y="24"/>
                  </a:lnTo>
                  <a:lnTo>
                    <a:pt x="16" y="24"/>
                  </a:lnTo>
                  <a:lnTo>
                    <a:pt x="0" y="0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48670B6A-B380-405E-AC46-89FCBFEE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" y="4184651"/>
              <a:ext cx="53975" cy="28575"/>
            </a:xfrm>
            <a:custGeom>
              <a:avLst/>
              <a:gdLst>
                <a:gd name="T0" fmla="*/ 0 w 34"/>
                <a:gd name="T1" fmla="*/ 0 h 18"/>
                <a:gd name="T2" fmla="*/ 0 w 34"/>
                <a:gd name="T3" fmla="*/ 12 h 18"/>
                <a:gd name="T4" fmla="*/ 9 w 34"/>
                <a:gd name="T5" fmla="*/ 18 h 18"/>
                <a:gd name="T6" fmla="*/ 29 w 34"/>
                <a:gd name="T7" fmla="*/ 17 h 18"/>
                <a:gd name="T8" fmla="*/ 34 w 34"/>
                <a:gd name="T9" fmla="*/ 12 h 18"/>
                <a:gd name="T10" fmla="*/ 19 w 34"/>
                <a:gd name="T11" fmla="*/ 12 h 18"/>
                <a:gd name="T12" fmla="*/ 0 w 3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8">
                  <a:moveTo>
                    <a:pt x="0" y="0"/>
                  </a:moveTo>
                  <a:lnTo>
                    <a:pt x="0" y="12"/>
                  </a:lnTo>
                  <a:lnTo>
                    <a:pt x="9" y="18"/>
                  </a:lnTo>
                  <a:lnTo>
                    <a:pt x="29" y="17"/>
                  </a:lnTo>
                  <a:lnTo>
                    <a:pt x="34" y="12"/>
                  </a:lnTo>
                  <a:lnTo>
                    <a:pt x="1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F2E84A70-1D55-4081-A6A0-4760C3421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5" y="4324351"/>
              <a:ext cx="36513" cy="39688"/>
            </a:xfrm>
            <a:custGeom>
              <a:avLst/>
              <a:gdLst>
                <a:gd name="T0" fmla="*/ 5 w 23"/>
                <a:gd name="T1" fmla="*/ 0 h 25"/>
                <a:gd name="T2" fmla="*/ 0 w 23"/>
                <a:gd name="T3" fmla="*/ 2 h 25"/>
                <a:gd name="T4" fmla="*/ 8 w 23"/>
                <a:gd name="T5" fmla="*/ 20 h 25"/>
                <a:gd name="T6" fmla="*/ 20 w 23"/>
                <a:gd name="T7" fmla="*/ 25 h 25"/>
                <a:gd name="T8" fmla="*/ 23 w 23"/>
                <a:gd name="T9" fmla="*/ 23 h 25"/>
                <a:gd name="T10" fmla="*/ 18 w 23"/>
                <a:gd name="T11" fmla="*/ 10 h 25"/>
                <a:gd name="T12" fmla="*/ 5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5" y="0"/>
                  </a:moveTo>
                  <a:lnTo>
                    <a:pt x="0" y="2"/>
                  </a:lnTo>
                  <a:lnTo>
                    <a:pt x="8" y="20"/>
                  </a:lnTo>
                  <a:lnTo>
                    <a:pt x="20" y="25"/>
                  </a:lnTo>
                  <a:lnTo>
                    <a:pt x="23" y="23"/>
                  </a:lnTo>
                  <a:lnTo>
                    <a:pt x="18" y="1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08C39774-0CA2-4FE5-A564-E1ADE3203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2790826"/>
              <a:ext cx="1036638" cy="1771650"/>
            </a:xfrm>
            <a:custGeom>
              <a:avLst/>
              <a:gdLst>
                <a:gd name="T0" fmla="*/ 370 w 653"/>
                <a:gd name="T1" fmla="*/ 87 h 1116"/>
                <a:gd name="T2" fmla="*/ 60 w 653"/>
                <a:gd name="T3" fmla="*/ 13 h 1116"/>
                <a:gd name="T4" fmla="*/ 40 w 653"/>
                <a:gd name="T5" fmla="*/ 94 h 1116"/>
                <a:gd name="T6" fmla="*/ 34 w 653"/>
                <a:gd name="T7" fmla="*/ 112 h 1116"/>
                <a:gd name="T8" fmla="*/ 0 w 653"/>
                <a:gd name="T9" fmla="*/ 170 h 1116"/>
                <a:gd name="T10" fmla="*/ 24 w 653"/>
                <a:gd name="T11" fmla="*/ 252 h 1116"/>
                <a:gd name="T12" fmla="*/ 9 w 653"/>
                <a:gd name="T13" fmla="*/ 319 h 1116"/>
                <a:gd name="T14" fmla="*/ 45 w 653"/>
                <a:gd name="T15" fmla="*/ 397 h 1116"/>
                <a:gd name="T16" fmla="*/ 68 w 653"/>
                <a:gd name="T17" fmla="*/ 450 h 1116"/>
                <a:gd name="T18" fmla="*/ 74 w 653"/>
                <a:gd name="T19" fmla="*/ 447 h 1116"/>
                <a:gd name="T20" fmla="*/ 79 w 653"/>
                <a:gd name="T21" fmla="*/ 423 h 1116"/>
                <a:gd name="T22" fmla="*/ 96 w 653"/>
                <a:gd name="T23" fmla="*/ 434 h 1116"/>
                <a:gd name="T24" fmla="*/ 87 w 653"/>
                <a:gd name="T25" fmla="*/ 449 h 1116"/>
                <a:gd name="T26" fmla="*/ 91 w 653"/>
                <a:gd name="T27" fmla="*/ 470 h 1116"/>
                <a:gd name="T28" fmla="*/ 74 w 653"/>
                <a:gd name="T29" fmla="*/ 476 h 1116"/>
                <a:gd name="T30" fmla="*/ 78 w 653"/>
                <a:gd name="T31" fmla="*/ 462 h 1116"/>
                <a:gd name="T32" fmla="*/ 66 w 653"/>
                <a:gd name="T33" fmla="*/ 454 h 1116"/>
                <a:gd name="T34" fmla="*/ 60 w 653"/>
                <a:gd name="T35" fmla="*/ 483 h 1116"/>
                <a:gd name="T36" fmla="*/ 66 w 653"/>
                <a:gd name="T37" fmla="*/ 535 h 1116"/>
                <a:gd name="T38" fmla="*/ 91 w 653"/>
                <a:gd name="T39" fmla="*/ 550 h 1116"/>
                <a:gd name="T40" fmla="*/ 97 w 653"/>
                <a:gd name="T41" fmla="*/ 569 h 1116"/>
                <a:gd name="T42" fmla="*/ 78 w 653"/>
                <a:gd name="T43" fmla="*/ 587 h 1116"/>
                <a:gd name="T44" fmla="*/ 87 w 653"/>
                <a:gd name="T45" fmla="*/ 633 h 1116"/>
                <a:gd name="T46" fmla="*/ 96 w 653"/>
                <a:gd name="T47" fmla="*/ 667 h 1116"/>
                <a:gd name="T48" fmla="*/ 105 w 653"/>
                <a:gd name="T49" fmla="*/ 691 h 1116"/>
                <a:gd name="T50" fmla="*/ 136 w 653"/>
                <a:gd name="T51" fmla="*/ 753 h 1116"/>
                <a:gd name="T52" fmla="*/ 135 w 653"/>
                <a:gd name="T53" fmla="*/ 784 h 1116"/>
                <a:gd name="T54" fmla="*/ 130 w 653"/>
                <a:gd name="T55" fmla="*/ 820 h 1116"/>
                <a:gd name="T56" fmla="*/ 154 w 653"/>
                <a:gd name="T57" fmla="*/ 833 h 1116"/>
                <a:gd name="T58" fmla="*/ 192 w 653"/>
                <a:gd name="T59" fmla="*/ 851 h 1116"/>
                <a:gd name="T60" fmla="*/ 221 w 653"/>
                <a:gd name="T61" fmla="*/ 862 h 1116"/>
                <a:gd name="T62" fmla="*/ 248 w 653"/>
                <a:gd name="T63" fmla="*/ 903 h 1116"/>
                <a:gd name="T64" fmla="*/ 279 w 653"/>
                <a:gd name="T65" fmla="*/ 911 h 1116"/>
                <a:gd name="T66" fmla="*/ 292 w 653"/>
                <a:gd name="T67" fmla="*/ 934 h 1116"/>
                <a:gd name="T68" fmla="*/ 297 w 653"/>
                <a:gd name="T69" fmla="*/ 952 h 1116"/>
                <a:gd name="T70" fmla="*/ 346 w 653"/>
                <a:gd name="T71" fmla="*/ 991 h 1116"/>
                <a:gd name="T72" fmla="*/ 354 w 653"/>
                <a:gd name="T73" fmla="*/ 1004 h 1116"/>
                <a:gd name="T74" fmla="*/ 366 w 653"/>
                <a:gd name="T75" fmla="*/ 1064 h 1116"/>
                <a:gd name="T76" fmla="*/ 369 w 653"/>
                <a:gd name="T77" fmla="*/ 1092 h 1116"/>
                <a:gd name="T78" fmla="*/ 584 w 653"/>
                <a:gd name="T79" fmla="*/ 1116 h 1116"/>
                <a:gd name="T80" fmla="*/ 601 w 653"/>
                <a:gd name="T81" fmla="*/ 1093 h 1116"/>
                <a:gd name="T82" fmla="*/ 588 w 653"/>
                <a:gd name="T83" fmla="*/ 1085 h 1116"/>
                <a:gd name="T84" fmla="*/ 588 w 653"/>
                <a:gd name="T85" fmla="*/ 1046 h 1116"/>
                <a:gd name="T86" fmla="*/ 606 w 653"/>
                <a:gd name="T87" fmla="*/ 1030 h 1116"/>
                <a:gd name="T88" fmla="*/ 626 w 653"/>
                <a:gd name="T89" fmla="*/ 981 h 1116"/>
                <a:gd name="T90" fmla="*/ 653 w 653"/>
                <a:gd name="T91" fmla="*/ 966 h 1116"/>
                <a:gd name="T92" fmla="*/ 642 w 653"/>
                <a:gd name="T93" fmla="*/ 947 h 1116"/>
                <a:gd name="T94" fmla="*/ 629 w 653"/>
                <a:gd name="T95" fmla="*/ 911 h 1116"/>
                <a:gd name="T96" fmla="*/ 627 w 653"/>
                <a:gd name="T97" fmla="*/ 885 h 1116"/>
                <a:gd name="T98" fmla="*/ 296 w 653"/>
                <a:gd name="T99" fmla="*/ 38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3" h="1116">
                  <a:moveTo>
                    <a:pt x="296" y="380"/>
                  </a:moveTo>
                  <a:lnTo>
                    <a:pt x="370" y="87"/>
                  </a:lnTo>
                  <a:lnTo>
                    <a:pt x="65" y="0"/>
                  </a:lnTo>
                  <a:lnTo>
                    <a:pt x="60" y="13"/>
                  </a:lnTo>
                  <a:lnTo>
                    <a:pt x="60" y="52"/>
                  </a:lnTo>
                  <a:lnTo>
                    <a:pt x="40" y="94"/>
                  </a:lnTo>
                  <a:lnTo>
                    <a:pt x="42" y="100"/>
                  </a:lnTo>
                  <a:lnTo>
                    <a:pt x="34" y="112"/>
                  </a:lnTo>
                  <a:lnTo>
                    <a:pt x="1" y="146"/>
                  </a:lnTo>
                  <a:lnTo>
                    <a:pt x="0" y="170"/>
                  </a:lnTo>
                  <a:lnTo>
                    <a:pt x="26" y="223"/>
                  </a:lnTo>
                  <a:lnTo>
                    <a:pt x="24" y="252"/>
                  </a:lnTo>
                  <a:lnTo>
                    <a:pt x="14" y="268"/>
                  </a:lnTo>
                  <a:lnTo>
                    <a:pt x="9" y="319"/>
                  </a:lnTo>
                  <a:lnTo>
                    <a:pt x="40" y="379"/>
                  </a:lnTo>
                  <a:lnTo>
                    <a:pt x="45" y="397"/>
                  </a:lnTo>
                  <a:lnTo>
                    <a:pt x="42" y="423"/>
                  </a:lnTo>
                  <a:lnTo>
                    <a:pt x="68" y="450"/>
                  </a:lnTo>
                  <a:lnTo>
                    <a:pt x="71" y="450"/>
                  </a:lnTo>
                  <a:lnTo>
                    <a:pt x="74" y="447"/>
                  </a:lnTo>
                  <a:lnTo>
                    <a:pt x="73" y="441"/>
                  </a:lnTo>
                  <a:lnTo>
                    <a:pt x="79" y="423"/>
                  </a:lnTo>
                  <a:lnTo>
                    <a:pt x="86" y="421"/>
                  </a:lnTo>
                  <a:lnTo>
                    <a:pt x="96" y="434"/>
                  </a:lnTo>
                  <a:lnTo>
                    <a:pt x="83" y="441"/>
                  </a:lnTo>
                  <a:lnTo>
                    <a:pt x="87" y="449"/>
                  </a:lnTo>
                  <a:lnTo>
                    <a:pt x="84" y="454"/>
                  </a:lnTo>
                  <a:lnTo>
                    <a:pt x="91" y="470"/>
                  </a:lnTo>
                  <a:lnTo>
                    <a:pt x="91" y="493"/>
                  </a:lnTo>
                  <a:lnTo>
                    <a:pt x="74" y="476"/>
                  </a:lnTo>
                  <a:lnTo>
                    <a:pt x="74" y="465"/>
                  </a:lnTo>
                  <a:lnTo>
                    <a:pt x="78" y="462"/>
                  </a:lnTo>
                  <a:lnTo>
                    <a:pt x="78" y="455"/>
                  </a:lnTo>
                  <a:lnTo>
                    <a:pt x="66" y="454"/>
                  </a:lnTo>
                  <a:lnTo>
                    <a:pt x="65" y="463"/>
                  </a:lnTo>
                  <a:lnTo>
                    <a:pt x="60" y="483"/>
                  </a:lnTo>
                  <a:lnTo>
                    <a:pt x="60" y="519"/>
                  </a:lnTo>
                  <a:lnTo>
                    <a:pt x="66" y="535"/>
                  </a:lnTo>
                  <a:lnTo>
                    <a:pt x="78" y="550"/>
                  </a:lnTo>
                  <a:lnTo>
                    <a:pt x="91" y="550"/>
                  </a:lnTo>
                  <a:lnTo>
                    <a:pt x="94" y="555"/>
                  </a:lnTo>
                  <a:lnTo>
                    <a:pt x="97" y="569"/>
                  </a:lnTo>
                  <a:lnTo>
                    <a:pt x="87" y="584"/>
                  </a:lnTo>
                  <a:lnTo>
                    <a:pt x="78" y="587"/>
                  </a:lnTo>
                  <a:lnTo>
                    <a:pt x="74" y="620"/>
                  </a:lnTo>
                  <a:lnTo>
                    <a:pt x="87" y="633"/>
                  </a:lnTo>
                  <a:lnTo>
                    <a:pt x="97" y="655"/>
                  </a:lnTo>
                  <a:lnTo>
                    <a:pt x="96" y="667"/>
                  </a:lnTo>
                  <a:lnTo>
                    <a:pt x="104" y="678"/>
                  </a:lnTo>
                  <a:lnTo>
                    <a:pt x="105" y="691"/>
                  </a:lnTo>
                  <a:lnTo>
                    <a:pt x="118" y="709"/>
                  </a:lnTo>
                  <a:lnTo>
                    <a:pt x="136" y="753"/>
                  </a:lnTo>
                  <a:lnTo>
                    <a:pt x="143" y="760"/>
                  </a:lnTo>
                  <a:lnTo>
                    <a:pt x="135" y="784"/>
                  </a:lnTo>
                  <a:lnTo>
                    <a:pt x="131" y="807"/>
                  </a:lnTo>
                  <a:lnTo>
                    <a:pt x="130" y="820"/>
                  </a:lnTo>
                  <a:lnTo>
                    <a:pt x="141" y="831"/>
                  </a:lnTo>
                  <a:lnTo>
                    <a:pt x="154" y="833"/>
                  </a:lnTo>
                  <a:lnTo>
                    <a:pt x="177" y="839"/>
                  </a:lnTo>
                  <a:lnTo>
                    <a:pt x="192" y="851"/>
                  </a:lnTo>
                  <a:lnTo>
                    <a:pt x="208" y="852"/>
                  </a:lnTo>
                  <a:lnTo>
                    <a:pt x="221" y="862"/>
                  </a:lnTo>
                  <a:lnTo>
                    <a:pt x="242" y="893"/>
                  </a:lnTo>
                  <a:lnTo>
                    <a:pt x="248" y="903"/>
                  </a:lnTo>
                  <a:lnTo>
                    <a:pt x="261" y="908"/>
                  </a:lnTo>
                  <a:lnTo>
                    <a:pt x="279" y="911"/>
                  </a:lnTo>
                  <a:lnTo>
                    <a:pt x="289" y="918"/>
                  </a:lnTo>
                  <a:lnTo>
                    <a:pt x="292" y="934"/>
                  </a:lnTo>
                  <a:lnTo>
                    <a:pt x="288" y="942"/>
                  </a:lnTo>
                  <a:lnTo>
                    <a:pt x="297" y="952"/>
                  </a:lnTo>
                  <a:lnTo>
                    <a:pt x="314" y="950"/>
                  </a:lnTo>
                  <a:lnTo>
                    <a:pt x="346" y="991"/>
                  </a:lnTo>
                  <a:lnTo>
                    <a:pt x="349" y="997"/>
                  </a:lnTo>
                  <a:lnTo>
                    <a:pt x="354" y="1004"/>
                  </a:lnTo>
                  <a:lnTo>
                    <a:pt x="364" y="1027"/>
                  </a:lnTo>
                  <a:lnTo>
                    <a:pt x="366" y="1064"/>
                  </a:lnTo>
                  <a:lnTo>
                    <a:pt x="364" y="1077"/>
                  </a:lnTo>
                  <a:lnTo>
                    <a:pt x="369" y="1092"/>
                  </a:lnTo>
                  <a:lnTo>
                    <a:pt x="574" y="1114"/>
                  </a:lnTo>
                  <a:lnTo>
                    <a:pt x="584" y="1116"/>
                  </a:lnTo>
                  <a:lnTo>
                    <a:pt x="598" y="1105"/>
                  </a:lnTo>
                  <a:lnTo>
                    <a:pt x="601" y="1093"/>
                  </a:lnTo>
                  <a:lnTo>
                    <a:pt x="597" y="1087"/>
                  </a:lnTo>
                  <a:lnTo>
                    <a:pt x="588" y="1085"/>
                  </a:lnTo>
                  <a:lnTo>
                    <a:pt x="584" y="1079"/>
                  </a:lnTo>
                  <a:lnTo>
                    <a:pt x="588" y="1046"/>
                  </a:lnTo>
                  <a:lnTo>
                    <a:pt x="597" y="1044"/>
                  </a:lnTo>
                  <a:lnTo>
                    <a:pt x="606" y="1030"/>
                  </a:lnTo>
                  <a:lnTo>
                    <a:pt x="614" y="997"/>
                  </a:lnTo>
                  <a:lnTo>
                    <a:pt x="626" y="981"/>
                  </a:lnTo>
                  <a:lnTo>
                    <a:pt x="649" y="973"/>
                  </a:lnTo>
                  <a:lnTo>
                    <a:pt x="653" y="966"/>
                  </a:lnTo>
                  <a:lnTo>
                    <a:pt x="652" y="958"/>
                  </a:lnTo>
                  <a:lnTo>
                    <a:pt x="642" y="947"/>
                  </a:lnTo>
                  <a:lnTo>
                    <a:pt x="636" y="919"/>
                  </a:lnTo>
                  <a:lnTo>
                    <a:pt x="629" y="911"/>
                  </a:lnTo>
                  <a:lnTo>
                    <a:pt x="623" y="895"/>
                  </a:lnTo>
                  <a:lnTo>
                    <a:pt x="627" y="885"/>
                  </a:lnTo>
                  <a:lnTo>
                    <a:pt x="301" y="397"/>
                  </a:lnTo>
                  <a:lnTo>
                    <a:pt x="296" y="3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Oval 61">
              <a:extLst>
                <a:ext uri="{FF2B5EF4-FFF2-40B4-BE49-F238E27FC236}">
                  <a16:creationId xmlns:a16="http://schemas.microsoft.com/office/drawing/2014/main" id="{BB3EEE2D-123A-4600-BEFF-413DAAA2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3524251"/>
              <a:ext cx="73025" cy="74613"/>
            </a:xfrm>
            <a:prstGeom prst="ellipse">
              <a:avLst/>
            </a:prstGeom>
            <a:grpFill/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89ED36CD-230C-4682-B48A-7BE28DD1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59371"/>
              </p:ext>
            </p:extLst>
          </p:nvPr>
        </p:nvGraphicFramePr>
        <p:xfrm>
          <a:off x="6908638" y="1539371"/>
          <a:ext cx="4514366" cy="205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Freeform 5">
            <a:extLst>
              <a:ext uri="{FF2B5EF4-FFF2-40B4-BE49-F238E27FC236}">
                <a16:creationId xmlns:a16="http://schemas.microsoft.com/office/drawing/2014/main" id="{1AE8B961-2AF1-40AD-BA1C-136A5876181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835137" y="4069985"/>
            <a:ext cx="239364" cy="539462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1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0">
            <a:extLst>
              <a:ext uri="{FF2B5EF4-FFF2-40B4-BE49-F238E27FC236}">
                <a16:creationId xmlns:a16="http://schemas.microsoft.com/office/drawing/2014/main" id="{866E9FB3-32D8-49A1-B1B9-02F2AF7D948C}"/>
              </a:ext>
            </a:extLst>
          </p:cNvPr>
          <p:cNvSpPr/>
          <p:nvPr/>
        </p:nvSpPr>
        <p:spPr>
          <a:xfrm>
            <a:off x="9337657" y="4068688"/>
            <a:ext cx="280344" cy="54075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3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6D7810-5D42-4440-A194-0DA847B28E04}"/>
              </a:ext>
            </a:extLst>
          </p:cNvPr>
          <p:cNvSpPr txBox="1"/>
          <p:nvPr/>
        </p:nvSpPr>
        <p:spPr>
          <a:xfrm>
            <a:off x="6807198" y="5260916"/>
            <a:ext cx="2178624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Placeholder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A9D624-1F9D-49C4-9E0B-1EF973C1DC80}"/>
              </a:ext>
            </a:extLst>
          </p:cNvPr>
          <p:cNvSpPr txBox="1"/>
          <p:nvPr/>
        </p:nvSpPr>
        <p:spPr>
          <a:xfrm>
            <a:off x="6807198" y="5613165"/>
            <a:ext cx="2178624" cy="4801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CD07EE-7383-4CF4-BF37-765ADA4AD7F3}"/>
              </a:ext>
            </a:extLst>
          </p:cNvPr>
          <p:cNvSpPr txBox="1"/>
          <p:nvPr/>
        </p:nvSpPr>
        <p:spPr>
          <a:xfrm>
            <a:off x="9337656" y="5260916"/>
            <a:ext cx="2178624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Segoe UI Light" panose="020B0502040204020203" pitchFamily="34" charset="0"/>
              </a:rPr>
              <a:t>Placeholder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547014-851C-4E32-A3DA-B5AFC02E3A6F}"/>
              </a:ext>
            </a:extLst>
          </p:cNvPr>
          <p:cNvSpPr txBox="1"/>
          <p:nvPr/>
        </p:nvSpPr>
        <p:spPr>
          <a:xfrm>
            <a:off x="9337656" y="5613165"/>
            <a:ext cx="2178624" cy="4801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7A18D6-241B-411F-A284-90C1ACBC8B84}"/>
              </a:ext>
            </a:extLst>
          </p:cNvPr>
          <p:cNvSpPr txBox="1"/>
          <p:nvPr/>
        </p:nvSpPr>
        <p:spPr>
          <a:xfrm>
            <a:off x="6807198" y="4757072"/>
            <a:ext cx="2178624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10,999</a:t>
            </a:r>
            <a:endParaRPr lang="en-IN" sz="2800" b="1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405791D-D72F-4A15-AD65-C43ECEF55206}"/>
              </a:ext>
            </a:extLst>
          </p:cNvPr>
          <p:cNvSpPr txBox="1"/>
          <p:nvPr/>
        </p:nvSpPr>
        <p:spPr>
          <a:xfrm>
            <a:off x="9337656" y="4757072"/>
            <a:ext cx="2178624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cs typeface="Segoe UI Light" panose="020B0502040204020203" pitchFamily="34" charset="0"/>
              </a:rPr>
              <a:t>19,999</a:t>
            </a:r>
            <a:endParaRPr lang="en-IN" sz="2800" b="1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98" name="Footer Placeholder 2">
            <a:extLst>
              <a:ext uri="{FF2B5EF4-FFF2-40B4-BE49-F238E27FC236}">
                <a16:creationId xmlns:a16="http://schemas.microsoft.com/office/drawing/2014/main" id="{B8385E47-DACD-4CA5-B66D-00CE0544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81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7A6F828-743C-4C16-BFC1-C0B5560263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068638"/>
            <a:ext cx="12188825" cy="326707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88DD4F-088B-4701-9488-2F96594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260" y="692696"/>
            <a:ext cx="6853124" cy="711081"/>
          </a:xfrm>
        </p:spPr>
        <p:txBody>
          <a:bodyPr/>
          <a:lstStyle/>
          <a:p>
            <a:r>
              <a:rPr lang="en-US"/>
              <a:t>Contact </a:t>
            </a:r>
            <a:r>
              <a:rPr lang="en-US">
                <a:solidFill>
                  <a:schemeClr val="accent1"/>
                </a:solidFill>
              </a:rPr>
              <a:t>Us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3EE3EA9-E019-4A1B-B4B0-BC8D1FC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1569B-B85B-4C74-B84E-DC23FBC19F04}"/>
              </a:ext>
            </a:extLst>
          </p:cNvPr>
          <p:cNvSpPr/>
          <p:nvPr/>
        </p:nvSpPr>
        <p:spPr>
          <a:xfrm>
            <a:off x="693812" y="0"/>
            <a:ext cx="3600400" cy="69573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C3799-38CA-4E62-8000-665A558687AC}"/>
              </a:ext>
            </a:extLst>
          </p:cNvPr>
          <p:cNvSpPr txBox="1"/>
          <p:nvPr/>
        </p:nvSpPr>
        <p:spPr>
          <a:xfrm>
            <a:off x="4751736" y="1502665"/>
            <a:ext cx="6827648" cy="98251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1B72B-887F-4F34-AE72-F7555B70340D}"/>
              </a:ext>
            </a:extLst>
          </p:cNvPr>
          <p:cNvSpPr txBox="1"/>
          <p:nvPr/>
        </p:nvSpPr>
        <p:spPr>
          <a:xfrm>
            <a:off x="1291427" y="5313956"/>
            <a:ext cx="2504833" cy="649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>
                <a:solidFill>
                  <a:schemeClr val="bg1"/>
                </a:solidFill>
                <a:ea typeface="Calibri Light" charset="0"/>
                <a:cs typeface="Calibri Light" charset="0"/>
              </a:rPr>
              <a:t>info@slidemodel.com</a:t>
            </a:r>
            <a:endParaRPr lang="en-US" sz="1600" kern="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  <a:p>
            <a:r>
              <a:rPr lang="en-US" sz="1600">
                <a:solidFill>
                  <a:schemeClr val="bg1"/>
                </a:solidFill>
                <a:ea typeface="Calibri Light" charset="0"/>
                <a:cs typeface="Calibri Light" charset="0"/>
              </a:rPr>
              <a:t>support@slidemodel.com</a:t>
            </a:r>
            <a:endParaRPr lang="en-US" sz="16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09560A-0910-4BCD-8C76-C4963B9F7C3A}"/>
              </a:ext>
            </a:extLst>
          </p:cNvPr>
          <p:cNvGrpSpPr/>
          <p:nvPr/>
        </p:nvGrpSpPr>
        <p:grpSpPr>
          <a:xfrm>
            <a:off x="353372" y="5298353"/>
            <a:ext cx="680881" cy="680881"/>
            <a:chOff x="1145730" y="2759959"/>
            <a:chExt cx="382666" cy="382666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D70599-2336-4F33-9200-2EC99A6807AA}"/>
                </a:ext>
              </a:extLst>
            </p:cNvPr>
            <p:cNvSpPr/>
            <p:nvPr/>
          </p:nvSpPr>
          <p:spPr>
            <a:xfrm>
              <a:off x="1145730" y="2759959"/>
              <a:ext cx="382666" cy="382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D131D4C-B70E-451C-9117-F2D9C817E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5776" y="2893428"/>
              <a:ext cx="162575" cy="115729"/>
            </a:xfrm>
            <a:custGeom>
              <a:avLst/>
              <a:gdLst>
                <a:gd name="T0" fmla="*/ 2079 w 2084"/>
                <a:gd name="T1" fmla="*/ 45 h 1482"/>
                <a:gd name="T2" fmla="*/ 2073 w 2084"/>
                <a:gd name="T3" fmla="*/ 31 h 1482"/>
                <a:gd name="T4" fmla="*/ 2069 w 2084"/>
                <a:gd name="T5" fmla="*/ 23 h 1482"/>
                <a:gd name="T6" fmla="*/ 2069 w 2084"/>
                <a:gd name="T7" fmla="*/ 23 h 1482"/>
                <a:gd name="T8" fmla="*/ 2046 w 2084"/>
                <a:gd name="T9" fmla="*/ 5 h 1482"/>
                <a:gd name="T10" fmla="*/ 2033 w 2084"/>
                <a:gd name="T11" fmla="*/ 1 h 1482"/>
                <a:gd name="T12" fmla="*/ 2018 w 2084"/>
                <a:gd name="T13" fmla="*/ 1 h 1482"/>
                <a:gd name="T14" fmla="*/ 70 w 2084"/>
                <a:gd name="T15" fmla="*/ 1 h 1482"/>
                <a:gd name="T16" fmla="*/ 55 w 2084"/>
                <a:gd name="T17" fmla="*/ 1 h 1482"/>
                <a:gd name="T18" fmla="*/ 42 w 2084"/>
                <a:gd name="T19" fmla="*/ 5 h 1482"/>
                <a:gd name="T20" fmla="*/ 31 w 2084"/>
                <a:gd name="T21" fmla="*/ 13 h 1482"/>
                <a:gd name="T22" fmla="*/ 20 w 2084"/>
                <a:gd name="T23" fmla="*/ 22 h 1482"/>
                <a:gd name="T24" fmla="*/ 20 w 2084"/>
                <a:gd name="T25" fmla="*/ 22 h 1482"/>
                <a:gd name="T26" fmla="*/ 16 w 2084"/>
                <a:gd name="T27" fmla="*/ 31 h 1482"/>
                <a:gd name="T28" fmla="*/ 0 w 2084"/>
                <a:gd name="T29" fmla="*/ 60 h 1482"/>
                <a:gd name="T30" fmla="*/ 0 w 2084"/>
                <a:gd name="T31" fmla="*/ 69 h 1482"/>
                <a:gd name="T32" fmla="*/ 0 w 2084"/>
                <a:gd name="T33" fmla="*/ 1408 h 1482"/>
                <a:gd name="T34" fmla="*/ 75 w 2084"/>
                <a:gd name="T35" fmla="*/ 1482 h 1482"/>
                <a:gd name="T36" fmla="*/ 2009 w 2084"/>
                <a:gd name="T37" fmla="*/ 1482 h 1482"/>
                <a:gd name="T38" fmla="*/ 2084 w 2084"/>
                <a:gd name="T39" fmla="*/ 1408 h 1482"/>
                <a:gd name="T40" fmla="*/ 2084 w 2084"/>
                <a:gd name="T41" fmla="*/ 69 h 1482"/>
                <a:gd name="T42" fmla="*/ 2084 w 2084"/>
                <a:gd name="T43" fmla="*/ 60 h 1482"/>
                <a:gd name="T44" fmla="*/ 2079 w 2084"/>
                <a:gd name="T45" fmla="*/ 45 h 1482"/>
                <a:gd name="T46" fmla="*/ 1791 w 2084"/>
                <a:gd name="T47" fmla="*/ 143 h 1482"/>
                <a:gd name="T48" fmla="*/ 1042 w 2084"/>
                <a:gd name="T49" fmla="*/ 719 h 1482"/>
                <a:gd name="T50" fmla="*/ 293 w 2084"/>
                <a:gd name="T51" fmla="*/ 143 h 1482"/>
                <a:gd name="T52" fmla="*/ 1791 w 2084"/>
                <a:gd name="T53" fmla="*/ 143 h 1482"/>
                <a:gd name="T54" fmla="*/ 1935 w 2084"/>
                <a:gd name="T55" fmla="*/ 1333 h 1482"/>
                <a:gd name="T56" fmla="*/ 149 w 2084"/>
                <a:gd name="T57" fmla="*/ 1333 h 1482"/>
                <a:gd name="T58" fmla="*/ 149 w 2084"/>
                <a:gd name="T59" fmla="*/ 217 h 1482"/>
                <a:gd name="T60" fmla="*/ 997 w 2084"/>
                <a:gd name="T61" fmla="*/ 869 h 1482"/>
                <a:gd name="T62" fmla="*/ 1087 w 2084"/>
                <a:gd name="T63" fmla="*/ 869 h 1482"/>
                <a:gd name="T64" fmla="*/ 1935 w 2084"/>
                <a:gd name="T65" fmla="*/ 217 h 1482"/>
                <a:gd name="T66" fmla="*/ 1935 w 2084"/>
                <a:gd name="T67" fmla="*/ 1333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4" h="1482">
                  <a:moveTo>
                    <a:pt x="2079" y="45"/>
                  </a:moveTo>
                  <a:cubicBezTo>
                    <a:pt x="2078" y="40"/>
                    <a:pt x="2075" y="36"/>
                    <a:pt x="2073" y="31"/>
                  </a:cubicBezTo>
                  <a:cubicBezTo>
                    <a:pt x="2072" y="28"/>
                    <a:pt x="2070" y="26"/>
                    <a:pt x="2069" y="23"/>
                  </a:cubicBezTo>
                  <a:cubicBezTo>
                    <a:pt x="2069" y="23"/>
                    <a:pt x="2069" y="23"/>
                    <a:pt x="2069" y="23"/>
                  </a:cubicBezTo>
                  <a:cubicBezTo>
                    <a:pt x="2062" y="16"/>
                    <a:pt x="2054" y="10"/>
                    <a:pt x="2046" y="5"/>
                  </a:cubicBezTo>
                  <a:cubicBezTo>
                    <a:pt x="2033" y="1"/>
                    <a:pt x="2033" y="1"/>
                    <a:pt x="2033" y="1"/>
                  </a:cubicBezTo>
                  <a:cubicBezTo>
                    <a:pt x="2018" y="1"/>
                    <a:pt x="2018" y="1"/>
                    <a:pt x="201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5" y="0"/>
                    <a:pt x="60" y="0"/>
                    <a:pt x="55" y="1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8" y="7"/>
                    <a:pt x="34" y="10"/>
                    <a:pt x="31" y="13"/>
                  </a:cubicBezTo>
                  <a:cubicBezTo>
                    <a:pt x="27" y="16"/>
                    <a:pt x="23" y="19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5"/>
                    <a:pt x="17" y="28"/>
                    <a:pt x="16" y="31"/>
                  </a:cubicBezTo>
                  <a:cubicBezTo>
                    <a:pt x="8" y="39"/>
                    <a:pt x="3" y="49"/>
                    <a:pt x="0" y="60"/>
                  </a:cubicBezTo>
                  <a:cubicBezTo>
                    <a:pt x="0" y="63"/>
                    <a:pt x="0" y="66"/>
                    <a:pt x="0" y="69"/>
                  </a:cubicBezTo>
                  <a:cubicBezTo>
                    <a:pt x="0" y="1408"/>
                    <a:pt x="0" y="1408"/>
                    <a:pt x="0" y="1408"/>
                  </a:cubicBezTo>
                  <a:cubicBezTo>
                    <a:pt x="0" y="1449"/>
                    <a:pt x="34" y="1482"/>
                    <a:pt x="75" y="1482"/>
                  </a:cubicBezTo>
                  <a:cubicBezTo>
                    <a:pt x="2009" y="1482"/>
                    <a:pt x="2009" y="1482"/>
                    <a:pt x="2009" y="1482"/>
                  </a:cubicBezTo>
                  <a:cubicBezTo>
                    <a:pt x="2050" y="1482"/>
                    <a:pt x="2084" y="1449"/>
                    <a:pt x="2084" y="1408"/>
                  </a:cubicBezTo>
                  <a:cubicBezTo>
                    <a:pt x="2084" y="69"/>
                    <a:pt x="2084" y="69"/>
                    <a:pt x="2084" y="69"/>
                  </a:cubicBezTo>
                  <a:cubicBezTo>
                    <a:pt x="2084" y="66"/>
                    <a:pt x="2084" y="63"/>
                    <a:pt x="2084" y="60"/>
                  </a:cubicBezTo>
                  <a:cubicBezTo>
                    <a:pt x="2083" y="54"/>
                    <a:pt x="2081" y="49"/>
                    <a:pt x="2079" y="45"/>
                  </a:cubicBezTo>
                  <a:close/>
                  <a:moveTo>
                    <a:pt x="1791" y="143"/>
                  </a:moveTo>
                  <a:cubicBezTo>
                    <a:pt x="1042" y="719"/>
                    <a:pt x="1042" y="719"/>
                    <a:pt x="1042" y="719"/>
                  </a:cubicBezTo>
                  <a:cubicBezTo>
                    <a:pt x="293" y="143"/>
                    <a:pt x="293" y="143"/>
                    <a:pt x="293" y="143"/>
                  </a:cubicBezTo>
                  <a:lnTo>
                    <a:pt x="1791" y="143"/>
                  </a:lnTo>
                  <a:close/>
                  <a:moveTo>
                    <a:pt x="1935" y="1333"/>
                  </a:moveTo>
                  <a:cubicBezTo>
                    <a:pt x="149" y="1333"/>
                    <a:pt x="149" y="1333"/>
                    <a:pt x="149" y="1333"/>
                  </a:cubicBezTo>
                  <a:cubicBezTo>
                    <a:pt x="149" y="217"/>
                    <a:pt x="149" y="217"/>
                    <a:pt x="149" y="217"/>
                  </a:cubicBezTo>
                  <a:cubicBezTo>
                    <a:pt x="997" y="869"/>
                    <a:pt x="997" y="869"/>
                    <a:pt x="997" y="869"/>
                  </a:cubicBezTo>
                  <a:cubicBezTo>
                    <a:pt x="1023" y="890"/>
                    <a:pt x="1061" y="890"/>
                    <a:pt x="1087" y="869"/>
                  </a:cubicBezTo>
                  <a:cubicBezTo>
                    <a:pt x="1935" y="217"/>
                    <a:pt x="1935" y="217"/>
                    <a:pt x="1935" y="217"/>
                  </a:cubicBezTo>
                  <a:lnTo>
                    <a:pt x="1935" y="13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C869B88-D881-45C1-A0DB-DB2900ECEB74}"/>
              </a:ext>
            </a:extLst>
          </p:cNvPr>
          <p:cNvSpPr txBox="1"/>
          <p:nvPr/>
        </p:nvSpPr>
        <p:spPr>
          <a:xfrm>
            <a:off x="1291427" y="4350796"/>
            <a:ext cx="2504833" cy="649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999 333 2277</a:t>
            </a:r>
          </a:p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999 333 2233</a:t>
            </a:r>
            <a:endParaRPr lang="en-US" sz="16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11D588-DAA5-4E7D-B274-A42EB58965ED}"/>
              </a:ext>
            </a:extLst>
          </p:cNvPr>
          <p:cNvGrpSpPr/>
          <p:nvPr/>
        </p:nvGrpSpPr>
        <p:grpSpPr>
          <a:xfrm>
            <a:off x="353372" y="4335194"/>
            <a:ext cx="680881" cy="680881"/>
            <a:chOff x="1145730" y="2051117"/>
            <a:chExt cx="382666" cy="382666"/>
          </a:xfrm>
          <a:solidFill>
            <a:schemeClr val="accent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CE1665-C821-449B-901E-FEF25A74D2C1}"/>
                </a:ext>
              </a:extLst>
            </p:cNvPr>
            <p:cNvSpPr/>
            <p:nvPr/>
          </p:nvSpPr>
          <p:spPr>
            <a:xfrm>
              <a:off x="1145730" y="2051117"/>
              <a:ext cx="382666" cy="382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F6DE407-6221-4414-B611-60D7ECAB3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394" y="2169938"/>
              <a:ext cx="145339" cy="145024"/>
            </a:xfrm>
            <a:custGeom>
              <a:avLst/>
              <a:gdLst>
                <a:gd name="T0" fmla="*/ 1339 w 1863"/>
                <a:gd name="T1" fmla="*/ 1857 h 1857"/>
                <a:gd name="T2" fmla="*/ 1339 w 1863"/>
                <a:gd name="T3" fmla="*/ 1857 h 1857"/>
                <a:gd name="T4" fmla="*/ 392 w 1863"/>
                <a:gd name="T5" fmla="*/ 1464 h 1857"/>
                <a:gd name="T6" fmla="*/ 0 w 1863"/>
                <a:gd name="T7" fmla="*/ 518 h 1857"/>
                <a:gd name="T8" fmla="*/ 454 w 1863"/>
                <a:gd name="T9" fmla="*/ 1 h 1857"/>
                <a:gd name="T10" fmla="*/ 455 w 1863"/>
                <a:gd name="T11" fmla="*/ 1 h 1857"/>
                <a:gd name="T12" fmla="*/ 473 w 1863"/>
                <a:gd name="T13" fmla="*/ 0 h 1857"/>
                <a:gd name="T14" fmla="*/ 609 w 1863"/>
                <a:gd name="T15" fmla="*/ 90 h 1857"/>
                <a:gd name="T16" fmla="*/ 796 w 1863"/>
                <a:gd name="T17" fmla="*/ 526 h 1857"/>
                <a:gd name="T18" fmla="*/ 784 w 1863"/>
                <a:gd name="T19" fmla="*/ 666 h 1857"/>
                <a:gd name="T20" fmla="*/ 629 w 1863"/>
                <a:gd name="T21" fmla="*/ 902 h 1857"/>
                <a:gd name="T22" fmla="*/ 629 w 1863"/>
                <a:gd name="T23" fmla="*/ 903 h 1857"/>
                <a:gd name="T24" fmla="*/ 957 w 1863"/>
                <a:gd name="T25" fmla="*/ 1229 h 1857"/>
                <a:gd name="T26" fmla="*/ 1190 w 1863"/>
                <a:gd name="T27" fmla="*/ 1074 h 1857"/>
                <a:gd name="T28" fmla="*/ 1272 w 1863"/>
                <a:gd name="T29" fmla="*/ 1049 h 1857"/>
                <a:gd name="T30" fmla="*/ 1331 w 1863"/>
                <a:gd name="T31" fmla="*/ 1061 h 1857"/>
                <a:gd name="T32" fmla="*/ 1766 w 1863"/>
                <a:gd name="T33" fmla="*/ 1247 h 1857"/>
                <a:gd name="T34" fmla="*/ 1855 w 1863"/>
                <a:gd name="T35" fmla="*/ 1402 h 1857"/>
                <a:gd name="T36" fmla="*/ 1855 w 1863"/>
                <a:gd name="T37" fmla="*/ 1402 h 1857"/>
                <a:gd name="T38" fmla="*/ 1339 w 1863"/>
                <a:gd name="T39" fmla="*/ 1857 h 1857"/>
                <a:gd name="T40" fmla="*/ 473 w 1863"/>
                <a:gd name="T41" fmla="*/ 148 h 1857"/>
                <a:gd name="T42" fmla="*/ 148 w 1863"/>
                <a:gd name="T43" fmla="*/ 518 h 1857"/>
                <a:gd name="T44" fmla="*/ 1339 w 1863"/>
                <a:gd name="T45" fmla="*/ 1709 h 1857"/>
                <a:gd name="T46" fmla="*/ 1708 w 1863"/>
                <a:gd name="T47" fmla="*/ 1384 h 1857"/>
                <a:gd name="T48" fmla="*/ 1708 w 1863"/>
                <a:gd name="T49" fmla="*/ 1383 h 1857"/>
                <a:gd name="T50" fmla="*/ 1272 w 1863"/>
                <a:gd name="T51" fmla="*/ 1197 h 1857"/>
                <a:gd name="T52" fmla="*/ 1039 w 1863"/>
                <a:gd name="T53" fmla="*/ 1352 h 1857"/>
                <a:gd name="T54" fmla="*/ 957 w 1863"/>
                <a:gd name="T55" fmla="*/ 1377 h 1857"/>
                <a:gd name="T56" fmla="*/ 957 w 1863"/>
                <a:gd name="T57" fmla="*/ 1377 h 1857"/>
                <a:gd name="T58" fmla="*/ 894 w 1863"/>
                <a:gd name="T59" fmla="*/ 1363 h 1857"/>
                <a:gd name="T60" fmla="*/ 893 w 1863"/>
                <a:gd name="T61" fmla="*/ 1363 h 1857"/>
                <a:gd name="T62" fmla="*/ 496 w 1863"/>
                <a:gd name="T63" fmla="*/ 967 h 1857"/>
                <a:gd name="T64" fmla="*/ 495 w 1863"/>
                <a:gd name="T65" fmla="*/ 966 h 1857"/>
                <a:gd name="T66" fmla="*/ 505 w 1863"/>
                <a:gd name="T67" fmla="*/ 821 h 1857"/>
                <a:gd name="T68" fmla="*/ 660 w 1863"/>
                <a:gd name="T69" fmla="*/ 585 h 1857"/>
                <a:gd name="T70" fmla="*/ 473 w 1863"/>
                <a:gd name="T71" fmla="*/ 14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3" h="1857">
                  <a:moveTo>
                    <a:pt x="1339" y="1857"/>
                  </a:moveTo>
                  <a:cubicBezTo>
                    <a:pt x="1339" y="1857"/>
                    <a:pt x="1339" y="1857"/>
                    <a:pt x="1339" y="1857"/>
                  </a:cubicBezTo>
                  <a:cubicBezTo>
                    <a:pt x="981" y="1857"/>
                    <a:pt x="645" y="1717"/>
                    <a:pt x="392" y="1464"/>
                  </a:cubicBezTo>
                  <a:cubicBezTo>
                    <a:pt x="139" y="1211"/>
                    <a:pt x="0" y="875"/>
                    <a:pt x="0" y="518"/>
                  </a:cubicBezTo>
                  <a:cubicBezTo>
                    <a:pt x="0" y="256"/>
                    <a:pt x="195" y="34"/>
                    <a:pt x="454" y="1"/>
                  </a:cubicBezTo>
                  <a:cubicBezTo>
                    <a:pt x="455" y="1"/>
                    <a:pt x="455" y="1"/>
                    <a:pt x="455" y="1"/>
                  </a:cubicBezTo>
                  <a:cubicBezTo>
                    <a:pt x="461" y="0"/>
                    <a:pt x="467" y="0"/>
                    <a:pt x="473" y="0"/>
                  </a:cubicBezTo>
                  <a:cubicBezTo>
                    <a:pt x="532" y="0"/>
                    <a:pt x="586" y="36"/>
                    <a:pt x="609" y="90"/>
                  </a:cubicBezTo>
                  <a:cubicBezTo>
                    <a:pt x="796" y="526"/>
                    <a:pt x="796" y="526"/>
                    <a:pt x="796" y="526"/>
                  </a:cubicBezTo>
                  <a:cubicBezTo>
                    <a:pt x="816" y="572"/>
                    <a:pt x="811" y="624"/>
                    <a:pt x="784" y="666"/>
                  </a:cubicBezTo>
                  <a:cubicBezTo>
                    <a:pt x="629" y="902"/>
                    <a:pt x="629" y="902"/>
                    <a:pt x="629" y="902"/>
                  </a:cubicBezTo>
                  <a:cubicBezTo>
                    <a:pt x="629" y="902"/>
                    <a:pt x="629" y="902"/>
                    <a:pt x="629" y="903"/>
                  </a:cubicBezTo>
                  <a:cubicBezTo>
                    <a:pt x="698" y="1044"/>
                    <a:pt x="815" y="1160"/>
                    <a:pt x="957" y="1229"/>
                  </a:cubicBezTo>
                  <a:cubicBezTo>
                    <a:pt x="1190" y="1074"/>
                    <a:pt x="1190" y="1074"/>
                    <a:pt x="1190" y="1074"/>
                  </a:cubicBezTo>
                  <a:cubicBezTo>
                    <a:pt x="1214" y="1057"/>
                    <a:pt x="1243" y="1049"/>
                    <a:pt x="1272" y="1049"/>
                  </a:cubicBezTo>
                  <a:cubicBezTo>
                    <a:pt x="1292" y="1049"/>
                    <a:pt x="1312" y="1053"/>
                    <a:pt x="1331" y="1061"/>
                  </a:cubicBezTo>
                  <a:cubicBezTo>
                    <a:pt x="1766" y="1247"/>
                    <a:pt x="1766" y="1247"/>
                    <a:pt x="1766" y="1247"/>
                  </a:cubicBezTo>
                  <a:cubicBezTo>
                    <a:pt x="1827" y="1273"/>
                    <a:pt x="1863" y="1336"/>
                    <a:pt x="1855" y="1402"/>
                  </a:cubicBezTo>
                  <a:cubicBezTo>
                    <a:pt x="1855" y="1402"/>
                    <a:pt x="1855" y="1402"/>
                    <a:pt x="1855" y="1402"/>
                  </a:cubicBezTo>
                  <a:cubicBezTo>
                    <a:pt x="1822" y="1661"/>
                    <a:pt x="1600" y="1857"/>
                    <a:pt x="1339" y="1857"/>
                  </a:cubicBezTo>
                  <a:close/>
                  <a:moveTo>
                    <a:pt x="473" y="148"/>
                  </a:moveTo>
                  <a:cubicBezTo>
                    <a:pt x="288" y="172"/>
                    <a:pt x="148" y="331"/>
                    <a:pt x="148" y="518"/>
                  </a:cubicBezTo>
                  <a:cubicBezTo>
                    <a:pt x="148" y="1174"/>
                    <a:pt x="682" y="1709"/>
                    <a:pt x="1339" y="1709"/>
                  </a:cubicBezTo>
                  <a:cubicBezTo>
                    <a:pt x="1526" y="1709"/>
                    <a:pt x="1684" y="1569"/>
                    <a:pt x="1708" y="1384"/>
                  </a:cubicBezTo>
                  <a:cubicBezTo>
                    <a:pt x="1708" y="1384"/>
                    <a:pt x="1708" y="1383"/>
                    <a:pt x="1708" y="1383"/>
                  </a:cubicBezTo>
                  <a:cubicBezTo>
                    <a:pt x="1272" y="1197"/>
                    <a:pt x="1272" y="1197"/>
                    <a:pt x="1272" y="1197"/>
                  </a:cubicBezTo>
                  <a:cubicBezTo>
                    <a:pt x="1039" y="1352"/>
                    <a:pt x="1039" y="1352"/>
                    <a:pt x="1039" y="1352"/>
                  </a:cubicBezTo>
                  <a:cubicBezTo>
                    <a:pt x="1015" y="1368"/>
                    <a:pt x="986" y="1377"/>
                    <a:pt x="957" y="1377"/>
                  </a:cubicBezTo>
                  <a:cubicBezTo>
                    <a:pt x="957" y="1377"/>
                    <a:pt x="957" y="1377"/>
                    <a:pt x="957" y="1377"/>
                  </a:cubicBezTo>
                  <a:cubicBezTo>
                    <a:pt x="935" y="1377"/>
                    <a:pt x="913" y="1372"/>
                    <a:pt x="894" y="1363"/>
                  </a:cubicBezTo>
                  <a:cubicBezTo>
                    <a:pt x="893" y="1363"/>
                    <a:pt x="893" y="1363"/>
                    <a:pt x="893" y="1363"/>
                  </a:cubicBezTo>
                  <a:cubicBezTo>
                    <a:pt x="721" y="1279"/>
                    <a:pt x="580" y="1139"/>
                    <a:pt x="496" y="967"/>
                  </a:cubicBezTo>
                  <a:cubicBezTo>
                    <a:pt x="495" y="967"/>
                    <a:pt x="495" y="967"/>
                    <a:pt x="495" y="966"/>
                  </a:cubicBezTo>
                  <a:cubicBezTo>
                    <a:pt x="473" y="920"/>
                    <a:pt x="477" y="864"/>
                    <a:pt x="505" y="821"/>
                  </a:cubicBezTo>
                  <a:cubicBezTo>
                    <a:pt x="660" y="585"/>
                    <a:pt x="660" y="585"/>
                    <a:pt x="660" y="585"/>
                  </a:cubicBezTo>
                  <a:cubicBezTo>
                    <a:pt x="473" y="148"/>
                    <a:pt x="473" y="148"/>
                    <a:pt x="473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D5E94FC-A3EC-462F-953B-E79788501DD3}"/>
              </a:ext>
            </a:extLst>
          </p:cNvPr>
          <p:cNvSpPr txBox="1"/>
          <p:nvPr/>
        </p:nvSpPr>
        <p:spPr>
          <a:xfrm>
            <a:off x="1291427" y="3411922"/>
            <a:ext cx="2504833" cy="649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Address, City, Country</a:t>
            </a:r>
          </a:p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</a:t>
            </a:r>
            <a:endParaRPr lang="en-US" sz="16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E38C8-CEFE-485A-9774-BCAE178C5C1F}"/>
              </a:ext>
            </a:extLst>
          </p:cNvPr>
          <p:cNvGrpSpPr/>
          <p:nvPr/>
        </p:nvGrpSpPr>
        <p:grpSpPr>
          <a:xfrm>
            <a:off x="353372" y="3372036"/>
            <a:ext cx="680881" cy="680881"/>
            <a:chOff x="1145730" y="1300837"/>
            <a:chExt cx="382666" cy="382666"/>
          </a:xfrm>
          <a:solidFill>
            <a:schemeClr val="accent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F2C5BC-2ACF-460F-B0D0-711492C19E33}"/>
                </a:ext>
              </a:extLst>
            </p:cNvPr>
            <p:cNvSpPr/>
            <p:nvPr/>
          </p:nvSpPr>
          <p:spPr>
            <a:xfrm>
              <a:off x="1145730" y="1300837"/>
              <a:ext cx="382666" cy="382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723A48-9680-4D1B-9EBD-D8D746CFE184}"/>
                </a:ext>
              </a:extLst>
            </p:cNvPr>
            <p:cNvGrpSpPr/>
            <p:nvPr/>
          </p:nvGrpSpPr>
          <p:grpSpPr>
            <a:xfrm>
              <a:off x="1273675" y="1417827"/>
              <a:ext cx="126777" cy="148686"/>
              <a:chOff x="-1588" y="1560513"/>
              <a:chExt cx="3187700" cy="3738563"/>
            </a:xfrm>
            <a:grpFill/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5AFF2D55-8630-43AD-B00A-2899657386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88" y="1560513"/>
                <a:ext cx="3187700" cy="3738563"/>
              </a:xfrm>
              <a:custGeom>
                <a:avLst/>
                <a:gdLst>
                  <a:gd name="T0" fmla="*/ 812 w 1625"/>
                  <a:gd name="T1" fmla="*/ 1904 h 1904"/>
                  <a:gd name="T2" fmla="*/ 709 w 1625"/>
                  <a:gd name="T3" fmla="*/ 1868 h 1904"/>
                  <a:gd name="T4" fmla="*/ 208 w 1625"/>
                  <a:gd name="T5" fmla="*/ 1399 h 1904"/>
                  <a:gd name="T6" fmla="*/ 0 w 1625"/>
                  <a:gd name="T7" fmla="*/ 815 h 1904"/>
                  <a:gd name="T8" fmla="*/ 0 w 1625"/>
                  <a:gd name="T9" fmla="*/ 812 h 1904"/>
                  <a:gd name="T10" fmla="*/ 0 w 1625"/>
                  <a:gd name="T11" fmla="*/ 810 h 1904"/>
                  <a:gd name="T12" fmla="*/ 238 w 1625"/>
                  <a:gd name="T13" fmla="*/ 237 h 1904"/>
                  <a:gd name="T14" fmla="*/ 811 w 1625"/>
                  <a:gd name="T15" fmla="*/ 0 h 1904"/>
                  <a:gd name="T16" fmla="*/ 814 w 1625"/>
                  <a:gd name="T17" fmla="*/ 0 h 1904"/>
                  <a:gd name="T18" fmla="*/ 1623 w 1625"/>
                  <a:gd name="T19" fmla="*/ 815 h 1904"/>
                  <a:gd name="T20" fmla="*/ 1623 w 1625"/>
                  <a:gd name="T21" fmla="*/ 823 h 1904"/>
                  <a:gd name="T22" fmla="*/ 1623 w 1625"/>
                  <a:gd name="T23" fmla="*/ 825 h 1904"/>
                  <a:gd name="T24" fmla="*/ 1269 w 1625"/>
                  <a:gd name="T25" fmla="*/ 1575 h 1904"/>
                  <a:gd name="T26" fmla="*/ 1268 w 1625"/>
                  <a:gd name="T27" fmla="*/ 1576 h 1904"/>
                  <a:gd name="T28" fmla="*/ 914 w 1625"/>
                  <a:gd name="T29" fmla="*/ 1868 h 1904"/>
                  <a:gd name="T30" fmla="*/ 812 w 1625"/>
                  <a:gd name="T31" fmla="*/ 1904 h 1904"/>
                  <a:gd name="T32" fmla="*/ 148 w 1625"/>
                  <a:gd name="T33" fmla="*/ 811 h 1904"/>
                  <a:gd name="T34" fmla="*/ 326 w 1625"/>
                  <a:gd name="T35" fmla="*/ 1309 h 1904"/>
                  <a:gd name="T36" fmla="*/ 327 w 1625"/>
                  <a:gd name="T37" fmla="*/ 1310 h 1904"/>
                  <a:gd name="T38" fmla="*/ 793 w 1625"/>
                  <a:gd name="T39" fmla="*/ 1747 h 1904"/>
                  <a:gd name="T40" fmla="*/ 801 w 1625"/>
                  <a:gd name="T41" fmla="*/ 1753 h 1904"/>
                  <a:gd name="T42" fmla="*/ 812 w 1625"/>
                  <a:gd name="T43" fmla="*/ 1756 h 1904"/>
                  <a:gd name="T44" fmla="*/ 821 w 1625"/>
                  <a:gd name="T45" fmla="*/ 1753 h 1904"/>
                  <a:gd name="T46" fmla="*/ 830 w 1625"/>
                  <a:gd name="T47" fmla="*/ 1746 h 1904"/>
                  <a:gd name="T48" fmla="*/ 1162 w 1625"/>
                  <a:gd name="T49" fmla="*/ 1473 h 1904"/>
                  <a:gd name="T50" fmla="*/ 1475 w 1625"/>
                  <a:gd name="T51" fmla="*/ 822 h 1904"/>
                  <a:gd name="T52" fmla="*/ 1475 w 1625"/>
                  <a:gd name="T53" fmla="*/ 815 h 1904"/>
                  <a:gd name="T54" fmla="*/ 814 w 1625"/>
                  <a:gd name="T55" fmla="*/ 148 h 1904"/>
                  <a:gd name="T56" fmla="*/ 811 w 1625"/>
                  <a:gd name="T57" fmla="*/ 148 h 1904"/>
                  <a:gd name="T58" fmla="*/ 148 w 1625"/>
                  <a:gd name="T59" fmla="*/ 810 h 1904"/>
                  <a:gd name="T60" fmla="*/ 148 w 1625"/>
                  <a:gd name="T61" fmla="*/ 811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5" h="1904">
                    <a:moveTo>
                      <a:pt x="812" y="1904"/>
                    </a:moveTo>
                    <a:cubicBezTo>
                      <a:pt x="774" y="1904"/>
                      <a:pt x="738" y="1892"/>
                      <a:pt x="709" y="1868"/>
                    </a:cubicBezTo>
                    <a:cubicBezTo>
                      <a:pt x="515" y="1741"/>
                      <a:pt x="347" y="1583"/>
                      <a:pt x="208" y="1399"/>
                    </a:cubicBezTo>
                    <a:cubicBezTo>
                      <a:pt x="79" y="1229"/>
                      <a:pt x="7" y="1027"/>
                      <a:pt x="0" y="815"/>
                    </a:cubicBezTo>
                    <a:cubicBezTo>
                      <a:pt x="0" y="814"/>
                      <a:pt x="0" y="813"/>
                      <a:pt x="0" y="812"/>
                    </a:cubicBezTo>
                    <a:cubicBezTo>
                      <a:pt x="0" y="810"/>
                      <a:pt x="0" y="810"/>
                      <a:pt x="0" y="810"/>
                    </a:cubicBezTo>
                    <a:cubicBezTo>
                      <a:pt x="0" y="593"/>
                      <a:pt x="85" y="390"/>
                      <a:pt x="238" y="237"/>
                    </a:cubicBezTo>
                    <a:cubicBezTo>
                      <a:pt x="392" y="84"/>
                      <a:pt x="595" y="0"/>
                      <a:pt x="811" y="0"/>
                    </a:cubicBezTo>
                    <a:cubicBezTo>
                      <a:pt x="814" y="0"/>
                      <a:pt x="814" y="0"/>
                      <a:pt x="814" y="0"/>
                    </a:cubicBezTo>
                    <a:cubicBezTo>
                      <a:pt x="1262" y="2"/>
                      <a:pt x="1625" y="367"/>
                      <a:pt x="1623" y="815"/>
                    </a:cubicBezTo>
                    <a:cubicBezTo>
                      <a:pt x="1623" y="823"/>
                      <a:pt x="1623" y="823"/>
                      <a:pt x="1623" y="823"/>
                    </a:cubicBezTo>
                    <a:cubicBezTo>
                      <a:pt x="1623" y="824"/>
                      <a:pt x="1623" y="824"/>
                      <a:pt x="1623" y="825"/>
                    </a:cubicBezTo>
                    <a:cubicBezTo>
                      <a:pt x="1617" y="1142"/>
                      <a:pt x="1427" y="1408"/>
                      <a:pt x="1269" y="1575"/>
                    </a:cubicBezTo>
                    <a:cubicBezTo>
                      <a:pt x="1269" y="1575"/>
                      <a:pt x="1269" y="1576"/>
                      <a:pt x="1268" y="1576"/>
                    </a:cubicBezTo>
                    <a:cubicBezTo>
                      <a:pt x="1162" y="1686"/>
                      <a:pt x="1043" y="1785"/>
                      <a:pt x="914" y="1868"/>
                    </a:cubicBezTo>
                    <a:cubicBezTo>
                      <a:pt x="885" y="1892"/>
                      <a:pt x="849" y="1904"/>
                      <a:pt x="812" y="1904"/>
                    </a:cubicBezTo>
                    <a:close/>
                    <a:moveTo>
                      <a:pt x="148" y="811"/>
                    </a:moveTo>
                    <a:cubicBezTo>
                      <a:pt x="154" y="992"/>
                      <a:pt x="216" y="1165"/>
                      <a:pt x="326" y="1309"/>
                    </a:cubicBezTo>
                    <a:cubicBezTo>
                      <a:pt x="326" y="1309"/>
                      <a:pt x="327" y="1309"/>
                      <a:pt x="327" y="1310"/>
                    </a:cubicBezTo>
                    <a:cubicBezTo>
                      <a:pt x="456" y="1482"/>
                      <a:pt x="613" y="1629"/>
                      <a:pt x="793" y="1747"/>
                    </a:cubicBezTo>
                    <a:cubicBezTo>
                      <a:pt x="796" y="1748"/>
                      <a:pt x="799" y="1750"/>
                      <a:pt x="801" y="1753"/>
                    </a:cubicBezTo>
                    <a:cubicBezTo>
                      <a:pt x="805" y="1756"/>
                      <a:pt x="809" y="1756"/>
                      <a:pt x="812" y="1756"/>
                    </a:cubicBezTo>
                    <a:cubicBezTo>
                      <a:pt x="814" y="1756"/>
                      <a:pt x="818" y="1756"/>
                      <a:pt x="821" y="1753"/>
                    </a:cubicBezTo>
                    <a:cubicBezTo>
                      <a:pt x="824" y="1750"/>
                      <a:pt x="827" y="1748"/>
                      <a:pt x="830" y="1746"/>
                    </a:cubicBezTo>
                    <a:cubicBezTo>
                      <a:pt x="951" y="1669"/>
                      <a:pt x="1062" y="1577"/>
                      <a:pt x="1162" y="1473"/>
                    </a:cubicBezTo>
                    <a:cubicBezTo>
                      <a:pt x="1302" y="1325"/>
                      <a:pt x="1470" y="1092"/>
                      <a:pt x="1475" y="822"/>
                    </a:cubicBezTo>
                    <a:cubicBezTo>
                      <a:pt x="1475" y="815"/>
                      <a:pt x="1475" y="815"/>
                      <a:pt x="1475" y="815"/>
                    </a:cubicBezTo>
                    <a:cubicBezTo>
                      <a:pt x="1477" y="448"/>
                      <a:pt x="1180" y="150"/>
                      <a:pt x="814" y="148"/>
                    </a:cubicBezTo>
                    <a:cubicBezTo>
                      <a:pt x="811" y="148"/>
                      <a:pt x="811" y="148"/>
                      <a:pt x="811" y="148"/>
                    </a:cubicBezTo>
                    <a:cubicBezTo>
                      <a:pt x="447" y="148"/>
                      <a:pt x="149" y="445"/>
                      <a:pt x="148" y="810"/>
                    </a:cubicBezTo>
                    <a:lnTo>
                      <a:pt x="148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50FACC64-30EF-4D98-A140-0F43743A8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2568575"/>
                <a:ext cx="1217613" cy="1220788"/>
              </a:xfrm>
              <a:custGeom>
                <a:avLst/>
                <a:gdLst>
                  <a:gd name="T0" fmla="*/ 311 w 621"/>
                  <a:gd name="T1" fmla="*/ 622 h 622"/>
                  <a:gd name="T2" fmla="*/ 0 w 621"/>
                  <a:gd name="T3" fmla="*/ 311 h 622"/>
                  <a:gd name="T4" fmla="*/ 311 w 621"/>
                  <a:gd name="T5" fmla="*/ 0 h 622"/>
                  <a:gd name="T6" fmla="*/ 621 w 621"/>
                  <a:gd name="T7" fmla="*/ 311 h 622"/>
                  <a:gd name="T8" fmla="*/ 311 w 621"/>
                  <a:gd name="T9" fmla="*/ 622 h 622"/>
                  <a:gd name="T10" fmla="*/ 311 w 621"/>
                  <a:gd name="T11" fmla="*/ 148 h 622"/>
                  <a:gd name="T12" fmla="*/ 148 w 621"/>
                  <a:gd name="T13" fmla="*/ 311 h 622"/>
                  <a:gd name="T14" fmla="*/ 311 w 621"/>
                  <a:gd name="T15" fmla="*/ 474 h 622"/>
                  <a:gd name="T16" fmla="*/ 473 w 621"/>
                  <a:gd name="T17" fmla="*/ 311 h 622"/>
                  <a:gd name="T18" fmla="*/ 311 w 621"/>
                  <a:gd name="T19" fmla="*/ 148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1" h="622">
                    <a:moveTo>
                      <a:pt x="311" y="622"/>
                    </a:moveTo>
                    <a:cubicBezTo>
                      <a:pt x="139" y="622"/>
                      <a:pt x="0" y="482"/>
                      <a:pt x="0" y="311"/>
                    </a:cubicBezTo>
                    <a:cubicBezTo>
                      <a:pt x="0" y="140"/>
                      <a:pt x="139" y="0"/>
                      <a:pt x="311" y="0"/>
                    </a:cubicBezTo>
                    <a:cubicBezTo>
                      <a:pt x="482" y="0"/>
                      <a:pt x="621" y="140"/>
                      <a:pt x="621" y="311"/>
                    </a:cubicBezTo>
                    <a:cubicBezTo>
                      <a:pt x="621" y="482"/>
                      <a:pt x="482" y="622"/>
                      <a:pt x="311" y="622"/>
                    </a:cubicBezTo>
                    <a:close/>
                    <a:moveTo>
                      <a:pt x="311" y="148"/>
                    </a:moveTo>
                    <a:cubicBezTo>
                      <a:pt x="221" y="148"/>
                      <a:pt x="148" y="221"/>
                      <a:pt x="148" y="311"/>
                    </a:cubicBezTo>
                    <a:cubicBezTo>
                      <a:pt x="148" y="401"/>
                      <a:pt x="221" y="474"/>
                      <a:pt x="311" y="474"/>
                    </a:cubicBezTo>
                    <a:cubicBezTo>
                      <a:pt x="400" y="474"/>
                      <a:pt x="473" y="401"/>
                      <a:pt x="473" y="311"/>
                    </a:cubicBezTo>
                    <a:cubicBezTo>
                      <a:pt x="473" y="221"/>
                      <a:pt x="400" y="148"/>
                      <a:pt x="311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5AD626-FDEE-443A-8109-B96D6B7C3A07}"/>
              </a:ext>
            </a:extLst>
          </p:cNvPr>
          <p:cNvGrpSpPr/>
          <p:nvPr/>
        </p:nvGrpSpPr>
        <p:grpSpPr>
          <a:xfrm>
            <a:off x="1819448" y="682388"/>
            <a:ext cx="1349128" cy="1637188"/>
            <a:chOff x="1614488" y="431801"/>
            <a:chExt cx="1762124" cy="2138362"/>
          </a:xfrm>
          <a:solidFill>
            <a:schemeClr val="bg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0F3A503-83AC-4470-9245-AF8D923A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8" y="431801"/>
              <a:ext cx="1762124" cy="2138362"/>
            </a:xfrm>
            <a:custGeom>
              <a:avLst/>
              <a:gdLst>
                <a:gd name="T0" fmla="*/ 672 w 1265"/>
                <a:gd name="T1" fmla="*/ 0 h 1536"/>
                <a:gd name="T2" fmla="*/ 744 w 1265"/>
                <a:gd name="T3" fmla="*/ 11 h 1536"/>
                <a:gd name="T4" fmla="*/ 1225 w 1265"/>
                <a:gd name="T5" fmla="*/ 454 h 1536"/>
                <a:gd name="T6" fmla="*/ 1207 w 1265"/>
                <a:gd name="T7" fmla="*/ 838 h 1536"/>
                <a:gd name="T8" fmla="*/ 1020 w 1265"/>
                <a:gd name="T9" fmla="*/ 1141 h 1536"/>
                <a:gd name="T10" fmla="*/ 712 w 1265"/>
                <a:gd name="T11" fmla="*/ 1489 h 1536"/>
                <a:gd name="T12" fmla="*/ 645 w 1265"/>
                <a:gd name="T13" fmla="*/ 1536 h 1536"/>
                <a:gd name="T14" fmla="*/ 615 w 1265"/>
                <a:gd name="T15" fmla="*/ 1536 h 1536"/>
                <a:gd name="T16" fmla="*/ 546 w 1265"/>
                <a:gd name="T17" fmla="*/ 1488 h 1536"/>
                <a:gd name="T18" fmla="*/ 199 w 1265"/>
                <a:gd name="T19" fmla="*/ 1094 h 1536"/>
                <a:gd name="T20" fmla="*/ 13 w 1265"/>
                <a:gd name="T21" fmla="*/ 655 h 1536"/>
                <a:gd name="T22" fmla="*/ 171 w 1265"/>
                <a:gd name="T23" fmla="*/ 204 h 1536"/>
                <a:gd name="T24" fmla="*/ 188 w 1265"/>
                <a:gd name="T25" fmla="*/ 186 h 1536"/>
                <a:gd name="T26" fmla="*/ 218 w 1265"/>
                <a:gd name="T27" fmla="*/ 187 h 1536"/>
                <a:gd name="T28" fmla="*/ 220 w 1265"/>
                <a:gd name="T29" fmla="*/ 217 h 1536"/>
                <a:gd name="T30" fmla="*/ 207 w 1265"/>
                <a:gd name="T31" fmla="*/ 231 h 1536"/>
                <a:gd name="T32" fmla="*/ 58 w 1265"/>
                <a:gd name="T33" fmla="*/ 648 h 1536"/>
                <a:gd name="T34" fmla="*/ 175 w 1265"/>
                <a:gd name="T35" fmla="*/ 989 h 1536"/>
                <a:gd name="T36" fmla="*/ 316 w 1265"/>
                <a:gd name="T37" fmla="*/ 1160 h 1536"/>
                <a:gd name="T38" fmla="*/ 591 w 1265"/>
                <a:gd name="T39" fmla="*/ 1471 h 1536"/>
                <a:gd name="T40" fmla="*/ 667 w 1265"/>
                <a:gd name="T41" fmla="*/ 1473 h 1536"/>
                <a:gd name="T42" fmla="*/ 1025 w 1265"/>
                <a:gd name="T43" fmla="*/ 1067 h 1536"/>
                <a:gd name="T44" fmla="*/ 1201 w 1265"/>
                <a:gd name="T45" fmla="*/ 655 h 1536"/>
                <a:gd name="T46" fmla="*/ 1050 w 1265"/>
                <a:gd name="T47" fmla="*/ 230 h 1536"/>
                <a:gd name="T48" fmla="*/ 563 w 1265"/>
                <a:gd name="T49" fmla="*/ 49 h 1536"/>
                <a:gd name="T50" fmla="*/ 307 w 1265"/>
                <a:gd name="T51" fmla="*/ 144 h 1536"/>
                <a:gd name="T52" fmla="*/ 295 w 1265"/>
                <a:gd name="T53" fmla="*/ 153 h 1536"/>
                <a:gd name="T54" fmla="*/ 262 w 1265"/>
                <a:gd name="T55" fmla="*/ 148 h 1536"/>
                <a:gd name="T56" fmla="*/ 270 w 1265"/>
                <a:gd name="T57" fmla="*/ 116 h 1536"/>
                <a:gd name="T58" fmla="*/ 377 w 1265"/>
                <a:gd name="T59" fmla="*/ 55 h 1536"/>
                <a:gd name="T60" fmla="*/ 576 w 1265"/>
                <a:gd name="T61" fmla="*/ 3 h 1536"/>
                <a:gd name="T62" fmla="*/ 588 w 1265"/>
                <a:gd name="T63" fmla="*/ 0 h 1536"/>
                <a:gd name="T64" fmla="*/ 672 w 1265"/>
                <a:gd name="T65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5" h="1536">
                  <a:moveTo>
                    <a:pt x="672" y="0"/>
                  </a:moveTo>
                  <a:cubicBezTo>
                    <a:pt x="696" y="4"/>
                    <a:pt x="720" y="6"/>
                    <a:pt x="744" y="11"/>
                  </a:cubicBezTo>
                  <a:cubicBezTo>
                    <a:pt x="990" y="65"/>
                    <a:pt x="1151" y="213"/>
                    <a:pt x="1225" y="454"/>
                  </a:cubicBezTo>
                  <a:cubicBezTo>
                    <a:pt x="1265" y="583"/>
                    <a:pt x="1250" y="711"/>
                    <a:pt x="1207" y="838"/>
                  </a:cubicBezTo>
                  <a:cubicBezTo>
                    <a:pt x="1168" y="953"/>
                    <a:pt x="1101" y="1051"/>
                    <a:pt x="1020" y="1141"/>
                  </a:cubicBezTo>
                  <a:cubicBezTo>
                    <a:pt x="916" y="1256"/>
                    <a:pt x="814" y="1373"/>
                    <a:pt x="712" y="1489"/>
                  </a:cubicBezTo>
                  <a:cubicBezTo>
                    <a:pt x="693" y="1511"/>
                    <a:pt x="673" y="1529"/>
                    <a:pt x="645" y="1536"/>
                  </a:cubicBezTo>
                  <a:cubicBezTo>
                    <a:pt x="635" y="1536"/>
                    <a:pt x="625" y="1536"/>
                    <a:pt x="615" y="1536"/>
                  </a:cubicBezTo>
                  <a:cubicBezTo>
                    <a:pt x="586" y="1529"/>
                    <a:pt x="565" y="1510"/>
                    <a:pt x="546" y="1488"/>
                  </a:cubicBezTo>
                  <a:cubicBezTo>
                    <a:pt x="431" y="1357"/>
                    <a:pt x="314" y="1227"/>
                    <a:pt x="199" y="1094"/>
                  </a:cubicBezTo>
                  <a:cubicBezTo>
                    <a:pt x="90" y="968"/>
                    <a:pt x="26" y="821"/>
                    <a:pt x="13" y="655"/>
                  </a:cubicBezTo>
                  <a:cubicBezTo>
                    <a:pt x="0" y="483"/>
                    <a:pt x="57" y="332"/>
                    <a:pt x="171" y="204"/>
                  </a:cubicBezTo>
                  <a:cubicBezTo>
                    <a:pt x="177" y="198"/>
                    <a:pt x="182" y="191"/>
                    <a:pt x="188" y="186"/>
                  </a:cubicBezTo>
                  <a:cubicBezTo>
                    <a:pt x="198" y="178"/>
                    <a:pt x="208" y="178"/>
                    <a:pt x="218" y="187"/>
                  </a:cubicBezTo>
                  <a:cubicBezTo>
                    <a:pt x="227" y="196"/>
                    <a:pt x="227" y="206"/>
                    <a:pt x="220" y="217"/>
                  </a:cubicBezTo>
                  <a:cubicBezTo>
                    <a:pt x="216" y="222"/>
                    <a:pt x="211" y="226"/>
                    <a:pt x="207" y="231"/>
                  </a:cubicBezTo>
                  <a:cubicBezTo>
                    <a:pt x="100" y="350"/>
                    <a:pt x="48" y="489"/>
                    <a:pt x="58" y="648"/>
                  </a:cubicBezTo>
                  <a:cubicBezTo>
                    <a:pt x="66" y="772"/>
                    <a:pt x="108" y="885"/>
                    <a:pt x="175" y="989"/>
                  </a:cubicBezTo>
                  <a:cubicBezTo>
                    <a:pt x="216" y="1051"/>
                    <a:pt x="267" y="1104"/>
                    <a:pt x="316" y="1160"/>
                  </a:cubicBezTo>
                  <a:cubicBezTo>
                    <a:pt x="408" y="1264"/>
                    <a:pt x="499" y="1367"/>
                    <a:pt x="591" y="1471"/>
                  </a:cubicBezTo>
                  <a:cubicBezTo>
                    <a:pt x="615" y="1498"/>
                    <a:pt x="644" y="1499"/>
                    <a:pt x="667" y="1473"/>
                  </a:cubicBezTo>
                  <a:cubicBezTo>
                    <a:pt x="787" y="1337"/>
                    <a:pt x="907" y="1203"/>
                    <a:pt x="1025" y="1067"/>
                  </a:cubicBezTo>
                  <a:cubicBezTo>
                    <a:pt x="1128" y="949"/>
                    <a:pt x="1189" y="810"/>
                    <a:pt x="1201" y="655"/>
                  </a:cubicBezTo>
                  <a:cubicBezTo>
                    <a:pt x="1214" y="492"/>
                    <a:pt x="1161" y="349"/>
                    <a:pt x="1050" y="230"/>
                  </a:cubicBezTo>
                  <a:cubicBezTo>
                    <a:pt x="918" y="89"/>
                    <a:pt x="754" y="30"/>
                    <a:pt x="563" y="49"/>
                  </a:cubicBezTo>
                  <a:cubicBezTo>
                    <a:pt x="470" y="59"/>
                    <a:pt x="385" y="92"/>
                    <a:pt x="307" y="144"/>
                  </a:cubicBezTo>
                  <a:cubicBezTo>
                    <a:pt x="303" y="147"/>
                    <a:pt x="299" y="150"/>
                    <a:pt x="295" y="153"/>
                  </a:cubicBezTo>
                  <a:cubicBezTo>
                    <a:pt x="282" y="161"/>
                    <a:pt x="269" y="158"/>
                    <a:pt x="262" y="148"/>
                  </a:cubicBezTo>
                  <a:cubicBezTo>
                    <a:pt x="255" y="137"/>
                    <a:pt x="257" y="124"/>
                    <a:pt x="270" y="116"/>
                  </a:cubicBezTo>
                  <a:cubicBezTo>
                    <a:pt x="305" y="95"/>
                    <a:pt x="340" y="73"/>
                    <a:pt x="377" y="55"/>
                  </a:cubicBezTo>
                  <a:cubicBezTo>
                    <a:pt x="440" y="25"/>
                    <a:pt x="507" y="8"/>
                    <a:pt x="576" y="3"/>
                  </a:cubicBezTo>
                  <a:cubicBezTo>
                    <a:pt x="580" y="3"/>
                    <a:pt x="584" y="1"/>
                    <a:pt x="588" y="0"/>
                  </a:cubicBezTo>
                  <a:cubicBezTo>
                    <a:pt x="616" y="0"/>
                    <a:pt x="644" y="0"/>
                    <a:pt x="67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1A9475A-5560-4252-AA93-C7C06D407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1500" y="642938"/>
              <a:ext cx="1301750" cy="1301750"/>
            </a:xfrm>
            <a:custGeom>
              <a:avLst/>
              <a:gdLst>
                <a:gd name="T0" fmla="*/ 1 w 934"/>
                <a:gd name="T1" fmla="*/ 468 h 935"/>
                <a:gd name="T2" fmla="*/ 464 w 934"/>
                <a:gd name="T3" fmla="*/ 1 h 935"/>
                <a:gd name="T4" fmla="*/ 933 w 934"/>
                <a:gd name="T5" fmla="*/ 467 h 935"/>
                <a:gd name="T6" fmla="*/ 467 w 934"/>
                <a:gd name="T7" fmla="*/ 934 h 935"/>
                <a:gd name="T8" fmla="*/ 1 w 934"/>
                <a:gd name="T9" fmla="*/ 468 h 935"/>
                <a:gd name="T10" fmla="*/ 45 w 934"/>
                <a:gd name="T11" fmla="*/ 468 h 935"/>
                <a:gd name="T12" fmla="*/ 467 w 934"/>
                <a:gd name="T13" fmla="*/ 889 h 935"/>
                <a:gd name="T14" fmla="*/ 888 w 934"/>
                <a:gd name="T15" fmla="*/ 468 h 935"/>
                <a:gd name="T16" fmla="*/ 467 w 934"/>
                <a:gd name="T17" fmla="*/ 46 h 935"/>
                <a:gd name="T18" fmla="*/ 45 w 934"/>
                <a:gd name="T19" fmla="*/ 468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4" h="935">
                  <a:moveTo>
                    <a:pt x="1" y="468"/>
                  </a:moveTo>
                  <a:cubicBezTo>
                    <a:pt x="0" y="212"/>
                    <a:pt x="208" y="3"/>
                    <a:pt x="464" y="1"/>
                  </a:cubicBezTo>
                  <a:cubicBezTo>
                    <a:pt x="722" y="0"/>
                    <a:pt x="932" y="209"/>
                    <a:pt x="933" y="467"/>
                  </a:cubicBezTo>
                  <a:cubicBezTo>
                    <a:pt x="934" y="724"/>
                    <a:pt x="724" y="934"/>
                    <a:pt x="467" y="934"/>
                  </a:cubicBezTo>
                  <a:cubicBezTo>
                    <a:pt x="210" y="935"/>
                    <a:pt x="2" y="726"/>
                    <a:pt x="1" y="468"/>
                  </a:cubicBezTo>
                  <a:close/>
                  <a:moveTo>
                    <a:pt x="45" y="468"/>
                  </a:moveTo>
                  <a:cubicBezTo>
                    <a:pt x="45" y="700"/>
                    <a:pt x="235" y="889"/>
                    <a:pt x="467" y="889"/>
                  </a:cubicBezTo>
                  <a:cubicBezTo>
                    <a:pt x="699" y="889"/>
                    <a:pt x="889" y="700"/>
                    <a:pt x="888" y="468"/>
                  </a:cubicBezTo>
                  <a:cubicBezTo>
                    <a:pt x="888" y="235"/>
                    <a:pt x="699" y="46"/>
                    <a:pt x="467" y="46"/>
                  </a:cubicBezTo>
                  <a:cubicBezTo>
                    <a:pt x="234" y="46"/>
                    <a:pt x="45" y="236"/>
                    <a:pt x="45" y="4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45CED9C-43AD-402A-B52F-6B219B27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513" y="858838"/>
              <a:ext cx="855662" cy="854075"/>
            </a:xfrm>
            <a:custGeom>
              <a:avLst/>
              <a:gdLst>
                <a:gd name="T0" fmla="*/ 0 w 614"/>
                <a:gd name="T1" fmla="*/ 226 h 613"/>
                <a:gd name="T2" fmla="*/ 63 w 614"/>
                <a:gd name="T3" fmla="*/ 49 h 613"/>
                <a:gd name="T4" fmla="*/ 218 w 614"/>
                <a:gd name="T5" fmla="*/ 49 h 613"/>
                <a:gd name="T6" fmla="*/ 272 w 614"/>
                <a:gd name="T7" fmla="*/ 139 h 613"/>
                <a:gd name="T8" fmla="*/ 241 w 614"/>
                <a:gd name="T9" fmla="*/ 222 h 613"/>
                <a:gd name="T10" fmla="*/ 226 w 614"/>
                <a:gd name="T11" fmla="*/ 234 h 613"/>
                <a:gd name="T12" fmla="*/ 211 w 614"/>
                <a:gd name="T13" fmla="*/ 284 h 613"/>
                <a:gd name="T14" fmla="*/ 308 w 614"/>
                <a:gd name="T15" fmla="*/ 401 h 613"/>
                <a:gd name="T16" fmla="*/ 380 w 614"/>
                <a:gd name="T17" fmla="*/ 386 h 613"/>
                <a:gd name="T18" fmla="*/ 397 w 614"/>
                <a:gd name="T19" fmla="*/ 366 h 613"/>
                <a:gd name="T20" fmla="*/ 492 w 614"/>
                <a:gd name="T21" fmla="*/ 341 h 613"/>
                <a:gd name="T22" fmla="*/ 579 w 614"/>
                <a:gd name="T23" fmla="*/ 391 h 613"/>
                <a:gd name="T24" fmla="*/ 599 w 614"/>
                <a:gd name="T25" fmla="*/ 488 h 613"/>
                <a:gd name="T26" fmla="*/ 578 w 614"/>
                <a:gd name="T27" fmla="*/ 524 h 613"/>
                <a:gd name="T28" fmla="*/ 473 w 614"/>
                <a:gd name="T29" fmla="*/ 599 h 613"/>
                <a:gd name="T30" fmla="*/ 438 w 614"/>
                <a:gd name="T31" fmla="*/ 588 h 613"/>
                <a:gd name="T32" fmla="*/ 457 w 614"/>
                <a:gd name="T33" fmla="*/ 557 h 613"/>
                <a:gd name="T34" fmla="*/ 539 w 614"/>
                <a:gd name="T35" fmla="*/ 501 h 613"/>
                <a:gd name="T36" fmla="*/ 558 w 614"/>
                <a:gd name="T37" fmla="*/ 471 h 613"/>
                <a:gd name="T38" fmla="*/ 540 w 614"/>
                <a:gd name="T39" fmla="*/ 417 h 613"/>
                <a:gd name="T40" fmla="*/ 487 w 614"/>
                <a:gd name="T41" fmla="*/ 386 h 613"/>
                <a:gd name="T42" fmla="*/ 426 w 614"/>
                <a:gd name="T43" fmla="*/ 401 h 613"/>
                <a:gd name="T44" fmla="*/ 407 w 614"/>
                <a:gd name="T45" fmla="*/ 424 h 613"/>
                <a:gd name="T46" fmla="*/ 310 w 614"/>
                <a:gd name="T47" fmla="*/ 450 h 613"/>
                <a:gd name="T48" fmla="*/ 270 w 614"/>
                <a:gd name="T49" fmla="*/ 431 h 613"/>
                <a:gd name="T50" fmla="*/ 172 w 614"/>
                <a:gd name="T51" fmla="*/ 307 h 613"/>
                <a:gd name="T52" fmla="*/ 205 w 614"/>
                <a:gd name="T53" fmla="*/ 194 h 613"/>
                <a:gd name="T54" fmla="*/ 229 w 614"/>
                <a:gd name="T55" fmla="*/ 154 h 613"/>
                <a:gd name="T56" fmla="*/ 152 w 614"/>
                <a:gd name="T57" fmla="*/ 59 h 613"/>
                <a:gd name="T58" fmla="*/ 111 w 614"/>
                <a:gd name="T59" fmla="*/ 67 h 613"/>
                <a:gd name="T60" fmla="*/ 49 w 614"/>
                <a:gd name="T61" fmla="*/ 175 h 613"/>
                <a:gd name="T62" fmla="*/ 71 w 614"/>
                <a:gd name="T63" fmla="*/ 321 h 613"/>
                <a:gd name="T64" fmla="*/ 325 w 614"/>
                <a:gd name="T65" fmla="*/ 556 h 613"/>
                <a:gd name="T66" fmla="*/ 360 w 614"/>
                <a:gd name="T67" fmla="*/ 566 h 613"/>
                <a:gd name="T68" fmla="*/ 378 w 614"/>
                <a:gd name="T69" fmla="*/ 592 h 613"/>
                <a:gd name="T70" fmla="*/ 351 w 614"/>
                <a:gd name="T71" fmla="*/ 609 h 613"/>
                <a:gd name="T72" fmla="*/ 256 w 614"/>
                <a:gd name="T73" fmla="*/ 574 h 613"/>
                <a:gd name="T74" fmla="*/ 18 w 614"/>
                <a:gd name="T75" fmla="*/ 309 h 613"/>
                <a:gd name="T76" fmla="*/ 0 w 614"/>
                <a:gd name="T77" fmla="*/ 226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4" h="613">
                  <a:moveTo>
                    <a:pt x="0" y="226"/>
                  </a:moveTo>
                  <a:cubicBezTo>
                    <a:pt x="3" y="149"/>
                    <a:pt x="18" y="93"/>
                    <a:pt x="63" y="49"/>
                  </a:cubicBezTo>
                  <a:cubicBezTo>
                    <a:pt x="113" y="0"/>
                    <a:pt x="168" y="0"/>
                    <a:pt x="218" y="49"/>
                  </a:cubicBezTo>
                  <a:cubicBezTo>
                    <a:pt x="243" y="74"/>
                    <a:pt x="265" y="102"/>
                    <a:pt x="272" y="139"/>
                  </a:cubicBezTo>
                  <a:cubicBezTo>
                    <a:pt x="278" y="173"/>
                    <a:pt x="269" y="201"/>
                    <a:pt x="241" y="222"/>
                  </a:cubicBezTo>
                  <a:cubicBezTo>
                    <a:pt x="236" y="226"/>
                    <a:pt x="231" y="230"/>
                    <a:pt x="226" y="234"/>
                  </a:cubicBezTo>
                  <a:cubicBezTo>
                    <a:pt x="210" y="247"/>
                    <a:pt x="204" y="264"/>
                    <a:pt x="211" y="284"/>
                  </a:cubicBezTo>
                  <a:cubicBezTo>
                    <a:pt x="229" y="334"/>
                    <a:pt x="261" y="374"/>
                    <a:pt x="308" y="401"/>
                  </a:cubicBezTo>
                  <a:cubicBezTo>
                    <a:pt x="338" y="418"/>
                    <a:pt x="357" y="413"/>
                    <a:pt x="380" y="386"/>
                  </a:cubicBezTo>
                  <a:cubicBezTo>
                    <a:pt x="386" y="379"/>
                    <a:pt x="391" y="372"/>
                    <a:pt x="397" y="366"/>
                  </a:cubicBezTo>
                  <a:cubicBezTo>
                    <a:pt x="424" y="337"/>
                    <a:pt x="457" y="326"/>
                    <a:pt x="492" y="341"/>
                  </a:cubicBezTo>
                  <a:cubicBezTo>
                    <a:pt x="523" y="354"/>
                    <a:pt x="552" y="371"/>
                    <a:pt x="579" y="391"/>
                  </a:cubicBezTo>
                  <a:cubicBezTo>
                    <a:pt x="608" y="413"/>
                    <a:pt x="614" y="451"/>
                    <a:pt x="599" y="488"/>
                  </a:cubicBezTo>
                  <a:cubicBezTo>
                    <a:pt x="594" y="501"/>
                    <a:pt x="587" y="513"/>
                    <a:pt x="578" y="524"/>
                  </a:cubicBezTo>
                  <a:cubicBezTo>
                    <a:pt x="550" y="558"/>
                    <a:pt x="515" y="583"/>
                    <a:pt x="473" y="599"/>
                  </a:cubicBezTo>
                  <a:cubicBezTo>
                    <a:pt x="456" y="606"/>
                    <a:pt x="443" y="602"/>
                    <a:pt x="438" y="588"/>
                  </a:cubicBezTo>
                  <a:cubicBezTo>
                    <a:pt x="434" y="575"/>
                    <a:pt x="440" y="564"/>
                    <a:pt x="457" y="557"/>
                  </a:cubicBezTo>
                  <a:cubicBezTo>
                    <a:pt x="489" y="545"/>
                    <a:pt x="516" y="526"/>
                    <a:pt x="539" y="501"/>
                  </a:cubicBezTo>
                  <a:cubicBezTo>
                    <a:pt x="547" y="492"/>
                    <a:pt x="553" y="482"/>
                    <a:pt x="558" y="471"/>
                  </a:cubicBezTo>
                  <a:cubicBezTo>
                    <a:pt x="567" y="448"/>
                    <a:pt x="561" y="430"/>
                    <a:pt x="540" y="417"/>
                  </a:cubicBezTo>
                  <a:cubicBezTo>
                    <a:pt x="523" y="406"/>
                    <a:pt x="506" y="395"/>
                    <a:pt x="487" y="386"/>
                  </a:cubicBezTo>
                  <a:cubicBezTo>
                    <a:pt x="461" y="374"/>
                    <a:pt x="445" y="379"/>
                    <a:pt x="426" y="401"/>
                  </a:cubicBezTo>
                  <a:cubicBezTo>
                    <a:pt x="419" y="408"/>
                    <a:pt x="413" y="416"/>
                    <a:pt x="407" y="424"/>
                  </a:cubicBezTo>
                  <a:cubicBezTo>
                    <a:pt x="380" y="453"/>
                    <a:pt x="348" y="462"/>
                    <a:pt x="310" y="450"/>
                  </a:cubicBezTo>
                  <a:cubicBezTo>
                    <a:pt x="296" y="446"/>
                    <a:pt x="282" y="439"/>
                    <a:pt x="270" y="431"/>
                  </a:cubicBezTo>
                  <a:cubicBezTo>
                    <a:pt x="225" y="400"/>
                    <a:pt x="192" y="358"/>
                    <a:pt x="172" y="307"/>
                  </a:cubicBezTo>
                  <a:cubicBezTo>
                    <a:pt x="153" y="261"/>
                    <a:pt x="165" y="223"/>
                    <a:pt x="205" y="194"/>
                  </a:cubicBezTo>
                  <a:cubicBezTo>
                    <a:pt x="219" y="184"/>
                    <a:pt x="230" y="173"/>
                    <a:pt x="229" y="154"/>
                  </a:cubicBezTo>
                  <a:cubicBezTo>
                    <a:pt x="226" y="121"/>
                    <a:pt x="184" y="68"/>
                    <a:pt x="152" y="59"/>
                  </a:cubicBezTo>
                  <a:cubicBezTo>
                    <a:pt x="137" y="54"/>
                    <a:pt x="124" y="59"/>
                    <a:pt x="111" y="67"/>
                  </a:cubicBezTo>
                  <a:cubicBezTo>
                    <a:pt x="74" y="93"/>
                    <a:pt x="56" y="131"/>
                    <a:pt x="49" y="175"/>
                  </a:cubicBezTo>
                  <a:cubicBezTo>
                    <a:pt x="41" y="226"/>
                    <a:pt x="48" y="276"/>
                    <a:pt x="71" y="321"/>
                  </a:cubicBezTo>
                  <a:cubicBezTo>
                    <a:pt x="125" y="433"/>
                    <a:pt x="211" y="510"/>
                    <a:pt x="325" y="556"/>
                  </a:cubicBezTo>
                  <a:cubicBezTo>
                    <a:pt x="336" y="561"/>
                    <a:pt x="349" y="563"/>
                    <a:pt x="360" y="566"/>
                  </a:cubicBezTo>
                  <a:cubicBezTo>
                    <a:pt x="374" y="570"/>
                    <a:pt x="381" y="580"/>
                    <a:pt x="378" y="592"/>
                  </a:cubicBezTo>
                  <a:cubicBezTo>
                    <a:pt x="376" y="605"/>
                    <a:pt x="364" y="613"/>
                    <a:pt x="351" y="609"/>
                  </a:cubicBezTo>
                  <a:cubicBezTo>
                    <a:pt x="319" y="598"/>
                    <a:pt x="285" y="590"/>
                    <a:pt x="256" y="574"/>
                  </a:cubicBezTo>
                  <a:cubicBezTo>
                    <a:pt x="146" y="513"/>
                    <a:pt x="61" y="429"/>
                    <a:pt x="18" y="309"/>
                  </a:cubicBezTo>
                  <a:cubicBezTo>
                    <a:pt x="7" y="278"/>
                    <a:pt x="4" y="244"/>
                    <a:pt x="0" y="2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F3BFFD7F-1209-4CB9-BCB0-E1FABDAF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1736" y="358051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94639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02F2E-E5EB-4987-A3E2-CA4B12493461}"/>
              </a:ext>
            </a:extLst>
          </p:cNvPr>
          <p:cNvSpPr txBox="1"/>
          <p:nvPr/>
        </p:nvSpPr>
        <p:spPr>
          <a:xfrm>
            <a:off x="1341884" y="2413337"/>
            <a:ext cx="734481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A031FBC5-50F6-4E5E-8A40-085156E1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28" y="6309320"/>
            <a:ext cx="2088232" cy="3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BC5093-BF6F-4F85-B04F-DD906CB1F578}"/>
              </a:ext>
            </a:extLst>
          </p:cNvPr>
          <p:cNvSpPr txBox="1"/>
          <p:nvPr/>
        </p:nvSpPr>
        <p:spPr>
          <a:xfrm>
            <a:off x="1341884" y="3689969"/>
            <a:ext cx="7344816" cy="6127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2BED46-FF98-4A83-A5B3-9B4E330BA5CB}"/>
              </a:ext>
            </a:extLst>
          </p:cNvPr>
          <p:cNvGrpSpPr/>
          <p:nvPr/>
        </p:nvGrpSpPr>
        <p:grpSpPr>
          <a:xfrm>
            <a:off x="10270876" y="590140"/>
            <a:ext cx="1425135" cy="422741"/>
            <a:chOff x="9588785" y="590140"/>
            <a:chExt cx="1425135" cy="422741"/>
          </a:xfrm>
        </p:grpSpPr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9AB0DB0F-968E-4072-953E-D639C767B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78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0B0240C-C6A9-4C3D-BE43-6ADBD128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228CCABC-0FC7-4604-A3E9-A37347F08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05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B89420D9-61E4-49B7-A4D2-D7955D8C3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689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DF184-720D-403E-9623-A3A748E21113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AF897D-031A-4521-ABAB-D005679ED832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4B5732-A488-4E57-A284-CB7F362592BC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58165A-C5CA-4462-BE38-D90448C09BC6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965F06-49B2-4611-A8DE-F8112BB77026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8F0929-1E5E-4D12-85A1-E8D81ED643F5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AF5AC0-E2E2-4CCA-B97E-2A6BC1CCA881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5A82E3-7DC6-48A6-8684-C6D32EB37B46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A70673-2C03-460A-AEA9-969C7DA03B60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B83747-8B26-49A1-898F-E521B449EDF2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E9E3B4-00E6-4D9F-8866-94AC877F2C14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F86340-E4A0-4A98-A24D-D01C50C4DD4F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1DF450-F281-4128-87AC-E550C0996F58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55111F-F0CE-491B-A084-3C662FEE7CF3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6C11E8-2685-4F5A-99F4-E7C068BAFFBD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AACBA-CBE7-478F-9665-67F7C097895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974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77623" y="962863"/>
            <a:ext cx="1440160" cy="2140515"/>
            <a:chOff x="4567237" y="1738422"/>
            <a:chExt cx="3054350" cy="453072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8B306E6-271D-47C2-88D1-577BA40E2681}"/>
                </a:ext>
              </a:extLst>
            </p:cNvPr>
            <p:cNvGrpSpPr/>
            <p:nvPr/>
          </p:nvGrpSpPr>
          <p:grpSpPr>
            <a:xfrm>
              <a:off x="4567237" y="1738422"/>
              <a:ext cx="3054350" cy="3563937"/>
              <a:chOff x="4567237" y="1738422"/>
              <a:chExt cx="3054350" cy="3563937"/>
            </a:xfrm>
            <a:gradFill>
              <a:gsLst>
                <a:gs pos="0">
                  <a:srgbClr val="20659E"/>
                </a:gs>
                <a:gs pos="85000">
                  <a:srgbClr val="2DBCCA"/>
                </a:gs>
              </a:gsLst>
              <a:lin ang="13500000" scaled="1"/>
            </a:gradFill>
          </p:grpSpPr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FD6689EC-7D95-4226-9AEA-3DCBAD0EB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274" y="3025884"/>
                <a:ext cx="1439863" cy="2276475"/>
              </a:xfrm>
              <a:custGeom>
                <a:avLst/>
                <a:gdLst>
                  <a:gd name="T0" fmla="*/ 40 w 1549"/>
                  <a:gd name="T1" fmla="*/ 1110 h 2449"/>
                  <a:gd name="T2" fmla="*/ 109 w 1549"/>
                  <a:gd name="T3" fmla="*/ 1086 h 2449"/>
                  <a:gd name="T4" fmla="*/ 188 w 1549"/>
                  <a:gd name="T5" fmla="*/ 1077 h 2449"/>
                  <a:gd name="T6" fmla="*/ 545 w 1549"/>
                  <a:gd name="T7" fmla="*/ 1434 h 2449"/>
                  <a:gd name="T8" fmla="*/ 188 w 1549"/>
                  <a:gd name="T9" fmla="*/ 1791 h 2449"/>
                  <a:gd name="T10" fmla="*/ 109 w 1549"/>
                  <a:gd name="T11" fmla="*/ 1782 h 2449"/>
                  <a:gd name="T12" fmla="*/ 40 w 1549"/>
                  <a:gd name="T13" fmla="*/ 1759 h 2449"/>
                  <a:gd name="T14" fmla="*/ 0 w 1549"/>
                  <a:gd name="T15" fmla="*/ 1746 h 2449"/>
                  <a:gd name="T16" fmla="*/ 0 w 1549"/>
                  <a:gd name="T17" fmla="*/ 2448 h 2449"/>
                  <a:gd name="T18" fmla="*/ 58 w 1549"/>
                  <a:gd name="T19" fmla="*/ 2449 h 2449"/>
                  <a:gd name="T20" fmla="*/ 524 w 1549"/>
                  <a:gd name="T21" fmla="*/ 2373 h 2449"/>
                  <a:gd name="T22" fmla="*/ 528 w 1549"/>
                  <a:gd name="T23" fmla="*/ 2361 h 2449"/>
                  <a:gd name="T24" fmla="*/ 828 w 1549"/>
                  <a:gd name="T25" fmla="*/ 1616 h 2449"/>
                  <a:gd name="T26" fmla="*/ 971 w 1549"/>
                  <a:gd name="T27" fmla="*/ 1464 h 2449"/>
                  <a:gd name="T28" fmla="*/ 1549 w 1549"/>
                  <a:gd name="T29" fmla="*/ 578 h 2449"/>
                  <a:gd name="T30" fmla="*/ 1099 w 1549"/>
                  <a:gd name="T31" fmla="*/ 578 h 2449"/>
                  <a:gd name="T32" fmla="*/ 1086 w 1549"/>
                  <a:gd name="T33" fmla="*/ 568 h 2449"/>
                  <a:gd name="T34" fmla="*/ 1038 w 1549"/>
                  <a:gd name="T35" fmla="*/ 435 h 2449"/>
                  <a:gd name="T36" fmla="*/ 1049 w 1549"/>
                  <a:gd name="T37" fmla="*/ 393 h 2449"/>
                  <a:gd name="T38" fmla="*/ 1060 w 1549"/>
                  <a:gd name="T39" fmla="*/ 369 h 2449"/>
                  <a:gd name="T40" fmla="*/ 1081 w 1549"/>
                  <a:gd name="T41" fmla="*/ 290 h 2449"/>
                  <a:gd name="T42" fmla="*/ 1082 w 1549"/>
                  <a:gd name="T43" fmla="*/ 263 h 2449"/>
                  <a:gd name="T44" fmla="*/ 819 w 1549"/>
                  <a:gd name="T45" fmla="*/ 0 h 2449"/>
                  <a:gd name="T46" fmla="*/ 555 w 1549"/>
                  <a:gd name="T47" fmla="*/ 263 h 2449"/>
                  <a:gd name="T48" fmla="*/ 578 w 1549"/>
                  <a:gd name="T49" fmla="*/ 369 h 2449"/>
                  <a:gd name="T50" fmla="*/ 588 w 1549"/>
                  <a:gd name="T51" fmla="*/ 392 h 2449"/>
                  <a:gd name="T52" fmla="*/ 599 w 1549"/>
                  <a:gd name="T53" fmla="*/ 435 h 2449"/>
                  <a:gd name="T54" fmla="*/ 600 w 1549"/>
                  <a:gd name="T55" fmla="*/ 443 h 2449"/>
                  <a:gd name="T56" fmla="*/ 601 w 1549"/>
                  <a:gd name="T57" fmla="*/ 461 h 2449"/>
                  <a:gd name="T58" fmla="*/ 551 w 1549"/>
                  <a:gd name="T59" fmla="*/ 568 h 2449"/>
                  <a:gd name="T60" fmla="*/ 539 w 1549"/>
                  <a:gd name="T61" fmla="*/ 578 h 2449"/>
                  <a:gd name="T62" fmla="*/ 0 w 1549"/>
                  <a:gd name="T63" fmla="*/ 578 h 2449"/>
                  <a:gd name="T64" fmla="*/ 0 w 1549"/>
                  <a:gd name="T65" fmla="*/ 1122 h 2449"/>
                  <a:gd name="T66" fmla="*/ 40 w 1549"/>
                  <a:gd name="T67" fmla="*/ 1110 h 2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9" h="2449">
                    <a:moveTo>
                      <a:pt x="40" y="1110"/>
                    </a:moveTo>
                    <a:cubicBezTo>
                      <a:pt x="109" y="1086"/>
                      <a:pt x="109" y="1086"/>
                      <a:pt x="109" y="1086"/>
                    </a:cubicBezTo>
                    <a:cubicBezTo>
                      <a:pt x="135" y="1080"/>
                      <a:pt x="161" y="1077"/>
                      <a:pt x="188" y="1077"/>
                    </a:cubicBezTo>
                    <a:cubicBezTo>
                      <a:pt x="385" y="1077"/>
                      <a:pt x="545" y="1237"/>
                      <a:pt x="545" y="1434"/>
                    </a:cubicBezTo>
                    <a:cubicBezTo>
                      <a:pt x="545" y="1631"/>
                      <a:pt x="385" y="1791"/>
                      <a:pt x="188" y="1791"/>
                    </a:cubicBezTo>
                    <a:cubicBezTo>
                      <a:pt x="161" y="1791"/>
                      <a:pt x="135" y="1788"/>
                      <a:pt x="109" y="1782"/>
                    </a:cubicBezTo>
                    <a:cubicBezTo>
                      <a:pt x="40" y="1759"/>
                      <a:pt x="40" y="1759"/>
                      <a:pt x="40" y="1759"/>
                    </a:cubicBezTo>
                    <a:cubicBezTo>
                      <a:pt x="34" y="1756"/>
                      <a:pt x="18" y="1748"/>
                      <a:pt x="0" y="1746"/>
                    </a:cubicBezTo>
                    <a:cubicBezTo>
                      <a:pt x="0" y="2448"/>
                      <a:pt x="0" y="2448"/>
                      <a:pt x="0" y="2448"/>
                    </a:cubicBezTo>
                    <a:cubicBezTo>
                      <a:pt x="16" y="2449"/>
                      <a:pt x="36" y="2449"/>
                      <a:pt x="58" y="2449"/>
                    </a:cubicBezTo>
                    <a:cubicBezTo>
                      <a:pt x="353" y="2449"/>
                      <a:pt x="492" y="2410"/>
                      <a:pt x="524" y="2373"/>
                    </a:cubicBezTo>
                    <a:cubicBezTo>
                      <a:pt x="529" y="2368"/>
                      <a:pt x="529" y="2364"/>
                      <a:pt x="528" y="2361"/>
                    </a:cubicBezTo>
                    <a:cubicBezTo>
                      <a:pt x="528" y="2357"/>
                      <a:pt x="492" y="1984"/>
                      <a:pt x="828" y="1616"/>
                    </a:cubicBezTo>
                    <a:cubicBezTo>
                      <a:pt x="874" y="1565"/>
                      <a:pt x="923" y="1514"/>
                      <a:pt x="971" y="1464"/>
                    </a:cubicBezTo>
                    <a:cubicBezTo>
                      <a:pt x="1210" y="1216"/>
                      <a:pt x="1456" y="959"/>
                      <a:pt x="1549" y="578"/>
                    </a:cubicBezTo>
                    <a:cubicBezTo>
                      <a:pt x="1099" y="578"/>
                      <a:pt x="1099" y="578"/>
                      <a:pt x="1099" y="578"/>
                    </a:cubicBezTo>
                    <a:cubicBezTo>
                      <a:pt x="1086" y="568"/>
                      <a:pt x="1086" y="568"/>
                      <a:pt x="1086" y="568"/>
                    </a:cubicBezTo>
                    <a:cubicBezTo>
                      <a:pt x="1040" y="531"/>
                      <a:pt x="1032" y="479"/>
                      <a:pt x="1038" y="435"/>
                    </a:cubicBezTo>
                    <a:cubicBezTo>
                      <a:pt x="1049" y="393"/>
                      <a:pt x="1049" y="393"/>
                      <a:pt x="1049" y="393"/>
                    </a:cubicBezTo>
                    <a:cubicBezTo>
                      <a:pt x="1052" y="384"/>
                      <a:pt x="1056" y="376"/>
                      <a:pt x="1060" y="369"/>
                    </a:cubicBezTo>
                    <a:cubicBezTo>
                      <a:pt x="1071" y="344"/>
                      <a:pt x="1078" y="317"/>
                      <a:pt x="1081" y="290"/>
                    </a:cubicBezTo>
                    <a:cubicBezTo>
                      <a:pt x="1082" y="281"/>
                      <a:pt x="1082" y="272"/>
                      <a:pt x="1082" y="263"/>
                    </a:cubicBezTo>
                    <a:cubicBezTo>
                      <a:pt x="1082" y="118"/>
                      <a:pt x="964" y="0"/>
                      <a:pt x="819" y="0"/>
                    </a:cubicBezTo>
                    <a:cubicBezTo>
                      <a:pt x="674" y="0"/>
                      <a:pt x="555" y="118"/>
                      <a:pt x="555" y="263"/>
                    </a:cubicBezTo>
                    <a:cubicBezTo>
                      <a:pt x="555" y="300"/>
                      <a:pt x="563" y="335"/>
                      <a:pt x="578" y="369"/>
                    </a:cubicBezTo>
                    <a:cubicBezTo>
                      <a:pt x="581" y="376"/>
                      <a:pt x="585" y="384"/>
                      <a:pt x="588" y="392"/>
                    </a:cubicBezTo>
                    <a:cubicBezTo>
                      <a:pt x="599" y="435"/>
                      <a:pt x="599" y="435"/>
                      <a:pt x="599" y="435"/>
                    </a:cubicBezTo>
                    <a:cubicBezTo>
                      <a:pt x="599" y="438"/>
                      <a:pt x="600" y="441"/>
                      <a:pt x="600" y="443"/>
                    </a:cubicBezTo>
                    <a:cubicBezTo>
                      <a:pt x="601" y="449"/>
                      <a:pt x="601" y="455"/>
                      <a:pt x="601" y="461"/>
                    </a:cubicBezTo>
                    <a:cubicBezTo>
                      <a:pt x="601" y="498"/>
                      <a:pt x="589" y="538"/>
                      <a:pt x="551" y="568"/>
                    </a:cubicBezTo>
                    <a:cubicBezTo>
                      <a:pt x="539" y="578"/>
                      <a:pt x="539" y="578"/>
                      <a:pt x="539" y="578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0" y="1122"/>
                      <a:pt x="0" y="1122"/>
                      <a:pt x="0" y="1122"/>
                    </a:cubicBezTo>
                    <a:cubicBezTo>
                      <a:pt x="18" y="1120"/>
                      <a:pt x="34" y="1113"/>
                      <a:pt x="40" y="1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0AC27ED7-C540-453F-806D-CB2E30344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7" y="1738422"/>
                <a:ext cx="2000250" cy="1738312"/>
              </a:xfrm>
              <a:custGeom>
                <a:avLst/>
                <a:gdLst>
                  <a:gd name="T0" fmla="*/ 536 w 2151"/>
                  <a:gd name="T1" fmla="*/ 582 h 1869"/>
                  <a:gd name="T2" fmla="*/ 463 w 2151"/>
                  <a:gd name="T3" fmla="*/ 602 h 1869"/>
                  <a:gd name="T4" fmla="*/ 436 w 2151"/>
                  <a:gd name="T5" fmla="*/ 600 h 1869"/>
                  <a:gd name="T6" fmla="*/ 391 w 2151"/>
                  <a:gd name="T7" fmla="*/ 588 h 1869"/>
                  <a:gd name="T8" fmla="*/ 370 w 2151"/>
                  <a:gd name="T9" fmla="*/ 579 h 1869"/>
                  <a:gd name="T10" fmla="*/ 370 w 2151"/>
                  <a:gd name="T11" fmla="*/ 579 h 1869"/>
                  <a:gd name="T12" fmla="*/ 264 w 2151"/>
                  <a:gd name="T13" fmla="*/ 556 h 1869"/>
                  <a:gd name="T14" fmla="*/ 0 w 2151"/>
                  <a:gd name="T15" fmla="*/ 819 h 1869"/>
                  <a:gd name="T16" fmla="*/ 116 w 2151"/>
                  <a:gd name="T17" fmla="*/ 1037 h 1869"/>
                  <a:gd name="T18" fmla="*/ 262 w 2151"/>
                  <a:gd name="T19" fmla="*/ 1081 h 1869"/>
                  <a:gd name="T20" fmla="*/ 368 w 2151"/>
                  <a:gd name="T21" fmla="*/ 1059 h 1869"/>
                  <a:gd name="T22" fmla="*/ 368 w 2151"/>
                  <a:gd name="T23" fmla="*/ 1059 h 1869"/>
                  <a:gd name="T24" fmla="*/ 388 w 2151"/>
                  <a:gd name="T25" fmla="*/ 1050 h 1869"/>
                  <a:gd name="T26" fmla="*/ 434 w 2151"/>
                  <a:gd name="T27" fmla="*/ 1038 h 1869"/>
                  <a:gd name="T28" fmla="*/ 461 w 2151"/>
                  <a:gd name="T29" fmla="*/ 1035 h 1869"/>
                  <a:gd name="T30" fmla="*/ 534 w 2151"/>
                  <a:gd name="T31" fmla="*/ 1056 h 1869"/>
                  <a:gd name="T32" fmla="*/ 555 w 2151"/>
                  <a:gd name="T33" fmla="*/ 1069 h 1869"/>
                  <a:gd name="T34" fmla="*/ 555 w 2151"/>
                  <a:gd name="T35" fmla="*/ 1070 h 1869"/>
                  <a:gd name="T36" fmla="*/ 557 w 2151"/>
                  <a:gd name="T37" fmla="*/ 1071 h 1869"/>
                  <a:gd name="T38" fmla="*/ 556 w 2151"/>
                  <a:gd name="T39" fmla="*/ 1869 h 1869"/>
                  <a:gd name="T40" fmla="*/ 1057 w 2151"/>
                  <a:gd name="T41" fmla="*/ 1869 h 1869"/>
                  <a:gd name="T42" fmla="*/ 1049 w 2151"/>
                  <a:gd name="T43" fmla="*/ 1796 h 1869"/>
                  <a:gd name="T44" fmla="*/ 1026 w 2151"/>
                  <a:gd name="T45" fmla="*/ 1727 h 1869"/>
                  <a:gd name="T46" fmla="*/ 1026 w 2151"/>
                  <a:gd name="T47" fmla="*/ 1727 h 1869"/>
                  <a:gd name="T48" fmla="*/ 1026 w 2151"/>
                  <a:gd name="T49" fmla="*/ 1727 h 1869"/>
                  <a:gd name="T50" fmla="*/ 1017 w 2151"/>
                  <a:gd name="T51" fmla="*/ 1668 h 1869"/>
                  <a:gd name="T52" fmla="*/ 1017 w 2151"/>
                  <a:gd name="T53" fmla="*/ 1668 h 1869"/>
                  <a:gd name="T54" fmla="*/ 1017 w 2151"/>
                  <a:gd name="T55" fmla="*/ 1660 h 1869"/>
                  <a:gd name="T56" fmla="*/ 1017 w 2151"/>
                  <a:gd name="T57" fmla="*/ 1658 h 1869"/>
                  <a:gd name="T58" fmla="*/ 1017 w 2151"/>
                  <a:gd name="T59" fmla="*/ 1648 h 1869"/>
                  <a:gd name="T60" fmla="*/ 1374 w 2151"/>
                  <a:gd name="T61" fmla="*/ 1291 h 1869"/>
                  <a:gd name="T62" fmla="*/ 1731 w 2151"/>
                  <a:gd name="T63" fmla="*/ 1648 h 1869"/>
                  <a:gd name="T64" fmla="*/ 1722 w 2151"/>
                  <a:gd name="T65" fmla="*/ 1727 h 1869"/>
                  <a:gd name="T66" fmla="*/ 1698 w 2151"/>
                  <a:gd name="T67" fmla="*/ 1796 h 1869"/>
                  <a:gd name="T68" fmla="*/ 1685 w 2151"/>
                  <a:gd name="T69" fmla="*/ 1855 h 1869"/>
                  <a:gd name="T70" fmla="*/ 1687 w 2151"/>
                  <a:gd name="T71" fmla="*/ 1861 h 1869"/>
                  <a:gd name="T72" fmla="*/ 1690 w 2151"/>
                  <a:gd name="T73" fmla="*/ 1869 h 1869"/>
                  <a:gd name="T74" fmla="*/ 2123 w 2151"/>
                  <a:gd name="T75" fmla="*/ 1869 h 1869"/>
                  <a:gd name="T76" fmla="*/ 2119 w 2151"/>
                  <a:gd name="T77" fmla="*/ 1348 h 1869"/>
                  <a:gd name="T78" fmla="*/ 681 w 2151"/>
                  <a:gd name="T79" fmla="*/ 13 h 1869"/>
                  <a:gd name="T80" fmla="*/ 558 w 2151"/>
                  <a:gd name="T81" fmla="*/ 0 h 1869"/>
                  <a:gd name="T82" fmla="*/ 557 w 2151"/>
                  <a:gd name="T83" fmla="*/ 568 h 1869"/>
                  <a:gd name="T84" fmla="*/ 536 w 2151"/>
                  <a:gd name="T85" fmla="*/ 582 h 1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1" h="1869">
                    <a:moveTo>
                      <a:pt x="536" y="582"/>
                    </a:moveTo>
                    <a:cubicBezTo>
                      <a:pt x="514" y="595"/>
                      <a:pt x="490" y="602"/>
                      <a:pt x="463" y="602"/>
                    </a:cubicBezTo>
                    <a:cubicBezTo>
                      <a:pt x="453" y="602"/>
                      <a:pt x="444" y="601"/>
                      <a:pt x="436" y="600"/>
                    </a:cubicBezTo>
                    <a:cubicBezTo>
                      <a:pt x="391" y="588"/>
                      <a:pt x="391" y="588"/>
                      <a:pt x="391" y="588"/>
                    </a:cubicBezTo>
                    <a:cubicBezTo>
                      <a:pt x="382" y="584"/>
                      <a:pt x="375" y="581"/>
                      <a:pt x="370" y="579"/>
                    </a:cubicBezTo>
                    <a:cubicBezTo>
                      <a:pt x="370" y="579"/>
                      <a:pt x="370" y="579"/>
                      <a:pt x="370" y="579"/>
                    </a:cubicBezTo>
                    <a:cubicBezTo>
                      <a:pt x="336" y="564"/>
                      <a:pt x="301" y="556"/>
                      <a:pt x="264" y="556"/>
                    </a:cubicBezTo>
                    <a:cubicBezTo>
                      <a:pt x="119" y="556"/>
                      <a:pt x="0" y="674"/>
                      <a:pt x="0" y="819"/>
                    </a:cubicBezTo>
                    <a:cubicBezTo>
                      <a:pt x="0" y="909"/>
                      <a:pt x="46" y="989"/>
                      <a:pt x="116" y="1037"/>
                    </a:cubicBezTo>
                    <a:cubicBezTo>
                      <a:pt x="157" y="1065"/>
                      <a:pt x="208" y="1081"/>
                      <a:pt x="262" y="1081"/>
                    </a:cubicBezTo>
                    <a:cubicBezTo>
                      <a:pt x="299" y="1081"/>
                      <a:pt x="334" y="1074"/>
                      <a:pt x="368" y="1059"/>
                    </a:cubicBezTo>
                    <a:cubicBezTo>
                      <a:pt x="368" y="1059"/>
                      <a:pt x="368" y="1059"/>
                      <a:pt x="368" y="1059"/>
                    </a:cubicBezTo>
                    <a:cubicBezTo>
                      <a:pt x="373" y="1057"/>
                      <a:pt x="379" y="1053"/>
                      <a:pt x="388" y="1050"/>
                    </a:cubicBezTo>
                    <a:cubicBezTo>
                      <a:pt x="434" y="1038"/>
                      <a:pt x="434" y="1038"/>
                      <a:pt x="434" y="1038"/>
                    </a:cubicBezTo>
                    <a:cubicBezTo>
                      <a:pt x="442" y="1036"/>
                      <a:pt x="451" y="1035"/>
                      <a:pt x="461" y="1035"/>
                    </a:cubicBezTo>
                    <a:cubicBezTo>
                      <a:pt x="488" y="1035"/>
                      <a:pt x="512" y="1042"/>
                      <a:pt x="534" y="1056"/>
                    </a:cubicBezTo>
                    <a:cubicBezTo>
                      <a:pt x="555" y="1069"/>
                      <a:pt x="555" y="1069"/>
                      <a:pt x="555" y="1069"/>
                    </a:cubicBezTo>
                    <a:cubicBezTo>
                      <a:pt x="555" y="1070"/>
                      <a:pt x="555" y="1070"/>
                      <a:pt x="555" y="1070"/>
                    </a:cubicBezTo>
                    <a:cubicBezTo>
                      <a:pt x="557" y="1071"/>
                      <a:pt x="557" y="1071"/>
                      <a:pt x="557" y="1071"/>
                    </a:cubicBezTo>
                    <a:cubicBezTo>
                      <a:pt x="556" y="1869"/>
                      <a:pt x="556" y="1869"/>
                      <a:pt x="556" y="1869"/>
                    </a:cubicBezTo>
                    <a:cubicBezTo>
                      <a:pt x="1057" y="1869"/>
                      <a:pt x="1057" y="1869"/>
                      <a:pt x="1057" y="1869"/>
                    </a:cubicBezTo>
                    <a:cubicBezTo>
                      <a:pt x="1073" y="1841"/>
                      <a:pt x="1049" y="1796"/>
                      <a:pt x="1049" y="1796"/>
                    </a:cubicBezTo>
                    <a:cubicBezTo>
                      <a:pt x="1026" y="1727"/>
                      <a:pt x="1026" y="1727"/>
                      <a:pt x="1026" y="1727"/>
                    </a:cubicBezTo>
                    <a:cubicBezTo>
                      <a:pt x="1026" y="1727"/>
                      <a:pt x="1026" y="1727"/>
                      <a:pt x="1026" y="1727"/>
                    </a:cubicBezTo>
                    <a:cubicBezTo>
                      <a:pt x="1026" y="1727"/>
                      <a:pt x="1026" y="1727"/>
                      <a:pt x="1026" y="1727"/>
                    </a:cubicBezTo>
                    <a:cubicBezTo>
                      <a:pt x="1021" y="1707"/>
                      <a:pt x="1019" y="1688"/>
                      <a:pt x="1017" y="1668"/>
                    </a:cubicBezTo>
                    <a:cubicBezTo>
                      <a:pt x="1017" y="1668"/>
                      <a:pt x="1017" y="1668"/>
                      <a:pt x="1017" y="1668"/>
                    </a:cubicBezTo>
                    <a:cubicBezTo>
                      <a:pt x="1017" y="1665"/>
                      <a:pt x="1017" y="1663"/>
                      <a:pt x="1017" y="1660"/>
                    </a:cubicBezTo>
                    <a:cubicBezTo>
                      <a:pt x="1017" y="1660"/>
                      <a:pt x="1017" y="1659"/>
                      <a:pt x="1017" y="1658"/>
                    </a:cubicBezTo>
                    <a:cubicBezTo>
                      <a:pt x="1017" y="1655"/>
                      <a:pt x="1017" y="1651"/>
                      <a:pt x="1017" y="1648"/>
                    </a:cubicBezTo>
                    <a:cubicBezTo>
                      <a:pt x="1017" y="1451"/>
                      <a:pt x="1177" y="1291"/>
                      <a:pt x="1374" y="1291"/>
                    </a:cubicBezTo>
                    <a:cubicBezTo>
                      <a:pt x="1570" y="1291"/>
                      <a:pt x="1731" y="1451"/>
                      <a:pt x="1731" y="1648"/>
                    </a:cubicBezTo>
                    <a:cubicBezTo>
                      <a:pt x="1731" y="1675"/>
                      <a:pt x="1728" y="1701"/>
                      <a:pt x="1722" y="1727"/>
                    </a:cubicBezTo>
                    <a:cubicBezTo>
                      <a:pt x="1698" y="1796"/>
                      <a:pt x="1698" y="1796"/>
                      <a:pt x="1698" y="1796"/>
                    </a:cubicBezTo>
                    <a:cubicBezTo>
                      <a:pt x="1698" y="1796"/>
                      <a:pt x="1681" y="1828"/>
                      <a:pt x="1685" y="1855"/>
                    </a:cubicBezTo>
                    <a:cubicBezTo>
                      <a:pt x="1686" y="1857"/>
                      <a:pt x="1686" y="1859"/>
                      <a:pt x="1687" y="1861"/>
                    </a:cubicBezTo>
                    <a:cubicBezTo>
                      <a:pt x="1688" y="1864"/>
                      <a:pt x="1689" y="1867"/>
                      <a:pt x="1690" y="1869"/>
                    </a:cubicBezTo>
                    <a:cubicBezTo>
                      <a:pt x="2123" y="1869"/>
                      <a:pt x="2123" y="1869"/>
                      <a:pt x="2123" y="1869"/>
                    </a:cubicBezTo>
                    <a:cubicBezTo>
                      <a:pt x="2151" y="1707"/>
                      <a:pt x="2149" y="1536"/>
                      <a:pt x="2119" y="1348"/>
                    </a:cubicBezTo>
                    <a:cubicBezTo>
                      <a:pt x="2000" y="604"/>
                      <a:pt x="1516" y="155"/>
                      <a:pt x="681" y="13"/>
                    </a:cubicBezTo>
                    <a:cubicBezTo>
                      <a:pt x="640" y="6"/>
                      <a:pt x="599" y="2"/>
                      <a:pt x="558" y="0"/>
                    </a:cubicBezTo>
                    <a:cubicBezTo>
                      <a:pt x="557" y="568"/>
                      <a:pt x="557" y="568"/>
                      <a:pt x="557" y="568"/>
                    </a:cubicBezTo>
                    <a:lnTo>
                      <a:pt x="536" y="5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E96A97BD-61BF-4E58-9BF1-4DDA10C59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099" y="3025884"/>
                <a:ext cx="1946275" cy="2276475"/>
              </a:xfrm>
              <a:custGeom>
                <a:avLst/>
                <a:gdLst>
                  <a:gd name="T0" fmla="*/ 1830 w 2093"/>
                  <a:gd name="T1" fmla="*/ 1171 h 2449"/>
                  <a:gd name="T2" fmla="*/ 1724 w 2093"/>
                  <a:gd name="T3" fmla="*/ 1193 h 2449"/>
                  <a:gd name="T4" fmla="*/ 1723 w 2093"/>
                  <a:gd name="T5" fmla="*/ 1194 h 2449"/>
                  <a:gd name="T6" fmla="*/ 1704 w 2093"/>
                  <a:gd name="T7" fmla="*/ 1202 h 2449"/>
                  <a:gd name="T8" fmla="*/ 1658 w 2093"/>
                  <a:gd name="T9" fmla="*/ 1215 h 2449"/>
                  <a:gd name="T10" fmla="*/ 1642 w 2093"/>
                  <a:gd name="T11" fmla="*/ 1216 h 2449"/>
                  <a:gd name="T12" fmla="*/ 1596 w 2093"/>
                  <a:gd name="T13" fmla="*/ 1212 h 2449"/>
                  <a:gd name="T14" fmla="*/ 1578 w 2093"/>
                  <a:gd name="T15" fmla="*/ 1207 h 2449"/>
                  <a:gd name="T16" fmla="*/ 1549 w 2093"/>
                  <a:gd name="T17" fmla="*/ 1195 h 2449"/>
                  <a:gd name="T18" fmla="*/ 1549 w 2093"/>
                  <a:gd name="T19" fmla="*/ 579 h 2449"/>
                  <a:gd name="T20" fmla="*/ 983 w 2093"/>
                  <a:gd name="T21" fmla="*/ 579 h 2449"/>
                  <a:gd name="T22" fmla="*/ 970 w 2093"/>
                  <a:gd name="T23" fmla="*/ 568 h 2449"/>
                  <a:gd name="T24" fmla="*/ 922 w 2093"/>
                  <a:gd name="T25" fmla="*/ 488 h 2449"/>
                  <a:gd name="T26" fmla="*/ 922 w 2093"/>
                  <a:gd name="T27" fmla="*/ 486 h 2449"/>
                  <a:gd name="T28" fmla="*/ 921 w 2093"/>
                  <a:gd name="T29" fmla="*/ 480 h 2449"/>
                  <a:gd name="T30" fmla="*/ 922 w 2093"/>
                  <a:gd name="T31" fmla="*/ 435 h 2449"/>
                  <a:gd name="T32" fmla="*/ 923 w 2093"/>
                  <a:gd name="T33" fmla="*/ 433 h 2449"/>
                  <a:gd name="T34" fmla="*/ 923 w 2093"/>
                  <a:gd name="T35" fmla="*/ 431 h 2449"/>
                  <a:gd name="T36" fmla="*/ 926 w 2093"/>
                  <a:gd name="T37" fmla="*/ 422 h 2449"/>
                  <a:gd name="T38" fmla="*/ 933 w 2093"/>
                  <a:gd name="T39" fmla="*/ 393 h 2449"/>
                  <a:gd name="T40" fmla="*/ 943 w 2093"/>
                  <a:gd name="T41" fmla="*/ 369 h 2449"/>
                  <a:gd name="T42" fmla="*/ 966 w 2093"/>
                  <a:gd name="T43" fmla="*/ 263 h 2449"/>
                  <a:gd name="T44" fmla="*/ 761 w 2093"/>
                  <a:gd name="T45" fmla="*/ 6 h 2449"/>
                  <a:gd name="T46" fmla="*/ 703 w 2093"/>
                  <a:gd name="T47" fmla="*/ 0 h 2449"/>
                  <a:gd name="T48" fmla="*/ 440 w 2093"/>
                  <a:gd name="T49" fmla="*/ 263 h 2449"/>
                  <a:gd name="T50" fmla="*/ 462 w 2093"/>
                  <a:gd name="T51" fmla="*/ 369 h 2449"/>
                  <a:gd name="T52" fmla="*/ 472 w 2093"/>
                  <a:gd name="T53" fmla="*/ 392 h 2449"/>
                  <a:gd name="T54" fmla="*/ 482 w 2093"/>
                  <a:gd name="T55" fmla="*/ 431 h 2449"/>
                  <a:gd name="T56" fmla="*/ 479 w 2093"/>
                  <a:gd name="T57" fmla="*/ 504 h 2449"/>
                  <a:gd name="T58" fmla="*/ 479 w 2093"/>
                  <a:gd name="T59" fmla="*/ 504 h 2449"/>
                  <a:gd name="T60" fmla="*/ 476 w 2093"/>
                  <a:gd name="T61" fmla="*/ 512 h 2449"/>
                  <a:gd name="T62" fmla="*/ 476 w 2093"/>
                  <a:gd name="T63" fmla="*/ 514 h 2449"/>
                  <a:gd name="T64" fmla="*/ 473 w 2093"/>
                  <a:gd name="T65" fmla="*/ 520 h 2449"/>
                  <a:gd name="T66" fmla="*/ 472 w 2093"/>
                  <a:gd name="T67" fmla="*/ 523 h 2449"/>
                  <a:gd name="T68" fmla="*/ 469 w 2093"/>
                  <a:gd name="T69" fmla="*/ 527 h 2449"/>
                  <a:gd name="T70" fmla="*/ 467 w 2093"/>
                  <a:gd name="T71" fmla="*/ 532 h 2449"/>
                  <a:gd name="T72" fmla="*/ 466 w 2093"/>
                  <a:gd name="T73" fmla="*/ 533 h 2449"/>
                  <a:gd name="T74" fmla="*/ 435 w 2093"/>
                  <a:gd name="T75" fmla="*/ 568 h 2449"/>
                  <a:gd name="T76" fmla="*/ 422 w 2093"/>
                  <a:gd name="T77" fmla="*/ 578 h 2449"/>
                  <a:gd name="T78" fmla="*/ 0 w 2093"/>
                  <a:gd name="T79" fmla="*/ 578 h 2449"/>
                  <a:gd name="T80" fmla="*/ 578 w 2093"/>
                  <a:gd name="T81" fmla="*/ 1464 h 2449"/>
                  <a:gd name="T82" fmla="*/ 722 w 2093"/>
                  <a:gd name="T83" fmla="*/ 1616 h 2449"/>
                  <a:gd name="T84" fmla="*/ 1022 w 2093"/>
                  <a:gd name="T85" fmla="*/ 2351 h 2449"/>
                  <a:gd name="T86" fmla="*/ 1021 w 2093"/>
                  <a:gd name="T87" fmla="*/ 2354 h 2449"/>
                  <a:gd name="T88" fmla="*/ 1495 w 2093"/>
                  <a:gd name="T89" fmla="*/ 2449 h 2449"/>
                  <a:gd name="T90" fmla="*/ 1549 w 2093"/>
                  <a:gd name="T91" fmla="*/ 2448 h 2449"/>
                  <a:gd name="T92" fmla="*/ 1549 w 2093"/>
                  <a:gd name="T93" fmla="*/ 1673 h 2449"/>
                  <a:gd name="T94" fmla="*/ 1578 w 2093"/>
                  <a:gd name="T95" fmla="*/ 1662 h 2449"/>
                  <a:gd name="T96" fmla="*/ 1596 w 2093"/>
                  <a:gd name="T97" fmla="*/ 1656 h 2449"/>
                  <a:gd name="T98" fmla="*/ 1642 w 2093"/>
                  <a:gd name="T99" fmla="*/ 1652 h 2449"/>
                  <a:gd name="T100" fmla="*/ 1658 w 2093"/>
                  <a:gd name="T101" fmla="*/ 1654 h 2449"/>
                  <a:gd name="T102" fmla="*/ 1703 w 2093"/>
                  <a:gd name="T103" fmla="*/ 1666 h 2449"/>
                  <a:gd name="T104" fmla="*/ 1723 w 2093"/>
                  <a:gd name="T105" fmla="*/ 1675 h 2449"/>
                  <a:gd name="T106" fmla="*/ 1724 w 2093"/>
                  <a:gd name="T107" fmla="*/ 1675 h 2449"/>
                  <a:gd name="T108" fmla="*/ 1830 w 2093"/>
                  <a:gd name="T109" fmla="*/ 1697 h 2449"/>
                  <a:gd name="T110" fmla="*/ 2093 w 2093"/>
                  <a:gd name="T111" fmla="*/ 1434 h 2449"/>
                  <a:gd name="T112" fmla="*/ 1830 w 2093"/>
                  <a:gd name="T113" fmla="*/ 1171 h 2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93" h="2449">
                    <a:moveTo>
                      <a:pt x="1830" y="1171"/>
                    </a:moveTo>
                    <a:cubicBezTo>
                      <a:pt x="1793" y="1171"/>
                      <a:pt x="1757" y="1178"/>
                      <a:pt x="1724" y="1193"/>
                    </a:cubicBezTo>
                    <a:cubicBezTo>
                      <a:pt x="1723" y="1194"/>
                      <a:pt x="1723" y="1194"/>
                      <a:pt x="1723" y="1194"/>
                    </a:cubicBezTo>
                    <a:cubicBezTo>
                      <a:pt x="1719" y="1196"/>
                      <a:pt x="1712" y="1199"/>
                      <a:pt x="1704" y="1202"/>
                    </a:cubicBezTo>
                    <a:cubicBezTo>
                      <a:pt x="1658" y="1215"/>
                      <a:pt x="1658" y="1215"/>
                      <a:pt x="1658" y="1215"/>
                    </a:cubicBezTo>
                    <a:cubicBezTo>
                      <a:pt x="1653" y="1215"/>
                      <a:pt x="1648" y="1216"/>
                      <a:pt x="1642" y="1216"/>
                    </a:cubicBezTo>
                    <a:cubicBezTo>
                      <a:pt x="1627" y="1217"/>
                      <a:pt x="1611" y="1216"/>
                      <a:pt x="1596" y="1212"/>
                    </a:cubicBezTo>
                    <a:cubicBezTo>
                      <a:pt x="1590" y="1211"/>
                      <a:pt x="1584" y="1209"/>
                      <a:pt x="1578" y="1207"/>
                    </a:cubicBezTo>
                    <a:cubicBezTo>
                      <a:pt x="1549" y="1195"/>
                      <a:pt x="1549" y="1195"/>
                      <a:pt x="1549" y="1195"/>
                    </a:cubicBezTo>
                    <a:cubicBezTo>
                      <a:pt x="1549" y="579"/>
                      <a:pt x="1549" y="579"/>
                      <a:pt x="1549" y="579"/>
                    </a:cubicBezTo>
                    <a:cubicBezTo>
                      <a:pt x="983" y="579"/>
                      <a:pt x="983" y="579"/>
                      <a:pt x="983" y="579"/>
                    </a:cubicBezTo>
                    <a:cubicBezTo>
                      <a:pt x="970" y="568"/>
                      <a:pt x="970" y="568"/>
                      <a:pt x="970" y="568"/>
                    </a:cubicBezTo>
                    <a:cubicBezTo>
                      <a:pt x="941" y="545"/>
                      <a:pt x="927" y="517"/>
                      <a:pt x="922" y="488"/>
                    </a:cubicBezTo>
                    <a:cubicBezTo>
                      <a:pt x="922" y="487"/>
                      <a:pt x="922" y="486"/>
                      <a:pt x="922" y="486"/>
                    </a:cubicBezTo>
                    <a:cubicBezTo>
                      <a:pt x="922" y="484"/>
                      <a:pt x="921" y="482"/>
                      <a:pt x="921" y="480"/>
                    </a:cubicBezTo>
                    <a:cubicBezTo>
                      <a:pt x="919" y="465"/>
                      <a:pt x="920" y="450"/>
                      <a:pt x="922" y="435"/>
                    </a:cubicBezTo>
                    <a:cubicBezTo>
                      <a:pt x="923" y="433"/>
                      <a:pt x="923" y="433"/>
                      <a:pt x="923" y="433"/>
                    </a:cubicBezTo>
                    <a:cubicBezTo>
                      <a:pt x="923" y="432"/>
                      <a:pt x="923" y="432"/>
                      <a:pt x="923" y="431"/>
                    </a:cubicBezTo>
                    <a:cubicBezTo>
                      <a:pt x="926" y="422"/>
                      <a:pt x="926" y="422"/>
                      <a:pt x="926" y="422"/>
                    </a:cubicBezTo>
                    <a:cubicBezTo>
                      <a:pt x="933" y="393"/>
                      <a:pt x="933" y="393"/>
                      <a:pt x="933" y="393"/>
                    </a:cubicBezTo>
                    <a:cubicBezTo>
                      <a:pt x="936" y="384"/>
                      <a:pt x="940" y="376"/>
                      <a:pt x="943" y="369"/>
                    </a:cubicBezTo>
                    <a:cubicBezTo>
                      <a:pt x="958" y="335"/>
                      <a:pt x="966" y="300"/>
                      <a:pt x="966" y="263"/>
                    </a:cubicBezTo>
                    <a:cubicBezTo>
                      <a:pt x="966" y="138"/>
                      <a:pt x="878" y="33"/>
                      <a:pt x="761" y="6"/>
                    </a:cubicBezTo>
                    <a:cubicBezTo>
                      <a:pt x="742" y="2"/>
                      <a:pt x="723" y="0"/>
                      <a:pt x="703" y="0"/>
                    </a:cubicBezTo>
                    <a:cubicBezTo>
                      <a:pt x="558" y="0"/>
                      <a:pt x="440" y="118"/>
                      <a:pt x="440" y="263"/>
                    </a:cubicBezTo>
                    <a:cubicBezTo>
                      <a:pt x="440" y="299"/>
                      <a:pt x="447" y="335"/>
                      <a:pt x="462" y="369"/>
                    </a:cubicBezTo>
                    <a:cubicBezTo>
                      <a:pt x="465" y="376"/>
                      <a:pt x="469" y="383"/>
                      <a:pt x="472" y="392"/>
                    </a:cubicBezTo>
                    <a:cubicBezTo>
                      <a:pt x="482" y="431"/>
                      <a:pt x="482" y="431"/>
                      <a:pt x="482" y="431"/>
                    </a:cubicBezTo>
                    <a:cubicBezTo>
                      <a:pt x="486" y="454"/>
                      <a:pt x="486" y="480"/>
                      <a:pt x="479" y="504"/>
                    </a:cubicBezTo>
                    <a:cubicBezTo>
                      <a:pt x="479" y="504"/>
                      <a:pt x="479" y="504"/>
                      <a:pt x="479" y="504"/>
                    </a:cubicBezTo>
                    <a:cubicBezTo>
                      <a:pt x="478" y="507"/>
                      <a:pt x="477" y="510"/>
                      <a:pt x="476" y="512"/>
                    </a:cubicBezTo>
                    <a:cubicBezTo>
                      <a:pt x="476" y="513"/>
                      <a:pt x="476" y="513"/>
                      <a:pt x="476" y="514"/>
                    </a:cubicBezTo>
                    <a:cubicBezTo>
                      <a:pt x="475" y="516"/>
                      <a:pt x="474" y="518"/>
                      <a:pt x="473" y="520"/>
                    </a:cubicBezTo>
                    <a:cubicBezTo>
                      <a:pt x="472" y="521"/>
                      <a:pt x="472" y="522"/>
                      <a:pt x="472" y="523"/>
                    </a:cubicBezTo>
                    <a:cubicBezTo>
                      <a:pt x="471" y="524"/>
                      <a:pt x="470" y="526"/>
                      <a:pt x="469" y="527"/>
                    </a:cubicBezTo>
                    <a:cubicBezTo>
                      <a:pt x="468" y="529"/>
                      <a:pt x="468" y="531"/>
                      <a:pt x="467" y="532"/>
                    </a:cubicBezTo>
                    <a:cubicBezTo>
                      <a:pt x="466" y="532"/>
                      <a:pt x="466" y="533"/>
                      <a:pt x="466" y="533"/>
                    </a:cubicBezTo>
                    <a:cubicBezTo>
                      <a:pt x="459" y="545"/>
                      <a:pt x="448" y="557"/>
                      <a:pt x="435" y="568"/>
                    </a:cubicBezTo>
                    <a:cubicBezTo>
                      <a:pt x="422" y="578"/>
                      <a:pt x="422" y="578"/>
                      <a:pt x="422" y="578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93" y="959"/>
                      <a:pt x="340" y="1216"/>
                      <a:pt x="578" y="1464"/>
                    </a:cubicBezTo>
                    <a:cubicBezTo>
                      <a:pt x="626" y="1514"/>
                      <a:pt x="675" y="1565"/>
                      <a:pt x="722" y="1616"/>
                    </a:cubicBezTo>
                    <a:cubicBezTo>
                      <a:pt x="1002" y="1923"/>
                      <a:pt x="1025" y="2232"/>
                      <a:pt x="1022" y="2351"/>
                    </a:cubicBezTo>
                    <a:cubicBezTo>
                      <a:pt x="1021" y="2354"/>
                      <a:pt x="1021" y="2354"/>
                      <a:pt x="1021" y="2354"/>
                    </a:cubicBezTo>
                    <a:cubicBezTo>
                      <a:pt x="1021" y="2391"/>
                      <a:pt x="1150" y="2449"/>
                      <a:pt x="1495" y="2449"/>
                    </a:cubicBezTo>
                    <a:cubicBezTo>
                      <a:pt x="1516" y="2449"/>
                      <a:pt x="1534" y="2449"/>
                      <a:pt x="1549" y="2448"/>
                    </a:cubicBezTo>
                    <a:cubicBezTo>
                      <a:pt x="1549" y="1673"/>
                      <a:pt x="1549" y="1673"/>
                      <a:pt x="1549" y="1673"/>
                    </a:cubicBezTo>
                    <a:cubicBezTo>
                      <a:pt x="1578" y="1662"/>
                      <a:pt x="1578" y="1662"/>
                      <a:pt x="1578" y="1662"/>
                    </a:cubicBezTo>
                    <a:cubicBezTo>
                      <a:pt x="1584" y="1659"/>
                      <a:pt x="1590" y="1658"/>
                      <a:pt x="1596" y="1656"/>
                    </a:cubicBezTo>
                    <a:cubicBezTo>
                      <a:pt x="1611" y="1652"/>
                      <a:pt x="1627" y="1651"/>
                      <a:pt x="1642" y="1652"/>
                    </a:cubicBezTo>
                    <a:cubicBezTo>
                      <a:pt x="1648" y="1653"/>
                      <a:pt x="1653" y="1653"/>
                      <a:pt x="1658" y="1654"/>
                    </a:cubicBezTo>
                    <a:cubicBezTo>
                      <a:pt x="1703" y="1666"/>
                      <a:pt x="1703" y="1666"/>
                      <a:pt x="1703" y="1666"/>
                    </a:cubicBezTo>
                    <a:cubicBezTo>
                      <a:pt x="1712" y="1669"/>
                      <a:pt x="1719" y="1673"/>
                      <a:pt x="1723" y="1675"/>
                    </a:cubicBezTo>
                    <a:cubicBezTo>
                      <a:pt x="1724" y="1675"/>
                      <a:pt x="1724" y="1675"/>
                      <a:pt x="1724" y="1675"/>
                    </a:cubicBezTo>
                    <a:cubicBezTo>
                      <a:pt x="1757" y="1690"/>
                      <a:pt x="1793" y="1697"/>
                      <a:pt x="1830" y="1697"/>
                    </a:cubicBezTo>
                    <a:cubicBezTo>
                      <a:pt x="1975" y="1697"/>
                      <a:pt x="2093" y="1579"/>
                      <a:pt x="2093" y="1434"/>
                    </a:cubicBezTo>
                    <a:cubicBezTo>
                      <a:pt x="2093" y="1289"/>
                      <a:pt x="1975" y="1171"/>
                      <a:pt x="1830" y="117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44268491-B1C0-4372-A618-23514584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7" y="1740009"/>
                <a:ext cx="1482725" cy="1736725"/>
              </a:xfrm>
              <a:custGeom>
                <a:avLst/>
                <a:gdLst>
                  <a:gd name="T0" fmla="*/ 1595 w 1595"/>
                  <a:gd name="T1" fmla="*/ 1868 h 1868"/>
                  <a:gd name="T2" fmla="*/ 1595 w 1595"/>
                  <a:gd name="T3" fmla="*/ 1129 h 1868"/>
                  <a:gd name="T4" fmla="*/ 1544 w 1595"/>
                  <a:gd name="T5" fmla="*/ 1143 h 1868"/>
                  <a:gd name="T6" fmla="*/ 1475 w 1595"/>
                  <a:gd name="T7" fmla="*/ 1166 h 1868"/>
                  <a:gd name="T8" fmla="*/ 1396 w 1595"/>
                  <a:gd name="T9" fmla="*/ 1175 h 1868"/>
                  <a:gd name="T10" fmla="*/ 1204 w 1595"/>
                  <a:gd name="T11" fmla="*/ 1118 h 1868"/>
                  <a:gd name="T12" fmla="*/ 1038 w 1595"/>
                  <a:gd name="T13" fmla="*/ 817 h 1868"/>
                  <a:gd name="T14" fmla="*/ 1395 w 1595"/>
                  <a:gd name="T15" fmla="*/ 460 h 1868"/>
                  <a:gd name="T16" fmla="*/ 1473 w 1595"/>
                  <a:gd name="T17" fmla="*/ 469 h 1868"/>
                  <a:gd name="T18" fmla="*/ 1543 w 1595"/>
                  <a:gd name="T19" fmla="*/ 493 h 1868"/>
                  <a:gd name="T20" fmla="*/ 1595 w 1595"/>
                  <a:gd name="T21" fmla="*/ 506 h 1868"/>
                  <a:gd name="T22" fmla="*/ 1595 w 1595"/>
                  <a:gd name="T23" fmla="*/ 0 h 1868"/>
                  <a:gd name="T24" fmla="*/ 1473 w 1595"/>
                  <a:gd name="T25" fmla="*/ 13 h 1868"/>
                  <a:gd name="T26" fmla="*/ 32 w 1595"/>
                  <a:gd name="T27" fmla="*/ 1346 h 1868"/>
                  <a:gd name="T28" fmla="*/ 27 w 1595"/>
                  <a:gd name="T29" fmla="*/ 1868 h 1868"/>
                  <a:gd name="T30" fmla="*/ 432 w 1595"/>
                  <a:gd name="T31" fmla="*/ 1868 h 1868"/>
                  <a:gd name="T32" fmla="*/ 435 w 1595"/>
                  <a:gd name="T33" fmla="*/ 1863 h 1868"/>
                  <a:gd name="T34" fmla="*/ 424 w 1595"/>
                  <a:gd name="T35" fmla="*/ 1795 h 1868"/>
                  <a:gd name="T36" fmla="*/ 404 w 1595"/>
                  <a:gd name="T37" fmla="*/ 1736 h 1868"/>
                  <a:gd name="T38" fmla="*/ 402 w 1595"/>
                  <a:gd name="T39" fmla="*/ 1730 h 1868"/>
                  <a:gd name="T40" fmla="*/ 402 w 1595"/>
                  <a:gd name="T41" fmla="*/ 1729 h 1868"/>
                  <a:gd name="T42" fmla="*/ 400 w 1595"/>
                  <a:gd name="T43" fmla="*/ 1726 h 1868"/>
                  <a:gd name="T44" fmla="*/ 392 w 1595"/>
                  <a:gd name="T45" fmla="*/ 1647 h 1868"/>
                  <a:gd name="T46" fmla="*/ 748 w 1595"/>
                  <a:gd name="T47" fmla="*/ 1290 h 1868"/>
                  <a:gd name="T48" fmla="*/ 836 w 1595"/>
                  <a:gd name="T49" fmla="*/ 1301 h 1868"/>
                  <a:gd name="T50" fmla="*/ 837 w 1595"/>
                  <a:gd name="T51" fmla="*/ 1301 h 1868"/>
                  <a:gd name="T52" fmla="*/ 849 w 1595"/>
                  <a:gd name="T53" fmla="*/ 1305 h 1868"/>
                  <a:gd name="T54" fmla="*/ 862 w 1595"/>
                  <a:gd name="T55" fmla="*/ 1309 h 1868"/>
                  <a:gd name="T56" fmla="*/ 863 w 1595"/>
                  <a:gd name="T57" fmla="*/ 1309 h 1868"/>
                  <a:gd name="T58" fmla="*/ 1002 w 1595"/>
                  <a:gd name="T59" fmla="*/ 1395 h 1868"/>
                  <a:gd name="T60" fmla="*/ 1106 w 1595"/>
                  <a:gd name="T61" fmla="*/ 1648 h 1868"/>
                  <a:gd name="T62" fmla="*/ 1096 w 1595"/>
                  <a:gd name="T63" fmla="*/ 1730 h 1868"/>
                  <a:gd name="T64" fmla="*/ 1073 w 1595"/>
                  <a:gd name="T65" fmla="*/ 1796 h 1868"/>
                  <a:gd name="T66" fmla="*/ 1060 w 1595"/>
                  <a:gd name="T67" fmla="*/ 1855 h 1868"/>
                  <a:gd name="T68" fmla="*/ 1065 w 1595"/>
                  <a:gd name="T69" fmla="*/ 1868 h 1868"/>
                  <a:gd name="T70" fmla="*/ 1595 w 1595"/>
                  <a:gd name="T71" fmla="*/ 1868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5" h="1868">
                    <a:moveTo>
                      <a:pt x="1595" y="1868"/>
                    </a:moveTo>
                    <a:cubicBezTo>
                      <a:pt x="1595" y="1129"/>
                      <a:pt x="1595" y="1129"/>
                      <a:pt x="1595" y="1129"/>
                    </a:cubicBezTo>
                    <a:cubicBezTo>
                      <a:pt x="1573" y="1129"/>
                      <a:pt x="1549" y="1140"/>
                      <a:pt x="1544" y="1143"/>
                    </a:cubicBezTo>
                    <a:cubicBezTo>
                      <a:pt x="1475" y="1166"/>
                      <a:pt x="1475" y="1166"/>
                      <a:pt x="1475" y="1166"/>
                    </a:cubicBezTo>
                    <a:cubicBezTo>
                      <a:pt x="1449" y="1172"/>
                      <a:pt x="1423" y="1175"/>
                      <a:pt x="1396" y="1175"/>
                    </a:cubicBezTo>
                    <a:cubicBezTo>
                      <a:pt x="1326" y="1175"/>
                      <a:pt x="1259" y="1154"/>
                      <a:pt x="1204" y="1118"/>
                    </a:cubicBezTo>
                    <a:cubicBezTo>
                      <a:pt x="1104" y="1055"/>
                      <a:pt x="1038" y="944"/>
                      <a:pt x="1038" y="817"/>
                    </a:cubicBezTo>
                    <a:cubicBezTo>
                      <a:pt x="1038" y="620"/>
                      <a:pt x="1198" y="460"/>
                      <a:pt x="1395" y="460"/>
                    </a:cubicBezTo>
                    <a:cubicBezTo>
                      <a:pt x="1421" y="460"/>
                      <a:pt x="1448" y="463"/>
                      <a:pt x="1473" y="469"/>
                    </a:cubicBezTo>
                    <a:cubicBezTo>
                      <a:pt x="1543" y="493"/>
                      <a:pt x="1543" y="493"/>
                      <a:pt x="1543" y="493"/>
                    </a:cubicBezTo>
                    <a:cubicBezTo>
                      <a:pt x="1550" y="496"/>
                      <a:pt x="1573" y="506"/>
                      <a:pt x="1595" y="506"/>
                    </a:cubicBezTo>
                    <a:cubicBezTo>
                      <a:pt x="1595" y="0"/>
                      <a:pt x="1595" y="0"/>
                      <a:pt x="1595" y="0"/>
                    </a:cubicBezTo>
                    <a:cubicBezTo>
                      <a:pt x="1554" y="2"/>
                      <a:pt x="1513" y="7"/>
                      <a:pt x="1473" y="13"/>
                    </a:cubicBezTo>
                    <a:cubicBezTo>
                      <a:pt x="637" y="154"/>
                      <a:pt x="152" y="602"/>
                      <a:pt x="32" y="1346"/>
                    </a:cubicBezTo>
                    <a:cubicBezTo>
                      <a:pt x="2" y="1534"/>
                      <a:pt x="0" y="1705"/>
                      <a:pt x="27" y="1868"/>
                    </a:cubicBezTo>
                    <a:cubicBezTo>
                      <a:pt x="432" y="1868"/>
                      <a:pt x="432" y="1868"/>
                      <a:pt x="432" y="1868"/>
                    </a:cubicBezTo>
                    <a:cubicBezTo>
                      <a:pt x="433" y="1866"/>
                      <a:pt x="434" y="1865"/>
                      <a:pt x="435" y="1863"/>
                    </a:cubicBezTo>
                    <a:cubicBezTo>
                      <a:pt x="445" y="1835"/>
                      <a:pt x="424" y="1796"/>
                      <a:pt x="424" y="1795"/>
                    </a:cubicBezTo>
                    <a:cubicBezTo>
                      <a:pt x="404" y="1736"/>
                      <a:pt x="404" y="1736"/>
                      <a:pt x="404" y="1736"/>
                    </a:cubicBezTo>
                    <a:cubicBezTo>
                      <a:pt x="402" y="1730"/>
                      <a:pt x="402" y="1730"/>
                      <a:pt x="402" y="1730"/>
                    </a:cubicBezTo>
                    <a:cubicBezTo>
                      <a:pt x="402" y="1730"/>
                      <a:pt x="402" y="1729"/>
                      <a:pt x="402" y="1729"/>
                    </a:cubicBezTo>
                    <a:cubicBezTo>
                      <a:pt x="400" y="1726"/>
                      <a:pt x="400" y="1726"/>
                      <a:pt x="400" y="1726"/>
                    </a:cubicBezTo>
                    <a:cubicBezTo>
                      <a:pt x="395" y="1700"/>
                      <a:pt x="392" y="1674"/>
                      <a:pt x="392" y="1647"/>
                    </a:cubicBezTo>
                    <a:cubicBezTo>
                      <a:pt x="392" y="1450"/>
                      <a:pt x="552" y="1290"/>
                      <a:pt x="748" y="1290"/>
                    </a:cubicBezTo>
                    <a:cubicBezTo>
                      <a:pt x="778" y="1290"/>
                      <a:pt x="808" y="1294"/>
                      <a:pt x="836" y="1301"/>
                    </a:cubicBezTo>
                    <a:cubicBezTo>
                      <a:pt x="836" y="1301"/>
                      <a:pt x="836" y="1301"/>
                      <a:pt x="837" y="1301"/>
                    </a:cubicBezTo>
                    <a:cubicBezTo>
                      <a:pt x="841" y="1302"/>
                      <a:pt x="845" y="1304"/>
                      <a:pt x="849" y="1305"/>
                    </a:cubicBezTo>
                    <a:cubicBezTo>
                      <a:pt x="854" y="1306"/>
                      <a:pt x="858" y="1307"/>
                      <a:pt x="862" y="1309"/>
                    </a:cubicBezTo>
                    <a:cubicBezTo>
                      <a:pt x="862" y="1309"/>
                      <a:pt x="863" y="1309"/>
                      <a:pt x="863" y="1309"/>
                    </a:cubicBezTo>
                    <a:cubicBezTo>
                      <a:pt x="915" y="1327"/>
                      <a:pt x="962" y="1356"/>
                      <a:pt x="1002" y="1395"/>
                    </a:cubicBezTo>
                    <a:cubicBezTo>
                      <a:pt x="1069" y="1463"/>
                      <a:pt x="1106" y="1552"/>
                      <a:pt x="1106" y="1648"/>
                    </a:cubicBezTo>
                    <a:cubicBezTo>
                      <a:pt x="1106" y="1676"/>
                      <a:pt x="1102" y="1704"/>
                      <a:pt x="1096" y="1730"/>
                    </a:cubicBezTo>
                    <a:cubicBezTo>
                      <a:pt x="1073" y="1796"/>
                      <a:pt x="1073" y="1796"/>
                      <a:pt x="1073" y="1796"/>
                    </a:cubicBezTo>
                    <a:cubicBezTo>
                      <a:pt x="1073" y="1796"/>
                      <a:pt x="1056" y="1828"/>
                      <a:pt x="1060" y="1855"/>
                    </a:cubicBezTo>
                    <a:cubicBezTo>
                      <a:pt x="1061" y="1860"/>
                      <a:pt x="1063" y="1864"/>
                      <a:pt x="1065" y="1868"/>
                    </a:cubicBezTo>
                    <a:lnTo>
                      <a:pt x="1595" y="18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FF2DEBF8-CECC-4A89-A6FF-644D9BC3E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7" y="5248384"/>
              <a:ext cx="1147763" cy="1020762"/>
            </a:xfrm>
            <a:custGeom>
              <a:avLst/>
              <a:gdLst>
                <a:gd name="T0" fmla="*/ 617 w 1234"/>
                <a:gd name="T1" fmla="*/ 1098 h 1098"/>
                <a:gd name="T2" fmla="*/ 617 w 1234"/>
                <a:gd name="T3" fmla="*/ 1098 h 1098"/>
                <a:gd name="T4" fmla="*/ 0 w 1234"/>
                <a:gd name="T5" fmla="*/ 481 h 1098"/>
                <a:gd name="T6" fmla="*/ 0 w 1234"/>
                <a:gd name="T7" fmla="*/ 0 h 1098"/>
                <a:gd name="T8" fmla="*/ 1234 w 1234"/>
                <a:gd name="T9" fmla="*/ 0 h 1098"/>
                <a:gd name="T10" fmla="*/ 1234 w 1234"/>
                <a:gd name="T11" fmla="*/ 481 h 1098"/>
                <a:gd name="T12" fmla="*/ 617 w 1234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4" h="1098">
                  <a:moveTo>
                    <a:pt x="617" y="1098"/>
                  </a:moveTo>
                  <a:cubicBezTo>
                    <a:pt x="617" y="1098"/>
                    <a:pt x="617" y="1098"/>
                    <a:pt x="617" y="1098"/>
                  </a:cubicBezTo>
                  <a:cubicBezTo>
                    <a:pt x="276" y="1098"/>
                    <a:pt x="0" y="822"/>
                    <a:pt x="0" y="4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34" y="0"/>
                    <a:pt x="1234" y="0"/>
                    <a:pt x="1234" y="0"/>
                  </a:cubicBezTo>
                  <a:cubicBezTo>
                    <a:pt x="1234" y="481"/>
                    <a:pt x="1234" y="481"/>
                    <a:pt x="1234" y="481"/>
                  </a:cubicBezTo>
                  <a:cubicBezTo>
                    <a:pt x="1234" y="822"/>
                    <a:pt x="958" y="1098"/>
                    <a:pt x="617" y="1098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4D708A3E-E0EF-45E7-B91B-F97F6430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2" y="5208697"/>
              <a:ext cx="1400175" cy="231775"/>
            </a:xfrm>
            <a:custGeom>
              <a:avLst/>
              <a:gdLst>
                <a:gd name="T0" fmla="*/ 1381 w 1506"/>
                <a:gd name="T1" fmla="*/ 249 h 249"/>
                <a:gd name="T2" fmla="*/ 125 w 1506"/>
                <a:gd name="T3" fmla="*/ 249 h 249"/>
                <a:gd name="T4" fmla="*/ 0 w 1506"/>
                <a:gd name="T5" fmla="*/ 125 h 249"/>
                <a:gd name="T6" fmla="*/ 0 w 1506"/>
                <a:gd name="T7" fmla="*/ 125 h 249"/>
                <a:gd name="T8" fmla="*/ 125 w 1506"/>
                <a:gd name="T9" fmla="*/ 0 h 249"/>
                <a:gd name="T10" fmla="*/ 1381 w 1506"/>
                <a:gd name="T11" fmla="*/ 0 h 249"/>
                <a:gd name="T12" fmla="*/ 1506 w 1506"/>
                <a:gd name="T13" fmla="*/ 125 h 249"/>
                <a:gd name="T14" fmla="*/ 1506 w 1506"/>
                <a:gd name="T15" fmla="*/ 125 h 249"/>
                <a:gd name="T16" fmla="*/ 1381 w 1506"/>
                <a:gd name="T1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6" h="249">
                  <a:moveTo>
                    <a:pt x="1381" y="249"/>
                  </a:moveTo>
                  <a:cubicBezTo>
                    <a:pt x="125" y="249"/>
                    <a:pt x="125" y="249"/>
                    <a:pt x="125" y="249"/>
                  </a:cubicBezTo>
                  <a:cubicBezTo>
                    <a:pt x="56" y="249"/>
                    <a:pt x="0" y="193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0" y="0"/>
                    <a:pt x="1506" y="56"/>
                    <a:pt x="1506" y="125"/>
                  </a:cubicBezTo>
                  <a:cubicBezTo>
                    <a:pt x="1506" y="125"/>
                    <a:pt x="1506" y="125"/>
                    <a:pt x="1506" y="125"/>
                  </a:cubicBezTo>
                  <a:cubicBezTo>
                    <a:pt x="1506" y="193"/>
                    <a:pt x="1450" y="249"/>
                    <a:pt x="1381" y="249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3028129B-0A26-4F47-9CFF-563D98850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2" y="5615097"/>
              <a:ext cx="1400175" cy="231775"/>
            </a:xfrm>
            <a:custGeom>
              <a:avLst/>
              <a:gdLst>
                <a:gd name="T0" fmla="*/ 1381 w 1506"/>
                <a:gd name="T1" fmla="*/ 249 h 249"/>
                <a:gd name="T2" fmla="*/ 125 w 1506"/>
                <a:gd name="T3" fmla="*/ 249 h 249"/>
                <a:gd name="T4" fmla="*/ 0 w 1506"/>
                <a:gd name="T5" fmla="*/ 125 h 249"/>
                <a:gd name="T6" fmla="*/ 0 w 1506"/>
                <a:gd name="T7" fmla="*/ 125 h 249"/>
                <a:gd name="T8" fmla="*/ 125 w 1506"/>
                <a:gd name="T9" fmla="*/ 0 h 249"/>
                <a:gd name="T10" fmla="*/ 1381 w 1506"/>
                <a:gd name="T11" fmla="*/ 0 h 249"/>
                <a:gd name="T12" fmla="*/ 1506 w 1506"/>
                <a:gd name="T13" fmla="*/ 125 h 249"/>
                <a:gd name="T14" fmla="*/ 1506 w 1506"/>
                <a:gd name="T15" fmla="*/ 125 h 249"/>
                <a:gd name="T16" fmla="*/ 1381 w 1506"/>
                <a:gd name="T1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6" h="249">
                  <a:moveTo>
                    <a:pt x="1381" y="249"/>
                  </a:moveTo>
                  <a:cubicBezTo>
                    <a:pt x="125" y="249"/>
                    <a:pt x="125" y="249"/>
                    <a:pt x="125" y="249"/>
                  </a:cubicBezTo>
                  <a:cubicBezTo>
                    <a:pt x="56" y="249"/>
                    <a:pt x="0" y="193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0" y="0"/>
                    <a:pt x="1506" y="56"/>
                    <a:pt x="1506" y="125"/>
                  </a:cubicBezTo>
                  <a:cubicBezTo>
                    <a:pt x="1506" y="125"/>
                    <a:pt x="1506" y="125"/>
                    <a:pt x="1506" y="125"/>
                  </a:cubicBezTo>
                  <a:cubicBezTo>
                    <a:pt x="1506" y="193"/>
                    <a:pt x="1450" y="249"/>
                    <a:pt x="1381" y="249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0027583-3B9A-4462-8ACC-DE379E97D549}"/>
                </a:ext>
              </a:extLst>
            </p:cNvPr>
            <p:cNvGrpSpPr/>
            <p:nvPr/>
          </p:nvGrpSpPr>
          <p:grpSpPr>
            <a:xfrm>
              <a:off x="6686459" y="3643839"/>
              <a:ext cx="472744" cy="451248"/>
              <a:chOff x="4763" y="3175"/>
              <a:chExt cx="4608512" cy="4398963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61" name="Freeform 22">
                <a:extLst>
                  <a:ext uri="{FF2B5EF4-FFF2-40B4-BE49-F238E27FC236}">
                    <a16:creationId xmlns:a16="http://schemas.microsoft.com/office/drawing/2014/main" id="{B29FD7DF-2814-4910-ACBB-FA968E1D4A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3" y="360363"/>
                <a:ext cx="2290763" cy="4041775"/>
              </a:xfrm>
              <a:custGeom>
                <a:avLst/>
                <a:gdLst>
                  <a:gd name="T0" fmla="*/ 1024 w 1064"/>
                  <a:gd name="T1" fmla="*/ 1588 h 1882"/>
                  <a:gd name="T2" fmla="*/ 508 w 1064"/>
                  <a:gd name="T3" fmla="*/ 1374 h 1882"/>
                  <a:gd name="T4" fmla="*/ 480 w 1064"/>
                  <a:gd name="T5" fmla="*/ 371 h 1882"/>
                  <a:gd name="T6" fmla="*/ 573 w 1064"/>
                  <a:gd name="T7" fmla="*/ 463 h 1882"/>
                  <a:gd name="T8" fmla="*/ 617 w 1064"/>
                  <a:gd name="T9" fmla="*/ 472 h 1882"/>
                  <a:gd name="T10" fmla="*/ 641 w 1064"/>
                  <a:gd name="T11" fmla="*/ 435 h 1882"/>
                  <a:gd name="T12" fmla="*/ 641 w 1064"/>
                  <a:gd name="T13" fmla="*/ 40 h 1882"/>
                  <a:gd name="T14" fmla="*/ 601 w 1064"/>
                  <a:gd name="T15" fmla="*/ 0 h 1882"/>
                  <a:gd name="T16" fmla="*/ 206 w 1064"/>
                  <a:gd name="T17" fmla="*/ 0 h 1882"/>
                  <a:gd name="T18" fmla="*/ 169 w 1064"/>
                  <a:gd name="T19" fmla="*/ 25 h 1882"/>
                  <a:gd name="T20" fmla="*/ 178 w 1064"/>
                  <a:gd name="T21" fmla="*/ 69 h 1882"/>
                  <a:gd name="T22" fmla="*/ 272 w 1064"/>
                  <a:gd name="T23" fmla="*/ 163 h 1882"/>
                  <a:gd name="T24" fmla="*/ 0 w 1064"/>
                  <a:gd name="T25" fmla="*/ 858 h 1882"/>
                  <a:gd name="T26" fmla="*/ 300 w 1064"/>
                  <a:gd name="T27" fmla="*/ 1582 h 1882"/>
                  <a:gd name="T28" fmla="*/ 1024 w 1064"/>
                  <a:gd name="T29" fmla="*/ 1882 h 1882"/>
                  <a:gd name="T30" fmla="*/ 1064 w 1064"/>
                  <a:gd name="T31" fmla="*/ 1842 h 1882"/>
                  <a:gd name="T32" fmla="*/ 1064 w 1064"/>
                  <a:gd name="T33" fmla="*/ 1628 h 1882"/>
                  <a:gd name="T34" fmla="*/ 1024 w 1064"/>
                  <a:gd name="T35" fmla="*/ 1588 h 1882"/>
                  <a:gd name="T36" fmla="*/ 984 w 1064"/>
                  <a:gd name="T37" fmla="*/ 1801 h 1882"/>
                  <a:gd name="T38" fmla="*/ 356 w 1064"/>
                  <a:gd name="T39" fmla="*/ 1525 h 1882"/>
                  <a:gd name="T40" fmla="*/ 80 w 1064"/>
                  <a:gd name="T41" fmla="*/ 858 h 1882"/>
                  <a:gd name="T42" fmla="*/ 356 w 1064"/>
                  <a:gd name="T43" fmla="*/ 190 h 1882"/>
                  <a:gd name="T44" fmla="*/ 356 w 1064"/>
                  <a:gd name="T45" fmla="*/ 134 h 1882"/>
                  <a:gd name="T46" fmla="*/ 303 w 1064"/>
                  <a:gd name="T47" fmla="*/ 80 h 1882"/>
                  <a:gd name="T48" fmla="*/ 561 w 1064"/>
                  <a:gd name="T49" fmla="*/ 80 h 1882"/>
                  <a:gd name="T50" fmla="*/ 561 w 1064"/>
                  <a:gd name="T51" fmla="*/ 339 h 1882"/>
                  <a:gd name="T52" fmla="*/ 508 w 1064"/>
                  <a:gd name="T53" fmla="*/ 285 h 1882"/>
                  <a:gd name="T54" fmla="*/ 451 w 1064"/>
                  <a:gd name="T55" fmla="*/ 285 h 1882"/>
                  <a:gd name="T56" fmla="*/ 451 w 1064"/>
                  <a:gd name="T57" fmla="*/ 1430 h 1882"/>
                  <a:gd name="T58" fmla="*/ 984 w 1064"/>
                  <a:gd name="T59" fmla="*/ 1667 h 1882"/>
                  <a:gd name="T60" fmla="*/ 984 w 1064"/>
                  <a:gd name="T61" fmla="*/ 1801 h 1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4" h="1882">
                    <a:moveTo>
                      <a:pt x="1024" y="1588"/>
                    </a:moveTo>
                    <a:cubicBezTo>
                      <a:pt x="829" y="1588"/>
                      <a:pt x="646" y="1512"/>
                      <a:pt x="508" y="1374"/>
                    </a:cubicBezTo>
                    <a:cubicBezTo>
                      <a:pt x="233" y="1099"/>
                      <a:pt x="223" y="657"/>
                      <a:pt x="480" y="371"/>
                    </a:cubicBezTo>
                    <a:cubicBezTo>
                      <a:pt x="573" y="463"/>
                      <a:pt x="573" y="463"/>
                      <a:pt x="573" y="463"/>
                    </a:cubicBezTo>
                    <a:cubicBezTo>
                      <a:pt x="584" y="475"/>
                      <a:pt x="602" y="478"/>
                      <a:pt x="617" y="472"/>
                    </a:cubicBezTo>
                    <a:cubicBezTo>
                      <a:pt x="631" y="466"/>
                      <a:pt x="641" y="451"/>
                      <a:pt x="641" y="435"/>
                    </a:cubicBezTo>
                    <a:cubicBezTo>
                      <a:pt x="641" y="40"/>
                      <a:pt x="641" y="40"/>
                      <a:pt x="641" y="40"/>
                    </a:cubicBezTo>
                    <a:cubicBezTo>
                      <a:pt x="641" y="18"/>
                      <a:pt x="623" y="0"/>
                      <a:pt x="601" y="0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90" y="0"/>
                      <a:pt x="176" y="10"/>
                      <a:pt x="169" y="25"/>
                    </a:cubicBezTo>
                    <a:cubicBezTo>
                      <a:pt x="163" y="40"/>
                      <a:pt x="167" y="57"/>
                      <a:pt x="178" y="69"/>
                    </a:cubicBezTo>
                    <a:cubicBezTo>
                      <a:pt x="272" y="163"/>
                      <a:pt x="272" y="163"/>
                      <a:pt x="272" y="163"/>
                    </a:cubicBezTo>
                    <a:cubicBezTo>
                      <a:pt x="96" y="352"/>
                      <a:pt x="0" y="598"/>
                      <a:pt x="0" y="858"/>
                    </a:cubicBezTo>
                    <a:cubicBezTo>
                      <a:pt x="0" y="1131"/>
                      <a:pt x="107" y="1388"/>
                      <a:pt x="300" y="1582"/>
                    </a:cubicBezTo>
                    <a:cubicBezTo>
                      <a:pt x="493" y="1775"/>
                      <a:pt x="750" y="1882"/>
                      <a:pt x="1024" y="1882"/>
                    </a:cubicBezTo>
                    <a:cubicBezTo>
                      <a:pt x="1046" y="1882"/>
                      <a:pt x="1064" y="1864"/>
                      <a:pt x="1064" y="1842"/>
                    </a:cubicBezTo>
                    <a:cubicBezTo>
                      <a:pt x="1064" y="1628"/>
                      <a:pt x="1064" y="1628"/>
                      <a:pt x="1064" y="1628"/>
                    </a:cubicBezTo>
                    <a:cubicBezTo>
                      <a:pt x="1064" y="1606"/>
                      <a:pt x="1046" y="1588"/>
                      <a:pt x="1024" y="1588"/>
                    </a:cubicBezTo>
                    <a:close/>
                    <a:moveTo>
                      <a:pt x="984" y="1801"/>
                    </a:moveTo>
                    <a:cubicBezTo>
                      <a:pt x="747" y="1791"/>
                      <a:pt x="525" y="1694"/>
                      <a:pt x="356" y="1525"/>
                    </a:cubicBezTo>
                    <a:cubicBezTo>
                      <a:pt x="178" y="1347"/>
                      <a:pt x="80" y="1110"/>
                      <a:pt x="80" y="858"/>
                    </a:cubicBezTo>
                    <a:cubicBezTo>
                      <a:pt x="80" y="606"/>
                      <a:pt x="178" y="369"/>
                      <a:pt x="356" y="190"/>
                    </a:cubicBezTo>
                    <a:cubicBezTo>
                      <a:pt x="372" y="175"/>
                      <a:pt x="372" y="149"/>
                      <a:pt x="356" y="134"/>
                    </a:cubicBezTo>
                    <a:cubicBezTo>
                      <a:pt x="303" y="80"/>
                      <a:pt x="303" y="80"/>
                      <a:pt x="303" y="80"/>
                    </a:cubicBezTo>
                    <a:cubicBezTo>
                      <a:pt x="561" y="80"/>
                      <a:pt x="561" y="80"/>
                      <a:pt x="561" y="80"/>
                    </a:cubicBezTo>
                    <a:cubicBezTo>
                      <a:pt x="561" y="339"/>
                      <a:pt x="561" y="339"/>
                      <a:pt x="561" y="339"/>
                    </a:cubicBezTo>
                    <a:cubicBezTo>
                      <a:pt x="508" y="285"/>
                      <a:pt x="508" y="285"/>
                      <a:pt x="508" y="285"/>
                    </a:cubicBezTo>
                    <a:cubicBezTo>
                      <a:pt x="492" y="270"/>
                      <a:pt x="467" y="270"/>
                      <a:pt x="451" y="285"/>
                    </a:cubicBezTo>
                    <a:cubicBezTo>
                      <a:pt x="135" y="601"/>
                      <a:pt x="135" y="1115"/>
                      <a:pt x="451" y="1430"/>
                    </a:cubicBezTo>
                    <a:cubicBezTo>
                      <a:pt x="595" y="1574"/>
                      <a:pt x="783" y="1657"/>
                      <a:pt x="984" y="1667"/>
                    </a:cubicBezTo>
                    <a:cubicBezTo>
                      <a:pt x="984" y="1801"/>
                      <a:pt x="984" y="1801"/>
                      <a:pt x="984" y="18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23">
                <a:extLst>
                  <a:ext uri="{FF2B5EF4-FFF2-40B4-BE49-F238E27FC236}">
                    <a16:creationId xmlns:a16="http://schemas.microsoft.com/office/drawing/2014/main" id="{70064E9E-9942-46D5-856E-0E3BDB3C0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075" y="3175"/>
                <a:ext cx="2489200" cy="4040188"/>
              </a:xfrm>
              <a:custGeom>
                <a:avLst/>
                <a:gdLst>
                  <a:gd name="T0" fmla="*/ 792 w 1156"/>
                  <a:gd name="T1" fmla="*/ 1719 h 1881"/>
                  <a:gd name="T2" fmla="*/ 884 w 1156"/>
                  <a:gd name="T3" fmla="*/ 444 h 1881"/>
                  <a:gd name="T4" fmla="*/ 828 w 1156"/>
                  <a:gd name="T5" fmla="*/ 433 h 1881"/>
                  <a:gd name="T6" fmla="*/ 818 w 1156"/>
                  <a:gd name="T7" fmla="*/ 489 h 1881"/>
                  <a:gd name="T8" fmla="*/ 707 w 1156"/>
                  <a:gd name="T9" fmla="*/ 1691 h 1881"/>
                  <a:gd name="T10" fmla="*/ 695 w 1156"/>
                  <a:gd name="T11" fmla="*/ 1719 h 1881"/>
                  <a:gd name="T12" fmla="*/ 707 w 1156"/>
                  <a:gd name="T13" fmla="*/ 1748 h 1881"/>
                  <a:gd name="T14" fmla="*/ 761 w 1156"/>
                  <a:gd name="T15" fmla="*/ 1801 h 1881"/>
                  <a:gd name="T16" fmla="*/ 502 w 1156"/>
                  <a:gd name="T17" fmla="*/ 1801 h 1881"/>
                  <a:gd name="T18" fmla="*/ 502 w 1156"/>
                  <a:gd name="T19" fmla="*/ 1543 h 1881"/>
                  <a:gd name="T20" fmla="*/ 556 w 1156"/>
                  <a:gd name="T21" fmla="*/ 1596 h 1881"/>
                  <a:gd name="T22" fmla="*/ 584 w 1156"/>
                  <a:gd name="T23" fmla="*/ 1608 h 1881"/>
                  <a:gd name="T24" fmla="*/ 612 w 1156"/>
                  <a:gd name="T25" fmla="*/ 1596 h 1881"/>
                  <a:gd name="T26" fmla="*/ 612 w 1156"/>
                  <a:gd name="T27" fmla="*/ 451 h 1881"/>
                  <a:gd name="T28" fmla="*/ 80 w 1156"/>
                  <a:gd name="T29" fmla="*/ 215 h 1881"/>
                  <a:gd name="T30" fmla="*/ 80 w 1156"/>
                  <a:gd name="T31" fmla="*/ 81 h 1881"/>
                  <a:gd name="T32" fmla="*/ 573 w 1156"/>
                  <a:gd name="T33" fmla="*/ 245 h 1881"/>
                  <a:gd name="T34" fmla="*/ 629 w 1156"/>
                  <a:gd name="T35" fmla="*/ 235 h 1881"/>
                  <a:gd name="T36" fmla="*/ 619 w 1156"/>
                  <a:gd name="T37" fmla="*/ 179 h 1881"/>
                  <a:gd name="T38" fmla="*/ 40 w 1156"/>
                  <a:gd name="T39" fmla="*/ 0 h 1881"/>
                  <a:gd name="T40" fmla="*/ 0 w 1156"/>
                  <a:gd name="T41" fmla="*/ 40 h 1881"/>
                  <a:gd name="T42" fmla="*/ 0 w 1156"/>
                  <a:gd name="T43" fmla="*/ 254 h 1881"/>
                  <a:gd name="T44" fmla="*/ 40 w 1156"/>
                  <a:gd name="T45" fmla="*/ 294 h 1881"/>
                  <a:gd name="T46" fmla="*/ 556 w 1156"/>
                  <a:gd name="T47" fmla="*/ 508 h 1881"/>
                  <a:gd name="T48" fmla="*/ 583 w 1156"/>
                  <a:gd name="T49" fmla="*/ 1511 h 1881"/>
                  <a:gd name="T50" fmla="*/ 491 w 1156"/>
                  <a:gd name="T51" fmla="*/ 1418 h 1881"/>
                  <a:gd name="T52" fmla="*/ 447 w 1156"/>
                  <a:gd name="T53" fmla="*/ 1409 h 1881"/>
                  <a:gd name="T54" fmla="*/ 422 w 1156"/>
                  <a:gd name="T55" fmla="*/ 1446 h 1881"/>
                  <a:gd name="T56" fmla="*/ 422 w 1156"/>
                  <a:gd name="T57" fmla="*/ 1841 h 1881"/>
                  <a:gd name="T58" fmla="*/ 462 w 1156"/>
                  <a:gd name="T59" fmla="*/ 1881 h 1881"/>
                  <a:gd name="T60" fmla="*/ 857 w 1156"/>
                  <a:gd name="T61" fmla="*/ 1881 h 1881"/>
                  <a:gd name="T62" fmla="*/ 894 w 1156"/>
                  <a:gd name="T63" fmla="*/ 1857 h 1881"/>
                  <a:gd name="T64" fmla="*/ 886 w 1156"/>
                  <a:gd name="T65" fmla="*/ 1813 h 1881"/>
                  <a:gd name="T66" fmla="*/ 792 w 1156"/>
                  <a:gd name="T67" fmla="*/ 1719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6" h="1881">
                    <a:moveTo>
                      <a:pt x="792" y="1719"/>
                    </a:moveTo>
                    <a:cubicBezTo>
                      <a:pt x="1116" y="1369"/>
                      <a:pt x="1156" y="839"/>
                      <a:pt x="884" y="444"/>
                    </a:cubicBezTo>
                    <a:cubicBezTo>
                      <a:pt x="871" y="425"/>
                      <a:pt x="846" y="421"/>
                      <a:pt x="828" y="433"/>
                    </a:cubicBezTo>
                    <a:cubicBezTo>
                      <a:pt x="810" y="446"/>
                      <a:pt x="805" y="471"/>
                      <a:pt x="818" y="489"/>
                    </a:cubicBezTo>
                    <a:cubicBezTo>
                      <a:pt x="1076" y="864"/>
                      <a:pt x="1029" y="1369"/>
                      <a:pt x="707" y="1691"/>
                    </a:cubicBezTo>
                    <a:cubicBezTo>
                      <a:pt x="700" y="1699"/>
                      <a:pt x="695" y="1709"/>
                      <a:pt x="695" y="1719"/>
                    </a:cubicBezTo>
                    <a:cubicBezTo>
                      <a:pt x="695" y="1730"/>
                      <a:pt x="700" y="1740"/>
                      <a:pt x="707" y="1748"/>
                    </a:cubicBezTo>
                    <a:cubicBezTo>
                      <a:pt x="761" y="1801"/>
                      <a:pt x="761" y="1801"/>
                      <a:pt x="761" y="1801"/>
                    </a:cubicBezTo>
                    <a:cubicBezTo>
                      <a:pt x="502" y="1801"/>
                      <a:pt x="502" y="1801"/>
                      <a:pt x="502" y="1801"/>
                    </a:cubicBezTo>
                    <a:cubicBezTo>
                      <a:pt x="502" y="1543"/>
                      <a:pt x="502" y="1543"/>
                      <a:pt x="502" y="1543"/>
                    </a:cubicBezTo>
                    <a:cubicBezTo>
                      <a:pt x="556" y="1596"/>
                      <a:pt x="556" y="1596"/>
                      <a:pt x="556" y="1596"/>
                    </a:cubicBezTo>
                    <a:cubicBezTo>
                      <a:pt x="563" y="1604"/>
                      <a:pt x="574" y="1608"/>
                      <a:pt x="584" y="1608"/>
                    </a:cubicBezTo>
                    <a:cubicBezTo>
                      <a:pt x="595" y="1608"/>
                      <a:pt x="605" y="1604"/>
                      <a:pt x="612" y="1596"/>
                    </a:cubicBezTo>
                    <a:cubicBezTo>
                      <a:pt x="928" y="1281"/>
                      <a:pt x="928" y="767"/>
                      <a:pt x="612" y="451"/>
                    </a:cubicBezTo>
                    <a:cubicBezTo>
                      <a:pt x="469" y="308"/>
                      <a:pt x="281" y="225"/>
                      <a:pt x="80" y="215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257" y="88"/>
                      <a:pt x="427" y="145"/>
                      <a:pt x="573" y="245"/>
                    </a:cubicBezTo>
                    <a:cubicBezTo>
                      <a:pt x="592" y="258"/>
                      <a:pt x="617" y="253"/>
                      <a:pt x="629" y="235"/>
                    </a:cubicBezTo>
                    <a:cubicBezTo>
                      <a:pt x="642" y="217"/>
                      <a:pt x="637" y="192"/>
                      <a:pt x="619" y="179"/>
                    </a:cubicBezTo>
                    <a:cubicBezTo>
                      <a:pt x="448" y="62"/>
                      <a:pt x="248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276"/>
                      <a:pt x="18" y="294"/>
                      <a:pt x="40" y="294"/>
                    </a:cubicBezTo>
                    <a:cubicBezTo>
                      <a:pt x="235" y="294"/>
                      <a:pt x="418" y="370"/>
                      <a:pt x="556" y="508"/>
                    </a:cubicBezTo>
                    <a:cubicBezTo>
                      <a:pt x="831" y="783"/>
                      <a:pt x="840" y="1225"/>
                      <a:pt x="583" y="1511"/>
                    </a:cubicBezTo>
                    <a:cubicBezTo>
                      <a:pt x="491" y="1418"/>
                      <a:pt x="491" y="1418"/>
                      <a:pt x="491" y="1418"/>
                    </a:cubicBezTo>
                    <a:cubicBezTo>
                      <a:pt x="479" y="1407"/>
                      <a:pt x="462" y="1403"/>
                      <a:pt x="447" y="1409"/>
                    </a:cubicBezTo>
                    <a:cubicBezTo>
                      <a:pt x="432" y="1416"/>
                      <a:pt x="422" y="1430"/>
                      <a:pt x="422" y="1446"/>
                    </a:cubicBezTo>
                    <a:cubicBezTo>
                      <a:pt x="422" y="1841"/>
                      <a:pt x="422" y="1841"/>
                      <a:pt x="422" y="1841"/>
                    </a:cubicBezTo>
                    <a:cubicBezTo>
                      <a:pt x="422" y="1863"/>
                      <a:pt x="440" y="1881"/>
                      <a:pt x="462" y="1881"/>
                    </a:cubicBezTo>
                    <a:cubicBezTo>
                      <a:pt x="857" y="1881"/>
                      <a:pt x="857" y="1881"/>
                      <a:pt x="857" y="1881"/>
                    </a:cubicBezTo>
                    <a:cubicBezTo>
                      <a:pt x="874" y="1881"/>
                      <a:pt x="888" y="1872"/>
                      <a:pt x="894" y="1857"/>
                    </a:cubicBezTo>
                    <a:cubicBezTo>
                      <a:pt x="901" y="1842"/>
                      <a:pt x="897" y="1825"/>
                      <a:pt x="886" y="1813"/>
                    </a:cubicBezTo>
                    <a:lnTo>
                      <a:pt x="792" y="17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24">
                <a:extLst>
                  <a:ext uri="{FF2B5EF4-FFF2-40B4-BE49-F238E27FC236}">
                    <a16:creationId xmlns:a16="http://schemas.microsoft.com/office/drawing/2014/main" id="{61D269A3-1A8E-4FF0-B21D-D6ADBBAC6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622300"/>
                <a:ext cx="169863" cy="171450"/>
              </a:xfrm>
              <a:custGeom>
                <a:avLst/>
                <a:gdLst>
                  <a:gd name="T0" fmla="*/ 39 w 79"/>
                  <a:gd name="T1" fmla="*/ 80 h 80"/>
                  <a:gd name="T2" fmla="*/ 68 w 79"/>
                  <a:gd name="T3" fmla="*/ 68 h 80"/>
                  <a:gd name="T4" fmla="*/ 79 w 79"/>
                  <a:gd name="T5" fmla="*/ 40 h 80"/>
                  <a:gd name="T6" fmla="*/ 68 w 79"/>
                  <a:gd name="T7" fmla="*/ 12 h 80"/>
                  <a:gd name="T8" fmla="*/ 39 w 79"/>
                  <a:gd name="T9" fmla="*/ 0 h 80"/>
                  <a:gd name="T10" fmla="*/ 11 w 79"/>
                  <a:gd name="T11" fmla="*/ 12 h 80"/>
                  <a:gd name="T12" fmla="*/ 0 w 79"/>
                  <a:gd name="T13" fmla="*/ 40 h 80"/>
                  <a:gd name="T14" fmla="*/ 11 w 79"/>
                  <a:gd name="T15" fmla="*/ 68 h 80"/>
                  <a:gd name="T16" fmla="*/ 39 w 79"/>
                  <a:gd name="T1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80">
                    <a:moveTo>
                      <a:pt x="39" y="80"/>
                    </a:moveTo>
                    <a:cubicBezTo>
                      <a:pt x="50" y="80"/>
                      <a:pt x="60" y="76"/>
                      <a:pt x="68" y="68"/>
                    </a:cubicBezTo>
                    <a:cubicBezTo>
                      <a:pt x="75" y="61"/>
                      <a:pt x="79" y="51"/>
                      <a:pt x="79" y="40"/>
                    </a:cubicBezTo>
                    <a:cubicBezTo>
                      <a:pt x="79" y="30"/>
                      <a:pt x="75" y="19"/>
                      <a:pt x="68" y="12"/>
                    </a:cubicBezTo>
                    <a:cubicBezTo>
                      <a:pt x="60" y="4"/>
                      <a:pt x="50" y="0"/>
                      <a:pt x="39" y="0"/>
                    </a:cubicBezTo>
                    <a:cubicBezTo>
                      <a:pt x="29" y="0"/>
                      <a:pt x="19" y="4"/>
                      <a:pt x="11" y="12"/>
                    </a:cubicBezTo>
                    <a:cubicBezTo>
                      <a:pt x="4" y="19"/>
                      <a:pt x="0" y="30"/>
                      <a:pt x="0" y="40"/>
                    </a:cubicBezTo>
                    <a:cubicBezTo>
                      <a:pt x="0" y="51"/>
                      <a:pt x="4" y="61"/>
                      <a:pt x="11" y="68"/>
                    </a:cubicBezTo>
                    <a:cubicBezTo>
                      <a:pt x="19" y="76"/>
                      <a:pt x="29" y="80"/>
                      <a:pt x="39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25">
                <a:extLst>
                  <a:ext uri="{FF2B5EF4-FFF2-40B4-BE49-F238E27FC236}">
                    <a16:creationId xmlns:a16="http://schemas.microsoft.com/office/drawing/2014/main" id="{4289D5F1-112A-4BAD-9B03-B717BBEB9C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1100" y="989013"/>
                <a:ext cx="2244725" cy="2239963"/>
              </a:xfrm>
              <a:custGeom>
                <a:avLst/>
                <a:gdLst>
                  <a:gd name="T0" fmla="*/ 1003 w 1043"/>
                  <a:gd name="T1" fmla="*/ 606 h 1043"/>
                  <a:gd name="T2" fmla="*/ 1043 w 1043"/>
                  <a:gd name="T3" fmla="*/ 566 h 1043"/>
                  <a:gd name="T4" fmla="*/ 477 w 1043"/>
                  <a:gd name="T5" fmla="*/ 0 h 1043"/>
                  <a:gd name="T6" fmla="*/ 437 w 1043"/>
                  <a:gd name="T7" fmla="*/ 40 h 1043"/>
                  <a:gd name="T8" fmla="*/ 437 w 1043"/>
                  <a:gd name="T9" fmla="*/ 90 h 1043"/>
                  <a:gd name="T10" fmla="*/ 0 w 1043"/>
                  <a:gd name="T11" fmla="*/ 566 h 1043"/>
                  <a:gd name="T12" fmla="*/ 477 w 1043"/>
                  <a:gd name="T13" fmla="*/ 1043 h 1043"/>
                  <a:gd name="T14" fmla="*/ 952 w 1043"/>
                  <a:gd name="T15" fmla="*/ 606 h 1043"/>
                  <a:gd name="T16" fmla="*/ 1003 w 1043"/>
                  <a:gd name="T17" fmla="*/ 606 h 1043"/>
                  <a:gd name="T18" fmla="*/ 517 w 1043"/>
                  <a:gd name="T19" fmla="*/ 81 h 1043"/>
                  <a:gd name="T20" fmla="*/ 962 w 1043"/>
                  <a:gd name="T21" fmla="*/ 526 h 1043"/>
                  <a:gd name="T22" fmla="*/ 517 w 1043"/>
                  <a:gd name="T23" fmla="*/ 526 h 1043"/>
                  <a:gd name="T24" fmla="*/ 517 w 1043"/>
                  <a:gd name="T25" fmla="*/ 81 h 1043"/>
                  <a:gd name="T26" fmla="*/ 437 w 1043"/>
                  <a:gd name="T27" fmla="*/ 171 h 1043"/>
                  <a:gd name="T28" fmla="*/ 437 w 1043"/>
                  <a:gd name="T29" fmla="*/ 549 h 1043"/>
                  <a:gd name="T30" fmla="*/ 170 w 1043"/>
                  <a:gd name="T31" fmla="*/ 817 h 1043"/>
                  <a:gd name="T32" fmla="*/ 80 w 1043"/>
                  <a:gd name="T33" fmla="*/ 566 h 1043"/>
                  <a:gd name="T34" fmla="*/ 437 w 1043"/>
                  <a:gd name="T35" fmla="*/ 171 h 1043"/>
                  <a:gd name="T36" fmla="*/ 226 w 1043"/>
                  <a:gd name="T37" fmla="*/ 873 h 1043"/>
                  <a:gd name="T38" fmla="*/ 477 w 1043"/>
                  <a:gd name="T39" fmla="*/ 622 h 1043"/>
                  <a:gd name="T40" fmla="*/ 728 w 1043"/>
                  <a:gd name="T41" fmla="*/ 873 h 1043"/>
                  <a:gd name="T42" fmla="*/ 477 w 1043"/>
                  <a:gd name="T43" fmla="*/ 963 h 1043"/>
                  <a:gd name="T44" fmla="*/ 226 w 1043"/>
                  <a:gd name="T45" fmla="*/ 873 h 1043"/>
                  <a:gd name="T46" fmla="*/ 784 w 1043"/>
                  <a:gd name="T47" fmla="*/ 817 h 1043"/>
                  <a:gd name="T48" fmla="*/ 574 w 1043"/>
                  <a:gd name="T49" fmla="*/ 606 h 1043"/>
                  <a:gd name="T50" fmla="*/ 872 w 1043"/>
                  <a:gd name="T51" fmla="*/ 606 h 1043"/>
                  <a:gd name="T52" fmla="*/ 784 w 1043"/>
                  <a:gd name="T53" fmla="*/ 817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43" h="1043">
                    <a:moveTo>
                      <a:pt x="1003" y="606"/>
                    </a:moveTo>
                    <a:cubicBezTo>
                      <a:pt x="1025" y="606"/>
                      <a:pt x="1043" y="588"/>
                      <a:pt x="1043" y="566"/>
                    </a:cubicBezTo>
                    <a:cubicBezTo>
                      <a:pt x="1043" y="254"/>
                      <a:pt x="789" y="0"/>
                      <a:pt x="477" y="0"/>
                    </a:cubicBezTo>
                    <a:cubicBezTo>
                      <a:pt x="455" y="0"/>
                      <a:pt x="437" y="17"/>
                      <a:pt x="437" y="40"/>
                    </a:cubicBezTo>
                    <a:cubicBezTo>
                      <a:pt x="437" y="90"/>
                      <a:pt x="437" y="90"/>
                      <a:pt x="437" y="90"/>
                    </a:cubicBezTo>
                    <a:cubicBezTo>
                      <a:pt x="193" y="111"/>
                      <a:pt x="0" y="316"/>
                      <a:pt x="0" y="566"/>
                    </a:cubicBezTo>
                    <a:cubicBezTo>
                      <a:pt x="0" y="829"/>
                      <a:pt x="214" y="1043"/>
                      <a:pt x="477" y="1043"/>
                    </a:cubicBezTo>
                    <a:cubicBezTo>
                      <a:pt x="727" y="1043"/>
                      <a:pt x="932" y="850"/>
                      <a:pt x="952" y="606"/>
                    </a:cubicBezTo>
                    <a:lnTo>
                      <a:pt x="1003" y="606"/>
                    </a:lnTo>
                    <a:close/>
                    <a:moveTo>
                      <a:pt x="517" y="81"/>
                    </a:moveTo>
                    <a:cubicBezTo>
                      <a:pt x="753" y="101"/>
                      <a:pt x="942" y="289"/>
                      <a:pt x="962" y="526"/>
                    </a:cubicBezTo>
                    <a:cubicBezTo>
                      <a:pt x="517" y="526"/>
                      <a:pt x="517" y="526"/>
                      <a:pt x="517" y="526"/>
                    </a:cubicBezTo>
                    <a:lnTo>
                      <a:pt x="517" y="81"/>
                    </a:lnTo>
                    <a:close/>
                    <a:moveTo>
                      <a:pt x="437" y="171"/>
                    </a:moveTo>
                    <a:cubicBezTo>
                      <a:pt x="437" y="549"/>
                      <a:pt x="437" y="549"/>
                      <a:pt x="437" y="549"/>
                    </a:cubicBezTo>
                    <a:cubicBezTo>
                      <a:pt x="170" y="817"/>
                      <a:pt x="170" y="817"/>
                      <a:pt x="170" y="817"/>
                    </a:cubicBezTo>
                    <a:cubicBezTo>
                      <a:pt x="114" y="748"/>
                      <a:pt x="80" y="661"/>
                      <a:pt x="80" y="566"/>
                    </a:cubicBezTo>
                    <a:cubicBezTo>
                      <a:pt x="80" y="360"/>
                      <a:pt x="237" y="191"/>
                      <a:pt x="437" y="171"/>
                    </a:cubicBezTo>
                    <a:close/>
                    <a:moveTo>
                      <a:pt x="226" y="873"/>
                    </a:moveTo>
                    <a:cubicBezTo>
                      <a:pt x="477" y="622"/>
                      <a:pt x="477" y="622"/>
                      <a:pt x="477" y="622"/>
                    </a:cubicBezTo>
                    <a:cubicBezTo>
                      <a:pt x="728" y="873"/>
                      <a:pt x="728" y="873"/>
                      <a:pt x="728" y="873"/>
                    </a:cubicBezTo>
                    <a:cubicBezTo>
                      <a:pt x="659" y="929"/>
                      <a:pt x="572" y="963"/>
                      <a:pt x="477" y="963"/>
                    </a:cubicBezTo>
                    <a:cubicBezTo>
                      <a:pt x="382" y="963"/>
                      <a:pt x="295" y="929"/>
                      <a:pt x="226" y="873"/>
                    </a:cubicBezTo>
                    <a:close/>
                    <a:moveTo>
                      <a:pt x="784" y="817"/>
                    </a:moveTo>
                    <a:cubicBezTo>
                      <a:pt x="574" y="606"/>
                      <a:pt x="574" y="606"/>
                      <a:pt x="574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64" y="685"/>
                      <a:pt x="832" y="758"/>
                      <a:pt x="784" y="8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CC90B3B-3109-4851-ACB4-72C31A3156D3}"/>
                </a:ext>
              </a:extLst>
            </p:cNvPr>
            <p:cNvGrpSpPr/>
            <p:nvPr/>
          </p:nvGrpSpPr>
          <p:grpSpPr>
            <a:xfrm>
              <a:off x="5277610" y="3811379"/>
              <a:ext cx="407947" cy="519734"/>
              <a:chOff x="-4087813" y="1201738"/>
              <a:chExt cx="3452813" cy="4398963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66" name="Freeform 29">
                <a:extLst>
                  <a:ext uri="{FF2B5EF4-FFF2-40B4-BE49-F238E27FC236}">
                    <a16:creationId xmlns:a16="http://schemas.microsoft.com/office/drawing/2014/main" id="{FAFC6E23-0F5A-4876-83FB-57900676F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97263" y="1755776"/>
                <a:ext cx="2303462" cy="3844925"/>
              </a:xfrm>
              <a:custGeom>
                <a:avLst/>
                <a:gdLst>
                  <a:gd name="T0" fmla="*/ 37 w 1070"/>
                  <a:gd name="T1" fmla="*/ 423 h 1790"/>
                  <a:gd name="T2" fmla="*/ 88 w 1070"/>
                  <a:gd name="T3" fmla="*/ 398 h 1790"/>
                  <a:gd name="T4" fmla="*/ 527 w 1070"/>
                  <a:gd name="T5" fmla="*/ 80 h 1790"/>
                  <a:gd name="T6" fmla="*/ 990 w 1070"/>
                  <a:gd name="T7" fmla="*/ 543 h 1790"/>
                  <a:gd name="T8" fmla="*/ 831 w 1070"/>
                  <a:gd name="T9" fmla="*/ 953 h 1790"/>
                  <a:gd name="T10" fmla="*/ 735 w 1070"/>
                  <a:gd name="T11" fmla="*/ 1154 h 1790"/>
                  <a:gd name="T12" fmla="*/ 734 w 1070"/>
                  <a:gd name="T13" fmla="*/ 1168 h 1790"/>
                  <a:gd name="T14" fmla="*/ 567 w 1070"/>
                  <a:gd name="T15" fmla="*/ 1168 h 1790"/>
                  <a:gd name="T16" fmla="*/ 567 w 1070"/>
                  <a:gd name="T17" fmla="*/ 1076 h 1790"/>
                  <a:gd name="T18" fmla="*/ 527 w 1070"/>
                  <a:gd name="T19" fmla="*/ 1036 h 1790"/>
                  <a:gd name="T20" fmla="*/ 487 w 1070"/>
                  <a:gd name="T21" fmla="*/ 1076 h 1790"/>
                  <a:gd name="T22" fmla="*/ 487 w 1070"/>
                  <a:gd name="T23" fmla="*/ 1168 h 1790"/>
                  <a:gd name="T24" fmla="*/ 320 w 1070"/>
                  <a:gd name="T25" fmla="*/ 1168 h 1790"/>
                  <a:gd name="T26" fmla="*/ 320 w 1070"/>
                  <a:gd name="T27" fmla="*/ 1154 h 1790"/>
                  <a:gd name="T28" fmla="*/ 224 w 1070"/>
                  <a:gd name="T29" fmla="*/ 953 h 1790"/>
                  <a:gd name="T30" fmla="*/ 83 w 1070"/>
                  <a:gd name="T31" fmla="*/ 692 h 1790"/>
                  <a:gd name="T32" fmla="*/ 34 w 1070"/>
                  <a:gd name="T33" fmla="*/ 663 h 1790"/>
                  <a:gd name="T34" fmla="*/ 5 w 1070"/>
                  <a:gd name="T35" fmla="*/ 712 h 1790"/>
                  <a:gd name="T36" fmla="*/ 160 w 1070"/>
                  <a:gd name="T37" fmla="*/ 1001 h 1790"/>
                  <a:gd name="T38" fmla="*/ 240 w 1070"/>
                  <a:gd name="T39" fmla="*/ 1154 h 1790"/>
                  <a:gd name="T40" fmla="*/ 242 w 1070"/>
                  <a:gd name="T41" fmla="*/ 1209 h 1790"/>
                  <a:gd name="T42" fmla="*/ 242 w 1070"/>
                  <a:gd name="T43" fmla="*/ 1548 h 1790"/>
                  <a:gd name="T44" fmla="*/ 243 w 1070"/>
                  <a:gd name="T45" fmla="*/ 1551 h 1790"/>
                  <a:gd name="T46" fmla="*/ 243 w 1070"/>
                  <a:gd name="T47" fmla="*/ 1552 h 1790"/>
                  <a:gd name="T48" fmla="*/ 243 w 1070"/>
                  <a:gd name="T49" fmla="*/ 1556 h 1790"/>
                  <a:gd name="T50" fmla="*/ 243 w 1070"/>
                  <a:gd name="T51" fmla="*/ 1556 h 1790"/>
                  <a:gd name="T52" fmla="*/ 343 w 1070"/>
                  <a:gd name="T53" fmla="*/ 1723 h 1790"/>
                  <a:gd name="T54" fmla="*/ 527 w 1070"/>
                  <a:gd name="T55" fmla="*/ 1790 h 1790"/>
                  <a:gd name="T56" fmla="*/ 711 w 1070"/>
                  <a:gd name="T57" fmla="*/ 1723 h 1790"/>
                  <a:gd name="T58" fmla="*/ 811 w 1070"/>
                  <a:gd name="T59" fmla="*/ 1556 h 1790"/>
                  <a:gd name="T60" fmla="*/ 811 w 1070"/>
                  <a:gd name="T61" fmla="*/ 1556 h 1790"/>
                  <a:gd name="T62" fmla="*/ 812 w 1070"/>
                  <a:gd name="T63" fmla="*/ 1552 h 1790"/>
                  <a:gd name="T64" fmla="*/ 812 w 1070"/>
                  <a:gd name="T65" fmla="*/ 1551 h 1790"/>
                  <a:gd name="T66" fmla="*/ 812 w 1070"/>
                  <a:gd name="T67" fmla="*/ 1548 h 1790"/>
                  <a:gd name="T68" fmla="*/ 812 w 1070"/>
                  <a:gd name="T69" fmla="*/ 1209 h 1790"/>
                  <a:gd name="T70" fmla="*/ 815 w 1070"/>
                  <a:gd name="T71" fmla="*/ 1154 h 1790"/>
                  <a:gd name="T72" fmla="*/ 895 w 1070"/>
                  <a:gd name="T73" fmla="*/ 1001 h 1790"/>
                  <a:gd name="T74" fmla="*/ 1070 w 1070"/>
                  <a:gd name="T75" fmla="*/ 543 h 1790"/>
                  <a:gd name="T76" fmla="*/ 527 w 1070"/>
                  <a:gd name="T77" fmla="*/ 0 h 1790"/>
                  <a:gd name="T78" fmla="*/ 12 w 1070"/>
                  <a:gd name="T79" fmla="*/ 373 h 1790"/>
                  <a:gd name="T80" fmla="*/ 37 w 1070"/>
                  <a:gd name="T81" fmla="*/ 423 h 1790"/>
                  <a:gd name="T82" fmla="*/ 527 w 1070"/>
                  <a:gd name="T83" fmla="*/ 1710 h 1790"/>
                  <a:gd name="T84" fmla="*/ 338 w 1070"/>
                  <a:gd name="T85" fmla="*/ 1588 h 1790"/>
                  <a:gd name="T86" fmla="*/ 717 w 1070"/>
                  <a:gd name="T87" fmla="*/ 1588 h 1790"/>
                  <a:gd name="T88" fmla="*/ 527 w 1070"/>
                  <a:gd name="T89" fmla="*/ 1710 h 1790"/>
                  <a:gd name="T90" fmla="*/ 732 w 1070"/>
                  <a:gd name="T91" fmla="*/ 1508 h 1790"/>
                  <a:gd name="T92" fmla="*/ 322 w 1070"/>
                  <a:gd name="T93" fmla="*/ 1508 h 1790"/>
                  <a:gd name="T94" fmla="*/ 322 w 1070"/>
                  <a:gd name="T95" fmla="*/ 1418 h 1790"/>
                  <a:gd name="T96" fmla="*/ 732 w 1070"/>
                  <a:gd name="T97" fmla="*/ 1418 h 1790"/>
                  <a:gd name="T98" fmla="*/ 732 w 1070"/>
                  <a:gd name="T99" fmla="*/ 1508 h 1790"/>
                  <a:gd name="T100" fmla="*/ 732 w 1070"/>
                  <a:gd name="T101" fmla="*/ 1338 h 1790"/>
                  <a:gd name="T102" fmla="*/ 322 w 1070"/>
                  <a:gd name="T103" fmla="*/ 1338 h 1790"/>
                  <a:gd name="T104" fmla="*/ 322 w 1070"/>
                  <a:gd name="T105" fmla="*/ 1248 h 1790"/>
                  <a:gd name="T106" fmla="*/ 732 w 1070"/>
                  <a:gd name="T107" fmla="*/ 1248 h 1790"/>
                  <a:gd name="T108" fmla="*/ 732 w 1070"/>
                  <a:gd name="T109" fmla="*/ 1338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1790">
                    <a:moveTo>
                      <a:pt x="37" y="423"/>
                    </a:moveTo>
                    <a:cubicBezTo>
                      <a:pt x="58" y="430"/>
                      <a:pt x="81" y="419"/>
                      <a:pt x="88" y="398"/>
                    </a:cubicBezTo>
                    <a:cubicBezTo>
                      <a:pt x="150" y="208"/>
                      <a:pt x="327" y="80"/>
                      <a:pt x="527" y="80"/>
                    </a:cubicBezTo>
                    <a:cubicBezTo>
                      <a:pt x="783" y="80"/>
                      <a:pt x="990" y="288"/>
                      <a:pt x="990" y="543"/>
                    </a:cubicBezTo>
                    <a:cubicBezTo>
                      <a:pt x="990" y="741"/>
                      <a:pt x="902" y="858"/>
                      <a:pt x="831" y="953"/>
                    </a:cubicBezTo>
                    <a:cubicBezTo>
                      <a:pt x="779" y="1022"/>
                      <a:pt x="735" y="1082"/>
                      <a:pt x="735" y="1154"/>
                    </a:cubicBezTo>
                    <a:cubicBezTo>
                      <a:pt x="735" y="1159"/>
                      <a:pt x="735" y="1163"/>
                      <a:pt x="734" y="1168"/>
                    </a:cubicBezTo>
                    <a:cubicBezTo>
                      <a:pt x="567" y="1168"/>
                      <a:pt x="567" y="1168"/>
                      <a:pt x="567" y="1168"/>
                    </a:cubicBezTo>
                    <a:cubicBezTo>
                      <a:pt x="567" y="1076"/>
                      <a:pt x="567" y="1076"/>
                      <a:pt x="567" y="1076"/>
                    </a:cubicBezTo>
                    <a:cubicBezTo>
                      <a:pt x="567" y="1054"/>
                      <a:pt x="549" y="1036"/>
                      <a:pt x="527" y="1036"/>
                    </a:cubicBezTo>
                    <a:cubicBezTo>
                      <a:pt x="505" y="1036"/>
                      <a:pt x="487" y="1054"/>
                      <a:pt x="487" y="1076"/>
                    </a:cubicBezTo>
                    <a:cubicBezTo>
                      <a:pt x="487" y="1168"/>
                      <a:pt x="487" y="1168"/>
                      <a:pt x="487" y="1168"/>
                    </a:cubicBezTo>
                    <a:cubicBezTo>
                      <a:pt x="320" y="1168"/>
                      <a:pt x="320" y="1168"/>
                      <a:pt x="320" y="1168"/>
                    </a:cubicBezTo>
                    <a:cubicBezTo>
                      <a:pt x="320" y="1163"/>
                      <a:pt x="320" y="1159"/>
                      <a:pt x="320" y="1154"/>
                    </a:cubicBezTo>
                    <a:cubicBezTo>
                      <a:pt x="320" y="1082"/>
                      <a:pt x="275" y="1022"/>
                      <a:pt x="224" y="953"/>
                    </a:cubicBezTo>
                    <a:cubicBezTo>
                      <a:pt x="171" y="883"/>
                      <a:pt x="112" y="804"/>
                      <a:pt x="83" y="692"/>
                    </a:cubicBezTo>
                    <a:cubicBezTo>
                      <a:pt x="77" y="671"/>
                      <a:pt x="55" y="658"/>
                      <a:pt x="34" y="663"/>
                    </a:cubicBezTo>
                    <a:cubicBezTo>
                      <a:pt x="13" y="669"/>
                      <a:pt x="0" y="691"/>
                      <a:pt x="5" y="712"/>
                    </a:cubicBezTo>
                    <a:cubicBezTo>
                      <a:pt x="39" y="840"/>
                      <a:pt x="106" y="929"/>
                      <a:pt x="160" y="1001"/>
                    </a:cubicBezTo>
                    <a:cubicBezTo>
                      <a:pt x="205" y="1061"/>
                      <a:pt x="240" y="1108"/>
                      <a:pt x="240" y="1154"/>
                    </a:cubicBezTo>
                    <a:cubicBezTo>
                      <a:pt x="240" y="1173"/>
                      <a:pt x="241" y="1192"/>
                      <a:pt x="242" y="1209"/>
                    </a:cubicBezTo>
                    <a:cubicBezTo>
                      <a:pt x="242" y="1548"/>
                      <a:pt x="242" y="1548"/>
                      <a:pt x="242" y="1548"/>
                    </a:cubicBezTo>
                    <a:cubicBezTo>
                      <a:pt x="242" y="1549"/>
                      <a:pt x="242" y="1550"/>
                      <a:pt x="243" y="1551"/>
                    </a:cubicBezTo>
                    <a:cubicBezTo>
                      <a:pt x="243" y="1551"/>
                      <a:pt x="243" y="1551"/>
                      <a:pt x="243" y="1552"/>
                    </a:cubicBezTo>
                    <a:cubicBezTo>
                      <a:pt x="243" y="1553"/>
                      <a:pt x="243" y="1555"/>
                      <a:pt x="243" y="1556"/>
                    </a:cubicBezTo>
                    <a:cubicBezTo>
                      <a:pt x="243" y="1556"/>
                      <a:pt x="243" y="1556"/>
                      <a:pt x="243" y="1556"/>
                    </a:cubicBezTo>
                    <a:cubicBezTo>
                      <a:pt x="257" y="1621"/>
                      <a:pt x="293" y="1681"/>
                      <a:pt x="343" y="1723"/>
                    </a:cubicBezTo>
                    <a:cubicBezTo>
                      <a:pt x="395" y="1766"/>
                      <a:pt x="460" y="1790"/>
                      <a:pt x="527" y="1790"/>
                    </a:cubicBezTo>
                    <a:cubicBezTo>
                      <a:pt x="594" y="1790"/>
                      <a:pt x="659" y="1766"/>
                      <a:pt x="711" y="1723"/>
                    </a:cubicBezTo>
                    <a:cubicBezTo>
                      <a:pt x="762" y="1681"/>
                      <a:pt x="797" y="1621"/>
                      <a:pt x="811" y="1556"/>
                    </a:cubicBezTo>
                    <a:cubicBezTo>
                      <a:pt x="811" y="1556"/>
                      <a:pt x="811" y="1556"/>
                      <a:pt x="811" y="1556"/>
                    </a:cubicBezTo>
                    <a:cubicBezTo>
                      <a:pt x="812" y="1555"/>
                      <a:pt x="812" y="1553"/>
                      <a:pt x="812" y="1552"/>
                    </a:cubicBezTo>
                    <a:cubicBezTo>
                      <a:pt x="812" y="1551"/>
                      <a:pt x="812" y="1551"/>
                      <a:pt x="812" y="1551"/>
                    </a:cubicBezTo>
                    <a:cubicBezTo>
                      <a:pt x="812" y="1550"/>
                      <a:pt x="812" y="1549"/>
                      <a:pt x="812" y="1548"/>
                    </a:cubicBezTo>
                    <a:cubicBezTo>
                      <a:pt x="812" y="1209"/>
                      <a:pt x="812" y="1209"/>
                      <a:pt x="812" y="1209"/>
                    </a:cubicBezTo>
                    <a:cubicBezTo>
                      <a:pt x="814" y="1192"/>
                      <a:pt x="815" y="1173"/>
                      <a:pt x="815" y="1154"/>
                    </a:cubicBezTo>
                    <a:cubicBezTo>
                      <a:pt x="815" y="1108"/>
                      <a:pt x="850" y="1061"/>
                      <a:pt x="895" y="1001"/>
                    </a:cubicBezTo>
                    <a:cubicBezTo>
                      <a:pt x="969" y="902"/>
                      <a:pt x="1070" y="767"/>
                      <a:pt x="1070" y="543"/>
                    </a:cubicBezTo>
                    <a:cubicBezTo>
                      <a:pt x="1070" y="244"/>
                      <a:pt x="827" y="0"/>
                      <a:pt x="527" y="0"/>
                    </a:cubicBezTo>
                    <a:cubicBezTo>
                      <a:pt x="293" y="0"/>
                      <a:pt x="85" y="150"/>
                      <a:pt x="12" y="373"/>
                    </a:cubicBezTo>
                    <a:cubicBezTo>
                      <a:pt x="5" y="394"/>
                      <a:pt x="16" y="416"/>
                      <a:pt x="37" y="423"/>
                    </a:cubicBezTo>
                    <a:close/>
                    <a:moveTo>
                      <a:pt x="527" y="1710"/>
                    </a:moveTo>
                    <a:cubicBezTo>
                      <a:pt x="446" y="1710"/>
                      <a:pt x="373" y="1661"/>
                      <a:pt x="338" y="1588"/>
                    </a:cubicBezTo>
                    <a:cubicBezTo>
                      <a:pt x="717" y="1588"/>
                      <a:pt x="717" y="1588"/>
                      <a:pt x="717" y="1588"/>
                    </a:cubicBezTo>
                    <a:cubicBezTo>
                      <a:pt x="682" y="1661"/>
                      <a:pt x="609" y="1710"/>
                      <a:pt x="527" y="1710"/>
                    </a:cubicBezTo>
                    <a:close/>
                    <a:moveTo>
                      <a:pt x="732" y="1508"/>
                    </a:moveTo>
                    <a:cubicBezTo>
                      <a:pt x="322" y="1508"/>
                      <a:pt x="322" y="1508"/>
                      <a:pt x="322" y="1508"/>
                    </a:cubicBezTo>
                    <a:cubicBezTo>
                      <a:pt x="322" y="1418"/>
                      <a:pt x="322" y="1418"/>
                      <a:pt x="322" y="1418"/>
                    </a:cubicBezTo>
                    <a:cubicBezTo>
                      <a:pt x="732" y="1418"/>
                      <a:pt x="732" y="1418"/>
                      <a:pt x="732" y="1418"/>
                    </a:cubicBezTo>
                    <a:lnTo>
                      <a:pt x="732" y="1508"/>
                    </a:lnTo>
                    <a:close/>
                    <a:moveTo>
                      <a:pt x="732" y="1338"/>
                    </a:moveTo>
                    <a:cubicBezTo>
                      <a:pt x="322" y="1338"/>
                      <a:pt x="322" y="1338"/>
                      <a:pt x="322" y="1338"/>
                    </a:cubicBezTo>
                    <a:cubicBezTo>
                      <a:pt x="322" y="1248"/>
                      <a:pt x="322" y="1248"/>
                      <a:pt x="322" y="1248"/>
                    </a:cubicBezTo>
                    <a:cubicBezTo>
                      <a:pt x="732" y="1248"/>
                      <a:pt x="732" y="1248"/>
                      <a:pt x="732" y="1248"/>
                    </a:cubicBezTo>
                    <a:lnTo>
                      <a:pt x="732" y="13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30">
                <a:extLst>
                  <a:ext uri="{FF2B5EF4-FFF2-40B4-BE49-F238E27FC236}">
                    <a16:creationId xmlns:a16="http://schemas.microsoft.com/office/drawing/2014/main" id="{8D64BCF4-2E2C-481F-80A2-8454E1A75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47925" y="1201738"/>
                <a:ext cx="171450" cy="401638"/>
              </a:xfrm>
              <a:custGeom>
                <a:avLst/>
                <a:gdLst>
                  <a:gd name="T0" fmla="*/ 40 w 80"/>
                  <a:gd name="T1" fmla="*/ 187 h 187"/>
                  <a:gd name="T2" fmla="*/ 80 w 80"/>
                  <a:gd name="T3" fmla="*/ 147 h 187"/>
                  <a:gd name="T4" fmla="*/ 80 w 80"/>
                  <a:gd name="T5" fmla="*/ 40 h 187"/>
                  <a:gd name="T6" fmla="*/ 40 w 80"/>
                  <a:gd name="T7" fmla="*/ 0 h 187"/>
                  <a:gd name="T8" fmla="*/ 0 w 80"/>
                  <a:gd name="T9" fmla="*/ 40 h 187"/>
                  <a:gd name="T10" fmla="*/ 0 w 80"/>
                  <a:gd name="T11" fmla="*/ 147 h 187"/>
                  <a:gd name="T12" fmla="*/ 40 w 80"/>
                  <a:gd name="T13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87">
                    <a:moveTo>
                      <a:pt x="40" y="187"/>
                    </a:moveTo>
                    <a:cubicBezTo>
                      <a:pt x="62" y="187"/>
                      <a:pt x="80" y="169"/>
                      <a:pt x="80" y="147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9"/>
                      <a:pt x="18" y="187"/>
                      <a:pt x="40" y="1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31">
                <a:extLst>
                  <a:ext uri="{FF2B5EF4-FFF2-40B4-BE49-F238E27FC236}">
                    <a16:creationId xmlns:a16="http://schemas.microsoft.com/office/drawing/2014/main" id="{28B48CE6-C0D4-4F89-A4F9-CDD3015F3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87813" y="2836863"/>
                <a:ext cx="403225" cy="171450"/>
              </a:xfrm>
              <a:custGeom>
                <a:avLst/>
                <a:gdLst>
                  <a:gd name="T0" fmla="*/ 40 w 187"/>
                  <a:gd name="T1" fmla="*/ 80 h 80"/>
                  <a:gd name="T2" fmla="*/ 147 w 187"/>
                  <a:gd name="T3" fmla="*/ 80 h 80"/>
                  <a:gd name="T4" fmla="*/ 187 w 187"/>
                  <a:gd name="T5" fmla="*/ 40 h 80"/>
                  <a:gd name="T6" fmla="*/ 147 w 187"/>
                  <a:gd name="T7" fmla="*/ 0 h 80"/>
                  <a:gd name="T8" fmla="*/ 40 w 187"/>
                  <a:gd name="T9" fmla="*/ 0 h 80"/>
                  <a:gd name="T10" fmla="*/ 0 w 187"/>
                  <a:gd name="T11" fmla="*/ 40 h 80"/>
                  <a:gd name="T12" fmla="*/ 40 w 187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80">
                    <a:moveTo>
                      <a:pt x="40" y="80"/>
                    </a:moveTo>
                    <a:cubicBezTo>
                      <a:pt x="147" y="80"/>
                      <a:pt x="147" y="80"/>
                      <a:pt x="147" y="80"/>
                    </a:cubicBezTo>
                    <a:cubicBezTo>
                      <a:pt x="169" y="80"/>
                      <a:pt x="187" y="62"/>
                      <a:pt x="187" y="40"/>
                    </a:cubicBezTo>
                    <a:cubicBezTo>
                      <a:pt x="187" y="18"/>
                      <a:pt x="169" y="0"/>
                      <a:pt x="147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32">
                <a:extLst>
                  <a:ext uri="{FF2B5EF4-FFF2-40B4-BE49-F238E27FC236}">
                    <a16:creationId xmlns:a16="http://schemas.microsoft.com/office/drawing/2014/main" id="{566C2537-8A0C-4051-9FB9-30F1AD0DE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55900" y="3009901"/>
                <a:ext cx="787400" cy="455613"/>
              </a:xfrm>
              <a:custGeom>
                <a:avLst/>
                <a:gdLst>
                  <a:gd name="T0" fmla="*/ 366 w 366"/>
                  <a:gd name="T1" fmla="*/ 40 h 212"/>
                  <a:gd name="T2" fmla="*/ 326 w 366"/>
                  <a:gd name="T3" fmla="*/ 0 h 212"/>
                  <a:gd name="T4" fmla="*/ 40 w 366"/>
                  <a:gd name="T5" fmla="*/ 0 h 212"/>
                  <a:gd name="T6" fmla="*/ 0 w 366"/>
                  <a:gd name="T7" fmla="*/ 40 h 212"/>
                  <a:gd name="T8" fmla="*/ 40 w 366"/>
                  <a:gd name="T9" fmla="*/ 80 h 212"/>
                  <a:gd name="T10" fmla="*/ 143 w 366"/>
                  <a:gd name="T11" fmla="*/ 80 h 212"/>
                  <a:gd name="T12" fmla="*/ 143 w 366"/>
                  <a:gd name="T13" fmla="*/ 172 h 212"/>
                  <a:gd name="T14" fmla="*/ 183 w 366"/>
                  <a:gd name="T15" fmla="*/ 212 h 212"/>
                  <a:gd name="T16" fmla="*/ 223 w 366"/>
                  <a:gd name="T17" fmla="*/ 172 h 212"/>
                  <a:gd name="T18" fmla="*/ 223 w 366"/>
                  <a:gd name="T19" fmla="*/ 80 h 212"/>
                  <a:gd name="T20" fmla="*/ 326 w 366"/>
                  <a:gd name="T21" fmla="*/ 80 h 212"/>
                  <a:gd name="T22" fmla="*/ 366 w 366"/>
                  <a:gd name="T23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6" h="212">
                    <a:moveTo>
                      <a:pt x="366" y="40"/>
                    </a:moveTo>
                    <a:cubicBezTo>
                      <a:pt x="366" y="18"/>
                      <a:pt x="349" y="0"/>
                      <a:pt x="32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172"/>
                      <a:pt x="143" y="172"/>
                      <a:pt x="143" y="172"/>
                    </a:cubicBezTo>
                    <a:cubicBezTo>
                      <a:pt x="143" y="194"/>
                      <a:pt x="161" y="212"/>
                      <a:pt x="183" y="212"/>
                    </a:cubicBezTo>
                    <a:cubicBezTo>
                      <a:pt x="205" y="212"/>
                      <a:pt x="223" y="194"/>
                      <a:pt x="223" y="172"/>
                    </a:cubicBezTo>
                    <a:cubicBezTo>
                      <a:pt x="223" y="80"/>
                      <a:pt x="223" y="80"/>
                      <a:pt x="223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349" y="80"/>
                      <a:pt x="366" y="62"/>
                      <a:pt x="366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33">
                <a:extLst>
                  <a:ext uri="{FF2B5EF4-FFF2-40B4-BE49-F238E27FC236}">
                    <a16:creationId xmlns:a16="http://schemas.microsoft.com/office/drawing/2014/main" id="{EE503BBA-7D65-4ADA-B74C-F114CE25B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6325" y="1671638"/>
                <a:ext cx="350837" cy="341313"/>
              </a:xfrm>
              <a:custGeom>
                <a:avLst/>
                <a:gdLst>
                  <a:gd name="T0" fmla="*/ 91 w 163"/>
                  <a:gd name="T1" fmla="*/ 148 h 159"/>
                  <a:gd name="T2" fmla="*/ 119 w 163"/>
                  <a:gd name="T3" fmla="*/ 159 h 159"/>
                  <a:gd name="T4" fmla="*/ 148 w 163"/>
                  <a:gd name="T5" fmla="*/ 148 h 159"/>
                  <a:gd name="T6" fmla="*/ 148 w 163"/>
                  <a:gd name="T7" fmla="*/ 91 h 159"/>
                  <a:gd name="T8" fmla="*/ 72 w 163"/>
                  <a:gd name="T9" fmla="*/ 16 h 159"/>
                  <a:gd name="T10" fmla="*/ 16 w 163"/>
                  <a:gd name="T11" fmla="*/ 16 h 159"/>
                  <a:gd name="T12" fmla="*/ 16 w 163"/>
                  <a:gd name="T13" fmla="*/ 72 h 159"/>
                  <a:gd name="T14" fmla="*/ 91 w 163"/>
                  <a:gd name="T15" fmla="*/ 14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59">
                    <a:moveTo>
                      <a:pt x="91" y="148"/>
                    </a:moveTo>
                    <a:cubicBezTo>
                      <a:pt x="99" y="155"/>
                      <a:pt x="109" y="159"/>
                      <a:pt x="119" y="159"/>
                    </a:cubicBezTo>
                    <a:cubicBezTo>
                      <a:pt x="130" y="159"/>
                      <a:pt x="140" y="155"/>
                      <a:pt x="148" y="148"/>
                    </a:cubicBezTo>
                    <a:cubicBezTo>
                      <a:pt x="163" y="132"/>
                      <a:pt x="163" y="107"/>
                      <a:pt x="148" y="91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7" y="0"/>
                      <a:pt x="31" y="0"/>
                      <a:pt x="16" y="16"/>
                    </a:cubicBezTo>
                    <a:cubicBezTo>
                      <a:pt x="0" y="31"/>
                      <a:pt x="0" y="57"/>
                      <a:pt x="16" y="72"/>
                    </a:cubicBezTo>
                    <a:lnTo>
                      <a:pt x="91" y="1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34">
                <a:extLst>
                  <a:ext uri="{FF2B5EF4-FFF2-40B4-BE49-F238E27FC236}">
                    <a16:creationId xmlns:a16="http://schemas.microsoft.com/office/drawing/2014/main" id="{6ACACB06-0E4C-436C-B9EA-D92F7CFA4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76650" y="3881438"/>
                <a:ext cx="354012" cy="342900"/>
              </a:xfrm>
              <a:custGeom>
                <a:avLst/>
                <a:gdLst>
                  <a:gd name="T0" fmla="*/ 44 w 164"/>
                  <a:gd name="T1" fmla="*/ 159 h 159"/>
                  <a:gd name="T2" fmla="*/ 73 w 164"/>
                  <a:gd name="T3" fmla="*/ 147 h 159"/>
                  <a:gd name="T4" fmla="*/ 148 w 164"/>
                  <a:gd name="T5" fmla="*/ 72 h 159"/>
                  <a:gd name="T6" fmla="*/ 148 w 164"/>
                  <a:gd name="T7" fmla="*/ 16 h 159"/>
                  <a:gd name="T8" fmla="*/ 91 w 164"/>
                  <a:gd name="T9" fmla="*/ 16 h 159"/>
                  <a:gd name="T10" fmla="*/ 16 w 164"/>
                  <a:gd name="T11" fmla="*/ 91 h 159"/>
                  <a:gd name="T12" fmla="*/ 16 w 164"/>
                  <a:gd name="T13" fmla="*/ 147 h 159"/>
                  <a:gd name="T14" fmla="*/ 44 w 164"/>
                  <a:gd name="T1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59">
                    <a:moveTo>
                      <a:pt x="44" y="159"/>
                    </a:moveTo>
                    <a:cubicBezTo>
                      <a:pt x="55" y="159"/>
                      <a:pt x="65" y="155"/>
                      <a:pt x="73" y="147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64" y="56"/>
                      <a:pt x="164" y="31"/>
                      <a:pt x="148" y="16"/>
                    </a:cubicBezTo>
                    <a:cubicBezTo>
                      <a:pt x="132" y="0"/>
                      <a:pt x="107" y="0"/>
                      <a:pt x="91" y="16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0" y="107"/>
                      <a:pt x="0" y="132"/>
                      <a:pt x="16" y="147"/>
                    </a:cubicBezTo>
                    <a:cubicBezTo>
                      <a:pt x="24" y="155"/>
                      <a:pt x="34" y="159"/>
                      <a:pt x="44" y="1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35">
                <a:extLst>
                  <a:ext uri="{FF2B5EF4-FFF2-40B4-BE49-F238E27FC236}">
                    <a16:creationId xmlns:a16="http://schemas.microsoft.com/office/drawing/2014/main" id="{9D8588F4-B8CA-4262-BDC6-83859BAD8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60500" y="1671638"/>
                <a:ext cx="354012" cy="341313"/>
              </a:xfrm>
              <a:custGeom>
                <a:avLst/>
                <a:gdLst>
                  <a:gd name="T0" fmla="*/ 44 w 164"/>
                  <a:gd name="T1" fmla="*/ 159 h 159"/>
                  <a:gd name="T2" fmla="*/ 73 w 164"/>
                  <a:gd name="T3" fmla="*/ 148 h 159"/>
                  <a:gd name="T4" fmla="*/ 148 w 164"/>
                  <a:gd name="T5" fmla="*/ 72 h 159"/>
                  <a:gd name="T6" fmla="*/ 148 w 164"/>
                  <a:gd name="T7" fmla="*/ 16 h 159"/>
                  <a:gd name="T8" fmla="*/ 91 w 164"/>
                  <a:gd name="T9" fmla="*/ 16 h 159"/>
                  <a:gd name="T10" fmla="*/ 16 w 164"/>
                  <a:gd name="T11" fmla="*/ 91 h 159"/>
                  <a:gd name="T12" fmla="*/ 16 w 164"/>
                  <a:gd name="T13" fmla="*/ 148 h 159"/>
                  <a:gd name="T14" fmla="*/ 44 w 164"/>
                  <a:gd name="T1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59">
                    <a:moveTo>
                      <a:pt x="44" y="159"/>
                    </a:moveTo>
                    <a:cubicBezTo>
                      <a:pt x="54" y="159"/>
                      <a:pt x="65" y="155"/>
                      <a:pt x="73" y="148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64" y="57"/>
                      <a:pt x="164" y="31"/>
                      <a:pt x="148" y="16"/>
                    </a:cubicBezTo>
                    <a:cubicBezTo>
                      <a:pt x="132" y="0"/>
                      <a:pt x="107" y="0"/>
                      <a:pt x="91" y="16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0" y="107"/>
                      <a:pt x="0" y="132"/>
                      <a:pt x="16" y="148"/>
                    </a:cubicBezTo>
                    <a:cubicBezTo>
                      <a:pt x="24" y="155"/>
                      <a:pt x="34" y="159"/>
                      <a:pt x="44" y="1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36">
                <a:extLst>
                  <a:ext uri="{FF2B5EF4-FFF2-40B4-BE49-F238E27FC236}">
                    <a16:creationId xmlns:a16="http://schemas.microsoft.com/office/drawing/2014/main" id="{EB053F12-4E4E-4DB4-8810-CE8A635CF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00175" y="3881438"/>
                <a:ext cx="350837" cy="342900"/>
              </a:xfrm>
              <a:custGeom>
                <a:avLst/>
                <a:gdLst>
                  <a:gd name="T0" fmla="*/ 16 w 163"/>
                  <a:gd name="T1" fmla="*/ 16 h 159"/>
                  <a:gd name="T2" fmla="*/ 16 w 163"/>
                  <a:gd name="T3" fmla="*/ 72 h 159"/>
                  <a:gd name="T4" fmla="*/ 91 w 163"/>
                  <a:gd name="T5" fmla="*/ 147 h 159"/>
                  <a:gd name="T6" fmla="*/ 119 w 163"/>
                  <a:gd name="T7" fmla="*/ 159 h 159"/>
                  <a:gd name="T8" fmla="*/ 147 w 163"/>
                  <a:gd name="T9" fmla="*/ 147 h 159"/>
                  <a:gd name="T10" fmla="*/ 147 w 163"/>
                  <a:gd name="T11" fmla="*/ 91 h 159"/>
                  <a:gd name="T12" fmla="*/ 72 w 163"/>
                  <a:gd name="T13" fmla="*/ 16 h 159"/>
                  <a:gd name="T14" fmla="*/ 16 w 163"/>
                  <a:gd name="T15" fmla="*/ 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59">
                    <a:moveTo>
                      <a:pt x="16" y="16"/>
                    </a:moveTo>
                    <a:cubicBezTo>
                      <a:pt x="0" y="31"/>
                      <a:pt x="0" y="56"/>
                      <a:pt x="16" y="72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9" y="155"/>
                      <a:pt x="109" y="159"/>
                      <a:pt x="119" y="159"/>
                    </a:cubicBezTo>
                    <a:cubicBezTo>
                      <a:pt x="129" y="159"/>
                      <a:pt x="140" y="155"/>
                      <a:pt x="147" y="147"/>
                    </a:cubicBezTo>
                    <a:cubicBezTo>
                      <a:pt x="163" y="132"/>
                      <a:pt x="163" y="107"/>
                      <a:pt x="147" y="91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7" y="0"/>
                      <a:pt x="31" y="0"/>
                      <a:pt x="16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37">
                <a:extLst>
                  <a:ext uri="{FF2B5EF4-FFF2-40B4-BE49-F238E27FC236}">
                    <a16:creationId xmlns:a16="http://schemas.microsoft.com/office/drawing/2014/main" id="{6AFC2111-3CE1-45CA-96C8-9AFC4853F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8225" y="2836863"/>
                <a:ext cx="403225" cy="171450"/>
              </a:xfrm>
              <a:custGeom>
                <a:avLst/>
                <a:gdLst>
                  <a:gd name="T0" fmla="*/ 40 w 187"/>
                  <a:gd name="T1" fmla="*/ 80 h 80"/>
                  <a:gd name="T2" fmla="*/ 147 w 187"/>
                  <a:gd name="T3" fmla="*/ 80 h 80"/>
                  <a:gd name="T4" fmla="*/ 187 w 187"/>
                  <a:gd name="T5" fmla="*/ 40 h 80"/>
                  <a:gd name="T6" fmla="*/ 147 w 187"/>
                  <a:gd name="T7" fmla="*/ 0 h 80"/>
                  <a:gd name="T8" fmla="*/ 40 w 187"/>
                  <a:gd name="T9" fmla="*/ 0 h 80"/>
                  <a:gd name="T10" fmla="*/ 0 w 187"/>
                  <a:gd name="T11" fmla="*/ 40 h 80"/>
                  <a:gd name="T12" fmla="*/ 40 w 187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80">
                    <a:moveTo>
                      <a:pt x="40" y="80"/>
                    </a:moveTo>
                    <a:cubicBezTo>
                      <a:pt x="147" y="80"/>
                      <a:pt x="147" y="80"/>
                      <a:pt x="147" y="80"/>
                    </a:cubicBezTo>
                    <a:cubicBezTo>
                      <a:pt x="169" y="80"/>
                      <a:pt x="187" y="62"/>
                      <a:pt x="187" y="40"/>
                    </a:cubicBezTo>
                    <a:cubicBezTo>
                      <a:pt x="187" y="18"/>
                      <a:pt x="169" y="0"/>
                      <a:pt x="147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Oval 38">
                <a:extLst>
                  <a:ext uri="{FF2B5EF4-FFF2-40B4-BE49-F238E27FC236}">
                    <a16:creationId xmlns:a16="http://schemas.microsoft.com/office/drawing/2014/main" id="{C523B15A-FCCD-4706-8054-1E5945325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47925" y="3636963"/>
                <a:ext cx="171450" cy="1714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Oval 39">
                <a:extLst>
                  <a:ext uri="{FF2B5EF4-FFF2-40B4-BE49-F238E27FC236}">
                    <a16:creationId xmlns:a16="http://schemas.microsoft.com/office/drawing/2014/main" id="{A069A4DE-7FBD-4DB1-9A17-5173954C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32188" y="2836863"/>
                <a:ext cx="173037" cy="1714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B22BBE3-DF77-476A-A01D-37CD10AEF03E}"/>
                </a:ext>
              </a:extLst>
            </p:cNvPr>
            <p:cNvGrpSpPr/>
            <p:nvPr/>
          </p:nvGrpSpPr>
          <p:grpSpPr>
            <a:xfrm>
              <a:off x="6464814" y="2247815"/>
              <a:ext cx="443290" cy="393882"/>
              <a:chOff x="3176" y="1587"/>
              <a:chExt cx="5127625" cy="4556126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78" name="Freeform 43">
                <a:extLst>
                  <a:ext uri="{FF2B5EF4-FFF2-40B4-BE49-F238E27FC236}">
                    <a16:creationId xmlns:a16="http://schemas.microsoft.com/office/drawing/2014/main" id="{27D92169-DBF9-4376-912C-558054AEAE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6" y="1587"/>
                <a:ext cx="5127625" cy="4556126"/>
              </a:xfrm>
              <a:custGeom>
                <a:avLst/>
                <a:gdLst>
                  <a:gd name="T0" fmla="*/ 2238 w 2382"/>
                  <a:gd name="T1" fmla="*/ 0 h 2122"/>
                  <a:gd name="T2" fmla="*/ 144 w 2382"/>
                  <a:gd name="T3" fmla="*/ 0 h 2122"/>
                  <a:gd name="T4" fmla="*/ 0 w 2382"/>
                  <a:gd name="T5" fmla="*/ 144 h 2122"/>
                  <a:gd name="T6" fmla="*/ 0 w 2382"/>
                  <a:gd name="T7" fmla="*/ 1590 h 2122"/>
                  <a:gd name="T8" fmla="*/ 144 w 2382"/>
                  <a:gd name="T9" fmla="*/ 1733 h 2122"/>
                  <a:gd name="T10" fmla="*/ 862 w 2382"/>
                  <a:gd name="T11" fmla="*/ 1733 h 2122"/>
                  <a:gd name="T12" fmla="*/ 862 w 2382"/>
                  <a:gd name="T13" fmla="*/ 1838 h 2122"/>
                  <a:gd name="T14" fmla="*/ 688 w 2382"/>
                  <a:gd name="T15" fmla="*/ 2012 h 2122"/>
                  <a:gd name="T16" fmla="*/ 530 w 2382"/>
                  <a:gd name="T17" fmla="*/ 2012 h 2122"/>
                  <a:gd name="T18" fmla="*/ 475 w 2382"/>
                  <a:gd name="T19" fmla="*/ 2067 h 2122"/>
                  <a:gd name="T20" fmla="*/ 530 w 2382"/>
                  <a:gd name="T21" fmla="*/ 2122 h 2122"/>
                  <a:gd name="T22" fmla="*/ 1852 w 2382"/>
                  <a:gd name="T23" fmla="*/ 2122 h 2122"/>
                  <a:gd name="T24" fmla="*/ 1907 w 2382"/>
                  <a:gd name="T25" fmla="*/ 2067 h 2122"/>
                  <a:gd name="T26" fmla="*/ 1852 w 2382"/>
                  <a:gd name="T27" fmla="*/ 2012 h 2122"/>
                  <a:gd name="T28" fmla="*/ 1694 w 2382"/>
                  <a:gd name="T29" fmla="*/ 2012 h 2122"/>
                  <a:gd name="T30" fmla="*/ 1520 w 2382"/>
                  <a:gd name="T31" fmla="*/ 1838 h 2122"/>
                  <a:gd name="T32" fmla="*/ 1520 w 2382"/>
                  <a:gd name="T33" fmla="*/ 1733 h 2122"/>
                  <a:gd name="T34" fmla="*/ 2238 w 2382"/>
                  <a:gd name="T35" fmla="*/ 1733 h 2122"/>
                  <a:gd name="T36" fmla="*/ 2382 w 2382"/>
                  <a:gd name="T37" fmla="*/ 1590 h 2122"/>
                  <a:gd name="T38" fmla="*/ 2382 w 2382"/>
                  <a:gd name="T39" fmla="*/ 144 h 2122"/>
                  <a:gd name="T40" fmla="*/ 2238 w 2382"/>
                  <a:gd name="T41" fmla="*/ 0 h 2122"/>
                  <a:gd name="T42" fmla="*/ 912 w 2382"/>
                  <a:gd name="T43" fmla="*/ 2012 h 2122"/>
                  <a:gd name="T44" fmla="*/ 971 w 2382"/>
                  <a:gd name="T45" fmla="*/ 1838 h 2122"/>
                  <a:gd name="T46" fmla="*/ 971 w 2382"/>
                  <a:gd name="T47" fmla="*/ 1733 h 2122"/>
                  <a:gd name="T48" fmla="*/ 1411 w 2382"/>
                  <a:gd name="T49" fmla="*/ 1733 h 2122"/>
                  <a:gd name="T50" fmla="*/ 1411 w 2382"/>
                  <a:gd name="T51" fmla="*/ 1838 h 2122"/>
                  <a:gd name="T52" fmla="*/ 1470 w 2382"/>
                  <a:gd name="T53" fmla="*/ 2012 h 2122"/>
                  <a:gd name="T54" fmla="*/ 912 w 2382"/>
                  <a:gd name="T55" fmla="*/ 2012 h 2122"/>
                  <a:gd name="T56" fmla="*/ 2272 w 2382"/>
                  <a:gd name="T57" fmla="*/ 1590 h 2122"/>
                  <a:gd name="T58" fmla="*/ 2238 w 2382"/>
                  <a:gd name="T59" fmla="*/ 1624 h 2122"/>
                  <a:gd name="T60" fmla="*/ 144 w 2382"/>
                  <a:gd name="T61" fmla="*/ 1624 h 2122"/>
                  <a:gd name="T62" fmla="*/ 110 w 2382"/>
                  <a:gd name="T63" fmla="*/ 1590 h 2122"/>
                  <a:gd name="T64" fmla="*/ 110 w 2382"/>
                  <a:gd name="T65" fmla="*/ 1301 h 2122"/>
                  <a:gd name="T66" fmla="*/ 2272 w 2382"/>
                  <a:gd name="T67" fmla="*/ 1301 h 2122"/>
                  <a:gd name="T68" fmla="*/ 2272 w 2382"/>
                  <a:gd name="T69" fmla="*/ 1590 h 2122"/>
                  <a:gd name="T70" fmla="*/ 2272 w 2382"/>
                  <a:gd name="T71" fmla="*/ 1191 h 2122"/>
                  <a:gd name="T72" fmla="*/ 110 w 2382"/>
                  <a:gd name="T73" fmla="*/ 1191 h 2122"/>
                  <a:gd name="T74" fmla="*/ 110 w 2382"/>
                  <a:gd name="T75" fmla="*/ 144 h 2122"/>
                  <a:gd name="T76" fmla="*/ 144 w 2382"/>
                  <a:gd name="T77" fmla="*/ 110 h 2122"/>
                  <a:gd name="T78" fmla="*/ 2238 w 2382"/>
                  <a:gd name="T79" fmla="*/ 110 h 2122"/>
                  <a:gd name="T80" fmla="*/ 2272 w 2382"/>
                  <a:gd name="T81" fmla="*/ 144 h 2122"/>
                  <a:gd name="T82" fmla="*/ 2272 w 2382"/>
                  <a:gd name="T83" fmla="*/ 1191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82" h="2122">
                    <a:moveTo>
                      <a:pt x="2238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65" y="0"/>
                      <a:pt x="0" y="65"/>
                      <a:pt x="0" y="144"/>
                    </a:cubicBezTo>
                    <a:cubicBezTo>
                      <a:pt x="0" y="1590"/>
                      <a:pt x="0" y="1590"/>
                      <a:pt x="0" y="1590"/>
                    </a:cubicBezTo>
                    <a:cubicBezTo>
                      <a:pt x="0" y="1669"/>
                      <a:pt x="65" y="1733"/>
                      <a:pt x="144" y="1733"/>
                    </a:cubicBezTo>
                    <a:cubicBezTo>
                      <a:pt x="862" y="1733"/>
                      <a:pt x="862" y="1733"/>
                      <a:pt x="862" y="1733"/>
                    </a:cubicBezTo>
                    <a:cubicBezTo>
                      <a:pt x="862" y="1838"/>
                      <a:pt x="862" y="1838"/>
                      <a:pt x="862" y="1838"/>
                    </a:cubicBezTo>
                    <a:cubicBezTo>
                      <a:pt x="862" y="1934"/>
                      <a:pt x="784" y="2012"/>
                      <a:pt x="688" y="2012"/>
                    </a:cubicBezTo>
                    <a:cubicBezTo>
                      <a:pt x="530" y="2012"/>
                      <a:pt x="530" y="2012"/>
                      <a:pt x="530" y="2012"/>
                    </a:cubicBezTo>
                    <a:cubicBezTo>
                      <a:pt x="499" y="2012"/>
                      <a:pt x="475" y="2036"/>
                      <a:pt x="475" y="2067"/>
                    </a:cubicBezTo>
                    <a:cubicBezTo>
                      <a:pt x="475" y="2097"/>
                      <a:pt x="499" y="2122"/>
                      <a:pt x="530" y="2122"/>
                    </a:cubicBezTo>
                    <a:cubicBezTo>
                      <a:pt x="1852" y="2122"/>
                      <a:pt x="1852" y="2122"/>
                      <a:pt x="1852" y="2122"/>
                    </a:cubicBezTo>
                    <a:cubicBezTo>
                      <a:pt x="1883" y="2122"/>
                      <a:pt x="1907" y="2097"/>
                      <a:pt x="1907" y="2067"/>
                    </a:cubicBezTo>
                    <a:cubicBezTo>
                      <a:pt x="1907" y="2036"/>
                      <a:pt x="1883" y="2012"/>
                      <a:pt x="1852" y="2012"/>
                    </a:cubicBezTo>
                    <a:cubicBezTo>
                      <a:pt x="1694" y="2012"/>
                      <a:pt x="1694" y="2012"/>
                      <a:pt x="1694" y="2012"/>
                    </a:cubicBezTo>
                    <a:cubicBezTo>
                      <a:pt x="1598" y="2012"/>
                      <a:pt x="1520" y="1934"/>
                      <a:pt x="1520" y="1838"/>
                    </a:cubicBezTo>
                    <a:cubicBezTo>
                      <a:pt x="1520" y="1733"/>
                      <a:pt x="1520" y="1733"/>
                      <a:pt x="1520" y="1733"/>
                    </a:cubicBezTo>
                    <a:cubicBezTo>
                      <a:pt x="2238" y="1733"/>
                      <a:pt x="2238" y="1733"/>
                      <a:pt x="2238" y="1733"/>
                    </a:cubicBezTo>
                    <a:cubicBezTo>
                      <a:pt x="2317" y="1733"/>
                      <a:pt x="2382" y="1669"/>
                      <a:pt x="2382" y="1590"/>
                    </a:cubicBezTo>
                    <a:cubicBezTo>
                      <a:pt x="2382" y="144"/>
                      <a:pt x="2382" y="144"/>
                      <a:pt x="2382" y="144"/>
                    </a:cubicBezTo>
                    <a:cubicBezTo>
                      <a:pt x="2382" y="65"/>
                      <a:pt x="2317" y="0"/>
                      <a:pt x="2238" y="0"/>
                    </a:cubicBezTo>
                    <a:close/>
                    <a:moveTo>
                      <a:pt x="912" y="2012"/>
                    </a:moveTo>
                    <a:cubicBezTo>
                      <a:pt x="949" y="1964"/>
                      <a:pt x="971" y="1903"/>
                      <a:pt x="971" y="1838"/>
                    </a:cubicBezTo>
                    <a:cubicBezTo>
                      <a:pt x="971" y="1733"/>
                      <a:pt x="971" y="1733"/>
                      <a:pt x="971" y="1733"/>
                    </a:cubicBezTo>
                    <a:cubicBezTo>
                      <a:pt x="1411" y="1733"/>
                      <a:pt x="1411" y="1733"/>
                      <a:pt x="1411" y="1733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1" y="1903"/>
                      <a:pt x="1433" y="1964"/>
                      <a:pt x="1470" y="2012"/>
                    </a:cubicBezTo>
                    <a:lnTo>
                      <a:pt x="912" y="2012"/>
                    </a:lnTo>
                    <a:close/>
                    <a:moveTo>
                      <a:pt x="2272" y="1590"/>
                    </a:moveTo>
                    <a:cubicBezTo>
                      <a:pt x="2272" y="1608"/>
                      <a:pt x="2257" y="1624"/>
                      <a:pt x="2238" y="1624"/>
                    </a:cubicBezTo>
                    <a:cubicBezTo>
                      <a:pt x="144" y="1624"/>
                      <a:pt x="144" y="1624"/>
                      <a:pt x="144" y="1624"/>
                    </a:cubicBezTo>
                    <a:cubicBezTo>
                      <a:pt x="125" y="1624"/>
                      <a:pt x="110" y="1608"/>
                      <a:pt x="110" y="1590"/>
                    </a:cubicBezTo>
                    <a:cubicBezTo>
                      <a:pt x="110" y="1301"/>
                      <a:pt x="110" y="1301"/>
                      <a:pt x="110" y="1301"/>
                    </a:cubicBezTo>
                    <a:cubicBezTo>
                      <a:pt x="2272" y="1301"/>
                      <a:pt x="2272" y="1301"/>
                      <a:pt x="2272" y="1301"/>
                    </a:cubicBezTo>
                    <a:lnTo>
                      <a:pt x="2272" y="1590"/>
                    </a:lnTo>
                    <a:close/>
                    <a:moveTo>
                      <a:pt x="2272" y="1191"/>
                    </a:moveTo>
                    <a:cubicBezTo>
                      <a:pt x="110" y="1191"/>
                      <a:pt x="110" y="1191"/>
                      <a:pt x="110" y="1191"/>
                    </a:cubicBezTo>
                    <a:cubicBezTo>
                      <a:pt x="110" y="144"/>
                      <a:pt x="110" y="144"/>
                      <a:pt x="110" y="144"/>
                    </a:cubicBezTo>
                    <a:cubicBezTo>
                      <a:pt x="110" y="125"/>
                      <a:pt x="125" y="110"/>
                      <a:pt x="144" y="110"/>
                    </a:cubicBezTo>
                    <a:cubicBezTo>
                      <a:pt x="2238" y="110"/>
                      <a:pt x="2238" y="110"/>
                      <a:pt x="2238" y="110"/>
                    </a:cubicBezTo>
                    <a:cubicBezTo>
                      <a:pt x="2257" y="110"/>
                      <a:pt x="2272" y="125"/>
                      <a:pt x="2272" y="144"/>
                    </a:cubicBezTo>
                    <a:cubicBezTo>
                      <a:pt x="2272" y="1191"/>
                      <a:pt x="2272" y="1191"/>
                      <a:pt x="2272" y="11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Oval 44">
                <a:extLst>
                  <a:ext uri="{FF2B5EF4-FFF2-40B4-BE49-F238E27FC236}">
                    <a16:creationId xmlns:a16="http://schemas.microsoft.com/office/drawing/2014/main" id="{3BAF6A89-FE6B-46A0-8AF4-DCA14F200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988" y="3013075"/>
                <a:ext cx="254000" cy="25558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45">
                <a:extLst>
                  <a:ext uri="{FF2B5EF4-FFF2-40B4-BE49-F238E27FC236}">
                    <a16:creationId xmlns:a16="http://schemas.microsoft.com/office/drawing/2014/main" id="{0AD180B6-395A-4373-965C-9F5DA8EBE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851" y="768350"/>
                <a:ext cx="1095375" cy="1079500"/>
              </a:xfrm>
              <a:custGeom>
                <a:avLst/>
                <a:gdLst>
                  <a:gd name="T0" fmla="*/ 487 w 509"/>
                  <a:gd name="T1" fmla="*/ 22 h 503"/>
                  <a:gd name="T2" fmla="*/ 409 w 509"/>
                  <a:gd name="T3" fmla="*/ 22 h 503"/>
                  <a:gd name="T4" fmla="*/ 22 w 509"/>
                  <a:gd name="T5" fmla="*/ 409 h 503"/>
                  <a:gd name="T6" fmla="*/ 22 w 509"/>
                  <a:gd name="T7" fmla="*/ 487 h 503"/>
                  <a:gd name="T8" fmla="*/ 60 w 509"/>
                  <a:gd name="T9" fmla="*/ 503 h 503"/>
                  <a:gd name="T10" fmla="*/ 99 w 509"/>
                  <a:gd name="T11" fmla="*/ 487 h 503"/>
                  <a:gd name="T12" fmla="*/ 487 w 509"/>
                  <a:gd name="T13" fmla="*/ 99 h 503"/>
                  <a:gd name="T14" fmla="*/ 487 w 509"/>
                  <a:gd name="T15" fmla="*/ 2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503">
                    <a:moveTo>
                      <a:pt x="487" y="22"/>
                    </a:moveTo>
                    <a:cubicBezTo>
                      <a:pt x="466" y="0"/>
                      <a:pt x="431" y="0"/>
                      <a:pt x="409" y="22"/>
                    </a:cubicBezTo>
                    <a:cubicBezTo>
                      <a:pt x="22" y="409"/>
                      <a:pt x="22" y="409"/>
                      <a:pt x="22" y="409"/>
                    </a:cubicBezTo>
                    <a:cubicBezTo>
                      <a:pt x="0" y="431"/>
                      <a:pt x="0" y="466"/>
                      <a:pt x="22" y="487"/>
                    </a:cubicBezTo>
                    <a:cubicBezTo>
                      <a:pt x="32" y="498"/>
                      <a:pt x="46" y="503"/>
                      <a:pt x="60" y="503"/>
                    </a:cubicBezTo>
                    <a:cubicBezTo>
                      <a:pt x="74" y="503"/>
                      <a:pt x="88" y="498"/>
                      <a:pt x="99" y="487"/>
                    </a:cubicBezTo>
                    <a:cubicBezTo>
                      <a:pt x="487" y="99"/>
                      <a:pt x="487" y="99"/>
                      <a:pt x="487" y="99"/>
                    </a:cubicBezTo>
                    <a:cubicBezTo>
                      <a:pt x="509" y="78"/>
                      <a:pt x="509" y="43"/>
                      <a:pt x="487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46">
                <a:extLst>
                  <a:ext uri="{FF2B5EF4-FFF2-40B4-BE49-F238E27FC236}">
                    <a16:creationId xmlns:a16="http://schemas.microsoft.com/office/drawing/2014/main" id="{D4B6B021-9940-4098-9570-2B88AB9A1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801" y="1250950"/>
                <a:ext cx="590550" cy="579438"/>
              </a:xfrm>
              <a:custGeom>
                <a:avLst/>
                <a:gdLst>
                  <a:gd name="T0" fmla="*/ 254 w 275"/>
                  <a:gd name="T1" fmla="*/ 21 h 270"/>
                  <a:gd name="T2" fmla="*/ 176 w 275"/>
                  <a:gd name="T3" fmla="*/ 21 h 270"/>
                  <a:gd name="T4" fmla="*/ 22 w 275"/>
                  <a:gd name="T5" fmla="*/ 176 h 270"/>
                  <a:gd name="T6" fmla="*/ 22 w 275"/>
                  <a:gd name="T7" fmla="*/ 254 h 270"/>
                  <a:gd name="T8" fmla="*/ 61 w 275"/>
                  <a:gd name="T9" fmla="*/ 270 h 270"/>
                  <a:gd name="T10" fmla="*/ 100 w 275"/>
                  <a:gd name="T11" fmla="*/ 254 h 270"/>
                  <a:gd name="T12" fmla="*/ 254 w 275"/>
                  <a:gd name="T13" fmla="*/ 99 h 270"/>
                  <a:gd name="T14" fmla="*/ 254 w 275"/>
                  <a:gd name="T15" fmla="*/ 2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270">
                    <a:moveTo>
                      <a:pt x="254" y="21"/>
                    </a:moveTo>
                    <a:cubicBezTo>
                      <a:pt x="233" y="0"/>
                      <a:pt x="198" y="0"/>
                      <a:pt x="176" y="21"/>
                    </a:cubicBezTo>
                    <a:cubicBezTo>
                      <a:pt x="22" y="176"/>
                      <a:pt x="22" y="176"/>
                      <a:pt x="22" y="176"/>
                    </a:cubicBezTo>
                    <a:cubicBezTo>
                      <a:pt x="0" y="197"/>
                      <a:pt x="0" y="232"/>
                      <a:pt x="22" y="254"/>
                    </a:cubicBezTo>
                    <a:cubicBezTo>
                      <a:pt x="33" y="264"/>
                      <a:pt x="47" y="270"/>
                      <a:pt x="61" y="270"/>
                    </a:cubicBezTo>
                    <a:cubicBezTo>
                      <a:pt x="75" y="270"/>
                      <a:pt x="89" y="264"/>
                      <a:pt x="100" y="254"/>
                    </a:cubicBezTo>
                    <a:cubicBezTo>
                      <a:pt x="254" y="99"/>
                      <a:pt x="254" y="99"/>
                      <a:pt x="254" y="99"/>
                    </a:cubicBezTo>
                    <a:cubicBezTo>
                      <a:pt x="275" y="78"/>
                      <a:pt x="275" y="43"/>
                      <a:pt x="254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FB26766-6A1A-4B3D-8C1B-28B4AA7BD6D7}"/>
                </a:ext>
              </a:extLst>
            </p:cNvPr>
            <p:cNvGrpSpPr/>
            <p:nvPr/>
          </p:nvGrpSpPr>
          <p:grpSpPr>
            <a:xfrm>
              <a:off x="4938579" y="2338331"/>
              <a:ext cx="479206" cy="476694"/>
              <a:chOff x="-4767263" y="615950"/>
              <a:chExt cx="5148263" cy="5121276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3" name="Freeform 50">
                <a:extLst>
                  <a:ext uri="{FF2B5EF4-FFF2-40B4-BE49-F238E27FC236}">
                    <a16:creationId xmlns:a16="http://schemas.microsoft.com/office/drawing/2014/main" id="{A226C307-3BB5-464E-B5DA-BF9F8467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3800" y="615950"/>
                <a:ext cx="3025775" cy="2562225"/>
              </a:xfrm>
              <a:custGeom>
                <a:avLst/>
                <a:gdLst>
                  <a:gd name="T0" fmla="*/ 432 w 1406"/>
                  <a:gd name="T1" fmla="*/ 1174 h 1193"/>
                  <a:gd name="T2" fmla="*/ 504 w 1406"/>
                  <a:gd name="T3" fmla="*/ 1103 h 1193"/>
                  <a:gd name="T4" fmla="*/ 124 w 1406"/>
                  <a:gd name="T5" fmla="*/ 718 h 1193"/>
                  <a:gd name="T6" fmla="*/ 254 w 1406"/>
                  <a:gd name="T7" fmla="*/ 588 h 1193"/>
                  <a:gd name="T8" fmla="*/ 254 w 1406"/>
                  <a:gd name="T9" fmla="*/ 518 h 1193"/>
                  <a:gd name="T10" fmla="*/ 254 w 1406"/>
                  <a:gd name="T11" fmla="*/ 255 h 1193"/>
                  <a:gd name="T12" fmla="*/ 503 w 1406"/>
                  <a:gd name="T13" fmla="*/ 255 h 1193"/>
                  <a:gd name="T14" fmla="*/ 574 w 1406"/>
                  <a:gd name="T15" fmla="*/ 255 h 1193"/>
                  <a:gd name="T16" fmla="*/ 575 w 1406"/>
                  <a:gd name="T17" fmla="*/ 255 h 1193"/>
                  <a:gd name="T18" fmla="*/ 703 w 1406"/>
                  <a:gd name="T19" fmla="*/ 126 h 1193"/>
                  <a:gd name="T20" fmla="*/ 798 w 1406"/>
                  <a:gd name="T21" fmla="*/ 226 h 1193"/>
                  <a:gd name="T22" fmla="*/ 829 w 1406"/>
                  <a:gd name="T23" fmla="*/ 590 h 1193"/>
                  <a:gd name="T24" fmla="*/ 1186 w 1406"/>
                  <a:gd name="T25" fmla="*/ 623 h 1193"/>
                  <a:gd name="T26" fmla="*/ 1281 w 1406"/>
                  <a:gd name="T27" fmla="*/ 720 h 1193"/>
                  <a:gd name="T28" fmla="*/ 871 w 1406"/>
                  <a:gd name="T29" fmla="*/ 1122 h 1193"/>
                  <a:gd name="T30" fmla="*/ 940 w 1406"/>
                  <a:gd name="T31" fmla="*/ 1193 h 1193"/>
                  <a:gd name="T32" fmla="*/ 1386 w 1406"/>
                  <a:gd name="T33" fmla="*/ 753 h 1193"/>
                  <a:gd name="T34" fmla="*/ 1386 w 1406"/>
                  <a:gd name="T35" fmla="*/ 683 h 1193"/>
                  <a:gd name="T36" fmla="*/ 1224 w 1406"/>
                  <a:gd name="T37" fmla="*/ 517 h 1193"/>
                  <a:gd name="T38" fmla="*/ 1154 w 1406"/>
                  <a:gd name="T39" fmla="*/ 516 h 1193"/>
                  <a:gd name="T40" fmla="*/ 1153 w 1406"/>
                  <a:gd name="T41" fmla="*/ 517 h 1193"/>
                  <a:gd name="T42" fmla="*/ 900 w 1406"/>
                  <a:gd name="T43" fmla="*/ 517 h 1193"/>
                  <a:gd name="T44" fmla="*/ 903 w 1406"/>
                  <a:gd name="T45" fmla="*/ 255 h 1193"/>
                  <a:gd name="T46" fmla="*/ 903 w 1406"/>
                  <a:gd name="T47" fmla="*/ 185 h 1193"/>
                  <a:gd name="T48" fmla="*/ 738 w 1406"/>
                  <a:gd name="T49" fmla="*/ 20 h 1193"/>
                  <a:gd name="T50" fmla="*/ 668 w 1406"/>
                  <a:gd name="T51" fmla="*/ 19 h 1193"/>
                  <a:gd name="T52" fmla="*/ 667 w 1406"/>
                  <a:gd name="T53" fmla="*/ 20 h 1193"/>
                  <a:gd name="T54" fmla="*/ 538 w 1406"/>
                  <a:gd name="T55" fmla="*/ 155 h 1193"/>
                  <a:gd name="T56" fmla="*/ 181 w 1406"/>
                  <a:gd name="T57" fmla="*/ 188 h 1193"/>
                  <a:gd name="T58" fmla="*/ 150 w 1406"/>
                  <a:gd name="T59" fmla="*/ 552 h 1193"/>
                  <a:gd name="T60" fmla="*/ 19 w 1406"/>
                  <a:gd name="T61" fmla="*/ 684 h 1193"/>
                  <a:gd name="T62" fmla="*/ 19 w 1406"/>
                  <a:gd name="T63" fmla="*/ 753 h 1193"/>
                  <a:gd name="T64" fmla="*/ 432 w 1406"/>
                  <a:gd name="T65" fmla="*/ 1174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06" h="1193">
                    <a:moveTo>
                      <a:pt x="432" y="1174"/>
                    </a:moveTo>
                    <a:cubicBezTo>
                      <a:pt x="504" y="1103"/>
                      <a:pt x="504" y="1103"/>
                      <a:pt x="504" y="1103"/>
                    </a:cubicBezTo>
                    <a:cubicBezTo>
                      <a:pt x="124" y="718"/>
                      <a:pt x="124" y="718"/>
                      <a:pt x="124" y="718"/>
                    </a:cubicBezTo>
                    <a:cubicBezTo>
                      <a:pt x="254" y="588"/>
                      <a:pt x="254" y="588"/>
                      <a:pt x="254" y="588"/>
                    </a:cubicBezTo>
                    <a:cubicBezTo>
                      <a:pt x="273" y="568"/>
                      <a:pt x="273" y="537"/>
                      <a:pt x="254" y="518"/>
                    </a:cubicBezTo>
                    <a:cubicBezTo>
                      <a:pt x="183" y="445"/>
                      <a:pt x="183" y="328"/>
                      <a:pt x="254" y="255"/>
                    </a:cubicBezTo>
                    <a:cubicBezTo>
                      <a:pt x="324" y="188"/>
                      <a:pt x="434" y="188"/>
                      <a:pt x="503" y="255"/>
                    </a:cubicBezTo>
                    <a:cubicBezTo>
                      <a:pt x="523" y="274"/>
                      <a:pt x="554" y="275"/>
                      <a:pt x="574" y="255"/>
                    </a:cubicBezTo>
                    <a:cubicBezTo>
                      <a:pt x="574" y="255"/>
                      <a:pt x="575" y="255"/>
                      <a:pt x="575" y="255"/>
                    </a:cubicBezTo>
                    <a:cubicBezTo>
                      <a:pt x="703" y="126"/>
                      <a:pt x="703" y="126"/>
                      <a:pt x="703" y="126"/>
                    </a:cubicBezTo>
                    <a:cubicBezTo>
                      <a:pt x="798" y="226"/>
                      <a:pt x="798" y="226"/>
                      <a:pt x="798" y="226"/>
                    </a:cubicBezTo>
                    <a:cubicBezTo>
                      <a:pt x="721" y="339"/>
                      <a:pt x="734" y="491"/>
                      <a:pt x="829" y="590"/>
                    </a:cubicBezTo>
                    <a:cubicBezTo>
                      <a:pt x="924" y="687"/>
                      <a:pt x="1075" y="701"/>
                      <a:pt x="1186" y="623"/>
                    </a:cubicBezTo>
                    <a:cubicBezTo>
                      <a:pt x="1281" y="720"/>
                      <a:pt x="1281" y="720"/>
                      <a:pt x="1281" y="720"/>
                    </a:cubicBezTo>
                    <a:cubicBezTo>
                      <a:pt x="871" y="1122"/>
                      <a:pt x="871" y="1122"/>
                      <a:pt x="871" y="1122"/>
                    </a:cubicBezTo>
                    <a:cubicBezTo>
                      <a:pt x="940" y="1193"/>
                      <a:pt x="940" y="1193"/>
                      <a:pt x="940" y="1193"/>
                    </a:cubicBezTo>
                    <a:cubicBezTo>
                      <a:pt x="1386" y="753"/>
                      <a:pt x="1386" y="753"/>
                      <a:pt x="1386" y="753"/>
                    </a:cubicBezTo>
                    <a:cubicBezTo>
                      <a:pt x="1406" y="734"/>
                      <a:pt x="1406" y="702"/>
                      <a:pt x="1386" y="683"/>
                    </a:cubicBezTo>
                    <a:cubicBezTo>
                      <a:pt x="1224" y="517"/>
                      <a:pt x="1224" y="517"/>
                      <a:pt x="1224" y="517"/>
                    </a:cubicBezTo>
                    <a:cubicBezTo>
                      <a:pt x="1205" y="497"/>
                      <a:pt x="1173" y="497"/>
                      <a:pt x="1154" y="516"/>
                    </a:cubicBezTo>
                    <a:cubicBezTo>
                      <a:pt x="1153" y="516"/>
                      <a:pt x="1153" y="517"/>
                      <a:pt x="1153" y="517"/>
                    </a:cubicBezTo>
                    <a:cubicBezTo>
                      <a:pt x="1083" y="586"/>
                      <a:pt x="970" y="586"/>
                      <a:pt x="900" y="517"/>
                    </a:cubicBezTo>
                    <a:cubicBezTo>
                      <a:pt x="830" y="443"/>
                      <a:pt x="831" y="327"/>
                      <a:pt x="903" y="255"/>
                    </a:cubicBezTo>
                    <a:cubicBezTo>
                      <a:pt x="922" y="235"/>
                      <a:pt x="922" y="204"/>
                      <a:pt x="903" y="185"/>
                    </a:cubicBezTo>
                    <a:cubicBezTo>
                      <a:pt x="738" y="20"/>
                      <a:pt x="738" y="20"/>
                      <a:pt x="738" y="20"/>
                    </a:cubicBezTo>
                    <a:cubicBezTo>
                      <a:pt x="719" y="0"/>
                      <a:pt x="688" y="0"/>
                      <a:pt x="668" y="19"/>
                    </a:cubicBezTo>
                    <a:cubicBezTo>
                      <a:pt x="668" y="20"/>
                      <a:pt x="667" y="20"/>
                      <a:pt x="667" y="20"/>
                    </a:cubicBezTo>
                    <a:cubicBezTo>
                      <a:pt x="538" y="155"/>
                      <a:pt x="538" y="155"/>
                      <a:pt x="538" y="155"/>
                    </a:cubicBezTo>
                    <a:cubicBezTo>
                      <a:pt x="427" y="77"/>
                      <a:pt x="276" y="91"/>
                      <a:pt x="181" y="188"/>
                    </a:cubicBezTo>
                    <a:cubicBezTo>
                      <a:pt x="86" y="287"/>
                      <a:pt x="73" y="439"/>
                      <a:pt x="150" y="552"/>
                    </a:cubicBezTo>
                    <a:cubicBezTo>
                      <a:pt x="19" y="684"/>
                      <a:pt x="19" y="684"/>
                      <a:pt x="19" y="684"/>
                    </a:cubicBezTo>
                    <a:cubicBezTo>
                      <a:pt x="0" y="703"/>
                      <a:pt x="0" y="734"/>
                      <a:pt x="19" y="753"/>
                    </a:cubicBezTo>
                    <a:lnTo>
                      <a:pt x="432" y="117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51">
                <a:extLst>
                  <a:ext uri="{FF2B5EF4-FFF2-40B4-BE49-F238E27FC236}">
                    <a16:creationId xmlns:a16="http://schemas.microsoft.com/office/drawing/2014/main" id="{23513CAC-DBC0-4F1E-B7C6-F31B6EA72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7263" y="2649538"/>
                <a:ext cx="5148263" cy="3087688"/>
              </a:xfrm>
              <a:custGeom>
                <a:avLst/>
                <a:gdLst>
                  <a:gd name="T0" fmla="*/ 2377 w 2392"/>
                  <a:gd name="T1" fmla="*/ 158 h 1438"/>
                  <a:gd name="T2" fmla="*/ 2257 w 2392"/>
                  <a:gd name="T3" fmla="*/ 23 h 1438"/>
                  <a:gd name="T4" fmla="*/ 2247 w 2392"/>
                  <a:gd name="T5" fmla="*/ 20 h 1438"/>
                  <a:gd name="T6" fmla="*/ 2053 w 2392"/>
                  <a:gd name="T7" fmla="*/ 70 h 1438"/>
                  <a:gd name="T8" fmla="*/ 1389 w 2392"/>
                  <a:gd name="T9" fmla="*/ 726 h 1438"/>
                  <a:gd name="T10" fmla="*/ 1321 w 2392"/>
                  <a:gd name="T11" fmla="*/ 754 h 1438"/>
                  <a:gd name="T12" fmla="*/ 1280 w 2392"/>
                  <a:gd name="T13" fmla="*/ 754 h 1438"/>
                  <a:gd name="T14" fmla="*/ 1300 w 2392"/>
                  <a:gd name="T15" fmla="*/ 733 h 1438"/>
                  <a:gd name="T16" fmla="*/ 1383 w 2392"/>
                  <a:gd name="T17" fmla="*/ 448 h 1438"/>
                  <a:gd name="T18" fmla="*/ 1333 w 2392"/>
                  <a:gd name="T19" fmla="*/ 405 h 1438"/>
                  <a:gd name="T20" fmla="*/ 335 w 2392"/>
                  <a:gd name="T21" fmla="*/ 405 h 1438"/>
                  <a:gd name="T22" fmla="*/ 300 w 2392"/>
                  <a:gd name="T23" fmla="*/ 419 h 1438"/>
                  <a:gd name="T24" fmla="*/ 0 w 2392"/>
                  <a:gd name="T25" fmla="*/ 719 h 1438"/>
                  <a:gd name="T26" fmla="*/ 71 w 2392"/>
                  <a:gd name="T27" fmla="*/ 789 h 1438"/>
                  <a:gd name="T28" fmla="*/ 355 w 2392"/>
                  <a:gd name="T29" fmla="*/ 505 h 1438"/>
                  <a:gd name="T30" fmla="*/ 1283 w 2392"/>
                  <a:gd name="T31" fmla="*/ 505 h 1438"/>
                  <a:gd name="T32" fmla="*/ 1224 w 2392"/>
                  <a:gd name="T33" fmla="*/ 667 h 1438"/>
                  <a:gd name="T34" fmla="*/ 984 w 2392"/>
                  <a:gd name="T35" fmla="*/ 754 h 1438"/>
                  <a:gd name="T36" fmla="*/ 934 w 2392"/>
                  <a:gd name="T37" fmla="*/ 804 h 1438"/>
                  <a:gd name="T38" fmla="*/ 984 w 2392"/>
                  <a:gd name="T39" fmla="*/ 854 h 1438"/>
                  <a:gd name="T40" fmla="*/ 1322 w 2392"/>
                  <a:gd name="T41" fmla="*/ 854 h 1438"/>
                  <a:gd name="T42" fmla="*/ 1460 w 2392"/>
                  <a:gd name="T43" fmla="*/ 797 h 1438"/>
                  <a:gd name="T44" fmla="*/ 2123 w 2392"/>
                  <a:gd name="T45" fmla="*/ 140 h 1438"/>
                  <a:gd name="T46" fmla="*/ 2218 w 2392"/>
                  <a:gd name="T47" fmla="*/ 116 h 1438"/>
                  <a:gd name="T48" fmla="*/ 2223 w 2392"/>
                  <a:gd name="T49" fmla="*/ 116 h 1438"/>
                  <a:gd name="T50" fmla="*/ 2280 w 2392"/>
                  <a:gd name="T51" fmla="*/ 180 h 1438"/>
                  <a:gd name="T52" fmla="*/ 2254 w 2392"/>
                  <a:gd name="T53" fmla="*/ 270 h 1438"/>
                  <a:gd name="T54" fmla="*/ 1490 w 2392"/>
                  <a:gd name="T55" fmla="*/ 1025 h 1438"/>
                  <a:gd name="T56" fmla="*/ 1422 w 2392"/>
                  <a:gd name="T57" fmla="*/ 1053 h 1438"/>
                  <a:gd name="T58" fmla="*/ 734 w 2392"/>
                  <a:gd name="T59" fmla="*/ 1053 h 1438"/>
                  <a:gd name="T60" fmla="*/ 596 w 2392"/>
                  <a:gd name="T61" fmla="*/ 1110 h 1438"/>
                  <a:gd name="T62" fmla="*/ 335 w 2392"/>
                  <a:gd name="T63" fmla="*/ 1367 h 1438"/>
                  <a:gd name="T64" fmla="*/ 405 w 2392"/>
                  <a:gd name="T65" fmla="*/ 1438 h 1438"/>
                  <a:gd name="T66" fmla="*/ 665 w 2392"/>
                  <a:gd name="T67" fmla="*/ 1181 h 1438"/>
                  <a:gd name="T68" fmla="*/ 734 w 2392"/>
                  <a:gd name="T69" fmla="*/ 1153 h 1438"/>
                  <a:gd name="T70" fmla="*/ 1421 w 2392"/>
                  <a:gd name="T71" fmla="*/ 1153 h 1438"/>
                  <a:gd name="T72" fmla="*/ 1560 w 2392"/>
                  <a:gd name="T73" fmla="*/ 1097 h 1438"/>
                  <a:gd name="T74" fmla="*/ 2323 w 2392"/>
                  <a:gd name="T75" fmla="*/ 341 h 1438"/>
                  <a:gd name="T76" fmla="*/ 2377 w 2392"/>
                  <a:gd name="T77" fmla="*/ 158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92" h="1438">
                    <a:moveTo>
                      <a:pt x="2377" y="158"/>
                    </a:moveTo>
                    <a:cubicBezTo>
                      <a:pt x="2363" y="95"/>
                      <a:pt x="2317" y="44"/>
                      <a:pt x="2257" y="23"/>
                    </a:cubicBezTo>
                    <a:cubicBezTo>
                      <a:pt x="2247" y="20"/>
                      <a:pt x="2247" y="20"/>
                      <a:pt x="2247" y="20"/>
                    </a:cubicBezTo>
                    <a:cubicBezTo>
                      <a:pt x="2178" y="0"/>
                      <a:pt x="2104" y="19"/>
                      <a:pt x="2053" y="70"/>
                    </a:cubicBezTo>
                    <a:cubicBezTo>
                      <a:pt x="1389" y="726"/>
                      <a:pt x="1389" y="726"/>
                      <a:pt x="1389" y="726"/>
                    </a:cubicBezTo>
                    <a:cubicBezTo>
                      <a:pt x="1370" y="744"/>
                      <a:pt x="1346" y="754"/>
                      <a:pt x="1321" y="754"/>
                    </a:cubicBezTo>
                    <a:cubicBezTo>
                      <a:pt x="1280" y="754"/>
                      <a:pt x="1280" y="754"/>
                      <a:pt x="1280" y="754"/>
                    </a:cubicBezTo>
                    <a:cubicBezTo>
                      <a:pt x="1287" y="747"/>
                      <a:pt x="1294" y="740"/>
                      <a:pt x="1300" y="733"/>
                    </a:cubicBezTo>
                    <a:cubicBezTo>
                      <a:pt x="1364" y="652"/>
                      <a:pt x="1394" y="550"/>
                      <a:pt x="1383" y="448"/>
                    </a:cubicBezTo>
                    <a:cubicBezTo>
                      <a:pt x="1379" y="423"/>
                      <a:pt x="1358" y="405"/>
                      <a:pt x="1333" y="405"/>
                    </a:cubicBezTo>
                    <a:cubicBezTo>
                      <a:pt x="335" y="405"/>
                      <a:pt x="335" y="405"/>
                      <a:pt x="335" y="405"/>
                    </a:cubicBezTo>
                    <a:cubicBezTo>
                      <a:pt x="322" y="405"/>
                      <a:pt x="309" y="410"/>
                      <a:pt x="300" y="419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71" y="789"/>
                      <a:pt x="71" y="789"/>
                      <a:pt x="71" y="789"/>
                    </a:cubicBezTo>
                    <a:cubicBezTo>
                      <a:pt x="355" y="505"/>
                      <a:pt x="355" y="505"/>
                      <a:pt x="355" y="505"/>
                    </a:cubicBezTo>
                    <a:cubicBezTo>
                      <a:pt x="1283" y="505"/>
                      <a:pt x="1283" y="505"/>
                      <a:pt x="1283" y="505"/>
                    </a:cubicBezTo>
                    <a:cubicBezTo>
                      <a:pt x="1282" y="564"/>
                      <a:pt x="1261" y="621"/>
                      <a:pt x="1224" y="667"/>
                    </a:cubicBezTo>
                    <a:cubicBezTo>
                      <a:pt x="1175" y="725"/>
                      <a:pt x="1093" y="754"/>
                      <a:pt x="984" y="754"/>
                    </a:cubicBezTo>
                    <a:cubicBezTo>
                      <a:pt x="956" y="754"/>
                      <a:pt x="934" y="776"/>
                      <a:pt x="934" y="804"/>
                    </a:cubicBezTo>
                    <a:cubicBezTo>
                      <a:pt x="934" y="831"/>
                      <a:pt x="956" y="854"/>
                      <a:pt x="984" y="854"/>
                    </a:cubicBezTo>
                    <a:cubicBezTo>
                      <a:pt x="1322" y="854"/>
                      <a:pt x="1322" y="854"/>
                      <a:pt x="1322" y="854"/>
                    </a:cubicBezTo>
                    <a:cubicBezTo>
                      <a:pt x="1374" y="854"/>
                      <a:pt x="1424" y="834"/>
                      <a:pt x="1460" y="797"/>
                    </a:cubicBezTo>
                    <a:cubicBezTo>
                      <a:pt x="2123" y="140"/>
                      <a:pt x="2123" y="140"/>
                      <a:pt x="2123" y="140"/>
                    </a:cubicBezTo>
                    <a:cubicBezTo>
                      <a:pt x="2148" y="116"/>
                      <a:pt x="2184" y="106"/>
                      <a:pt x="2218" y="116"/>
                    </a:cubicBezTo>
                    <a:cubicBezTo>
                      <a:pt x="2223" y="116"/>
                      <a:pt x="2223" y="116"/>
                      <a:pt x="2223" y="116"/>
                    </a:cubicBezTo>
                    <a:cubicBezTo>
                      <a:pt x="2253" y="126"/>
                      <a:pt x="2275" y="150"/>
                      <a:pt x="2280" y="180"/>
                    </a:cubicBezTo>
                    <a:cubicBezTo>
                      <a:pt x="2288" y="213"/>
                      <a:pt x="2278" y="247"/>
                      <a:pt x="2254" y="270"/>
                    </a:cubicBezTo>
                    <a:cubicBezTo>
                      <a:pt x="1490" y="1025"/>
                      <a:pt x="1490" y="1025"/>
                      <a:pt x="1490" y="1025"/>
                    </a:cubicBezTo>
                    <a:cubicBezTo>
                      <a:pt x="1472" y="1043"/>
                      <a:pt x="1447" y="1053"/>
                      <a:pt x="1422" y="1053"/>
                    </a:cubicBezTo>
                    <a:cubicBezTo>
                      <a:pt x="734" y="1053"/>
                      <a:pt x="734" y="1053"/>
                      <a:pt x="734" y="1053"/>
                    </a:cubicBezTo>
                    <a:cubicBezTo>
                      <a:pt x="682" y="1053"/>
                      <a:pt x="633" y="1073"/>
                      <a:pt x="596" y="1110"/>
                    </a:cubicBezTo>
                    <a:cubicBezTo>
                      <a:pt x="335" y="1367"/>
                      <a:pt x="335" y="1367"/>
                      <a:pt x="335" y="1367"/>
                    </a:cubicBezTo>
                    <a:cubicBezTo>
                      <a:pt x="405" y="1438"/>
                      <a:pt x="405" y="1438"/>
                      <a:pt x="405" y="1438"/>
                    </a:cubicBezTo>
                    <a:cubicBezTo>
                      <a:pt x="665" y="1181"/>
                      <a:pt x="665" y="1181"/>
                      <a:pt x="665" y="1181"/>
                    </a:cubicBezTo>
                    <a:cubicBezTo>
                      <a:pt x="684" y="1163"/>
                      <a:pt x="708" y="1153"/>
                      <a:pt x="734" y="1153"/>
                    </a:cubicBezTo>
                    <a:cubicBezTo>
                      <a:pt x="1421" y="1153"/>
                      <a:pt x="1421" y="1153"/>
                      <a:pt x="1421" y="1153"/>
                    </a:cubicBezTo>
                    <a:cubicBezTo>
                      <a:pt x="1473" y="1153"/>
                      <a:pt x="1523" y="1133"/>
                      <a:pt x="1560" y="1097"/>
                    </a:cubicBezTo>
                    <a:cubicBezTo>
                      <a:pt x="2323" y="341"/>
                      <a:pt x="2323" y="341"/>
                      <a:pt x="2323" y="341"/>
                    </a:cubicBezTo>
                    <a:cubicBezTo>
                      <a:pt x="2372" y="293"/>
                      <a:pt x="2392" y="224"/>
                      <a:pt x="2377" y="1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20659E"/>
      </a:accent1>
      <a:accent2>
        <a:srgbClr val="FFFFFF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</TotalTime>
  <Words>590</Words>
  <Application>Microsoft Macintosh PowerPoint</Application>
  <PresentationFormat>Custom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Office Theme</vt:lpstr>
      <vt:lpstr>2_Office Theme</vt:lpstr>
      <vt:lpstr>PowerPoint Presentation</vt:lpstr>
      <vt:lpstr>4 Components Slide</vt:lpstr>
      <vt:lpstr>Simple Chart Slide</vt:lpstr>
      <vt:lpstr>Simple Infographic Slide</vt:lpstr>
      <vt:lpstr>Simple Infographic Slide</vt:lpstr>
      <vt:lpstr>USA Map Slide</vt:lpstr>
      <vt:lpstr>Contact Us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Executive PowerPoint Template</dc:title>
  <dc:creator>Julian</dc:creator>
  <cp:lastModifiedBy>Roshin pv</cp:lastModifiedBy>
  <cp:revision>118</cp:revision>
  <dcterms:created xsi:type="dcterms:W3CDTF">2013-09-12T13:05:01Z</dcterms:created>
  <dcterms:modified xsi:type="dcterms:W3CDTF">2023-01-21T16:50:35Z</dcterms:modified>
</cp:coreProperties>
</file>