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77" r:id="rId3"/>
    <p:sldId id="278" r:id="rId4"/>
    <p:sldId id="282" r:id="rId5"/>
    <p:sldId id="283" r:id="rId6"/>
    <p:sldId id="284" r:id="rId7"/>
    <p:sldId id="285" r:id="rId8"/>
    <p:sldId id="279" r:id="rId9"/>
    <p:sldId id="281" r:id="rId10"/>
    <p:sldId id="280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5273" autoAdjust="0"/>
  </p:normalViewPr>
  <p:slideViewPr>
    <p:cSldViewPr>
      <p:cViewPr varScale="1">
        <p:scale>
          <a:sx n="125" d="100"/>
          <a:sy n="125" d="100"/>
        </p:scale>
        <p:origin x="320" y="1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https://pixabay.com/photos/architecture-building-amsterdam-1448221/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of Image:- </a:t>
            </a:r>
          </a:p>
          <a:p>
            <a:r>
              <a:rPr lang="en-IN" dirty="0"/>
              <a:t>https://www.freepik.com/free-photo/portrait-of-young-businessman-talking-on-mobile-phone-near-the-window_3156903.htm#term=corporate%20people&amp;page=2&amp;position=12</a:t>
            </a:r>
          </a:p>
          <a:p>
            <a:r>
              <a:rPr lang="en-IN" dirty="0"/>
              <a:t>https://www.freepik.com/free-photo/smiling-business-woman-pointing-finger-on-copy-space-isolated-portrait_1119372.htm#term=corporate%20people&amp;page=5&amp;position=19</a:t>
            </a:r>
          </a:p>
          <a:p>
            <a:r>
              <a:rPr lang="en-IN" dirty="0"/>
              <a:t>https://www.freepik.com/free-photo/smiling-mature-businessman-talking-on-mobile-phone_3105768.htm#term=corporate%20people&amp;page=6&amp;position=27</a:t>
            </a:r>
          </a:p>
          <a:p>
            <a:r>
              <a:rPr lang="en-IN" dirty="0"/>
              <a:t>https://www.freepik.com/free-photo/smiling-brunette-manager-with-crossed-arms_899841.htm#term=corporate%20people&amp;page=8&amp;position=36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https://pixabay.com/photos/room-flower-white-cabinet-plant-4161931/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C2EF75-A16A-48E3-BE18-BAECA0D98F59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60" r:id="rId1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31" y="2601545"/>
            <a:ext cx="5086633" cy="827455"/>
          </a:xfrm>
        </p:spPr>
        <p:txBody>
          <a:bodyPr anchor="ctr"/>
          <a:lstStyle/>
          <a:p>
            <a:pPr algn="l"/>
            <a:r>
              <a:rPr lang="en-US" sz="4800">
                <a:solidFill>
                  <a:schemeClr val="bg1"/>
                </a:solidFill>
                <a:latin typeface="Arial Black" panose="020B0A04020102020204" pitchFamily="34" charset="0"/>
              </a:rPr>
              <a:t>TECH SLIDES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131" y="4593057"/>
            <a:ext cx="5214491" cy="531269"/>
          </a:xfrm>
        </p:spPr>
        <p:txBody>
          <a:bodyPr/>
          <a:lstStyle/>
          <a:p>
            <a:pPr algn="l"/>
            <a:r>
              <a:rPr lang="en-IN" spc="500">
                <a:solidFill>
                  <a:schemeClr val="bg1"/>
                </a:solidFill>
              </a:rPr>
              <a:t>PRESENTATION TEMPLATE</a:t>
            </a:r>
            <a:endParaRPr lang="en-IN" spc="500" dirty="0">
              <a:solidFill>
                <a:schemeClr val="bg1"/>
              </a:solidFill>
            </a:endParaRP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401131" y="3429000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>
                <a:solidFill>
                  <a:schemeClr val="bg1"/>
                </a:solidFill>
              </a:rPr>
              <a:t>You can edit this presentation subtitle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87BC7B7-D647-4398-ADB0-16E2239B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6309320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809587-7040-465C-880B-089D29EF6F7A}"/>
              </a:ext>
            </a:extLst>
          </p:cNvPr>
          <p:cNvCxnSpPr>
            <a:cxnSpLocks/>
          </p:cNvCxnSpPr>
          <p:nvPr/>
        </p:nvCxnSpPr>
        <p:spPr>
          <a:xfrm flipV="1">
            <a:off x="453480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9AC56E-8967-4862-8FEE-AE1AB25A2738}"/>
              </a:ext>
            </a:extLst>
          </p:cNvPr>
          <p:cNvCxnSpPr>
            <a:cxnSpLocks/>
          </p:cNvCxnSpPr>
          <p:nvPr/>
        </p:nvCxnSpPr>
        <p:spPr>
          <a:xfrm flipV="1">
            <a:off x="453480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aphic 11">
            <a:extLst>
              <a:ext uri="{FF2B5EF4-FFF2-40B4-BE49-F238E27FC236}">
                <a16:creationId xmlns:a16="http://schemas.microsoft.com/office/drawing/2014/main" id="{C76938C9-972B-4E8B-BED8-C10634063CE5}"/>
              </a:ext>
            </a:extLst>
          </p:cNvPr>
          <p:cNvGrpSpPr/>
          <p:nvPr/>
        </p:nvGrpSpPr>
        <p:grpSpPr>
          <a:xfrm>
            <a:off x="5416552" y="909003"/>
            <a:ext cx="6321284" cy="5947388"/>
            <a:chOff x="5416552" y="909003"/>
            <a:chExt cx="6321284" cy="594738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962B48-78CB-4A0E-A360-0BD0DC3431F4}"/>
                </a:ext>
              </a:extLst>
            </p:cNvPr>
            <p:cNvSpPr/>
            <p:nvPr/>
          </p:nvSpPr>
          <p:spPr>
            <a:xfrm>
              <a:off x="8927257" y="6241153"/>
              <a:ext cx="471819" cy="615238"/>
            </a:xfrm>
            <a:custGeom>
              <a:avLst/>
              <a:gdLst>
                <a:gd name="connsiteX0" fmla="*/ 363371 w 471819"/>
                <a:gd name="connsiteY0" fmla="*/ 0 h 615238"/>
                <a:gd name="connsiteX1" fmla="*/ 471820 w 471819"/>
                <a:gd name="connsiteY1" fmla="*/ 615239 h 615238"/>
                <a:gd name="connsiteX2" fmla="*/ 35453 w 471819"/>
                <a:gd name="connsiteY2" fmla="*/ 615158 h 615238"/>
                <a:gd name="connsiteX3" fmla="*/ 0 w 471819"/>
                <a:gd name="connsiteY3" fmla="*/ 71709 h 6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819" h="615238">
                  <a:moveTo>
                    <a:pt x="363371" y="0"/>
                  </a:moveTo>
                  <a:lnTo>
                    <a:pt x="471820" y="615239"/>
                  </a:lnTo>
                  <a:lnTo>
                    <a:pt x="35453" y="615158"/>
                  </a:lnTo>
                  <a:lnTo>
                    <a:pt x="0" y="71709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21C29D-A00D-495E-9BAC-818DDDA1EE6A}"/>
                </a:ext>
              </a:extLst>
            </p:cNvPr>
            <p:cNvSpPr/>
            <p:nvPr/>
          </p:nvSpPr>
          <p:spPr>
            <a:xfrm>
              <a:off x="8863351" y="4672627"/>
              <a:ext cx="684445" cy="1719503"/>
            </a:xfrm>
            <a:custGeom>
              <a:avLst/>
              <a:gdLst>
                <a:gd name="connsiteX0" fmla="*/ 551644 w 684445"/>
                <a:gd name="connsiteY0" fmla="*/ 1502685 h 1719503"/>
                <a:gd name="connsiteX1" fmla="*/ 427278 w 684445"/>
                <a:gd name="connsiteY1" fmla="*/ 1568526 h 1719503"/>
                <a:gd name="connsiteX2" fmla="*/ 342223 w 684445"/>
                <a:gd name="connsiteY2" fmla="*/ 1677456 h 1719503"/>
                <a:gd name="connsiteX3" fmla="*/ 102977 w 684445"/>
                <a:gd name="connsiteY3" fmla="*/ 1704870 h 1719503"/>
                <a:gd name="connsiteX4" fmla="*/ 85452 w 684445"/>
                <a:gd name="connsiteY4" fmla="*/ 1698278 h 1719503"/>
                <a:gd name="connsiteX5" fmla="*/ 82638 w 684445"/>
                <a:gd name="connsiteY5" fmla="*/ 1676250 h 1719503"/>
                <a:gd name="connsiteX6" fmla="*/ 82638 w 684445"/>
                <a:gd name="connsiteY6" fmla="*/ 1676090 h 1719503"/>
                <a:gd name="connsiteX7" fmla="*/ 49597 w 684445"/>
                <a:gd name="connsiteY7" fmla="*/ 1063664 h 1719503"/>
                <a:gd name="connsiteX8" fmla="*/ 54018 w 684445"/>
                <a:gd name="connsiteY8" fmla="*/ 906498 h 1719503"/>
                <a:gd name="connsiteX9" fmla="*/ 85452 w 684445"/>
                <a:gd name="connsiteY9" fmla="*/ 723205 h 1719503"/>
                <a:gd name="connsiteX10" fmla="*/ 300178 w 684445"/>
                <a:gd name="connsiteY10" fmla="*/ 0 h 1719503"/>
                <a:gd name="connsiteX11" fmla="*/ 359347 w 684445"/>
                <a:gd name="connsiteY11" fmla="*/ 216495 h 1719503"/>
                <a:gd name="connsiteX12" fmla="*/ 359668 w 684445"/>
                <a:gd name="connsiteY12" fmla="*/ 217701 h 1719503"/>
                <a:gd name="connsiteX13" fmla="*/ 684371 w 684445"/>
                <a:gd name="connsiteY13" fmla="*/ 1411359 h 1719503"/>
                <a:gd name="connsiteX14" fmla="*/ 551644 w 684445"/>
                <a:gd name="connsiteY14" fmla="*/ 1502685 h 171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4445" h="1719503">
                  <a:moveTo>
                    <a:pt x="551644" y="1502685"/>
                  </a:moveTo>
                  <a:cubicBezTo>
                    <a:pt x="488777" y="1537494"/>
                    <a:pt x="427278" y="1568526"/>
                    <a:pt x="427278" y="1568526"/>
                  </a:cubicBezTo>
                  <a:cubicBezTo>
                    <a:pt x="427278" y="1568526"/>
                    <a:pt x="469725" y="1597065"/>
                    <a:pt x="342223" y="1677456"/>
                  </a:cubicBezTo>
                  <a:cubicBezTo>
                    <a:pt x="242939" y="1740082"/>
                    <a:pt x="142449" y="1717733"/>
                    <a:pt x="102977" y="1704870"/>
                  </a:cubicBezTo>
                  <a:cubicBezTo>
                    <a:pt x="91803" y="1701172"/>
                    <a:pt x="85452" y="1698278"/>
                    <a:pt x="85452" y="1698278"/>
                  </a:cubicBezTo>
                  <a:cubicBezTo>
                    <a:pt x="85452" y="1698278"/>
                    <a:pt x="84407" y="1690641"/>
                    <a:pt x="82638" y="1676250"/>
                  </a:cubicBezTo>
                  <a:cubicBezTo>
                    <a:pt x="82638" y="1676170"/>
                    <a:pt x="82638" y="1676170"/>
                    <a:pt x="82638" y="1676090"/>
                  </a:cubicBezTo>
                  <a:cubicBezTo>
                    <a:pt x="73634" y="1603094"/>
                    <a:pt x="46783" y="1357899"/>
                    <a:pt x="49597" y="1063664"/>
                  </a:cubicBezTo>
                  <a:cubicBezTo>
                    <a:pt x="50079" y="1012535"/>
                    <a:pt x="51446" y="959959"/>
                    <a:pt x="54018" y="906498"/>
                  </a:cubicBezTo>
                  <a:cubicBezTo>
                    <a:pt x="54018" y="906498"/>
                    <a:pt x="-86346" y="1151051"/>
                    <a:pt x="85452" y="723205"/>
                  </a:cubicBezTo>
                  <a:cubicBezTo>
                    <a:pt x="257249" y="295279"/>
                    <a:pt x="300178" y="0"/>
                    <a:pt x="300178" y="0"/>
                  </a:cubicBezTo>
                  <a:cubicBezTo>
                    <a:pt x="300178" y="0"/>
                    <a:pt x="323813" y="86421"/>
                    <a:pt x="359347" y="216495"/>
                  </a:cubicBezTo>
                  <a:cubicBezTo>
                    <a:pt x="359427" y="216897"/>
                    <a:pt x="359588" y="217299"/>
                    <a:pt x="359668" y="217701"/>
                  </a:cubicBezTo>
                  <a:cubicBezTo>
                    <a:pt x="466589" y="608968"/>
                    <a:pt x="680592" y="1392467"/>
                    <a:pt x="684371" y="1411359"/>
                  </a:cubicBezTo>
                  <a:cubicBezTo>
                    <a:pt x="687024" y="1424222"/>
                    <a:pt x="618530" y="1465624"/>
                    <a:pt x="551644" y="1502685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3FEB31-17EF-4141-ABB2-838E7C683AE0}"/>
                </a:ext>
              </a:extLst>
            </p:cNvPr>
            <p:cNvSpPr/>
            <p:nvPr/>
          </p:nvSpPr>
          <p:spPr>
            <a:xfrm>
              <a:off x="5416552" y="3560647"/>
              <a:ext cx="1285860" cy="2137538"/>
            </a:xfrm>
            <a:custGeom>
              <a:avLst/>
              <a:gdLst>
                <a:gd name="connsiteX0" fmla="*/ 1285861 w 1285860"/>
                <a:gd name="connsiteY0" fmla="*/ 1448581 h 2137538"/>
                <a:gd name="connsiteX1" fmla="*/ 1257000 w 1285860"/>
                <a:gd name="connsiteY1" fmla="*/ 1344071 h 2137538"/>
                <a:gd name="connsiteX2" fmla="*/ 1197992 w 1285860"/>
                <a:gd name="connsiteY2" fmla="*/ 685984 h 2137538"/>
                <a:gd name="connsiteX3" fmla="*/ 1262145 w 1285860"/>
                <a:gd name="connsiteY3" fmla="*/ 0 h 2137538"/>
                <a:gd name="connsiteX4" fmla="*/ 107477 w 1285860"/>
                <a:gd name="connsiteY4" fmla="*/ 448345 h 2137538"/>
                <a:gd name="connsiteX5" fmla="*/ 259498 w 1285860"/>
                <a:gd name="connsiteY5" fmla="*/ 1976755 h 2137538"/>
                <a:gd name="connsiteX6" fmla="*/ 345035 w 1285860"/>
                <a:gd name="connsiteY6" fmla="*/ 2137539 h 2137538"/>
                <a:gd name="connsiteX7" fmla="*/ 364007 w 1285860"/>
                <a:gd name="connsiteY7" fmla="*/ 1793060 h 2137538"/>
                <a:gd name="connsiteX8" fmla="*/ 986481 w 1285860"/>
                <a:gd name="connsiteY8" fmla="*/ 1443838 h 2137538"/>
                <a:gd name="connsiteX9" fmla="*/ 1285861 w 1285860"/>
                <a:gd name="connsiteY9" fmla="*/ 1448581 h 213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5860" h="2137538">
                  <a:moveTo>
                    <a:pt x="1285861" y="1448581"/>
                  </a:moveTo>
                  <a:lnTo>
                    <a:pt x="1257000" y="1344071"/>
                  </a:lnTo>
                  <a:cubicBezTo>
                    <a:pt x="1257000" y="1344071"/>
                    <a:pt x="1269300" y="1156356"/>
                    <a:pt x="1197992" y="685984"/>
                  </a:cubicBezTo>
                  <a:cubicBezTo>
                    <a:pt x="1126685" y="215611"/>
                    <a:pt x="1262145" y="0"/>
                    <a:pt x="1262145" y="0"/>
                  </a:cubicBezTo>
                  <a:cubicBezTo>
                    <a:pt x="1262145" y="0"/>
                    <a:pt x="387803" y="89637"/>
                    <a:pt x="107477" y="448345"/>
                  </a:cubicBezTo>
                  <a:cubicBezTo>
                    <a:pt x="-172849" y="807054"/>
                    <a:pt x="173961" y="1815971"/>
                    <a:pt x="259498" y="1976755"/>
                  </a:cubicBezTo>
                  <a:cubicBezTo>
                    <a:pt x="345035" y="2137539"/>
                    <a:pt x="345035" y="2137539"/>
                    <a:pt x="345035" y="2137539"/>
                  </a:cubicBezTo>
                  <a:cubicBezTo>
                    <a:pt x="345035" y="2137539"/>
                    <a:pt x="304678" y="1940338"/>
                    <a:pt x="364007" y="1793060"/>
                  </a:cubicBezTo>
                  <a:cubicBezTo>
                    <a:pt x="423417" y="1645782"/>
                    <a:pt x="755998" y="1370199"/>
                    <a:pt x="986481" y="1443838"/>
                  </a:cubicBezTo>
                  <a:cubicBezTo>
                    <a:pt x="1216965" y="1517476"/>
                    <a:pt x="1285861" y="1448581"/>
                    <a:pt x="1285861" y="1448581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34E387-289A-4B7E-A694-1A153BFBFD7D}"/>
                </a:ext>
              </a:extLst>
            </p:cNvPr>
            <p:cNvSpPr/>
            <p:nvPr/>
          </p:nvSpPr>
          <p:spPr>
            <a:xfrm>
              <a:off x="5726961" y="5254955"/>
              <a:ext cx="3285513" cy="1601436"/>
            </a:xfrm>
            <a:custGeom>
              <a:avLst/>
              <a:gdLst>
                <a:gd name="connsiteX0" fmla="*/ 3284225 w 3285513"/>
                <a:gd name="connsiteY0" fmla="*/ 561809 h 1601436"/>
                <a:gd name="connsiteX1" fmla="*/ 3284225 w 3285513"/>
                <a:gd name="connsiteY1" fmla="*/ 561809 h 1601436"/>
                <a:gd name="connsiteX2" fmla="*/ 3245717 w 3285513"/>
                <a:gd name="connsiteY2" fmla="*/ 762869 h 1601436"/>
                <a:gd name="connsiteX3" fmla="*/ 3219027 w 3285513"/>
                <a:gd name="connsiteY3" fmla="*/ 1093602 h 1601436"/>
                <a:gd name="connsiteX4" fmla="*/ 3219027 w 3285513"/>
                <a:gd name="connsiteY4" fmla="*/ 1093763 h 1601436"/>
                <a:gd name="connsiteX5" fmla="*/ 3219027 w 3285513"/>
                <a:gd name="connsiteY5" fmla="*/ 1093923 h 1601436"/>
                <a:gd name="connsiteX6" fmla="*/ 3235669 w 3285513"/>
                <a:gd name="connsiteY6" fmla="*/ 1601437 h 1601436"/>
                <a:gd name="connsiteX7" fmla="*/ 122655 w 3285513"/>
                <a:gd name="connsiteY7" fmla="*/ 1601437 h 1601436"/>
                <a:gd name="connsiteX8" fmla="*/ 19673 w 3285513"/>
                <a:gd name="connsiteY8" fmla="*/ 438810 h 1601436"/>
                <a:gd name="connsiteX9" fmla="*/ 15895 w 3285513"/>
                <a:gd name="connsiteY9" fmla="*/ 408100 h 1601436"/>
                <a:gd name="connsiteX10" fmla="*/ 15895 w 3285513"/>
                <a:gd name="connsiteY10" fmla="*/ 408100 h 1601436"/>
                <a:gd name="connsiteX11" fmla="*/ 10991 w 3285513"/>
                <a:gd name="connsiteY11" fmla="*/ 367985 h 1601436"/>
                <a:gd name="connsiteX12" fmla="*/ 42183 w 3285513"/>
                <a:gd name="connsiteY12" fmla="*/ 70294 h 1601436"/>
                <a:gd name="connsiteX13" fmla="*/ 42183 w 3285513"/>
                <a:gd name="connsiteY13" fmla="*/ 70294 h 1601436"/>
                <a:gd name="connsiteX14" fmla="*/ 75786 w 3285513"/>
                <a:gd name="connsiteY14" fmla="*/ 29535 h 1601436"/>
                <a:gd name="connsiteX15" fmla="*/ 109792 w 3285513"/>
                <a:gd name="connsiteY15" fmla="*/ 9920 h 1601436"/>
                <a:gd name="connsiteX16" fmla="*/ 109792 w 3285513"/>
                <a:gd name="connsiteY16" fmla="*/ 9920 h 1601436"/>
                <a:gd name="connsiteX17" fmla="*/ 167835 w 3285513"/>
                <a:gd name="connsiteY17" fmla="*/ 192 h 1601436"/>
                <a:gd name="connsiteX18" fmla="*/ 1377572 w 3285513"/>
                <a:gd name="connsiteY18" fmla="*/ 367985 h 1601436"/>
                <a:gd name="connsiteX19" fmla="*/ 1729366 w 3285513"/>
                <a:gd name="connsiteY19" fmla="*/ 456335 h 1601436"/>
                <a:gd name="connsiteX20" fmla="*/ 1875599 w 3285513"/>
                <a:gd name="connsiteY20" fmla="*/ 478765 h 1601436"/>
                <a:gd name="connsiteX21" fmla="*/ 2173451 w 3285513"/>
                <a:gd name="connsiteY21" fmla="*/ 506580 h 1601436"/>
                <a:gd name="connsiteX22" fmla="*/ 2173531 w 3285513"/>
                <a:gd name="connsiteY22" fmla="*/ 506580 h 1601436"/>
                <a:gd name="connsiteX23" fmla="*/ 2891993 w 3285513"/>
                <a:gd name="connsiteY23" fmla="*/ 504570 h 1601436"/>
                <a:gd name="connsiteX24" fmla="*/ 3186067 w 3285513"/>
                <a:gd name="connsiteY24" fmla="*/ 481337 h 1601436"/>
                <a:gd name="connsiteX25" fmla="*/ 3281331 w 3285513"/>
                <a:gd name="connsiteY25" fmla="*/ 470565 h 1601436"/>
                <a:gd name="connsiteX26" fmla="*/ 3284225 w 3285513"/>
                <a:gd name="connsiteY26" fmla="*/ 561809 h 160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85513" h="1601436">
                  <a:moveTo>
                    <a:pt x="3284225" y="561809"/>
                  </a:moveTo>
                  <a:lnTo>
                    <a:pt x="3284225" y="561809"/>
                  </a:lnTo>
                  <a:cubicBezTo>
                    <a:pt x="3281009" y="609723"/>
                    <a:pt x="3271121" y="676609"/>
                    <a:pt x="3245717" y="762869"/>
                  </a:cubicBezTo>
                  <a:cubicBezTo>
                    <a:pt x="3217018" y="860546"/>
                    <a:pt x="3214445" y="989092"/>
                    <a:pt x="3219027" y="1093602"/>
                  </a:cubicBezTo>
                  <a:cubicBezTo>
                    <a:pt x="3219027" y="1093682"/>
                    <a:pt x="3219027" y="1093763"/>
                    <a:pt x="3219027" y="1093763"/>
                  </a:cubicBezTo>
                  <a:cubicBezTo>
                    <a:pt x="3219027" y="1093843"/>
                    <a:pt x="3219027" y="1093843"/>
                    <a:pt x="3219027" y="1093923"/>
                  </a:cubicBezTo>
                  <a:cubicBezTo>
                    <a:pt x="3223690" y="1199156"/>
                    <a:pt x="3235669" y="1601437"/>
                    <a:pt x="3235669" y="1601437"/>
                  </a:cubicBezTo>
                  <a:lnTo>
                    <a:pt x="122655" y="1601437"/>
                  </a:lnTo>
                  <a:lnTo>
                    <a:pt x="19673" y="438810"/>
                  </a:lnTo>
                  <a:lnTo>
                    <a:pt x="15895" y="408100"/>
                  </a:lnTo>
                  <a:lnTo>
                    <a:pt x="15895" y="408100"/>
                  </a:lnTo>
                  <a:lnTo>
                    <a:pt x="10991" y="367985"/>
                  </a:lnTo>
                  <a:cubicBezTo>
                    <a:pt x="10991" y="367985"/>
                    <a:pt x="-28482" y="184852"/>
                    <a:pt x="42183" y="70294"/>
                  </a:cubicBezTo>
                  <a:cubicBezTo>
                    <a:pt x="42183" y="70294"/>
                    <a:pt x="42183" y="70294"/>
                    <a:pt x="42183" y="70294"/>
                  </a:cubicBezTo>
                  <a:cubicBezTo>
                    <a:pt x="51428" y="55341"/>
                    <a:pt x="62522" y="41594"/>
                    <a:pt x="75786" y="29535"/>
                  </a:cubicBezTo>
                  <a:cubicBezTo>
                    <a:pt x="85032" y="21174"/>
                    <a:pt x="96286" y="14662"/>
                    <a:pt x="109792" y="9920"/>
                  </a:cubicBezTo>
                  <a:lnTo>
                    <a:pt x="109792" y="9920"/>
                  </a:lnTo>
                  <a:cubicBezTo>
                    <a:pt x="126112" y="4131"/>
                    <a:pt x="145486" y="996"/>
                    <a:pt x="167835" y="192"/>
                  </a:cubicBezTo>
                  <a:cubicBezTo>
                    <a:pt x="357560" y="-6400"/>
                    <a:pt x="765790" y="157599"/>
                    <a:pt x="1377572" y="367985"/>
                  </a:cubicBezTo>
                  <a:cubicBezTo>
                    <a:pt x="1487467" y="405769"/>
                    <a:pt x="1606367" y="434629"/>
                    <a:pt x="1729366" y="456335"/>
                  </a:cubicBezTo>
                  <a:cubicBezTo>
                    <a:pt x="1777602" y="464857"/>
                    <a:pt x="1826399" y="472333"/>
                    <a:pt x="1875599" y="478765"/>
                  </a:cubicBezTo>
                  <a:cubicBezTo>
                    <a:pt x="1974481" y="491708"/>
                    <a:pt x="2074569" y="500712"/>
                    <a:pt x="2173451" y="506580"/>
                  </a:cubicBezTo>
                  <a:lnTo>
                    <a:pt x="2173531" y="506580"/>
                  </a:lnTo>
                  <a:cubicBezTo>
                    <a:pt x="2437779" y="522337"/>
                    <a:pt x="2693184" y="515986"/>
                    <a:pt x="2891993" y="504570"/>
                  </a:cubicBezTo>
                  <a:cubicBezTo>
                    <a:pt x="3015716" y="497415"/>
                    <a:pt x="3117573" y="488332"/>
                    <a:pt x="3186067" y="481337"/>
                  </a:cubicBezTo>
                  <a:cubicBezTo>
                    <a:pt x="3246923" y="475147"/>
                    <a:pt x="3281331" y="470565"/>
                    <a:pt x="3281331" y="470565"/>
                  </a:cubicBezTo>
                  <a:cubicBezTo>
                    <a:pt x="3281331" y="470565"/>
                    <a:pt x="3288325" y="500712"/>
                    <a:pt x="3284225" y="561809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EEDA7-5DF6-418E-8270-FD62BB96174D}"/>
                </a:ext>
              </a:extLst>
            </p:cNvPr>
            <p:cNvSpPr/>
            <p:nvPr/>
          </p:nvSpPr>
          <p:spPr>
            <a:xfrm>
              <a:off x="6192581" y="3560647"/>
              <a:ext cx="2949643" cy="2011581"/>
            </a:xfrm>
            <a:custGeom>
              <a:avLst/>
              <a:gdLst>
                <a:gd name="connsiteX0" fmla="*/ 486116 w 2949643"/>
                <a:gd name="connsiteY0" fmla="*/ 0 h 2011581"/>
                <a:gd name="connsiteX1" fmla="*/ 663541 w 2949643"/>
                <a:gd name="connsiteY1" fmla="*/ 25725 h 2011581"/>
                <a:gd name="connsiteX2" fmla="*/ 1756227 w 2949643"/>
                <a:gd name="connsiteY2" fmla="*/ 206286 h 2011581"/>
                <a:gd name="connsiteX3" fmla="*/ 2545112 w 2949643"/>
                <a:gd name="connsiteY3" fmla="*/ 465228 h 2011581"/>
                <a:gd name="connsiteX4" fmla="*/ 2949644 w 2949643"/>
                <a:gd name="connsiteY4" fmla="*/ 1004496 h 2011581"/>
                <a:gd name="connsiteX5" fmla="*/ 2644959 w 2949643"/>
                <a:gd name="connsiteY5" fmla="*/ 1572304 h 2011581"/>
                <a:gd name="connsiteX6" fmla="*/ 1571084 w 2949643"/>
                <a:gd name="connsiteY6" fmla="*/ 2008269 h 2011581"/>
                <a:gd name="connsiteX7" fmla="*/ 732437 w 2949643"/>
                <a:gd name="connsiteY7" fmla="*/ 1866458 h 2011581"/>
                <a:gd name="connsiteX8" fmla="*/ 359418 w 2949643"/>
                <a:gd name="connsiteY8" fmla="*/ 1432101 h 2011581"/>
                <a:gd name="connsiteX9" fmla="*/ 139225 w 2949643"/>
                <a:gd name="connsiteY9" fmla="*/ 1362561 h 2011581"/>
                <a:gd name="connsiteX10" fmla="*/ 28928 w 2949643"/>
                <a:gd name="connsiteY10" fmla="*/ 400352 h 2011581"/>
                <a:gd name="connsiteX11" fmla="*/ 486116 w 2949643"/>
                <a:gd name="connsiteY11" fmla="*/ 0 h 201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9643" h="2011581">
                  <a:moveTo>
                    <a:pt x="486116" y="0"/>
                  </a:moveTo>
                  <a:cubicBezTo>
                    <a:pt x="486116" y="0"/>
                    <a:pt x="620772" y="6673"/>
                    <a:pt x="663541" y="25725"/>
                  </a:cubicBezTo>
                  <a:cubicBezTo>
                    <a:pt x="706309" y="44698"/>
                    <a:pt x="1756227" y="206286"/>
                    <a:pt x="1756227" y="206286"/>
                  </a:cubicBezTo>
                  <a:cubicBezTo>
                    <a:pt x="1756227" y="206286"/>
                    <a:pt x="2219686" y="344077"/>
                    <a:pt x="2545112" y="465228"/>
                  </a:cubicBezTo>
                  <a:cubicBezTo>
                    <a:pt x="2870618" y="586378"/>
                    <a:pt x="2949644" y="1004496"/>
                    <a:pt x="2949644" y="1004496"/>
                  </a:cubicBezTo>
                  <a:cubicBezTo>
                    <a:pt x="2949644" y="1004496"/>
                    <a:pt x="2747056" y="1455897"/>
                    <a:pt x="2644959" y="1572304"/>
                  </a:cubicBezTo>
                  <a:cubicBezTo>
                    <a:pt x="2542861" y="1688712"/>
                    <a:pt x="2174586" y="2049832"/>
                    <a:pt x="1571084" y="2008269"/>
                  </a:cubicBezTo>
                  <a:cubicBezTo>
                    <a:pt x="967583" y="1966706"/>
                    <a:pt x="874971" y="2013334"/>
                    <a:pt x="732437" y="1866458"/>
                  </a:cubicBezTo>
                  <a:cubicBezTo>
                    <a:pt x="589902" y="1719582"/>
                    <a:pt x="421240" y="1672070"/>
                    <a:pt x="359418" y="1432101"/>
                  </a:cubicBezTo>
                  <a:cubicBezTo>
                    <a:pt x="359418" y="1432101"/>
                    <a:pt x="201690" y="1501800"/>
                    <a:pt x="139225" y="1362561"/>
                  </a:cubicBezTo>
                  <a:cubicBezTo>
                    <a:pt x="76761" y="1223323"/>
                    <a:pt x="-59343" y="691370"/>
                    <a:pt x="28928" y="400352"/>
                  </a:cubicBezTo>
                  <a:cubicBezTo>
                    <a:pt x="117198" y="109333"/>
                    <a:pt x="486116" y="0"/>
                    <a:pt x="486116" y="0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A924AA-4E31-4B4B-82C8-39C08B054417}"/>
                </a:ext>
              </a:extLst>
            </p:cNvPr>
            <p:cNvSpPr/>
            <p:nvPr/>
          </p:nvSpPr>
          <p:spPr>
            <a:xfrm>
              <a:off x="5746634" y="5532418"/>
              <a:ext cx="3058186" cy="1323892"/>
            </a:xfrm>
            <a:custGeom>
              <a:avLst/>
              <a:gdLst>
                <a:gd name="connsiteX0" fmla="*/ 2899654 w 3058186"/>
                <a:gd name="connsiteY0" fmla="*/ 1323893 h 1323892"/>
                <a:gd name="connsiteX1" fmla="*/ 1549955 w 3058186"/>
                <a:gd name="connsiteY1" fmla="*/ 1323893 h 1323892"/>
                <a:gd name="connsiteX2" fmla="*/ 1382579 w 3058186"/>
                <a:gd name="connsiteY2" fmla="*/ 1323893 h 1323892"/>
                <a:gd name="connsiteX3" fmla="*/ 102982 w 3058186"/>
                <a:gd name="connsiteY3" fmla="*/ 1323893 h 1323892"/>
                <a:gd name="connsiteX4" fmla="*/ 0 w 3058186"/>
                <a:gd name="connsiteY4" fmla="*/ 161347 h 1323892"/>
                <a:gd name="connsiteX5" fmla="*/ 7235 w 3058186"/>
                <a:gd name="connsiteY5" fmla="*/ 151378 h 1323892"/>
                <a:gd name="connsiteX6" fmla="*/ 11416 w 3058186"/>
                <a:gd name="connsiteY6" fmla="*/ 145670 h 1323892"/>
                <a:gd name="connsiteX7" fmla="*/ 14390 w 3058186"/>
                <a:gd name="connsiteY7" fmla="*/ 141650 h 1323892"/>
                <a:gd name="connsiteX8" fmla="*/ 35774 w 3058186"/>
                <a:gd name="connsiteY8" fmla="*/ 112870 h 1323892"/>
                <a:gd name="connsiteX9" fmla="*/ 143258 w 3058186"/>
                <a:gd name="connsiteY9" fmla="*/ 148082 h 1323892"/>
                <a:gd name="connsiteX10" fmla="*/ 421655 w 3058186"/>
                <a:gd name="connsiteY10" fmla="*/ 153549 h 1323892"/>
                <a:gd name="connsiteX11" fmla="*/ 1709693 w 3058186"/>
                <a:gd name="connsiteY11" fmla="*/ 178952 h 1323892"/>
                <a:gd name="connsiteX12" fmla="*/ 1907618 w 3058186"/>
                <a:gd name="connsiteY12" fmla="*/ 182891 h 1323892"/>
                <a:gd name="connsiteX13" fmla="*/ 1855846 w 3058186"/>
                <a:gd name="connsiteY13" fmla="*/ 201381 h 1323892"/>
                <a:gd name="connsiteX14" fmla="*/ 2153698 w 3058186"/>
                <a:gd name="connsiteY14" fmla="*/ 229197 h 1323892"/>
                <a:gd name="connsiteX15" fmla="*/ 2153778 w 3058186"/>
                <a:gd name="connsiteY15" fmla="*/ 229197 h 1323892"/>
                <a:gd name="connsiteX16" fmla="*/ 3058186 w 3058186"/>
                <a:gd name="connsiteY16" fmla="*/ 0 h 1323892"/>
                <a:gd name="connsiteX17" fmla="*/ 2872320 w 3058186"/>
                <a:gd name="connsiteY17" fmla="*/ 227187 h 1323892"/>
                <a:gd name="connsiteX18" fmla="*/ 2899654 w 3058186"/>
                <a:gd name="connsiteY18" fmla="*/ 1323893 h 132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58186" h="1323892">
                  <a:moveTo>
                    <a:pt x="2899654" y="1323893"/>
                  </a:moveTo>
                  <a:lnTo>
                    <a:pt x="1549955" y="1323893"/>
                  </a:lnTo>
                  <a:cubicBezTo>
                    <a:pt x="1467955" y="1298811"/>
                    <a:pt x="1407902" y="1293827"/>
                    <a:pt x="1382579" y="1323893"/>
                  </a:cubicBezTo>
                  <a:lnTo>
                    <a:pt x="102982" y="1323893"/>
                  </a:lnTo>
                  <a:lnTo>
                    <a:pt x="0" y="161347"/>
                  </a:lnTo>
                  <a:cubicBezTo>
                    <a:pt x="2492" y="157890"/>
                    <a:pt x="4984" y="154513"/>
                    <a:pt x="7235" y="151378"/>
                  </a:cubicBezTo>
                  <a:cubicBezTo>
                    <a:pt x="8682" y="149368"/>
                    <a:pt x="10049" y="147439"/>
                    <a:pt x="11416" y="145670"/>
                  </a:cubicBezTo>
                  <a:cubicBezTo>
                    <a:pt x="12461" y="144303"/>
                    <a:pt x="13425" y="142937"/>
                    <a:pt x="14390" y="141650"/>
                  </a:cubicBezTo>
                  <a:cubicBezTo>
                    <a:pt x="27896" y="123241"/>
                    <a:pt x="35774" y="112870"/>
                    <a:pt x="35774" y="112870"/>
                  </a:cubicBezTo>
                  <a:lnTo>
                    <a:pt x="143258" y="148082"/>
                  </a:lnTo>
                  <a:lnTo>
                    <a:pt x="421655" y="153549"/>
                  </a:lnTo>
                  <a:lnTo>
                    <a:pt x="1709693" y="178952"/>
                  </a:lnTo>
                  <a:lnTo>
                    <a:pt x="1907618" y="182891"/>
                  </a:lnTo>
                  <a:cubicBezTo>
                    <a:pt x="1907618" y="182891"/>
                    <a:pt x="1883902" y="190690"/>
                    <a:pt x="1855846" y="201381"/>
                  </a:cubicBezTo>
                  <a:cubicBezTo>
                    <a:pt x="1762109" y="237236"/>
                    <a:pt x="1620057" y="306293"/>
                    <a:pt x="2153698" y="229197"/>
                  </a:cubicBezTo>
                  <a:lnTo>
                    <a:pt x="2153778" y="229197"/>
                  </a:lnTo>
                  <a:cubicBezTo>
                    <a:pt x="2842977" y="129672"/>
                    <a:pt x="3055694" y="1447"/>
                    <a:pt x="3058186" y="0"/>
                  </a:cubicBezTo>
                  <a:cubicBezTo>
                    <a:pt x="3057623" y="1527"/>
                    <a:pt x="3021608" y="99606"/>
                    <a:pt x="2872320" y="227187"/>
                  </a:cubicBezTo>
                  <a:cubicBezTo>
                    <a:pt x="2780915" y="305329"/>
                    <a:pt x="2906728" y="1020012"/>
                    <a:pt x="2899654" y="1323893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047AAD-3C8A-41FF-9727-4059C031EB34}"/>
                </a:ext>
              </a:extLst>
            </p:cNvPr>
            <p:cNvSpPr/>
            <p:nvPr/>
          </p:nvSpPr>
          <p:spPr>
            <a:xfrm>
              <a:off x="5739048" y="5174353"/>
              <a:ext cx="429462" cy="612514"/>
            </a:xfrm>
            <a:custGeom>
              <a:avLst/>
              <a:gdLst>
                <a:gd name="connsiteX0" fmla="*/ 77206 w 429462"/>
                <a:gd name="connsiteY0" fmla="*/ 0 h 612514"/>
                <a:gd name="connsiteX1" fmla="*/ 110 w 429462"/>
                <a:gd name="connsiteY1" fmla="*/ 370687 h 612514"/>
                <a:gd name="connsiteX2" fmla="*/ 366375 w 429462"/>
                <a:gd name="connsiteY2" fmla="*/ 587182 h 612514"/>
                <a:gd name="connsiteX3" fmla="*/ 77206 w 429462"/>
                <a:gd name="connsiteY3" fmla="*/ 0 h 61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62" h="612514">
                  <a:moveTo>
                    <a:pt x="77206" y="0"/>
                  </a:moveTo>
                  <a:cubicBezTo>
                    <a:pt x="77206" y="0"/>
                    <a:pt x="4532" y="173486"/>
                    <a:pt x="110" y="370687"/>
                  </a:cubicBezTo>
                  <a:cubicBezTo>
                    <a:pt x="-4312" y="567888"/>
                    <a:pt x="124637" y="661303"/>
                    <a:pt x="366375" y="587182"/>
                  </a:cubicBezTo>
                  <a:cubicBezTo>
                    <a:pt x="608114" y="513061"/>
                    <a:pt x="77206" y="0"/>
                    <a:pt x="7720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4F37FE-8774-418B-AFD0-7A40E96923AD}"/>
                </a:ext>
              </a:extLst>
            </p:cNvPr>
            <p:cNvSpPr/>
            <p:nvPr/>
          </p:nvSpPr>
          <p:spPr>
            <a:xfrm>
              <a:off x="6498459" y="3904322"/>
              <a:ext cx="1681315" cy="1659644"/>
            </a:xfrm>
            <a:custGeom>
              <a:avLst/>
              <a:gdLst>
                <a:gd name="connsiteX0" fmla="*/ 203954 w 1681315"/>
                <a:gd name="connsiteY0" fmla="*/ 1080788 h 1659644"/>
                <a:gd name="connsiteX1" fmla="*/ 0 w 1681315"/>
                <a:gd name="connsiteY1" fmla="*/ 0 h 1659644"/>
                <a:gd name="connsiteX2" fmla="*/ 372616 w 1681315"/>
                <a:gd name="connsiteY2" fmla="*/ 807295 h 1659644"/>
                <a:gd name="connsiteX3" fmla="*/ 1681315 w 1681315"/>
                <a:gd name="connsiteY3" fmla="*/ 1285707 h 1659644"/>
                <a:gd name="connsiteX4" fmla="*/ 1586292 w 1681315"/>
                <a:gd name="connsiteY4" fmla="*/ 1552125 h 1659644"/>
                <a:gd name="connsiteX5" fmla="*/ 307740 w 1681315"/>
                <a:gd name="connsiteY5" fmla="*/ 1522702 h 1659644"/>
                <a:gd name="connsiteX6" fmla="*/ 203954 w 1681315"/>
                <a:gd name="connsiteY6" fmla="*/ 1080788 h 16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1315" h="1659644">
                  <a:moveTo>
                    <a:pt x="203954" y="1080788"/>
                  </a:moveTo>
                  <a:cubicBezTo>
                    <a:pt x="225660" y="978208"/>
                    <a:pt x="0" y="0"/>
                    <a:pt x="0" y="0"/>
                  </a:cubicBezTo>
                  <a:cubicBezTo>
                    <a:pt x="0" y="0"/>
                    <a:pt x="181203" y="280889"/>
                    <a:pt x="372616" y="807295"/>
                  </a:cubicBezTo>
                  <a:cubicBezTo>
                    <a:pt x="564029" y="1333701"/>
                    <a:pt x="1681315" y="1285707"/>
                    <a:pt x="1681315" y="1285707"/>
                  </a:cubicBezTo>
                  <a:cubicBezTo>
                    <a:pt x="1681315" y="1285707"/>
                    <a:pt x="1664915" y="1493600"/>
                    <a:pt x="1586292" y="1552125"/>
                  </a:cubicBezTo>
                  <a:cubicBezTo>
                    <a:pt x="1507669" y="1610651"/>
                    <a:pt x="673523" y="1776660"/>
                    <a:pt x="307740" y="1522702"/>
                  </a:cubicBezTo>
                  <a:cubicBezTo>
                    <a:pt x="-58043" y="1268825"/>
                    <a:pt x="203954" y="1080788"/>
                    <a:pt x="203954" y="108078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3C18F6-8DCC-4395-8346-5789BF5EF8E2}"/>
                </a:ext>
              </a:extLst>
            </p:cNvPr>
            <p:cNvSpPr/>
            <p:nvPr/>
          </p:nvSpPr>
          <p:spPr>
            <a:xfrm>
              <a:off x="9232505" y="4839601"/>
              <a:ext cx="321" cy="1768"/>
            </a:xfrm>
            <a:custGeom>
              <a:avLst/>
              <a:gdLst>
                <a:gd name="connsiteX0" fmla="*/ 321 w 321"/>
                <a:gd name="connsiteY0" fmla="*/ 0 h 1768"/>
                <a:gd name="connsiteX1" fmla="*/ 0 w 321"/>
                <a:gd name="connsiteY1" fmla="*/ 1769 h 1768"/>
                <a:gd name="connsiteX2" fmla="*/ 321 w 321"/>
                <a:gd name="connsiteY2" fmla="*/ 0 h 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" h="1768">
                  <a:moveTo>
                    <a:pt x="321" y="0"/>
                  </a:moveTo>
                  <a:cubicBezTo>
                    <a:pt x="241" y="482"/>
                    <a:pt x="80" y="1126"/>
                    <a:pt x="0" y="17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2FF65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032996-2805-4FEB-8F55-847189B10038}"/>
                </a:ext>
              </a:extLst>
            </p:cNvPr>
            <p:cNvSpPr/>
            <p:nvPr/>
          </p:nvSpPr>
          <p:spPr>
            <a:xfrm>
              <a:off x="8943874" y="4842013"/>
              <a:ext cx="471201" cy="1550117"/>
            </a:xfrm>
            <a:custGeom>
              <a:avLst/>
              <a:gdLst>
                <a:gd name="connsiteX0" fmla="*/ 261780 w 471201"/>
                <a:gd name="connsiteY0" fmla="*/ 1508071 h 1550117"/>
                <a:gd name="connsiteX1" fmla="*/ 22534 w 471201"/>
                <a:gd name="connsiteY1" fmla="*/ 1535484 h 1550117"/>
                <a:gd name="connsiteX2" fmla="*/ 2195 w 471201"/>
                <a:gd name="connsiteY2" fmla="*/ 1506704 h 1550117"/>
                <a:gd name="connsiteX3" fmla="*/ 2195 w 471201"/>
                <a:gd name="connsiteY3" fmla="*/ 1506543 h 1550117"/>
                <a:gd name="connsiteX4" fmla="*/ 67393 w 471201"/>
                <a:gd name="connsiteY4" fmla="*/ 974751 h 1550117"/>
                <a:gd name="connsiteX5" fmla="*/ 118040 w 471201"/>
                <a:gd name="connsiteY5" fmla="*/ 838407 h 1550117"/>
                <a:gd name="connsiteX6" fmla="*/ 278984 w 471201"/>
                <a:gd name="connsiteY6" fmla="*/ 47029 h 1550117"/>
                <a:gd name="connsiteX7" fmla="*/ 288551 w 471201"/>
                <a:gd name="connsiteY7" fmla="*/ 0 h 1550117"/>
                <a:gd name="connsiteX8" fmla="*/ 279306 w 471201"/>
                <a:gd name="connsiteY8" fmla="*/ 48235 h 1550117"/>
                <a:gd name="connsiteX9" fmla="*/ 164748 w 471201"/>
                <a:gd name="connsiteY9" fmla="*/ 1014143 h 1550117"/>
                <a:gd name="connsiteX10" fmla="*/ 471201 w 471201"/>
                <a:gd name="connsiteY10" fmla="*/ 1333299 h 1550117"/>
                <a:gd name="connsiteX11" fmla="*/ 346835 w 471201"/>
                <a:gd name="connsiteY11" fmla="*/ 1399140 h 1550117"/>
                <a:gd name="connsiteX12" fmla="*/ 261780 w 471201"/>
                <a:gd name="connsiteY12" fmla="*/ 1508071 h 155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1201" h="1550117">
                  <a:moveTo>
                    <a:pt x="261780" y="1508071"/>
                  </a:moveTo>
                  <a:cubicBezTo>
                    <a:pt x="162497" y="1570696"/>
                    <a:pt x="62007" y="1548347"/>
                    <a:pt x="22534" y="1535484"/>
                  </a:cubicBezTo>
                  <a:lnTo>
                    <a:pt x="2195" y="1506704"/>
                  </a:lnTo>
                  <a:cubicBezTo>
                    <a:pt x="2195" y="1506704"/>
                    <a:pt x="2195" y="1506624"/>
                    <a:pt x="2195" y="1506543"/>
                  </a:cubicBezTo>
                  <a:cubicBezTo>
                    <a:pt x="1632" y="1498986"/>
                    <a:pt x="-17340" y="1249450"/>
                    <a:pt x="67393" y="974751"/>
                  </a:cubicBezTo>
                  <a:cubicBezTo>
                    <a:pt x="81301" y="929651"/>
                    <a:pt x="98022" y="883908"/>
                    <a:pt x="118040" y="838407"/>
                  </a:cubicBezTo>
                  <a:lnTo>
                    <a:pt x="278984" y="47029"/>
                  </a:lnTo>
                  <a:lnTo>
                    <a:pt x="288551" y="0"/>
                  </a:lnTo>
                  <a:cubicBezTo>
                    <a:pt x="286943" y="8039"/>
                    <a:pt x="283727" y="24439"/>
                    <a:pt x="279306" y="48235"/>
                  </a:cubicBezTo>
                  <a:cubicBezTo>
                    <a:pt x="253179" y="188680"/>
                    <a:pt x="185328" y="585333"/>
                    <a:pt x="164748" y="1014143"/>
                  </a:cubicBezTo>
                  <a:cubicBezTo>
                    <a:pt x="151483" y="1290209"/>
                    <a:pt x="312427" y="1344956"/>
                    <a:pt x="471201" y="1333299"/>
                  </a:cubicBezTo>
                  <a:cubicBezTo>
                    <a:pt x="408335" y="1368108"/>
                    <a:pt x="346835" y="1399140"/>
                    <a:pt x="346835" y="1399140"/>
                  </a:cubicBezTo>
                  <a:cubicBezTo>
                    <a:pt x="346835" y="1399140"/>
                    <a:pt x="389201" y="1427679"/>
                    <a:pt x="261780" y="15080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E40EBF-6409-483F-947C-7351C10EA2BB}"/>
                </a:ext>
              </a:extLst>
            </p:cNvPr>
            <p:cNvSpPr/>
            <p:nvPr/>
          </p:nvSpPr>
          <p:spPr>
            <a:xfrm>
              <a:off x="5450147" y="3590955"/>
              <a:ext cx="1131276" cy="1392788"/>
            </a:xfrm>
            <a:custGeom>
              <a:avLst/>
              <a:gdLst>
                <a:gd name="connsiteX0" fmla="*/ 1106757 w 1131276"/>
                <a:gd name="connsiteY0" fmla="*/ 58284 h 1392788"/>
                <a:gd name="connsiteX1" fmla="*/ 288850 w 1131276"/>
                <a:gd name="connsiteY1" fmla="*/ 373501 h 1392788"/>
                <a:gd name="connsiteX2" fmla="*/ 74365 w 1131276"/>
                <a:gd name="connsiteY2" fmla="*/ 1392789 h 1392788"/>
                <a:gd name="connsiteX3" fmla="*/ 79590 w 1131276"/>
                <a:gd name="connsiteY3" fmla="*/ 449712 h 1392788"/>
                <a:gd name="connsiteX4" fmla="*/ 1131277 w 1131276"/>
                <a:gd name="connsiteY4" fmla="*/ 0 h 1392788"/>
                <a:gd name="connsiteX5" fmla="*/ 1106757 w 1131276"/>
                <a:gd name="connsiteY5" fmla="*/ 58284 h 139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276" h="1392788">
                  <a:moveTo>
                    <a:pt x="1106757" y="58284"/>
                  </a:moveTo>
                  <a:cubicBezTo>
                    <a:pt x="1106757" y="58284"/>
                    <a:pt x="626737" y="181766"/>
                    <a:pt x="288850" y="373501"/>
                  </a:cubicBezTo>
                  <a:cubicBezTo>
                    <a:pt x="-49036" y="565235"/>
                    <a:pt x="74365" y="1392789"/>
                    <a:pt x="74365" y="1392789"/>
                  </a:cubicBezTo>
                  <a:cubicBezTo>
                    <a:pt x="74365" y="1392789"/>
                    <a:pt x="-96387" y="730762"/>
                    <a:pt x="79590" y="449712"/>
                  </a:cubicBezTo>
                  <a:cubicBezTo>
                    <a:pt x="255568" y="168662"/>
                    <a:pt x="1131277" y="0"/>
                    <a:pt x="1131277" y="0"/>
                  </a:cubicBezTo>
                  <a:lnTo>
                    <a:pt x="1106757" y="58284"/>
                  </a:lnTo>
                  <a:close/>
                </a:path>
              </a:pathLst>
            </a:custGeom>
            <a:solidFill>
              <a:srgbClr val="E2F7C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47B7CA-C9BA-42BD-B570-128550E7EF15}"/>
                </a:ext>
              </a:extLst>
            </p:cNvPr>
            <p:cNvSpPr/>
            <p:nvPr/>
          </p:nvSpPr>
          <p:spPr>
            <a:xfrm>
              <a:off x="8166027" y="3869513"/>
              <a:ext cx="976117" cy="794753"/>
            </a:xfrm>
            <a:custGeom>
              <a:avLst/>
              <a:gdLst>
                <a:gd name="connsiteX0" fmla="*/ 0 w 976117"/>
                <a:gd name="connsiteY0" fmla="*/ 0 h 794753"/>
                <a:gd name="connsiteX1" fmla="*/ 110458 w 976117"/>
                <a:gd name="connsiteY1" fmla="*/ 137229 h 794753"/>
                <a:gd name="connsiteX2" fmla="*/ 705599 w 976117"/>
                <a:gd name="connsiteY2" fmla="*/ 343434 h 794753"/>
                <a:gd name="connsiteX3" fmla="*/ 976118 w 976117"/>
                <a:gd name="connsiteY3" fmla="*/ 794754 h 794753"/>
                <a:gd name="connsiteX4" fmla="*/ 771360 w 976117"/>
                <a:gd name="connsiteY4" fmla="*/ 317226 h 794753"/>
                <a:gd name="connsiteX5" fmla="*/ 0 w 976117"/>
                <a:gd name="connsiteY5" fmla="*/ 0 h 79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6117" h="794753">
                  <a:moveTo>
                    <a:pt x="0" y="0"/>
                  </a:moveTo>
                  <a:cubicBezTo>
                    <a:pt x="0" y="0"/>
                    <a:pt x="73076" y="133611"/>
                    <a:pt x="110458" y="137229"/>
                  </a:cubicBezTo>
                  <a:cubicBezTo>
                    <a:pt x="147840" y="140766"/>
                    <a:pt x="539912" y="200417"/>
                    <a:pt x="705599" y="343434"/>
                  </a:cubicBezTo>
                  <a:cubicBezTo>
                    <a:pt x="871287" y="486451"/>
                    <a:pt x="976118" y="794754"/>
                    <a:pt x="976118" y="794754"/>
                  </a:cubicBezTo>
                  <a:cubicBezTo>
                    <a:pt x="976118" y="794754"/>
                    <a:pt x="863891" y="441914"/>
                    <a:pt x="771360" y="317226"/>
                  </a:cubicBezTo>
                  <a:cubicBezTo>
                    <a:pt x="678909" y="1924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5000"/>
              </a:srgb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A1D7F4-2066-41AA-B75E-E43FE9D80D97}"/>
                </a:ext>
              </a:extLst>
            </p:cNvPr>
            <p:cNvSpPr/>
            <p:nvPr/>
          </p:nvSpPr>
          <p:spPr>
            <a:xfrm>
              <a:off x="8005768" y="4213083"/>
              <a:ext cx="1597732" cy="1696204"/>
            </a:xfrm>
            <a:custGeom>
              <a:avLst/>
              <a:gdLst>
                <a:gd name="connsiteX0" fmla="*/ 1364368 w 1597732"/>
                <a:gd name="connsiteY0" fmla="*/ 386710 h 1696204"/>
                <a:gd name="connsiteX1" fmla="*/ 1262270 w 1597732"/>
                <a:gd name="connsiteY1" fmla="*/ 618238 h 1696204"/>
                <a:gd name="connsiteX2" fmla="*/ 1262190 w 1597732"/>
                <a:gd name="connsiteY2" fmla="*/ 618319 h 1696204"/>
                <a:gd name="connsiteX3" fmla="*/ 1147310 w 1597732"/>
                <a:gd name="connsiteY3" fmla="*/ 1025342 h 1696204"/>
                <a:gd name="connsiteX4" fmla="*/ 1190480 w 1597732"/>
                <a:gd name="connsiteY4" fmla="*/ 1295700 h 1696204"/>
                <a:gd name="connsiteX5" fmla="*/ 1238474 w 1597732"/>
                <a:gd name="connsiteY5" fmla="*/ 1421755 h 1696204"/>
                <a:gd name="connsiteX6" fmla="*/ 1143692 w 1597732"/>
                <a:gd name="connsiteY6" fmla="*/ 1592105 h 1696204"/>
                <a:gd name="connsiteX7" fmla="*/ 1035565 w 1597732"/>
                <a:gd name="connsiteY7" fmla="*/ 1640421 h 1696204"/>
                <a:gd name="connsiteX8" fmla="*/ 695829 w 1597732"/>
                <a:gd name="connsiteY8" fmla="*/ 1695489 h 1696204"/>
                <a:gd name="connsiteX9" fmla="*/ 532473 w 1597732"/>
                <a:gd name="connsiteY9" fmla="*/ 1648701 h 1696204"/>
                <a:gd name="connsiteX10" fmla="*/ 532473 w 1597732"/>
                <a:gd name="connsiteY10" fmla="*/ 1648701 h 1696204"/>
                <a:gd name="connsiteX11" fmla="*/ 502567 w 1597732"/>
                <a:gd name="connsiteY11" fmla="*/ 1640742 h 1696204"/>
                <a:gd name="connsiteX12" fmla="*/ 497261 w 1597732"/>
                <a:gd name="connsiteY12" fmla="*/ 1639215 h 1696204"/>
                <a:gd name="connsiteX13" fmla="*/ 91845 w 1597732"/>
                <a:gd name="connsiteY13" fmla="*/ 1441451 h 1696204"/>
                <a:gd name="connsiteX14" fmla="*/ 52614 w 1597732"/>
                <a:gd name="connsiteY14" fmla="*/ 1390322 h 1696204"/>
                <a:gd name="connsiteX15" fmla="*/ 15071 w 1597732"/>
                <a:gd name="connsiteY15" fmla="*/ 1092630 h 1696204"/>
                <a:gd name="connsiteX16" fmla="*/ 15071 w 1597732"/>
                <a:gd name="connsiteY16" fmla="*/ 1092550 h 1696204"/>
                <a:gd name="connsiteX17" fmla="*/ 15071 w 1597732"/>
                <a:gd name="connsiteY17" fmla="*/ 1092470 h 1696204"/>
                <a:gd name="connsiteX18" fmla="*/ 175292 w 1597732"/>
                <a:gd name="connsiteY18" fmla="*/ 858690 h 1696204"/>
                <a:gd name="connsiteX19" fmla="*/ 340417 w 1597732"/>
                <a:gd name="connsiteY19" fmla="*/ 702971 h 1696204"/>
                <a:gd name="connsiteX20" fmla="*/ 510285 w 1597732"/>
                <a:gd name="connsiteY20" fmla="*/ 655781 h 1696204"/>
                <a:gd name="connsiteX21" fmla="*/ 520495 w 1597732"/>
                <a:gd name="connsiteY21" fmla="*/ 655540 h 1696204"/>
                <a:gd name="connsiteX22" fmla="*/ 529338 w 1597732"/>
                <a:gd name="connsiteY22" fmla="*/ 653450 h 1696204"/>
                <a:gd name="connsiteX23" fmla="*/ 658125 w 1597732"/>
                <a:gd name="connsiteY23" fmla="*/ 539374 h 1696204"/>
                <a:gd name="connsiteX24" fmla="*/ 927116 w 1597732"/>
                <a:gd name="connsiteY24" fmla="*/ 533103 h 1696204"/>
                <a:gd name="connsiteX25" fmla="*/ 932181 w 1597732"/>
                <a:gd name="connsiteY25" fmla="*/ 528601 h 1696204"/>
                <a:gd name="connsiteX26" fmla="*/ 1354962 w 1597732"/>
                <a:gd name="connsiteY26" fmla="*/ 94244 h 1696204"/>
                <a:gd name="connsiteX27" fmla="*/ 1586169 w 1597732"/>
                <a:gd name="connsiteY27" fmla="*/ 20846 h 1696204"/>
                <a:gd name="connsiteX28" fmla="*/ 1595655 w 1597732"/>
                <a:gd name="connsiteY28" fmla="*/ 40784 h 1696204"/>
                <a:gd name="connsiteX29" fmla="*/ 1364368 w 1597732"/>
                <a:gd name="connsiteY29" fmla="*/ 386710 h 169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7732" h="1696204">
                  <a:moveTo>
                    <a:pt x="1364368" y="386710"/>
                  </a:moveTo>
                  <a:cubicBezTo>
                    <a:pt x="1343466" y="416937"/>
                    <a:pt x="1303029" y="507699"/>
                    <a:pt x="1262270" y="618238"/>
                  </a:cubicBezTo>
                  <a:cubicBezTo>
                    <a:pt x="1262270" y="618238"/>
                    <a:pt x="1262270" y="618238"/>
                    <a:pt x="1262190" y="618319"/>
                  </a:cubicBezTo>
                  <a:cubicBezTo>
                    <a:pt x="1213955" y="748875"/>
                    <a:pt x="1165157" y="906925"/>
                    <a:pt x="1147310" y="1025342"/>
                  </a:cubicBezTo>
                  <a:cubicBezTo>
                    <a:pt x="1127373" y="1157105"/>
                    <a:pt x="1158886" y="1231709"/>
                    <a:pt x="1190480" y="1295700"/>
                  </a:cubicBezTo>
                  <a:cubicBezTo>
                    <a:pt x="1211382" y="1337906"/>
                    <a:pt x="1232284" y="1375449"/>
                    <a:pt x="1238474" y="1421755"/>
                  </a:cubicBezTo>
                  <a:cubicBezTo>
                    <a:pt x="1249006" y="1499815"/>
                    <a:pt x="1207925" y="1553115"/>
                    <a:pt x="1143692" y="1592105"/>
                  </a:cubicBezTo>
                  <a:cubicBezTo>
                    <a:pt x="1112098" y="1611238"/>
                    <a:pt x="1074957" y="1626915"/>
                    <a:pt x="1035565" y="1640421"/>
                  </a:cubicBezTo>
                  <a:cubicBezTo>
                    <a:pt x="916022" y="1681340"/>
                    <a:pt x="768182" y="1700232"/>
                    <a:pt x="695829" y="1695489"/>
                  </a:cubicBezTo>
                  <a:cubicBezTo>
                    <a:pt x="623477" y="1690746"/>
                    <a:pt x="532473" y="1648701"/>
                    <a:pt x="532473" y="1648701"/>
                  </a:cubicBezTo>
                  <a:cubicBezTo>
                    <a:pt x="532473" y="1648701"/>
                    <a:pt x="532473" y="1648701"/>
                    <a:pt x="532473" y="1648701"/>
                  </a:cubicBezTo>
                  <a:cubicBezTo>
                    <a:pt x="532151" y="1648621"/>
                    <a:pt x="521138" y="1645968"/>
                    <a:pt x="502567" y="1640742"/>
                  </a:cubicBezTo>
                  <a:cubicBezTo>
                    <a:pt x="500879" y="1640260"/>
                    <a:pt x="499110" y="1639777"/>
                    <a:pt x="497261" y="1639215"/>
                  </a:cubicBezTo>
                  <a:cubicBezTo>
                    <a:pt x="412287" y="1615177"/>
                    <a:pt x="195792" y="1546202"/>
                    <a:pt x="91845" y="1441451"/>
                  </a:cubicBezTo>
                  <a:cubicBezTo>
                    <a:pt x="75767" y="1425212"/>
                    <a:pt x="62422" y="1408168"/>
                    <a:pt x="52614" y="1390322"/>
                  </a:cubicBezTo>
                  <a:cubicBezTo>
                    <a:pt x="-35094" y="1230342"/>
                    <a:pt x="12820" y="1098338"/>
                    <a:pt x="15071" y="1092630"/>
                  </a:cubicBezTo>
                  <a:cubicBezTo>
                    <a:pt x="15071" y="1092550"/>
                    <a:pt x="15071" y="1092550"/>
                    <a:pt x="15071" y="1092550"/>
                  </a:cubicBezTo>
                  <a:cubicBezTo>
                    <a:pt x="15071" y="1092470"/>
                    <a:pt x="15071" y="1092470"/>
                    <a:pt x="15071" y="1092470"/>
                  </a:cubicBezTo>
                  <a:cubicBezTo>
                    <a:pt x="15071" y="1092470"/>
                    <a:pt x="60492" y="920029"/>
                    <a:pt x="175292" y="858690"/>
                  </a:cubicBezTo>
                  <a:cubicBezTo>
                    <a:pt x="290092" y="797351"/>
                    <a:pt x="301105" y="756432"/>
                    <a:pt x="340417" y="702971"/>
                  </a:cubicBezTo>
                  <a:cubicBezTo>
                    <a:pt x="379728" y="649511"/>
                    <a:pt x="463095" y="651038"/>
                    <a:pt x="510285" y="655781"/>
                  </a:cubicBezTo>
                  <a:cubicBezTo>
                    <a:pt x="513742" y="656103"/>
                    <a:pt x="517118" y="656022"/>
                    <a:pt x="520495" y="655540"/>
                  </a:cubicBezTo>
                  <a:cubicBezTo>
                    <a:pt x="523469" y="655138"/>
                    <a:pt x="526363" y="654415"/>
                    <a:pt x="529338" y="653450"/>
                  </a:cubicBezTo>
                  <a:cubicBezTo>
                    <a:pt x="569293" y="640105"/>
                    <a:pt x="607881" y="577399"/>
                    <a:pt x="658125" y="539374"/>
                  </a:cubicBezTo>
                  <a:cubicBezTo>
                    <a:pt x="716329" y="495319"/>
                    <a:pt x="881454" y="569280"/>
                    <a:pt x="927116" y="533103"/>
                  </a:cubicBezTo>
                  <a:cubicBezTo>
                    <a:pt x="928644" y="531897"/>
                    <a:pt x="930332" y="530370"/>
                    <a:pt x="932181" y="528601"/>
                  </a:cubicBezTo>
                  <a:cubicBezTo>
                    <a:pt x="985883" y="477552"/>
                    <a:pt x="1175527" y="200683"/>
                    <a:pt x="1354962" y="94244"/>
                  </a:cubicBezTo>
                  <a:cubicBezTo>
                    <a:pt x="1518399" y="-2708"/>
                    <a:pt x="1561087" y="-20395"/>
                    <a:pt x="1586169" y="20846"/>
                  </a:cubicBezTo>
                  <a:cubicBezTo>
                    <a:pt x="1589545" y="26393"/>
                    <a:pt x="1592600" y="33066"/>
                    <a:pt x="1595655" y="40784"/>
                  </a:cubicBezTo>
                  <a:cubicBezTo>
                    <a:pt x="1620818" y="105097"/>
                    <a:pt x="1410030" y="320628"/>
                    <a:pt x="1364368" y="38671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12FFAE-60CF-4A0F-9F53-ADCE6B3080C9}"/>
                </a:ext>
              </a:extLst>
            </p:cNvPr>
            <p:cNvSpPr/>
            <p:nvPr/>
          </p:nvSpPr>
          <p:spPr>
            <a:xfrm>
              <a:off x="6092074" y="4956652"/>
              <a:ext cx="2446167" cy="1191706"/>
            </a:xfrm>
            <a:custGeom>
              <a:avLst/>
              <a:gdLst>
                <a:gd name="connsiteX0" fmla="*/ 2446168 w 2446167"/>
                <a:gd name="connsiteY0" fmla="*/ 904971 h 1191706"/>
                <a:gd name="connsiteX1" fmla="*/ 2431134 w 2446167"/>
                <a:gd name="connsiteY1" fmla="*/ 910197 h 1191706"/>
                <a:gd name="connsiteX2" fmla="*/ 2411841 w 2446167"/>
                <a:gd name="connsiteY2" fmla="*/ 916789 h 1191706"/>
                <a:gd name="connsiteX3" fmla="*/ 1162149 w 2446167"/>
                <a:gd name="connsiteY3" fmla="*/ 1189960 h 1191706"/>
                <a:gd name="connsiteX4" fmla="*/ 246164 w 2446167"/>
                <a:gd name="connsiteY4" fmla="*/ 1061092 h 1191706"/>
                <a:gd name="connsiteX5" fmla="*/ 243109 w 2446167"/>
                <a:gd name="connsiteY5" fmla="*/ 1058841 h 1191706"/>
                <a:gd name="connsiteX6" fmla="*/ 243109 w 2446167"/>
                <a:gd name="connsiteY6" fmla="*/ 1058841 h 1191706"/>
                <a:gd name="connsiteX7" fmla="*/ 79351 w 2446167"/>
                <a:gd name="connsiteY7" fmla="*/ 869197 h 1191706"/>
                <a:gd name="connsiteX8" fmla="*/ 10938 w 2446167"/>
                <a:gd name="connsiteY8" fmla="*/ 470373 h 1191706"/>
                <a:gd name="connsiteX9" fmla="*/ 509046 w 2446167"/>
                <a:gd name="connsiteY9" fmla="*/ 0 h 1191706"/>
                <a:gd name="connsiteX10" fmla="*/ 676180 w 2446167"/>
                <a:gd name="connsiteY10" fmla="*/ 123643 h 1191706"/>
                <a:gd name="connsiteX11" fmla="*/ 1427764 w 2446167"/>
                <a:gd name="connsiteY11" fmla="*/ 301630 h 1191706"/>
                <a:gd name="connsiteX12" fmla="*/ 1928605 w 2446167"/>
                <a:gd name="connsiteY12" fmla="*/ 348659 h 1191706"/>
                <a:gd name="connsiteX13" fmla="*/ 1928605 w 2446167"/>
                <a:gd name="connsiteY13" fmla="*/ 348740 h 1191706"/>
                <a:gd name="connsiteX14" fmla="*/ 1928605 w 2446167"/>
                <a:gd name="connsiteY14" fmla="*/ 348820 h 1191706"/>
                <a:gd name="connsiteX15" fmla="*/ 1964058 w 2446167"/>
                <a:gd name="connsiteY15" fmla="*/ 488541 h 1191706"/>
                <a:gd name="connsiteX16" fmla="*/ 2038420 w 2446167"/>
                <a:gd name="connsiteY16" fmla="*/ 580188 h 1191706"/>
                <a:gd name="connsiteX17" fmla="*/ 2069773 w 2446167"/>
                <a:gd name="connsiteY17" fmla="*/ 608727 h 1191706"/>
                <a:gd name="connsiteX18" fmla="*/ 2274049 w 2446167"/>
                <a:gd name="connsiteY18" fmla="*/ 735746 h 1191706"/>
                <a:gd name="connsiteX19" fmla="*/ 2299131 w 2446167"/>
                <a:gd name="connsiteY19" fmla="*/ 746760 h 1191706"/>
                <a:gd name="connsiteX20" fmla="*/ 2299131 w 2446167"/>
                <a:gd name="connsiteY20" fmla="*/ 746760 h 1191706"/>
                <a:gd name="connsiteX21" fmla="*/ 2308456 w 2446167"/>
                <a:gd name="connsiteY21" fmla="*/ 751101 h 1191706"/>
                <a:gd name="connsiteX22" fmla="*/ 2375182 w 2446167"/>
                <a:gd name="connsiteY22" fmla="*/ 801828 h 1191706"/>
                <a:gd name="connsiteX23" fmla="*/ 2379603 w 2446167"/>
                <a:gd name="connsiteY23" fmla="*/ 807938 h 1191706"/>
                <a:gd name="connsiteX24" fmla="*/ 2379603 w 2446167"/>
                <a:gd name="connsiteY24" fmla="*/ 807938 h 1191706"/>
                <a:gd name="connsiteX25" fmla="*/ 2393994 w 2446167"/>
                <a:gd name="connsiteY25" fmla="*/ 828840 h 1191706"/>
                <a:gd name="connsiteX26" fmla="*/ 2419799 w 2446167"/>
                <a:gd name="connsiteY26" fmla="*/ 866383 h 1191706"/>
                <a:gd name="connsiteX27" fmla="*/ 2446168 w 2446167"/>
                <a:gd name="connsiteY27" fmla="*/ 904971 h 1191706"/>
                <a:gd name="connsiteX28" fmla="*/ 2446168 w 2446167"/>
                <a:gd name="connsiteY28" fmla="*/ 904971 h 119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46167" h="1191706">
                  <a:moveTo>
                    <a:pt x="2446168" y="904971"/>
                  </a:moveTo>
                  <a:cubicBezTo>
                    <a:pt x="2446168" y="904971"/>
                    <a:pt x="2441023" y="906820"/>
                    <a:pt x="2431134" y="910197"/>
                  </a:cubicBezTo>
                  <a:cubicBezTo>
                    <a:pt x="2425989" y="911965"/>
                    <a:pt x="2419558" y="914216"/>
                    <a:pt x="2411841" y="916789"/>
                  </a:cubicBezTo>
                  <a:cubicBezTo>
                    <a:pt x="2259498" y="968561"/>
                    <a:pt x="1630673" y="1173078"/>
                    <a:pt x="1162149" y="1189960"/>
                  </a:cubicBezTo>
                  <a:cubicBezTo>
                    <a:pt x="625292" y="1209335"/>
                    <a:pt x="246164" y="1061092"/>
                    <a:pt x="246164" y="1061092"/>
                  </a:cubicBezTo>
                  <a:cubicBezTo>
                    <a:pt x="246164" y="1061092"/>
                    <a:pt x="245119" y="1060369"/>
                    <a:pt x="243109" y="1058841"/>
                  </a:cubicBezTo>
                  <a:lnTo>
                    <a:pt x="243109" y="1058841"/>
                  </a:lnTo>
                  <a:cubicBezTo>
                    <a:pt x="226308" y="1046059"/>
                    <a:pt x="143665" y="980057"/>
                    <a:pt x="79351" y="869197"/>
                  </a:cubicBezTo>
                  <a:cubicBezTo>
                    <a:pt x="21791" y="770074"/>
                    <a:pt x="-21058" y="635096"/>
                    <a:pt x="10938" y="470373"/>
                  </a:cubicBezTo>
                  <a:cubicBezTo>
                    <a:pt x="82889" y="99606"/>
                    <a:pt x="509046" y="0"/>
                    <a:pt x="509046" y="0"/>
                  </a:cubicBezTo>
                  <a:lnTo>
                    <a:pt x="676180" y="123643"/>
                  </a:lnTo>
                  <a:cubicBezTo>
                    <a:pt x="676180" y="123643"/>
                    <a:pt x="971218" y="246321"/>
                    <a:pt x="1427764" y="301630"/>
                  </a:cubicBezTo>
                  <a:cubicBezTo>
                    <a:pt x="1884389" y="357021"/>
                    <a:pt x="1928605" y="348659"/>
                    <a:pt x="1928605" y="348659"/>
                  </a:cubicBezTo>
                  <a:cubicBezTo>
                    <a:pt x="1928605" y="348659"/>
                    <a:pt x="1928605" y="348659"/>
                    <a:pt x="1928605" y="348740"/>
                  </a:cubicBezTo>
                  <a:cubicBezTo>
                    <a:pt x="1928605" y="348740"/>
                    <a:pt x="1928605" y="348820"/>
                    <a:pt x="1928605" y="348820"/>
                  </a:cubicBezTo>
                  <a:cubicBezTo>
                    <a:pt x="1927721" y="352438"/>
                    <a:pt x="1915421" y="407426"/>
                    <a:pt x="1964058" y="488541"/>
                  </a:cubicBezTo>
                  <a:cubicBezTo>
                    <a:pt x="1980699" y="516357"/>
                    <a:pt x="2004575" y="547227"/>
                    <a:pt x="2038420" y="580188"/>
                  </a:cubicBezTo>
                  <a:cubicBezTo>
                    <a:pt x="2048067" y="589514"/>
                    <a:pt x="2058518" y="599080"/>
                    <a:pt x="2069773" y="608727"/>
                  </a:cubicBezTo>
                  <a:cubicBezTo>
                    <a:pt x="2158928" y="684939"/>
                    <a:pt x="2224206" y="714121"/>
                    <a:pt x="2274049" y="735746"/>
                  </a:cubicBezTo>
                  <a:cubicBezTo>
                    <a:pt x="2282892" y="739605"/>
                    <a:pt x="2291253" y="743223"/>
                    <a:pt x="2299131" y="746760"/>
                  </a:cubicBezTo>
                  <a:cubicBezTo>
                    <a:pt x="2299131" y="746760"/>
                    <a:pt x="2299131" y="746760"/>
                    <a:pt x="2299131" y="746760"/>
                  </a:cubicBezTo>
                  <a:cubicBezTo>
                    <a:pt x="2302266" y="748207"/>
                    <a:pt x="2305402" y="749654"/>
                    <a:pt x="2308456" y="751101"/>
                  </a:cubicBezTo>
                  <a:cubicBezTo>
                    <a:pt x="2335227" y="763884"/>
                    <a:pt x="2356772" y="777550"/>
                    <a:pt x="2375182" y="801828"/>
                  </a:cubicBezTo>
                  <a:cubicBezTo>
                    <a:pt x="2376709" y="803838"/>
                    <a:pt x="2378156" y="805848"/>
                    <a:pt x="2379603" y="807938"/>
                  </a:cubicBezTo>
                  <a:cubicBezTo>
                    <a:pt x="2379603" y="807938"/>
                    <a:pt x="2379603" y="807938"/>
                    <a:pt x="2379603" y="807938"/>
                  </a:cubicBezTo>
                  <a:cubicBezTo>
                    <a:pt x="2384748" y="815415"/>
                    <a:pt x="2389572" y="822409"/>
                    <a:pt x="2393994" y="828840"/>
                  </a:cubicBezTo>
                  <a:cubicBezTo>
                    <a:pt x="2404525" y="844114"/>
                    <a:pt x="2412966" y="856495"/>
                    <a:pt x="2419799" y="866383"/>
                  </a:cubicBezTo>
                  <a:cubicBezTo>
                    <a:pt x="2440540" y="896530"/>
                    <a:pt x="2445927" y="904650"/>
                    <a:pt x="2446168" y="904971"/>
                  </a:cubicBezTo>
                  <a:cubicBezTo>
                    <a:pt x="2446168" y="904971"/>
                    <a:pt x="2446168" y="904971"/>
                    <a:pt x="2446168" y="904971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32B746-7EC1-418A-B540-31A085BB0468}"/>
                </a:ext>
              </a:extLst>
            </p:cNvPr>
            <p:cNvSpPr/>
            <p:nvPr/>
          </p:nvSpPr>
          <p:spPr>
            <a:xfrm>
              <a:off x="5761867" y="4836412"/>
              <a:ext cx="1006467" cy="1181338"/>
            </a:xfrm>
            <a:custGeom>
              <a:avLst/>
              <a:gdLst>
                <a:gd name="connsiteX0" fmla="*/ 1006468 w 1006467"/>
                <a:gd name="connsiteY0" fmla="*/ 243963 h 1181338"/>
                <a:gd name="connsiteX1" fmla="*/ 652422 w 1006467"/>
                <a:gd name="connsiteY1" fmla="*/ 256103 h 1181338"/>
                <a:gd name="connsiteX2" fmla="*/ 494934 w 1006467"/>
                <a:gd name="connsiteY2" fmla="*/ 461825 h 1181338"/>
                <a:gd name="connsiteX3" fmla="*/ 494934 w 1006467"/>
                <a:gd name="connsiteY3" fmla="*/ 461825 h 1181338"/>
                <a:gd name="connsiteX4" fmla="*/ 446619 w 1006467"/>
                <a:gd name="connsiteY4" fmla="*/ 704287 h 1181338"/>
                <a:gd name="connsiteX5" fmla="*/ 456427 w 1006467"/>
                <a:gd name="connsiteY5" fmla="*/ 886616 h 1181338"/>
                <a:gd name="connsiteX6" fmla="*/ 593173 w 1006467"/>
                <a:gd name="connsiteY6" fmla="*/ 1181332 h 1181338"/>
                <a:gd name="connsiteX7" fmla="*/ 573397 w 1006467"/>
                <a:gd name="connsiteY7" fmla="*/ 1179081 h 1181338"/>
                <a:gd name="connsiteX8" fmla="*/ 573397 w 1006467"/>
                <a:gd name="connsiteY8" fmla="*/ 1179081 h 1181338"/>
                <a:gd name="connsiteX9" fmla="*/ 421617 w 1006467"/>
                <a:gd name="connsiteY9" fmla="*/ 1075858 h 1181338"/>
                <a:gd name="connsiteX10" fmla="*/ 394123 w 1006467"/>
                <a:gd name="connsiteY10" fmla="*/ 1038556 h 1181338"/>
                <a:gd name="connsiteX11" fmla="*/ 605 w 1006467"/>
                <a:gd name="connsiteY11" fmla="*/ 581207 h 1181338"/>
                <a:gd name="connsiteX12" fmla="*/ 922860 w 1006467"/>
                <a:gd name="connsiteY12" fmla="*/ 72246 h 1181338"/>
                <a:gd name="connsiteX13" fmla="*/ 1006468 w 1006467"/>
                <a:gd name="connsiteY13" fmla="*/ 243963 h 118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6467" h="1181338">
                  <a:moveTo>
                    <a:pt x="1006468" y="243963"/>
                  </a:moveTo>
                  <a:cubicBezTo>
                    <a:pt x="1006468" y="243963"/>
                    <a:pt x="822611" y="143715"/>
                    <a:pt x="652422" y="256103"/>
                  </a:cubicBezTo>
                  <a:cubicBezTo>
                    <a:pt x="581597" y="302891"/>
                    <a:pt x="529262" y="374921"/>
                    <a:pt x="494934" y="461825"/>
                  </a:cubicBezTo>
                  <a:cubicBezTo>
                    <a:pt x="494934" y="461825"/>
                    <a:pt x="494934" y="461825"/>
                    <a:pt x="494934" y="461825"/>
                  </a:cubicBezTo>
                  <a:cubicBezTo>
                    <a:pt x="466315" y="534339"/>
                    <a:pt x="450317" y="617142"/>
                    <a:pt x="446619" y="704287"/>
                  </a:cubicBezTo>
                  <a:cubicBezTo>
                    <a:pt x="444127" y="763697"/>
                    <a:pt x="447423" y="825116"/>
                    <a:pt x="456427" y="886616"/>
                  </a:cubicBezTo>
                  <a:cubicBezTo>
                    <a:pt x="494372" y="1146442"/>
                    <a:pt x="593173" y="1181332"/>
                    <a:pt x="593173" y="1181332"/>
                  </a:cubicBezTo>
                  <a:cubicBezTo>
                    <a:pt x="593173" y="1181332"/>
                    <a:pt x="585938" y="1181574"/>
                    <a:pt x="573397" y="1179081"/>
                  </a:cubicBezTo>
                  <a:lnTo>
                    <a:pt x="573397" y="1179081"/>
                  </a:lnTo>
                  <a:cubicBezTo>
                    <a:pt x="543491" y="1173212"/>
                    <a:pt x="483679" y="1151989"/>
                    <a:pt x="421617" y="1075858"/>
                  </a:cubicBezTo>
                  <a:cubicBezTo>
                    <a:pt x="412452" y="1064683"/>
                    <a:pt x="403288" y="1052223"/>
                    <a:pt x="394123" y="1038556"/>
                  </a:cubicBezTo>
                  <a:cubicBezTo>
                    <a:pt x="296849" y="892726"/>
                    <a:pt x="9689" y="637482"/>
                    <a:pt x="605" y="581207"/>
                  </a:cubicBezTo>
                  <a:cubicBezTo>
                    <a:pt x="-8479" y="525013"/>
                    <a:pt x="75048" y="-233162"/>
                    <a:pt x="922860" y="72246"/>
                  </a:cubicBezTo>
                  <a:lnTo>
                    <a:pt x="1006468" y="243963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CDD8A3B-BDF7-4460-9644-98767BDDE069}"/>
                </a:ext>
              </a:extLst>
            </p:cNvPr>
            <p:cNvSpPr/>
            <p:nvPr/>
          </p:nvSpPr>
          <p:spPr>
            <a:xfrm>
              <a:off x="8546106" y="5645530"/>
              <a:ext cx="9968" cy="69619"/>
            </a:xfrm>
            <a:custGeom>
              <a:avLst/>
              <a:gdLst>
                <a:gd name="connsiteX0" fmla="*/ 9821 w 9968"/>
                <a:gd name="connsiteY0" fmla="*/ 69620 h 69619"/>
                <a:gd name="connsiteX1" fmla="*/ 1541 w 9968"/>
                <a:gd name="connsiteY1" fmla="*/ 0 h 69619"/>
                <a:gd name="connsiteX2" fmla="*/ 9821 w 9968"/>
                <a:gd name="connsiteY2" fmla="*/ 69620 h 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8" h="69619">
                  <a:moveTo>
                    <a:pt x="9821" y="69620"/>
                  </a:moveTo>
                  <a:cubicBezTo>
                    <a:pt x="-5292" y="34488"/>
                    <a:pt x="1541" y="0"/>
                    <a:pt x="1541" y="0"/>
                  </a:cubicBezTo>
                  <a:cubicBezTo>
                    <a:pt x="1541" y="0"/>
                    <a:pt x="11268" y="34890"/>
                    <a:pt x="9821" y="6962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9CDF9E-9BC0-488A-B909-BB49C1F515B6}"/>
                </a:ext>
              </a:extLst>
            </p:cNvPr>
            <p:cNvSpPr/>
            <p:nvPr/>
          </p:nvSpPr>
          <p:spPr>
            <a:xfrm>
              <a:off x="8772825" y="5636526"/>
              <a:ext cx="1849" cy="17284"/>
            </a:xfrm>
            <a:custGeom>
              <a:avLst/>
              <a:gdLst>
                <a:gd name="connsiteX0" fmla="*/ 1849 w 1849"/>
                <a:gd name="connsiteY0" fmla="*/ 0 h 17284"/>
                <a:gd name="connsiteX1" fmla="*/ 0 w 1849"/>
                <a:gd name="connsiteY1" fmla="*/ 17284 h 17284"/>
                <a:gd name="connsiteX2" fmla="*/ 1849 w 1849"/>
                <a:gd name="connsiteY2" fmla="*/ 0 h 1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9" h="17284">
                  <a:moveTo>
                    <a:pt x="1849" y="0"/>
                  </a:moveTo>
                  <a:cubicBezTo>
                    <a:pt x="1286" y="5949"/>
                    <a:pt x="643" y="11737"/>
                    <a:pt x="0" y="17284"/>
                  </a:cubicBezTo>
                  <a:cubicBezTo>
                    <a:pt x="643" y="7075"/>
                    <a:pt x="1849" y="0"/>
                    <a:pt x="1849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783D99A-3446-41FD-A4E2-8BE6BCBB8847}"/>
                </a:ext>
              </a:extLst>
            </p:cNvPr>
            <p:cNvSpPr/>
            <p:nvPr/>
          </p:nvSpPr>
          <p:spPr>
            <a:xfrm>
              <a:off x="8983130" y="5541181"/>
              <a:ext cx="50325" cy="27735"/>
            </a:xfrm>
            <a:custGeom>
              <a:avLst/>
              <a:gdLst>
                <a:gd name="connsiteX0" fmla="*/ 50325 w 50325"/>
                <a:gd name="connsiteY0" fmla="*/ 0 h 27735"/>
                <a:gd name="connsiteX1" fmla="*/ 0 w 50325"/>
                <a:gd name="connsiteY1" fmla="*/ 27735 h 27735"/>
                <a:gd name="connsiteX2" fmla="*/ 50325 w 50325"/>
                <a:gd name="connsiteY2" fmla="*/ 0 h 2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25" h="27735">
                  <a:moveTo>
                    <a:pt x="50325" y="0"/>
                  </a:moveTo>
                  <a:cubicBezTo>
                    <a:pt x="31514" y="8522"/>
                    <a:pt x="14792" y="17927"/>
                    <a:pt x="0" y="27735"/>
                  </a:cubicBezTo>
                  <a:cubicBezTo>
                    <a:pt x="26771" y="9084"/>
                    <a:pt x="48396" y="723"/>
                    <a:pt x="50325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0C65F0-9292-4E97-9076-1FB95073142E}"/>
                </a:ext>
              </a:extLst>
            </p:cNvPr>
            <p:cNvSpPr/>
            <p:nvPr/>
          </p:nvSpPr>
          <p:spPr>
            <a:xfrm>
              <a:off x="8391365" y="5568916"/>
              <a:ext cx="758175" cy="340290"/>
            </a:xfrm>
            <a:custGeom>
              <a:avLst/>
              <a:gdLst>
                <a:gd name="connsiteX0" fmla="*/ 758175 w 758175"/>
                <a:gd name="connsiteY0" fmla="*/ 236191 h 340290"/>
                <a:gd name="connsiteX1" fmla="*/ 650048 w 758175"/>
                <a:gd name="connsiteY1" fmla="*/ 284506 h 340290"/>
                <a:gd name="connsiteX2" fmla="*/ 310313 w 758175"/>
                <a:gd name="connsiteY2" fmla="*/ 339575 h 340290"/>
                <a:gd name="connsiteX3" fmla="*/ 146956 w 758175"/>
                <a:gd name="connsiteY3" fmla="*/ 292787 h 340290"/>
                <a:gd name="connsiteX4" fmla="*/ 131923 w 758175"/>
                <a:gd name="connsiteY4" fmla="*/ 298012 h 340290"/>
                <a:gd name="connsiteX5" fmla="*/ 116970 w 758175"/>
                <a:gd name="connsiteY5" fmla="*/ 284828 h 340290"/>
                <a:gd name="connsiteX6" fmla="*/ 0 w 758175"/>
                <a:gd name="connsiteY6" fmla="*/ 134736 h 340290"/>
                <a:gd name="connsiteX7" fmla="*/ 76051 w 758175"/>
                <a:gd name="connsiteY7" fmla="*/ 189725 h 340290"/>
                <a:gd name="connsiteX8" fmla="*/ 146956 w 758175"/>
                <a:gd name="connsiteY8" fmla="*/ 199291 h 340290"/>
                <a:gd name="connsiteX9" fmla="*/ 164562 w 758175"/>
                <a:gd name="connsiteY9" fmla="*/ 146233 h 340290"/>
                <a:gd name="connsiteX10" fmla="*/ 227428 w 758175"/>
                <a:gd name="connsiteY10" fmla="*/ 205321 h 340290"/>
                <a:gd name="connsiteX11" fmla="*/ 381540 w 758175"/>
                <a:gd name="connsiteY11" fmla="*/ 84813 h 340290"/>
                <a:gd name="connsiteX12" fmla="*/ 424308 w 758175"/>
                <a:gd name="connsiteY12" fmla="*/ 158372 h 340290"/>
                <a:gd name="connsiteX13" fmla="*/ 591845 w 758175"/>
                <a:gd name="connsiteY13" fmla="*/ 0 h 340290"/>
                <a:gd name="connsiteX14" fmla="*/ 510568 w 758175"/>
                <a:gd name="connsiteY14" fmla="*/ 90280 h 340290"/>
                <a:gd name="connsiteX15" fmla="*/ 576409 w 758175"/>
                <a:gd name="connsiteY15" fmla="*/ 217460 h 340290"/>
                <a:gd name="connsiteX16" fmla="*/ 730119 w 758175"/>
                <a:gd name="connsiteY16" fmla="*/ 241658 h 340290"/>
                <a:gd name="connsiteX17" fmla="*/ 758175 w 758175"/>
                <a:gd name="connsiteY17" fmla="*/ 236191 h 34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8175" h="340290">
                  <a:moveTo>
                    <a:pt x="758175" y="236191"/>
                  </a:moveTo>
                  <a:cubicBezTo>
                    <a:pt x="726582" y="255324"/>
                    <a:pt x="689440" y="271001"/>
                    <a:pt x="650048" y="284506"/>
                  </a:cubicBezTo>
                  <a:cubicBezTo>
                    <a:pt x="530506" y="325426"/>
                    <a:pt x="382665" y="344318"/>
                    <a:pt x="310313" y="339575"/>
                  </a:cubicBezTo>
                  <a:cubicBezTo>
                    <a:pt x="237960" y="334832"/>
                    <a:pt x="146956" y="292787"/>
                    <a:pt x="146956" y="292787"/>
                  </a:cubicBezTo>
                  <a:cubicBezTo>
                    <a:pt x="146956" y="292787"/>
                    <a:pt x="141811" y="294636"/>
                    <a:pt x="131923" y="298012"/>
                  </a:cubicBezTo>
                  <a:cubicBezTo>
                    <a:pt x="126778" y="293671"/>
                    <a:pt x="121794" y="289250"/>
                    <a:pt x="116970" y="284828"/>
                  </a:cubicBezTo>
                  <a:cubicBezTo>
                    <a:pt x="38829" y="213199"/>
                    <a:pt x="1045" y="136988"/>
                    <a:pt x="0" y="134736"/>
                  </a:cubicBezTo>
                  <a:cubicBezTo>
                    <a:pt x="1125" y="135701"/>
                    <a:pt x="38266" y="168581"/>
                    <a:pt x="76051" y="189725"/>
                  </a:cubicBezTo>
                  <a:cubicBezTo>
                    <a:pt x="104188" y="205482"/>
                    <a:pt x="132727" y="214726"/>
                    <a:pt x="146956" y="199291"/>
                  </a:cubicBezTo>
                  <a:cubicBezTo>
                    <a:pt x="159176" y="186026"/>
                    <a:pt x="163758" y="166170"/>
                    <a:pt x="164562" y="146233"/>
                  </a:cubicBezTo>
                  <a:cubicBezTo>
                    <a:pt x="174209" y="168581"/>
                    <a:pt x="192619" y="191172"/>
                    <a:pt x="227428" y="205321"/>
                  </a:cubicBezTo>
                  <a:cubicBezTo>
                    <a:pt x="313126" y="240211"/>
                    <a:pt x="365381" y="216495"/>
                    <a:pt x="381540" y="84813"/>
                  </a:cubicBezTo>
                  <a:cubicBezTo>
                    <a:pt x="379851" y="112066"/>
                    <a:pt x="382424" y="161668"/>
                    <a:pt x="424308" y="158372"/>
                  </a:cubicBezTo>
                  <a:cubicBezTo>
                    <a:pt x="474392" y="154432"/>
                    <a:pt x="491355" y="66484"/>
                    <a:pt x="591845" y="0"/>
                  </a:cubicBezTo>
                  <a:cubicBezTo>
                    <a:pt x="564913" y="18811"/>
                    <a:pt x="532837" y="47994"/>
                    <a:pt x="510568" y="90280"/>
                  </a:cubicBezTo>
                  <a:cubicBezTo>
                    <a:pt x="465147" y="176540"/>
                    <a:pt x="576409" y="217460"/>
                    <a:pt x="576409" y="217460"/>
                  </a:cubicBezTo>
                  <a:cubicBezTo>
                    <a:pt x="576409" y="217460"/>
                    <a:pt x="618053" y="264408"/>
                    <a:pt x="730119" y="241658"/>
                  </a:cubicBezTo>
                  <a:cubicBezTo>
                    <a:pt x="740007" y="239728"/>
                    <a:pt x="749332" y="237879"/>
                    <a:pt x="758175" y="236191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080F30-90C9-4273-9DEF-77CD1748A255}"/>
                </a:ext>
              </a:extLst>
            </p:cNvPr>
            <p:cNvSpPr/>
            <p:nvPr/>
          </p:nvSpPr>
          <p:spPr>
            <a:xfrm>
              <a:off x="8285891" y="5075873"/>
              <a:ext cx="265132" cy="669342"/>
            </a:xfrm>
            <a:custGeom>
              <a:avLst/>
              <a:gdLst>
                <a:gd name="connsiteX0" fmla="*/ 0 w 265132"/>
                <a:gd name="connsiteY0" fmla="*/ 0 h 669342"/>
                <a:gd name="connsiteX1" fmla="*/ 145831 w 265132"/>
                <a:gd name="connsiteY1" fmla="*/ 170189 h 669342"/>
                <a:gd name="connsiteX2" fmla="*/ 265132 w 265132"/>
                <a:gd name="connsiteY2" fmla="*/ 669343 h 669342"/>
                <a:gd name="connsiteX3" fmla="*/ 193021 w 265132"/>
                <a:gd name="connsiteY3" fmla="*/ 198568 h 669342"/>
                <a:gd name="connsiteX4" fmla="*/ 0 w 265132"/>
                <a:gd name="connsiteY4" fmla="*/ 0 h 66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32" h="669342">
                  <a:moveTo>
                    <a:pt x="0" y="0"/>
                  </a:moveTo>
                  <a:cubicBezTo>
                    <a:pt x="0" y="0"/>
                    <a:pt x="70182" y="64796"/>
                    <a:pt x="145831" y="170189"/>
                  </a:cubicBezTo>
                  <a:cubicBezTo>
                    <a:pt x="221479" y="275503"/>
                    <a:pt x="265132" y="669343"/>
                    <a:pt x="265132" y="669343"/>
                  </a:cubicBezTo>
                  <a:cubicBezTo>
                    <a:pt x="265132" y="669343"/>
                    <a:pt x="236272" y="348498"/>
                    <a:pt x="193021" y="198568"/>
                  </a:cubicBezTo>
                  <a:cubicBezTo>
                    <a:pt x="149770" y="486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20DBDE37-89CC-46CE-9DB2-60E517060CBA}"/>
                </a:ext>
              </a:extLst>
            </p:cNvPr>
            <p:cNvSpPr/>
            <p:nvPr/>
          </p:nvSpPr>
          <p:spPr>
            <a:xfrm>
              <a:off x="8600545" y="4923289"/>
              <a:ext cx="204238" cy="773530"/>
            </a:xfrm>
            <a:custGeom>
              <a:avLst/>
              <a:gdLst>
                <a:gd name="connsiteX0" fmla="*/ 0 w 204238"/>
                <a:gd name="connsiteY0" fmla="*/ 0 h 773530"/>
                <a:gd name="connsiteX1" fmla="*/ 169868 w 204238"/>
                <a:gd name="connsiteY1" fmla="*/ 275503 h 773530"/>
                <a:gd name="connsiteX2" fmla="*/ 174129 w 204238"/>
                <a:gd name="connsiteY2" fmla="*/ 698203 h 773530"/>
                <a:gd name="connsiteX3" fmla="*/ 173164 w 204238"/>
                <a:gd name="connsiteY3" fmla="*/ 737354 h 773530"/>
                <a:gd name="connsiteX4" fmla="*/ 164803 w 204238"/>
                <a:gd name="connsiteY4" fmla="*/ 773530 h 773530"/>
                <a:gd name="connsiteX5" fmla="*/ 203954 w 204238"/>
                <a:gd name="connsiteY5" fmla="*/ 494249 h 773530"/>
                <a:gd name="connsiteX6" fmla="*/ 0 w 204238"/>
                <a:gd name="connsiteY6" fmla="*/ 0 h 77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238" h="773530">
                  <a:moveTo>
                    <a:pt x="0" y="0"/>
                  </a:moveTo>
                  <a:cubicBezTo>
                    <a:pt x="0" y="0"/>
                    <a:pt x="145349" y="168823"/>
                    <a:pt x="169868" y="275503"/>
                  </a:cubicBezTo>
                  <a:cubicBezTo>
                    <a:pt x="194387" y="382183"/>
                    <a:pt x="176058" y="665805"/>
                    <a:pt x="174129" y="698203"/>
                  </a:cubicBezTo>
                  <a:cubicBezTo>
                    <a:pt x="172280" y="730601"/>
                    <a:pt x="173164" y="737354"/>
                    <a:pt x="173164" y="737354"/>
                  </a:cubicBezTo>
                  <a:lnTo>
                    <a:pt x="164803" y="773530"/>
                  </a:lnTo>
                  <a:cubicBezTo>
                    <a:pt x="164803" y="773530"/>
                    <a:pt x="208135" y="760266"/>
                    <a:pt x="203954" y="494249"/>
                  </a:cubicBezTo>
                  <a:cubicBezTo>
                    <a:pt x="199854" y="228152"/>
                    <a:pt x="213360" y="183615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7DB05ABF-06E5-451D-B386-642DF035AD62}"/>
                </a:ext>
              </a:extLst>
            </p:cNvPr>
            <p:cNvSpPr/>
            <p:nvPr/>
          </p:nvSpPr>
          <p:spPr>
            <a:xfrm>
              <a:off x="9061833" y="5420191"/>
              <a:ext cx="12299" cy="72674"/>
            </a:xfrm>
            <a:custGeom>
              <a:avLst/>
              <a:gdLst>
                <a:gd name="connsiteX0" fmla="*/ 0 w 12299"/>
                <a:gd name="connsiteY0" fmla="*/ 72674 h 72674"/>
                <a:gd name="connsiteX1" fmla="*/ 12300 w 12299"/>
                <a:gd name="connsiteY1" fmla="*/ 0 h 72674"/>
                <a:gd name="connsiteX2" fmla="*/ 0 w 12299"/>
                <a:gd name="connsiteY2" fmla="*/ 72674 h 7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99" h="72674">
                  <a:moveTo>
                    <a:pt x="0" y="72674"/>
                  </a:moveTo>
                  <a:cubicBezTo>
                    <a:pt x="402" y="70101"/>
                    <a:pt x="4582" y="42045"/>
                    <a:pt x="12300" y="0"/>
                  </a:cubicBezTo>
                  <a:cubicBezTo>
                    <a:pt x="1688" y="62464"/>
                    <a:pt x="241" y="71388"/>
                    <a:pt x="0" y="72674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62ED691D-1883-49E6-9EF8-0219586FE51D}"/>
                </a:ext>
              </a:extLst>
            </p:cNvPr>
            <p:cNvSpPr/>
            <p:nvPr/>
          </p:nvSpPr>
          <p:spPr>
            <a:xfrm>
              <a:off x="8937368" y="4212919"/>
              <a:ext cx="654569" cy="1207191"/>
            </a:xfrm>
            <a:custGeom>
              <a:avLst/>
              <a:gdLst>
                <a:gd name="connsiteX0" fmla="*/ 654569 w 654569"/>
                <a:gd name="connsiteY0" fmla="*/ 20849 h 1207191"/>
                <a:gd name="connsiteX1" fmla="*/ 296745 w 654569"/>
                <a:gd name="connsiteY1" fmla="*/ 371920 h 1207191"/>
                <a:gd name="connsiteX2" fmla="*/ 234763 w 654569"/>
                <a:gd name="connsiteY2" fmla="*/ 848081 h 1207191"/>
                <a:gd name="connsiteX3" fmla="*/ 136685 w 654569"/>
                <a:gd name="connsiteY3" fmla="*/ 1207192 h 1207191"/>
                <a:gd name="connsiteX4" fmla="*/ 151477 w 654569"/>
                <a:gd name="connsiteY4" fmla="*/ 1119324 h 1207191"/>
                <a:gd name="connsiteX5" fmla="*/ 106940 w 654569"/>
                <a:gd name="connsiteY5" fmla="*/ 722348 h 1207191"/>
                <a:gd name="connsiteX6" fmla="*/ 501 w 654569"/>
                <a:gd name="connsiteY6" fmla="*/ 528524 h 1207191"/>
                <a:gd name="connsiteX7" fmla="*/ 423282 w 654569"/>
                <a:gd name="connsiteY7" fmla="*/ 94167 h 1207191"/>
                <a:gd name="connsiteX8" fmla="*/ 654569 w 654569"/>
                <a:gd name="connsiteY8" fmla="*/ 20849 h 120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569" h="1207191">
                  <a:moveTo>
                    <a:pt x="654569" y="20849"/>
                  </a:moveTo>
                  <a:cubicBezTo>
                    <a:pt x="572409" y="52765"/>
                    <a:pt x="427703" y="148029"/>
                    <a:pt x="296745" y="371920"/>
                  </a:cubicBezTo>
                  <a:cubicBezTo>
                    <a:pt x="149548" y="623627"/>
                    <a:pt x="304623" y="691478"/>
                    <a:pt x="234763" y="848081"/>
                  </a:cubicBezTo>
                  <a:cubicBezTo>
                    <a:pt x="187492" y="954118"/>
                    <a:pt x="153648" y="1114661"/>
                    <a:pt x="136685" y="1207192"/>
                  </a:cubicBezTo>
                  <a:cubicBezTo>
                    <a:pt x="140383" y="1185245"/>
                    <a:pt x="145206" y="1156625"/>
                    <a:pt x="151477" y="1119324"/>
                  </a:cubicBezTo>
                  <a:cubicBezTo>
                    <a:pt x="178569" y="958620"/>
                    <a:pt x="234763" y="834656"/>
                    <a:pt x="106940" y="722348"/>
                  </a:cubicBezTo>
                  <a:cubicBezTo>
                    <a:pt x="19071" y="645092"/>
                    <a:pt x="-3840" y="603610"/>
                    <a:pt x="501" y="528524"/>
                  </a:cubicBezTo>
                  <a:cubicBezTo>
                    <a:pt x="54203" y="477475"/>
                    <a:pt x="243847" y="200605"/>
                    <a:pt x="423282" y="94167"/>
                  </a:cubicBezTo>
                  <a:cubicBezTo>
                    <a:pt x="586799" y="-2705"/>
                    <a:pt x="629487" y="-20392"/>
                    <a:pt x="654569" y="20849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A6470C90-6D84-4661-9776-367C78DDDCD1}"/>
                </a:ext>
              </a:extLst>
            </p:cNvPr>
            <p:cNvSpPr/>
            <p:nvPr/>
          </p:nvSpPr>
          <p:spPr>
            <a:xfrm>
              <a:off x="9016412" y="4831321"/>
              <a:ext cx="251706" cy="717497"/>
            </a:xfrm>
            <a:custGeom>
              <a:avLst/>
              <a:gdLst>
                <a:gd name="connsiteX0" fmla="*/ 179917 w 251706"/>
                <a:gd name="connsiteY0" fmla="*/ 677462 h 717497"/>
                <a:gd name="connsiteX1" fmla="*/ 133129 w 251706"/>
                <a:gd name="connsiteY1" fmla="*/ 667735 h 717497"/>
                <a:gd name="connsiteX2" fmla="*/ 0 w 251706"/>
                <a:gd name="connsiteY2" fmla="*/ 717498 h 717497"/>
                <a:gd name="connsiteX3" fmla="*/ 73237 w 251706"/>
                <a:gd name="connsiteY3" fmla="*/ 445130 h 717497"/>
                <a:gd name="connsiteX4" fmla="*/ 89878 w 251706"/>
                <a:gd name="connsiteY4" fmla="*/ 184258 h 717497"/>
                <a:gd name="connsiteX5" fmla="*/ 84331 w 251706"/>
                <a:gd name="connsiteY5" fmla="*/ 138917 h 717497"/>
                <a:gd name="connsiteX6" fmla="*/ 171797 w 251706"/>
                <a:gd name="connsiteY6" fmla="*/ 102178 h 717497"/>
                <a:gd name="connsiteX7" fmla="*/ 251707 w 251706"/>
                <a:gd name="connsiteY7" fmla="*/ 0 h 717497"/>
                <a:gd name="connsiteX8" fmla="*/ 136827 w 251706"/>
                <a:gd name="connsiteY8" fmla="*/ 407024 h 717497"/>
                <a:gd name="connsiteX9" fmla="*/ 179917 w 251706"/>
                <a:gd name="connsiteY9" fmla="*/ 677462 h 71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706" h="717497">
                  <a:moveTo>
                    <a:pt x="179917" y="677462"/>
                  </a:moveTo>
                  <a:cubicBezTo>
                    <a:pt x="164723" y="671513"/>
                    <a:pt x="148886" y="667735"/>
                    <a:pt x="133129" y="667735"/>
                  </a:cubicBezTo>
                  <a:cubicBezTo>
                    <a:pt x="60856" y="667735"/>
                    <a:pt x="5065" y="713237"/>
                    <a:pt x="0" y="717498"/>
                  </a:cubicBezTo>
                  <a:cubicBezTo>
                    <a:pt x="4180" y="713478"/>
                    <a:pt x="43412" y="670468"/>
                    <a:pt x="73237" y="445130"/>
                  </a:cubicBezTo>
                  <a:cubicBezTo>
                    <a:pt x="91325" y="308785"/>
                    <a:pt x="92290" y="228232"/>
                    <a:pt x="89878" y="184258"/>
                  </a:cubicBezTo>
                  <a:cubicBezTo>
                    <a:pt x="88029" y="151378"/>
                    <a:pt x="84331" y="138917"/>
                    <a:pt x="84331" y="138917"/>
                  </a:cubicBezTo>
                  <a:cubicBezTo>
                    <a:pt x="117613" y="137872"/>
                    <a:pt x="147117" y="122437"/>
                    <a:pt x="171797" y="102178"/>
                  </a:cubicBezTo>
                  <a:cubicBezTo>
                    <a:pt x="220756" y="61902"/>
                    <a:pt x="250340" y="2733"/>
                    <a:pt x="251707" y="0"/>
                  </a:cubicBezTo>
                  <a:cubicBezTo>
                    <a:pt x="203472" y="130557"/>
                    <a:pt x="154674" y="288607"/>
                    <a:pt x="136827" y="407024"/>
                  </a:cubicBezTo>
                  <a:cubicBezTo>
                    <a:pt x="116809" y="538786"/>
                    <a:pt x="148243" y="613470"/>
                    <a:pt x="179917" y="677462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319C8B1B-B1A0-4C67-803A-1891D009D413}"/>
                </a:ext>
              </a:extLst>
            </p:cNvPr>
            <p:cNvSpPr/>
            <p:nvPr/>
          </p:nvSpPr>
          <p:spPr>
            <a:xfrm>
              <a:off x="8056149" y="5309974"/>
              <a:ext cx="415688" cy="454818"/>
            </a:xfrm>
            <a:custGeom>
              <a:avLst/>
              <a:gdLst>
                <a:gd name="connsiteX0" fmla="*/ 74264 w 415688"/>
                <a:gd name="connsiteY0" fmla="*/ 0 h 454818"/>
                <a:gd name="connsiteX1" fmla="*/ 246544 w 415688"/>
                <a:gd name="connsiteY1" fmla="*/ 258942 h 454818"/>
                <a:gd name="connsiteX2" fmla="*/ 415688 w 415688"/>
                <a:gd name="connsiteY2" fmla="*/ 454777 h 454818"/>
                <a:gd name="connsiteX3" fmla="*/ 16221 w 415688"/>
                <a:gd name="connsiteY3" fmla="*/ 245034 h 454818"/>
                <a:gd name="connsiteX4" fmla="*/ 74264 w 415688"/>
                <a:gd name="connsiteY4" fmla="*/ 0 h 45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88" h="454818">
                  <a:moveTo>
                    <a:pt x="74264" y="0"/>
                  </a:moveTo>
                  <a:cubicBezTo>
                    <a:pt x="74264" y="0"/>
                    <a:pt x="167036" y="106439"/>
                    <a:pt x="246544" y="258942"/>
                  </a:cubicBezTo>
                  <a:cubicBezTo>
                    <a:pt x="326051" y="411365"/>
                    <a:pt x="415688" y="454777"/>
                    <a:pt x="415688" y="454777"/>
                  </a:cubicBezTo>
                  <a:cubicBezTo>
                    <a:pt x="415688" y="454777"/>
                    <a:pt x="74264" y="463057"/>
                    <a:pt x="16221" y="245034"/>
                  </a:cubicBezTo>
                  <a:cubicBezTo>
                    <a:pt x="-41741" y="27012"/>
                    <a:pt x="74264" y="0"/>
                    <a:pt x="74264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6831694-1A53-453A-B0CE-09AADB5479BC}"/>
                </a:ext>
              </a:extLst>
            </p:cNvPr>
            <p:cNvSpPr/>
            <p:nvPr/>
          </p:nvSpPr>
          <p:spPr>
            <a:xfrm>
              <a:off x="6168110" y="5315602"/>
              <a:ext cx="2399990" cy="832837"/>
            </a:xfrm>
            <a:custGeom>
              <a:avLst/>
              <a:gdLst>
                <a:gd name="connsiteX0" fmla="*/ 2355339 w 2399990"/>
                <a:gd name="connsiteY0" fmla="*/ 496339 h 832837"/>
                <a:gd name="connsiteX1" fmla="*/ 2344004 w 2399990"/>
                <a:gd name="connsiteY1" fmla="*/ 507674 h 832837"/>
                <a:gd name="connsiteX2" fmla="*/ 2335161 w 2399990"/>
                <a:gd name="connsiteY2" fmla="*/ 533400 h 832837"/>
                <a:gd name="connsiteX3" fmla="*/ 2334920 w 2399990"/>
                <a:gd name="connsiteY3" fmla="*/ 536616 h 832837"/>
                <a:gd name="connsiteX4" fmla="*/ 2335965 w 2399990"/>
                <a:gd name="connsiteY4" fmla="*/ 557919 h 832837"/>
                <a:gd name="connsiteX5" fmla="*/ 1086274 w 2399990"/>
                <a:gd name="connsiteY5" fmla="*/ 831091 h 832837"/>
                <a:gd name="connsiteX6" fmla="*/ 170289 w 2399990"/>
                <a:gd name="connsiteY6" fmla="*/ 702223 h 832837"/>
                <a:gd name="connsiteX7" fmla="*/ 167234 w 2399990"/>
                <a:gd name="connsiteY7" fmla="*/ 699972 h 832837"/>
                <a:gd name="connsiteX8" fmla="*/ 167234 w 2399990"/>
                <a:gd name="connsiteY8" fmla="*/ 699972 h 832837"/>
                <a:gd name="connsiteX9" fmla="*/ 15454 w 2399990"/>
                <a:gd name="connsiteY9" fmla="*/ 596749 h 832837"/>
                <a:gd name="connsiteX10" fmla="*/ 3476 w 2399990"/>
                <a:gd name="connsiteY10" fmla="*/ 510327 h 832837"/>
                <a:gd name="connsiteX11" fmla="*/ 421 w 2399990"/>
                <a:gd name="connsiteY11" fmla="*/ 449230 h 832837"/>
                <a:gd name="connsiteX12" fmla="*/ 79928 w 2399990"/>
                <a:gd name="connsiteY12" fmla="*/ 0 h 832837"/>
                <a:gd name="connsiteX13" fmla="*/ 40456 w 2399990"/>
                <a:gd name="connsiteY13" fmla="*/ 225097 h 832837"/>
                <a:gd name="connsiteX14" fmla="*/ 145528 w 2399990"/>
                <a:gd name="connsiteY14" fmla="*/ 429534 h 832837"/>
                <a:gd name="connsiteX15" fmla="*/ 1888102 w 2399990"/>
                <a:gd name="connsiteY15" fmla="*/ 399548 h 832837"/>
                <a:gd name="connsiteX16" fmla="*/ 1929504 w 2399990"/>
                <a:gd name="connsiteY16" fmla="*/ 338771 h 832837"/>
                <a:gd name="connsiteX17" fmla="*/ 1939874 w 2399990"/>
                <a:gd name="connsiteY17" fmla="*/ 313367 h 832837"/>
                <a:gd name="connsiteX18" fmla="*/ 1962464 w 2399990"/>
                <a:gd name="connsiteY18" fmla="*/ 221319 h 832837"/>
                <a:gd name="connsiteX19" fmla="*/ 1969941 w 2399990"/>
                <a:gd name="connsiteY19" fmla="*/ 25725 h 832837"/>
                <a:gd name="connsiteX20" fmla="*/ 2198173 w 2399990"/>
                <a:gd name="connsiteY20" fmla="*/ 376877 h 832837"/>
                <a:gd name="connsiteX21" fmla="*/ 2250428 w 2399990"/>
                <a:gd name="connsiteY21" fmla="*/ 433312 h 832837"/>
                <a:gd name="connsiteX22" fmla="*/ 2250428 w 2399990"/>
                <a:gd name="connsiteY22" fmla="*/ 433312 h 832837"/>
                <a:gd name="connsiteX23" fmla="*/ 2270204 w 2399990"/>
                <a:gd name="connsiteY23" fmla="*/ 448345 h 832837"/>
                <a:gd name="connsiteX24" fmla="*/ 2318198 w 2399990"/>
                <a:gd name="connsiteY24" fmla="*/ 469970 h 832837"/>
                <a:gd name="connsiteX25" fmla="*/ 2395294 w 2399990"/>
                <a:gd name="connsiteY25" fmla="*/ 413696 h 832837"/>
                <a:gd name="connsiteX26" fmla="*/ 2395374 w 2399990"/>
                <a:gd name="connsiteY26" fmla="*/ 413857 h 832837"/>
                <a:gd name="connsiteX27" fmla="*/ 2395455 w 2399990"/>
                <a:gd name="connsiteY27" fmla="*/ 414018 h 832837"/>
                <a:gd name="connsiteX28" fmla="*/ 2395535 w 2399990"/>
                <a:gd name="connsiteY28" fmla="*/ 414179 h 832837"/>
                <a:gd name="connsiteX29" fmla="*/ 2355339 w 2399990"/>
                <a:gd name="connsiteY29" fmla="*/ 496339 h 83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99990" h="832837">
                  <a:moveTo>
                    <a:pt x="2355339" y="496339"/>
                  </a:moveTo>
                  <a:cubicBezTo>
                    <a:pt x="2350677" y="499555"/>
                    <a:pt x="2346978" y="503333"/>
                    <a:pt x="2344004" y="507674"/>
                  </a:cubicBezTo>
                  <a:cubicBezTo>
                    <a:pt x="2338939" y="514990"/>
                    <a:pt x="2336206" y="523753"/>
                    <a:pt x="2335161" y="533400"/>
                  </a:cubicBezTo>
                  <a:cubicBezTo>
                    <a:pt x="2335081" y="534445"/>
                    <a:pt x="2335000" y="535571"/>
                    <a:pt x="2334920" y="536616"/>
                  </a:cubicBezTo>
                  <a:cubicBezTo>
                    <a:pt x="2334518" y="543368"/>
                    <a:pt x="2334920" y="550523"/>
                    <a:pt x="2335965" y="557919"/>
                  </a:cubicBezTo>
                  <a:cubicBezTo>
                    <a:pt x="2183622" y="609692"/>
                    <a:pt x="1554797" y="814208"/>
                    <a:pt x="1086274" y="831091"/>
                  </a:cubicBezTo>
                  <a:cubicBezTo>
                    <a:pt x="549417" y="850465"/>
                    <a:pt x="170289" y="702223"/>
                    <a:pt x="170289" y="702223"/>
                  </a:cubicBezTo>
                  <a:cubicBezTo>
                    <a:pt x="170289" y="702223"/>
                    <a:pt x="169244" y="701499"/>
                    <a:pt x="167234" y="699972"/>
                  </a:cubicBezTo>
                  <a:lnTo>
                    <a:pt x="167234" y="699972"/>
                  </a:lnTo>
                  <a:cubicBezTo>
                    <a:pt x="137328" y="694103"/>
                    <a:pt x="77517" y="672880"/>
                    <a:pt x="15454" y="596749"/>
                  </a:cubicBezTo>
                  <a:cubicBezTo>
                    <a:pt x="10389" y="573274"/>
                    <a:pt x="6209" y="544815"/>
                    <a:pt x="3476" y="510327"/>
                  </a:cubicBezTo>
                  <a:cubicBezTo>
                    <a:pt x="2029" y="491757"/>
                    <a:pt x="984" y="471498"/>
                    <a:pt x="421" y="449230"/>
                  </a:cubicBezTo>
                  <a:cubicBezTo>
                    <a:pt x="-5689" y="205080"/>
                    <a:pt x="56374" y="49763"/>
                    <a:pt x="79928" y="0"/>
                  </a:cubicBezTo>
                  <a:cubicBezTo>
                    <a:pt x="62966" y="36257"/>
                    <a:pt x="28397" y="124688"/>
                    <a:pt x="40456" y="225097"/>
                  </a:cubicBezTo>
                  <a:cubicBezTo>
                    <a:pt x="48495" y="291903"/>
                    <a:pt x="77275" y="364014"/>
                    <a:pt x="145528" y="429534"/>
                  </a:cubicBezTo>
                  <a:cubicBezTo>
                    <a:pt x="348276" y="623921"/>
                    <a:pt x="1783753" y="500520"/>
                    <a:pt x="1888102" y="399548"/>
                  </a:cubicBezTo>
                  <a:cubicBezTo>
                    <a:pt x="1905064" y="383147"/>
                    <a:pt x="1918570" y="362326"/>
                    <a:pt x="1929504" y="338771"/>
                  </a:cubicBezTo>
                  <a:cubicBezTo>
                    <a:pt x="1933282" y="330652"/>
                    <a:pt x="1936739" y="322130"/>
                    <a:pt x="1939874" y="313367"/>
                  </a:cubicBezTo>
                  <a:cubicBezTo>
                    <a:pt x="1950406" y="284346"/>
                    <a:pt x="1957560" y="252672"/>
                    <a:pt x="1962464" y="221319"/>
                  </a:cubicBezTo>
                  <a:cubicBezTo>
                    <a:pt x="1977899" y="122035"/>
                    <a:pt x="1969941" y="25725"/>
                    <a:pt x="1969941" y="25725"/>
                  </a:cubicBezTo>
                  <a:cubicBezTo>
                    <a:pt x="1969941" y="25725"/>
                    <a:pt x="2101060" y="255646"/>
                    <a:pt x="2198173" y="376877"/>
                  </a:cubicBezTo>
                  <a:cubicBezTo>
                    <a:pt x="2217306" y="400834"/>
                    <a:pt x="2235153" y="420530"/>
                    <a:pt x="2250428" y="433312"/>
                  </a:cubicBezTo>
                  <a:lnTo>
                    <a:pt x="2250428" y="433312"/>
                  </a:lnTo>
                  <a:cubicBezTo>
                    <a:pt x="2257181" y="439020"/>
                    <a:pt x="2263853" y="444004"/>
                    <a:pt x="2270204" y="448345"/>
                  </a:cubicBezTo>
                  <a:cubicBezTo>
                    <a:pt x="2287649" y="460082"/>
                    <a:pt x="2303728" y="466916"/>
                    <a:pt x="2318198" y="469970"/>
                  </a:cubicBezTo>
                  <a:cubicBezTo>
                    <a:pt x="2370775" y="481145"/>
                    <a:pt x="2401163" y="442878"/>
                    <a:pt x="2395294" y="413696"/>
                  </a:cubicBezTo>
                  <a:cubicBezTo>
                    <a:pt x="2395294" y="413696"/>
                    <a:pt x="2395374" y="413777"/>
                    <a:pt x="2395374" y="413857"/>
                  </a:cubicBezTo>
                  <a:cubicBezTo>
                    <a:pt x="2395374" y="413938"/>
                    <a:pt x="2395455" y="413938"/>
                    <a:pt x="2395455" y="414018"/>
                  </a:cubicBezTo>
                  <a:cubicBezTo>
                    <a:pt x="2395455" y="414099"/>
                    <a:pt x="2395535" y="414099"/>
                    <a:pt x="2395535" y="414179"/>
                  </a:cubicBezTo>
                  <a:cubicBezTo>
                    <a:pt x="2398188" y="418922"/>
                    <a:pt x="2415955" y="454374"/>
                    <a:pt x="2355339" y="496339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26A21A6E-9A0A-442D-86B5-BF2E4C2D7800}"/>
                </a:ext>
              </a:extLst>
            </p:cNvPr>
            <p:cNvSpPr/>
            <p:nvPr/>
          </p:nvSpPr>
          <p:spPr>
            <a:xfrm>
              <a:off x="8526102" y="4866452"/>
              <a:ext cx="535731" cy="861612"/>
            </a:xfrm>
            <a:custGeom>
              <a:avLst/>
              <a:gdLst>
                <a:gd name="connsiteX0" fmla="*/ 535731 w 535731"/>
                <a:gd name="connsiteY0" fmla="*/ 125733 h 861612"/>
                <a:gd name="connsiteX1" fmla="*/ 417716 w 535731"/>
                <a:gd name="connsiteY1" fmla="*/ 202668 h 861612"/>
                <a:gd name="connsiteX2" fmla="*/ 389418 w 535731"/>
                <a:gd name="connsiteY2" fmla="*/ 261515 h 861612"/>
                <a:gd name="connsiteX3" fmla="*/ 337324 w 535731"/>
                <a:gd name="connsiteY3" fmla="*/ 626413 h 861612"/>
                <a:gd name="connsiteX4" fmla="*/ 300987 w 535731"/>
                <a:gd name="connsiteY4" fmla="*/ 858344 h 861612"/>
                <a:gd name="connsiteX5" fmla="*/ 300987 w 535731"/>
                <a:gd name="connsiteY5" fmla="*/ 858344 h 861612"/>
                <a:gd name="connsiteX6" fmla="*/ 300183 w 535731"/>
                <a:gd name="connsiteY6" fmla="*/ 858666 h 861612"/>
                <a:gd name="connsiteX7" fmla="*/ 299862 w 535731"/>
                <a:gd name="connsiteY7" fmla="*/ 858746 h 861612"/>
                <a:gd name="connsiteX8" fmla="*/ 299138 w 535731"/>
                <a:gd name="connsiteY8" fmla="*/ 858987 h 861612"/>
                <a:gd name="connsiteX9" fmla="*/ 296244 w 535731"/>
                <a:gd name="connsiteY9" fmla="*/ 859791 h 861612"/>
                <a:gd name="connsiteX10" fmla="*/ 257978 w 535731"/>
                <a:gd name="connsiteY10" fmla="*/ 847652 h 861612"/>
                <a:gd name="connsiteX11" fmla="*/ 256450 w 535731"/>
                <a:gd name="connsiteY11" fmla="*/ 802713 h 861612"/>
                <a:gd name="connsiteX12" fmla="*/ 256450 w 535731"/>
                <a:gd name="connsiteY12" fmla="*/ 802713 h 861612"/>
                <a:gd name="connsiteX13" fmla="*/ 218746 w 535731"/>
                <a:gd name="connsiteY13" fmla="*/ 244954 h 861612"/>
                <a:gd name="connsiteX14" fmla="*/ 101696 w 535731"/>
                <a:gd name="connsiteY14" fmla="*/ 90361 h 861612"/>
                <a:gd name="connsiteX15" fmla="*/ 0 w 535731"/>
                <a:gd name="connsiteY15" fmla="*/ 2090 h 861612"/>
                <a:gd name="connsiteX16" fmla="*/ 8843 w 535731"/>
                <a:gd name="connsiteY16" fmla="*/ 0 h 861612"/>
                <a:gd name="connsiteX17" fmla="*/ 257978 w 535731"/>
                <a:gd name="connsiteY17" fmla="*/ 115202 h 861612"/>
                <a:gd name="connsiteX18" fmla="*/ 535731 w 535731"/>
                <a:gd name="connsiteY18" fmla="*/ 125733 h 8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731" h="861612">
                  <a:moveTo>
                    <a:pt x="535731" y="125733"/>
                  </a:moveTo>
                  <a:cubicBezTo>
                    <a:pt x="535731" y="125733"/>
                    <a:pt x="443040" y="160462"/>
                    <a:pt x="417716" y="202668"/>
                  </a:cubicBezTo>
                  <a:cubicBezTo>
                    <a:pt x="392393" y="244954"/>
                    <a:pt x="389418" y="261515"/>
                    <a:pt x="389418" y="261515"/>
                  </a:cubicBezTo>
                  <a:cubicBezTo>
                    <a:pt x="389418" y="261515"/>
                    <a:pt x="385238" y="391911"/>
                    <a:pt x="337324" y="626413"/>
                  </a:cubicBezTo>
                  <a:cubicBezTo>
                    <a:pt x="290536" y="855932"/>
                    <a:pt x="300585" y="858344"/>
                    <a:pt x="300987" y="858344"/>
                  </a:cubicBezTo>
                  <a:cubicBezTo>
                    <a:pt x="300987" y="858344"/>
                    <a:pt x="300987" y="858344"/>
                    <a:pt x="300987" y="858344"/>
                  </a:cubicBezTo>
                  <a:cubicBezTo>
                    <a:pt x="300907" y="858344"/>
                    <a:pt x="300666" y="858505"/>
                    <a:pt x="300183" y="858666"/>
                  </a:cubicBezTo>
                  <a:cubicBezTo>
                    <a:pt x="300103" y="858666"/>
                    <a:pt x="300022" y="858746"/>
                    <a:pt x="299862" y="858746"/>
                  </a:cubicBezTo>
                  <a:cubicBezTo>
                    <a:pt x="299621" y="858826"/>
                    <a:pt x="299379" y="858907"/>
                    <a:pt x="299138" y="858987"/>
                  </a:cubicBezTo>
                  <a:cubicBezTo>
                    <a:pt x="298334" y="859228"/>
                    <a:pt x="297370" y="859550"/>
                    <a:pt x="296244" y="859791"/>
                  </a:cubicBezTo>
                  <a:cubicBezTo>
                    <a:pt x="286999" y="862203"/>
                    <a:pt x="266740" y="865097"/>
                    <a:pt x="257978" y="847652"/>
                  </a:cubicBezTo>
                  <a:cubicBezTo>
                    <a:pt x="253556" y="838809"/>
                    <a:pt x="252109" y="824740"/>
                    <a:pt x="256450" y="802713"/>
                  </a:cubicBezTo>
                  <a:cubicBezTo>
                    <a:pt x="256450" y="802713"/>
                    <a:pt x="256450" y="802713"/>
                    <a:pt x="256450" y="802713"/>
                  </a:cubicBezTo>
                  <a:cubicBezTo>
                    <a:pt x="272287" y="723527"/>
                    <a:pt x="278317" y="347695"/>
                    <a:pt x="218746" y="244954"/>
                  </a:cubicBezTo>
                  <a:cubicBezTo>
                    <a:pt x="218746" y="244954"/>
                    <a:pt x="186911" y="147037"/>
                    <a:pt x="101696" y="90361"/>
                  </a:cubicBezTo>
                  <a:cubicBezTo>
                    <a:pt x="53461" y="58284"/>
                    <a:pt x="19937" y="25002"/>
                    <a:pt x="0" y="2090"/>
                  </a:cubicBezTo>
                  <a:cubicBezTo>
                    <a:pt x="2975" y="1688"/>
                    <a:pt x="5869" y="965"/>
                    <a:pt x="8843" y="0"/>
                  </a:cubicBezTo>
                  <a:cubicBezTo>
                    <a:pt x="54023" y="35373"/>
                    <a:pt x="144545" y="95425"/>
                    <a:pt x="257978" y="115202"/>
                  </a:cubicBezTo>
                  <a:cubicBezTo>
                    <a:pt x="422620" y="143821"/>
                    <a:pt x="535731" y="125733"/>
                    <a:pt x="535731" y="125733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164D239E-663D-47DB-A008-106C88ED9DFF}"/>
                </a:ext>
              </a:extLst>
            </p:cNvPr>
            <p:cNvSpPr/>
            <p:nvPr/>
          </p:nvSpPr>
          <p:spPr>
            <a:xfrm>
              <a:off x="7877099" y="3735821"/>
              <a:ext cx="302680" cy="337142"/>
            </a:xfrm>
            <a:custGeom>
              <a:avLst/>
              <a:gdLst>
                <a:gd name="connsiteX0" fmla="*/ 0 w 302680"/>
                <a:gd name="connsiteY0" fmla="*/ 0 h 337142"/>
                <a:gd name="connsiteX1" fmla="*/ 108931 w 302680"/>
                <a:gd name="connsiteY1" fmla="*/ 52737 h 337142"/>
                <a:gd name="connsiteX2" fmla="*/ 302273 w 302680"/>
                <a:gd name="connsiteY2" fmla="*/ 258379 h 337142"/>
                <a:gd name="connsiteX3" fmla="*/ 44376 w 302680"/>
                <a:gd name="connsiteY3" fmla="*/ 336199 h 337142"/>
                <a:gd name="connsiteX4" fmla="*/ 0 w 302680"/>
                <a:gd name="connsiteY4" fmla="*/ 0 h 33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680" h="337142">
                  <a:moveTo>
                    <a:pt x="0" y="0"/>
                  </a:moveTo>
                  <a:cubicBezTo>
                    <a:pt x="0" y="0"/>
                    <a:pt x="50968" y="15837"/>
                    <a:pt x="108931" y="52737"/>
                  </a:cubicBezTo>
                  <a:cubicBezTo>
                    <a:pt x="166893" y="89637"/>
                    <a:pt x="289973" y="165205"/>
                    <a:pt x="302273" y="258379"/>
                  </a:cubicBezTo>
                  <a:cubicBezTo>
                    <a:pt x="314573" y="351553"/>
                    <a:pt x="44376" y="336199"/>
                    <a:pt x="44376" y="336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A0E1572-B8E0-42E3-AD6D-68F04533E69E}"/>
                </a:ext>
              </a:extLst>
            </p:cNvPr>
            <p:cNvSpPr/>
            <p:nvPr/>
          </p:nvSpPr>
          <p:spPr>
            <a:xfrm>
              <a:off x="6726289" y="2804321"/>
              <a:ext cx="1248485" cy="1267618"/>
            </a:xfrm>
            <a:custGeom>
              <a:avLst/>
              <a:gdLst>
                <a:gd name="connsiteX0" fmla="*/ 1248485 w 1248485"/>
                <a:gd name="connsiteY0" fmla="*/ 689039 h 1267618"/>
                <a:gd name="connsiteX1" fmla="*/ 1246636 w 1248485"/>
                <a:gd name="connsiteY1" fmla="*/ 770717 h 1267618"/>
                <a:gd name="connsiteX2" fmla="*/ 1246636 w 1248485"/>
                <a:gd name="connsiteY2" fmla="*/ 770797 h 1267618"/>
                <a:gd name="connsiteX3" fmla="*/ 1246556 w 1248485"/>
                <a:gd name="connsiteY3" fmla="*/ 772727 h 1267618"/>
                <a:gd name="connsiteX4" fmla="*/ 1233532 w 1248485"/>
                <a:gd name="connsiteY4" fmla="*/ 968561 h 1267618"/>
                <a:gd name="connsiteX5" fmla="*/ 1221876 w 1248485"/>
                <a:gd name="connsiteY5" fmla="*/ 1069694 h 1267618"/>
                <a:gd name="connsiteX6" fmla="*/ 1195266 w 1248485"/>
                <a:gd name="connsiteY6" fmla="*/ 1267619 h 1267618"/>
                <a:gd name="connsiteX7" fmla="*/ 514347 w 1248485"/>
                <a:gd name="connsiteY7" fmla="*/ 1118009 h 1267618"/>
                <a:gd name="connsiteX8" fmla="*/ 470131 w 1248485"/>
                <a:gd name="connsiteY8" fmla="*/ 1100162 h 1267618"/>
                <a:gd name="connsiteX9" fmla="*/ 0 w 1248485"/>
                <a:gd name="connsiteY9" fmla="*/ 805124 h 1267618"/>
                <a:gd name="connsiteX10" fmla="*/ 197362 w 1248485"/>
                <a:gd name="connsiteY10" fmla="*/ 670066 h 1267618"/>
                <a:gd name="connsiteX11" fmla="*/ 209340 w 1248485"/>
                <a:gd name="connsiteY11" fmla="*/ 628102 h 1267618"/>
                <a:gd name="connsiteX12" fmla="*/ 187635 w 1248485"/>
                <a:gd name="connsiteY12" fmla="*/ 130315 h 1267618"/>
                <a:gd name="connsiteX13" fmla="*/ 173164 w 1248485"/>
                <a:gd name="connsiteY13" fmla="*/ 0 h 1267618"/>
                <a:gd name="connsiteX14" fmla="*/ 1248485 w 1248485"/>
                <a:gd name="connsiteY14" fmla="*/ 689039 h 126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8485" h="1267618">
                  <a:moveTo>
                    <a:pt x="1248485" y="689039"/>
                  </a:moveTo>
                  <a:cubicBezTo>
                    <a:pt x="1248485" y="689039"/>
                    <a:pt x="1248485" y="720231"/>
                    <a:pt x="1246636" y="770717"/>
                  </a:cubicBezTo>
                  <a:lnTo>
                    <a:pt x="1246636" y="770797"/>
                  </a:lnTo>
                  <a:cubicBezTo>
                    <a:pt x="1246636" y="771440"/>
                    <a:pt x="1246556" y="772083"/>
                    <a:pt x="1246556" y="772727"/>
                  </a:cubicBezTo>
                  <a:cubicBezTo>
                    <a:pt x="1244627" y="823052"/>
                    <a:pt x="1240929" y="892109"/>
                    <a:pt x="1233532" y="968561"/>
                  </a:cubicBezTo>
                  <a:cubicBezTo>
                    <a:pt x="1230397" y="1001200"/>
                    <a:pt x="1226538" y="1035206"/>
                    <a:pt x="1221876" y="1069694"/>
                  </a:cubicBezTo>
                  <a:cubicBezTo>
                    <a:pt x="1195266" y="1267619"/>
                    <a:pt x="1195266" y="1267619"/>
                    <a:pt x="1195266" y="1267619"/>
                  </a:cubicBezTo>
                  <a:cubicBezTo>
                    <a:pt x="1195266" y="1267619"/>
                    <a:pt x="825946" y="1238115"/>
                    <a:pt x="514347" y="1118009"/>
                  </a:cubicBezTo>
                  <a:cubicBezTo>
                    <a:pt x="499475" y="1112302"/>
                    <a:pt x="484763" y="1106353"/>
                    <a:pt x="470131" y="1100162"/>
                  </a:cubicBezTo>
                  <a:cubicBezTo>
                    <a:pt x="150413" y="965024"/>
                    <a:pt x="0" y="805124"/>
                    <a:pt x="0" y="805124"/>
                  </a:cubicBezTo>
                  <a:cubicBezTo>
                    <a:pt x="0" y="805124"/>
                    <a:pt x="149850" y="780685"/>
                    <a:pt x="197362" y="670066"/>
                  </a:cubicBezTo>
                  <a:cubicBezTo>
                    <a:pt x="202829" y="657284"/>
                    <a:pt x="207009" y="643296"/>
                    <a:pt x="209340" y="628102"/>
                  </a:cubicBezTo>
                  <a:cubicBezTo>
                    <a:pt x="224534" y="530425"/>
                    <a:pt x="203391" y="283864"/>
                    <a:pt x="187635" y="130315"/>
                  </a:cubicBezTo>
                  <a:cubicBezTo>
                    <a:pt x="179756" y="53541"/>
                    <a:pt x="173164" y="0"/>
                    <a:pt x="173164" y="0"/>
                  </a:cubicBezTo>
                  <a:lnTo>
                    <a:pt x="1248485" y="689039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F80C088E-6E7D-4267-AB3C-D2486D56BA73}"/>
                </a:ext>
              </a:extLst>
            </p:cNvPr>
            <p:cNvSpPr/>
            <p:nvPr/>
          </p:nvSpPr>
          <p:spPr>
            <a:xfrm>
              <a:off x="7011587" y="1532803"/>
              <a:ext cx="1315384" cy="546020"/>
            </a:xfrm>
            <a:custGeom>
              <a:avLst/>
              <a:gdLst>
                <a:gd name="connsiteX0" fmla="*/ 1155404 w 1315384"/>
                <a:gd name="connsiteY0" fmla="*/ 84612 h 546020"/>
                <a:gd name="connsiteX1" fmla="*/ 1315384 w 1315384"/>
                <a:gd name="connsiteY1" fmla="*/ 545659 h 546020"/>
                <a:gd name="connsiteX2" fmla="*/ 2264 w 1315384"/>
                <a:gd name="connsiteY2" fmla="*/ 474915 h 546020"/>
                <a:gd name="connsiteX3" fmla="*/ 61754 w 1315384"/>
                <a:gd name="connsiteY3" fmla="*/ 114759 h 546020"/>
                <a:gd name="connsiteX4" fmla="*/ 1155404 w 1315384"/>
                <a:gd name="connsiteY4" fmla="*/ 84612 h 54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384" h="546020">
                  <a:moveTo>
                    <a:pt x="1155404" y="84612"/>
                  </a:moveTo>
                  <a:lnTo>
                    <a:pt x="1315384" y="545659"/>
                  </a:lnTo>
                  <a:cubicBezTo>
                    <a:pt x="1315384" y="545659"/>
                    <a:pt x="18503" y="555306"/>
                    <a:pt x="2264" y="474915"/>
                  </a:cubicBezTo>
                  <a:cubicBezTo>
                    <a:pt x="-13895" y="394523"/>
                    <a:pt x="61754" y="114759"/>
                    <a:pt x="61754" y="114759"/>
                  </a:cubicBezTo>
                  <a:cubicBezTo>
                    <a:pt x="61754" y="114759"/>
                    <a:pt x="686720" y="-121995"/>
                    <a:pt x="1155404" y="84612"/>
                  </a:cubicBezTo>
                  <a:close/>
                </a:path>
              </a:pathLst>
            </a:custGeom>
            <a:solidFill>
              <a:srgbClr val="D8797E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F27F808A-B408-4C52-8182-93FD9E920E0E}"/>
                </a:ext>
              </a:extLst>
            </p:cNvPr>
            <p:cNvSpPr/>
            <p:nvPr/>
          </p:nvSpPr>
          <p:spPr>
            <a:xfrm>
              <a:off x="6653696" y="2196286"/>
              <a:ext cx="1719066" cy="1485539"/>
            </a:xfrm>
            <a:custGeom>
              <a:avLst/>
              <a:gdLst>
                <a:gd name="connsiteX0" fmla="*/ 37382 w 1719066"/>
                <a:gd name="connsiteY0" fmla="*/ 152213 h 1485539"/>
                <a:gd name="connsiteX1" fmla="*/ 0 w 1719066"/>
                <a:gd name="connsiteY1" fmla="*/ 189354 h 1485539"/>
                <a:gd name="connsiteX2" fmla="*/ 24841 w 1719066"/>
                <a:gd name="connsiteY2" fmla="*/ 175848 h 1485539"/>
                <a:gd name="connsiteX3" fmla="*/ 30388 w 1719066"/>
                <a:gd name="connsiteY3" fmla="*/ 278991 h 1485539"/>
                <a:gd name="connsiteX4" fmla="*/ 111182 w 1719066"/>
                <a:gd name="connsiteY4" fmla="*/ 542033 h 1485539"/>
                <a:gd name="connsiteX5" fmla="*/ 237960 w 1719066"/>
                <a:gd name="connsiteY5" fmla="*/ 628695 h 1485539"/>
                <a:gd name="connsiteX6" fmla="*/ 544494 w 1719066"/>
                <a:gd name="connsiteY6" fmla="*/ 1244497 h 1485539"/>
                <a:gd name="connsiteX7" fmla="*/ 1223001 w 1719066"/>
                <a:gd name="connsiteY7" fmla="*/ 1445155 h 1485539"/>
                <a:gd name="connsiteX8" fmla="*/ 1586614 w 1719066"/>
                <a:gd name="connsiteY8" fmla="*/ 1011843 h 1485539"/>
                <a:gd name="connsiteX9" fmla="*/ 1714356 w 1719066"/>
                <a:gd name="connsiteY9" fmla="*/ 444116 h 1485539"/>
                <a:gd name="connsiteX10" fmla="*/ 349463 w 1719066"/>
                <a:gd name="connsiteY10" fmla="*/ 7347 h 1485539"/>
                <a:gd name="connsiteX11" fmla="*/ 37382 w 1719066"/>
                <a:gd name="connsiteY11" fmla="*/ 152213 h 148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9066" h="1485539">
                  <a:moveTo>
                    <a:pt x="37382" y="152213"/>
                  </a:moveTo>
                  <a:cubicBezTo>
                    <a:pt x="1125" y="181475"/>
                    <a:pt x="0" y="189354"/>
                    <a:pt x="0" y="189354"/>
                  </a:cubicBezTo>
                  <a:lnTo>
                    <a:pt x="24841" y="175848"/>
                  </a:lnTo>
                  <a:cubicBezTo>
                    <a:pt x="24841" y="175848"/>
                    <a:pt x="17847" y="195383"/>
                    <a:pt x="30388" y="278991"/>
                  </a:cubicBezTo>
                  <a:cubicBezTo>
                    <a:pt x="42929" y="362598"/>
                    <a:pt x="17847" y="406573"/>
                    <a:pt x="111182" y="542033"/>
                  </a:cubicBezTo>
                  <a:cubicBezTo>
                    <a:pt x="204517" y="677493"/>
                    <a:pt x="237960" y="628695"/>
                    <a:pt x="237960" y="628695"/>
                  </a:cubicBezTo>
                  <a:cubicBezTo>
                    <a:pt x="237960" y="628695"/>
                    <a:pt x="292305" y="1041106"/>
                    <a:pt x="544494" y="1244497"/>
                  </a:cubicBezTo>
                  <a:cubicBezTo>
                    <a:pt x="796683" y="1447888"/>
                    <a:pt x="1036331" y="1546851"/>
                    <a:pt x="1223001" y="1445155"/>
                  </a:cubicBezTo>
                  <a:cubicBezTo>
                    <a:pt x="1409671" y="1343459"/>
                    <a:pt x="1519727" y="1135888"/>
                    <a:pt x="1586614" y="1011843"/>
                  </a:cubicBezTo>
                  <a:cubicBezTo>
                    <a:pt x="1653500" y="887798"/>
                    <a:pt x="1740323" y="588258"/>
                    <a:pt x="1714356" y="444116"/>
                  </a:cubicBezTo>
                  <a:cubicBezTo>
                    <a:pt x="1688390" y="299893"/>
                    <a:pt x="570943" y="-55359"/>
                    <a:pt x="349463" y="7347"/>
                  </a:cubicBezTo>
                  <a:cubicBezTo>
                    <a:pt x="127984" y="70052"/>
                    <a:pt x="73558" y="122950"/>
                    <a:pt x="37382" y="152213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C9C7D61-1AFE-4267-B631-ECE4595F14CD}"/>
                </a:ext>
              </a:extLst>
            </p:cNvPr>
            <p:cNvSpPr/>
            <p:nvPr/>
          </p:nvSpPr>
          <p:spPr>
            <a:xfrm>
              <a:off x="7062649" y="3288360"/>
              <a:ext cx="912125" cy="577975"/>
            </a:xfrm>
            <a:custGeom>
              <a:avLst/>
              <a:gdLst>
                <a:gd name="connsiteX0" fmla="*/ 0 w 912125"/>
                <a:gd name="connsiteY0" fmla="*/ 0 h 577975"/>
                <a:gd name="connsiteX1" fmla="*/ 450596 w 912125"/>
                <a:gd name="connsiteY1" fmla="*/ 330411 h 577975"/>
                <a:gd name="connsiteX2" fmla="*/ 912126 w 912125"/>
                <a:gd name="connsiteY2" fmla="*/ 285150 h 577975"/>
                <a:gd name="connsiteX3" fmla="*/ 591764 w 912125"/>
                <a:gd name="connsiteY3" fmla="*/ 562904 h 577975"/>
                <a:gd name="connsiteX4" fmla="*/ 112147 w 912125"/>
                <a:gd name="connsiteY4" fmla="*/ 433794 h 577975"/>
                <a:gd name="connsiteX5" fmla="*/ 0 w 912125"/>
                <a:gd name="connsiteY5" fmla="*/ 0 h 57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125" h="577975">
                  <a:moveTo>
                    <a:pt x="0" y="0"/>
                  </a:moveTo>
                  <a:cubicBezTo>
                    <a:pt x="0" y="0"/>
                    <a:pt x="167376" y="223409"/>
                    <a:pt x="450596" y="330411"/>
                  </a:cubicBezTo>
                  <a:cubicBezTo>
                    <a:pt x="733817" y="437412"/>
                    <a:pt x="912126" y="285150"/>
                    <a:pt x="912126" y="285150"/>
                  </a:cubicBezTo>
                  <a:cubicBezTo>
                    <a:pt x="912126" y="285150"/>
                    <a:pt x="787277" y="516759"/>
                    <a:pt x="591764" y="562904"/>
                  </a:cubicBezTo>
                  <a:cubicBezTo>
                    <a:pt x="396251" y="609049"/>
                    <a:pt x="182248" y="544494"/>
                    <a:pt x="112147" y="433794"/>
                  </a:cubicBezTo>
                  <a:cubicBezTo>
                    <a:pt x="42045" y="3230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8E90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DDB0AB7D-8D74-40B0-997B-61AD1FB5D593}"/>
                </a:ext>
              </a:extLst>
            </p:cNvPr>
            <p:cNvSpPr/>
            <p:nvPr/>
          </p:nvSpPr>
          <p:spPr>
            <a:xfrm>
              <a:off x="6726209" y="3474307"/>
              <a:ext cx="514346" cy="447943"/>
            </a:xfrm>
            <a:custGeom>
              <a:avLst/>
              <a:gdLst>
                <a:gd name="connsiteX0" fmla="*/ 514347 w 514346"/>
                <a:gd name="connsiteY0" fmla="*/ 447943 h 447943"/>
                <a:gd name="connsiteX1" fmla="*/ 470131 w 514346"/>
                <a:gd name="connsiteY1" fmla="*/ 430096 h 447943"/>
                <a:gd name="connsiteX2" fmla="*/ 0 w 514346"/>
                <a:gd name="connsiteY2" fmla="*/ 135058 h 447943"/>
                <a:gd name="connsiteX3" fmla="*/ 197362 w 514346"/>
                <a:gd name="connsiteY3" fmla="*/ 0 h 447943"/>
                <a:gd name="connsiteX4" fmla="*/ 225660 w 514346"/>
                <a:gd name="connsiteY4" fmla="*/ 102982 h 447943"/>
                <a:gd name="connsiteX5" fmla="*/ 514347 w 514346"/>
                <a:gd name="connsiteY5" fmla="*/ 447943 h 44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46" h="447943">
                  <a:moveTo>
                    <a:pt x="514347" y="447943"/>
                  </a:moveTo>
                  <a:cubicBezTo>
                    <a:pt x="499474" y="442235"/>
                    <a:pt x="484763" y="436287"/>
                    <a:pt x="470131" y="430096"/>
                  </a:cubicBezTo>
                  <a:cubicBezTo>
                    <a:pt x="150413" y="294958"/>
                    <a:pt x="0" y="135058"/>
                    <a:pt x="0" y="135058"/>
                  </a:cubicBezTo>
                  <a:cubicBezTo>
                    <a:pt x="0" y="135058"/>
                    <a:pt x="149850" y="110619"/>
                    <a:pt x="197362" y="0"/>
                  </a:cubicBezTo>
                  <a:cubicBezTo>
                    <a:pt x="206044" y="23715"/>
                    <a:pt x="215450" y="56917"/>
                    <a:pt x="225660" y="102982"/>
                  </a:cubicBezTo>
                  <a:cubicBezTo>
                    <a:pt x="260791" y="262399"/>
                    <a:pt x="428087" y="390946"/>
                    <a:pt x="514347" y="447943"/>
                  </a:cubicBezTo>
                  <a:close/>
                </a:path>
              </a:pathLst>
            </a:custGeom>
            <a:solidFill>
              <a:srgbClr val="ED8E90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3A3D9478-F0D0-44CC-B8DE-E0BE4B56F4B5}"/>
                </a:ext>
              </a:extLst>
            </p:cNvPr>
            <p:cNvSpPr/>
            <p:nvPr/>
          </p:nvSpPr>
          <p:spPr>
            <a:xfrm>
              <a:off x="7013763" y="1976936"/>
              <a:ext cx="1598054" cy="790457"/>
            </a:xfrm>
            <a:custGeom>
              <a:avLst/>
              <a:gdLst>
                <a:gd name="connsiteX0" fmla="*/ 18417 w 1598054"/>
                <a:gd name="connsiteY0" fmla="*/ 307250 h 790457"/>
                <a:gd name="connsiteX1" fmla="*/ 49529 w 1598054"/>
                <a:gd name="connsiteY1" fmla="*/ 344793 h 790457"/>
                <a:gd name="connsiteX2" fmla="*/ 150420 w 1598054"/>
                <a:gd name="connsiteY2" fmla="*/ 613462 h 790457"/>
                <a:gd name="connsiteX3" fmla="*/ 591772 w 1598054"/>
                <a:gd name="connsiteY3" fmla="*/ 768136 h 790457"/>
                <a:gd name="connsiteX4" fmla="*/ 815743 w 1598054"/>
                <a:gd name="connsiteY4" fmla="*/ 735658 h 790457"/>
                <a:gd name="connsiteX5" fmla="*/ 954178 w 1598054"/>
                <a:gd name="connsiteY5" fmla="*/ 734613 h 790457"/>
                <a:gd name="connsiteX6" fmla="*/ 1226787 w 1598054"/>
                <a:gd name="connsiteY6" fmla="*/ 761383 h 790457"/>
                <a:gd name="connsiteX7" fmla="*/ 1518850 w 1598054"/>
                <a:gd name="connsiteY7" fmla="*/ 484675 h 790457"/>
                <a:gd name="connsiteX8" fmla="*/ 1594580 w 1598054"/>
                <a:gd name="connsiteY8" fmla="*/ 69290 h 790457"/>
                <a:gd name="connsiteX9" fmla="*/ 1368598 w 1598054"/>
                <a:gd name="connsiteY9" fmla="*/ 23306 h 790457"/>
                <a:gd name="connsiteX10" fmla="*/ 59497 w 1598054"/>
                <a:gd name="connsiteY10" fmla="*/ 18402 h 790457"/>
                <a:gd name="connsiteX11" fmla="*/ 18337 w 1598054"/>
                <a:gd name="connsiteY11" fmla="*/ 312636 h 79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8054" h="790457">
                  <a:moveTo>
                    <a:pt x="18417" y="307250"/>
                  </a:moveTo>
                  <a:lnTo>
                    <a:pt x="49529" y="344793"/>
                  </a:lnTo>
                  <a:cubicBezTo>
                    <a:pt x="49529" y="344793"/>
                    <a:pt x="96397" y="531221"/>
                    <a:pt x="150420" y="613462"/>
                  </a:cubicBezTo>
                  <a:cubicBezTo>
                    <a:pt x="204524" y="695703"/>
                    <a:pt x="464109" y="747636"/>
                    <a:pt x="591772" y="768136"/>
                  </a:cubicBezTo>
                  <a:cubicBezTo>
                    <a:pt x="719434" y="788716"/>
                    <a:pt x="771367" y="762750"/>
                    <a:pt x="815743" y="735658"/>
                  </a:cubicBezTo>
                  <a:cubicBezTo>
                    <a:pt x="860120" y="708646"/>
                    <a:pt x="929337" y="691282"/>
                    <a:pt x="954178" y="734613"/>
                  </a:cubicBezTo>
                  <a:cubicBezTo>
                    <a:pt x="979100" y="777864"/>
                    <a:pt x="1074284" y="820632"/>
                    <a:pt x="1226787" y="761383"/>
                  </a:cubicBezTo>
                  <a:cubicBezTo>
                    <a:pt x="1379290" y="702134"/>
                    <a:pt x="1414984" y="683725"/>
                    <a:pt x="1518850" y="484675"/>
                  </a:cubicBezTo>
                  <a:cubicBezTo>
                    <a:pt x="1622717" y="285624"/>
                    <a:pt x="1594580" y="74676"/>
                    <a:pt x="1594580" y="69290"/>
                  </a:cubicBezTo>
                  <a:cubicBezTo>
                    <a:pt x="1594580" y="63903"/>
                    <a:pt x="1580672" y="35766"/>
                    <a:pt x="1368598" y="23306"/>
                  </a:cubicBezTo>
                  <a:cubicBezTo>
                    <a:pt x="1156444" y="10845"/>
                    <a:pt x="162318" y="-19463"/>
                    <a:pt x="59497" y="18402"/>
                  </a:cubicBezTo>
                  <a:cubicBezTo>
                    <a:pt x="-43324" y="56266"/>
                    <a:pt x="18337" y="312636"/>
                    <a:pt x="18337" y="312636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8D05F425-9572-4C40-AD98-CFA673790C90}"/>
                </a:ext>
              </a:extLst>
            </p:cNvPr>
            <p:cNvSpPr/>
            <p:nvPr/>
          </p:nvSpPr>
          <p:spPr>
            <a:xfrm>
              <a:off x="6573786" y="1946057"/>
              <a:ext cx="551327" cy="442155"/>
            </a:xfrm>
            <a:custGeom>
              <a:avLst/>
              <a:gdLst>
                <a:gd name="connsiteX0" fmla="*/ 483075 w 551327"/>
                <a:gd name="connsiteY0" fmla="*/ 16400 h 442155"/>
                <a:gd name="connsiteX1" fmla="*/ 551327 w 551327"/>
                <a:gd name="connsiteY1" fmla="*/ 0 h 442155"/>
                <a:gd name="connsiteX2" fmla="*/ 499635 w 551327"/>
                <a:gd name="connsiteY2" fmla="*/ 74764 h 442155"/>
                <a:gd name="connsiteX3" fmla="*/ 489586 w 551327"/>
                <a:gd name="connsiteY3" fmla="*/ 375591 h 442155"/>
                <a:gd name="connsiteX4" fmla="*/ 178872 w 551327"/>
                <a:gd name="connsiteY4" fmla="*/ 383710 h 442155"/>
                <a:gd name="connsiteX5" fmla="*/ 213923 w 551327"/>
                <a:gd name="connsiteY5" fmla="*/ 419967 h 442155"/>
                <a:gd name="connsiteX6" fmla="*/ 173405 w 551327"/>
                <a:gd name="connsiteY6" fmla="*/ 433875 h 442155"/>
                <a:gd name="connsiteX7" fmla="*/ 36819 w 551327"/>
                <a:gd name="connsiteY7" fmla="*/ 442155 h 442155"/>
                <a:gd name="connsiteX8" fmla="*/ 36819 w 551327"/>
                <a:gd name="connsiteY8" fmla="*/ 393036 h 442155"/>
                <a:gd name="connsiteX9" fmla="*/ 0 w 551327"/>
                <a:gd name="connsiteY9" fmla="*/ 388936 h 442155"/>
                <a:gd name="connsiteX10" fmla="*/ 0 w 551327"/>
                <a:gd name="connsiteY10" fmla="*/ 120105 h 442155"/>
                <a:gd name="connsiteX11" fmla="*/ 167858 w 551327"/>
                <a:gd name="connsiteY11" fmla="*/ 81919 h 442155"/>
                <a:gd name="connsiteX12" fmla="*/ 483075 w 551327"/>
                <a:gd name="connsiteY12" fmla="*/ 16400 h 44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27" h="442155">
                  <a:moveTo>
                    <a:pt x="483075" y="16400"/>
                  </a:moveTo>
                  <a:lnTo>
                    <a:pt x="551327" y="0"/>
                  </a:lnTo>
                  <a:cubicBezTo>
                    <a:pt x="551327" y="0"/>
                    <a:pt x="509363" y="21304"/>
                    <a:pt x="499635" y="74764"/>
                  </a:cubicBezTo>
                  <a:cubicBezTo>
                    <a:pt x="489908" y="128305"/>
                    <a:pt x="489586" y="375591"/>
                    <a:pt x="489586" y="375591"/>
                  </a:cubicBezTo>
                  <a:lnTo>
                    <a:pt x="178872" y="383710"/>
                  </a:lnTo>
                  <a:lnTo>
                    <a:pt x="213923" y="419967"/>
                  </a:lnTo>
                  <a:lnTo>
                    <a:pt x="173405" y="433875"/>
                  </a:lnTo>
                  <a:lnTo>
                    <a:pt x="36819" y="442155"/>
                  </a:lnTo>
                  <a:lnTo>
                    <a:pt x="36819" y="393036"/>
                  </a:lnTo>
                  <a:lnTo>
                    <a:pt x="0" y="388936"/>
                  </a:lnTo>
                  <a:lnTo>
                    <a:pt x="0" y="120105"/>
                  </a:lnTo>
                  <a:cubicBezTo>
                    <a:pt x="0" y="120105"/>
                    <a:pt x="120105" y="97033"/>
                    <a:pt x="167858" y="81919"/>
                  </a:cubicBezTo>
                  <a:cubicBezTo>
                    <a:pt x="215611" y="66966"/>
                    <a:pt x="483075" y="16400"/>
                    <a:pt x="483075" y="16400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D7AFAB7D-2657-4391-9BEA-FB2940ACC030}"/>
                </a:ext>
              </a:extLst>
            </p:cNvPr>
            <p:cNvSpPr/>
            <p:nvPr/>
          </p:nvSpPr>
          <p:spPr>
            <a:xfrm>
              <a:off x="6851789" y="1668741"/>
              <a:ext cx="1562729" cy="352000"/>
            </a:xfrm>
            <a:custGeom>
              <a:avLst/>
              <a:gdLst>
                <a:gd name="connsiteX0" fmla="*/ 275897 w 1562729"/>
                <a:gd name="connsiteY0" fmla="*/ 330134 h 352000"/>
                <a:gd name="connsiteX1" fmla="*/ 843544 w 1562729"/>
                <a:gd name="connsiteY1" fmla="*/ 206652 h 352000"/>
                <a:gd name="connsiteX2" fmla="*/ 1399775 w 1562729"/>
                <a:gd name="connsiteY2" fmla="*/ 311483 h 352000"/>
                <a:gd name="connsiteX3" fmla="*/ 1562729 w 1562729"/>
                <a:gd name="connsiteY3" fmla="*/ 336405 h 352000"/>
                <a:gd name="connsiteX4" fmla="*/ 1452753 w 1562729"/>
                <a:gd name="connsiteY4" fmla="*/ 126743 h 352000"/>
                <a:gd name="connsiteX5" fmla="*/ 1359338 w 1562729"/>
                <a:gd name="connsiteY5" fmla="*/ 53024 h 352000"/>
                <a:gd name="connsiteX6" fmla="*/ 1328226 w 1562729"/>
                <a:gd name="connsiteY6" fmla="*/ 59214 h 352000"/>
                <a:gd name="connsiteX7" fmla="*/ 782366 w 1562729"/>
                <a:gd name="connsiteY7" fmla="*/ 7361 h 352000"/>
                <a:gd name="connsiteX8" fmla="*/ 221632 w 1562729"/>
                <a:gd name="connsiteY8" fmla="*/ 160909 h 352000"/>
                <a:gd name="connsiteX9" fmla="*/ 104743 w 1562729"/>
                <a:gd name="connsiteY9" fmla="*/ 227313 h 352000"/>
                <a:gd name="connsiteX10" fmla="*/ 1359 w 1562729"/>
                <a:gd name="connsiteY10" fmla="*/ 352001 h 352000"/>
                <a:gd name="connsiteX11" fmla="*/ 275897 w 1562729"/>
                <a:gd name="connsiteY11" fmla="*/ 330134 h 3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729" h="352000">
                  <a:moveTo>
                    <a:pt x="275897" y="330134"/>
                  </a:moveTo>
                  <a:cubicBezTo>
                    <a:pt x="275897" y="330134"/>
                    <a:pt x="529131" y="219113"/>
                    <a:pt x="843544" y="206652"/>
                  </a:cubicBezTo>
                  <a:cubicBezTo>
                    <a:pt x="1157956" y="194192"/>
                    <a:pt x="1399775" y="311483"/>
                    <a:pt x="1399775" y="311483"/>
                  </a:cubicBezTo>
                  <a:lnTo>
                    <a:pt x="1562729" y="336405"/>
                  </a:lnTo>
                  <a:cubicBezTo>
                    <a:pt x="1562729" y="336405"/>
                    <a:pt x="1535717" y="197327"/>
                    <a:pt x="1452753" y="126743"/>
                  </a:cubicBezTo>
                  <a:cubicBezTo>
                    <a:pt x="1369789" y="56159"/>
                    <a:pt x="1359338" y="53024"/>
                    <a:pt x="1359338" y="53024"/>
                  </a:cubicBezTo>
                  <a:lnTo>
                    <a:pt x="1328226" y="59214"/>
                  </a:lnTo>
                  <a:cubicBezTo>
                    <a:pt x="1328226" y="59214"/>
                    <a:pt x="1151846" y="-24876"/>
                    <a:pt x="782366" y="7361"/>
                  </a:cubicBezTo>
                  <a:cubicBezTo>
                    <a:pt x="412885" y="39598"/>
                    <a:pt x="221632" y="160909"/>
                    <a:pt x="221632" y="160909"/>
                  </a:cubicBezTo>
                  <a:cubicBezTo>
                    <a:pt x="221632" y="160909"/>
                    <a:pt x="229270" y="137033"/>
                    <a:pt x="104743" y="227313"/>
                  </a:cubicBezTo>
                  <a:cubicBezTo>
                    <a:pt x="-19784" y="317593"/>
                    <a:pt x="1359" y="352001"/>
                    <a:pt x="1359" y="352001"/>
                  </a:cubicBezTo>
                  <a:cubicBezTo>
                    <a:pt x="1359" y="352001"/>
                    <a:pt x="178382" y="337450"/>
                    <a:pt x="275897" y="33013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B5E8821-52D8-43BD-BD61-584F22062575}"/>
                </a:ext>
              </a:extLst>
            </p:cNvPr>
            <p:cNvSpPr/>
            <p:nvPr/>
          </p:nvSpPr>
          <p:spPr>
            <a:xfrm>
              <a:off x="7150553" y="2061993"/>
              <a:ext cx="1433209" cy="676314"/>
            </a:xfrm>
            <a:custGeom>
              <a:avLst/>
              <a:gdLst>
                <a:gd name="connsiteX0" fmla="*/ 45546 w 1433209"/>
                <a:gd name="connsiteY0" fmla="*/ 3607 h 676314"/>
                <a:gd name="connsiteX1" fmla="*/ 125 w 1433209"/>
                <a:gd name="connsiteY1" fmla="*/ 53932 h 676314"/>
                <a:gd name="connsiteX2" fmla="*/ 67815 w 1433209"/>
                <a:gd name="connsiteY2" fmla="*/ 449701 h 676314"/>
                <a:gd name="connsiteX3" fmla="*/ 344282 w 1433209"/>
                <a:gd name="connsiteY3" fmla="*/ 638059 h 676314"/>
                <a:gd name="connsiteX4" fmla="*/ 650575 w 1433209"/>
                <a:gd name="connsiteY4" fmla="*/ 646179 h 676314"/>
                <a:gd name="connsiteX5" fmla="*/ 844320 w 1433209"/>
                <a:gd name="connsiteY5" fmla="*/ 610967 h 676314"/>
                <a:gd name="connsiteX6" fmla="*/ 1034044 w 1433209"/>
                <a:gd name="connsiteY6" fmla="*/ 670216 h 676314"/>
                <a:gd name="connsiteX7" fmla="*/ 1366063 w 1433209"/>
                <a:gd name="connsiteY7" fmla="*/ 348247 h 676314"/>
                <a:gd name="connsiteX8" fmla="*/ 1432466 w 1433209"/>
                <a:gd name="connsiteY8" fmla="*/ 37773 h 676314"/>
                <a:gd name="connsiteX9" fmla="*/ 1428366 w 1433209"/>
                <a:gd name="connsiteY9" fmla="*/ 20167 h 676314"/>
                <a:gd name="connsiteX10" fmla="*/ 45546 w 1433209"/>
                <a:gd name="connsiteY10" fmla="*/ 3607 h 67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3209" h="676314">
                  <a:moveTo>
                    <a:pt x="45546" y="3607"/>
                  </a:moveTo>
                  <a:cubicBezTo>
                    <a:pt x="18856" y="4411"/>
                    <a:pt x="-1805" y="27242"/>
                    <a:pt x="125" y="53932"/>
                  </a:cubicBezTo>
                  <a:cubicBezTo>
                    <a:pt x="7119" y="149438"/>
                    <a:pt x="26574" y="359984"/>
                    <a:pt x="67815" y="449701"/>
                  </a:cubicBezTo>
                  <a:cubicBezTo>
                    <a:pt x="121999" y="567636"/>
                    <a:pt x="177550" y="597381"/>
                    <a:pt x="344282" y="638059"/>
                  </a:cubicBezTo>
                  <a:cubicBezTo>
                    <a:pt x="510935" y="678738"/>
                    <a:pt x="609897" y="680104"/>
                    <a:pt x="650575" y="646179"/>
                  </a:cubicBezTo>
                  <a:cubicBezTo>
                    <a:pt x="691254" y="612334"/>
                    <a:pt x="782016" y="558069"/>
                    <a:pt x="844320" y="610967"/>
                  </a:cubicBezTo>
                  <a:cubicBezTo>
                    <a:pt x="906623" y="663785"/>
                    <a:pt x="891751" y="688787"/>
                    <a:pt x="1034044" y="670216"/>
                  </a:cubicBezTo>
                  <a:cubicBezTo>
                    <a:pt x="1176338" y="651646"/>
                    <a:pt x="1298292" y="524546"/>
                    <a:pt x="1366063" y="348247"/>
                  </a:cubicBezTo>
                  <a:cubicBezTo>
                    <a:pt x="1433833" y="171947"/>
                    <a:pt x="1435200" y="51360"/>
                    <a:pt x="1432466" y="37773"/>
                  </a:cubicBezTo>
                  <a:cubicBezTo>
                    <a:pt x="1429733" y="24187"/>
                    <a:pt x="1428366" y="20167"/>
                    <a:pt x="1428366" y="20167"/>
                  </a:cubicBezTo>
                  <a:cubicBezTo>
                    <a:pt x="1428366" y="20167"/>
                    <a:pt x="522431" y="-10221"/>
                    <a:pt x="45546" y="3607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95D5B810-0E36-4B75-98F9-4848EF041FA9}"/>
                </a:ext>
              </a:extLst>
            </p:cNvPr>
            <p:cNvSpPr/>
            <p:nvPr/>
          </p:nvSpPr>
          <p:spPr>
            <a:xfrm>
              <a:off x="6814399" y="1258336"/>
              <a:ext cx="1453886" cy="507563"/>
            </a:xfrm>
            <a:custGeom>
              <a:avLst/>
              <a:gdLst>
                <a:gd name="connsiteX0" fmla="*/ 395367 w 1453886"/>
                <a:gd name="connsiteY0" fmla="*/ 372907 h 507563"/>
                <a:gd name="connsiteX1" fmla="*/ 726260 w 1453886"/>
                <a:gd name="connsiteY1" fmla="*/ 395819 h 507563"/>
                <a:gd name="connsiteX2" fmla="*/ 1290611 w 1453886"/>
                <a:gd name="connsiteY2" fmla="*/ 405868 h 507563"/>
                <a:gd name="connsiteX3" fmla="*/ 1390859 w 1453886"/>
                <a:gd name="connsiteY3" fmla="*/ 484652 h 507563"/>
                <a:gd name="connsiteX4" fmla="*/ 1453887 w 1453886"/>
                <a:gd name="connsiteY4" fmla="*/ 507563 h 507563"/>
                <a:gd name="connsiteX5" fmla="*/ 1171711 w 1453886"/>
                <a:gd name="connsiteY5" fmla="*/ 140896 h 507563"/>
                <a:gd name="connsiteX6" fmla="*/ 528576 w 1453886"/>
                <a:gd name="connsiteY6" fmla="*/ 532 h 507563"/>
                <a:gd name="connsiteX7" fmla="*/ 0 w 1453886"/>
                <a:gd name="connsiteY7" fmla="*/ 451771 h 507563"/>
                <a:gd name="connsiteX8" fmla="*/ 395367 w 1453886"/>
                <a:gd name="connsiteY8" fmla="*/ 372907 h 50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886" h="507563">
                  <a:moveTo>
                    <a:pt x="395367" y="372907"/>
                  </a:moveTo>
                  <a:cubicBezTo>
                    <a:pt x="395367" y="372907"/>
                    <a:pt x="514267" y="354256"/>
                    <a:pt x="726260" y="395819"/>
                  </a:cubicBezTo>
                  <a:cubicBezTo>
                    <a:pt x="938253" y="437381"/>
                    <a:pt x="1196070" y="365752"/>
                    <a:pt x="1290611" y="405868"/>
                  </a:cubicBezTo>
                  <a:cubicBezTo>
                    <a:pt x="1385151" y="445983"/>
                    <a:pt x="1360793" y="474603"/>
                    <a:pt x="1390859" y="484652"/>
                  </a:cubicBezTo>
                  <a:cubicBezTo>
                    <a:pt x="1420926" y="494701"/>
                    <a:pt x="1453887" y="507563"/>
                    <a:pt x="1453887" y="507563"/>
                  </a:cubicBezTo>
                  <a:cubicBezTo>
                    <a:pt x="1453887" y="507563"/>
                    <a:pt x="1373655" y="265503"/>
                    <a:pt x="1171711" y="140896"/>
                  </a:cubicBezTo>
                  <a:cubicBezTo>
                    <a:pt x="969767" y="16289"/>
                    <a:pt x="929651" y="-3809"/>
                    <a:pt x="528576" y="532"/>
                  </a:cubicBezTo>
                  <a:cubicBezTo>
                    <a:pt x="127501" y="4793"/>
                    <a:pt x="0" y="451771"/>
                    <a:pt x="0" y="451771"/>
                  </a:cubicBezTo>
                  <a:cubicBezTo>
                    <a:pt x="0" y="451771"/>
                    <a:pt x="184821" y="309880"/>
                    <a:pt x="395367" y="372907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7C299F8-4BC6-481D-9FA6-CC5AE81EB210}"/>
                </a:ext>
              </a:extLst>
            </p:cNvPr>
            <p:cNvSpPr/>
            <p:nvPr/>
          </p:nvSpPr>
          <p:spPr>
            <a:xfrm>
              <a:off x="6747111" y="1511761"/>
              <a:ext cx="570174" cy="516215"/>
            </a:xfrm>
            <a:custGeom>
              <a:avLst/>
              <a:gdLst>
                <a:gd name="connsiteX0" fmla="*/ 567245 w 570174"/>
                <a:gd name="connsiteY0" fmla="*/ 341 h 516215"/>
                <a:gd name="connsiteX1" fmla="*/ 482753 w 570174"/>
                <a:gd name="connsiteY1" fmla="*/ 125189 h 516215"/>
                <a:gd name="connsiteX2" fmla="*/ 362406 w 570174"/>
                <a:gd name="connsiteY2" fmla="*/ 295620 h 516215"/>
                <a:gd name="connsiteX3" fmla="*/ 153307 w 570174"/>
                <a:gd name="connsiteY3" fmla="*/ 461790 h 516215"/>
                <a:gd name="connsiteX4" fmla="*/ 106037 w 570174"/>
                <a:gd name="connsiteY4" fmla="*/ 509061 h 516215"/>
                <a:gd name="connsiteX5" fmla="*/ 0 w 570174"/>
                <a:gd name="connsiteY5" fmla="*/ 516215 h 516215"/>
                <a:gd name="connsiteX6" fmla="*/ 95104 w 570174"/>
                <a:gd name="connsiteY6" fmla="*/ 124787 h 516215"/>
                <a:gd name="connsiteX7" fmla="*/ 567245 w 570174"/>
                <a:gd name="connsiteY7" fmla="*/ 341 h 51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174" h="516215">
                  <a:moveTo>
                    <a:pt x="567245" y="341"/>
                  </a:moveTo>
                  <a:cubicBezTo>
                    <a:pt x="567245" y="341"/>
                    <a:pt x="594498" y="75105"/>
                    <a:pt x="482753" y="125189"/>
                  </a:cubicBezTo>
                  <a:cubicBezTo>
                    <a:pt x="371008" y="175354"/>
                    <a:pt x="362406" y="295620"/>
                    <a:pt x="362406" y="295620"/>
                  </a:cubicBezTo>
                  <a:cubicBezTo>
                    <a:pt x="362406" y="295620"/>
                    <a:pt x="200578" y="414520"/>
                    <a:pt x="153307" y="461790"/>
                  </a:cubicBezTo>
                  <a:cubicBezTo>
                    <a:pt x="106037" y="509061"/>
                    <a:pt x="106037" y="509061"/>
                    <a:pt x="106037" y="509061"/>
                  </a:cubicBezTo>
                  <a:lnTo>
                    <a:pt x="0" y="516215"/>
                  </a:lnTo>
                  <a:cubicBezTo>
                    <a:pt x="0" y="516215"/>
                    <a:pt x="18169" y="262418"/>
                    <a:pt x="95104" y="124787"/>
                  </a:cubicBezTo>
                  <a:cubicBezTo>
                    <a:pt x="172039" y="-12843"/>
                    <a:pt x="567245" y="341"/>
                    <a:pt x="567245" y="341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71D4FCF5-F425-473B-8F17-7FFA40F9BC45}"/>
                </a:ext>
              </a:extLst>
            </p:cNvPr>
            <p:cNvSpPr/>
            <p:nvPr/>
          </p:nvSpPr>
          <p:spPr>
            <a:xfrm>
              <a:off x="6831368" y="1121449"/>
              <a:ext cx="1495614" cy="644370"/>
            </a:xfrm>
            <a:custGeom>
              <a:avLst/>
              <a:gdLst>
                <a:gd name="connsiteX0" fmla="*/ 60931 w 1495614"/>
                <a:gd name="connsiteY0" fmla="*/ 202697 h 644370"/>
                <a:gd name="connsiteX1" fmla="*/ 1602 w 1495614"/>
                <a:gd name="connsiteY1" fmla="*/ 68765 h 644370"/>
                <a:gd name="connsiteX2" fmla="*/ 448580 w 1495614"/>
                <a:gd name="connsiteY2" fmla="*/ 15867 h 644370"/>
                <a:gd name="connsiteX3" fmla="*/ 1455730 w 1495614"/>
                <a:gd name="connsiteY3" fmla="*/ 257123 h 644370"/>
                <a:gd name="connsiteX4" fmla="*/ 1436998 w 1495614"/>
                <a:gd name="connsiteY4" fmla="*/ 644370 h 644370"/>
                <a:gd name="connsiteX5" fmla="*/ 966304 w 1495614"/>
                <a:gd name="connsiteY5" fmla="*/ 364687 h 644370"/>
                <a:gd name="connsiteX6" fmla="*/ 60931 w 1495614"/>
                <a:gd name="connsiteY6" fmla="*/ 202697 h 64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614" h="644370">
                  <a:moveTo>
                    <a:pt x="60931" y="202697"/>
                  </a:moveTo>
                  <a:cubicBezTo>
                    <a:pt x="4898" y="54776"/>
                    <a:pt x="1602" y="68765"/>
                    <a:pt x="1602" y="68765"/>
                  </a:cubicBezTo>
                  <a:cubicBezTo>
                    <a:pt x="1602" y="68765"/>
                    <a:pt x="-51135" y="79698"/>
                    <a:pt x="448580" y="15867"/>
                  </a:cubicBezTo>
                  <a:cubicBezTo>
                    <a:pt x="948296" y="-47964"/>
                    <a:pt x="1356124" y="90551"/>
                    <a:pt x="1455730" y="257123"/>
                  </a:cubicBezTo>
                  <a:cubicBezTo>
                    <a:pt x="1555335" y="423695"/>
                    <a:pt x="1436998" y="644370"/>
                    <a:pt x="1436998" y="644370"/>
                  </a:cubicBezTo>
                  <a:cubicBezTo>
                    <a:pt x="1436998" y="644370"/>
                    <a:pt x="1385065" y="470563"/>
                    <a:pt x="966304" y="364687"/>
                  </a:cubicBezTo>
                  <a:cubicBezTo>
                    <a:pt x="547543" y="258811"/>
                    <a:pt x="116964" y="350618"/>
                    <a:pt x="60931" y="202697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A3D383-3B6A-4996-BE27-B2523AC0C5FC}"/>
                </a:ext>
              </a:extLst>
            </p:cNvPr>
            <p:cNvSpPr/>
            <p:nvPr/>
          </p:nvSpPr>
          <p:spPr>
            <a:xfrm>
              <a:off x="6750764" y="2318674"/>
              <a:ext cx="322657" cy="343916"/>
            </a:xfrm>
            <a:custGeom>
              <a:avLst/>
              <a:gdLst>
                <a:gd name="connsiteX0" fmla="*/ 1894 w 322657"/>
                <a:gd name="connsiteY0" fmla="*/ 11174 h 343916"/>
                <a:gd name="connsiteX1" fmla="*/ 1894 w 322657"/>
                <a:gd name="connsiteY1" fmla="*/ 54023 h 343916"/>
                <a:gd name="connsiteX2" fmla="*/ 122803 w 322657"/>
                <a:gd name="connsiteY2" fmla="*/ 61741 h 343916"/>
                <a:gd name="connsiteX3" fmla="*/ 185428 w 322657"/>
                <a:gd name="connsiteY3" fmla="*/ 261595 h 343916"/>
                <a:gd name="connsiteX4" fmla="*/ 248054 w 322657"/>
                <a:gd name="connsiteY4" fmla="*/ 343916 h 343916"/>
                <a:gd name="connsiteX5" fmla="*/ 222328 w 322657"/>
                <a:gd name="connsiteY5" fmla="*/ 109815 h 343916"/>
                <a:gd name="connsiteX6" fmla="*/ 322657 w 322657"/>
                <a:gd name="connsiteY6" fmla="*/ 0 h 343916"/>
                <a:gd name="connsiteX7" fmla="*/ 1894 w 322657"/>
                <a:gd name="connsiteY7" fmla="*/ 11174 h 34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657" h="343916">
                  <a:moveTo>
                    <a:pt x="1894" y="11174"/>
                  </a:moveTo>
                  <a:cubicBezTo>
                    <a:pt x="1894" y="11174"/>
                    <a:pt x="-2367" y="54023"/>
                    <a:pt x="1894" y="54023"/>
                  </a:cubicBezTo>
                  <a:cubicBezTo>
                    <a:pt x="6154" y="54023"/>
                    <a:pt x="72237" y="31755"/>
                    <a:pt x="122803" y="61741"/>
                  </a:cubicBezTo>
                  <a:cubicBezTo>
                    <a:pt x="173369" y="91727"/>
                    <a:pt x="167420" y="220434"/>
                    <a:pt x="185428" y="261595"/>
                  </a:cubicBezTo>
                  <a:cubicBezTo>
                    <a:pt x="203436" y="302756"/>
                    <a:pt x="248054" y="343916"/>
                    <a:pt x="248054" y="343916"/>
                  </a:cubicBezTo>
                  <a:cubicBezTo>
                    <a:pt x="248054" y="343916"/>
                    <a:pt x="221444" y="196397"/>
                    <a:pt x="222328" y="109815"/>
                  </a:cubicBezTo>
                  <a:cubicBezTo>
                    <a:pt x="223212" y="23233"/>
                    <a:pt x="322657" y="0"/>
                    <a:pt x="322657" y="0"/>
                  </a:cubicBezTo>
                  <a:lnTo>
                    <a:pt x="1894" y="11174"/>
                  </a:lnTo>
                  <a:close/>
                </a:path>
              </a:pathLst>
            </a:custGeom>
            <a:solidFill>
              <a:srgbClr val="220A5B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9" name="Graphic 11">
              <a:extLst>
                <a:ext uri="{FF2B5EF4-FFF2-40B4-BE49-F238E27FC236}">
                  <a16:creationId xmlns:a16="http://schemas.microsoft.com/office/drawing/2014/main" id="{1064A991-3466-4AC6-9717-08648768D818}"/>
                </a:ext>
              </a:extLst>
            </p:cNvPr>
            <p:cNvGrpSpPr/>
            <p:nvPr/>
          </p:nvGrpSpPr>
          <p:grpSpPr>
            <a:xfrm>
              <a:off x="9155088" y="909003"/>
              <a:ext cx="2582748" cy="2154099"/>
              <a:chOff x="9155088" y="909003"/>
              <a:chExt cx="2582748" cy="2154099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FE02FA21-F751-4E91-B505-7CD9CEF5ABAF}"/>
                  </a:ext>
                </a:extLst>
              </p:cNvPr>
              <p:cNvSpPr/>
              <p:nvPr/>
            </p:nvSpPr>
            <p:spPr>
              <a:xfrm>
                <a:off x="9155088" y="909003"/>
                <a:ext cx="2582748" cy="2154099"/>
              </a:xfrm>
              <a:custGeom>
                <a:avLst/>
                <a:gdLst>
                  <a:gd name="connsiteX0" fmla="*/ 2456453 w 2582748"/>
                  <a:gd name="connsiteY0" fmla="*/ 2154100 h 2154099"/>
                  <a:gd name="connsiteX1" fmla="*/ 0 w 2582748"/>
                  <a:gd name="connsiteY1" fmla="*/ 1809701 h 2154099"/>
                  <a:gd name="connsiteX2" fmla="*/ 137148 w 2582748"/>
                  <a:gd name="connsiteY2" fmla="*/ 0 h 2154099"/>
                  <a:gd name="connsiteX3" fmla="*/ 2582749 w 2582748"/>
                  <a:gd name="connsiteY3" fmla="*/ 497706 h 215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2748" h="2154099">
                    <a:moveTo>
                      <a:pt x="2456453" y="2154100"/>
                    </a:moveTo>
                    <a:lnTo>
                      <a:pt x="0" y="1809701"/>
                    </a:lnTo>
                    <a:lnTo>
                      <a:pt x="137148" y="0"/>
                    </a:lnTo>
                    <a:lnTo>
                      <a:pt x="2582749" y="497706"/>
                    </a:lnTo>
                    <a:close/>
                  </a:path>
                </a:pathLst>
              </a:custGeom>
              <a:solidFill>
                <a:srgbClr val="8AD2FF">
                  <a:alpha val="10000"/>
                </a:srgbClr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11">
                <a:extLst>
                  <a:ext uri="{FF2B5EF4-FFF2-40B4-BE49-F238E27FC236}">
                    <a16:creationId xmlns:a16="http://schemas.microsoft.com/office/drawing/2014/main" id="{4E541A25-DCD7-415D-A875-D2F24FD3A7B2}"/>
                  </a:ext>
                </a:extLst>
              </p:cNvPr>
              <p:cNvGrpSpPr/>
              <p:nvPr/>
            </p:nvGrpSpPr>
            <p:grpSpPr>
              <a:xfrm>
                <a:off x="9334844" y="1299064"/>
                <a:ext cx="2226451" cy="1359345"/>
                <a:chOff x="9334844" y="1299064"/>
                <a:chExt cx="2226451" cy="1359345"/>
              </a:xfrm>
              <a:solidFill>
                <a:srgbClr val="F7F9F4"/>
              </a:solidFill>
            </p:grpSpPr>
            <p:grpSp>
              <p:nvGrpSpPr>
                <p:cNvPr id="762" name="Graphic 11">
                  <a:extLst>
                    <a:ext uri="{FF2B5EF4-FFF2-40B4-BE49-F238E27FC236}">
                      <a16:creationId xmlns:a16="http://schemas.microsoft.com/office/drawing/2014/main" id="{C63D08CB-AFEB-4D7B-BA32-45E49111FCC3}"/>
                    </a:ext>
                  </a:extLst>
                </p:cNvPr>
                <p:cNvGrpSpPr/>
                <p:nvPr/>
              </p:nvGrpSpPr>
              <p:grpSpPr>
                <a:xfrm>
                  <a:off x="9341115" y="1299064"/>
                  <a:ext cx="2220181" cy="1359345"/>
                  <a:chOff x="9341115" y="1299064"/>
                  <a:chExt cx="2220181" cy="1359345"/>
                </a:xfrm>
                <a:solidFill>
                  <a:srgbClr val="F7F9F4"/>
                </a:solidFill>
              </p:grpSpPr>
              <p:sp>
                <p:nvSpPr>
                  <p:cNvPr id="763" name="Freeform: Shape 762">
                    <a:extLst>
                      <a:ext uri="{FF2B5EF4-FFF2-40B4-BE49-F238E27FC236}">
                        <a16:creationId xmlns:a16="http://schemas.microsoft.com/office/drawing/2014/main" id="{720B2E36-83F9-4C76-A681-2D2499F14472}"/>
                      </a:ext>
                    </a:extLst>
                  </p:cNvPr>
                  <p:cNvSpPr/>
                  <p:nvPr/>
                </p:nvSpPr>
                <p:spPr>
                  <a:xfrm>
                    <a:off x="11529139" y="1795805"/>
                    <a:ext cx="32156" cy="394080"/>
                  </a:xfrm>
                  <a:custGeom>
                    <a:avLst/>
                    <a:gdLst>
                      <a:gd name="connsiteX0" fmla="*/ 2171 w 32156"/>
                      <a:gd name="connsiteY0" fmla="*/ 394081 h 394080"/>
                      <a:gd name="connsiteX1" fmla="*/ 0 w 32156"/>
                      <a:gd name="connsiteY1" fmla="*/ 393679 h 394080"/>
                      <a:gd name="connsiteX2" fmla="*/ 29986 w 32156"/>
                      <a:gd name="connsiteY2" fmla="*/ 0 h 394080"/>
                      <a:gd name="connsiteX3" fmla="*/ 32157 w 32156"/>
                      <a:gd name="connsiteY3" fmla="*/ 402 h 394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156" h="394080">
                        <a:moveTo>
                          <a:pt x="2171" y="394081"/>
                        </a:moveTo>
                        <a:lnTo>
                          <a:pt x="0" y="393679"/>
                        </a:lnTo>
                        <a:lnTo>
                          <a:pt x="29986" y="0"/>
                        </a:lnTo>
                        <a:lnTo>
                          <a:pt x="321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4" name="Freeform: Shape 763">
                    <a:extLst>
                      <a:ext uri="{FF2B5EF4-FFF2-40B4-BE49-F238E27FC236}">
                        <a16:creationId xmlns:a16="http://schemas.microsoft.com/office/drawing/2014/main" id="{80A2959E-3830-4DF1-98B4-F788AB2737AC}"/>
                      </a:ext>
                    </a:extLst>
                  </p:cNvPr>
                  <p:cNvSpPr/>
                  <p:nvPr/>
                </p:nvSpPr>
                <p:spPr>
                  <a:xfrm>
                    <a:off x="11496982" y="1925557"/>
                    <a:ext cx="19213" cy="222926"/>
                  </a:xfrm>
                  <a:custGeom>
                    <a:avLst/>
                    <a:gdLst>
                      <a:gd name="connsiteX0" fmla="*/ 2251 w 19213"/>
                      <a:gd name="connsiteY0" fmla="*/ 222927 h 222926"/>
                      <a:gd name="connsiteX1" fmla="*/ 0 w 19213"/>
                      <a:gd name="connsiteY1" fmla="*/ 222525 h 222926"/>
                      <a:gd name="connsiteX2" fmla="*/ 16963 w 19213"/>
                      <a:gd name="connsiteY2" fmla="*/ 0 h 222926"/>
                      <a:gd name="connsiteX3" fmla="*/ 19214 w 19213"/>
                      <a:gd name="connsiteY3" fmla="*/ 402 h 222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13" h="222926">
                        <a:moveTo>
                          <a:pt x="2251" y="222927"/>
                        </a:moveTo>
                        <a:lnTo>
                          <a:pt x="0" y="222525"/>
                        </a:lnTo>
                        <a:lnTo>
                          <a:pt x="16963" y="0"/>
                        </a:lnTo>
                        <a:lnTo>
                          <a:pt x="1921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5" name="Freeform: Shape 764">
                    <a:extLst>
                      <a:ext uri="{FF2B5EF4-FFF2-40B4-BE49-F238E27FC236}">
                        <a16:creationId xmlns:a16="http://schemas.microsoft.com/office/drawing/2014/main" id="{0AF98398-6DF3-4462-9902-87D4CD26A091}"/>
                      </a:ext>
                    </a:extLst>
                  </p:cNvPr>
                  <p:cNvSpPr/>
                  <p:nvPr/>
                </p:nvSpPr>
                <p:spPr>
                  <a:xfrm>
                    <a:off x="11459520" y="1929497"/>
                    <a:ext cx="20982" cy="247124"/>
                  </a:xfrm>
                  <a:custGeom>
                    <a:avLst/>
                    <a:gdLst>
                      <a:gd name="connsiteX0" fmla="*/ 2251 w 20982"/>
                      <a:gd name="connsiteY0" fmla="*/ 247124 h 247124"/>
                      <a:gd name="connsiteX1" fmla="*/ 0 w 20982"/>
                      <a:gd name="connsiteY1" fmla="*/ 246723 h 247124"/>
                      <a:gd name="connsiteX2" fmla="*/ 18812 w 20982"/>
                      <a:gd name="connsiteY2" fmla="*/ 0 h 247124"/>
                      <a:gd name="connsiteX3" fmla="*/ 20982 w 20982"/>
                      <a:gd name="connsiteY3" fmla="*/ 402 h 247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82" h="247124">
                        <a:moveTo>
                          <a:pt x="2251" y="247124"/>
                        </a:moveTo>
                        <a:lnTo>
                          <a:pt x="0" y="246723"/>
                        </a:lnTo>
                        <a:lnTo>
                          <a:pt x="18812" y="0"/>
                        </a:lnTo>
                        <a:lnTo>
                          <a:pt x="2098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6" name="Freeform: Shape 765">
                    <a:extLst>
                      <a:ext uri="{FF2B5EF4-FFF2-40B4-BE49-F238E27FC236}">
                        <a16:creationId xmlns:a16="http://schemas.microsoft.com/office/drawing/2014/main" id="{4441942D-A522-4BC8-9722-40255FEF123B}"/>
                      </a:ext>
                    </a:extLst>
                  </p:cNvPr>
                  <p:cNvSpPr/>
                  <p:nvPr/>
                </p:nvSpPr>
                <p:spPr>
                  <a:xfrm>
                    <a:off x="11422058" y="1965673"/>
                    <a:ext cx="20258" cy="237236"/>
                  </a:xfrm>
                  <a:custGeom>
                    <a:avLst/>
                    <a:gdLst>
                      <a:gd name="connsiteX0" fmla="*/ 2251 w 20258"/>
                      <a:gd name="connsiteY0" fmla="*/ 237236 h 237236"/>
                      <a:gd name="connsiteX1" fmla="*/ 0 w 20258"/>
                      <a:gd name="connsiteY1" fmla="*/ 236834 h 237236"/>
                      <a:gd name="connsiteX2" fmla="*/ 18088 w 20258"/>
                      <a:gd name="connsiteY2" fmla="*/ 0 h 237236"/>
                      <a:gd name="connsiteX3" fmla="*/ 20258 w 20258"/>
                      <a:gd name="connsiteY3" fmla="*/ 402 h 237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258" h="237236">
                        <a:moveTo>
                          <a:pt x="2251" y="237236"/>
                        </a:moveTo>
                        <a:lnTo>
                          <a:pt x="0" y="236834"/>
                        </a:lnTo>
                        <a:lnTo>
                          <a:pt x="18088" y="0"/>
                        </a:lnTo>
                        <a:lnTo>
                          <a:pt x="2025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7" name="Freeform: Shape 766">
                    <a:extLst>
                      <a:ext uri="{FF2B5EF4-FFF2-40B4-BE49-F238E27FC236}">
                        <a16:creationId xmlns:a16="http://schemas.microsoft.com/office/drawing/2014/main" id="{203D7121-0D1F-463E-97A4-777AAB001B93}"/>
                      </a:ext>
                    </a:extLst>
                  </p:cNvPr>
                  <p:cNvSpPr/>
                  <p:nvPr/>
                </p:nvSpPr>
                <p:spPr>
                  <a:xfrm>
                    <a:off x="11383228" y="2097676"/>
                    <a:ext cx="13505" cy="148564"/>
                  </a:xfrm>
                  <a:custGeom>
                    <a:avLst/>
                    <a:gdLst>
                      <a:gd name="connsiteX0" fmla="*/ 2251 w 13505"/>
                      <a:gd name="connsiteY0" fmla="*/ 148564 h 148564"/>
                      <a:gd name="connsiteX1" fmla="*/ 0 w 13505"/>
                      <a:gd name="connsiteY1" fmla="*/ 148162 h 148564"/>
                      <a:gd name="connsiteX2" fmla="*/ 11255 w 13505"/>
                      <a:gd name="connsiteY2" fmla="*/ 0 h 148564"/>
                      <a:gd name="connsiteX3" fmla="*/ 13506 w 13505"/>
                      <a:gd name="connsiteY3" fmla="*/ 402 h 148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05" h="148564">
                        <a:moveTo>
                          <a:pt x="2251" y="148564"/>
                        </a:moveTo>
                        <a:lnTo>
                          <a:pt x="0" y="148162"/>
                        </a:lnTo>
                        <a:lnTo>
                          <a:pt x="11255" y="0"/>
                        </a:lnTo>
                        <a:lnTo>
                          <a:pt x="1350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8" name="Freeform: Shape 767">
                    <a:extLst>
                      <a:ext uri="{FF2B5EF4-FFF2-40B4-BE49-F238E27FC236}">
                        <a16:creationId xmlns:a16="http://schemas.microsoft.com/office/drawing/2014/main" id="{902A8851-4DA1-42BE-B883-F61C99EA5840}"/>
                      </a:ext>
                    </a:extLst>
                  </p:cNvPr>
                  <p:cNvSpPr/>
                  <p:nvPr/>
                </p:nvSpPr>
                <p:spPr>
                  <a:xfrm>
                    <a:off x="11316181" y="1614119"/>
                    <a:ext cx="81758" cy="1044290"/>
                  </a:xfrm>
                  <a:custGeom>
                    <a:avLst/>
                    <a:gdLst>
                      <a:gd name="connsiteX0" fmla="*/ 2251 w 81758"/>
                      <a:gd name="connsiteY0" fmla="*/ 1044290 h 1044290"/>
                      <a:gd name="connsiteX1" fmla="*/ 0 w 81758"/>
                      <a:gd name="connsiteY1" fmla="*/ 1043969 h 1044290"/>
                      <a:gd name="connsiteX2" fmla="*/ 79588 w 81758"/>
                      <a:gd name="connsiteY2" fmla="*/ 0 h 1044290"/>
                      <a:gd name="connsiteX3" fmla="*/ 81759 w 81758"/>
                      <a:gd name="connsiteY3" fmla="*/ 402 h 104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58" h="1044290">
                        <a:moveTo>
                          <a:pt x="2251" y="1044290"/>
                        </a:moveTo>
                        <a:lnTo>
                          <a:pt x="0" y="1043969"/>
                        </a:lnTo>
                        <a:lnTo>
                          <a:pt x="79588" y="0"/>
                        </a:lnTo>
                        <a:lnTo>
                          <a:pt x="8175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9" name="Freeform: Shape 768">
                    <a:extLst>
                      <a:ext uri="{FF2B5EF4-FFF2-40B4-BE49-F238E27FC236}">
                        <a16:creationId xmlns:a16="http://schemas.microsoft.com/office/drawing/2014/main" id="{8C88E544-D792-45BB-A564-A5CD2D41B8E3}"/>
                      </a:ext>
                    </a:extLst>
                  </p:cNvPr>
                  <p:cNvSpPr/>
                  <p:nvPr/>
                </p:nvSpPr>
                <p:spPr>
                  <a:xfrm>
                    <a:off x="11318995" y="1963744"/>
                    <a:ext cx="16641" cy="189081"/>
                  </a:xfrm>
                  <a:custGeom>
                    <a:avLst/>
                    <a:gdLst>
                      <a:gd name="connsiteX0" fmla="*/ 2251 w 16641"/>
                      <a:gd name="connsiteY0" fmla="*/ 189082 h 189081"/>
                      <a:gd name="connsiteX1" fmla="*/ 0 w 16641"/>
                      <a:gd name="connsiteY1" fmla="*/ 188680 h 189081"/>
                      <a:gd name="connsiteX2" fmla="*/ 14390 w 16641"/>
                      <a:gd name="connsiteY2" fmla="*/ 0 h 189081"/>
                      <a:gd name="connsiteX3" fmla="*/ 16641 w 16641"/>
                      <a:gd name="connsiteY3" fmla="*/ 402 h 18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641" h="189081">
                        <a:moveTo>
                          <a:pt x="2251" y="189082"/>
                        </a:moveTo>
                        <a:lnTo>
                          <a:pt x="0" y="188680"/>
                        </a:lnTo>
                        <a:lnTo>
                          <a:pt x="14390" y="0"/>
                        </a:lnTo>
                        <a:lnTo>
                          <a:pt x="1664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0" name="Freeform: Shape 769">
                    <a:extLst>
                      <a:ext uri="{FF2B5EF4-FFF2-40B4-BE49-F238E27FC236}">
                        <a16:creationId xmlns:a16="http://schemas.microsoft.com/office/drawing/2014/main" id="{A276188D-B243-497C-860C-39AD2069A17F}"/>
                      </a:ext>
                    </a:extLst>
                  </p:cNvPr>
                  <p:cNvSpPr/>
                  <p:nvPr/>
                </p:nvSpPr>
                <p:spPr>
                  <a:xfrm>
                    <a:off x="11277352" y="1759387"/>
                    <a:ext cx="38025" cy="470372"/>
                  </a:xfrm>
                  <a:custGeom>
                    <a:avLst/>
                    <a:gdLst>
                      <a:gd name="connsiteX0" fmla="*/ 2251 w 38025"/>
                      <a:gd name="connsiteY0" fmla="*/ 470373 h 470372"/>
                      <a:gd name="connsiteX1" fmla="*/ 0 w 38025"/>
                      <a:gd name="connsiteY1" fmla="*/ 470051 h 470372"/>
                      <a:gd name="connsiteX2" fmla="*/ 35774 w 38025"/>
                      <a:gd name="connsiteY2" fmla="*/ 0 h 470372"/>
                      <a:gd name="connsiteX3" fmla="*/ 38025 w 38025"/>
                      <a:gd name="connsiteY3" fmla="*/ 482 h 470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025" h="470372">
                        <a:moveTo>
                          <a:pt x="2251" y="470373"/>
                        </a:moveTo>
                        <a:lnTo>
                          <a:pt x="0" y="470051"/>
                        </a:lnTo>
                        <a:lnTo>
                          <a:pt x="35774" y="0"/>
                        </a:lnTo>
                        <a:lnTo>
                          <a:pt x="3802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1" name="Freeform: Shape 770">
                    <a:extLst>
                      <a:ext uri="{FF2B5EF4-FFF2-40B4-BE49-F238E27FC236}">
                        <a16:creationId xmlns:a16="http://schemas.microsoft.com/office/drawing/2014/main" id="{BF0E60B7-4146-42D0-9A58-18D1CD155EB8}"/>
                      </a:ext>
                    </a:extLst>
                  </p:cNvPr>
                  <p:cNvSpPr/>
                  <p:nvPr/>
                </p:nvSpPr>
                <p:spPr>
                  <a:xfrm>
                    <a:off x="11244874" y="1442563"/>
                    <a:ext cx="58685" cy="741695"/>
                  </a:xfrm>
                  <a:custGeom>
                    <a:avLst/>
                    <a:gdLst>
                      <a:gd name="connsiteX0" fmla="*/ 2251 w 58685"/>
                      <a:gd name="connsiteY0" fmla="*/ 741695 h 741695"/>
                      <a:gd name="connsiteX1" fmla="*/ 0 w 58685"/>
                      <a:gd name="connsiteY1" fmla="*/ 741293 h 741695"/>
                      <a:gd name="connsiteX2" fmla="*/ 56435 w 58685"/>
                      <a:gd name="connsiteY2" fmla="*/ 0 h 741695"/>
                      <a:gd name="connsiteX3" fmla="*/ 58686 w 58685"/>
                      <a:gd name="connsiteY3" fmla="*/ 482 h 741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85" h="741695">
                        <a:moveTo>
                          <a:pt x="2251" y="741695"/>
                        </a:moveTo>
                        <a:lnTo>
                          <a:pt x="0" y="741293"/>
                        </a:lnTo>
                        <a:lnTo>
                          <a:pt x="56435" y="0"/>
                        </a:lnTo>
                        <a:lnTo>
                          <a:pt x="5868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2" name="Freeform: Shape 771">
                    <a:extLst>
                      <a:ext uri="{FF2B5EF4-FFF2-40B4-BE49-F238E27FC236}">
                        <a16:creationId xmlns:a16="http://schemas.microsoft.com/office/drawing/2014/main" id="{CB9517A5-3EFA-476A-9BA9-3F9C7FDE193E}"/>
                      </a:ext>
                    </a:extLst>
                  </p:cNvPr>
                  <p:cNvSpPr/>
                  <p:nvPr/>
                </p:nvSpPr>
                <p:spPr>
                  <a:xfrm>
                    <a:off x="11245276" y="1581480"/>
                    <a:ext cx="11737" cy="124687"/>
                  </a:xfrm>
                  <a:custGeom>
                    <a:avLst/>
                    <a:gdLst>
                      <a:gd name="connsiteX0" fmla="*/ 2251 w 11737"/>
                      <a:gd name="connsiteY0" fmla="*/ 124688 h 124687"/>
                      <a:gd name="connsiteX1" fmla="*/ 0 w 11737"/>
                      <a:gd name="connsiteY1" fmla="*/ 124205 h 124687"/>
                      <a:gd name="connsiteX2" fmla="*/ 9486 w 11737"/>
                      <a:gd name="connsiteY2" fmla="*/ 0 h 124687"/>
                      <a:gd name="connsiteX3" fmla="*/ 11737 w 11737"/>
                      <a:gd name="connsiteY3" fmla="*/ 402 h 124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737" h="124687">
                        <a:moveTo>
                          <a:pt x="2251" y="124688"/>
                        </a:moveTo>
                        <a:lnTo>
                          <a:pt x="0" y="124205"/>
                        </a:lnTo>
                        <a:lnTo>
                          <a:pt x="9486" y="0"/>
                        </a:lnTo>
                        <a:lnTo>
                          <a:pt x="1173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3" name="Freeform: Shape 772">
                    <a:extLst>
                      <a:ext uri="{FF2B5EF4-FFF2-40B4-BE49-F238E27FC236}">
                        <a16:creationId xmlns:a16="http://schemas.microsoft.com/office/drawing/2014/main" id="{7DB0748D-A898-4553-B547-58E1E2344D5E}"/>
                      </a:ext>
                    </a:extLst>
                  </p:cNvPr>
                  <p:cNvSpPr/>
                  <p:nvPr/>
                </p:nvSpPr>
                <p:spPr>
                  <a:xfrm>
                    <a:off x="11213280" y="1538631"/>
                    <a:ext cx="10933" cy="114156"/>
                  </a:xfrm>
                  <a:custGeom>
                    <a:avLst/>
                    <a:gdLst>
                      <a:gd name="connsiteX0" fmla="*/ 2251 w 10933"/>
                      <a:gd name="connsiteY0" fmla="*/ 114156 h 114156"/>
                      <a:gd name="connsiteX1" fmla="*/ 0 w 10933"/>
                      <a:gd name="connsiteY1" fmla="*/ 113754 h 114156"/>
                      <a:gd name="connsiteX2" fmla="*/ 8602 w 10933"/>
                      <a:gd name="connsiteY2" fmla="*/ 0 h 114156"/>
                      <a:gd name="connsiteX3" fmla="*/ 10933 w 10933"/>
                      <a:gd name="connsiteY3" fmla="*/ 482 h 114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933" h="114156">
                        <a:moveTo>
                          <a:pt x="2251" y="114156"/>
                        </a:moveTo>
                        <a:lnTo>
                          <a:pt x="0" y="113754"/>
                        </a:lnTo>
                        <a:lnTo>
                          <a:pt x="8602" y="0"/>
                        </a:lnTo>
                        <a:lnTo>
                          <a:pt x="109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4" name="Freeform: Shape 773">
                    <a:extLst>
                      <a:ext uri="{FF2B5EF4-FFF2-40B4-BE49-F238E27FC236}">
                        <a16:creationId xmlns:a16="http://schemas.microsoft.com/office/drawing/2014/main" id="{AF2609D0-9D1C-4378-B0DA-AC482AFB309E}"/>
                      </a:ext>
                    </a:extLst>
                  </p:cNvPr>
                  <p:cNvSpPr/>
                  <p:nvPr/>
                </p:nvSpPr>
                <p:spPr>
                  <a:xfrm>
                    <a:off x="11174129" y="1531637"/>
                    <a:ext cx="14389" cy="159336"/>
                  </a:xfrm>
                  <a:custGeom>
                    <a:avLst/>
                    <a:gdLst>
                      <a:gd name="connsiteX0" fmla="*/ 2251 w 14389"/>
                      <a:gd name="connsiteY0" fmla="*/ 159337 h 159336"/>
                      <a:gd name="connsiteX1" fmla="*/ 0 w 14389"/>
                      <a:gd name="connsiteY1" fmla="*/ 158935 h 159336"/>
                      <a:gd name="connsiteX2" fmla="*/ 12139 w 14389"/>
                      <a:gd name="connsiteY2" fmla="*/ 0 h 159336"/>
                      <a:gd name="connsiteX3" fmla="*/ 14390 w 14389"/>
                      <a:gd name="connsiteY3" fmla="*/ 402 h 159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89" h="159336">
                        <a:moveTo>
                          <a:pt x="2251" y="159337"/>
                        </a:moveTo>
                        <a:lnTo>
                          <a:pt x="0" y="158935"/>
                        </a:lnTo>
                        <a:lnTo>
                          <a:pt x="12139" y="0"/>
                        </a:lnTo>
                        <a:lnTo>
                          <a:pt x="1439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5" name="Freeform: Shape 774">
                    <a:extLst>
                      <a:ext uri="{FF2B5EF4-FFF2-40B4-BE49-F238E27FC236}">
                        <a16:creationId xmlns:a16="http://schemas.microsoft.com/office/drawing/2014/main" id="{CF99EF57-860E-4786-A0DB-24CD5D9BADF3}"/>
                      </a:ext>
                    </a:extLst>
                  </p:cNvPr>
                  <p:cNvSpPr/>
                  <p:nvPr/>
                </p:nvSpPr>
                <p:spPr>
                  <a:xfrm>
                    <a:off x="11127662" y="1593780"/>
                    <a:ext cx="19857" cy="230563"/>
                  </a:xfrm>
                  <a:custGeom>
                    <a:avLst/>
                    <a:gdLst>
                      <a:gd name="connsiteX0" fmla="*/ 2332 w 19857"/>
                      <a:gd name="connsiteY0" fmla="*/ 230564 h 230563"/>
                      <a:gd name="connsiteX1" fmla="*/ 0 w 19857"/>
                      <a:gd name="connsiteY1" fmla="*/ 230082 h 230563"/>
                      <a:gd name="connsiteX2" fmla="*/ 17526 w 19857"/>
                      <a:gd name="connsiteY2" fmla="*/ 0 h 230563"/>
                      <a:gd name="connsiteX3" fmla="*/ 19857 w 19857"/>
                      <a:gd name="connsiteY3" fmla="*/ 402 h 23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57" h="230563">
                        <a:moveTo>
                          <a:pt x="2332" y="230564"/>
                        </a:moveTo>
                        <a:lnTo>
                          <a:pt x="0" y="230082"/>
                        </a:lnTo>
                        <a:lnTo>
                          <a:pt x="17526" y="0"/>
                        </a:lnTo>
                        <a:lnTo>
                          <a:pt x="198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6" name="Freeform: Shape 775">
                    <a:extLst>
                      <a:ext uri="{FF2B5EF4-FFF2-40B4-BE49-F238E27FC236}">
                        <a16:creationId xmlns:a16="http://schemas.microsoft.com/office/drawing/2014/main" id="{06D6E07A-5B11-4CF6-BC42-20C92DA04FCD}"/>
                      </a:ext>
                    </a:extLst>
                  </p:cNvPr>
                  <p:cNvSpPr/>
                  <p:nvPr/>
                </p:nvSpPr>
                <p:spPr>
                  <a:xfrm>
                    <a:off x="11094782" y="1550771"/>
                    <a:ext cx="19615" cy="227669"/>
                  </a:xfrm>
                  <a:custGeom>
                    <a:avLst/>
                    <a:gdLst>
                      <a:gd name="connsiteX0" fmla="*/ 2331 w 19615"/>
                      <a:gd name="connsiteY0" fmla="*/ 227670 h 227669"/>
                      <a:gd name="connsiteX1" fmla="*/ 0 w 19615"/>
                      <a:gd name="connsiteY1" fmla="*/ 227268 h 227669"/>
                      <a:gd name="connsiteX2" fmla="*/ 17284 w 19615"/>
                      <a:gd name="connsiteY2" fmla="*/ 0 h 227669"/>
                      <a:gd name="connsiteX3" fmla="*/ 19616 w 19615"/>
                      <a:gd name="connsiteY3" fmla="*/ 482 h 22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15" h="227669">
                        <a:moveTo>
                          <a:pt x="2331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1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7" name="Freeform: Shape 776">
                    <a:extLst>
                      <a:ext uri="{FF2B5EF4-FFF2-40B4-BE49-F238E27FC236}">
                        <a16:creationId xmlns:a16="http://schemas.microsoft.com/office/drawing/2014/main" id="{6F7B8D97-270B-498A-954A-7DF55FEB2D82}"/>
                      </a:ext>
                    </a:extLst>
                  </p:cNvPr>
                  <p:cNvSpPr/>
                  <p:nvPr/>
                </p:nvSpPr>
                <p:spPr>
                  <a:xfrm>
                    <a:off x="11053139" y="1537908"/>
                    <a:ext cx="25725" cy="308785"/>
                  </a:xfrm>
                  <a:custGeom>
                    <a:avLst/>
                    <a:gdLst>
                      <a:gd name="connsiteX0" fmla="*/ 2251 w 25725"/>
                      <a:gd name="connsiteY0" fmla="*/ 308785 h 308785"/>
                      <a:gd name="connsiteX1" fmla="*/ 0 w 25725"/>
                      <a:gd name="connsiteY1" fmla="*/ 308383 h 308785"/>
                      <a:gd name="connsiteX2" fmla="*/ 23474 w 25725"/>
                      <a:gd name="connsiteY2" fmla="*/ 0 h 308785"/>
                      <a:gd name="connsiteX3" fmla="*/ 25725 w 25725"/>
                      <a:gd name="connsiteY3" fmla="*/ 402 h 308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25" h="308785">
                        <a:moveTo>
                          <a:pt x="2251" y="308785"/>
                        </a:moveTo>
                        <a:lnTo>
                          <a:pt x="0" y="308383"/>
                        </a:lnTo>
                        <a:lnTo>
                          <a:pt x="23474" y="0"/>
                        </a:lnTo>
                        <a:lnTo>
                          <a:pt x="2572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8" name="Freeform: Shape 777">
                    <a:extLst>
                      <a:ext uri="{FF2B5EF4-FFF2-40B4-BE49-F238E27FC236}">
                        <a16:creationId xmlns:a16="http://schemas.microsoft.com/office/drawing/2014/main" id="{1F83CC5C-C6F8-4D9C-A757-FF24DF6F80D9}"/>
                      </a:ext>
                    </a:extLst>
                  </p:cNvPr>
                  <p:cNvSpPr/>
                  <p:nvPr/>
                </p:nvSpPr>
                <p:spPr>
                  <a:xfrm>
                    <a:off x="11008924" y="1706168"/>
                    <a:ext cx="20580" cy="240050"/>
                  </a:xfrm>
                  <a:custGeom>
                    <a:avLst/>
                    <a:gdLst>
                      <a:gd name="connsiteX0" fmla="*/ 2331 w 20580"/>
                      <a:gd name="connsiteY0" fmla="*/ 240050 h 240050"/>
                      <a:gd name="connsiteX1" fmla="*/ 0 w 20580"/>
                      <a:gd name="connsiteY1" fmla="*/ 239648 h 240050"/>
                      <a:gd name="connsiteX2" fmla="*/ 18249 w 20580"/>
                      <a:gd name="connsiteY2" fmla="*/ 0 h 240050"/>
                      <a:gd name="connsiteX3" fmla="*/ 20580 w 20580"/>
                      <a:gd name="connsiteY3" fmla="*/ 402 h 24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580" h="240050">
                        <a:moveTo>
                          <a:pt x="2331" y="240050"/>
                        </a:moveTo>
                        <a:lnTo>
                          <a:pt x="0" y="239648"/>
                        </a:lnTo>
                        <a:lnTo>
                          <a:pt x="18249" y="0"/>
                        </a:lnTo>
                        <a:lnTo>
                          <a:pt x="2058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9" name="Freeform: Shape 778">
                    <a:extLst>
                      <a:ext uri="{FF2B5EF4-FFF2-40B4-BE49-F238E27FC236}">
                        <a16:creationId xmlns:a16="http://schemas.microsoft.com/office/drawing/2014/main" id="{BC1975C8-D5B6-488A-8CD1-EC02F0C7A4F3}"/>
                      </a:ext>
                    </a:extLst>
                  </p:cNvPr>
                  <p:cNvSpPr/>
                  <p:nvPr/>
                </p:nvSpPr>
                <p:spPr>
                  <a:xfrm>
                    <a:off x="10969612" y="1777958"/>
                    <a:ext cx="17766" cy="203471"/>
                  </a:xfrm>
                  <a:custGeom>
                    <a:avLst/>
                    <a:gdLst>
                      <a:gd name="connsiteX0" fmla="*/ 2251 w 17766"/>
                      <a:gd name="connsiteY0" fmla="*/ 203472 h 203471"/>
                      <a:gd name="connsiteX1" fmla="*/ 0 w 17766"/>
                      <a:gd name="connsiteY1" fmla="*/ 203070 h 203471"/>
                      <a:gd name="connsiteX2" fmla="*/ 15435 w 17766"/>
                      <a:gd name="connsiteY2" fmla="*/ 0 h 203471"/>
                      <a:gd name="connsiteX3" fmla="*/ 17767 w 17766"/>
                      <a:gd name="connsiteY3" fmla="*/ 402 h 203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66" h="203471">
                        <a:moveTo>
                          <a:pt x="2251" y="203472"/>
                        </a:moveTo>
                        <a:lnTo>
                          <a:pt x="0" y="203070"/>
                        </a:lnTo>
                        <a:lnTo>
                          <a:pt x="15435" y="0"/>
                        </a:lnTo>
                        <a:lnTo>
                          <a:pt x="1776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0" name="Freeform: Shape 779">
                    <a:extLst>
                      <a:ext uri="{FF2B5EF4-FFF2-40B4-BE49-F238E27FC236}">
                        <a16:creationId xmlns:a16="http://schemas.microsoft.com/office/drawing/2014/main" id="{AA73ECA4-9485-4D4C-86BE-2FAE844040E0}"/>
                      </a:ext>
                    </a:extLst>
                  </p:cNvPr>
                  <p:cNvSpPr/>
                  <p:nvPr/>
                </p:nvSpPr>
                <p:spPr>
                  <a:xfrm>
                    <a:off x="10932793" y="1826354"/>
                    <a:ext cx="14149" cy="155236"/>
                  </a:xfrm>
                  <a:custGeom>
                    <a:avLst/>
                    <a:gdLst>
                      <a:gd name="connsiteX0" fmla="*/ 2332 w 14149"/>
                      <a:gd name="connsiteY0" fmla="*/ 155237 h 155236"/>
                      <a:gd name="connsiteX1" fmla="*/ 0 w 14149"/>
                      <a:gd name="connsiteY1" fmla="*/ 154835 h 155236"/>
                      <a:gd name="connsiteX2" fmla="*/ 11818 w 14149"/>
                      <a:gd name="connsiteY2" fmla="*/ 0 h 155236"/>
                      <a:gd name="connsiteX3" fmla="*/ 14149 w 14149"/>
                      <a:gd name="connsiteY3" fmla="*/ 402 h 155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49" h="155236">
                        <a:moveTo>
                          <a:pt x="2332" y="155237"/>
                        </a:moveTo>
                        <a:lnTo>
                          <a:pt x="0" y="154835"/>
                        </a:lnTo>
                        <a:lnTo>
                          <a:pt x="11818" y="0"/>
                        </a:lnTo>
                        <a:lnTo>
                          <a:pt x="141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1" name="Freeform: Shape 780">
                    <a:extLst>
                      <a:ext uri="{FF2B5EF4-FFF2-40B4-BE49-F238E27FC236}">
                        <a16:creationId xmlns:a16="http://schemas.microsoft.com/office/drawing/2014/main" id="{49A955E0-5AF5-4483-A3AD-E95A9FB98115}"/>
                      </a:ext>
                    </a:extLst>
                  </p:cNvPr>
                  <p:cNvSpPr/>
                  <p:nvPr/>
                </p:nvSpPr>
                <p:spPr>
                  <a:xfrm>
                    <a:off x="10892034" y="1824585"/>
                    <a:ext cx="18168" cy="208456"/>
                  </a:xfrm>
                  <a:custGeom>
                    <a:avLst/>
                    <a:gdLst>
                      <a:gd name="connsiteX0" fmla="*/ 2332 w 18168"/>
                      <a:gd name="connsiteY0" fmla="*/ 208456 h 208456"/>
                      <a:gd name="connsiteX1" fmla="*/ 0 w 18168"/>
                      <a:gd name="connsiteY1" fmla="*/ 208054 h 208456"/>
                      <a:gd name="connsiteX2" fmla="*/ 15837 w 18168"/>
                      <a:gd name="connsiteY2" fmla="*/ 0 h 208456"/>
                      <a:gd name="connsiteX3" fmla="*/ 18169 w 18168"/>
                      <a:gd name="connsiteY3" fmla="*/ 402 h 208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168" h="208456">
                        <a:moveTo>
                          <a:pt x="2332" y="208456"/>
                        </a:moveTo>
                        <a:lnTo>
                          <a:pt x="0" y="208054"/>
                        </a:lnTo>
                        <a:lnTo>
                          <a:pt x="15837" y="0"/>
                        </a:lnTo>
                        <a:lnTo>
                          <a:pt x="1816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2" name="Freeform: Shape 781">
                    <a:extLst>
                      <a:ext uri="{FF2B5EF4-FFF2-40B4-BE49-F238E27FC236}">
                        <a16:creationId xmlns:a16="http://schemas.microsoft.com/office/drawing/2014/main" id="{B8AF13D1-B9DD-4307-9D39-41C539D1825B}"/>
                      </a:ext>
                    </a:extLst>
                  </p:cNvPr>
                  <p:cNvSpPr/>
                  <p:nvPr/>
                </p:nvSpPr>
                <p:spPr>
                  <a:xfrm>
                    <a:off x="10850391" y="1640327"/>
                    <a:ext cx="36819" cy="454053"/>
                  </a:xfrm>
                  <a:custGeom>
                    <a:avLst/>
                    <a:gdLst>
                      <a:gd name="connsiteX0" fmla="*/ 2332 w 36819"/>
                      <a:gd name="connsiteY0" fmla="*/ 454053 h 454053"/>
                      <a:gd name="connsiteX1" fmla="*/ 0 w 36819"/>
                      <a:gd name="connsiteY1" fmla="*/ 453651 h 454053"/>
                      <a:gd name="connsiteX2" fmla="*/ 34488 w 36819"/>
                      <a:gd name="connsiteY2" fmla="*/ 0 h 454053"/>
                      <a:gd name="connsiteX3" fmla="*/ 36820 w 36819"/>
                      <a:gd name="connsiteY3" fmla="*/ 482 h 454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819" h="454053">
                        <a:moveTo>
                          <a:pt x="2332" y="454053"/>
                        </a:moveTo>
                        <a:lnTo>
                          <a:pt x="0" y="453651"/>
                        </a:lnTo>
                        <a:lnTo>
                          <a:pt x="34488" y="0"/>
                        </a:lnTo>
                        <a:lnTo>
                          <a:pt x="3682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3" name="Freeform: Shape 782">
                    <a:extLst>
                      <a:ext uri="{FF2B5EF4-FFF2-40B4-BE49-F238E27FC236}">
                        <a16:creationId xmlns:a16="http://schemas.microsoft.com/office/drawing/2014/main" id="{AE3061F1-ADEE-4B7C-8CC2-F0F08D2D979F}"/>
                      </a:ext>
                    </a:extLst>
                  </p:cNvPr>
                  <p:cNvSpPr/>
                  <p:nvPr/>
                </p:nvSpPr>
                <p:spPr>
                  <a:xfrm>
                    <a:off x="10822897" y="1726748"/>
                    <a:ext cx="20660" cy="241738"/>
                  </a:xfrm>
                  <a:custGeom>
                    <a:avLst/>
                    <a:gdLst>
                      <a:gd name="connsiteX0" fmla="*/ 2331 w 20660"/>
                      <a:gd name="connsiteY0" fmla="*/ 241738 h 241738"/>
                      <a:gd name="connsiteX1" fmla="*/ 0 w 20660"/>
                      <a:gd name="connsiteY1" fmla="*/ 241336 h 241738"/>
                      <a:gd name="connsiteX2" fmla="*/ 18330 w 20660"/>
                      <a:gd name="connsiteY2" fmla="*/ 0 h 241738"/>
                      <a:gd name="connsiteX3" fmla="*/ 20661 w 20660"/>
                      <a:gd name="connsiteY3" fmla="*/ 482 h 241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660" h="241738">
                        <a:moveTo>
                          <a:pt x="2331" y="241738"/>
                        </a:moveTo>
                        <a:lnTo>
                          <a:pt x="0" y="241336"/>
                        </a:lnTo>
                        <a:lnTo>
                          <a:pt x="18330" y="0"/>
                        </a:lnTo>
                        <a:lnTo>
                          <a:pt x="2066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4" name="Freeform: Shape 783">
                    <a:extLst>
                      <a:ext uri="{FF2B5EF4-FFF2-40B4-BE49-F238E27FC236}">
                        <a16:creationId xmlns:a16="http://schemas.microsoft.com/office/drawing/2014/main" id="{190204A3-F22A-43F3-A805-7E8302EC4438}"/>
                      </a:ext>
                    </a:extLst>
                  </p:cNvPr>
                  <p:cNvSpPr/>
                  <p:nvPr/>
                </p:nvSpPr>
                <p:spPr>
                  <a:xfrm>
                    <a:off x="10783264" y="1829248"/>
                    <a:ext cx="15354" cy="171475"/>
                  </a:xfrm>
                  <a:custGeom>
                    <a:avLst/>
                    <a:gdLst>
                      <a:gd name="connsiteX0" fmla="*/ 2331 w 15354"/>
                      <a:gd name="connsiteY0" fmla="*/ 171476 h 171475"/>
                      <a:gd name="connsiteX1" fmla="*/ 0 w 15354"/>
                      <a:gd name="connsiteY1" fmla="*/ 171074 h 171475"/>
                      <a:gd name="connsiteX2" fmla="*/ 13023 w 15354"/>
                      <a:gd name="connsiteY2" fmla="*/ 0 h 171475"/>
                      <a:gd name="connsiteX3" fmla="*/ 15355 w 15354"/>
                      <a:gd name="connsiteY3" fmla="*/ 402 h 171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54" h="171475">
                        <a:moveTo>
                          <a:pt x="2331" y="171476"/>
                        </a:moveTo>
                        <a:lnTo>
                          <a:pt x="0" y="171074"/>
                        </a:lnTo>
                        <a:lnTo>
                          <a:pt x="13023" y="0"/>
                        </a:lnTo>
                        <a:lnTo>
                          <a:pt x="1535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5" name="Freeform: Shape 784">
                    <a:extLst>
                      <a:ext uri="{FF2B5EF4-FFF2-40B4-BE49-F238E27FC236}">
                        <a16:creationId xmlns:a16="http://schemas.microsoft.com/office/drawing/2014/main" id="{57ABC77A-5A20-4B95-BF54-22A26E69214B}"/>
                      </a:ext>
                    </a:extLst>
                  </p:cNvPr>
                  <p:cNvSpPr/>
                  <p:nvPr/>
                </p:nvSpPr>
                <p:spPr>
                  <a:xfrm>
                    <a:off x="10741701" y="1856099"/>
                    <a:ext cx="17605" cy="201381"/>
                  </a:xfrm>
                  <a:custGeom>
                    <a:avLst/>
                    <a:gdLst>
                      <a:gd name="connsiteX0" fmla="*/ 2331 w 17605"/>
                      <a:gd name="connsiteY0" fmla="*/ 201382 h 201381"/>
                      <a:gd name="connsiteX1" fmla="*/ 0 w 17605"/>
                      <a:gd name="connsiteY1" fmla="*/ 200980 h 201381"/>
                      <a:gd name="connsiteX2" fmla="*/ 15274 w 17605"/>
                      <a:gd name="connsiteY2" fmla="*/ 0 h 201381"/>
                      <a:gd name="connsiteX3" fmla="*/ 17606 w 17605"/>
                      <a:gd name="connsiteY3" fmla="*/ 482 h 201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05" h="201381">
                        <a:moveTo>
                          <a:pt x="2331" y="201382"/>
                        </a:moveTo>
                        <a:lnTo>
                          <a:pt x="0" y="200980"/>
                        </a:lnTo>
                        <a:lnTo>
                          <a:pt x="15274" y="0"/>
                        </a:lnTo>
                        <a:lnTo>
                          <a:pt x="1760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6" name="Freeform: Shape 785">
                    <a:extLst>
                      <a:ext uri="{FF2B5EF4-FFF2-40B4-BE49-F238E27FC236}">
                        <a16:creationId xmlns:a16="http://schemas.microsoft.com/office/drawing/2014/main" id="{8DFC269D-3555-4F11-910B-135432F6E7DF}"/>
                      </a:ext>
                    </a:extLst>
                  </p:cNvPr>
                  <p:cNvSpPr/>
                  <p:nvPr/>
                </p:nvSpPr>
                <p:spPr>
                  <a:xfrm>
                    <a:off x="10690251" y="1768874"/>
                    <a:ext cx="38347" cy="473106"/>
                  </a:xfrm>
                  <a:custGeom>
                    <a:avLst/>
                    <a:gdLst>
                      <a:gd name="connsiteX0" fmla="*/ 2331 w 38347"/>
                      <a:gd name="connsiteY0" fmla="*/ 473106 h 473106"/>
                      <a:gd name="connsiteX1" fmla="*/ 0 w 38347"/>
                      <a:gd name="connsiteY1" fmla="*/ 472704 h 473106"/>
                      <a:gd name="connsiteX2" fmla="*/ 36015 w 38347"/>
                      <a:gd name="connsiteY2" fmla="*/ 0 h 473106"/>
                      <a:gd name="connsiteX3" fmla="*/ 38347 w 38347"/>
                      <a:gd name="connsiteY3" fmla="*/ 402 h 473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347" h="473106">
                        <a:moveTo>
                          <a:pt x="2331" y="473106"/>
                        </a:moveTo>
                        <a:lnTo>
                          <a:pt x="0" y="472704"/>
                        </a:lnTo>
                        <a:lnTo>
                          <a:pt x="36015" y="0"/>
                        </a:lnTo>
                        <a:lnTo>
                          <a:pt x="383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7" name="Freeform: Shape 786">
                    <a:extLst>
                      <a:ext uri="{FF2B5EF4-FFF2-40B4-BE49-F238E27FC236}">
                        <a16:creationId xmlns:a16="http://schemas.microsoft.com/office/drawing/2014/main" id="{0CF240E5-FF63-40AA-B153-34650E5165EC}"/>
                      </a:ext>
                    </a:extLst>
                  </p:cNvPr>
                  <p:cNvSpPr/>
                  <p:nvPr/>
                </p:nvSpPr>
                <p:spPr>
                  <a:xfrm>
                    <a:off x="10665892" y="1841950"/>
                    <a:ext cx="19696" cy="227669"/>
                  </a:xfrm>
                  <a:custGeom>
                    <a:avLst/>
                    <a:gdLst>
                      <a:gd name="connsiteX0" fmla="*/ 2412 w 19696"/>
                      <a:gd name="connsiteY0" fmla="*/ 227670 h 227669"/>
                      <a:gd name="connsiteX1" fmla="*/ 0 w 19696"/>
                      <a:gd name="connsiteY1" fmla="*/ 227268 h 227669"/>
                      <a:gd name="connsiteX2" fmla="*/ 17284 w 19696"/>
                      <a:gd name="connsiteY2" fmla="*/ 0 h 227669"/>
                      <a:gd name="connsiteX3" fmla="*/ 19696 w 19696"/>
                      <a:gd name="connsiteY3" fmla="*/ 402 h 22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96" h="227669">
                        <a:moveTo>
                          <a:pt x="2412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9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8" name="Freeform: Shape 787">
                    <a:extLst>
                      <a:ext uri="{FF2B5EF4-FFF2-40B4-BE49-F238E27FC236}">
                        <a16:creationId xmlns:a16="http://schemas.microsoft.com/office/drawing/2014/main" id="{EB0E6B5A-EC3F-4F4C-AB20-D30690EF835C}"/>
                      </a:ext>
                    </a:extLst>
                  </p:cNvPr>
                  <p:cNvSpPr/>
                  <p:nvPr/>
                </p:nvSpPr>
                <p:spPr>
                  <a:xfrm>
                    <a:off x="10620631" y="1865103"/>
                    <a:ext cx="25564" cy="305890"/>
                  </a:xfrm>
                  <a:custGeom>
                    <a:avLst/>
                    <a:gdLst>
                      <a:gd name="connsiteX0" fmla="*/ 2331 w 25564"/>
                      <a:gd name="connsiteY0" fmla="*/ 305891 h 305890"/>
                      <a:gd name="connsiteX1" fmla="*/ 0 w 25564"/>
                      <a:gd name="connsiteY1" fmla="*/ 305569 h 305890"/>
                      <a:gd name="connsiteX2" fmla="*/ 23233 w 25564"/>
                      <a:gd name="connsiteY2" fmla="*/ 0 h 305890"/>
                      <a:gd name="connsiteX3" fmla="*/ 25565 w 25564"/>
                      <a:gd name="connsiteY3" fmla="*/ 482 h 305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564" h="305890">
                        <a:moveTo>
                          <a:pt x="2331" y="305891"/>
                        </a:moveTo>
                        <a:lnTo>
                          <a:pt x="0" y="305569"/>
                        </a:lnTo>
                        <a:lnTo>
                          <a:pt x="23233" y="0"/>
                        </a:lnTo>
                        <a:lnTo>
                          <a:pt x="2556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9" name="Freeform: Shape 788">
                    <a:extLst>
                      <a:ext uri="{FF2B5EF4-FFF2-40B4-BE49-F238E27FC236}">
                        <a16:creationId xmlns:a16="http://schemas.microsoft.com/office/drawing/2014/main" id="{D0E9BAD2-8CD9-4C53-A01C-F2C920B4525B}"/>
                      </a:ext>
                    </a:extLst>
                  </p:cNvPr>
                  <p:cNvSpPr/>
                  <p:nvPr/>
                </p:nvSpPr>
                <p:spPr>
                  <a:xfrm>
                    <a:off x="10578023" y="1876840"/>
                    <a:ext cx="29664" cy="359030"/>
                  </a:xfrm>
                  <a:custGeom>
                    <a:avLst/>
                    <a:gdLst>
                      <a:gd name="connsiteX0" fmla="*/ 2332 w 29664"/>
                      <a:gd name="connsiteY0" fmla="*/ 359030 h 359030"/>
                      <a:gd name="connsiteX1" fmla="*/ 0 w 29664"/>
                      <a:gd name="connsiteY1" fmla="*/ 358628 h 359030"/>
                      <a:gd name="connsiteX2" fmla="*/ 27253 w 29664"/>
                      <a:gd name="connsiteY2" fmla="*/ 0 h 359030"/>
                      <a:gd name="connsiteX3" fmla="*/ 29665 w 29664"/>
                      <a:gd name="connsiteY3" fmla="*/ 402 h 35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664" h="359030">
                        <a:moveTo>
                          <a:pt x="2332" y="359030"/>
                        </a:moveTo>
                        <a:lnTo>
                          <a:pt x="0" y="358628"/>
                        </a:lnTo>
                        <a:lnTo>
                          <a:pt x="27253" y="0"/>
                        </a:lnTo>
                        <a:lnTo>
                          <a:pt x="296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0" name="Freeform: Shape 789">
                    <a:extLst>
                      <a:ext uri="{FF2B5EF4-FFF2-40B4-BE49-F238E27FC236}">
                        <a16:creationId xmlns:a16="http://schemas.microsoft.com/office/drawing/2014/main" id="{F2635CD7-4AD3-4C11-82DB-5164244231D3}"/>
                      </a:ext>
                    </a:extLst>
                  </p:cNvPr>
                  <p:cNvSpPr/>
                  <p:nvPr/>
                </p:nvSpPr>
                <p:spPr>
                  <a:xfrm>
                    <a:off x="10544420" y="1810356"/>
                    <a:ext cx="30548" cy="370365"/>
                  </a:xfrm>
                  <a:custGeom>
                    <a:avLst/>
                    <a:gdLst>
                      <a:gd name="connsiteX0" fmla="*/ 2412 w 30548"/>
                      <a:gd name="connsiteY0" fmla="*/ 370365 h 370365"/>
                      <a:gd name="connsiteX1" fmla="*/ 0 w 30548"/>
                      <a:gd name="connsiteY1" fmla="*/ 369963 h 370365"/>
                      <a:gd name="connsiteX2" fmla="*/ 28137 w 30548"/>
                      <a:gd name="connsiteY2" fmla="*/ 0 h 370365"/>
                      <a:gd name="connsiteX3" fmla="*/ 30549 w 30548"/>
                      <a:gd name="connsiteY3" fmla="*/ 402 h 370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8" h="370365">
                        <a:moveTo>
                          <a:pt x="2412" y="370365"/>
                        </a:moveTo>
                        <a:lnTo>
                          <a:pt x="0" y="369963"/>
                        </a:lnTo>
                        <a:lnTo>
                          <a:pt x="28137" y="0"/>
                        </a:lnTo>
                        <a:lnTo>
                          <a:pt x="305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1" name="Freeform: Shape 790">
                    <a:extLst>
                      <a:ext uri="{FF2B5EF4-FFF2-40B4-BE49-F238E27FC236}">
                        <a16:creationId xmlns:a16="http://schemas.microsoft.com/office/drawing/2014/main" id="{7D81C735-D263-42AF-8F31-0F1760A19971}"/>
                      </a:ext>
                    </a:extLst>
                  </p:cNvPr>
                  <p:cNvSpPr/>
                  <p:nvPr/>
                </p:nvSpPr>
                <p:spPr>
                  <a:xfrm>
                    <a:off x="10517489" y="1607125"/>
                    <a:ext cx="35050" cy="429453"/>
                  </a:xfrm>
                  <a:custGeom>
                    <a:avLst/>
                    <a:gdLst>
                      <a:gd name="connsiteX0" fmla="*/ 2412 w 35050"/>
                      <a:gd name="connsiteY0" fmla="*/ 429453 h 429453"/>
                      <a:gd name="connsiteX1" fmla="*/ 0 w 35050"/>
                      <a:gd name="connsiteY1" fmla="*/ 429051 h 429453"/>
                      <a:gd name="connsiteX2" fmla="*/ 32639 w 35050"/>
                      <a:gd name="connsiteY2" fmla="*/ 0 h 429453"/>
                      <a:gd name="connsiteX3" fmla="*/ 35051 w 35050"/>
                      <a:gd name="connsiteY3" fmla="*/ 402 h 429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050" h="429453">
                        <a:moveTo>
                          <a:pt x="2412" y="429453"/>
                        </a:moveTo>
                        <a:lnTo>
                          <a:pt x="0" y="429051"/>
                        </a:lnTo>
                        <a:lnTo>
                          <a:pt x="32639" y="0"/>
                        </a:lnTo>
                        <a:lnTo>
                          <a:pt x="3505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2" name="Freeform: Shape 791">
                    <a:extLst>
                      <a:ext uri="{FF2B5EF4-FFF2-40B4-BE49-F238E27FC236}">
                        <a16:creationId xmlns:a16="http://schemas.microsoft.com/office/drawing/2014/main" id="{44542D2A-CD0A-4405-9BF1-6D67C2ADEBD7}"/>
                      </a:ext>
                    </a:extLst>
                  </p:cNvPr>
                  <p:cNvSpPr/>
                  <p:nvPr/>
                </p:nvSpPr>
                <p:spPr>
                  <a:xfrm>
                    <a:off x="10473032" y="1716378"/>
                    <a:ext cx="33201" cy="406300"/>
                  </a:xfrm>
                  <a:custGeom>
                    <a:avLst/>
                    <a:gdLst>
                      <a:gd name="connsiteX0" fmla="*/ 2332 w 33201"/>
                      <a:gd name="connsiteY0" fmla="*/ 406300 h 406300"/>
                      <a:gd name="connsiteX1" fmla="*/ 0 w 33201"/>
                      <a:gd name="connsiteY1" fmla="*/ 405898 h 406300"/>
                      <a:gd name="connsiteX2" fmla="*/ 30790 w 33201"/>
                      <a:gd name="connsiteY2" fmla="*/ 0 h 406300"/>
                      <a:gd name="connsiteX3" fmla="*/ 33202 w 33201"/>
                      <a:gd name="connsiteY3" fmla="*/ 402 h 40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01" h="406300">
                        <a:moveTo>
                          <a:pt x="2332" y="406300"/>
                        </a:moveTo>
                        <a:lnTo>
                          <a:pt x="0" y="405898"/>
                        </a:lnTo>
                        <a:lnTo>
                          <a:pt x="30790" y="0"/>
                        </a:lnTo>
                        <a:lnTo>
                          <a:pt x="3320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3" name="Freeform: Shape 792">
                    <a:extLst>
                      <a:ext uri="{FF2B5EF4-FFF2-40B4-BE49-F238E27FC236}">
                        <a16:creationId xmlns:a16="http://schemas.microsoft.com/office/drawing/2014/main" id="{157BC6F6-D0C2-4EA8-B593-22590C8BB70A}"/>
                      </a:ext>
                    </a:extLst>
                  </p:cNvPr>
                  <p:cNvSpPr/>
                  <p:nvPr/>
                </p:nvSpPr>
                <p:spPr>
                  <a:xfrm>
                    <a:off x="10427369" y="1854491"/>
                    <a:ext cx="30307" cy="367149"/>
                  </a:xfrm>
                  <a:custGeom>
                    <a:avLst/>
                    <a:gdLst>
                      <a:gd name="connsiteX0" fmla="*/ 2412 w 30307"/>
                      <a:gd name="connsiteY0" fmla="*/ 367150 h 367149"/>
                      <a:gd name="connsiteX1" fmla="*/ 0 w 30307"/>
                      <a:gd name="connsiteY1" fmla="*/ 366748 h 367149"/>
                      <a:gd name="connsiteX2" fmla="*/ 27896 w 30307"/>
                      <a:gd name="connsiteY2" fmla="*/ 0 h 367149"/>
                      <a:gd name="connsiteX3" fmla="*/ 30308 w 30307"/>
                      <a:gd name="connsiteY3" fmla="*/ 402 h 367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07" h="367149">
                        <a:moveTo>
                          <a:pt x="2412" y="367150"/>
                        </a:moveTo>
                        <a:lnTo>
                          <a:pt x="0" y="366748"/>
                        </a:lnTo>
                        <a:lnTo>
                          <a:pt x="27896" y="0"/>
                        </a:lnTo>
                        <a:lnTo>
                          <a:pt x="3030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4" name="Freeform: Shape 793">
                    <a:extLst>
                      <a:ext uri="{FF2B5EF4-FFF2-40B4-BE49-F238E27FC236}">
                        <a16:creationId xmlns:a16="http://schemas.microsoft.com/office/drawing/2014/main" id="{DE3D495B-DFDF-4A64-BDDE-03C8F4DAEA65}"/>
                      </a:ext>
                    </a:extLst>
                  </p:cNvPr>
                  <p:cNvSpPr/>
                  <p:nvPr/>
                </p:nvSpPr>
                <p:spPr>
                  <a:xfrm>
                    <a:off x="10386610" y="2050969"/>
                    <a:ext cx="17927" cy="204677"/>
                  </a:xfrm>
                  <a:custGeom>
                    <a:avLst/>
                    <a:gdLst>
                      <a:gd name="connsiteX0" fmla="*/ 2412 w 17927"/>
                      <a:gd name="connsiteY0" fmla="*/ 204678 h 204677"/>
                      <a:gd name="connsiteX1" fmla="*/ 0 w 17927"/>
                      <a:gd name="connsiteY1" fmla="*/ 204276 h 204677"/>
                      <a:gd name="connsiteX2" fmla="*/ 15516 w 17927"/>
                      <a:gd name="connsiteY2" fmla="*/ 0 h 204677"/>
                      <a:gd name="connsiteX3" fmla="*/ 17928 w 17927"/>
                      <a:gd name="connsiteY3" fmla="*/ 402 h 204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927" h="204677">
                        <a:moveTo>
                          <a:pt x="2412" y="204678"/>
                        </a:moveTo>
                        <a:lnTo>
                          <a:pt x="0" y="204276"/>
                        </a:lnTo>
                        <a:lnTo>
                          <a:pt x="15516" y="0"/>
                        </a:lnTo>
                        <a:lnTo>
                          <a:pt x="1792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5" name="Freeform: Shape 794">
                    <a:extLst>
                      <a:ext uri="{FF2B5EF4-FFF2-40B4-BE49-F238E27FC236}">
                        <a16:creationId xmlns:a16="http://schemas.microsoft.com/office/drawing/2014/main" id="{95AB1A4A-6230-455C-BAD7-62864C79DF46}"/>
                      </a:ext>
                    </a:extLst>
                  </p:cNvPr>
                  <p:cNvSpPr/>
                  <p:nvPr/>
                </p:nvSpPr>
                <p:spPr>
                  <a:xfrm>
                    <a:off x="10341109" y="1543937"/>
                    <a:ext cx="63670" cy="807214"/>
                  </a:xfrm>
                  <a:custGeom>
                    <a:avLst/>
                    <a:gdLst>
                      <a:gd name="connsiteX0" fmla="*/ 2331 w 63670"/>
                      <a:gd name="connsiteY0" fmla="*/ 807215 h 807214"/>
                      <a:gd name="connsiteX1" fmla="*/ 0 w 63670"/>
                      <a:gd name="connsiteY1" fmla="*/ 806813 h 807214"/>
                      <a:gd name="connsiteX2" fmla="*/ 61259 w 63670"/>
                      <a:gd name="connsiteY2" fmla="*/ 0 h 807214"/>
                      <a:gd name="connsiteX3" fmla="*/ 63670 w 63670"/>
                      <a:gd name="connsiteY3" fmla="*/ 482 h 807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670" h="807214">
                        <a:moveTo>
                          <a:pt x="2331" y="807215"/>
                        </a:moveTo>
                        <a:lnTo>
                          <a:pt x="0" y="806813"/>
                        </a:lnTo>
                        <a:lnTo>
                          <a:pt x="61259" y="0"/>
                        </a:lnTo>
                        <a:lnTo>
                          <a:pt x="6367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6" name="Freeform: Shape 795">
                    <a:extLst>
                      <a:ext uri="{FF2B5EF4-FFF2-40B4-BE49-F238E27FC236}">
                        <a16:creationId xmlns:a16="http://schemas.microsoft.com/office/drawing/2014/main" id="{A793B9E6-E059-46E9-A0E3-6536CA2255E2}"/>
                      </a:ext>
                    </a:extLst>
                  </p:cNvPr>
                  <p:cNvSpPr/>
                  <p:nvPr/>
                </p:nvSpPr>
                <p:spPr>
                  <a:xfrm>
                    <a:off x="10324468" y="1299064"/>
                    <a:ext cx="60535" cy="765812"/>
                  </a:xfrm>
                  <a:custGeom>
                    <a:avLst/>
                    <a:gdLst>
                      <a:gd name="connsiteX0" fmla="*/ 2412 w 60535"/>
                      <a:gd name="connsiteY0" fmla="*/ 765813 h 765812"/>
                      <a:gd name="connsiteX1" fmla="*/ 0 w 60535"/>
                      <a:gd name="connsiteY1" fmla="*/ 765411 h 765812"/>
                      <a:gd name="connsiteX2" fmla="*/ 58123 w 60535"/>
                      <a:gd name="connsiteY2" fmla="*/ 0 h 765812"/>
                      <a:gd name="connsiteX3" fmla="*/ 60535 w 60535"/>
                      <a:gd name="connsiteY3" fmla="*/ 482 h 76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535" h="765812">
                        <a:moveTo>
                          <a:pt x="2412" y="765813"/>
                        </a:moveTo>
                        <a:lnTo>
                          <a:pt x="0" y="765411"/>
                        </a:lnTo>
                        <a:lnTo>
                          <a:pt x="58123" y="0"/>
                        </a:lnTo>
                        <a:lnTo>
                          <a:pt x="6053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7" name="Freeform: Shape 796">
                    <a:extLst>
                      <a:ext uri="{FF2B5EF4-FFF2-40B4-BE49-F238E27FC236}">
                        <a16:creationId xmlns:a16="http://schemas.microsoft.com/office/drawing/2014/main" id="{2279EA37-AE2B-4E55-A9AA-043A296BC686}"/>
                      </a:ext>
                    </a:extLst>
                  </p:cNvPr>
                  <p:cNvSpPr/>
                  <p:nvPr/>
                </p:nvSpPr>
                <p:spPr>
                  <a:xfrm>
                    <a:off x="10316911" y="1490718"/>
                    <a:ext cx="15033" cy="166571"/>
                  </a:xfrm>
                  <a:custGeom>
                    <a:avLst/>
                    <a:gdLst>
                      <a:gd name="connsiteX0" fmla="*/ 2412 w 15033"/>
                      <a:gd name="connsiteY0" fmla="*/ 166572 h 166571"/>
                      <a:gd name="connsiteX1" fmla="*/ 0 w 15033"/>
                      <a:gd name="connsiteY1" fmla="*/ 166170 h 166571"/>
                      <a:gd name="connsiteX2" fmla="*/ 12622 w 15033"/>
                      <a:gd name="connsiteY2" fmla="*/ 0 h 166571"/>
                      <a:gd name="connsiteX3" fmla="*/ 15033 w 15033"/>
                      <a:gd name="connsiteY3" fmla="*/ 482 h 1665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033" h="166571">
                        <a:moveTo>
                          <a:pt x="2412" y="166572"/>
                        </a:moveTo>
                        <a:lnTo>
                          <a:pt x="0" y="166170"/>
                        </a:lnTo>
                        <a:lnTo>
                          <a:pt x="12622" y="0"/>
                        </a:lnTo>
                        <a:lnTo>
                          <a:pt x="150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8" name="Freeform: Shape 797">
                    <a:extLst>
                      <a:ext uri="{FF2B5EF4-FFF2-40B4-BE49-F238E27FC236}">
                        <a16:creationId xmlns:a16="http://schemas.microsoft.com/office/drawing/2014/main" id="{13893B8D-8995-4536-9A3A-C09B901B7410}"/>
                      </a:ext>
                    </a:extLst>
                  </p:cNvPr>
                  <p:cNvSpPr/>
                  <p:nvPr/>
                </p:nvSpPr>
                <p:spPr>
                  <a:xfrm>
                    <a:off x="10267309" y="1453014"/>
                    <a:ext cx="28940" cy="348739"/>
                  </a:xfrm>
                  <a:custGeom>
                    <a:avLst/>
                    <a:gdLst>
                      <a:gd name="connsiteX0" fmla="*/ 2412 w 28940"/>
                      <a:gd name="connsiteY0" fmla="*/ 348740 h 348739"/>
                      <a:gd name="connsiteX1" fmla="*/ 0 w 28940"/>
                      <a:gd name="connsiteY1" fmla="*/ 348258 h 348739"/>
                      <a:gd name="connsiteX2" fmla="*/ 26449 w 28940"/>
                      <a:gd name="connsiteY2" fmla="*/ 0 h 348739"/>
                      <a:gd name="connsiteX3" fmla="*/ 28941 w 28940"/>
                      <a:gd name="connsiteY3" fmla="*/ 482 h 348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40" h="348739">
                        <a:moveTo>
                          <a:pt x="2412" y="348740"/>
                        </a:moveTo>
                        <a:lnTo>
                          <a:pt x="0" y="348258"/>
                        </a:lnTo>
                        <a:lnTo>
                          <a:pt x="26449" y="0"/>
                        </a:lnTo>
                        <a:lnTo>
                          <a:pt x="289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9" name="Freeform: Shape 798">
                    <a:extLst>
                      <a:ext uri="{FF2B5EF4-FFF2-40B4-BE49-F238E27FC236}">
                        <a16:creationId xmlns:a16="http://schemas.microsoft.com/office/drawing/2014/main" id="{632E5FB4-C548-4609-9C78-BE85CE3E2335}"/>
                      </a:ext>
                    </a:extLst>
                  </p:cNvPr>
                  <p:cNvSpPr/>
                  <p:nvPr/>
                </p:nvSpPr>
                <p:spPr>
                  <a:xfrm>
                    <a:off x="10230249" y="1389263"/>
                    <a:ext cx="32076" cy="391427"/>
                  </a:xfrm>
                  <a:custGeom>
                    <a:avLst/>
                    <a:gdLst>
                      <a:gd name="connsiteX0" fmla="*/ 2412 w 32076"/>
                      <a:gd name="connsiteY0" fmla="*/ 391428 h 391427"/>
                      <a:gd name="connsiteX1" fmla="*/ 0 w 32076"/>
                      <a:gd name="connsiteY1" fmla="*/ 390946 h 391427"/>
                      <a:gd name="connsiteX2" fmla="*/ 29664 w 32076"/>
                      <a:gd name="connsiteY2" fmla="*/ 0 h 391427"/>
                      <a:gd name="connsiteX3" fmla="*/ 32076 w 32076"/>
                      <a:gd name="connsiteY3" fmla="*/ 482 h 391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076" h="391427">
                        <a:moveTo>
                          <a:pt x="2412" y="391428"/>
                        </a:moveTo>
                        <a:lnTo>
                          <a:pt x="0" y="390946"/>
                        </a:lnTo>
                        <a:lnTo>
                          <a:pt x="29664" y="0"/>
                        </a:lnTo>
                        <a:lnTo>
                          <a:pt x="3207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0" name="Freeform: Shape 799">
                    <a:extLst>
                      <a:ext uri="{FF2B5EF4-FFF2-40B4-BE49-F238E27FC236}">
                        <a16:creationId xmlns:a16="http://schemas.microsoft.com/office/drawing/2014/main" id="{C5E2472D-6294-4094-A872-072048E7DDC8}"/>
                      </a:ext>
                    </a:extLst>
                  </p:cNvPr>
                  <p:cNvSpPr/>
                  <p:nvPr/>
                </p:nvSpPr>
                <p:spPr>
                  <a:xfrm>
                    <a:off x="10208703" y="1383877"/>
                    <a:ext cx="15274" cy="169546"/>
                  </a:xfrm>
                  <a:custGeom>
                    <a:avLst/>
                    <a:gdLst>
                      <a:gd name="connsiteX0" fmla="*/ 2412 w 15274"/>
                      <a:gd name="connsiteY0" fmla="*/ 169546 h 169546"/>
                      <a:gd name="connsiteX1" fmla="*/ 0 w 15274"/>
                      <a:gd name="connsiteY1" fmla="*/ 169064 h 169546"/>
                      <a:gd name="connsiteX2" fmla="*/ 12783 w 15274"/>
                      <a:gd name="connsiteY2" fmla="*/ 0 h 169546"/>
                      <a:gd name="connsiteX3" fmla="*/ 15275 w 15274"/>
                      <a:gd name="connsiteY3" fmla="*/ 482 h 169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74" h="169546">
                        <a:moveTo>
                          <a:pt x="2412" y="169546"/>
                        </a:moveTo>
                        <a:lnTo>
                          <a:pt x="0" y="169064"/>
                        </a:lnTo>
                        <a:lnTo>
                          <a:pt x="12783" y="0"/>
                        </a:lnTo>
                        <a:lnTo>
                          <a:pt x="1527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1" name="Freeform: Shape 800">
                    <a:extLst>
                      <a:ext uri="{FF2B5EF4-FFF2-40B4-BE49-F238E27FC236}">
                        <a16:creationId xmlns:a16="http://schemas.microsoft.com/office/drawing/2014/main" id="{C5665B40-7377-4775-92C0-87D4814C94E7}"/>
                      </a:ext>
                    </a:extLst>
                  </p:cNvPr>
                  <p:cNvSpPr/>
                  <p:nvPr/>
                </p:nvSpPr>
                <p:spPr>
                  <a:xfrm>
                    <a:off x="10158378" y="1422063"/>
                    <a:ext cx="23715" cy="281130"/>
                  </a:xfrm>
                  <a:custGeom>
                    <a:avLst/>
                    <a:gdLst>
                      <a:gd name="connsiteX0" fmla="*/ 2412 w 23715"/>
                      <a:gd name="connsiteY0" fmla="*/ 281130 h 281130"/>
                      <a:gd name="connsiteX1" fmla="*/ 0 w 23715"/>
                      <a:gd name="connsiteY1" fmla="*/ 280648 h 281130"/>
                      <a:gd name="connsiteX2" fmla="*/ 21304 w 23715"/>
                      <a:gd name="connsiteY2" fmla="*/ 0 h 281130"/>
                      <a:gd name="connsiteX3" fmla="*/ 23715 w 23715"/>
                      <a:gd name="connsiteY3" fmla="*/ 482 h 2811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15" h="281130">
                        <a:moveTo>
                          <a:pt x="2412" y="281130"/>
                        </a:moveTo>
                        <a:lnTo>
                          <a:pt x="0" y="280648"/>
                        </a:lnTo>
                        <a:lnTo>
                          <a:pt x="21304" y="0"/>
                        </a:lnTo>
                        <a:lnTo>
                          <a:pt x="2371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2" name="Freeform: Shape 801">
                    <a:extLst>
                      <a:ext uri="{FF2B5EF4-FFF2-40B4-BE49-F238E27FC236}">
                        <a16:creationId xmlns:a16="http://schemas.microsoft.com/office/drawing/2014/main" id="{C8CD6EBC-E936-4B67-867B-8C81EB59B9DF}"/>
                      </a:ext>
                    </a:extLst>
                  </p:cNvPr>
                  <p:cNvSpPr/>
                  <p:nvPr/>
                </p:nvSpPr>
                <p:spPr>
                  <a:xfrm>
                    <a:off x="10117620" y="1557765"/>
                    <a:ext cx="15193" cy="167697"/>
                  </a:xfrm>
                  <a:custGeom>
                    <a:avLst/>
                    <a:gdLst>
                      <a:gd name="connsiteX0" fmla="*/ 2492 w 15193"/>
                      <a:gd name="connsiteY0" fmla="*/ 167697 h 167697"/>
                      <a:gd name="connsiteX1" fmla="*/ 0 w 15193"/>
                      <a:gd name="connsiteY1" fmla="*/ 167295 h 167697"/>
                      <a:gd name="connsiteX2" fmla="*/ 12702 w 15193"/>
                      <a:gd name="connsiteY2" fmla="*/ 0 h 167697"/>
                      <a:gd name="connsiteX3" fmla="*/ 15194 w 15193"/>
                      <a:gd name="connsiteY3" fmla="*/ 402 h 167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193" h="167697">
                        <a:moveTo>
                          <a:pt x="2492" y="167697"/>
                        </a:moveTo>
                        <a:lnTo>
                          <a:pt x="0" y="167295"/>
                        </a:lnTo>
                        <a:lnTo>
                          <a:pt x="12702" y="0"/>
                        </a:lnTo>
                        <a:lnTo>
                          <a:pt x="1519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3" name="Freeform: Shape 802">
                    <a:extLst>
                      <a:ext uri="{FF2B5EF4-FFF2-40B4-BE49-F238E27FC236}">
                        <a16:creationId xmlns:a16="http://schemas.microsoft.com/office/drawing/2014/main" id="{2B05D30E-A3B0-4FE1-B65B-88ADA722D66F}"/>
                      </a:ext>
                    </a:extLst>
                  </p:cNvPr>
                  <p:cNvSpPr/>
                  <p:nvPr/>
                </p:nvSpPr>
                <p:spPr>
                  <a:xfrm>
                    <a:off x="10079031" y="1423591"/>
                    <a:ext cx="24841" cy="295279"/>
                  </a:xfrm>
                  <a:custGeom>
                    <a:avLst/>
                    <a:gdLst>
                      <a:gd name="connsiteX0" fmla="*/ 2412 w 24841"/>
                      <a:gd name="connsiteY0" fmla="*/ 295279 h 295279"/>
                      <a:gd name="connsiteX1" fmla="*/ 0 w 24841"/>
                      <a:gd name="connsiteY1" fmla="*/ 294877 h 295279"/>
                      <a:gd name="connsiteX2" fmla="*/ 22349 w 24841"/>
                      <a:gd name="connsiteY2" fmla="*/ 0 h 295279"/>
                      <a:gd name="connsiteX3" fmla="*/ 24841 w 24841"/>
                      <a:gd name="connsiteY3" fmla="*/ 482 h 295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841" h="295279">
                        <a:moveTo>
                          <a:pt x="2412" y="295279"/>
                        </a:moveTo>
                        <a:lnTo>
                          <a:pt x="0" y="294877"/>
                        </a:lnTo>
                        <a:lnTo>
                          <a:pt x="22349" y="0"/>
                        </a:lnTo>
                        <a:lnTo>
                          <a:pt x="248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4" name="Freeform: Shape 803">
                    <a:extLst>
                      <a:ext uri="{FF2B5EF4-FFF2-40B4-BE49-F238E27FC236}">
                        <a16:creationId xmlns:a16="http://schemas.microsoft.com/office/drawing/2014/main" id="{FAC76217-7F99-4102-B9A9-B89CDC4074E7}"/>
                      </a:ext>
                    </a:extLst>
                  </p:cNvPr>
                  <p:cNvSpPr/>
                  <p:nvPr/>
                </p:nvSpPr>
                <p:spPr>
                  <a:xfrm>
                    <a:off x="10037067" y="1502616"/>
                    <a:ext cx="21544" cy="252028"/>
                  </a:xfrm>
                  <a:custGeom>
                    <a:avLst/>
                    <a:gdLst>
                      <a:gd name="connsiteX0" fmla="*/ 2412 w 21544"/>
                      <a:gd name="connsiteY0" fmla="*/ 252029 h 252028"/>
                      <a:gd name="connsiteX1" fmla="*/ 0 w 21544"/>
                      <a:gd name="connsiteY1" fmla="*/ 251546 h 252028"/>
                      <a:gd name="connsiteX2" fmla="*/ 19053 w 21544"/>
                      <a:gd name="connsiteY2" fmla="*/ 0 h 252028"/>
                      <a:gd name="connsiteX3" fmla="*/ 21545 w 21544"/>
                      <a:gd name="connsiteY3" fmla="*/ 402 h 252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544" h="252028">
                        <a:moveTo>
                          <a:pt x="2412" y="252029"/>
                        </a:moveTo>
                        <a:lnTo>
                          <a:pt x="0" y="251546"/>
                        </a:lnTo>
                        <a:lnTo>
                          <a:pt x="19053" y="0"/>
                        </a:lnTo>
                        <a:lnTo>
                          <a:pt x="2154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5" name="Freeform: Shape 804">
                    <a:extLst>
                      <a:ext uri="{FF2B5EF4-FFF2-40B4-BE49-F238E27FC236}">
                        <a16:creationId xmlns:a16="http://schemas.microsoft.com/office/drawing/2014/main" id="{29C185E9-0FF1-40C4-8EAF-28E0EC018D9B}"/>
                      </a:ext>
                    </a:extLst>
                  </p:cNvPr>
                  <p:cNvSpPr/>
                  <p:nvPr/>
                </p:nvSpPr>
                <p:spPr>
                  <a:xfrm>
                    <a:off x="9989877" y="1509610"/>
                    <a:ext cx="28860" cy="347614"/>
                  </a:xfrm>
                  <a:custGeom>
                    <a:avLst/>
                    <a:gdLst>
                      <a:gd name="connsiteX0" fmla="*/ 2492 w 28860"/>
                      <a:gd name="connsiteY0" fmla="*/ 347614 h 347614"/>
                      <a:gd name="connsiteX1" fmla="*/ 0 w 28860"/>
                      <a:gd name="connsiteY1" fmla="*/ 347132 h 347614"/>
                      <a:gd name="connsiteX2" fmla="*/ 26368 w 28860"/>
                      <a:gd name="connsiteY2" fmla="*/ 0 h 347614"/>
                      <a:gd name="connsiteX3" fmla="*/ 28860 w 28860"/>
                      <a:gd name="connsiteY3" fmla="*/ 482 h 347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860" h="347614">
                        <a:moveTo>
                          <a:pt x="2492" y="347614"/>
                        </a:moveTo>
                        <a:lnTo>
                          <a:pt x="0" y="347132"/>
                        </a:lnTo>
                        <a:lnTo>
                          <a:pt x="26368" y="0"/>
                        </a:lnTo>
                        <a:lnTo>
                          <a:pt x="2886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6" name="Freeform: Shape 805">
                    <a:extLst>
                      <a:ext uri="{FF2B5EF4-FFF2-40B4-BE49-F238E27FC236}">
                        <a16:creationId xmlns:a16="http://schemas.microsoft.com/office/drawing/2014/main" id="{CF64B77E-0C71-40E7-9810-552D234377EE}"/>
                      </a:ext>
                    </a:extLst>
                  </p:cNvPr>
                  <p:cNvSpPr/>
                  <p:nvPr/>
                </p:nvSpPr>
                <p:spPr>
                  <a:xfrm>
                    <a:off x="9952655" y="1729723"/>
                    <a:ext cx="9888" cy="97997"/>
                  </a:xfrm>
                  <a:custGeom>
                    <a:avLst/>
                    <a:gdLst>
                      <a:gd name="connsiteX0" fmla="*/ 2492 w 9888"/>
                      <a:gd name="connsiteY0" fmla="*/ 97998 h 97997"/>
                      <a:gd name="connsiteX1" fmla="*/ 0 w 9888"/>
                      <a:gd name="connsiteY1" fmla="*/ 97596 h 97997"/>
                      <a:gd name="connsiteX2" fmla="*/ 7396 w 9888"/>
                      <a:gd name="connsiteY2" fmla="*/ 0 h 97997"/>
                      <a:gd name="connsiteX3" fmla="*/ 9888 w 9888"/>
                      <a:gd name="connsiteY3" fmla="*/ 482 h 97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88" h="97997">
                        <a:moveTo>
                          <a:pt x="2492" y="97998"/>
                        </a:moveTo>
                        <a:lnTo>
                          <a:pt x="0" y="97596"/>
                        </a:lnTo>
                        <a:lnTo>
                          <a:pt x="7396" y="0"/>
                        </a:lnTo>
                        <a:lnTo>
                          <a:pt x="988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4B531907-9A73-44F4-A416-C774A7C9514F}"/>
                      </a:ext>
                    </a:extLst>
                  </p:cNvPr>
                  <p:cNvSpPr/>
                  <p:nvPr/>
                </p:nvSpPr>
                <p:spPr>
                  <a:xfrm>
                    <a:off x="9905304" y="1642337"/>
                    <a:ext cx="24358" cy="288445"/>
                  </a:xfrm>
                  <a:custGeom>
                    <a:avLst/>
                    <a:gdLst>
                      <a:gd name="connsiteX0" fmla="*/ 2492 w 24358"/>
                      <a:gd name="connsiteY0" fmla="*/ 288446 h 288445"/>
                      <a:gd name="connsiteX1" fmla="*/ 0 w 24358"/>
                      <a:gd name="connsiteY1" fmla="*/ 288044 h 288445"/>
                      <a:gd name="connsiteX2" fmla="*/ 21867 w 24358"/>
                      <a:gd name="connsiteY2" fmla="*/ 0 h 288445"/>
                      <a:gd name="connsiteX3" fmla="*/ 24359 w 24358"/>
                      <a:gd name="connsiteY3" fmla="*/ 482 h 288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358" h="288445">
                        <a:moveTo>
                          <a:pt x="2492" y="288446"/>
                        </a:moveTo>
                        <a:lnTo>
                          <a:pt x="0" y="288044"/>
                        </a:lnTo>
                        <a:lnTo>
                          <a:pt x="21867" y="0"/>
                        </a:lnTo>
                        <a:lnTo>
                          <a:pt x="24359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04C05212-F322-4870-A404-A549C9194906}"/>
                      </a:ext>
                    </a:extLst>
                  </p:cNvPr>
                  <p:cNvSpPr/>
                  <p:nvPr/>
                </p:nvSpPr>
                <p:spPr>
                  <a:xfrm>
                    <a:off x="9863581" y="1663158"/>
                    <a:ext cx="24760" cy="293832"/>
                  </a:xfrm>
                  <a:custGeom>
                    <a:avLst/>
                    <a:gdLst>
                      <a:gd name="connsiteX0" fmla="*/ 2492 w 24760"/>
                      <a:gd name="connsiteY0" fmla="*/ 293832 h 293832"/>
                      <a:gd name="connsiteX1" fmla="*/ 0 w 24760"/>
                      <a:gd name="connsiteY1" fmla="*/ 293430 h 293832"/>
                      <a:gd name="connsiteX2" fmla="*/ 22269 w 24760"/>
                      <a:gd name="connsiteY2" fmla="*/ 0 h 293832"/>
                      <a:gd name="connsiteX3" fmla="*/ 24761 w 24760"/>
                      <a:gd name="connsiteY3" fmla="*/ 402 h 29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0" h="293832">
                        <a:moveTo>
                          <a:pt x="2492" y="293832"/>
                        </a:moveTo>
                        <a:lnTo>
                          <a:pt x="0" y="293430"/>
                        </a:lnTo>
                        <a:lnTo>
                          <a:pt x="22269" y="0"/>
                        </a:lnTo>
                        <a:lnTo>
                          <a:pt x="2476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9" name="Freeform: Shape 808">
                    <a:extLst>
                      <a:ext uri="{FF2B5EF4-FFF2-40B4-BE49-F238E27FC236}">
                        <a16:creationId xmlns:a16="http://schemas.microsoft.com/office/drawing/2014/main" id="{B2D3C1CF-B8B8-4AFA-B046-9DECFCF6AFA5}"/>
                      </a:ext>
                    </a:extLst>
                  </p:cNvPr>
                  <p:cNvSpPr/>
                  <p:nvPr/>
                </p:nvSpPr>
                <p:spPr>
                  <a:xfrm>
                    <a:off x="9822501" y="1757297"/>
                    <a:ext cx="18972" cy="216575"/>
                  </a:xfrm>
                  <a:custGeom>
                    <a:avLst/>
                    <a:gdLst>
                      <a:gd name="connsiteX0" fmla="*/ 2573 w 18972"/>
                      <a:gd name="connsiteY0" fmla="*/ 216576 h 216575"/>
                      <a:gd name="connsiteX1" fmla="*/ 0 w 18972"/>
                      <a:gd name="connsiteY1" fmla="*/ 216174 h 216575"/>
                      <a:gd name="connsiteX2" fmla="*/ 16480 w 18972"/>
                      <a:gd name="connsiteY2" fmla="*/ 0 h 216575"/>
                      <a:gd name="connsiteX3" fmla="*/ 18972 w 18972"/>
                      <a:gd name="connsiteY3" fmla="*/ 482 h 216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972" h="216575">
                        <a:moveTo>
                          <a:pt x="2573" y="216576"/>
                        </a:moveTo>
                        <a:lnTo>
                          <a:pt x="0" y="216174"/>
                        </a:lnTo>
                        <a:lnTo>
                          <a:pt x="16480" y="0"/>
                        </a:lnTo>
                        <a:lnTo>
                          <a:pt x="18972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063C990D-13DF-4726-9D9C-5F5BBD5D9506}"/>
                      </a:ext>
                    </a:extLst>
                  </p:cNvPr>
                  <p:cNvSpPr/>
                  <p:nvPr/>
                </p:nvSpPr>
                <p:spPr>
                  <a:xfrm>
                    <a:off x="9794283" y="1669268"/>
                    <a:ext cx="13988" cy="150975"/>
                  </a:xfrm>
                  <a:custGeom>
                    <a:avLst/>
                    <a:gdLst>
                      <a:gd name="connsiteX0" fmla="*/ 2492 w 13988"/>
                      <a:gd name="connsiteY0" fmla="*/ 150976 h 150975"/>
                      <a:gd name="connsiteX1" fmla="*/ 0 w 13988"/>
                      <a:gd name="connsiteY1" fmla="*/ 150494 h 150975"/>
                      <a:gd name="connsiteX2" fmla="*/ 11416 w 13988"/>
                      <a:gd name="connsiteY2" fmla="*/ 0 h 150975"/>
                      <a:gd name="connsiteX3" fmla="*/ 13988 w 13988"/>
                      <a:gd name="connsiteY3" fmla="*/ 402 h 15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88" h="150975">
                        <a:moveTo>
                          <a:pt x="2492" y="150976"/>
                        </a:moveTo>
                        <a:lnTo>
                          <a:pt x="0" y="150494"/>
                        </a:lnTo>
                        <a:lnTo>
                          <a:pt x="11416" y="0"/>
                        </a:lnTo>
                        <a:lnTo>
                          <a:pt x="1398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4D1794F3-1849-432D-85DE-BD078F803D35}"/>
                      </a:ext>
                    </a:extLst>
                  </p:cNvPr>
                  <p:cNvSpPr/>
                  <p:nvPr/>
                </p:nvSpPr>
                <p:spPr>
                  <a:xfrm>
                    <a:off x="9744199" y="1640970"/>
                    <a:ext cx="26207" cy="312081"/>
                  </a:xfrm>
                  <a:custGeom>
                    <a:avLst/>
                    <a:gdLst>
                      <a:gd name="connsiteX0" fmla="*/ 2492 w 26207"/>
                      <a:gd name="connsiteY0" fmla="*/ 312081 h 312081"/>
                      <a:gd name="connsiteX1" fmla="*/ 0 w 26207"/>
                      <a:gd name="connsiteY1" fmla="*/ 311599 h 312081"/>
                      <a:gd name="connsiteX2" fmla="*/ 23635 w 26207"/>
                      <a:gd name="connsiteY2" fmla="*/ 0 h 312081"/>
                      <a:gd name="connsiteX3" fmla="*/ 26208 w 26207"/>
                      <a:gd name="connsiteY3" fmla="*/ 482 h 312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207" h="312081">
                        <a:moveTo>
                          <a:pt x="2492" y="312081"/>
                        </a:moveTo>
                        <a:lnTo>
                          <a:pt x="0" y="311599"/>
                        </a:lnTo>
                        <a:lnTo>
                          <a:pt x="23635" y="0"/>
                        </a:lnTo>
                        <a:lnTo>
                          <a:pt x="2620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2" name="Freeform: Shape 811">
                    <a:extLst>
                      <a:ext uri="{FF2B5EF4-FFF2-40B4-BE49-F238E27FC236}">
                        <a16:creationId xmlns:a16="http://schemas.microsoft.com/office/drawing/2014/main" id="{EC1FB768-9247-47AC-827E-41A8585F1735}"/>
                      </a:ext>
                    </a:extLst>
                  </p:cNvPr>
                  <p:cNvSpPr/>
                  <p:nvPr/>
                </p:nvSpPr>
                <p:spPr>
                  <a:xfrm>
                    <a:off x="9705289" y="1849346"/>
                    <a:ext cx="9164" cy="87787"/>
                  </a:xfrm>
                  <a:custGeom>
                    <a:avLst/>
                    <a:gdLst>
                      <a:gd name="connsiteX0" fmla="*/ 2492 w 9164"/>
                      <a:gd name="connsiteY0" fmla="*/ 87788 h 87787"/>
                      <a:gd name="connsiteX1" fmla="*/ 0 w 9164"/>
                      <a:gd name="connsiteY1" fmla="*/ 87306 h 87787"/>
                      <a:gd name="connsiteX2" fmla="*/ 6673 w 9164"/>
                      <a:gd name="connsiteY2" fmla="*/ 0 h 87787"/>
                      <a:gd name="connsiteX3" fmla="*/ 9165 w 9164"/>
                      <a:gd name="connsiteY3" fmla="*/ 402 h 87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64" h="87787">
                        <a:moveTo>
                          <a:pt x="2492" y="87788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91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D6053855-37F2-4733-9E9C-CB066EC4E45C}"/>
                      </a:ext>
                    </a:extLst>
                  </p:cNvPr>
                  <p:cNvSpPr/>
                  <p:nvPr/>
                </p:nvSpPr>
                <p:spPr>
                  <a:xfrm>
                    <a:off x="9662521" y="1861807"/>
                    <a:ext cx="10772" cy="108287"/>
                  </a:xfrm>
                  <a:custGeom>
                    <a:avLst/>
                    <a:gdLst>
                      <a:gd name="connsiteX0" fmla="*/ 2573 w 10772"/>
                      <a:gd name="connsiteY0" fmla="*/ 108288 h 108287"/>
                      <a:gd name="connsiteX1" fmla="*/ 0 w 10772"/>
                      <a:gd name="connsiteY1" fmla="*/ 107886 h 108287"/>
                      <a:gd name="connsiteX2" fmla="*/ 8200 w 10772"/>
                      <a:gd name="connsiteY2" fmla="*/ 0 h 108287"/>
                      <a:gd name="connsiteX3" fmla="*/ 10773 w 10772"/>
                      <a:gd name="connsiteY3" fmla="*/ 482 h 10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72" h="108287">
                        <a:moveTo>
                          <a:pt x="2573" y="108288"/>
                        </a:moveTo>
                        <a:lnTo>
                          <a:pt x="0" y="107886"/>
                        </a:lnTo>
                        <a:lnTo>
                          <a:pt x="8200" y="0"/>
                        </a:lnTo>
                        <a:lnTo>
                          <a:pt x="1077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51812014-3B70-4C15-8AFB-8FF7B0D40BDB}"/>
                      </a:ext>
                    </a:extLst>
                  </p:cNvPr>
                  <p:cNvSpPr/>
                  <p:nvPr/>
                </p:nvSpPr>
                <p:spPr>
                  <a:xfrm>
                    <a:off x="9598690" y="1765015"/>
                    <a:ext cx="41562" cy="515070"/>
                  </a:xfrm>
                  <a:custGeom>
                    <a:avLst/>
                    <a:gdLst>
                      <a:gd name="connsiteX0" fmla="*/ 2573 w 41562"/>
                      <a:gd name="connsiteY0" fmla="*/ 515071 h 515070"/>
                      <a:gd name="connsiteX1" fmla="*/ 0 w 41562"/>
                      <a:gd name="connsiteY1" fmla="*/ 514669 h 515070"/>
                      <a:gd name="connsiteX2" fmla="*/ 39071 w 41562"/>
                      <a:gd name="connsiteY2" fmla="*/ 0 h 515070"/>
                      <a:gd name="connsiteX3" fmla="*/ 41563 w 41562"/>
                      <a:gd name="connsiteY3" fmla="*/ 402 h 515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562" h="515070">
                        <a:moveTo>
                          <a:pt x="2573" y="515071"/>
                        </a:moveTo>
                        <a:lnTo>
                          <a:pt x="0" y="514669"/>
                        </a:lnTo>
                        <a:lnTo>
                          <a:pt x="39071" y="0"/>
                        </a:lnTo>
                        <a:lnTo>
                          <a:pt x="4156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5" name="Freeform: Shape 814">
                    <a:extLst>
                      <a:ext uri="{FF2B5EF4-FFF2-40B4-BE49-F238E27FC236}">
                        <a16:creationId xmlns:a16="http://schemas.microsoft.com/office/drawing/2014/main" id="{3CC586DE-0DFA-4F61-A77B-801AF6AB68DE}"/>
                      </a:ext>
                    </a:extLst>
                  </p:cNvPr>
                  <p:cNvSpPr/>
                  <p:nvPr/>
                </p:nvSpPr>
                <p:spPr>
                  <a:xfrm>
                    <a:off x="9564765" y="2046467"/>
                    <a:ext cx="13666" cy="148001"/>
                  </a:xfrm>
                  <a:custGeom>
                    <a:avLst/>
                    <a:gdLst>
                      <a:gd name="connsiteX0" fmla="*/ 2492 w 13666"/>
                      <a:gd name="connsiteY0" fmla="*/ 148001 h 148001"/>
                      <a:gd name="connsiteX1" fmla="*/ 0 w 13666"/>
                      <a:gd name="connsiteY1" fmla="*/ 147599 h 148001"/>
                      <a:gd name="connsiteX2" fmla="*/ 11175 w 13666"/>
                      <a:gd name="connsiteY2" fmla="*/ 0 h 148001"/>
                      <a:gd name="connsiteX3" fmla="*/ 13667 w 13666"/>
                      <a:gd name="connsiteY3" fmla="*/ 482 h 14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66" h="148001">
                        <a:moveTo>
                          <a:pt x="2492" y="148001"/>
                        </a:moveTo>
                        <a:lnTo>
                          <a:pt x="0" y="147599"/>
                        </a:lnTo>
                        <a:lnTo>
                          <a:pt x="11175" y="0"/>
                        </a:lnTo>
                        <a:lnTo>
                          <a:pt x="13667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6" name="Freeform: Shape 815">
                    <a:extLst>
                      <a:ext uri="{FF2B5EF4-FFF2-40B4-BE49-F238E27FC236}">
                        <a16:creationId xmlns:a16="http://schemas.microsoft.com/office/drawing/2014/main" id="{0D06618C-FF35-4EF9-8BA6-63E55AF83081}"/>
                      </a:ext>
                    </a:extLst>
                  </p:cNvPr>
                  <p:cNvSpPr/>
                  <p:nvPr/>
                </p:nvSpPr>
                <p:spPr>
                  <a:xfrm>
                    <a:off x="9520630" y="2102259"/>
                    <a:ext cx="13023" cy="139158"/>
                  </a:xfrm>
                  <a:custGeom>
                    <a:avLst/>
                    <a:gdLst>
                      <a:gd name="connsiteX0" fmla="*/ 2492 w 13023"/>
                      <a:gd name="connsiteY0" fmla="*/ 139158 h 139158"/>
                      <a:gd name="connsiteX1" fmla="*/ 0 w 13023"/>
                      <a:gd name="connsiteY1" fmla="*/ 138676 h 139158"/>
                      <a:gd name="connsiteX2" fmla="*/ 10531 w 13023"/>
                      <a:gd name="connsiteY2" fmla="*/ 0 h 139158"/>
                      <a:gd name="connsiteX3" fmla="*/ 13023 w 13023"/>
                      <a:gd name="connsiteY3" fmla="*/ 402 h 139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023" h="139158">
                        <a:moveTo>
                          <a:pt x="2492" y="139158"/>
                        </a:moveTo>
                        <a:lnTo>
                          <a:pt x="0" y="138676"/>
                        </a:lnTo>
                        <a:lnTo>
                          <a:pt x="10531" y="0"/>
                        </a:lnTo>
                        <a:lnTo>
                          <a:pt x="1302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7" name="Freeform: Shape 816">
                    <a:extLst>
                      <a:ext uri="{FF2B5EF4-FFF2-40B4-BE49-F238E27FC236}">
                        <a16:creationId xmlns:a16="http://schemas.microsoft.com/office/drawing/2014/main" id="{C04DA3AC-6456-4DAE-92A3-1947787390D0}"/>
                      </a:ext>
                    </a:extLst>
                  </p:cNvPr>
                  <p:cNvSpPr/>
                  <p:nvPr/>
                </p:nvSpPr>
                <p:spPr>
                  <a:xfrm>
                    <a:off x="9476334" y="2044698"/>
                    <a:ext cx="21062" cy="244069"/>
                  </a:xfrm>
                  <a:custGeom>
                    <a:avLst/>
                    <a:gdLst>
                      <a:gd name="connsiteX0" fmla="*/ 2573 w 21062"/>
                      <a:gd name="connsiteY0" fmla="*/ 244070 h 244069"/>
                      <a:gd name="connsiteX1" fmla="*/ 0 w 21062"/>
                      <a:gd name="connsiteY1" fmla="*/ 243668 h 244069"/>
                      <a:gd name="connsiteX2" fmla="*/ 18490 w 21062"/>
                      <a:gd name="connsiteY2" fmla="*/ 0 h 244069"/>
                      <a:gd name="connsiteX3" fmla="*/ 21063 w 21062"/>
                      <a:gd name="connsiteY3" fmla="*/ 482 h 244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062" h="244069">
                        <a:moveTo>
                          <a:pt x="2573" y="244070"/>
                        </a:moveTo>
                        <a:lnTo>
                          <a:pt x="0" y="243668"/>
                        </a:lnTo>
                        <a:lnTo>
                          <a:pt x="18490" y="0"/>
                        </a:lnTo>
                        <a:lnTo>
                          <a:pt x="2106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8" name="Freeform: Shape 817">
                    <a:extLst>
                      <a:ext uri="{FF2B5EF4-FFF2-40B4-BE49-F238E27FC236}">
                        <a16:creationId xmlns:a16="http://schemas.microsoft.com/office/drawing/2014/main" id="{2407E1A3-0B20-4FAE-8519-50FB2EC24512}"/>
                      </a:ext>
                    </a:extLst>
                  </p:cNvPr>
                  <p:cNvSpPr/>
                  <p:nvPr/>
                </p:nvSpPr>
                <p:spPr>
                  <a:xfrm>
                    <a:off x="9433967" y="2097596"/>
                    <a:ext cx="18570" cy="211269"/>
                  </a:xfrm>
                  <a:custGeom>
                    <a:avLst/>
                    <a:gdLst>
                      <a:gd name="connsiteX0" fmla="*/ 2572 w 18570"/>
                      <a:gd name="connsiteY0" fmla="*/ 211270 h 211269"/>
                      <a:gd name="connsiteX1" fmla="*/ 0 w 18570"/>
                      <a:gd name="connsiteY1" fmla="*/ 210868 h 211269"/>
                      <a:gd name="connsiteX2" fmla="*/ 15998 w 18570"/>
                      <a:gd name="connsiteY2" fmla="*/ 0 h 211269"/>
                      <a:gd name="connsiteX3" fmla="*/ 18570 w 18570"/>
                      <a:gd name="connsiteY3" fmla="*/ 402 h 211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70" h="211269">
                        <a:moveTo>
                          <a:pt x="2572" y="211270"/>
                        </a:moveTo>
                        <a:lnTo>
                          <a:pt x="0" y="210868"/>
                        </a:lnTo>
                        <a:lnTo>
                          <a:pt x="15998" y="0"/>
                        </a:lnTo>
                        <a:lnTo>
                          <a:pt x="1857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9" name="Freeform: Shape 818">
                    <a:extLst>
                      <a:ext uri="{FF2B5EF4-FFF2-40B4-BE49-F238E27FC236}">
                        <a16:creationId xmlns:a16="http://schemas.microsoft.com/office/drawing/2014/main" id="{FA106FDC-BF15-4A06-BBC4-BEB7E4DAE1DE}"/>
                      </a:ext>
                    </a:extLst>
                  </p:cNvPr>
                  <p:cNvSpPr/>
                  <p:nvPr/>
                </p:nvSpPr>
                <p:spPr>
                  <a:xfrm>
                    <a:off x="9378256" y="2225660"/>
                    <a:ext cx="23715" cy="278879"/>
                  </a:xfrm>
                  <a:custGeom>
                    <a:avLst/>
                    <a:gdLst>
                      <a:gd name="connsiteX0" fmla="*/ 2573 w 23715"/>
                      <a:gd name="connsiteY0" fmla="*/ 278879 h 278879"/>
                      <a:gd name="connsiteX1" fmla="*/ 0 w 23715"/>
                      <a:gd name="connsiteY1" fmla="*/ 278477 h 278879"/>
                      <a:gd name="connsiteX2" fmla="*/ 21143 w 23715"/>
                      <a:gd name="connsiteY2" fmla="*/ 0 h 278879"/>
                      <a:gd name="connsiteX3" fmla="*/ 23716 w 23715"/>
                      <a:gd name="connsiteY3" fmla="*/ 402 h 278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15" h="278879">
                        <a:moveTo>
                          <a:pt x="2573" y="278879"/>
                        </a:moveTo>
                        <a:lnTo>
                          <a:pt x="0" y="278477"/>
                        </a:lnTo>
                        <a:lnTo>
                          <a:pt x="21143" y="0"/>
                        </a:lnTo>
                        <a:lnTo>
                          <a:pt x="2371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0" name="Freeform: Shape 819">
                    <a:extLst>
                      <a:ext uri="{FF2B5EF4-FFF2-40B4-BE49-F238E27FC236}">
                        <a16:creationId xmlns:a16="http://schemas.microsoft.com/office/drawing/2014/main" id="{ADB4EFF5-C78F-4BA2-81C0-93719B625937}"/>
                      </a:ext>
                    </a:extLst>
                  </p:cNvPr>
                  <p:cNvSpPr/>
                  <p:nvPr/>
                </p:nvSpPr>
                <p:spPr>
                  <a:xfrm>
                    <a:off x="9341115" y="2251868"/>
                    <a:ext cx="17846" cy="201542"/>
                  </a:xfrm>
                  <a:custGeom>
                    <a:avLst/>
                    <a:gdLst>
                      <a:gd name="connsiteX0" fmla="*/ 2573 w 17846"/>
                      <a:gd name="connsiteY0" fmla="*/ 201542 h 201542"/>
                      <a:gd name="connsiteX1" fmla="*/ 0 w 17846"/>
                      <a:gd name="connsiteY1" fmla="*/ 201140 h 201542"/>
                      <a:gd name="connsiteX2" fmla="*/ 15274 w 17846"/>
                      <a:gd name="connsiteY2" fmla="*/ 0 h 201542"/>
                      <a:gd name="connsiteX3" fmla="*/ 17847 w 17846"/>
                      <a:gd name="connsiteY3" fmla="*/ 402 h 20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846" h="201542">
                        <a:moveTo>
                          <a:pt x="2573" y="201542"/>
                        </a:moveTo>
                        <a:lnTo>
                          <a:pt x="0" y="201140"/>
                        </a:lnTo>
                        <a:lnTo>
                          <a:pt x="15274" y="0"/>
                        </a:lnTo>
                        <a:lnTo>
                          <a:pt x="178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1" name="Graphic 11">
                  <a:extLst>
                    <a:ext uri="{FF2B5EF4-FFF2-40B4-BE49-F238E27FC236}">
                      <a16:creationId xmlns:a16="http://schemas.microsoft.com/office/drawing/2014/main" id="{89578741-F65D-4C6C-BD8B-0186F6A05199}"/>
                    </a:ext>
                  </a:extLst>
                </p:cNvPr>
                <p:cNvGrpSpPr/>
                <p:nvPr/>
              </p:nvGrpSpPr>
              <p:grpSpPr>
                <a:xfrm>
                  <a:off x="9334844" y="1440714"/>
                  <a:ext cx="2225969" cy="968560"/>
                  <a:chOff x="9334844" y="1440714"/>
                  <a:chExt cx="2225969" cy="968560"/>
                </a:xfrm>
                <a:solidFill>
                  <a:srgbClr val="F7F9F4"/>
                </a:solidFill>
              </p:grpSpPr>
              <p:sp>
                <p:nvSpPr>
                  <p:cNvPr id="822" name="Freeform: Shape 821">
                    <a:extLst>
                      <a:ext uri="{FF2B5EF4-FFF2-40B4-BE49-F238E27FC236}">
                        <a16:creationId xmlns:a16="http://schemas.microsoft.com/office/drawing/2014/main" id="{715349C1-8B21-44B6-8FBA-C0EE697EF952}"/>
                      </a:ext>
                    </a:extLst>
                  </p:cNvPr>
                  <p:cNvSpPr/>
                  <p:nvPr/>
                </p:nvSpPr>
                <p:spPr>
                  <a:xfrm>
                    <a:off x="11529622" y="1931185"/>
                    <a:ext cx="31192" cy="123240"/>
                  </a:xfrm>
                  <a:custGeom>
                    <a:avLst/>
                    <a:gdLst>
                      <a:gd name="connsiteX0" fmla="*/ 22108 w 31192"/>
                      <a:gd name="connsiteY0" fmla="*/ 123241 h 123240"/>
                      <a:gd name="connsiteX1" fmla="*/ 0 w 31192"/>
                      <a:gd name="connsiteY1" fmla="*/ 119382 h 123240"/>
                      <a:gd name="connsiteX2" fmla="*/ 9084 w 31192"/>
                      <a:gd name="connsiteY2" fmla="*/ 0 h 123240"/>
                      <a:gd name="connsiteX3" fmla="*/ 31192 w 31192"/>
                      <a:gd name="connsiteY3" fmla="*/ 4020 h 123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92" h="123240">
                        <a:moveTo>
                          <a:pt x="22108" y="123241"/>
                        </a:moveTo>
                        <a:lnTo>
                          <a:pt x="0" y="119382"/>
                        </a:lnTo>
                        <a:lnTo>
                          <a:pt x="9084" y="0"/>
                        </a:lnTo>
                        <a:lnTo>
                          <a:pt x="31192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3" name="Freeform: Shape 822">
                    <a:extLst>
                      <a:ext uri="{FF2B5EF4-FFF2-40B4-BE49-F238E27FC236}">
                        <a16:creationId xmlns:a16="http://schemas.microsoft.com/office/drawing/2014/main" id="{C47E1EEF-C8B7-493E-9A7F-84C91B732F6C}"/>
                      </a:ext>
                    </a:extLst>
                  </p:cNvPr>
                  <p:cNvSpPr/>
                  <p:nvPr/>
                </p:nvSpPr>
                <p:spPr>
                  <a:xfrm>
                    <a:off x="11492963" y="2001287"/>
                    <a:ext cx="27252" cy="71388"/>
                  </a:xfrm>
                  <a:custGeom>
                    <a:avLst/>
                    <a:gdLst>
                      <a:gd name="connsiteX0" fmla="*/ 22108 w 27252"/>
                      <a:gd name="connsiteY0" fmla="*/ 71388 h 71388"/>
                      <a:gd name="connsiteX1" fmla="*/ 0 w 27252"/>
                      <a:gd name="connsiteY1" fmla="*/ 67449 h 71388"/>
                      <a:gd name="connsiteX2" fmla="*/ 5145 w 27252"/>
                      <a:gd name="connsiteY2" fmla="*/ 0 h 71388"/>
                      <a:gd name="connsiteX3" fmla="*/ 27253 w 27252"/>
                      <a:gd name="connsiteY3" fmla="*/ 3939 h 71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252" h="71388">
                        <a:moveTo>
                          <a:pt x="22108" y="71388"/>
                        </a:moveTo>
                        <a:lnTo>
                          <a:pt x="0" y="67449"/>
                        </a:lnTo>
                        <a:lnTo>
                          <a:pt x="5145" y="0"/>
                        </a:lnTo>
                        <a:lnTo>
                          <a:pt x="27253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4" name="Freeform: Shape 823">
                    <a:extLst>
                      <a:ext uri="{FF2B5EF4-FFF2-40B4-BE49-F238E27FC236}">
                        <a16:creationId xmlns:a16="http://schemas.microsoft.com/office/drawing/2014/main" id="{013080EE-7C9A-489D-B35A-A03254BF49EF}"/>
                      </a:ext>
                    </a:extLst>
                  </p:cNvPr>
                  <p:cNvSpPr/>
                  <p:nvPr/>
                </p:nvSpPr>
                <p:spPr>
                  <a:xfrm>
                    <a:off x="11456063" y="2013667"/>
                    <a:ext cx="27895" cy="78703"/>
                  </a:xfrm>
                  <a:custGeom>
                    <a:avLst/>
                    <a:gdLst>
                      <a:gd name="connsiteX0" fmla="*/ 22188 w 27895"/>
                      <a:gd name="connsiteY0" fmla="*/ 78704 h 78703"/>
                      <a:gd name="connsiteX1" fmla="*/ 0 w 27895"/>
                      <a:gd name="connsiteY1" fmla="*/ 74845 h 78703"/>
                      <a:gd name="connsiteX2" fmla="*/ 5708 w 27895"/>
                      <a:gd name="connsiteY2" fmla="*/ 0 h 78703"/>
                      <a:gd name="connsiteX3" fmla="*/ 27896 w 27895"/>
                      <a:gd name="connsiteY3" fmla="*/ 4020 h 78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5" h="78703">
                        <a:moveTo>
                          <a:pt x="22188" y="78704"/>
                        </a:moveTo>
                        <a:lnTo>
                          <a:pt x="0" y="74845"/>
                        </a:lnTo>
                        <a:lnTo>
                          <a:pt x="5708" y="0"/>
                        </a:lnTo>
                        <a:lnTo>
                          <a:pt x="27896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5" name="Freeform: Shape 824">
                    <a:extLst>
                      <a:ext uri="{FF2B5EF4-FFF2-40B4-BE49-F238E27FC236}">
                        <a16:creationId xmlns:a16="http://schemas.microsoft.com/office/drawing/2014/main" id="{3D05B5E7-E01C-4F0A-A0FB-BC3E5CB2C70F}"/>
                      </a:ext>
                    </a:extLst>
                  </p:cNvPr>
                  <p:cNvSpPr/>
                  <p:nvPr/>
                </p:nvSpPr>
                <p:spPr>
                  <a:xfrm>
                    <a:off x="11418360" y="2046467"/>
                    <a:ext cx="27735" cy="75648"/>
                  </a:xfrm>
                  <a:custGeom>
                    <a:avLst/>
                    <a:gdLst>
                      <a:gd name="connsiteX0" fmla="*/ 22269 w 27735"/>
                      <a:gd name="connsiteY0" fmla="*/ 75649 h 75648"/>
                      <a:gd name="connsiteX1" fmla="*/ 0 w 27735"/>
                      <a:gd name="connsiteY1" fmla="*/ 71790 h 75648"/>
                      <a:gd name="connsiteX2" fmla="*/ 5467 w 27735"/>
                      <a:gd name="connsiteY2" fmla="*/ 0 h 75648"/>
                      <a:gd name="connsiteX3" fmla="*/ 27735 w 27735"/>
                      <a:gd name="connsiteY3" fmla="*/ 3939 h 75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35" h="75648">
                        <a:moveTo>
                          <a:pt x="22269" y="75649"/>
                        </a:moveTo>
                        <a:lnTo>
                          <a:pt x="0" y="71790"/>
                        </a:lnTo>
                        <a:lnTo>
                          <a:pt x="5467" y="0"/>
                        </a:lnTo>
                        <a:lnTo>
                          <a:pt x="27735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6" name="Freeform: Shape 825">
                    <a:extLst>
                      <a:ext uri="{FF2B5EF4-FFF2-40B4-BE49-F238E27FC236}">
                        <a16:creationId xmlns:a16="http://schemas.microsoft.com/office/drawing/2014/main" id="{61384C9F-2BD6-4413-8007-792C87DA6593}"/>
                      </a:ext>
                    </a:extLst>
                  </p:cNvPr>
                  <p:cNvSpPr/>
                  <p:nvPr/>
                </p:nvSpPr>
                <p:spPr>
                  <a:xfrm>
                    <a:off x="11377118" y="2147600"/>
                    <a:ext cx="25725" cy="48717"/>
                  </a:xfrm>
                  <a:custGeom>
                    <a:avLst/>
                    <a:gdLst>
                      <a:gd name="connsiteX0" fmla="*/ 22349 w 25725"/>
                      <a:gd name="connsiteY0" fmla="*/ 48717 h 48717"/>
                      <a:gd name="connsiteX1" fmla="*/ 0 w 25725"/>
                      <a:gd name="connsiteY1" fmla="*/ 44939 h 48717"/>
                      <a:gd name="connsiteX2" fmla="*/ 3457 w 25725"/>
                      <a:gd name="connsiteY2" fmla="*/ 0 h 48717"/>
                      <a:gd name="connsiteX3" fmla="*/ 25725 w 25725"/>
                      <a:gd name="connsiteY3" fmla="*/ 3859 h 48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25" h="48717">
                        <a:moveTo>
                          <a:pt x="22349" y="48717"/>
                        </a:moveTo>
                        <a:lnTo>
                          <a:pt x="0" y="44939"/>
                        </a:lnTo>
                        <a:lnTo>
                          <a:pt x="3457" y="0"/>
                        </a:lnTo>
                        <a:lnTo>
                          <a:pt x="25725" y="385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7" name="Freeform: Shape 826">
                    <a:extLst>
                      <a:ext uri="{FF2B5EF4-FFF2-40B4-BE49-F238E27FC236}">
                        <a16:creationId xmlns:a16="http://schemas.microsoft.com/office/drawing/2014/main" id="{FAC1F189-7D73-4B7F-AE91-D870514F62D4}"/>
                      </a:ext>
                    </a:extLst>
                  </p:cNvPr>
                  <p:cNvSpPr/>
                  <p:nvPr/>
                </p:nvSpPr>
                <p:spPr>
                  <a:xfrm>
                    <a:off x="11333868" y="1976124"/>
                    <a:ext cx="46466" cy="320281"/>
                  </a:xfrm>
                  <a:custGeom>
                    <a:avLst/>
                    <a:gdLst>
                      <a:gd name="connsiteX0" fmla="*/ 22349 w 46466"/>
                      <a:gd name="connsiteY0" fmla="*/ 320281 h 320281"/>
                      <a:gd name="connsiteX1" fmla="*/ 0 w 46466"/>
                      <a:gd name="connsiteY1" fmla="*/ 316503 h 320281"/>
                      <a:gd name="connsiteX2" fmla="*/ 24118 w 46466"/>
                      <a:gd name="connsiteY2" fmla="*/ 0 h 320281"/>
                      <a:gd name="connsiteX3" fmla="*/ 46467 w 46466"/>
                      <a:gd name="connsiteY3" fmla="*/ 4020 h 320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466" h="320281">
                        <a:moveTo>
                          <a:pt x="22349" y="320281"/>
                        </a:moveTo>
                        <a:lnTo>
                          <a:pt x="0" y="316503"/>
                        </a:lnTo>
                        <a:lnTo>
                          <a:pt x="24118" y="0"/>
                        </a:lnTo>
                        <a:lnTo>
                          <a:pt x="46467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8" name="Freeform: Shape 827">
                    <a:extLst>
                      <a:ext uri="{FF2B5EF4-FFF2-40B4-BE49-F238E27FC236}">
                        <a16:creationId xmlns:a16="http://schemas.microsoft.com/office/drawing/2014/main" id="{CEFCC9F7-0CBA-4577-B89F-FAF403DEF5C4}"/>
                      </a:ext>
                    </a:extLst>
                  </p:cNvPr>
                  <p:cNvSpPr/>
                  <p:nvPr/>
                </p:nvSpPr>
                <p:spPr>
                  <a:xfrm>
                    <a:off x="11313931" y="2027736"/>
                    <a:ext cx="26770" cy="61097"/>
                  </a:xfrm>
                  <a:custGeom>
                    <a:avLst/>
                    <a:gdLst>
                      <a:gd name="connsiteX0" fmla="*/ 22429 w 26770"/>
                      <a:gd name="connsiteY0" fmla="*/ 61098 h 61097"/>
                      <a:gd name="connsiteX1" fmla="*/ 0 w 26770"/>
                      <a:gd name="connsiteY1" fmla="*/ 57239 h 61097"/>
                      <a:gd name="connsiteX2" fmla="*/ 4341 w 26770"/>
                      <a:gd name="connsiteY2" fmla="*/ 0 h 61097"/>
                      <a:gd name="connsiteX3" fmla="*/ 26770 w 26770"/>
                      <a:gd name="connsiteY3" fmla="*/ 4020 h 61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770" h="61097">
                        <a:moveTo>
                          <a:pt x="22429" y="61098"/>
                        </a:moveTo>
                        <a:lnTo>
                          <a:pt x="0" y="57239"/>
                        </a:lnTo>
                        <a:lnTo>
                          <a:pt x="4341" y="0"/>
                        </a:lnTo>
                        <a:lnTo>
                          <a:pt x="2677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9" name="Freeform: Shape 828">
                    <a:extLst>
                      <a:ext uri="{FF2B5EF4-FFF2-40B4-BE49-F238E27FC236}">
                        <a16:creationId xmlns:a16="http://schemas.microsoft.com/office/drawing/2014/main" id="{524388E9-91A9-4080-8A90-53ADCBEA5D58}"/>
                      </a:ext>
                    </a:extLst>
                  </p:cNvPr>
                  <p:cNvSpPr/>
                  <p:nvPr/>
                </p:nvSpPr>
                <p:spPr>
                  <a:xfrm>
                    <a:off x="11279684" y="1921377"/>
                    <a:ext cx="33282" cy="146393"/>
                  </a:xfrm>
                  <a:custGeom>
                    <a:avLst/>
                    <a:gdLst>
                      <a:gd name="connsiteX0" fmla="*/ 22510 w 33282"/>
                      <a:gd name="connsiteY0" fmla="*/ 146394 h 146393"/>
                      <a:gd name="connsiteX1" fmla="*/ 0 w 33282"/>
                      <a:gd name="connsiteY1" fmla="*/ 142454 h 146393"/>
                      <a:gd name="connsiteX2" fmla="*/ 10853 w 33282"/>
                      <a:gd name="connsiteY2" fmla="*/ 0 h 146393"/>
                      <a:gd name="connsiteX3" fmla="*/ 33282 w 33282"/>
                      <a:gd name="connsiteY3" fmla="*/ 4100 h 146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82" h="146393">
                        <a:moveTo>
                          <a:pt x="22510" y="146394"/>
                        </a:moveTo>
                        <a:lnTo>
                          <a:pt x="0" y="142454"/>
                        </a:lnTo>
                        <a:lnTo>
                          <a:pt x="10853" y="0"/>
                        </a:lnTo>
                        <a:lnTo>
                          <a:pt x="33282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0" name="Freeform: Shape 829">
                    <a:extLst>
                      <a:ext uri="{FF2B5EF4-FFF2-40B4-BE49-F238E27FC236}">
                        <a16:creationId xmlns:a16="http://schemas.microsoft.com/office/drawing/2014/main" id="{C54BC205-BF5B-4367-8544-51C568C30DA2}"/>
                      </a:ext>
                    </a:extLst>
                  </p:cNvPr>
                  <p:cNvSpPr/>
                  <p:nvPr/>
                </p:nvSpPr>
                <p:spPr>
                  <a:xfrm>
                    <a:off x="11254440" y="1699013"/>
                    <a:ext cx="39633" cy="228795"/>
                  </a:xfrm>
                  <a:custGeom>
                    <a:avLst/>
                    <a:gdLst>
                      <a:gd name="connsiteX0" fmla="*/ 22510 w 39633"/>
                      <a:gd name="connsiteY0" fmla="*/ 228795 h 228795"/>
                      <a:gd name="connsiteX1" fmla="*/ 0 w 39633"/>
                      <a:gd name="connsiteY1" fmla="*/ 224695 h 228795"/>
                      <a:gd name="connsiteX2" fmla="*/ 17124 w 39633"/>
                      <a:gd name="connsiteY2" fmla="*/ 0 h 228795"/>
                      <a:gd name="connsiteX3" fmla="*/ 39633 w 39633"/>
                      <a:gd name="connsiteY3" fmla="*/ 4261 h 228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633" h="228795">
                        <a:moveTo>
                          <a:pt x="22510" y="228795"/>
                        </a:moveTo>
                        <a:lnTo>
                          <a:pt x="0" y="224695"/>
                        </a:lnTo>
                        <a:lnTo>
                          <a:pt x="17124" y="0"/>
                        </a:lnTo>
                        <a:lnTo>
                          <a:pt x="39633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1" name="Freeform: Shape 830">
                    <a:extLst>
                      <a:ext uri="{FF2B5EF4-FFF2-40B4-BE49-F238E27FC236}">
                        <a16:creationId xmlns:a16="http://schemas.microsoft.com/office/drawing/2014/main" id="{05FF627D-67D9-4FBD-926E-9959713081EA}"/>
                      </a:ext>
                    </a:extLst>
                  </p:cNvPr>
                  <p:cNvSpPr/>
                  <p:nvPr/>
                </p:nvSpPr>
                <p:spPr>
                  <a:xfrm>
                    <a:off x="11238443" y="1622802"/>
                    <a:ext cx="25403" cy="41964"/>
                  </a:xfrm>
                  <a:custGeom>
                    <a:avLst/>
                    <a:gdLst>
                      <a:gd name="connsiteX0" fmla="*/ 22590 w 25403"/>
                      <a:gd name="connsiteY0" fmla="*/ 41965 h 41964"/>
                      <a:gd name="connsiteX1" fmla="*/ 0 w 25403"/>
                      <a:gd name="connsiteY1" fmla="*/ 37704 h 41964"/>
                      <a:gd name="connsiteX2" fmla="*/ 2894 w 25403"/>
                      <a:gd name="connsiteY2" fmla="*/ 0 h 41964"/>
                      <a:gd name="connsiteX3" fmla="*/ 25404 w 25403"/>
                      <a:gd name="connsiteY3" fmla="*/ 4341 h 41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403" h="41964">
                        <a:moveTo>
                          <a:pt x="22590" y="41965"/>
                        </a:moveTo>
                        <a:lnTo>
                          <a:pt x="0" y="37704"/>
                        </a:lnTo>
                        <a:lnTo>
                          <a:pt x="2894" y="0"/>
                        </a:lnTo>
                        <a:lnTo>
                          <a:pt x="25404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2" name="Freeform: Shape 831">
                    <a:extLst>
                      <a:ext uri="{FF2B5EF4-FFF2-40B4-BE49-F238E27FC236}">
                        <a16:creationId xmlns:a16="http://schemas.microsoft.com/office/drawing/2014/main" id="{F8B38AA7-B2F2-449E-B32D-41B73464E42D}"/>
                      </a:ext>
                    </a:extLst>
                  </p:cNvPr>
                  <p:cNvSpPr/>
                  <p:nvPr/>
                </p:nvSpPr>
                <p:spPr>
                  <a:xfrm>
                    <a:off x="11206125" y="1576335"/>
                    <a:ext cx="25243" cy="38748"/>
                  </a:xfrm>
                  <a:custGeom>
                    <a:avLst/>
                    <a:gdLst>
                      <a:gd name="connsiteX0" fmla="*/ 22590 w 25243"/>
                      <a:gd name="connsiteY0" fmla="*/ 38749 h 38748"/>
                      <a:gd name="connsiteX1" fmla="*/ 0 w 25243"/>
                      <a:gd name="connsiteY1" fmla="*/ 34408 h 38748"/>
                      <a:gd name="connsiteX2" fmla="*/ 2573 w 25243"/>
                      <a:gd name="connsiteY2" fmla="*/ 0 h 38748"/>
                      <a:gd name="connsiteX3" fmla="*/ 25243 w 25243"/>
                      <a:gd name="connsiteY3" fmla="*/ 4341 h 38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43" h="38748">
                        <a:moveTo>
                          <a:pt x="22590" y="38749"/>
                        </a:moveTo>
                        <a:lnTo>
                          <a:pt x="0" y="34408"/>
                        </a:lnTo>
                        <a:lnTo>
                          <a:pt x="2573" y="0"/>
                        </a:lnTo>
                        <a:lnTo>
                          <a:pt x="25243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3" name="Freeform: Shape 832">
                    <a:extLst>
                      <a:ext uri="{FF2B5EF4-FFF2-40B4-BE49-F238E27FC236}">
                        <a16:creationId xmlns:a16="http://schemas.microsoft.com/office/drawing/2014/main" id="{95AB882B-FE7D-4AC8-B49F-CBF8C47D5381}"/>
                      </a:ext>
                    </a:extLst>
                  </p:cNvPr>
                  <p:cNvSpPr/>
                  <p:nvPr/>
                </p:nvSpPr>
                <p:spPr>
                  <a:xfrm>
                    <a:off x="11168180" y="1585018"/>
                    <a:ext cx="26287" cy="52576"/>
                  </a:xfrm>
                  <a:custGeom>
                    <a:avLst/>
                    <a:gdLst>
                      <a:gd name="connsiteX0" fmla="*/ 22671 w 26287"/>
                      <a:gd name="connsiteY0" fmla="*/ 52576 h 52576"/>
                      <a:gd name="connsiteX1" fmla="*/ 0 w 26287"/>
                      <a:gd name="connsiteY1" fmla="*/ 48235 h 52576"/>
                      <a:gd name="connsiteX2" fmla="*/ 3618 w 26287"/>
                      <a:gd name="connsiteY2" fmla="*/ 0 h 52576"/>
                      <a:gd name="connsiteX3" fmla="*/ 26288 w 26287"/>
                      <a:gd name="connsiteY3" fmla="*/ 4422 h 52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287" h="52576">
                        <a:moveTo>
                          <a:pt x="22671" y="52576"/>
                        </a:moveTo>
                        <a:lnTo>
                          <a:pt x="0" y="48235"/>
                        </a:lnTo>
                        <a:lnTo>
                          <a:pt x="3618" y="0"/>
                        </a:lnTo>
                        <a:lnTo>
                          <a:pt x="2628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4" name="Freeform: Shape 833">
                    <a:extLst>
                      <a:ext uri="{FF2B5EF4-FFF2-40B4-BE49-F238E27FC236}">
                        <a16:creationId xmlns:a16="http://schemas.microsoft.com/office/drawing/2014/main" id="{674117D6-D096-4F40-B08F-1D59C9F478A5}"/>
                      </a:ext>
                    </a:extLst>
                  </p:cNvPr>
                  <p:cNvSpPr/>
                  <p:nvPr/>
                </p:nvSpPr>
                <p:spPr>
                  <a:xfrm>
                    <a:off x="11123563" y="1672002"/>
                    <a:ext cx="28056" cy="74040"/>
                  </a:xfrm>
                  <a:custGeom>
                    <a:avLst/>
                    <a:gdLst>
                      <a:gd name="connsiteX0" fmla="*/ 22751 w 28056"/>
                      <a:gd name="connsiteY0" fmla="*/ 74041 h 74040"/>
                      <a:gd name="connsiteX1" fmla="*/ 0 w 28056"/>
                      <a:gd name="connsiteY1" fmla="*/ 69780 h 74040"/>
                      <a:gd name="connsiteX2" fmla="*/ 5306 w 28056"/>
                      <a:gd name="connsiteY2" fmla="*/ 0 h 74040"/>
                      <a:gd name="connsiteX3" fmla="*/ 28057 w 28056"/>
                      <a:gd name="connsiteY3" fmla="*/ 4341 h 74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6" h="74040">
                        <a:moveTo>
                          <a:pt x="22751" y="74041"/>
                        </a:moveTo>
                        <a:lnTo>
                          <a:pt x="0" y="69780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5" name="Freeform: Shape 834">
                    <a:extLst>
                      <a:ext uri="{FF2B5EF4-FFF2-40B4-BE49-F238E27FC236}">
                        <a16:creationId xmlns:a16="http://schemas.microsoft.com/office/drawing/2014/main" id="{E9D7C636-AE7C-468F-8087-3FA6B6046D4C}"/>
                      </a:ext>
                    </a:extLst>
                  </p:cNvPr>
                  <p:cNvSpPr/>
                  <p:nvPr/>
                </p:nvSpPr>
                <p:spPr>
                  <a:xfrm>
                    <a:off x="11090521" y="1628027"/>
                    <a:ext cx="28057" cy="73156"/>
                  </a:xfrm>
                  <a:custGeom>
                    <a:avLst/>
                    <a:gdLst>
                      <a:gd name="connsiteX0" fmla="*/ 22832 w 28057"/>
                      <a:gd name="connsiteY0" fmla="*/ 73157 h 73156"/>
                      <a:gd name="connsiteX1" fmla="*/ 0 w 28057"/>
                      <a:gd name="connsiteY1" fmla="*/ 68896 h 73156"/>
                      <a:gd name="connsiteX2" fmla="*/ 5306 w 28057"/>
                      <a:gd name="connsiteY2" fmla="*/ 0 h 73156"/>
                      <a:gd name="connsiteX3" fmla="*/ 28057 w 28057"/>
                      <a:gd name="connsiteY3" fmla="*/ 4341 h 73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7" h="73156">
                        <a:moveTo>
                          <a:pt x="22832" y="73157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6" name="Freeform: Shape 835">
                    <a:extLst>
                      <a:ext uri="{FF2B5EF4-FFF2-40B4-BE49-F238E27FC236}">
                        <a16:creationId xmlns:a16="http://schemas.microsoft.com/office/drawing/2014/main" id="{18113F59-F066-45D0-AA7E-C29A5912E214}"/>
                      </a:ext>
                    </a:extLst>
                  </p:cNvPr>
                  <p:cNvSpPr/>
                  <p:nvPr/>
                </p:nvSpPr>
                <p:spPr>
                  <a:xfrm>
                    <a:off x="11050969" y="1643382"/>
                    <a:ext cx="29986" cy="97756"/>
                  </a:xfrm>
                  <a:custGeom>
                    <a:avLst/>
                    <a:gdLst>
                      <a:gd name="connsiteX0" fmla="*/ 22911 w 29986"/>
                      <a:gd name="connsiteY0" fmla="*/ 97757 h 97756"/>
                      <a:gd name="connsiteX1" fmla="*/ 0 w 29986"/>
                      <a:gd name="connsiteY1" fmla="*/ 93496 h 97756"/>
                      <a:gd name="connsiteX2" fmla="*/ 7155 w 29986"/>
                      <a:gd name="connsiteY2" fmla="*/ 0 h 97756"/>
                      <a:gd name="connsiteX3" fmla="*/ 29986 w 29986"/>
                      <a:gd name="connsiteY3" fmla="*/ 4341 h 97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86" h="97756">
                        <a:moveTo>
                          <a:pt x="22911" y="97757"/>
                        </a:moveTo>
                        <a:lnTo>
                          <a:pt x="0" y="93496"/>
                        </a:lnTo>
                        <a:lnTo>
                          <a:pt x="7155" y="0"/>
                        </a:lnTo>
                        <a:lnTo>
                          <a:pt x="2998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7" name="Freeform: Shape 836">
                    <a:extLst>
                      <a:ext uri="{FF2B5EF4-FFF2-40B4-BE49-F238E27FC236}">
                        <a16:creationId xmlns:a16="http://schemas.microsoft.com/office/drawing/2014/main" id="{09D48138-04CC-431F-9F77-E35D8D2C200C}"/>
                      </a:ext>
                    </a:extLst>
                  </p:cNvPr>
                  <p:cNvSpPr/>
                  <p:nvPr/>
                </p:nvSpPr>
                <p:spPr>
                  <a:xfrm>
                    <a:off x="11004985" y="1787766"/>
                    <a:ext cx="28458" cy="76774"/>
                  </a:xfrm>
                  <a:custGeom>
                    <a:avLst/>
                    <a:gdLst>
                      <a:gd name="connsiteX0" fmla="*/ 22992 w 28458"/>
                      <a:gd name="connsiteY0" fmla="*/ 76774 h 76774"/>
                      <a:gd name="connsiteX1" fmla="*/ 0 w 28458"/>
                      <a:gd name="connsiteY1" fmla="*/ 72674 h 76774"/>
                      <a:gd name="connsiteX2" fmla="*/ 5547 w 28458"/>
                      <a:gd name="connsiteY2" fmla="*/ 0 h 76774"/>
                      <a:gd name="connsiteX3" fmla="*/ 28459 w 28458"/>
                      <a:gd name="connsiteY3" fmla="*/ 4180 h 76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458" h="76774">
                        <a:moveTo>
                          <a:pt x="22992" y="76774"/>
                        </a:moveTo>
                        <a:lnTo>
                          <a:pt x="0" y="72674"/>
                        </a:lnTo>
                        <a:lnTo>
                          <a:pt x="5547" y="0"/>
                        </a:lnTo>
                        <a:lnTo>
                          <a:pt x="2845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8" name="Freeform: Shape 837">
                    <a:extLst>
                      <a:ext uri="{FF2B5EF4-FFF2-40B4-BE49-F238E27FC236}">
                        <a16:creationId xmlns:a16="http://schemas.microsoft.com/office/drawing/2014/main" id="{3A10C115-5190-44B9-B719-6E94C4B45419}"/>
                      </a:ext>
                    </a:extLst>
                  </p:cNvPr>
                  <p:cNvSpPr/>
                  <p:nvPr/>
                </p:nvSpPr>
                <p:spPr>
                  <a:xfrm>
                    <a:off x="10964628" y="1846854"/>
                    <a:ext cx="27735" cy="65680"/>
                  </a:xfrm>
                  <a:custGeom>
                    <a:avLst/>
                    <a:gdLst>
                      <a:gd name="connsiteX0" fmla="*/ 22992 w 27735"/>
                      <a:gd name="connsiteY0" fmla="*/ 65680 h 65680"/>
                      <a:gd name="connsiteX1" fmla="*/ 0 w 27735"/>
                      <a:gd name="connsiteY1" fmla="*/ 61580 h 65680"/>
                      <a:gd name="connsiteX2" fmla="*/ 4663 w 27735"/>
                      <a:gd name="connsiteY2" fmla="*/ 0 h 65680"/>
                      <a:gd name="connsiteX3" fmla="*/ 27735 w 27735"/>
                      <a:gd name="connsiteY3" fmla="*/ 4180 h 65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35" h="65680">
                        <a:moveTo>
                          <a:pt x="22992" y="65680"/>
                        </a:moveTo>
                        <a:lnTo>
                          <a:pt x="0" y="61580"/>
                        </a:lnTo>
                        <a:lnTo>
                          <a:pt x="4663" y="0"/>
                        </a:lnTo>
                        <a:lnTo>
                          <a:pt x="27735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9" name="Freeform: Shape 838">
                    <a:extLst>
                      <a:ext uri="{FF2B5EF4-FFF2-40B4-BE49-F238E27FC236}">
                        <a16:creationId xmlns:a16="http://schemas.microsoft.com/office/drawing/2014/main" id="{F541BB6F-E441-4899-8857-B6B7EABD496C}"/>
                      </a:ext>
                    </a:extLst>
                  </p:cNvPr>
                  <p:cNvSpPr/>
                  <p:nvPr/>
                </p:nvSpPr>
                <p:spPr>
                  <a:xfrm>
                    <a:off x="10926522" y="1878448"/>
                    <a:ext cx="26690" cy="51048"/>
                  </a:xfrm>
                  <a:custGeom>
                    <a:avLst/>
                    <a:gdLst>
                      <a:gd name="connsiteX0" fmla="*/ 23072 w 26690"/>
                      <a:gd name="connsiteY0" fmla="*/ 51049 h 51048"/>
                      <a:gd name="connsiteX1" fmla="*/ 0 w 26690"/>
                      <a:gd name="connsiteY1" fmla="*/ 46949 h 51048"/>
                      <a:gd name="connsiteX2" fmla="*/ 3618 w 26690"/>
                      <a:gd name="connsiteY2" fmla="*/ 0 h 51048"/>
                      <a:gd name="connsiteX3" fmla="*/ 26690 w 26690"/>
                      <a:gd name="connsiteY3" fmla="*/ 4180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90" h="51048">
                        <a:moveTo>
                          <a:pt x="23072" y="51049"/>
                        </a:moveTo>
                        <a:lnTo>
                          <a:pt x="0" y="46949"/>
                        </a:lnTo>
                        <a:lnTo>
                          <a:pt x="3618" y="0"/>
                        </a:lnTo>
                        <a:lnTo>
                          <a:pt x="2669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B67F101A-603E-4CD6-BFBB-EC6E511555B9}"/>
                      </a:ext>
                    </a:extLst>
                  </p:cNvPr>
                  <p:cNvSpPr/>
                  <p:nvPr/>
                </p:nvSpPr>
                <p:spPr>
                  <a:xfrm>
                    <a:off x="10887130" y="1895169"/>
                    <a:ext cx="27896" cy="67207"/>
                  </a:xfrm>
                  <a:custGeom>
                    <a:avLst/>
                    <a:gdLst>
                      <a:gd name="connsiteX0" fmla="*/ 23153 w 27896"/>
                      <a:gd name="connsiteY0" fmla="*/ 67208 h 67207"/>
                      <a:gd name="connsiteX1" fmla="*/ 0 w 27896"/>
                      <a:gd name="connsiteY1" fmla="*/ 63108 h 67207"/>
                      <a:gd name="connsiteX2" fmla="*/ 4824 w 27896"/>
                      <a:gd name="connsiteY2" fmla="*/ 0 h 67207"/>
                      <a:gd name="connsiteX3" fmla="*/ 27896 w 27896"/>
                      <a:gd name="connsiteY3" fmla="*/ 4180 h 67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6" h="67207">
                        <a:moveTo>
                          <a:pt x="23153" y="67208"/>
                        </a:moveTo>
                        <a:lnTo>
                          <a:pt x="0" y="63108"/>
                        </a:lnTo>
                        <a:lnTo>
                          <a:pt x="4824" y="0"/>
                        </a:lnTo>
                        <a:lnTo>
                          <a:pt x="27896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D8F97483-49E4-4DB0-A0E0-28283394B9F6}"/>
                      </a:ext>
                    </a:extLst>
                  </p:cNvPr>
                  <p:cNvSpPr/>
                  <p:nvPr/>
                </p:nvSpPr>
                <p:spPr>
                  <a:xfrm>
                    <a:off x="10851999" y="1796529"/>
                    <a:ext cx="33603" cy="141650"/>
                  </a:xfrm>
                  <a:custGeom>
                    <a:avLst/>
                    <a:gdLst>
                      <a:gd name="connsiteX0" fmla="*/ 23153 w 33603"/>
                      <a:gd name="connsiteY0" fmla="*/ 141650 h 141650"/>
                      <a:gd name="connsiteX1" fmla="*/ 0 w 33603"/>
                      <a:gd name="connsiteY1" fmla="*/ 137550 h 141650"/>
                      <a:gd name="connsiteX2" fmla="*/ 10451 w 33603"/>
                      <a:gd name="connsiteY2" fmla="*/ 0 h 141650"/>
                      <a:gd name="connsiteX3" fmla="*/ 33604 w 33603"/>
                      <a:gd name="connsiteY3" fmla="*/ 4261 h 14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03" h="141650">
                        <a:moveTo>
                          <a:pt x="23153" y="141650"/>
                        </a:moveTo>
                        <a:lnTo>
                          <a:pt x="0" y="137550"/>
                        </a:lnTo>
                        <a:lnTo>
                          <a:pt x="10451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ACFA1F2A-F8AD-4580-9A90-F9EDEEAEB14C}"/>
                      </a:ext>
                    </a:extLst>
                  </p:cNvPr>
                  <p:cNvSpPr/>
                  <p:nvPr/>
                </p:nvSpPr>
                <p:spPr>
                  <a:xfrm>
                    <a:off x="10818797" y="1808989"/>
                    <a:ext cx="28860" cy="77256"/>
                  </a:xfrm>
                  <a:custGeom>
                    <a:avLst/>
                    <a:gdLst>
                      <a:gd name="connsiteX0" fmla="*/ 23314 w 28860"/>
                      <a:gd name="connsiteY0" fmla="*/ 77257 h 77256"/>
                      <a:gd name="connsiteX1" fmla="*/ 0 w 28860"/>
                      <a:gd name="connsiteY1" fmla="*/ 73076 h 77256"/>
                      <a:gd name="connsiteX2" fmla="*/ 5547 w 28860"/>
                      <a:gd name="connsiteY2" fmla="*/ 0 h 77256"/>
                      <a:gd name="connsiteX3" fmla="*/ 28861 w 28860"/>
                      <a:gd name="connsiteY3" fmla="*/ 4180 h 7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860" h="77256">
                        <a:moveTo>
                          <a:pt x="23314" y="77257"/>
                        </a:moveTo>
                        <a:lnTo>
                          <a:pt x="0" y="73076"/>
                        </a:lnTo>
                        <a:lnTo>
                          <a:pt x="5547" y="0"/>
                        </a:lnTo>
                        <a:lnTo>
                          <a:pt x="28861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3" name="Freeform: Shape 842">
                    <a:extLst>
                      <a:ext uri="{FF2B5EF4-FFF2-40B4-BE49-F238E27FC236}">
                        <a16:creationId xmlns:a16="http://schemas.microsoft.com/office/drawing/2014/main" id="{B49F9A1E-9A5B-436A-9736-28DFF5DE71E0}"/>
                      </a:ext>
                    </a:extLst>
                  </p:cNvPr>
                  <p:cNvSpPr/>
                  <p:nvPr/>
                </p:nvSpPr>
                <p:spPr>
                  <a:xfrm>
                    <a:off x="10777315" y="1886969"/>
                    <a:ext cx="27252" cy="56033"/>
                  </a:xfrm>
                  <a:custGeom>
                    <a:avLst/>
                    <a:gdLst>
                      <a:gd name="connsiteX0" fmla="*/ 23313 w 27252"/>
                      <a:gd name="connsiteY0" fmla="*/ 56033 h 56033"/>
                      <a:gd name="connsiteX1" fmla="*/ 0 w 27252"/>
                      <a:gd name="connsiteY1" fmla="*/ 51853 h 56033"/>
                      <a:gd name="connsiteX2" fmla="*/ 3939 w 27252"/>
                      <a:gd name="connsiteY2" fmla="*/ 0 h 56033"/>
                      <a:gd name="connsiteX3" fmla="*/ 27252 w 27252"/>
                      <a:gd name="connsiteY3" fmla="*/ 4180 h 5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252" h="56033">
                        <a:moveTo>
                          <a:pt x="23313" y="56033"/>
                        </a:moveTo>
                        <a:lnTo>
                          <a:pt x="0" y="51853"/>
                        </a:lnTo>
                        <a:lnTo>
                          <a:pt x="3939" y="0"/>
                        </a:lnTo>
                        <a:lnTo>
                          <a:pt x="2725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EBB8D478-8819-4A91-A4CA-ED30216ECF48}"/>
                      </a:ext>
                    </a:extLst>
                  </p:cNvPr>
                  <p:cNvSpPr/>
                  <p:nvPr/>
                </p:nvSpPr>
                <p:spPr>
                  <a:xfrm>
                    <a:off x="10736476" y="1924271"/>
                    <a:ext cx="28056" cy="65037"/>
                  </a:xfrm>
                  <a:custGeom>
                    <a:avLst/>
                    <a:gdLst>
                      <a:gd name="connsiteX0" fmla="*/ 23394 w 28056"/>
                      <a:gd name="connsiteY0" fmla="*/ 65037 h 65037"/>
                      <a:gd name="connsiteX1" fmla="*/ 0 w 28056"/>
                      <a:gd name="connsiteY1" fmla="*/ 60937 h 65037"/>
                      <a:gd name="connsiteX2" fmla="*/ 4663 w 28056"/>
                      <a:gd name="connsiteY2" fmla="*/ 0 h 65037"/>
                      <a:gd name="connsiteX3" fmla="*/ 28057 w 28056"/>
                      <a:gd name="connsiteY3" fmla="*/ 4180 h 65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6" h="65037">
                        <a:moveTo>
                          <a:pt x="23394" y="65037"/>
                        </a:moveTo>
                        <a:lnTo>
                          <a:pt x="0" y="60937"/>
                        </a:lnTo>
                        <a:lnTo>
                          <a:pt x="4663" y="0"/>
                        </a:lnTo>
                        <a:lnTo>
                          <a:pt x="2805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21665CD-CE7D-44AD-89E8-75AAA2668D50}"/>
                      </a:ext>
                    </a:extLst>
                  </p:cNvPr>
                  <p:cNvSpPr/>
                  <p:nvPr/>
                </p:nvSpPr>
                <p:spPr>
                  <a:xfrm>
                    <a:off x="10692260" y="1931748"/>
                    <a:ext cx="34327" cy="147358"/>
                  </a:xfrm>
                  <a:custGeom>
                    <a:avLst/>
                    <a:gdLst>
                      <a:gd name="connsiteX0" fmla="*/ 23474 w 34327"/>
                      <a:gd name="connsiteY0" fmla="*/ 147358 h 147358"/>
                      <a:gd name="connsiteX1" fmla="*/ 0 w 34327"/>
                      <a:gd name="connsiteY1" fmla="*/ 143339 h 147358"/>
                      <a:gd name="connsiteX2" fmla="*/ 10853 w 34327"/>
                      <a:gd name="connsiteY2" fmla="*/ 0 h 147358"/>
                      <a:gd name="connsiteX3" fmla="*/ 34327 w 34327"/>
                      <a:gd name="connsiteY3" fmla="*/ 4180 h 14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327" h="147358">
                        <a:moveTo>
                          <a:pt x="23474" y="147358"/>
                        </a:moveTo>
                        <a:lnTo>
                          <a:pt x="0" y="143339"/>
                        </a:lnTo>
                        <a:lnTo>
                          <a:pt x="10853" y="0"/>
                        </a:lnTo>
                        <a:lnTo>
                          <a:pt x="3432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7B15B093-C05C-4062-85BD-64274169968A}"/>
                      </a:ext>
                    </a:extLst>
                  </p:cNvPr>
                  <p:cNvSpPr/>
                  <p:nvPr/>
                </p:nvSpPr>
                <p:spPr>
                  <a:xfrm>
                    <a:off x="10661310" y="1919287"/>
                    <a:ext cx="28779" cy="72995"/>
                  </a:xfrm>
                  <a:custGeom>
                    <a:avLst/>
                    <a:gdLst>
                      <a:gd name="connsiteX0" fmla="*/ 23555 w 28779"/>
                      <a:gd name="connsiteY0" fmla="*/ 72996 h 72995"/>
                      <a:gd name="connsiteX1" fmla="*/ 0 w 28779"/>
                      <a:gd name="connsiteY1" fmla="*/ 68896 h 72995"/>
                      <a:gd name="connsiteX2" fmla="*/ 5306 w 28779"/>
                      <a:gd name="connsiteY2" fmla="*/ 0 h 72995"/>
                      <a:gd name="connsiteX3" fmla="*/ 28780 w 28779"/>
                      <a:gd name="connsiteY3" fmla="*/ 4100 h 72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779" h="72995">
                        <a:moveTo>
                          <a:pt x="23555" y="72996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780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4F85C41A-2A4B-4727-9783-BB834654C30E}"/>
                      </a:ext>
                    </a:extLst>
                  </p:cNvPr>
                  <p:cNvSpPr/>
                  <p:nvPr/>
                </p:nvSpPr>
                <p:spPr>
                  <a:xfrm>
                    <a:off x="10618139" y="1969773"/>
                    <a:ext cx="30548" cy="96631"/>
                  </a:xfrm>
                  <a:custGeom>
                    <a:avLst/>
                    <a:gdLst>
                      <a:gd name="connsiteX0" fmla="*/ 23555 w 30548"/>
                      <a:gd name="connsiteY0" fmla="*/ 96631 h 96631"/>
                      <a:gd name="connsiteX1" fmla="*/ 0 w 30548"/>
                      <a:gd name="connsiteY1" fmla="*/ 92611 h 96631"/>
                      <a:gd name="connsiteX2" fmla="*/ 6994 w 30548"/>
                      <a:gd name="connsiteY2" fmla="*/ 0 h 96631"/>
                      <a:gd name="connsiteX3" fmla="*/ 30549 w 30548"/>
                      <a:gd name="connsiteY3" fmla="*/ 4100 h 96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8" h="96631">
                        <a:moveTo>
                          <a:pt x="23555" y="96631"/>
                        </a:moveTo>
                        <a:lnTo>
                          <a:pt x="0" y="92611"/>
                        </a:lnTo>
                        <a:lnTo>
                          <a:pt x="6994" y="0"/>
                        </a:lnTo>
                        <a:lnTo>
                          <a:pt x="3054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8" name="Freeform: Shape 847">
                    <a:extLst>
                      <a:ext uri="{FF2B5EF4-FFF2-40B4-BE49-F238E27FC236}">
                        <a16:creationId xmlns:a16="http://schemas.microsoft.com/office/drawing/2014/main" id="{6C11945A-9372-4030-A6D6-443BF94307E1}"/>
                      </a:ext>
                    </a:extLst>
                  </p:cNvPr>
                  <p:cNvSpPr/>
                  <p:nvPr/>
                </p:nvSpPr>
                <p:spPr>
                  <a:xfrm>
                    <a:off x="10576898" y="2000000"/>
                    <a:ext cx="31915" cy="112709"/>
                  </a:xfrm>
                  <a:custGeom>
                    <a:avLst/>
                    <a:gdLst>
                      <a:gd name="connsiteX0" fmla="*/ 23635 w 31915"/>
                      <a:gd name="connsiteY0" fmla="*/ 112709 h 112709"/>
                      <a:gd name="connsiteX1" fmla="*/ 0 w 31915"/>
                      <a:gd name="connsiteY1" fmla="*/ 108690 h 112709"/>
                      <a:gd name="connsiteX2" fmla="*/ 8280 w 31915"/>
                      <a:gd name="connsiteY2" fmla="*/ 0 h 112709"/>
                      <a:gd name="connsiteX3" fmla="*/ 31915 w 31915"/>
                      <a:gd name="connsiteY3" fmla="*/ 4100 h 11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915" h="112709">
                        <a:moveTo>
                          <a:pt x="23635" y="112709"/>
                        </a:moveTo>
                        <a:lnTo>
                          <a:pt x="0" y="108690"/>
                        </a:lnTo>
                        <a:lnTo>
                          <a:pt x="8280" y="0"/>
                        </a:lnTo>
                        <a:lnTo>
                          <a:pt x="31915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9" name="Freeform: Shape 848">
                    <a:extLst>
                      <a:ext uri="{FF2B5EF4-FFF2-40B4-BE49-F238E27FC236}">
                        <a16:creationId xmlns:a16="http://schemas.microsoft.com/office/drawing/2014/main" id="{D41C075F-598E-438B-A557-4E554F8E39AA}"/>
                      </a:ext>
                    </a:extLst>
                  </p:cNvPr>
                  <p:cNvSpPr/>
                  <p:nvPr/>
                </p:nvSpPr>
                <p:spPr>
                  <a:xfrm>
                    <a:off x="10543535" y="1937455"/>
                    <a:ext cx="32237" cy="116166"/>
                  </a:xfrm>
                  <a:custGeom>
                    <a:avLst/>
                    <a:gdLst>
                      <a:gd name="connsiteX0" fmla="*/ 23716 w 32237"/>
                      <a:gd name="connsiteY0" fmla="*/ 116166 h 116166"/>
                      <a:gd name="connsiteX1" fmla="*/ 0 w 32237"/>
                      <a:gd name="connsiteY1" fmla="*/ 112147 h 116166"/>
                      <a:gd name="connsiteX2" fmla="*/ 8522 w 32237"/>
                      <a:gd name="connsiteY2" fmla="*/ 0 h 116166"/>
                      <a:gd name="connsiteX3" fmla="*/ 32237 w 32237"/>
                      <a:gd name="connsiteY3" fmla="*/ 4100 h 11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116166">
                        <a:moveTo>
                          <a:pt x="23716" y="116166"/>
                        </a:moveTo>
                        <a:lnTo>
                          <a:pt x="0" y="112147"/>
                        </a:lnTo>
                        <a:lnTo>
                          <a:pt x="8522" y="0"/>
                        </a:lnTo>
                        <a:lnTo>
                          <a:pt x="32237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0" name="Freeform: Shape 849">
                    <a:extLst>
                      <a:ext uri="{FF2B5EF4-FFF2-40B4-BE49-F238E27FC236}">
                        <a16:creationId xmlns:a16="http://schemas.microsoft.com/office/drawing/2014/main" id="{0081FD22-CF33-4403-A171-BB08841EDB41}"/>
                      </a:ext>
                    </a:extLst>
                  </p:cNvPr>
                  <p:cNvSpPr/>
                  <p:nvPr/>
                </p:nvSpPr>
                <p:spPr>
                  <a:xfrm>
                    <a:off x="10518212" y="1754725"/>
                    <a:ext cx="33604" cy="134254"/>
                  </a:xfrm>
                  <a:custGeom>
                    <a:avLst/>
                    <a:gdLst>
                      <a:gd name="connsiteX0" fmla="*/ 23716 w 33604"/>
                      <a:gd name="connsiteY0" fmla="*/ 134254 h 134254"/>
                      <a:gd name="connsiteX1" fmla="*/ 0 w 33604"/>
                      <a:gd name="connsiteY1" fmla="*/ 130074 h 134254"/>
                      <a:gd name="connsiteX2" fmla="*/ 9889 w 33604"/>
                      <a:gd name="connsiteY2" fmla="*/ 0 h 134254"/>
                      <a:gd name="connsiteX3" fmla="*/ 33604 w 33604"/>
                      <a:gd name="connsiteY3" fmla="*/ 4261 h 13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04" h="134254">
                        <a:moveTo>
                          <a:pt x="23716" y="134254"/>
                        </a:moveTo>
                        <a:lnTo>
                          <a:pt x="0" y="130074"/>
                        </a:lnTo>
                        <a:lnTo>
                          <a:pt x="9889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1" name="Freeform: Shape 850">
                    <a:extLst>
                      <a:ext uri="{FF2B5EF4-FFF2-40B4-BE49-F238E27FC236}">
                        <a16:creationId xmlns:a16="http://schemas.microsoft.com/office/drawing/2014/main" id="{20419517-BB81-4780-829F-D8DB93676B70}"/>
                      </a:ext>
                    </a:extLst>
                  </p:cNvPr>
                  <p:cNvSpPr/>
                  <p:nvPr/>
                </p:nvSpPr>
                <p:spPr>
                  <a:xfrm>
                    <a:off x="10473032" y="1855938"/>
                    <a:ext cx="33201" cy="127179"/>
                  </a:xfrm>
                  <a:custGeom>
                    <a:avLst/>
                    <a:gdLst>
                      <a:gd name="connsiteX0" fmla="*/ 23796 w 33201"/>
                      <a:gd name="connsiteY0" fmla="*/ 127180 h 127179"/>
                      <a:gd name="connsiteX1" fmla="*/ 0 w 33201"/>
                      <a:gd name="connsiteY1" fmla="*/ 122999 h 127179"/>
                      <a:gd name="connsiteX2" fmla="*/ 9326 w 33201"/>
                      <a:gd name="connsiteY2" fmla="*/ 0 h 127179"/>
                      <a:gd name="connsiteX3" fmla="*/ 33202 w 33201"/>
                      <a:gd name="connsiteY3" fmla="*/ 4180 h 127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01" h="127179">
                        <a:moveTo>
                          <a:pt x="23796" y="127180"/>
                        </a:moveTo>
                        <a:lnTo>
                          <a:pt x="0" y="122999"/>
                        </a:lnTo>
                        <a:lnTo>
                          <a:pt x="9326" y="0"/>
                        </a:lnTo>
                        <a:lnTo>
                          <a:pt x="3320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2" name="Freeform: Shape 851">
                    <a:extLst>
                      <a:ext uri="{FF2B5EF4-FFF2-40B4-BE49-F238E27FC236}">
                        <a16:creationId xmlns:a16="http://schemas.microsoft.com/office/drawing/2014/main" id="{E861A81D-49C4-4E9D-9FC7-EC769EAAC82B}"/>
                      </a:ext>
                    </a:extLst>
                  </p:cNvPr>
                  <p:cNvSpPr/>
                  <p:nvPr/>
                </p:nvSpPr>
                <p:spPr>
                  <a:xfrm>
                    <a:off x="10426324" y="1980465"/>
                    <a:ext cx="32398" cy="115201"/>
                  </a:xfrm>
                  <a:custGeom>
                    <a:avLst/>
                    <a:gdLst>
                      <a:gd name="connsiteX0" fmla="*/ 23957 w 32398"/>
                      <a:gd name="connsiteY0" fmla="*/ 115202 h 115201"/>
                      <a:gd name="connsiteX1" fmla="*/ 0 w 32398"/>
                      <a:gd name="connsiteY1" fmla="*/ 111182 h 115201"/>
                      <a:gd name="connsiteX2" fmla="*/ 8441 w 32398"/>
                      <a:gd name="connsiteY2" fmla="*/ 0 h 115201"/>
                      <a:gd name="connsiteX3" fmla="*/ 32398 w 32398"/>
                      <a:gd name="connsiteY3" fmla="*/ 4100 h 11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98" h="115201">
                        <a:moveTo>
                          <a:pt x="23957" y="115202"/>
                        </a:moveTo>
                        <a:lnTo>
                          <a:pt x="0" y="111182"/>
                        </a:lnTo>
                        <a:lnTo>
                          <a:pt x="8441" y="0"/>
                        </a:lnTo>
                        <a:lnTo>
                          <a:pt x="32398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3" name="Freeform: Shape 852">
                    <a:extLst>
                      <a:ext uri="{FF2B5EF4-FFF2-40B4-BE49-F238E27FC236}">
                        <a16:creationId xmlns:a16="http://schemas.microsoft.com/office/drawing/2014/main" id="{8BB7205C-634B-409D-A665-ABB9B8CA066A}"/>
                      </a:ext>
                    </a:extLst>
                  </p:cNvPr>
                  <p:cNvSpPr/>
                  <p:nvPr/>
                </p:nvSpPr>
                <p:spPr>
                  <a:xfrm>
                    <a:off x="10381224" y="2120347"/>
                    <a:ext cx="28699" cy="65921"/>
                  </a:xfrm>
                  <a:custGeom>
                    <a:avLst/>
                    <a:gdLst>
                      <a:gd name="connsiteX0" fmla="*/ 23957 w 28699"/>
                      <a:gd name="connsiteY0" fmla="*/ 65921 h 65921"/>
                      <a:gd name="connsiteX1" fmla="*/ 0 w 28699"/>
                      <a:gd name="connsiteY1" fmla="*/ 61902 h 65921"/>
                      <a:gd name="connsiteX2" fmla="*/ 4743 w 28699"/>
                      <a:gd name="connsiteY2" fmla="*/ 0 h 65921"/>
                      <a:gd name="connsiteX3" fmla="*/ 28700 w 28699"/>
                      <a:gd name="connsiteY3" fmla="*/ 4020 h 65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699" h="65921">
                        <a:moveTo>
                          <a:pt x="23957" y="65921"/>
                        </a:moveTo>
                        <a:lnTo>
                          <a:pt x="0" y="61902"/>
                        </a:lnTo>
                        <a:lnTo>
                          <a:pt x="4743" y="0"/>
                        </a:lnTo>
                        <a:lnTo>
                          <a:pt x="2870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4" name="Freeform: Shape 853">
                    <a:extLst>
                      <a:ext uri="{FF2B5EF4-FFF2-40B4-BE49-F238E27FC236}">
                        <a16:creationId xmlns:a16="http://schemas.microsoft.com/office/drawing/2014/main" id="{13C08EAC-22B3-409D-99A7-6B2695EA61D1}"/>
                      </a:ext>
                    </a:extLst>
                  </p:cNvPr>
                  <p:cNvSpPr/>
                  <p:nvPr/>
                </p:nvSpPr>
                <p:spPr>
                  <a:xfrm>
                    <a:off x="10351640" y="1823219"/>
                    <a:ext cx="42607" cy="248651"/>
                  </a:xfrm>
                  <a:custGeom>
                    <a:avLst/>
                    <a:gdLst>
                      <a:gd name="connsiteX0" fmla="*/ 24037 w 42607"/>
                      <a:gd name="connsiteY0" fmla="*/ 248652 h 248651"/>
                      <a:gd name="connsiteX1" fmla="*/ 0 w 42607"/>
                      <a:gd name="connsiteY1" fmla="*/ 244552 h 248651"/>
                      <a:gd name="connsiteX2" fmla="*/ 18570 w 42607"/>
                      <a:gd name="connsiteY2" fmla="*/ 0 h 248651"/>
                      <a:gd name="connsiteX3" fmla="*/ 42608 w 42607"/>
                      <a:gd name="connsiteY3" fmla="*/ 4261 h 248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607" h="248651">
                        <a:moveTo>
                          <a:pt x="24037" y="248652"/>
                        </a:moveTo>
                        <a:lnTo>
                          <a:pt x="0" y="244552"/>
                        </a:lnTo>
                        <a:lnTo>
                          <a:pt x="18570" y="0"/>
                        </a:lnTo>
                        <a:lnTo>
                          <a:pt x="42608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5" name="Freeform: Shape 854">
                    <a:extLst>
                      <a:ext uri="{FF2B5EF4-FFF2-40B4-BE49-F238E27FC236}">
                        <a16:creationId xmlns:a16="http://schemas.microsoft.com/office/drawing/2014/main" id="{B655E93E-E4A2-471E-8564-8F1F68AAF64E}"/>
                      </a:ext>
                    </a:extLst>
                  </p:cNvPr>
                  <p:cNvSpPr/>
                  <p:nvPr/>
                </p:nvSpPr>
                <p:spPr>
                  <a:xfrm>
                    <a:off x="10333873" y="1563794"/>
                    <a:ext cx="41723" cy="236352"/>
                  </a:xfrm>
                  <a:custGeom>
                    <a:avLst/>
                    <a:gdLst>
                      <a:gd name="connsiteX0" fmla="*/ 24118 w 41723"/>
                      <a:gd name="connsiteY0" fmla="*/ 236352 h 236352"/>
                      <a:gd name="connsiteX1" fmla="*/ 0 w 41723"/>
                      <a:gd name="connsiteY1" fmla="*/ 232011 h 236352"/>
                      <a:gd name="connsiteX2" fmla="*/ 17606 w 41723"/>
                      <a:gd name="connsiteY2" fmla="*/ 0 h 236352"/>
                      <a:gd name="connsiteX3" fmla="*/ 41723 w 41723"/>
                      <a:gd name="connsiteY3" fmla="*/ 4502 h 236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23" h="236352">
                        <a:moveTo>
                          <a:pt x="24118" y="236352"/>
                        </a:moveTo>
                        <a:lnTo>
                          <a:pt x="0" y="232011"/>
                        </a:lnTo>
                        <a:lnTo>
                          <a:pt x="17606" y="0"/>
                        </a:lnTo>
                        <a:lnTo>
                          <a:pt x="41723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6" name="Freeform: Shape 855">
                    <a:extLst>
                      <a:ext uri="{FF2B5EF4-FFF2-40B4-BE49-F238E27FC236}">
                        <a16:creationId xmlns:a16="http://schemas.microsoft.com/office/drawing/2014/main" id="{A2EFC6C1-E08D-4354-9C67-07492581B922}"/>
                      </a:ext>
                    </a:extLst>
                  </p:cNvPr>
                  <p:cNvSpPr/>
                  <p:nvPr/>
                </p:nvSpPr>
                <p:spPr>
                  <a:xfrm>
                    <a:off x="10310480" y="1546590"/>
                    <a:ext cx="27895" cy="54827"/>
                  </a:xfrm>
                  <a:custGeom>
                    <a:avLst/>
                    <a:gdLst>
                      <a:gd name="connsiteX0" fmla="*/ 24118 w 27895"/>
                      <a:gd name="connsiteY0" fmla="*/ 54827 h 54827"/>
                      <a:gd name="connsiteX1" fmla="*/ 0 w 27895"/>
                      <a:gd name="connsiteY1" fmla="*/ 50325 h 54827"/>
                      <a:gd name="connsiteX2" fmla="*/ 3778 w 27895"/>
                      <a:gd name="connsiteY2" fmla="*/ 0 h 54827"/>
                      <a:gd name="connsiteX3" fmla="*/ 27896 w 27895"/>
                      <a:gd name="connsiteY3" fmla="*/ 4502 h 54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5" h="54827">
                        <a:moveTo>
                          <a:pt x="24118" y="54827"/>
                        </a:moveTo>
                        <a:lnTo>
                          <a:pt x="0" y="50325"/>
                        </a:lnTo>
                        <a:lnTo>
                          <a:pt x="3778" y="0"/>
                        </a:lnTo>
                        <a:lnTo>
                          <a:pt x="27896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7" name="Freeform: Shape 856">
                    <a:extLst>
                      <a:ext uri="{FF2B5EF4-FFF2-40B4-BE49-F238E27FC236}">
                        <a16:creationId xmlns:a16="http://schemas.microsoft.com/office/drawing/2014/main" id="{F8D6B3E1-0A39-453C-B121-3CF63B4A7257}"/>
                      </a:ext>
                    </a:extLst>
                  </p:cNvPr>
                  <p:cNvSpPr/>
                  <p:nvPr/>
                </p:nvSpPr>
                <p:spPr>
                  <a:xfrm>
                    <a:off x="10265621" y="1572396"/>
                    <a:ext cx="32237" cy="109976"/>
                  </a:xfrm>
                  <a:custGeom>
                    <a:avLst/>
                    <a:gdLst>
                      <a:gd name="connsiteX0" fmla="*/ 24278 w 32237"/>
                      <a:gd name="connsiteY0" fmla="*/ 109976 h 109976"/>
                      <a:gd name="connsiteX1" fmla="*/ 0 w 32237"/>
                      <a:gd name="connsiteY1" fmla="*/ 105555 h 109976"/>
                      <a:gd name="connsiteX2" fmla="*/ 8039 w 32237"/>
                      <a:gd name="connsiteY2" fmla="*/ 0 h 109976"/>
                      <a:gd name="connsiteX3" fmla="*/ 32237 w 32237"/>
                      <a:gd name="connsiteY3" fmla="*/ 4502 h 109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109976">
                        <a:moveTo>
                          <a:pt x="24278" y="109976"/>
                        </a:moveTo>
                        <a:lnTo>
                          <a:pt x="0" y="105555"/>
                        </a:lnTo>
                        <a:lnTo>
                          <a:pt x="8039" y="0"/>
                        </a:lnTo>
                        <a:lnTo>
                          <a:pt x="32237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8" name="Freeform: Shape 857">
                    <a:extLst>
                      <a:ext uri="{FF2B5EF4-FFF2-40B4-BE49-F238E27FC236}">
                        <a16:creationId xmlns:a16="http://schemas.microsoft.com/office/drawing/2014/main" id="{09077E3E-1679-4160-9308-A1C453D0FED9}"/>
                      </a:ext>
                    </a:extLst>
                  </p:cNvPr>
                  <p:cNvSpPr/>
                  <p:nvPr/>
                </p:nvSpPr>
                <p:spPr>
                  <a:xfrm>
                    <a:off x="10229605" y="1523437"/>
                    <a:ext cx="33282" cy="122999"/>
                  </a:xfrm>
                  <a:custGeom>
                    <a:avLst/>
                    <a:gdLst>
                      <a:gd name="connsiteX0" fmla="*/ 24278 w 33282"/>
                      <a:gd name="connsiteY0" fmla="*/ 123000 h 122999"/>
                      <a:gd name="connsiteX1" fmla="*/ 0 w 33282"/>
                      <a:gd name="connsiteY1" fmla="*/ 118578 h 122999"/>
                      <a:gd name="connsiteX2" fmla="*/ 9004 w 33282"/>
                      <a:gd name="connsiteY2" fmla="*/ 0 h 122999"/>
                      <a:gd name="connsiteX3" fmla="*/ 33282 w 33282"/>
                      <a:gd name="connsiteY3" fmla="*/ 4582 h 122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82" h="122999">
                        <a:moveTo>
                          <a:pt x="24278" y="123000"/>
                        </a:moveTo>
                        <a:lnTo>
                          <a:pt x="0" y="118578"/>
                        </a:lnTo>
                        <a:lnTo>
                          <a:pt x="9004" y="0"/>
                        </a:lnTo>
                        <a:lnTo>
                          <a:pt x="33282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9" name="Freeform: Shape 858">
                    <a:extLst>
                      <a:ext uri="{FF2B5EF4-FFF2-40B4-BE49-F238E27FC236}">
                        <a16:creationId xmlns:a16="http://schemas.microsoft.com/office/drawing/2014/main" id="{0439EDD8-41C9-408C-97D5-BE7028184911}"/>
                      </a:ext>
                    </a:extLst>
                  </p:cNvPr>
                  <p:cNvSpPr/>
                  <p:nvPr/>
                </p:nvSpPr>
                <p:spPr>
                  <a:xfrm>
                    <a:off x="10202191" y="1440714"/>
                    <a:ext cx="28217" cy="55872"/>
                  </a:xfrm>
                  <a:custGeom>
                    <a:avLst/>
                    <a:gdLst>
                      <a:gd name="connsiteX0" fmla="*/ 24359 w 28217"/>
                      <a:gd name="connsiteY0" fmla="*/ 55872 h 55872"/>
                      <a:gd name="connsiteX1" fmla="*/ 0 w 28217"/>
                      <a:gd name="connsiteY1" fmla="*/ 51290 h 55872"/>
                      <a:gd name="connsiteX2" fmla="*/ 3859 w 28217"/>
                      <a:gd name="connsiteY2" fmla="*/ 0 h 55872"/>
                      <a:gd name="connsiteX3" fmla="*/ 28218 w 28217"/>
                      <a:gd name="connsiteY3" fmla="*/ 4663 h 55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217" h="55872">
                        <a:moveTo>
                          <a:pt x="24359" y="55872"/>
                        </a:moveTo>
                        <a:lnTo>
                          <a:pt x="0" y="51290"/>
                        </a:lnTo>
                        <a:lnTo>
                          <a:pt x="3859" y="0"/>
                        </a:lnTo>
                        <a:lnTo>
                          <a:pt x="28218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0" name="Freeform: Shape 859">
                    <a:extLst>
                      <a:ext uri="{FF2B5EF4-FFF2-40B4-BE49-F238E27FC236}">
                        <a16:creationId xmlns:a16="http://schemas.microsoft.com/office/drawing/2014/main" id="{C1A7D035-93E1-4939-9813-2AFB57E55E3A}"/>
                      </a:ext>
                    </a:extLst>
                  </p:cNvPr>
                  <p:cNvSpPr/>
                  <p:nvPr/>
                </p:nvSpPr>
                <p:spPr>
                  <a:xfrm>
                    <a:off x="10154841" y="1517810"/>
                    <a:ext cx="30870" cy="89556"/>
                  </a:xfrm>
                  <a:custGeom>
                    <a:avLst/>
                    <a:gdLst>
                      <a:gd name="connsiteX0" fmla="*/ 24358 w 30870"/>
                      <a:gd name="connsiteY0" fmla="*/ 89557 h 89556"/>
                      <a:gd name="connsiteX1" fmla="*/ 0 w 30870"/>
                      <a:gd name="connsiteY1" fmla="*/ 85055 h 89556"/>
                      <a:gd name="connsiteX2" fmla="*/ 6431 w 30870"/>
                      <a:gd name="connsiteY2" fmla="*/ 0 h 89556"/>
                      <a:gd name="connsiteX3" fmla="*/ 30870 w 30870"/>
                      <a:gd name="connsiteY3" fmla="*/ 4582 h 89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870" h="89556">
                        <a:moveTo>
                          <a:pt x="24358" y="89557"/>
                        </a:moveTo>
                        <a:lnTo>
                          <a:pt x="0" y="85055"/>
                        </a:lnTo>
                        <a:lnTo>
                          <a:pt x="6431" y="0"/>
                        </a:lnTo>
                        <a:lnTo>
                          <a:pt x="30870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1" name="Freeform: Shape 860">
                    <a:extLst>
                      <a:ext uri="{FF2B5EF4-FFF2-40B4-BE49-F238E27FC236}">
                        <a16:creationId xmlns:a16="http://schemas.microsoft.com/office/drawing/2014/main" id="{3C3E3068-388C-48A9-A47E-60A29E83AA0D}"/>
                      </a:ext>
                    </a:extLst>
                  </p:cNvPr>
                  <p:cNvSpPr/>
                  <p:nvPr/>
                </p:nvSpPr>
                <p:spPr>
                  <a:xfrm>
                    <a:off x="10111027" y="1614039"/>
                    <a:ext cx="28378" cy="55148"/>
                  </a:xfrm>
                  <a:custGeom>
                    <a:avLst/>
                    <a:gdLst>
                      <a:gd name="connsiteX0" fmla="*/ 24519 w 28378"/>
                      <a:gd name="connsiteY0" fmla="*/ 55149 h 55148"/>
                      <a:gd name="connsiteX1" fmla="*/ 0 w 28378"/>
                      <a:gd name="connsiteY1" fmla="*/ 50647 h 55148"/>
                      <a:gd name="connsiteX2" fmla="*/ 3859 w 28378"/>
                      <a:gd name="connsiteY2" fmla="*/ 0 h 55148"/>
                      <a:gd name="connsiteX3" fmla="*/ 28378 w 28378"/>
                      <a:gd name="connsiteY3" fmla="*/ 4502 h 55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378" h="55148">
                        <a:moveTo>
                          <a:pt x="24519" y="55149"/>
                        </a:moveTo>
                        <a:lnTo>
                          <a:pt x="0" y="50647"/>
                        </a:lnTo>
                        <a:lnTo>
                          <a:pt x="3859" y="0"/>
                        </a:lnTo>
                        <a:lnTo>
                          <a:pt x="2837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2" name="Freeform: Shape 861">
                    <a:extLst>
                      <a:ext uri="{FF2B5EF4-FFF2-40B4-BE49-F238E27FC236}">
                        <a16:creationId xmlns:a16="http://schemas.microsoft.com/office/drawing/2014/main" id="{7524B11D-89A6-4DDD-9792-F79779332207}"/>
                      </a:ext>
                    </a:extLst>
                  </p:cNvPr>
                  <p:cNvSpPr/>
                  <p:nvPr/>
                </p:nvSpPr>
                <p:spPr>
                  <a:xfrm>
                    <a:off x="10075735" y="1524241"/>
                    <a:ext cx="31353" cy="93897"/>
                  </a:xfrm>
                  <a:custGeom>
                    <a:avLst/>
                    <a:gdLst>
                      <a:gd name="connsiteX0" fmla="*/ 24600 w 31353"/>
                      <a:gd name="connsiteY0" fmla="*/ 93898 h 93897"/>
                      <a:gd name="connsiteX1" fmla="*/ 0 w 31353"/>
                      <a:gd name="connsiteY1" fmla="*/ 89396 h 93897"/>
                      <a:gd name="connsiteX2" fmla="*/ 6833 w 31353"/>
                      <a:gd name="connsiteY2" fmla="*/ 0 h 93897"/>
                      <a:gd name="connsiteX3" fmla="*/ 31353 w 31353"/>
                      <a:gd name="connsiteY3" fmla="*/ 4663 h 9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353" h="93897">
                        <a:moveTo>
                          <a:pt x="24600" y="93898"/>
                        </a:moveTo>
                        <a:lnTo>
                          <a:pt x="0" y="89396"/>
                        </a:lnTo>
                        <a:lnTo>
                          <a:pt x="6833" y="0"/>
                        </a:lnTo>
                        <a:lnTo>
                          <a:pt x="31353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3" name="Freeform: Shape 862">
                    <a:extLst>
                      <a:ext uri="{FF2B5EF4-FFF2-40B4-BE49-F238E27FC236}">
                        <a16:creationId xmlns:a16="http://schemas.microsoft.com/office/drawing/2014/main" id="{1D379300-9A8A-4F6D-9649-88DD80FAA511}"/>
                      </a:ext>
                    </a:extLst>
                  </p:cNvPr>
                  <p:cNvSpPr/>
                  <p:nvPr/>
                </p:nvSpPr>
                <p:spPr>
                  <a:xfrm>
                    <a:off x="10032645" y="1588233"/>
                    <a:ext cx="30387" cy="80713"/>
                  </a:xfrm>
                  <a:custGeom>
                    <a:avLst/>
                    <a:gdLst>
                      <a:gd name="connsiteX0" fmla="*/ 24600 w 30387"/>
                      <a:gd name="connsiteY0" fmla="*/ 80713 h 80713"/>
                      <a:gd name="connsiteX1" fmla="*/ 0 w 30387"/>
                      <a:gd name="connsiteY1" fmla="*/ 76292 h 80713"/>
                      <a:gd name="connsiteX2" fmla="*/ 5788 w 30387"/>
                      <a:gd name="connsiteY2" fmla="*/ 0 h 80713"/>
                      <a:gd name="connsiteX3" fmla="*/ 30388 w 30387"/>
                      <a:gd name="connsiteY3" fmla="*/ 4502 h 80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87" h="80713">
                        <a:moveTo>
                          <a:pt x="24600" y="80713"/>
                        </a:moveTo>
                        <a:lnTo>
                          <a:pt x="0" y="76292"/>
                        </a:lnTo>
                        <a:lnTo>
                          <a:pt x="5788" y="0"/>
                        </a:lnTo>
                        <a:lnTo>
                          <a:pt x="3038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4" name="Freeform: Shape 863">
                    <a:extLst>
                      <a:ext uri="{FF2B5EF4-FFF2-40B4-BE49-F238E27FC236}">
                        <a16:creationId xmlns:a16="http://schemas.microsoft.com/office/drawing/2014/main" id="{DD8BAC6E-09D9-4546-8DE4-6860079D4462}"/>
                      </a:ext>
                    </a:extLst>
                  </p:cNvPr>
                  <p:cNvSpPr/>
                  <p:nvPr/>
                </p:nvSpPr>
                <p:spPr>
                  <a:xfrm>
                    <a:off x="9987947" y="1628590"/>
                    <a:ext cx="32719" cy="109654"/>
                  </a:xfrm>
                  <a:custGeom>
                    <a:avLst/>
                    <a:gdLst>
                      <a:gd name="connsiteX0" fmla="*/ 24680 w 32719"/>
                      <a:gd name="connsiteY0" fmla="*/ 109654 h 109654"/>
                      <a:gd name="connsiteX1" fmla="*/ 0 w 32719"/>
                      <a:gd name="connsiteY1" fmla="*/ 105233 h 109654"/>
                      <a:gd name="connsiteX2" fmla="*/ 8039 w 32719"/>
                      <a:gd name="connsiteY2" fmla="*/ 0 h 109654"/>
                      <a:gd name="connsiteX3" fmla="*/ 32720 w 32719"/>
                      <a:gd name="connsiteY3" fmla="*/ 4502 h 109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719" h="109654">
                        <a:moveTo>
                          <a:pt x="24680" y="109654"/>
                        </a:moveTo>
                        <a:lnTo>
                          <a:pt x="0" y="105233"/>
                        </a:lnTo>
                        <a:lnTo>
                          <a:pt x="8039" y="0"/>
                        </a:lnTo>
                        <a:lnTo>
                          <a:pt x="32720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5" name="Freeform: Shape 864">
                    <a:extLst>
                      <a:ext uri="{FF2B5EF4-FFF2-40B4-BE49-F238E27FC236}">
                        <a16:creationId xmlns:a16="http://schemas.microsoft.com/office/drawing/2014/main" id="{93B8786E-3275-48D1-B78D-CC87D02B6AD1}"/>
                      </a:ext>
                    </a:extLst>
                  </p:cNvPr>
                  <p:cNvSpPr/>
                  <p:nvPr/>
                </p:nvSpPr>
                <p:spPr>
                  <a:xfrm>
                    <a:off x="9944134" y="1761719"/>
                    <a:ext cx="27011" cy="34005"/>
                  </a:xfrm>
                  <a:custGeom>
                    <a:avLst/>
                    <a:gdLst>
                      <a:gd name="connsiteX0" fmla="*/ 24761 w 27011"/>
                      <a:gd name="connsiteY0" fmla="*/ 34006 h 34005"/>
                      <a:gd name="connsiteX1" fmla="*/ 0 w 27011"/>
                      <a:gd name="connsiteY1" fmla="*/ 29584 h 34005"/>
                      <a:gd name="connsiteX2" fmla="*/ 2251 w 27011"/>
                      <a:gd name="connsiteY2" fmla="*/ 0 h 34005"/>
                      <a:gd name="connsiteX3" fmla="*/ 27012 w 27011"/>
                      <a:gd name="connsiteY3" fmla="*/ 4422 h 34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011" h="34005">
                        <a:moveTo>
                          <a:pt x="24761" y="34006"/>
                        </a:moveTo>
                        <a:lnTo>
                          <a:pt x="0" y="29584"/>
                        </a:lnTo>
                        <a:lnTo>
                          <a:pt x="2251" y="0"/>
                        </a:lnTo>
                        <a:lnTo>
                          <a:pt x="27012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6" name="Freeform: Shape 865">
                    <a:extLst>
                      <a:ext uri="{FF2B5EF4-FFF2-40B4-BE49-F238E27FC236}">
                        <a16:creationId xmlns:a16="http://schemas.microsoft.com/office/drawing/2014/main" id="{9F3D6321-2725-48D6-93E2-DFD96756C932}"/>
                      </a:ext>
                    </a:extLst>
                  </p:cNvPr>
                  <p:cNvSpPr/>
                  <p:nvPr/>
                </p:nvSpPr>
                <p:spPr>
                  <a:xfrm>
                    <a:off x="9901687" y="1740737"/>
                    <a:ext cx="31513" cy="91646"/>
                  </a:xfrm>
                  <a:custGeom>
                    <a:avLst/>
                    <a:gdLst>
                      <a:gd name="connsiteX0" fmla="*/ 24841 w 31513"/>
                      <a:gd name="connsiteY0" fmla="*/ 91647 h 91646"/>
                      <a:gd name="connsiteX1" fmla="*/ 0 w 31513"/>
                      <a:gd name="connsiteY1" fmla="*/ 87306 h 91646"/>
                      <a:gd name="connsiteX2" fmla="*/ 6673 w 31513"/>
                      <a:gd name="connsiteY2" fmla="*/ 0 h 91646"/>
                      <a:gd name="connsiteX3" fmla="*/ 31514 w 31513"/>
                      <a:gd name="connsiteY3" fmla="*/ 4422 h 91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13" h="91646">
                        <a:moveTo>
                          <a:pt x="24841" y="91647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3151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7" name="Freeform: Shape 866">
                    <a:extLst>
                      <a:ext uri="{FF2B5EF4-FFF2-40B4-BE49-F238E27FC236}">
                        <a16:creationId xmlns:a16="http://schemas.microsoft.com/office/drawing/2014/main" id="{EC849A4B-D7C7-4505-94D7-579FA1D6AC68}"/>
                      </a:ext>
                    </a:extLst>
                  </p:cNvPr>
                  <p:cNvSpPr/>
                  <p:nvPr/>
                </p:nvSpPr>
                <p:spPr>
                  <a:xfrm>
                    <a:off x="9860124" y="1763407"/>
                    <a:ext cx="31674" cy="93334"/>
                  </a:xfrm>
                  <a:custGeom>
                    <a:avLst/>
                    <a:gdLst>
                      <a:gd name="connsiteX0" fmla="*/ 24922 w 31674"/>
                      <a:gd name="connsiteY0" fmla="*/ 93335 h 93334"/>
                      <a:gd name="connsiteX1" fmla="*/ 0 w 31674"/>
                      <a:gd name="connsiteY1" fmla="*/ 88994 h 93334"/>
                      <a:gd name="connsiteX2" fmla="*/ 6753 w 31674"/>
                      <a:gd name="connsiteY2" fmla="*/ 0 h 93334"/>
                      <a:gd name="connsiteX3" fmla="*/ 31674 w 31674"/>
                      <a:gd name="connsiteY3" fmla="*/ 4422 h 9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674" h="93334">
                        <a:moveTo>
                          <a:pt x="24922" y="93335"/>
                        </a:moveTo>
                        <a:lnTo>
                          <a:pt x="0" y="88994"/>
                        </a:lnTo>
                        <a:lnTo>
                          <a:pt x="6753" y="0"/>
                        </a:lnTo>
                        <a:lnTo>
                          <a:pt x="3167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8" name="Freeform: Shape 867">
                    <a:extLst>
                      <a:ext uri="{FF2B5EF4-FFF2-40B4-BE49-F238E27FC236}">
                        <a16:creationId xmlns:a16="http://schemas.microsoft.com/office/drawing/2014/main" id="{9D4FF7C3-A9F9-4DA3-99B5-7ACF6C9F9953}"/>
                      </a:ext>
                    </a:extLst>
                  </p:cNvPr>
                  <p:cNvSpPr/>
                  <p:nvPr/>
                </p:nvSpPr>
                <p:spPr>
                  <a:xfrm>
                    <a:off x="9817034" y="1830695"/>
                    <a:ext cx="29905" cy="69860"/>
                  </a:xfrm>
                  <a:custGeom>
                    <a:avLst/>
                    <a:gdLst>
                      <a:gd name="connsiteX0" fmla="*/ 24921 w 29905"/>
                      <a:gd name="connsiteY0" fmla="*/ 69860 h 69860"/>
                      <a:gd name="connsiteX1" fmla="*/ 0 w 29905"/>
                      <a:gd name="connsiteY1" fmla="*/ 65519 h 69860"/>
                      <a:gd name="connsiteX2" fmla="*/ 4984 w 29905"/>
                      <a:gd name="connsiteY2" fmla="*/ 0 h 69860"/>
                      <a:gd name="connsiteX3" fmla="*/ 29906 w 29905"/>
                      <a:gd name="connsiteY3" fmla="*/ 4341 h 6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05" h="69860">
                        <a:moveTo>
                          <a:pt x="24921" y="69860"/>
                        </a:moveTo>
                        <a:lnTo>
                          <a:pt x="0" y="65519"/>
                        </a:lnTo>
                        <a:lnTo>
                          <a:pt x="4984" y="0"/>
                        </a:lnTo>
                        <a:lnTo>
                          <a:pt x="2990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9" name="Freeform: Shape 868">
                    <a:extLst>
                      <a:ext uri="{FF2B5EF4-FFF2-40B4-BE49-F238E27FC236}">
                        <a16:creationId xmlns:a16="http://schemas.microsoft.com/office/drawing/2014/main" id="{512AF2B5-DBE6-439B-9FB5-F8E39359E531}"/>
                      </a:ext>
                    </a:extLst>
                  </p:cNvPr>
                  <p:cNvSpPr/>
                  <p:nvPr/>
                </p:nvSpPr>
                <p:spPr>
                  <a:xfrm>
                    <a:off x="9787048" y="1719674"/>
                    <a:ext cx="28458" cy="50084"/>
                  </a:xfrm>
                  <a:custGeom>
                    <a:avLst/>
                    <a:gdLst>
                      <a:gd name="connsiteX0" fmla="*/ 25002 w 28458"/>
                      <a:gd name="connsiteY0" fmla="*/ 50084 h 50084"/>
                      <a:gd name="connsiteX1" fmla="*/ 0 w 28458"/>
                      <a:gd name="connsiteY1" fmla="*/ 45663 h 50084"/>
                      <a:gd name="connsiteX2" fmla="*/ 3457 w 28458"/>
                      <a:gd name="connsiteY2" fmla="*/ 0 h 50084"/>
                      <a:gd name="connsiteX3" fmla="*/ 28459 w 28458"/>
                      <a:gd name="connsiteY3" fmla="*/ 4502 h 50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458" h="50084">
                        <a:moveTo>
                          <a:pt x="25002" y="50084"/>
                        </a:moveTo>
                        <a:lnTo>
                          <a:pt x="0" y="45663"/>
                        </a:lnTo>
                        <a:lnTo>
                          <a:pt x="3457" y="0"/>
                        </a:lnTo>
                        <a:lnTo>
                          <a:pt x="28459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0" name="Freeform: Shape 869">
                    <a:extLst>
                      <a:ext uri="{FF2B5EF4-FFF2-40B4-BE49-F238E27FC236}">
                        <a16:creationId xmlns:a16="http://schemas.microsoft.com/office/drawing/2014/main" id="{9A980E66-B0AE-4DEF-A4C1-E31D104539CE}"/>
                      </a:ext>
                    </a:extLst>
                  </p:cNvPr>
                  <p:cNvSpPr/>
                  <p:nvPr/>
                </p:nvSpPr>
                <p:spPr>
                  <a:xfrm>
                    <a:off x="9741144" y="1747570"/>
                    <a:ext cx="32317" cy="98801"/>
                  </a:xfrm>
                  <a:custGeom>
                    <a:avLst/>
                    <a:gdLst>
                      <a:gd name="connsiteX0" fmla="*/ 25082 w 32317"/>
                      <a:gd name="connsiteY0" fmla="*/ 98802 h 98801"/>
                      <a:gd name="connsiteX1" fmla="*/ 0 w 32317"/>
                      <a:gd name="connsiteY1" fmla="*/ 94460 h 98801"/>
                      <a:gd name="connsiteX2" fmla="*/ 7155 w 32317"/>
                      <a:gd name="connsiteY2" fmla="*/ 0 h 98801"/>
                      <a:gd name="connsiteX3" fmla="*/ 32318 w 32317"/>
                      <a:gd name="connsiteY3" fmla="*/ 4422 h 98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17" h="98801">
                        <a:moveTo>
                          <a:pt x="25082" y="98802"/>
                        </a:moveTo>
                        <a:lnTo>
                          <a:pt x="0" y="94460"/>
                        </a:lnTo>
                        <a:lnTo>
                          <a:pt x="7155" y="0"/>
                        </a:lnTo>
                        <a:lnTo>
                          <a:pt x="3231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1" name="Freeform: Shape 870">
                    <a:extLst>
                      <a:ext uri="{FF2B5EF4-FFF2-40B4-BE49-F238E27FC236}">
                        <a16:creationId xmlns:a16="http://schemas.microsoft.com/office/drawing/2014/main" id="{32A89E12-48BA-4F97-A989-3B84D73EA169}"/>
                      </a:ext>
                    </a:extLst>
                  </p:cNvPr>
                  <p:cNvSpPr/>
                  <p:nvPr/>
                </p:nvSpPr>
                <p:spPr>
                  <a:xfrm>
                    <a:off x="9696286" y="1877805"/>
                    <a:ext cx="27172" cy="30790"/>
                  </a:xfrm>
                  <a:custGeom>
                    <a:avLst/>
                    <a:gdLst>
                      <a:gd name="connsiteX0" fmla="*/ 25163 w 27172"/>
                      <a:gd name="connsiteY0" fmla="*/ 30790 h 30790"/>
                      <a:gd name="connsiteX1" fmla="*/ 0 w 27172"/>
                      <a:gd name="connsiteY1" fmla="*/ 26449 h 30790"/>
                      <a:gd name="connsiteX2" fmla="*/ 2010 w 27172"/>
                      <a:gd name="connsiteY2" fmla="*/ 0 h 30790"/>
                      <a:gd name="connsiteX3" fmla="*/ 27172 w 27172"/>
                      <a:gd name="connsiteY3" fmla="*/ 4341 h 3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172" h="30790">
                        <a:moveTo>
                          <a:pt x="25163" y="30790"/>
                        </a:moveTo>
                        <a:lnTo>
                          <a:pt x="0" y="26449"/>
                        </a:lnTo>
                        <a:lnTo>
                          <a:pt x="2010" y="0"/>
                        </a:lnTo>
                        <a:lnTo>
                          <a:pt x="27172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2" name="Freeform: Shape 871">
                    <a:extLst>
                      <a:ext uri="{FF2B5EF4-FFF2-40B4-BE49-F238E27FC236}">
                        <a16:creationId xmlns:a16="http://schemas.microsoft.com/office/drawing/2014/main" id="{D6407A70-B367-426F-8D0E-D91AB055ED89}"/>
                      </a:ext>
                    </a:extLst>
                  </p:cNvPr>
                  <p:cNvSpPr/>
                  <p:nvPr/>
                </p:nvSpPr>
                <p:spPr>
                  <a:xfrm>
                    <a:off x="9653999" y="1897501"/>
                    <a:ext cx="27815" cy="36980"/>
                  </a:xfrm>
                  <a:custGeom>
                    <a:avLst/>
                    <a:gdLst>
                      <a:gd name="connsiteX0" fmla="*/ 25324 w 27815"/>
                      <a:gd name="connsiteY0" fmla="*/ 36980 h 36980"/>
                      <a:gd name="connsiteX1" fmla="*/ 0 w 27815"/>
                      <a:gd name="connsiteY1" fmla="*/ 32639 h 36980"/>
                      <a:gd name="connsiteX2" fmla="*/ 2492 w 27815"/>
                      <a:gd name="connsiteY2" fmla="*/ 0 h 36980"/>
                      <a:gd name="connsiteX3" fmla="*/ 27816 w 27815"/>
                      <a:gd name="connsiteY3" fmla="*/ 4341 h 36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15" h="36980">
                        <a:moveTo>
                          <a:pt x="25324" y="36980"/>
                        </a:moveTo>
                        <a:lnTo>
                          <a:pt x="0" y="32639"/>
                        </a:lnTo>
                        <a:lnTo>
                          <a:pt x="2492" y="0"/>
                        </a:lnTo>
                        <a:lnTo>
                          <a:pt x="2781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3" name="Freeform: Shape 872">
                    <a:extLst>
                      <a:ext uri="{FF2B5EF4-FFF2-40B4-BE49-F238E27FC236}">
                        <a16:creationId xmlns:a16="http://schemas.microsoft.com/office/drawing/2014/main" id="{9BB959F5-A5AF-4FF7-ACC3-1FDC60678566}"/>
                      </a:ext>
                    </a:extLst>
                  </p:cNvPr>
                  <p:cNvSpPr/>
                  <p:nvPr/>
                </p:nvSpPr>
                <p:spPr>
                  <a:xfrm>
                    <a:off x="9600861" y="1942440"/>
                    <a:ext cx="37221" cy="160220"/>
                  </a:xfrm>
                  <a:custGeom>
                    <a:avLst/>
                    <a:gdLst>
                      <a:gd name="connsiteX0" fmla="*/ 25404 w 37221"/>
                      <a:gd name="connsiteY0" fmla="*/ 160221 h 160220"/>
                      <a:gd name="connsiteX1" fmla="*/ 0 w 37221"/>
                      <a:gd name="connsiteY1" fmla="*/ 156041 h 160220"/>
                      <a:gd name="connsiteX2" fmla="*/ 11898 w 37221"/>
                      <a:gd name="connsiteY2" fmla="*/ 0 h 160220"/>
                      <a:gd name="connsiteX3" fmla="*/ 37221 w 37221"/>
                      <a:gd name="connsiteY3" fmla="*/ 4341 h 16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221" h="160220">
                        <a:moveTo>
                          <a:pt x="25404" y="160221"/>
                        </a:moveTo>
                        <a:lnTo>
                          <a:pt x="0" y="156041"/>
                        </a:lnTo>
                        <a:lnTo>
                          <a:pt x="11898" y="0"/>
                        </a:lnTo>
                        <a:lnTo>
                          <a:pt x="37221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4" name="Freeform: Shape 873">
                    <a:extLst>
                      <a:ext uri="{FF2B5EF4-FFF2-40B4-BE49-F238E27FC236}">
                        <a16:creationId xmlns:a16="http://schemas.microsoft.com/office/drawing/2014/main" id="{C658D048-7B1A-41BD-A090-422C9373C504}"/>
                      </a:ext>
                    </a:extLst>
                  </p:cNvPr>
                  <p:cNvSpPr/>
                  <p:nvPr/>
                </p:nvSpPr>
                <p:spPr>
                  <a:xfrm>
                    <a:off x="9557208" y="2096069"/>
                    <a:ext cx="28780" cy="48878"/>
                  </a:xfrm>
                  <a:custGeom>
                    <a:avLst/>
                    <a:gdLst>
                      <a:gd name="connsiteX0" fmla="*/ 25404 w 28780"/>
                      <a:gd name="connsiteY0" fmla="*/ 48878 h 48878"/>
                      <a:gd name="connsiteX1" fmla="*/ 0 w 28780"/>
                      <a:gd name="connsiteY1" fmla="*/ 44698 h 48878"/>
                      <a:gd name="connsiteX2" fmla="*/ 3376 w 28780"/>
                      <a:gd name="connsiteY2" fmla="*/ 0 h 48878"/>
                      <a:gd name="connsiteX3" fmla="*/ 28780 w 28780"/>
                      <a:gd name="connsiteY3" fmla="*/ 4180 h 48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780" h="48878">
                        <a:moveTo>
                          <a:pt x="25404" y="48878"/>
                        </a:moveTo>
                        <a:lnTo>
                          <a:pt x="0" y="44698"/>
                        </a:lnTo>
                        <a:lnTo>
                          <a:pt x="3376" y="0"/>
                        </a:lnTo>
                        <a:lnTo>
                          <a:pt x="2878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5" name="Freeform: Shape 874">
                    <a:extLst>
                      <a:ext uri="{FF2B5EF4-FFF2-40B4-BE49-F238E27FC236}">
                        <a16:creationId xmlns:a16="http://schemas.microsoft.com/office/drawing/2014/main" id="{FA375039-7D3B-4685-9524-F6FEDF13E03B}"/>
                      </a:ext>
                    </a:extLst>
                  </p:cNvPr>
                  <p:cNvSpPr/>
                  <p:nvPr/>
                </p:nvSpPr>
                <p:spPr>
                  <a:xfrm>
                    <a:off x="9512832" y="2148725"/>
                    <a:ext cx="28619" cy="46144"/>
                  </a:xfrm>
                  <a:custGeom>
                    <a:avLst/>
                    <a:gdLst>
                      <a:gd name="connsiteX0" fmla="*/ 25484 w 28619"/>
                      <a:gd name="connsiteY0" fmla="*/ 46145 h 46144"/>
                      <a:gd name="connsiteX1" fmla="*/ 0 w 28619"/>
                      <a:gd name="connsiteY1" fmla="*/ 42045 h 46144"/>
                      <a:gd name="connsiteX2" fmla="*/ 3135 w 28619"/>
                      <a:gd name="connsiteY2" fmla="*/ 0 h 46144"/>
                      <a:gd name="connsiteX3" fmla="*/ 28619 w 28619"/>
                      <a:gd name="connsiteY3" fmla="*/ 4180 h 46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619" h="46144">
                        <a:moveTo>
                          <a:pt x="25484" y="46145"/>
                        </a:moveTo>
                        <a:lnTo>
                          <a:pt x="0" y="42045"/>
                        </a:lnTo>
                        <a:lnTo>
                          <a:pt x="3135" y="0"/>
                        </a:lnTo>
                        <a:lnTo>
                          <a:pt x="2861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6" name="Freeform: Shape 875">
                    <a:extLst>
                      <a:ext uri="{FF2B5EF4-FFF2-40B4-BE49-F238E27FC236}">
                        <a16:creationId xmlns:a16="http://schemas.microsoft.com/office/drawing/2014/main" id="{F4886BAA-B68E-4AA5-9C40-6899B5040074}"/>
                      </a:ext>
                    </a:extLst>
                  </p:cNvPr>
                  <p:cNvSpPr/>
                  <p:nvPr/>
                </p:nvSpPr>
                <p:spPr>
                  <a:xfrm>
                    <a:off x="9471269" y="2127743"/>
                    <a:ext cx="31111" cy="77980"/>
                  </a:xfrm>
                  <a:custGeom>
                    <a:avLst/>
                    <a:gdLst>
                      <a:gd name="connsiteX0" fmla="*/ 25565 w 31111"/>
                      <a:gd name="connsiteY0" fmla="*/ 77980 h 77980"/>
                      <a:gd name="connsiteX1" fmla="*/ 0 w 31111"/>
                      <a:gd name="connsiteY1" fmla="*/ 73880 h 77980"/>
                      <a:gd name="connsiteX2" fmla="*/ 5628 w 31111"/>
                      <a:gd name="connsiteY2" fmla="*/ 0 h 77980"/>
                      <a:gd name="connsiteX3" fmla="*/ 31112 w 31111"/>
                      <a:gd name="connsiteY3" fmla="*/ 4180 h 77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11" h="77980">
                        <a:moveTo>
                          <a:pt x="25565" y="77980"/>
                        </a:moveTo>
                        <a:lnTo>
                          <a:pt x="0" y="73880"/>
                        </a:lnTo>
                        <a:lnTo>
                          <a:pt x="5628" y="0"/>
                        </a:lnTo>
                        <a:lnTo>
                          <a:pt x="3111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7" name="Freeform: Shape 876">
                    <a:extLst>
                      <a:ext uri="{FF2B5EF4-FFF2-40B4-BE49-F238E27FC236}">
                        <a16:creationId xmlns:a16="http://schemas.microsoft.com/office/drawing/2014/main" id="{A0027640-23EB-4BA2-AC91-0B2C9BEB2EBC}"/>
                      </a:ext>
                    </a:extLst>
                  </p:cNvPr>
                  <p:cNvSpPr/>
                  <p:nvPr/>
                </p:nvSpPr>
                <p:spPr>
                  <a:xfrm>
                    <a:off x="9428018" y="2169225"/>
                    <a:ext cx="30468" cy="68011"/>
                  </a:xfrm>
                  <a:custGeom>
                    <a:avLst/>
                    <a:gdLst>
                      <a:gd name="connsiteX0" fmla="*/ 25645 w 30468"/>
                      <a:gd name="connsiteY0" fmla="*/ 68012 h 68011"/>
                      <a:gd name="connsiteX1" fmla="*/ 0 w 30468"/>
                      <a:gd name="connsiteY1" fmla="*/ 63912 h 68011"/>
                      <a:gd name="connsiteX2" fmla="*/ 4824 w 30468"/>
                      <a:gd name="connsiteY2" fmla="*/ 0 h 68011"/>
                      <a:gd name="connsiteX3" fmla="*/ 30469 w 30468"/>
                      <a:gd name="connsiteY3" fmla="*/ 4100 h 68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68" h="68011">
                        <a:moveTo>
                          <a:pt x="25645" y="68012"/>
                        </a:moveTo>
                        <a:lnTo>
                          <a:pt x="0" y="63912"/>
                        </a:lnTo>
                        <a:lnTo>
                          <a:pt x="4824" y="0"/>
                        </a:lnTo>
                        <a:lnTo>
                          <a:pt x="3046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8" name="Freeform: Shape 877">
                    <a:extLst>
                      <a:ext uri="{FF2B5EF4-FFF2-40B4-BE49-F238E27FC236}">
                        <a16:creationId xmlns:a16="http://schemas.microsoft.com/office/drawing/2014/main" id="{5CD8BA2B-4502-4751-82F2-46EB8C984E62}"/>
                      </a:ext>
                    </a:extLst>
                  </p:cNvPr>
                  <p:cNvSpPr/>
                  <p:nvPr/>
                </p:nvSpPr>
                <p:spPr>
                  <a:xfrm>
                    <a:off x="9373995" y="2320925"/>
                    <a:ext cx="32156" cy="88350"/>
                  </a:xfrm>
                  <a:custGeom>
                    <a:avLst/>
                    <a:gdLst>
                      <a:gd name="connsiteX0" fmla="*/ 25725 w 32156"/>
                      <a:gd name="connsiteY0" fmla="*/ 88351 h 88350"/>
                      <a:gd name="connsiteX1" fmla="*/ 0 w 32156"/>
                      <a:gd name="connsiteY1" fmla="*/ 84411 h 88350"/>
                      <a:gd name="connsiteX2" fmla="*/ 6431 w 32156"/>
                      <a:gd name="connsiteY2" fmla="*/ 0 h 88350"/>
                      <a:gd name="connsiteX3" fmla="*/ 32157 w 32156"/>
                      <a:gd name="connsiteY3" fmla="*/ 3939 h 88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156" h="88350">
                        <a:moveTo>
                          <a:pt x="25725" y="88351"/>
                        </a:moveTo>
                        <a:lnTo>
                          <a:pt x="0" y="84411"/>
                        </a:lnTo>
                        <a:lnTo>
                          <a:pt x="6431" y="0"/>
                        </a:lnTo>
                        <a:lnTo>
                          <a:pt x="32157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9" name="Freeform: Shape 878">
                    <a:extLst>
                      <a:ext uri="{FF2B5EF4-FFF2-40B4-BE49-F238E27FC236}">
                        <a16:creationId xmlns:a16="http://schemas.microsoft.com/office/drawing/2014/main" id="{2D1F0BC0-BCFF-4573-88A7-0AA488468652}"/>
                      </a:ext>
                    </a:extLst>
                  </p:cNvPr>
                  <p:cNvSpPr/>
                  <p:nvPr/>
                </p:nvSpPr>
                <p:spPr>
                  <a:xfrm>
                    <a:off x="9334844" y="2320121"/>
                    <a:ext cx="30388" cy="64956"/>
                  </a:xfrm>
                  <a:custGeom>
                    <a:avLst/>
                    <a:gdLst>
                      <a:gd name="connsiteX0" fmla="*/ 25725 w 30388"/>
                      <a:gd name="connsiteY0" fmla="*/ 64957 h 64956"/>
                      <a:gd name="connsiteX1" fmla="*/ 0 w 30388"/>
                      <a:gd name="connsiteY1" fmla="*/ 61017 h 64956"/>
                      <a:gd name="connsiteX2" fmla="*/ 4582 w 30388"/>
                      <a:gd name="connsiteY2" fmla="*/ 0 h 64956"/>
                      <a:gd name="connsiteX3" fmla="*/ 30388 w 30388"/>
                      <a:gd name="connsiteY3" fmla="*/ 4020 h 64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88" h="64956">
                        <a:moveTo>
                          <a:pt x="25725" y="64957"/>
                        </a:moveTo>
                        <a:lnTo>
                          <a:pt x="0" y="61017"/>
                        </a:lnTo>
                        <a:lnTo>
                          <a:pt x="4582" y="0"/>
                        </a:lnTo>
                        <a:lnTo>
                          <a:pt x="30388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DCE42A0B-E2CB-4311-B9FA-B57374FD6289}"/>
                  </a:ext>
                </a:extLst>
              </p:cNvPr>
              <p:cNvSpPr/>
              <p:nvPr/>
            </p:nvSpPr>
            <p:spPr>
              <a:xfrm>
                <a:off x="9257668" y="994620"/>
                <a:ext cx="2393586" cy="1996370"/>
              </a:xfrm>
              <a:custGeom>
                <a:avLst/>
                <a:gdLst>
                  <a:gd name="connsiteX0" fmla="*/ 2276215 w 2393586"/>
                  <a:gd name="connsiteY0" fmla="*/ 1996371 h 1996370"/>
                  <a:gd name="connsiteX1" fmla="*/ 0 w 2393586"/>
                  <a:gd name="connsiteY1" fmla="*/ 1671990 h 1996370"/>
                  <a:gd name="connsiteX2" fmla="*/ 126778 w 2393586"/>
                  <a:gd name="connsiteY2" fmla="*/ 0 h 1996370"/>
                  <a:gd name="connsiteX3" fmla="*/ 2393587 w 2393586"/>
                  <a:gd name="connsiteY3" fmla="*/ 456063 h 199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586" h="1996370">
                    <a:moveTo>
                      <a:pt x="2276215" y="1996371"/>
                    </a:moveTo>
                    <a:lnTo>
                      <a:pt x="0" y="1671990"/>
                    </a:lnTo>
                    <a:lnTo>
                      <a:pt x="126778" y="0"/>
                    </a:lnTo>
                    <a:lnTo>
                      <a:pt x="2393587" y="456063"/>
                    </a:lnTo>
                    <a:close/>
                  </a:path>
                </a:pathLst>
              </a:custGeom>
              <a:noFill/>
              <a:ln w="48207" cap="flat">
                <a:solidFill>
                  <a:srgbClr val="F7F9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20802DC7-D4C5-484C-9C84-D41755DCF462}"/>
                </a:ext>
              </a:extLst>
            </p:cNvPr>
            <p:cNvSpPr/>
            <p:nvPr/>
          </p:nvSpPr>
          <p:spPr>
            <a:xfrm>
              <a:off x="6726289" y="2560975"/>
              <a:ext cx="4863867" cy="3225964"/>
            </a:xfrm>
            <a:custGeom>
              <a:avLst/>
              <a:gdLst>
                <a:gd name="connsiteX0" fmla="*/ 163437 w 4863867"/>
                <a:gd name="connsiteY0" fmla="*/ 0 h 3225964"/>
                <a:gd name="connsiteX1" fmla="*/ 46386 w 4863867"/>
                <a:gd name="connsiteY1" fmla="*/ 2309899 h 3225964"/>
                <a:gd name="connsiteX2" fmla="*/ 0 w 4863867"/>
                <a:gd name="connsiteY2" fmla="*/ 3225964 h 3225964"/>
                <a:gd name="connsiteX3" fmla="*/ 845240 w 4863867"/>
                <a:gd name="connsiteY3" fmla="*/ 3193164 h 3225964"/>
                <a:gd name="connsiteX4" fmla="*/ 4716509 w 4863867"/>
                <a:gd name="connsiteY4" fmla="*/ 3042751 h 3225964"/>
                <a:gd name="connsiteX5" fmla="*/ 4863868 w 4863867"/>
                <a:gd name="connsiteY5" fmla="*/ 685984 h 32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3867" h="3225964">
                  <a:moveTo>
                    <a:pt x="163437" y="0"/>
                  </a:moveTo>
                  <a:lnTo>
                    <a:pt x="46386" y="2309899"/>
                  </a:lnTo>
                  <a:lnTo>
                    <a:pt x="0" y="3225964"/>
                  </a:lnTo>
                  <a:lnTo>
                    <a:pt x="845240" y="3193164"/>
                  </a:lnTo>
                  <a:lnTo>
                    <a:pt x="4716509" y="3042751"/>
                  </a:lnTo>
                  <a:lnTo>
                    <a:pt x="4863868" y="685984"/>
                  </a:lnTo>
                  <a:close/>
                </a:path>
              </a:pathLst>
            </a:custGeom>
            <a:solidFill>
              <a:srgbClr val="8AD2FF">
                <a:alpha val="50000"/>
              </a:srgb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0A7189E5-266D-4203-95D0-AF51571E20F3}"/>
                </a:ext>
              </a:extLst>
            </p:cNvPr>
            <p:cNvSpPr/>
            <p:nvPr/>
          </p:nvSpPr>
          <p:spPr>
            <a:xfrm>
              <a:off x="6948734" y="2734862"/>
              <a:ext cx="4546962" cy="2585321"/>
            </a:xfrm>
            <a:custGeom>
              <a:avLst/>
              <a:gdLst>
                <a:gd name="connsiteX0" fmla="*/ 94862 w 4546962"/>
                <a:gd name="connsiteY0" fmla="*/ 0 h 2585321"/>
                <a:gd name="connsiteX1" fmla="*/ 0 w 4546962"/>
                <a:gd name="connsiteY1" fmla="*/ 1857695 h 2585321"/>
                <a:gd name="connsiteX2" fmla="*/ 756246 w 4546962"/>
                <a:gd name="connsiteY2" fmla="*/ 2585322 h 2585321"/>
                <a:gd name="connsiteX3" fmla="*/ 4426938 w 4546962"/>
                <a:gd name="connsiteY3" fmla="*/ 2537489 h 2585321"/>
                <a:gd name="connsiteX4" fmla="*/ 4546963 w 4546962"/>
                <a:gd name="connsiteY4" fmla="*/ 610737 h 2585321"/>
                <a:gd name="connsiteX5" fmla="*/ 94862 w 4546962"/>
                <a:gd name="connsiteY5" fmla="*/ 0 h 2585321"/>
                <a:gd name="connsiteX6" fmla="*/ 4412468 w 4546962"/>
                <a:gd name="connsiteY6" fmla="*/ 2518436 h 2585321"/>
                <a:gd name="connsiteX7" fmla="*/ 767823 w 4546962"/>
                <a:gd name="connsiteY7" fmla="*/ 2560561 h 2585321"/>
                <a:gd name="connsiteX8" fmla="*/ 375189 w 4546962"/>
                <a:gd name="connsiteY8" fmla="*/ 2181835 h 2585321"/>
                <a:gd name="connsiteX9" fmla="*/ 28619 w 4546962"/>
                <a:gd name="connsiteY9" fmla="*/ 1847566 h 2585321"/>
                <a:gd name="connsiteX10" fmla="*/ 121553 w 4546962"/>
                <a:gd name="connsiteY10" fmla="*/ 30147 h 2585321"/>
                <a:gd name="connsiteX11" fmla="*/ 4530081 w 4546962"/>
                <a:gd name="connsiteY11" fmla="*/ 628182 h 2585321"/>
                <a:gd name="connsiteX12" fmla="*/ 4412468 w 4546962"/>
                <a:gd name="connsiteY12" fmla="*/ 2518436 h 258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46962" h="2585321">
                  <a:moveTo>
                    <a:pt x="94862" y="0"/>
                  </a:moveTo>
                  <a:lnTo>
                    <a:pt x="0" y="1857695"/>
                  </a:lnTo>
                  <a:lnTo>
                    <a:pt x="756246" y="2585322"/>
                  </a:lnTo>
                  <a:lnTo>
                    <a:pt x="4426938" y="2537489"/>
                  </a:lnTo>
                  <a:lnTo>
                    <a:pt x="4546963" y="610737"/>
                  </a:lnTo>
                  <a:lnTo>
                    <a:pt x="94862" y="0"/>
                  </a:lnTo>
                  <a:close/>
                  <a:moveTo>
                    <a:pt x="4412468" y="2518436"/>
                  </a:moveTo>
                  <a:lnTo>
                    <a:pt x="767823" y="2560561"/>
                  </a:lnTo>
                  <a:lnTo>
                    <a:pt x="375189" y="2181835"/>
                  </a:lnTo>
                  <a:lnTo>
                    <a:pt x="28619" y="1847566"/>
                  </a:lnTo>
                  <a:lnTo>
                    <a:pt x="121553" y="30147"/>
                  </a:lnTo>
                  <a:lnTo>
                    <a:pt x="4530081" y="628182"/>
                  </a:lnTo>
                  <a:lnTo>
                    <a:pt x="4412468" y="2518436"/>
                  </a:ln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83" name="Graphic 11">
              <a:extLst>
                <a:ext uri="{FF2B5EF4-FFF2-40B4-BE49-F238E27FC236}">
                  <a16:creationId xmlns:a16="http://schemas.microsoft.com/office/drawing/2014/main" id="{27F3E3CF-82F6-4DBE-BD08-E10C4C475981}"/>
                </a:ext>
              </a:extLst>
            </p:cNvPr>
            <p:cNvGrpSpPr/>
            <p:nvPr/>
          </p:nvGrpSpPr>
          <p:grpSpPr>
            <a:xfrm>
              <a:off x="8495634" y="3331289"/>
              <a:ext cx="2009635" cy="1682762"/>
              <a:chOff x="8495634" y="3331289"/>
              <a:chExt cx="2009635" cy="1682762"/>
            </a:xfrm>
            <a:solidFill>
              <a:srgbClr val="F9F9F9"/>
            </a:solidFill>
          </p:grpSpPr>
          <p:grpSp>
            <p:nvGrpSpPr>
              <p:cNvPr id="884" name="Graphic 11">
                <a:extLst>
                  <a:ext uri="{FF2B5EF4-FFF2-40B4-BE49-F238E27FC236}">
                    <a16:creationId xmlns:a16="http://schemas.microsoft.com/office/drawing/2014/main" id="{9CC91C4A-C548-46FA-8BA8-E14F1D06ADD7}"/>
                  </a:ext>
                </a:extLst>
              </p:cNvPr>
              <p:cNvGrpSpPr/>
              <p:nvPr/>
            </p:nvGrpSpPr>
            <p:grpSpPr>
              <a:xfrm>
                <a:off x="8984564" y="3605458"/>
                <a:ext cx="1097416" cy="1190430"/>
                <a:chOff x="8984564" y="3605458"/>
                <a:chExt cx="1097416" cy="1190430"/>
              </a:xfrm>
              <a:solidFill>
                <a:srgbClr val="F9F9F9"/>
              </a:solidFill>
            </p:grpSpPr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35945027-8D26-4D81-8F0A-A3D501A7A7C7}"/>
                    </a:ext>
                  </a:extLst>
                </p:cNvPr>
                <p:cNvSpPr/>
                <p:nvPr/>
              </p:nvSpPr>
              <p:spPr>
                <a:xfrm>
                  <a:off x="9385823" y="4027505"/>
                  <a:ext cx="322019" cy="349490"/>
                </a:xfrm>
                <a:custGeom>
                  <a:avLst/>
                  <a:gdLst>
                    <a:gd name="connsiteX0" fmla="*/ 282245 w 322019"/>
                    <a:gd name="connsiteY0" fmla="*/ 59147 h 349490"/>
                    <a:gd name="connsiteX1" fmla="*/ 172269 w 322019"/>
                    <a:gd name="connsiteY1" fmla="*/ 380 h 349490"/>
                    <a:gd name="connsiteX2" fmla="*/ 55138 w 322019"/>
                    <a:gd name="connsiteY2" fmla="*/ 43792 h 349490"/>
                    <a:gd name="connsiteX3" fmla="*/ 311 w 322019"/>
                    <a:gd name="connsiteY3" fmla="*/ 164942 h 349490"/>
                    <a:gd name="connsiteX4" fmla="*/ 40909 w 322019"/>
                    <a:gd name="connsiteY4" fmla="*/ 291881 h 349490"/>
                    <a:gd name="connsiteX5" fmla="*/ 152251 w 322019"/>
                    <a:gd name="connsiteY5" fmla="*/ 349281 h 349490"/>
                    <a:gd name="connsiteX6" fmla="*/ 268176 w 322019"/>
                    <a:gd name="connsiteY6" fmla="*/ 304503 h 349490"/>
                    <a:gd name="connsiteX7" fmla="*/ 321718 w 322019"/>
                    <a:gd name="connsiteY7" fmla="*/ 184719 h 349490"/>
                    <a:gd name="connsiteX8" fmla="*/ 282245 w 322019"/>
                    <a:gd name="connsiteY8" fmla="*/ 59147 h 349490"/>
                    <a:gd name="connsiteX9" fmla="*/ 152814 w 322019"/>
                    <a:gd name="connsiteY9" fmla="*/ 338749 h 349490"/>
                    <a:gd name="connsiteX10" fmla="*/ 10119 w 322019"/>
                    <a:gd name="connsiteY10" fmla="*/ 165505 h 349490"/>
                    <a:gd name="connsiteX11" fmla="*/ 171706 w 322019"/>
                    <a:gd name="connsiteY11" fmla="*/ 10831 h 349490"/>
                    <a:gd name="connsiteX12" fmla="*/ 312151 w 322019"/>
                    <a:gd name="connsiteY12" fmla="*/ 184076 h 349490"/>
                    <a:gd name="connsiteX13" fmla="*/ 152814 w 322019"/>
                    <a:gd name="connsiteY13" fmla="*/ 338749 h 34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019" h="349490">
                      <a:moveTo>
                        <a:pt x="282245" y="59147"/>
                      </a:moveTo>
                      <a:cubicBezTo>
                        <a:pt x="254108" y="24337"/>
                        <a:pt x="215037" y="3435"/>
                        <a:pt x="172269" y="380"/>
                      </a:cubicBezTo>
                      <a:cubicBezTo>
                        <a:pt x="129260" y="-2675"/>
                        <a:pt x="87617" y="12761"/>
                        <a:pt x="55138" y="43792"/>
                      </a:cubicBezTo>
                      <a:cubicBezTo>
                        <a:pt x="22499" y="74904"/>
                        <a:pt x="3044" y="117994"/>
                        <a:pt x="311" y="164942"/>
                      </a:cubicBezTo>
                      <a:cubicBezTo>
                        <a:pt x="-2342" y="211891"/>
                        <a:pt x="12048" y="256991"/>
                        <a:pt x="40909" y="291881"/>
                      </a:cubicBezTo>
                      <a:cubicBezTo>
                        <a:pt x="69689" y="326610"/>
                        <a:pt x="109242" y="346950"/>
                        <a:pt x="152251" y="349281"/>
                      </a:cubicBezTo>
                      <a:cubicBezTo>
                        <a:pt x="195100" y="351532"/>
                        <a:pt x="236261" y="335614"/>
                        <a:pt x="268176" y="304503"/>
                      </a:cubicBezTo>
                      <a:cubicBezTo>
                        <a:pt x="300012" y="273471"/>
                        <a:pt x="318984" y="230944"/>
                        <a:pt x="321718" y="184719"/>
                      </a:cubicBezTo>
                      <a:cubicBezTo>
                        <a:pt x="324290" y="138413"/>
                        <a:pt x="310382" y="93876"/>
                        <a:pt x="282245" y="59147"/>
                      </a:cubicBezTo>
                      <a:close/>
                      <a:moveTo>
                        <a:pt x="152814" y="338749"/>
                      </a:moveTo>
                      <a:cubicBezTo>
                        <a:pt x="69207" y="334248"/>
                        <a:pt x="4893" y="256589"/>
                        <a:pt x="10119" y="165505"/>
                      </a:cubicBezTo>
                      <a:cubicBezTo>
                        <a:pt x="15344" y="74421"/>
                        <a:pt x="88099" y="5043"/>
                        <a:pt x="171706" y="10831"/>
                      </a:cubicBezTo>
                      <a:cubicBezTo>
                        <a:pt x="254590" y="16620"/>
                        <a:pt x="317376" y="94278"/>
                        <a:pt x="312151" y="184076"/>
                      </a:cubicBezTo>
                      <a:cubicBezTo>
                        <a:pt x="306925" y="273793"/>
                        <a:pt x="235779" y="343171"/>
                        <a:pt x="152814" y="338749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1BD53972-0017-4A29-8C44-0BC4E82F3C48}"/>
                    </a:ext>
                  </a:extLst>
                </p:cNvPr>
                <p:cNvSpPr/>
                <p:nvPr/>
              </p:nvSpPr>
              <p:spPr>
                <a:xfrm>
                  <a:off x="9361854" y="4001918"/>
                  <a:ext cx="369080" cy="400431"/>
                </a:xfrm>
                <a:custGeom>
                  <a:avLst/>
                  <a:gdLst>
                    <a:gd name="connsiteX0" fmla="*/ 225743 w 369080"/>
                    <a:gd name="connsiteY0" fmla="*/ 4743 h 400431"/>
                    <a:gd name="connsiteX1" fmla="*/ 209503 w 369080"/>
                    <a:gd name="connsiteY1" fmla="*/ 1688 h 400431"/>
                    <a:gd name="connsiteX2" fmla="*/ 204117 w 369080"/>
                    <a:gd name="connsiteY2" fmla="*/ 6190 h 400431"/>
                    <a:gd name="connsiteX3" fmla="*/ 208297 w 369080"/>
                    <a:gd name="connsiteY3" fmla="*/ 12059 h 400431"/>
                    <a:gd name="connsiteX4" fmla="*/ 223733 w 369080"/>
                    <a:gd name="connsiteY4" fmla="*/ 15033 h 400431"/>
                    <a:gd name="connsiteX5" fmla="*/ 224456 w 369080"/>
                    <a:gd name="connsiteY5" fmla="*/ 15113 h 400431"/>
                    <a:gd name="connsiteX6" fmla="*/ 229440 w 369080"/>
                    <a:gd name="connsiteY6" fmla="*/ 11014 h 400431"/>
                    <a:gd name="connsiteX7" fmla="*/ 225743 w 369080"/>
                    <a:gd name="connsiteY7" fmla="*/ 4743 h 400431"/>
                    <a:gd name="connsiteX8" fmla="*/ 182089 w 369080"/>
                    <a:gd name="connsiteY8" fmla="*/ 0 h 400431"/>
                    <a:gd name="connsiteX9" fmla="*/ 165529 w 369080"/>
                    <a:gd name="connsiteY9" fmla="*/ 1125 h 400431"/>
                    <a:gd name="connsiteX10" fmla="*/ 161268 w 369080"/>
                    <a:gd name="connsiteY10" fmla="*/ 6914 h 400431"/>
                    <a:gd name="connsiteX11" fmla="*/ 165770 w 369080"/>
                    <a:gd name="connsiteY11" fmla="*/ 11576 h 400431"/>
                    <a:gd name="connsiteX12" fmla="*/ 166654 w 369080"/>
                    <a:gd name="connsiteY12" fmla="*/ 11576 h 400431"/>
                    <a:gd name="connsiteX13" fmla="*/ 182331 w 369080"/>
                    <a:gd name="connsiteY13" fmla="*/ 10531 h 400431"/>
                    <a:gd name="connsiteX14" fmla="*/ 187074 w 369080"/>
                    <a:gd name="connsiteY14" fmla="*/ 5225 h 400431"/>
                    <a:gd name="connsiteX15" fmla="*/ 182089 w 369080"/>
                    <a:gd name="connsiteY15" fmla="*/ 0 h 400431"/>
                    <a:gd name="connsiteX16" fmla="*/ 267064 w 369080"/>
                    <a:gd name="connsiteY16" fmla="*/ 20580 h 400431"/>
                    <a:gd name="connsiteX17" fmla="*/ 252030 w 369080"/>
                    <a:gd name="connsiteY17" fmla="*/ 13425 h 400431"/>
                    <a:gd name="connsiteX18" fmla="*/ 245841 w 369080"/>
                    <a:gd name="connsiteY18" fmla="*/ 16400 h 400431"/>
                    <a:gd name="connsiteX19" fmla="*/ 248574 w 369080"/>
                    <a:gd name="connsiteY19" fmla="*/ 23153 h 400431"/>
                    <a:gd name="connsiteX20" fmla="*/ 262884 w 369080"/>
                    <a:gd name="connsiteY20" fmla="*/ 29986 h 400431"/>
                    <a:gd name="connsiteX21" fmla="*/ 264733 w 369080"/>
                    <a:gd name="connsiteY21" fmla="*/ 30549 h 400431"/>
                    <a:gd name="connsiteX22" fmla="*/ 269315 w 369080"/>
                    <a:gd name="connsiteY22" fmla="*/ 27655 h 400431"/>
                    <a:gd name="connsiteX23" fmla="*/ 267064 w 369080"/>
                    <a:gd name="connsiteY23" fmla="*/ 20580 h 400431"/>
                    <a:gd name="connsiteX24" fmla="*/ 144305 w 369080"/>
                    <a:gd name="connsiteY24" fmla="*/ 10370 h 400431"/>
                    <a:gd name="connsiteX25" fmla="*/ 138357 w 369080"/>
                    <a:gd name="connsiteY25" fmla="*/ 6672 h 400431"/>
                    <a:gd name="connsiteX26" fmla="*/ 122519 w 369080"/>
                    <a:gd name="connsiteY26" fmla="*/ 12059 h 400431"/>
                    <a:gd name="connsiteX27" fmla="*/ 119625 w 369080"/>
                    <a:gd name="connsiteY27" fmla="*/ 18812 h 400431"/>
                    <a:gd name="connsiteX28" fmla="*/ 123886 w 369080"/>
                    <a:gd name="connsiteY28" fmla="*/ 22268 h 400431"/>
                    <a:gd name="connsiteX29" fmla="*/ 125815 w 369080"/>
                    <a:gd name="connsiteY29" fmla="*/ 21947 h 400431"/>
                    <a:gd name="connsiteX30" fmla="*/ 140849 w 369080"/>
                    <a:gd name="connsiteY30" fmla="*/ 16882 h 400431"/>
                    <a:gd name="connsiteX31" fmla="*/ 144305 w 369080"/>
                    <a:gd name="connsiteY31" fmla="*/ 10370 h 400431"/>
                    <a:gd name="connsiteX32" fmla="*/ 303642 w 369080"/>
                    <a:gd name="connsiteY32" fmla="*/ 46547 h 400431"/>
                    <a:gd name="connsiteX33" fmla="*/ 290618 w 369080"/>
                    <a:gd name="connsiteY33" fmla="*/ 35694 h 400431"/>
                    <a:gd name="connsiteX34" fmla="*/ 283946 w 369080"/>
                    <a:gd name="connsiteY34" fmla="*/ 36980 h 400431"/>
                    <a:gd name="connsiteX35" fmla="*/ 285152 w 369080"/>
                    <a:gd name="connsiteY35" fmla="*/ 44216 h 400431"/>
                    <a:gd name="connsiteX36" fmla="*/ 297452 w 369080"/>
                    <a:gd name="connsiteY36" fmla="*/ 54506 h 400431"/>
                    <a:gd name="connsiteX37" fmla="*/ 300185 w 369080"/>
                    <a:gd name="connsiteY37" fmla="*/ 55711 h 400431"/>
                    <a:gd name="connsiteX38" fmla="*/ 304205 w 369080"/>
                    <a:gd name="connsiteY38" fmla="*/ 53862 h 400431"/>
                    <a:gd name="connsiteX39" fmla="*/ 303642 w 369080"/>
                    <a:gd name="connsiteY39" fmla="*/ 46547 h 400431"/>
                    <a:gd name="connsiteX40" fmla="*/ 103949 w 369080"/>
                    <a:gd name="connsiteY40" fmla="*/ 26449 h 400431"/>
                    <a:gd name="connsiteX41" fmla="*/ 97357 w 369080"/>
                    <a:gd name="connsiteY41" fmla="*/ 24359 h 400431"/>
                    <a:gd name="connsiteX42" fmla="*/ 83127 w 369080"/>
                    <a:gd name="connsiteY42" fmla="*/ 33684 h 400431"/>
                    <a:gd name="connsiteX43" fmla="*/ 81761 w 369080"/>
                    <a:gd name="connsiteY43" fmla="*/ 41000 h 400431"/>
                    <a:gd name="connsiteX44" fmla="*/ 85539 w 369080"/>
                    <a:gd name="connsiteY44" fmla="*/ 43331 h 400431"/>
                    <a:gd name="connsiteX45" fmla="*/ 88594 w 369080"/>
                    <a:gd name="connsiteY45" fmla="*/ 42447 h 400431"/>
                    <a:gd name="connsiteX46" fmla="*/ 102100 w 369080"/>
                    <a:gd name="connsiteY46" fmla="*/ 33604 h 400431"/>
                    <a:gd name="connsiteX47" fmla="*/ 103949 w 369080"/>
                    <a:gd name="connsiteY47" fmla="*/ 26449 h 400431"/>
                    <a:gd name="connsiteX48" fmla="*/ 333467 w 369080"/>
                    <a:gd name="connsiteY48" fmla="*/ 81115 h 400431"/>
                    <a:gd name="connsiteX49" fmla="*/ 323178 w 369080"/>
                    <a:gd name="connsiteY49" fmla="*/ 67288 h 400431"/>
                    <a:gd name="connsiteX50" fmla="*/ 316424 w 369080"/>
                    <a:gd name="connsiteY50" fmla="*/ 66886 h 400431"/>
                    <a:gd name="connsiteX51" fmla="*/ 316023 w 369080"/>
                    <a:gd name="connsiteY51" fmla="*/ 74282 h 400431"/>
                    <a:gd name="connsiteX52" fmla="*/ 325750 w 369080"/>
                    <a:gd name="connsiteY52" fmla="*/ 87386 h 400431"/>
                    <a:gd name="connsiteX53" fmla="*/ 329287 w 369080"/>
                    <a:gd name="connsiteY53" fmla="*/ 89476 h 400431"/>
                    <a:gd name="connsiteX54" fmla="*/ 332422 w 369080"/>
                    <a:gd name="connsiteY54" fmla="*/ 88431 h 400431"/>
                    <a:gd name="connsiteX55" fmla="*/ 333467 w 369080"/>
                    <a:gd name="connsiteY55" fmla="*/ 81115 h 400431"/>
                    <a:gd name="connsiteX56" fmla="*/ 68014 w 369080"/>
                    <a:gd name="connsiteY56" fmla="*/ 52496 h 400431"/>
                    <a:gd name="connsiteX57" fmla="*/ 61100 w 369080"/>
                    <a:gd name="connsiteY57" fmla="*/ 52174 h 400431"/>
                    <a:gd name="connsiteX58" fmla="*/ 49202 w 369080"/>
                    <a:gd name="connsiteY58" fmla="*/ 64876 h 400431"/>
                    <a:gd name="connsiteX59" fmla="*/ 49524 w 369080"/>
                    <a:gd name="connsiteY59" fmla="*/ 72353 h 400431"/>
                    <a:gd name="connsiteX60" fmla="*/ 52498 w 369080"/>
                    <a:gd name="connsiteY60" fmla="*/ 73719 h 400431"/>
                    <a:gd name="connsiteX61" fmla="*/ 56437 w 369080"/>
                    <a:gd name="connsiteY61" fmla="*/ 72031 h 400431"/>
                    <a:gd name="connsiteX62" fmla="*/ 67692 w 369080"/>
                    <a:gd name="connsiteY62" fmla="*/ 59972 h 400431"/>
                    <a:gd name="connsiteX63" fmla="*/ 68014 w 369080"/>
                    <a:gd name="connsiteY63" fmla="*/ 52496 h 400431"/>
                    <a:gd name="connsiteX64" fmla="*/ 354932 w 369080"/>
                    <a:gd name="connsiteY64" fmla="*/ 122195 h 400431"/>
                    <a:gd name="connsiteX65" fmla="*/ 347938 w 369080"/>
                    <a:gd name="connsiteY65" fmla="*/ 106117 h 400431"/>
                    <a:gd name="connsiteX66" fmla="*/ 341507 w 369080"/>
                    <a:gd name="connsiteY66" fmla="*/ 103947 h 400431"/>
                    <a:gd name="connsiteX67" fmla="*/ 339497 w 369080"/>
                    <a:gd name="connsiteY67" fmla="*/ 111021 h 400431"/>
                    <a:gd name="connsiteX68" fmla="*/ 346089 w 369080"/>
                    <a:gd name="connsiteY68" fmla="*/ 126215 h 400431"/>
                    <a:gd name="connsiteX69" fmla="*/ 350189 w 369080"/>
                    <a:gd name="connsiteY69" fmla="*/ 129350 h 400431"/>
                    <a:gd name="connsiteX70" fmla="*/ 352360 w 369080"/>
                    <a:gd name="connsiteY70" fmla="*/ 128948 h 400431"/>
                    <a:gd name="connsiteX71" fmla="*/ 354932 w 369080"/>
                    <a:gd name="connsiteY71" fmla="*/ 122195 h 400431"/>
                    <a:gd name="connsiteX72" fmla="*/ 38751 w 369080"/>
                    <a:gd name="connsiteY72" fmla="*/ 87145 h 400431"/>
                    <a:gd name="connsiteX73" fmla="*/ 31918 w 369080"/>
                    <a:gd name="connsiteY73" fmla="*/ 88592 h 400431"/>
                    <a:gd name="connsiteX74" fmla="*/ 23155 w 369080"/>
                    <a:gd name="connsiteY74" fmla="*/ 104027 h 400431"/>
                    <a:gd name="connsiteX75" fmla="*/ 25084 w 369080"/>
                    <a:gd name="connsiteY75" fmla="*/ 111182 h 400431"/>
                    <a:gd name="connsiteX76" fmla="*/ 27175 w 369080"/>
                    <a:gd name="connsiteY76" fmla="*/ 111825 h 400431"/>
                    <a:gd name="connsiteX77" fmla="*/ 31757 w 369080"/>
                    <a:gd name="connsiteY77" fmla="*/ 109092 h 400431"/>
                    <a:gd name="connsiteX78" fmla="*/ 40037 w 369080"/>
                    <a:gd name="connsiteY78" fmla="*/ 94460 h 400431"/>
                    <a:gd name="connsiteX79" fmla="*/ 38751 w 369080"/>
                    <a:gd name="connsiteY79" fmla="*/ 87145 h 400431"/>
                    <a:gd name="connsiteX80" fmla="*/ 366830 w 369080"/>
                    <a:gd name="connsiteY80" fmla="*/ 167697 h 400431"/>
                    <a:gd name="connsiteX81" fmla="*/ 363534 w 369080"/>
                    <a:gd name="connsiteY81" fmla="*/ 150333 h 400431"/>
                    <a:gd name="connsiteX82" fmla="*/ 357746 w 369080"/>
                    <a:gd name="connsiteY82" fmla="*/ 146635 h 400431"/>
                    <a:gd name="connsiteX83" fmla="*/ 354289 w 369080"/>
                    <a:gd name="connsiteY83" fmla="*/ 152986 h 400431"/>
                    <a:gd name="connsiteX84" fmla="*/ 357424 w 369080"/>
                    <a:gd name="connsiteY84" fmla="*/ 169466 h 400431"/>
                    <a:gd name="connsiteX85" fmla="*/ 361846 w 369080"/>
                    <a:gd name="connsiteY85" fmla="*/ 173807 h 400431"/>
                    <a:gd name="connsiteX86" fmla="*/ 362891 w 369080"/>
                    <a:gd name="connsiteY86" fmla="*/ 173727 h 400431"/>
                    <a:gd name="connsiteX87" fmla="*/ 366830 w 369080"/>
                    <a:gd name="connsiteY87" fmla="*/ 167697 h 400431"/>
                    <a:gd name="connsiteX88" fmla="*/ 17849 w 369080"/>
                    <a:gd name="connsiteY88" fmla="*/ 128305 h 400431"/>
                    <a:gd name="connsiteX89" fmla="*/ 11579 w 369080"/>
                    <a:gd name="connsiteY89" fmla="*/ 131440 h 400431"/>
                    <a:gd name="connsiteX90" fmla="*/ 6514 w 369080"/>
                    <a:gd name="connsiteY90" fmla="*/ 148725 h 400431"/>
                    <a:gd name="connsiteX91" fmla="*/ 9971 w 369080"/>
                    <a:gd name="connsiteY91" fmla="*/ 155237 h 400431"/>
                    <a:gd name="connsiteX92" fmla="*/ 10935 w 369080"/>
                    <a:gd name="connsiteY92" fmla="*/ 155397 h 400431"/>
                    <a:gd name="connsiteX93" fmla="*/ 16000 w 369080"/>
                    <a:gd name="connsiteY93" fmla="*/ 151458 h 400431"/>
                    <a:gd name="connsiteX94" fmla="*/ 20824 w 369080"/>
                    <a:gd name="connsiteY94" fmla="*/ 135139 h 400431"/>
                    <a:gd name="connsiteX95" fmla="*/ 17849 w 369080"/>
                    <a:gd name="connsiteY95" fmla="*/ 128305 h 400431"/>
                    <a:gd name="connsiteX96" fmla="*/ 11016 w 369080"/>
                    <a:gd name="connsiteY96" fmla="*/ 179515 h 400431"/>
                    <a:gd name="connsiteX97" fmla="*/ 6675 w 369080"/>
                    <a:gd name="connsiteY97" fmla="*/ 173646 h 400431"/>
                    <a:gd name="connsiteX98" fmla="*/ 1208 w 369080"/>
                    <a:gd name="connsiteY98" fmla="*/ 178309 h 400431"/>
                    <a:gd name="connsiteX99" fmla="*/ 324 w 369080"/>
                    <a:gd name="connsiteY99" fmla="*/ 189001 h 400431"/>
                    <a:gd name="connsiteX100" fmla="*/ 2 w 369080"/>
                    <a:gd name="connsiteY100" fmla="*/ 196397 h 400431"/>
                    <a:gd name="connsiteX101" fmla="*/ 4584 w 369080"/>
                    <a:gd name="connsiteY101" fmla="*/ 201783 h 400431"/>
                    <a:gd name="connsiteX102" fmla="*/ 4745 w 369080"/>
                    <a:gd name="connsiteY102" fmla="*/ 201783 h 400431"/>
                    <a:gd name="connsiteX103" fmla="*/ 9810 w 369080"/>
                    <a:gd name="connsiteY103" fmla="*/ 196638 h 400431"/>
                    <a:gd name="connsiteX104" fmla="*/ 10131 w 369080"/>
                    <a:gd name="connsiteY104" fmla="*/ 189644 h 400431"/>
                    <a:gd name="connsiteX105" fmla="*/ 11016 w 369080"/>
                    <a:gd name="connsiteY105" fmla="*/ 179515 h 400431"/>
                    <a:gd name="connsiteX106" fmla="*/ 369081 w 369080"/>
                    <a:gd name="connsiteY106" fmla="*/ 197121 h 400431"/>
                    <a:gd name="connsiteX107" fmla="*/ 364258 w 369080"/>
                    <a:gd name="connsiteY107" fmla="*/ 191976 h 400431"/>
                    <a:gd name="connsiteX108" fmla="*/ 359514 w 369080"/>
                    <a:gd name="connsiteY108" fmla="*/ 197281 h 400431"/>
                    <a:gd name="connsiteX109" fmla="*/ 359193 w 369080"/>
                    <a:gd name="connsiteY109" fmla="*/ 211029 h 400431"/>
                    <a:gd name="connsiteX110" fmla="*/ 357505 w 369080"/>
                    <a:gd name="connsiteY110" fmla="*/ 227830 h 400431"/>
                    <a:gd name="connsiteX111" fmla="*/ 361524 w 369080"/>
                    <a:gd name="connsiteY111" fmla="*/ 233699 h 400431"/>
                    <a:gd name="connsiteX112" fmla="*/ 361927 w 369080"/>
                    <a:gd name="connsiteY112" fmla="*/ 233779 h 400431"/>
                    <a:gd name="connsiteX113" fmla="*/ 366911 w 369080"/>
                    <a:gd name="connsiteY113" fmla="*/ 229358 h 400431"/>
                    <a:gd name="connsiteX114" fmla="*/ 368679 w 369080"/>
                    <a:gd name="connsiteY114" fmla="*/ 211672 h 400431"/>
                    <a:gd name="connsiteX115" fmla="*/ 369081 w 369080"/>
                    <a:gd name="connsiteY115" fmla="*/ 197121 h 400431"/>
                    <a:gd name="connsiteX116" fmla="*/ 13830 w 369080"/>
                    <a:gd name="connsiteY116" fmla="*/ 241979 h 400431"/>
                    <a:gd name="connsiteX117" fmla="*/ 11177 w 369080"/>
                    <a:gd name="connsiteY117" fmla="*/ 225097 h 400431"/>
                    <a:gd name="connsiteX118" fmla="*/ 5710 w 369080"/>
                    <a:gd name="connsiteY118" fmla="*/ 220515 h 400431"/>
                    <a:gd name="connsiteX119" fmla="*/ 1449 w 369080"/>
                    <a:gd name="connsiteY119" fmla="*/ 226464 h 400431"/>
                    <a:gd name="connsiteX120" fmla="*/ 4263 w 369080"/>
                    <a:gd name="connsiteY120" fmla="*/ 244311 h 400431"/>
                    <a:gd name="connsiteX121" fmla="*/ 8765 w 369080"/>
                    <a:gd name="connsiteY121" fmla="*/ 248411 h 400431"/>
                    <a:gd name="connsiteX122" fmla="*/ 10131 w 369080"/>
                    <a:gd name="connsiteY122" fmla="*/ 248250 h 400431"/>
                    <a:gd name="connsiteX123" fmla="*/ 13830 w 369080"/>
                    <a:gd name="connsiteY123" fmla="*/ 241979 h 400431"/>
                    <a:gd name="connsiteX124" fmla="*/ 357746 w 369080"/>
                    <a:gd name="connsiteY124" fmla="*/ 251787 h 400431"/>
                    <a:gd name="connsiteX125" fmla="*/ 351797 w 369080"/>
                    <a:gd name="connsiteY125" fmla="*/ 255244 h 400431"/>
                    <a:gd name="connsiteX126" fmla="*/ 346571 w 369080"/>
                    <a:gd name="connsiteY126" fmla="*/ 271162 h 400431"/>
                    <a:gd name="connsiteX127" fmla="*/ 349144 w 369080"/>
                    <a:gd name="connsiteY127" fmla="*/ 277914 h 400431"/>
                    <a:gd name="connsiteX128" fmla="*/ 350671 w 369080"/>
                    <a:gd name="connsiteY128" fmla="*/ 278317 h 400431"/>
                    <a:gd name="connsiteX129" fmla="*/ 355334 w 369080"/>
                    <a:gd name="connsiteY129" fmla="*/ 275101 h 400431"/>
                    <a:gd name="connsiteX130" fmla="*/ 360801 w 369080"/>
                    <a:gd name="connsiteY130" fmla="*/ 258299 h 400431"/>
                    <a:gd name="connsiteX131" fmla="*/ 357746 w 369080"/>
                    <a:gd name="connsiteY131" fmla="*/ 251787 h 400431"/>
                    <a:gd name="connsiteX132" fmla="*/ 27737 w 369080"/>
                    <a:gd name="connsiteY132" fmla="*/ 284909 h 400431"/>
                    <a:gd name="connsiteX133" fmla="*/ 21467 w 369080"/>
                    <a:gd name="connsiteY133" fmla="*/ 269232 h 400431"/>
                    <a:gd name="connsiteX134" fmla="*/ 15116 w 369080"/>
                    <a:gd name="connsiteY134" fmla="*/ 266258 h 400431"/>
                    <a:gd name="connsiteX135" fmla="*/ 12302 w 369080"/>
                    <a:gd name="connsiteY135" fmla="*/ 273091 h 400431"/>
                    <a:gd name="connsiteX136" fmla="*/ 18975 w 369080"/>
                    <a:gd name="connsiteY136" fmla="*/ 289571 h 400431"/>
                    <a:gd name="connsiteX137" fmla="*/ 23075 w 369080"/>
                    <a:gd name="connsiteY137" fmla="*/ 292465 h 400431"/>
                    <a:gd name="connsiteX138" fmla="*/ 25486 w 369080"/>
                    <a:gd name="connsiteY138" fmla="*/ 291903 h 400431"/>
                    <a:gd name="connsiteX139" fmla="*/ 27737 w 369080"/>
                    <a:gd name="connsiteY139" fmla="*/ 284909 h 400431"/>
                    <a:gd name="connsiteX140" fmla="*/ 341587 w 369080"/>
                    <a:gd name="connsiteY140" fmla="*/ 294475 h 400431"/>
                    <a:gd name="connsiteX141" fmla="*/ 335075 w 369080"/>
                    <a:gd name="connsiteY141" fmla="*/ 296324 h 400431"/>
                    <a:gd name="connsiteX142" fmla="*/ 326554 w 369080"/>
                    <a:gd name="connsiteY142" fmla="*/ 310473 h 400431"/>
                    <a:gd name="connsiteX143" fmla="*/ 327599 w 369080"/>
                    <a:gd name="connsiteY143" fmla="*/ 317709 h 400431"/>
                    <a:gd name="connsiteX144" fmla="*/ 330091 w 369080"/>
                    <a:gd name="connsiteY144" fmla="*/ 318673 h 400431"/>
                    <a:gd name="connsiteX145" fmla="*/ 334272 w 369080"/>
                    <a:gd name="connsiteY145" fmla="*/ 316503 h 400431"/>
                    <a:gd name="connsiteX146" fmla="*/ 343276 w 369080"/>
                    <a:gd name="connsiteY146" fmla="*/ 301550 h 400431"/>
                    <a:gd name="connsiteX147" fmla="*/ 341587 w 369080"/>
                    <a:gd name="connsiteY147" fmla="*/ 294475 h 400431"/>
                    <a:gd name="connsiteX148" fmla="*/ 50649 w 369080"/>
                    <a:gd name="connsiteY148" fmla="*/ 322854 h 400431"/>
                    <a:gd name="connsiteX149" fmla="*/ 41082 w 369080"/>
                    <a:gd name="connsiteY149" fmla="*/ 309348 h 400431"/>
                    <a:gd name="connsiteX150" fmla="*/ 34249 w 369080"/>
                    <a:gd name="connsiteY150" fmla="*/ 308061 h 400431"/>
                    <a:gd name="connsiteX151" fmla="*/ 32963 w 369080"/>
                    <a:gd name="connsiteY151" fmla="*/ 315458 h 400431"/>
                    <a:gd name="connsiteX152" fmla="*/ 43092 w 369080"/>
                    <a:gd name="connsiteY152" fmla="*/ 329687 h 400431"/>
                    <a:gd name="connsiteX153" fmla="*/ 46549 w 369080"/>
                    <a:gd name="connsiteY153" fmla="*/ 331536 h 400431"/>
                    <a:gd name="connsiteX154" fmla="*/ 50006 w 369080"/>
                    <a:gd name="connsiteY154" fmla="*/ 330330 h 400431"/>
                    <a:gd name="connsiteX155" fmla="*/ 50649 w 369080"/>
                    <a:gd name="connsiteY155" fmla="*/ 322854 h 400431"/>
                    <a:gd name="connsiteX156" fmla="*/ 316505 w 369080"/>
                    <a:gd name="connsiteY156" fmla="*/ 331938 h 400431"/>
                    <a:gd name="connsiteX157" fmla="*/ 309752 w 369080"/>
                    <a:gd name="connsiteY157" fmla="*/ 332099 h 400431"/>
                    <a:gd name="connsiteX158" fmla="*/ 298417 w 369080"/>
                    <a:gd name="connsiteY158" fmla="*/ 343675 h 400431"/>
                    <a:gd name="connsiteX159" fmla="*/ 297854 w 369080"/>
                    <a:gd name="connsiteY159" fmla="*/ 350991 h 400431"/>
                    <a:gd name="connsiteX160" fmla="*/ 301230 w 369080"/>
                    <a:gd name="connsiteY160" fmla="*/ 352759 h 400431"/>
                    <a:gd name="connsiteX161" fmla="*/ 304607 w 369080"/>
                    <a:gd name="connsiteY161" fmla="*/ 351473 h 400431"/>
                    <a:gd name="connsiteX162" fmla="*/ 316585 w 369080"/>
                    <a:gd name="connsiteY162" fmla="*/ 339253 h 400431"/>
                    <a:gd name="connsiteX163" fmla="*/ 316505 w 369080"/>
                    <a:gd name="connsiteY163" fmla="*/ 331938 h 400431"/>
                    <a:gd name="connsiteX164" fmla="*/ 81118 w 369080"/>
                    <a:gd name="connsiteY164" fmla="*/ 353804 h 400431"/>
                    <a:gd name="connsiteX165" fmla="*/ 68898 w 369080"/>
                    <a:gd name="connsiteY165" fmla="*/ 343112 h 400431"/>
                    <a:gd name="connsiteX166" fmla="*/ 61984 w 369080"/>
                    <a:gd name="connsiteY166" fmla="*/ 343595 h 400431"/>
                    <a:gd name="connsiteX167" fmla="*/ 62386 w 369080"/>
                    <a:gd name="connsiteY167" fmla="*/ 350991 h 400431"/>
                    <a:gd name="connsiteX168" fmla="*/ 75329 w 369080"/>
                    <a:gd name="connsiteY168" fmla="*/ 362246 h 400431"/>
                    <a:gd name="connsiteX169" fmla="*/ 77982 w 369080"/>
                    <a:gd name="connsiteY169" fmla="*/ 363291 h 400431"/>
                    <a:gd name="connsiteX170" fmla="*/ 82163 w 369080"/>
                    <a:gd name="connsiteY170" fmla="*/ 361120 h 400431"/>
                    <a:gd name="connsiteX171" fmla="*/ 81118 w 369080"/>
                    <a:gd name="connsiteY171" fmla="*/ 353804 h 400431"/>
                    <a:gd name="connsiteX172" fmla="*/ 284107 w 369080"/>
                    <a:gd name="connsiteY172" fmla="*/ 362085 h 400431"/>
                    <a:gd name="connsiteX173" fmla="*/ 277515 w 369080"/>
                    <a:gd name="connsiteY173" fmla="*/ 360477 h 400431"/>
                    <a:gd name="connsiteX174" fmla="*/ 263929 w 369080"/>
                    <a:gd name="connsiteY174" fmla="*/ 368918 h 400431"/>
                    <a:gd name="connsiteX175" fmla="*/ 261758 w 369080"/>
                    <a:gd name="connsiteY175" fmla="*/ 375912 h 400431"/>
                    <a:gd name="connsiteX176" fmla="*/ 265697 w 369080"/>
                    <a:gd name="connsiteY176" fmla="*/ 378726 h 400431"/>
                    <a:gd name="connsiteX177" fmla="*/ 268109 w 369080"/>
                    <a:gd name="connsiteY177" fmla="*/ 378163 h 400431"/>
                    <a:gd name="connsiteX178" fmla="*/ 282419 w 369080"/>
                    <a:gd name="connsiteY178" fmla="*/ 369240 h 400431"/>
                    <a:gd name="connsiteX179" fmla="*/ 284107 w 369080"/>
                    <a:gd name="connsiteY179" fmla="*/ 362085 h 400431"/>
                    <a:gd name="connsiteX180" fmla="*/ 117535 w 369080"/>
                    <a:gd name="connsiteY180" fmla="*/ 375993 h 400431"/>
                    <a:gd name="connsiteX181" fmla="*/ 103306 w 369080"/>
                    <a:gd name="connsiteY181" fmla="*/ 368838 h 400431"/>
                    <a:gd name="connsiteX182" fmla="*/ 96714 w 369080"/>
                    <a:gd name="connsiteY182" fmla="*/ 371089 h 400431"/>
                    <a:gd name="connsiteX183" fmla="*/ 98723 w 369080"/>
                    <a:gd name="connsiteY183" fmla="*/ 378163 h 400431"/>
                    <a:gd name="connsiteX184" fmla="*/ 113757 w 369080"/>
                    <a:gd name="connsiteY184" fmla="*/ 385720 h 400431"/>
                    <a:gd name="connsiteX185" fmla="*/ 115364 w 369080"/>
                    <a:gd name="connsiteY185" fmla="*/ 386122 h 400431"/>
                    <a:gd name="connsiteX186" fmla="*/ 120108 w 369080"/>
                    <a:gd name="connsiteY186" fmla="*/ 382826 h 400431"/>
                    <a:gd name="connsiteX187" fmla="*/ 117535 w 369080"/>
                    <a:gd name="connsiteY187" fmla="*/ 375993 h 400431"/>
                    <a:gd name="connsiteX188" fmla="*/ 246082 w 369080"/>
                    <a:gd name="connsiteY188" fmla="*/ 383228 h 400431"/>
                    <a:gd name="connsiteX189" fmla="*/ 240052 w 369080"/>
                    <a:gd name="connsiteY189" fmla="*/ 380012 h 400431"/>
                    <a:gd name="connsiteX190" fmla="*/ 225019 w 369080"/>
                    <a:gd name="connsiteY190" fmla="*/ 384755 h 400431"/>
                    <a:gd name="connsiteX191" fmla="*/ 221401 w 369080"/>
                    <a:gd name="connsiteY191" fmla="*/ 391026 h 400431"/>
                    <a:gd name="connsiteX192" fmla="*/ 225743 w 369080"/>
                    <a:gd name="connsiteY192" fmla="*/ 394965 h 400431"/>
                    <a:gd name="connsiteX193" fmla="*/ 227109 w 369080"/>
                    <a:gd name="connsiteY193" fmla="*/ 394804 h 400431"/>
                    <a:gd name="connsiteX194" fmla="*/ 242946 w 369080"/>
                    <a:gd name="connsiteY194" fmla="*/ 389820 h 400431"/>
                    <a:gd name="connsiteX195" fmla="*/ 246082 w 369080"/>
                    <a:gd name="connsiteY195" fmla="*/ 383228 h 400431"/>
                    <a:gd name="connsiteX196" fmla="*/ 157731 w 369080"/>
                    <a:gd name="connsiteY196" fmla="*/ 387971 h 400431"/>
                    <a:gd name="connsiteX197" fmla="*/ 142376 w 369080"/>
                    <a:gd name="connsiteY197" fmla="*/ 384675 h 400431"/>
                    <a:gd name="connsiteX198" fmla="*/ 136507 w 369080"/>
                    <a:gd name="connsiteY198" fmla="*/ 388534 h 400431"/>
                    <a:gd name="connsiteX199" fmla="*/ 140045 w 369080"/>
                    <a:gd name="connsiteY199" fmla="*/ 394885 h 400431"/>
                    <a:gd name="connsiteX200" fmla="*/ 156284 w 369080"/>
                    <a:gd name="connsiteY200" fmla="*/ 398342 h 400431"/>
                    <a:gd name="connsiteX201" fmla="*/ 156766 w 369080"/>
                    <a:gd name="connsiteY201" fmla="*/ 398422 h 400431"/>
                    <a:gd name="connsiteX202" fmla="*/ 161831 w 369080"/>
                    <a:gd name="connsiteY202" fmla="*/ 393920 h 400431"/>
                    <a:gd name="connsiteX203" fmla="*/ 157731 w 369080"/>
                    <a:gd name="connsiteY203" fmla="*/ 387971 h 400431"/>
                    <a:gd name="connsiteX204" fmla="*/ 204519 w 369080"/>
                    <a:gd name="connsiteY204" fmla="*/ 394000 h 400431"/>
                    <a:gd name="connsiteX205" fmla="*/ 199374 w 369080"/>
                    <a:gd name="connsiteY205" fmla="*/ 389257 h 400431"/>
                    <a:gd name="connsiteX206" fmla="*/ 183778 w 369080"/>
                    <a:gd name="connsiteY206" fmla="*/ 389981 h 400431"/>
                    <a:gd name="connsiteX207" fmla="*/ 178874 w 369080"/>
                    <a:gd name="connsiteY207" fmla="*/ 395206 h 400431"/>
                    <a:gd name="connsiteX208" fmla="*/ 183376 w 369080"/>
                    <a:gd name="connsiteY208" fmla="*/ 400432 h 400431"/>
                    <a:gd name="connsiteX209" fmla="*/ 183617 w 369080"/>
                    <a:gd name="connsiteY209" fmla="*/ 400432 h 400431"/>
                    <a:gd name="connsiteX210" fmla="*/ 200098 w 369080"/>
                    <a:gd name="connsiteY210" fmla="*/ 399628 h 400431"/>
                    <a:gd name="connsiteX211" fmla="*/ 204519 w 369080"/>
                    <a:gd name="connsiteY211" fmla="*/ 394000 h 400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369080" h="400431">
                      <a:moveTo>
                        <a:pt x="225743" y="4743"/>
                      </a:moveTo>
                      <a:cubicBezTo>
                        <a:pt x="220437" y="3457"/>
                        <a:pt x="214970" y="2412"/>
                        <a:pt x="209503" y="1688"/>
                      </a:cubicBezTo>
                      <a:cubicBezTo>
                        <a:pt x="206850" y="1286"/>
                        <a:pt x="204439" y="3376"/>
                        <a:pt x="204117" y="6190"/>
                      </a:cubicBezTo>
                      <a:cubicBezTo>
                        <a:pt x="203795" y="9084"/>
                        <a:pt x="205645" y="11657"/>
                        <a:pt x="208297" y="12059"/>
                      </a:cubicBezTo>
                      <a:cubicBezTo>
                        <a:pt x="213443" y="12782"/>
                        <a:pt x="218668" y="13747"/>
                        <a:pt x="223733" y="15033"/>
                      </a:cubicBezTo>
                      <a:cubicBezTo>
                        <a:pt x="223974" y="15113"/>
                        <a:pt x="224215" y="15113"/>
                        <a:pt x="224456" y="15113"/>
                      </a:cubicBezTo>
                      <a:cubicBezTo>
                        <a:pt x="226787" y="15274"/>
                        <a:pt x="228958" y="13586"/>
                        <a:pt x="229440" y="11014"/>
                      </a:cubicBezTo>
                      <a:cubicBezTo>
                        <a:pt x="230003" y="8200"/>
                        <a:pt x="228395" y="5386"/>
                        <a:pt x="225743" y="4743"/>
                      </a:cubicBezTo>
                      <a:close/>
                      <a:moveTo>
                        <a:pt x="182089" y="0"/>
                      </a:moveTo>
                      <a:cubicBezTo>
                        <a:pt x="176623" y="80"/>
                        <a:pt x="170996" y="482"/>
                        <a:pt x="165529" y="1125"/>
                      </a:cubicBezTo>
                      <a:cubicBezTo>
                        <a:pt x="162876" y="1447"/>
                        <a:pt x="160947" y="4020"/>
                        <a:pt x="161268" y="6914"/>
                      </a:cubicBezTo>
                      <a:cubicBezTo>
                        <a:pt x="161509" y="9486"/>
                        <a:pt x="163519" y="11416"/>
                        <a:pt x="165770" y="11576"/>
                      </a:cubicBezTo>
                      <a:cubicBezTo>
                        <a:pt x="166011" y="11576"/>
                        <a:pt x="166333" y="11576"/>
                        <a:pt x="166654" y="11576"/>
                      </a:cubicBezTo>
                      <a:cubicBezTo>
                        <a:pt x="171800" y="10933"/>
                        <a:pt x="177105" y="10612"/>
                        <a:pt x="182331" y="10531"/>
                      </a:cubicBezTo>
                      <a:cubicBezTo>
                        <a:pt x="184984" y="10451"/>
                        <a:pt x="187074" y="8119"/>
                        <a:pt x="187074" y="5225"/>
                      </a:cubicBezTo>
                      <a:cubicBezTo>
                        <a:pt x="186913" y="2251"/>
                        <a:pt x="184743" y="0"/>
                        <a:pt x="182089" y="0"/>
                      </a:cubicBezTo>
                      <a:close/>
                      <a:moveTo>
                        <a:pt x="267064" y="20580"/>
                      </a:moveTo>
                      <a:cubicBezTo>
                        <a:pt x="262160" y="17927"/>
                        <a:pt x="257095" y="15516"/>
                        <a:pt x="252030" y="13425"/>
                      </a:cubicBezTo>
                      <a:cubicBezTo>
                        <a:pt x="249538" y="12380"/>
                        <a:pt x="246805" y="13747"/>
                        <a:pt x="245841" y="16400"/>
                      </a:cubicBezTo>
                      <a:cubicBezTo>
                        <a:pt x="244876" y="19133"/>
                        <a:pt x="246162" y="22108"/>
                        <a:pt x="248574" y="23153"/>
                      </a:cubicBezTo>
                      <a:cubicBezTo>
                        <a:pt x="253398" y="25162"/>
                        <a:pt x="258221" y="27494"/>
                        <a:pt x="262884" y="29986"/>
                      </a:cubicBezTo>
                      <a:cubicBezTo>
                        <a:pt x="263446" y="30308"/>
                        <a:pt x="264089" y="30468"/>
                        <a:pt x="264733" y="30549"/>
                      </a:cubicBezTo>
                      <a:cubicBezTo>
                        <a:pt x="266581" y="30710"/>
                        <a:pt x="268431" y="29584"/>
                        <a:pt x="269315" y="27655"/>
                      </a:cubicBezTo>
                      <a:cubicBezTo>
                        <a:pt x="270441" y="25002"/>
                        <a:pt x="269476" y="21867"/>
                        <a:pt x="267064" y="20580"/>
                      </a:cubicBezTo>
                      <a:close/>
                      <a:moveTo>
                        <a:pt x="144305" y="10370"/>
                      </a:moveTo>
                      <a:cubicBezTo>
                        <a:pt x="143582" y="7557"/>
                        <a:pt x="140929" y="5868"/>
                        <a:pt x="138357" y="6672"/>
                      </a:cubicBezTo>
                      <a:cubicBezTo>
                        <a:pt x="133051" y="8200"/>
                        <a:pt x="127665" y="9969"/>
                        <a:pt x="122519" y="12059"/>
                      </a:cubicBezTo>
                      <a:cubicBezTo>
                        <a:pt x="120027" y="13023"/>
                        <a:pt x="118741" y="16078"/>
                        <a:pt x="119625" y="18812"/>
                      </a:cubicBezTo>
                      <a:cubicBezTo>
                        <a:pt x="120349" y="20821"/>
                        <a:pt x="122037" y="22108"/>
                        <a:pt x="123886" y="22268"/>
                      </a:cubicBezTo>
                      <a:cubicBezTo>
                        <a:pt x="124529" y="22349"/>
                        <a:pt x="125172" y="22188"/>
                        <a:pt x="125815" y="21947"/>
                      </a:cubicBezTo>
                      <a:cubicBezTo>
                        <a:pt x="130719" y="20017"/>
                        <a:pt x="135784" y="18329"/>
                        <a:pt x="140849" y="16882"/>
                      </a:cubicBezTo>
                      <a:cubicBezTo>
                        <a:pt x="143502" y="16078"/>
                        <a:pt x="145029" y="13184"/>
                        <a:pt x="144305" y="10370"/>
                      </a:cubicBezTo>
                      <a:close/>
                      <a:moveTo>
                        <a:pt x="303642" y="46547"/>
                      </a:moveTo>
                      <a:cubicBezTo>
                        <a:pt x="299462" y="42768"/>
                        <a:pt x="295120" y="39070"/>
                        <a:pt x="290618" y="35694"/>
                      </a:cubicBezTo>
                      <a:cubicBezTo>
                        <a:pt x="288448" y="34086"/>
                        <a:pt x="285474" y="34649"/>
                        <a:pt x="283946" y="36980"/>
                      </a:cubicBezTo>
                      <a:cubicBezTo>
                        <a:pt x="282419" y="39392"/>
                        <a:pt x="282982" y="42608"/>
                        <a:pt x="285152" y="44216"/>
                      </a:cubicBezTo>
                      <a:cubicBezTo>
                        <a:pt x="289413" y="47431"/>
                        <a:pt x="293513" y="50888"/>
                        <a:pt x="297452" y="54506"/>
                      </a:cubicBezTo>
                      <a:cubicBezTo>
                        <a:pt x="298256" y="55229"/>
                        <a:pt x="299220" y="55631"/>
                        <a:pt x="300185" y="55711"/>
                      </a:cubicBezTo>
                      <a:cubicBezTo>
                        <a:pt x="301633" y="55792"/>
                        <a:pt x="303160" y="55149"/>
                        <a:pt x="304205" y="53862"/>
                      </a:cubicBezTo>
                      <a:cubicBezTo>
                        <a:pt x="305974" y="51692"/>
                        <a:pt x="305652" y="48396"/>
                        <a:pt x="303642" y="46547"/>
                      </a:cubicBezTo>
                      <a:close/>
                      <a:moveTo>
                        <a:pt x="103949" y="26449"/>
                      </a:moveTo>
                      <a:cubicBezTo>
                        <a:pt x="102663" y="23876"/>
                        <a:pt x="99688" y="22911"/>
                        <a:pt x="97357" y="24359"/>
                      </a:cubicBezTo>
                      <a:cubicBezTo>
                        <a:pt x="92533" y="27253"/>
                        <a:pt x="87710" y="30388"/>
                        <a:pt x="83127" y="33684"/>
                      </a:cubicBezTo>
                      <a:cubicBezTo>
                        <a:pt x="80876" y="35292"/>
                        <a:pt x="80314" y="38588"/>
                        <a:pt x="81761" y="41000"/>
                      </a:cubicBezTo>
                      <a:cubicBezTo>
                        <a:pt x="82645" y="42447"/>
                        <a:pt x="84012" y="43251"/>
                        <a:pt x="85539" y="43331"/>
                      </a:cubicBezTo>
                      <a:cubicBezTo>
                        <a:pt x="86584" y="43412"/>
                        <a:pt x="87629" y="43090"/>
                        <a:pt x="88594" y="42447"/>
                      </a:cubicBezTo>
                      <a:cubicBezTo>
                        <a:pt x="92935" y="39311"/>
                        <a:pt x="97518" y="36337"/>
                        <a:pt x="102100" y="33604"/>
                      </a:cubicBezTo>
                      <a:cubicBezTo>
                        <a:pt x="104351" y="32157"/>
                        <a:pt x="105235" y="29021"/>
                        <a:pt x="103949" y="26449"/>
                      </a:cubicBezTo>
                      <a:close/>
                      <a:moveTo>
                        <a:pt x="333467" y="81115"/>
                      </a:moveTo>
                      <a:cubicBezTo>
                        <a:pt x="330252" y="76372"/>
                        <a:pt x="326795" y="71709"/>
                        <a:pt x="323178" y="67288"/>
                      </a:cubicBezTo>
                      <a:cubicBezTo>
                        <a:pt x="321409" y="65117"/>
                        <a:pt x="318434" y="64957"/>
                        <a:pt x="316424" y="66886"/>
                      </a:cubicBezTo>
                      <a:cubicBezTo>
                        <a:pt x="314495" y="68815"/>
                        <a:pt x="314254" y="72112"/>
                        <a:pt x="316023" y="74282"/>
                      </a:cubicBezTo>
                      <a:cubicBezTo>
                        <a:pt x="319479" y="78462"/>
                        <a:pt x="322695" y="82884"/>
                        <a:pt x="325750" y="87386"/>
                      </a:cubicBezTo>
                      <a:cubicBezTo>
                        <a:pt x="326634" y="88672"/>
                        <a:pt x="327920" y="89396"/>
                        <a:pt x="329287" y="89476"/>
                      </a:cubicBezTo>
                      <a:cubicBezTo>
                        <a:pt x="330332" y="89556"/>
                        <a:pt x="331458" y="89235"/>
                        <a:pt x="332422" y="88431"/>
                      </a:cubicBezTo>
                      <a:cubicBezTo>
                        <a:pt x="334593" y="86662"/>
                        <a:pt x="334995" y="83366"/>
                        <a:pt x="333467" y="81115"/>
                      </a:cubicBezTo>
                      <a:close/>
                      <a:moveTo>
                        <a:pt x="68014" y="52496"/>
                      </a:moveTo>
                      <a:cubicBezTo>
                        <a:pt x="66165" y="50325"/>
                        <a:pt x="63110" y="50164"/>
                        <a:pt x="61100" y="52174"/>
                      </a:cubicBezTo>
                      <a:cubicBezTo>
                        <a:pt x="57000" y="56194"/>
                        <a:pt x="52980" y="60455"/>
                        <a:pt x="49202" y="64876"/>
                      </a:cubicBezTo>
                      <a:cubicBezTo>
                        <a:pt x="47353" y="67047"/>
                        <a:pt x="47514" y="70343"/>
                        <a:pt x="49524" y="72353"/>
                      </a:cubicBezTo>
                      <a:cubicBezTo>
                        <a:pt x="50408" y="73156"/>
                        <a:pt x="51453" y="73639"/>
                        <a:pt x="52498" y="73719"/>
                      </a:cubicBezTo>
                      <a:cubicBezTo>
                        <a:pt x="53945" y="73800"/>
                        <a:pt x="55392" y="73237"/>
                        <a:pt x="56437" y="72031"/>
                      </a:cubicBezTo>
                      <a:cubicBezTo>
                        <a:pt x="59974" y="67851"/>
                        <a:pt x="63753" y="63751"/>
                        <a:pt x="67692" y="59972"/>
                      </a:cubicBezTo>
                      <a:cubicBezTo>
                        <a:pt x="69702" y="58043"/>
                        <a:pt x="69863" y="54666"/>
                        <a:pt x="68014" y="52496"/>
                      </a:cubicBezTo>
                      <a:close/>
                      <a:moveTo>
                        <a:pt x="354932" y="122195"/>
                      </a:moveTo>
                      <a:cubicBezTo>
                        <a:pt x="352842" y="116729"/>
                        <a:pt x="350511" y="111343"/>
                        <a:pt x="347938" y="106117"/>
                      </a:cubicBezTo>
                      <a:cubicBezTo>
                        <a:pt x="346732" y="103545"/>
                        <a:pt x="343838" y="102580"/>
                        <a:pt x="341507" y="103947"/>
                      </a:cubicBezTo>
                      <a:cubicBezTo>
                        <a:pt x="339175" y="105313"/>
                        <a:pt x="338291" y="108449"/>
                        <a:pt x="339497" y="111021"/>
                      </a:cubicBezTo>
                      <a:cubicBezTo>
                        <a:pt x="341909" y="116005"/>
                        <a:pt x="344160" y="121070"/>
                        <a:pt x="346089" y="126215"/>
                      </a:cubicBezTo>
                      <a:cubicBezTo>
                        <a:pt x="346813" y="128064"/>
                        <a:pt x="348420" y="129270"/>
                        <a:pt x="350189" y="129350"/>
                      </a:cubicBezTo>
                      <a:cubicBezTo>
                        <a:pt x="350912" y="129431"/>
                        <a:pt x="351636" y="129270"/>
                        <a:pt x="352360" y="128948"/>
                      </a:cubicBezTo>
                      <a:cubicBezTo>
                        <a:pt x="354772" y="127903"/>
                        <a:pt x="355897" y="124849"/>
                        <a:pt x="354932" y="122195"/>
                      </a:cubicBezTo>
                      <a:close/>
                      <a:moveTo>
                        <a:pt x="38751" y="87145"/>
                      </a:moveTo>
                      <a:cubicBezTo>
                        <a:pt x="36500" y="85537"/>
                        <a:pt x="33445" y="86180"/>
                        <a:pt x="31918" y="88592"/>
                      </a:cubicBezTo>
                      <a:cubicBezTo>
                        <a:pt x="28782" y="93576"/>
                        <a:pt x="25888" y="98801"/>
                        <a:pt x="23155" y="104027"/>
                      </a:cubicBezTo>
                      <a:cubicBezTo>
                        <a:pt x="21869" y="106599"/>
                        <a:pt x="22753" y="109815"/>
                        <a:pt x="25084" y="111182"/>
                      </a:cubicBezTo>
                      <a:cubicBezTo>
                        <a:pt x="25727" y="111584"/>
                        <a:pt x="26451" y="111745"/>
                        <a:pt x="27175" y="111825"/>
                      </a:cubicBezTo>
                      <a:cubicBezTo>
                        <a:pt x="29024" y="111905"/>
                        <a:pt x="30792" y="110941"/>
                        <a:pt x="31757" y="109092"/>
                      </a:cubicBezTo>
                      <a:cubicBezTo>
                        <a:pt x="34329" y="104107"/>
                        <a:pt x="37063" y="99204"/>
                        <a:pt x="40037" y="94460"/>
                      </a:cubicBezTo>
                      <a:cubicBezTo>
                        <a:pt x="41645" y="92049"/>
                        <a:pt x="41002" y="88752"/>
                        <a:pt x="38751" y="87145"/>
                      </a:cubicBezTo>
                      <a:close/>
                      <a:moveTo>
                        <a:pt x="366830" y="167697"/>
                      </a:moveTo>
                      <a:cubicBezTo>
                        <a:pt x="365946" y="161829"/>
                        <a:pt x="364901" y="156041"/>
                        <a:pt x="363534" y="150333"/>
                      </a:cubicBezTo>
                      <a:cubicBezTo>
                        <a:pt x="362891" y="147519"/>
                        <a:pt x="360319" y="145911"/>
                        <a:pt x="357746" y="146635"/>
                      </a:cubicBezTo>
                      <a:cubicBezTo>
                        <a:pt x="355173" y="147358"/>
                        <a:pt x="353646" y="150172"/>
                        <a:pt x="354289" y="152986"/>
                      </a:cubicBezTo>
                      <a:cubicBezTo>
                        <a:pt x="355575" y="158372"/>
                        <a:pt x="356620" y="163919"/>
                        <a:pt x="357424" y="169466"/>
                      </a:cubicBezTo>
                      <a:cubicBezTo>
                        <a:pt x="357826" y="171878"/>
                        <a:pt x="359675" y="173646"/>
                        <a:pt x="361846" y="173807"/>
                      </a:cubicBezTo>
                      <a:cubicBezTo>
                        <a:pt x="362167" y="173807"/>
                        <a:pt x="362569" y="173807"/>
                        <a:pt x="362891" y="173727"/>
                      </a:cubicBezTo>
                      <a:cubicBezTo>
                        <a:pt x="365463" y="173164"/>
                        <a:pt x="367232" y="170511"/>
                        <a:pt x="366830" y="167697"/>
                      </a:cubicBezTo>
                      <a:close/>
                      <a:moveTo>
                        <a:pt x="17849" y="128305"/>
                      </a:moveTo>
                      <a:cubicBezTo>
                        <a:pt x="15277" y="127341"/>
                        <a:pt x="12463" y="128707"/>
                        <a:pt x="11579" y="131440"/>
                      </a:cubicBezTo>
                      <a:cubicBezTo>
                        <a:pt x="9649" y="137068"/>
                        <a:pt x="7961" y="142856"/>
                        <a:pt x="6514" y="148725"/>
                      </a:cubicBezTo>
                      <a:cubicBezTo>
                        <a:pt x="5790" y="151538"/>
                        <a:pt x="7398" y="154433"/>
                        <a:pt x="9971" y="155237"/>
                      </a:cubicBezTo>
                      <a:cubicBezTo>
                        <a:pt x="10292" y="155317"/>
                        <a:pt x="10614" y="155397"/>
                        <a:pt x="10935" y="155397"/>
                      </a:cubicBezTo>
                      <a:cubicBezTo>
                        <a:pt x="13186" y="155558"/>
                        <a:pt x="15357" y="153950"/>
                        <a:pt x="16000" y="151458"/>
                      </a:cubicBezTo>
                      <a:cubicBezTo>
                        <a:pt x="17367" y="145992"/>
                        <a:pt x="18975" y="140445"/>
                        <a:pt x="20824" y="135139"/>
                      </a:cubicBezTo>
                      <a:cubicBezTo>
                        <a:pt x="21708" y="132325"/>
                        <a:pt x="20422" y="129270"/>
                        <a:pt x="17849" y="128305"/>
                      </a:cubicBezTo>
                      <a:close/>
                      <a:moveTo>
                        <a:pt x="11016" y="179515"/>
                      </a:moveTo>
                      <a:cubicBezTo>
                        <a:pt x="11338" y="176621"/>
                        <a:pt x="9408" y="173968"/>
                        <a:pt x="6675" y="173646"/>
                      </a:cubicBezTo>
                      <a:cubicBezTo>
                        <a:pt x="3941" y="173325"/>
                        <a:pt x="1530" y="175415"/>
                        <a:pt x="1208" y="178309"/>
                      </a:cubicBezTo>
                      <a:cubicBezTo>
                        <a:pt x="806" y="181846"/>
                        <a:pt x="565" y="185384"/>
                        <a:pt x="324" y="189001"/>
                      </a:cubicBezTo>
                      <a:cubicBezTo>
                        <a:pt x="163" y="191493"/>
                        <a:pt x="82" y="193905"/>
                        <a:pt x="2" y="196397"/>
                      </a:cubicBezTo>
                      <a:cubicBezTo>
                        <a:pt x="-78" y="199291"/>
                        <a:pt x="2012" y="201623"/>
                        <a:pt x="4584" y="201783"/>
                      </a:cubicBezTo>
                      <a:cubicBezTo>
                        <a:pt x="4665" y="201783"/>
                        <a:pt x="4665" y="201783"/>
                        <a:pt x="4745" y="201783"/>
                      </a:cubicBezTo>
                      <a:cubicBezTo>
                        <a:pt x="7479" y="201864"/>
                        <a:pt x="9730" y="199532"/>
                        <a:pt x="9810" y="196638"/>
                      </a:cubicBezTo>
                      <a:cubicBezTo>
                        <a:pt x="9890" y="194307"/>
                        <a:pt x="9971" y="191976"/>
                        <a:pt x="10131" y="189644"/>
                      </a:cubicBezTo>
                      <a:cubicBezTo>
                        <a:pt x="10373" y="186188"/>
                        <a:pt x="10694" y="182811"/>
                        <a:pt x="11016" y="179515"/>
                      </a:cubicBezTo>
                      <a:close/>
                      <a:moveTo>
                        <a:pt x="369081" y="197121"/>
                      </a:moveTo>
                      <a:cubicBezTo>
                        <a:pt x="369081" y="194227"/>
                        <a:pt x="366911" y="191976"/>
                        <a:pt x="364258" y="191976"/>
                      </a:cubicBezTo>
                      <a:cubicBezTo>
                        <a:pt x="361605" y="191976"/>
                        <a:pt x="359514" y="194387"/>
                        <a:pt x="359514" y="197281"/>
                      </a:cubicBezTo>
                      <a:cubicBezTo>
                        <a:pt x="359595" y="201864"/>
                        <a:pt x="359434" y="206446"/>
                        <a:pt x="359193" y="211029"/>
                      </a:cubicBezTo>
                      <a:cubicBezTo>
                        <a:pt x="358872" y="216656"/>
                        <a:pt x="358309" y="222283"/>
                        <a:pt x="357505" y="227830"/>
                      </a:cubicBezTo>
                      <a:cubicBezTo>
                        <a:pt x="357103" y="230644"/>
                        <a:pt x="358872" y="233297"/>
                        <a:pt x="361524" y="233699"/>
                      </a:cubicBezTo>
                      <a:cubicBezTo>
                        <a:pt x="361685" y="233699"/>
                        <a:pt x="361846" y="233699"/>
                        <a:pt x="361927" y="233779"/>
                      </a:cubicBezTo>
                      <a:cubicBezTo>
                        <a:pt x="364338" y="233940"/>
                        <a:pt x="366508" y="232011"/>
                        <a:pt x="366911" y="229358"/>
                      </a:cubicBezTo>
                      <a:cubicBezTo>
                        <a:pt x="367714" y="223570"/>
                        <a:pt x="368277" y="217621"/>
                        <a:pt x="368679" y="211672"/>
                      </a:cubicBezTo>
                      <a:cubicBezTo>
                        <a:pt x="368921" y="206848"/>
                        <a:pt x="369081" y="201944"/>
                        <a:pt x="369081" y="197121"/>
                      </a:cubicBezTo>
                      <a:close/>
                      <a:moveTo>
                        <a:pt x="13830" y="241979"/>
                      </a:moveTo>
                      <a:cubicBezTo>
                        <a:pt x="12704" y="236432"/>
                        <a:pt x="11820" y="230805"/>
                        <a:pt x="11177" y="225097"/>
                      </a:cubicBezTo>
                      <a:cubicBezTo>
                        <a:pt x="10855" y="222203"/>
                        <a:pt x="8363" y="220193"/>
                        <a:pt x="5710" y="220515"/>
                      </a:cubicBezTo>
                      <a:cubicBezTo>
                        <a:pt x="3057" y="220917"/>
                        <a:pt x="1128" y="223570"/>
                        <a:pt x="1449" y="226464"/>
                      </a:cubicBezTo>
                      <a:cubicBezTo>
                        <a:pt x="2173" y="232413"/>
                        <a:pt x="3137" y="238442"/>
                        <a:pt x="4263" y="244311"/>
                      </a:cubicBezTo>
                      <a:cubicBezTo>
                        <a:pt x="4745" y="246642"/>
                        <a:pt x="6594" y="248330"/>
                        <a:pt x="8765" y="248411"/>
                      </a:cubicBezTo>
                      <a:cubicBezTo>
                        <a:pt x="9167" y="248411"/>
                        <a:pt x="9649" y="248411"/>
                        <a:pt x="10131" y="248250"/>
                      </a:cubicBezTo>
                      <a:cubicBezTo>
                        <a:pt x="12785" y="247607"/>
                        <a:pt x="14473" y="244793"/>
                        <a:pt x="13830" y="241979"/>
                      </a:cubicBezTo>
                      <a:close/>
                      <a:moveTo>
                        <a:pt x="357746" y="251787"/>
                      </a:moveTo>
                      <a:cubicBezTo>
                        <a:pt x="355254" y="250983"/>
                        <a:pt x="352601" y="252511"/>
                        <a:pt x="351797" y="255244"/>
                      </a:cubicBezTo>
                      <a:cubicBezTo>
                        <a:pt x="350270" y="260630"/>
                        <a:pt x="348501" y="265936"/>
                        <a:pt x="346571" y="271162"/>
                      </a:cubicBezTo>
                      <a:cubicBezTo>
                        <a:pt x="345526" y="273815"/>
                        <a:pt x="346732" y="276870"/>
                        <a:pt x="349144" y="277914"/>
                      </a:cubicBezTo>
                      <a:cubicBezTo>
                        <a:pt x="349626" y="278156"/>
                        <a:pt x="350189" y="278236"/>
                        <a:pt x="350671" y="278317"/>
                      </a:cubicBezTo>
                      <a:cubicBezTo>
                        <a:pt x="352681" y="278397"/>
                        <a:pt x="354530" y="277191"/>
                        <a:pt x="355334" y="275101"/>
                      </a:cubicBezTo>
                      <a:cubicBezTo>
                        <a:pt x="357424" y="269634"/>
                        <a:pt x="359273" y="264007"/>
                        <a:pt x="360801" y="258299"/>
                      </a:cubicBezTo>
                      <a:cubicBezTo>
                        <a:pt x="361685" y="255485"/>
                        <a:pt x="360238" y="252591"/>
                        <a:pt x="357746" y="251787"/>
                      </a:cubicBezTo>
                      <a:close/>
                      <a:moveTo>
                        <a:pt x="27737" y="284909"/>
                      </a:moveTo>
                      <a:cubicBezTo>
                        <a:pt x="25406" y="279844"/>
                        <a:pt x="23316" y="274538"/>
                        <a:pt x="21467" y="269232"/>
                      </a:cubicBezTo>
                      <a:cubicBezTo>
                        <a:pt x="20502" y="266499"/>
                        <a:pt x="17688" y="265213"/>
                        <a:pt x="15116" y="266258"/>
                      </a:cubicBezTo>
                      <a:cubicBezTo>
                        <a:pt x="12543" y="267303"/>
                        <a:pt x="11338" y="270358"/>
                        <a:pt x="12302" y="273091"/>
                      </a:cubicBezTo>
                      <a:cubicBezTo>
                        <a:pt x="14312" y="278718"/>
                        <a:pt x="16563" y="284265"/>
                        <a:pt x="18975" y="289571"/>
                      </a:cubicBezTo>
                      <a:cubicBezTo>
                        <a:pt x="19779" y="291340"/>
                        <a:pt x="21387" y="292385"/>
                        <a:pt x="23075" y="292465"/>
                      </a:cubicBezTo>
                      <a:cubicBezTo>
                        <a:pt x="23879" y="292546"/>
                        <a:pt x="24763" y="292305"/>
                        <a:pt x="25486" y="291903"/>
                      </a:cubicBezTo>
                      <a:cubicBezTo>
                        <a:pt x="27898" y="290697"/>
                        <a:pt x="28943" y="287481"/>
                        <a:pt x="27737" y="284909"/>
                      </a:cubicBezTo>
                      <a:close/>
                      <a:moveTo>
                        <a:pt x="341587" y="294475"/>
                      </a:moveTo>
                      <a:cubicBezTo>
                        <a:pt x="339336" y="293028"/>
                        <a:pt x="336442" y="293832"/>
                        <a:pt x="335075" y="296324"/>
                      </a:cubicBezTo>
                      <a:cubicBezTo>
                        <a:pt x="332422" y="301148"/>
                        <a:pt x="329528" y="305891"/>
                        <a:pt x="326554" y="310473"/>
                      </a:cubicBezTo>
                      <a:cubicBezTo>
                        <a:pt x="325026" y="312805"/>
                        <a:pt x="325428" y="316020"/>
                        <a:pt x="327599" y="317709"/>
                      </a:cubicBezTo>
                      <a:cubicBezTo>
                        <a:pt x="328403" y="318271"/>
                        <a:pt x="329207" y="318593"/>
                        <a:pt x="330091" y="318673"/>
                      </a:cubicBezTo>
                      <a:cubicBezTo>
                        <a:pt x="331619" y="318754"/>
                        <a:pt x="333227" y="318030"/>
                        <a:pt x="334272" y="316503"/>
                      </a:cubicBezTo>
                      <a:cubicBezTo>
                        <a:pt x="337487" y="311679"/>
                        <a:pt x="340462" y="306695"/>
                        <a:pt x="343276" y="301550"/>
                      </a:cubicBezTo>
                      <a:cubicBezTo>
                        <a:pt x="344562" y="299138"/>
                        <a:pt x="343838" y="295922"/>
                        <a:pt x="341587" y="294475"/>
                      </a:cubicBezTo>
                      <a:close/>
                      <a:moveTo>
                        <a:pt x="50649" y="322854"/>
                      </a:moveTo>
                      <a:cubicBezTo>
                        <a:pt x="47273" y="318512"/>
                        <a:pt x="44057" y="313930"/>
                        <a:pt x="41082" y="309348"/>
                      </a:cubicBezTo>
                      <a:cubicBezTo>
                        <a:pt x="39555" y="306936"/>
                        <a:pt x="36500" y="306373"/>
                        <a:pt x="34249" y="308061"/>
                      </a:cubicBezTo>
                      <a:cubicBezTo>
                        <a:pt x="31998" y="309750"/>
                        <a:pt x="31435" y="313046"/>
                        <a:pt x="32963" y="315458"/>
                      </a:cubicBezTo>
                      <a:cubicBezTo>
                        <a:pt x="36098" y="320361"/>
                        <a:pt x="39555" y="325185"/>
                        <a:pt x="43092" y="329687"/>
                      </a:cubicBezTo>
                      <a:cubicBezTo>
                        <a:pt x="43977" y="330893"/>
                        <a:pt x="45263" y="331455"/>
                        <a:pt x="46549" y="331536"/>
                      </a:cubicBezTo>
                      <a:cubicBezTo>
                        <a:pt x="47755" y="331616"/>
                        <a:pt x="48961" y="331214"/>
                        <a:pt x="50006" y="330330"/>
                      </a:cubicBezTo>
                      <a:cubicBezTo>
                        <a:pt x="52016" y="328401"/>
                        <a:pt x="52337" y="325105"/>
                        <a:pt x="50649" y="322854"/>
                      </a:cubicBezTo>
                      <a:close/>
                      <a:moveTo>
                        <a:pt x="316505" y="331938"/>
                      </a:moveTo>
                      <a:cubicBezTo>
                        <a:pt x="314656" y="329928"/>
                        <a:pt x="311601" y="330008"/>
                        <a:pt x="309752" y="332099"/>
                      </a:cubicBezTo>
                      <a:cubicBezTo>
                        <a:pt x="306135" y="336118"/>
                        <a:pt x="302275" y="340057"/>
                        <a:pt x="298417" y="343675"/>
                      </a:cubicBezTo>
                      <a:cubicBezTo>
                        <a:pt x="296407" y="345605"/>
                        <a:pt x="296166" y="348820"/>
                        <a:pt x="297854" y="350991"/>
                      </a:cubicBezTo>
                      <a:cubicBezTo>
                        <a:pt x="298738" y="352116"/>
                        <a:pt x="299944" y="352679"/>
                        <a:pt x="301230" y="352759"/>
                      </a:cubicBezTo>
                      <a:cubicBezTo>
                        <a:pt x="302436" y="352840"/>
                        <a:pt x="303642" y="352438"/>
                        <a:pt x="304607" y="351473"/>
                      </a:cubicBezTo>
                      <a:cubicBezTo>
                        <a:pt x="308707" y="347614"/>
                        <a:pt x="312807" y="343514"/>
                        <a:pt x="316585" y="339253"/>
                      </a:cubicBezTo>
                      <a:cubicBezTo>
                        <a:pt x="318434" y="337244"/>
                        <a:pt x="318434" y="333948"/>
                        <a:pt x="316505" y="331938"/>
                      </a:cubicBezTo>
                      <a:close/>
                      <a:moveTo>
                        <a:pt x="81118" y="353804"/>
                      </a:moveTo>
                      <a:cubicBezTo>
                        <a:pt x="76937" y="350508"/>
                        <a:pt x="72757" y="346891"/>
                        <a:pt x="68898" y="343112"/>
                      </a:cubicBezTo>
                      <a:cubicBezTo>
                        <a:pt x="66888" y="341183"/>
                        <a:pt x="63833" y="341424"/>
                        <a:pt x="61984" y="343595"/>
                      </a:cubicBezTo>
                      <a:cubicBezTo>
                        <a:pt x="60216" y="345765"/>
                        <a:pt x="60376" y="349142"/>
                        <a:pt x="62386" y="350991"/>
                      </a:cubicBezTo>
                      <a:cubicBezTo>
                        <a:pt x="66567" y="354930"/>
                        <a:pt x="70908" y="358708"/>
                        <a:pt x="75329" y="362246"/>
                      </a:cubicBezTo>
                      <a:cubicBezTo>
                        <a:pt x="76133" y="362889"/>
                        <a:pt x="77018" y="363210"/>
                        <a:pt x="77982" y="363291"/>
                      </a:cubicBezTo>
                      <a:cubicBezTo>
                        <a:pt x="79590" y="363371"/>
                        <a:pt x="81198" y="362648"/>
                        <a:pt x="82163" y="361120"/>
                      </a:cubicBezTo>
                      <a:cubicBezTo>
                        <a:pt x="83770" y="358869"/>
                        <a:pt x="83288" y="355573"/>
                        <a:pt x="81118" y="353804"/>
                      </a:cubicBezTo>
                      <a:close/>
                      <a:moveTo>
                        <a:pt x="284107" y="362085"/>
                      </a:moveTo>
                      <a:cubicBezTo>
                        <a:pt x="282740" y="359673"/>
                        <a:pt x="279766" y="358950"/>
                        <a:pt x="277515" y="360477"/>
                      </a:cubicBezTo>
                      <a:cubicBezTo>
                        <a:pt x="273093" y="363532"/>
                        <a:pt x="268591" y="366345"/>
                        <a:pt x="263929" y="368918"/>
                      </a:cubicBezTo>
                      <a:cubicBezTo>
                        <a:pt x="261597" y="370204"/>
                        <a:pt x="260632" y="373420"/>
                        <a:pt x="261758" y="375912"/>
                      </a:cubicBezTo>
                      <a:cubicBezTo>
                        <a:pt x="262562" y="377601"/>
                        <a:pt x="264089" y="378645"/>
                        <a:pt x="265697" y="378726"/>
                      </a:cubicBezTo>
                      <a:cubicBezTo>
                        <a:pt x="266501" y="378806"/>
                        <a:pt x="267386" y="378565"/>
                        <a:pt x="268109" y="378163"/>
                      </a:cubicBezTo>
                      <a:cubicBezTo>
                        <a:pt x="272933" y="375430"/>
                        <a:pt x="277756" y="372455"/>
                        <a:pt x="282419" y="369240"/>
                      </a:cubicBezTo>
                      <a:cubicBezTo>
                        <a:pt x="284831" y="367712"/>
                        <a:pt x="285554" y="364497"/>
                        <a:pt x="284107" y="362085"/>
                      </a:cubicBezTo>
                      <a:close/>
                      <a:moveTo>
                        <a:pt x="117535" y="375993"/>
                      </a:moveTo>
                      <a:cubicBezTo>
                        <a:pt x="112712" y="373822"/>
                        <a:pt x="107968" y="371410"/>
                        <a:pt x="103306" y="368838"/>
                      </a:cubicBezTo>
                      <a:cubicBezTo>
                        <a:pt x="100894" y="367471"/>
                        <a:pt x="98000" y="368516"/>
                        <a:pt x="96714" y="371089"/>
                      </a:cubicBezTo>
                      <a:cubicBezTo>
                        <a:pt x="95427" y="373661"/>
                        <a:pt x="96312" y="376877"/>
                        <a:pt x="98723" y="378163"/>
                      </a:cubicBezTo>
                      <a:cubicBezTo>
                        <a:pt x="103627" y="380896"/>
                        <a:pt x="108692" y="383469"/>
                        <a:pt x="113757" y="385720"/>
                      </a:cubicBezTo>
                      <a:cubicBezTo>
                        <a:pt x="114239" y="385961"/>
                        <a:pt x="114802" y="386042"/>
                        <a:pt x="115364" y="386122"/>
                      </a:cubicBezTo>
                      <a:cubicBezTo>
                        <a:pt x="117374" y="386202"/>
                        <a:pt x="119304" y="384996"/>
                        <a:pt x="120108" y="382826"/>
                      </a:cubicBezTo>
                      <a:cubicBezTo>
                        <a:pt x="121153" y="380093"/>
                        <a:pt x="120027" y="377038"/>
                        <a:pt x="117535" y="375993"/>
                      </a:cubicBezTo>
                      <a:close/>
                      <a:moveTo>
                        <a:pt x="246082" y="383228"/>
                      </a:moveTo>
                      <a:cubicBezTo>
                        <a:pt x="245278" y="380495"/>
                        <a:pt x="242544" y="379048"/>
                        <a:pt x="240052" y="380012"/>
                      </a:cubicBezTo>
                      <a:cubicBezTo>
                        <a:pt x="235148" y="381861"/>
                        <a:pt x="230084" y="383389"/>
                        <a:pt x="225019" y="384755"/>
                      </a:cubicBezTo>
                      <a:cubicBezTo>
                        <a:pt x="222446" y="385399"/>
                        <a:pt x="220838" y="388212"/>
                        <a:pt x="221401" y="391026"/>
                      </a:cubicBezTo>
                      <a:cubicBezTo>
                        <a:pt x="221884" y="393357"/>
                        <a:pt x="223733" y="394885"/>
                        <a:pt x="225743" y="394965"/>
                      </a:cubicBezTo>
                      <a:cubicBezTo>
                        <a:pt x="226225" y="394965"/>
                        <a:pt x="226627" y="394965"/>
                        <a:pt x="227109" y="394804"/>
                      </a:cubicBezTo>
                      <a:cubicBezTo>
                        <a:pt x="232415" y="393357"/>
                        <a:pt x="237801" y="391749"/>
                        <a:pt x="242946" y="389820"/>
                      </a:cubicBezTo>
                      <a:cubicBezTo>
                        <a:pt x="245519" y="388936"/>
                        <a:pt x="246966" y="385961"/>
                        <a:pt x="246082" y="383228"/>
                      </a:cubicBezTo>
                      <a:close/>
                      <a:moveTo>
                        <a:pt x="157731" y="387971"/>
                      </a:moveTo>
                      <a:cubicBezTo>
                        <a:pt x="152586" y="387167"/>
                        <a:pt x="147441" y="386042"/>
                        <a:pt x="142376" y="384675"/>
                      </a:cubicBezTo>
                      <a:cubicBezTo>
                        <a:pt x="139804" y="383951"/>
                        <a:pt x="137151" y="385720"/>
                        <a:pt x="136507" y="388534"/>
                      </a:cubicBezTo>
                      <a:cubicBezTo>
                        <a:pt x="135864" y="391347"/>
                        <a:pt x="137392" y="394161"/>
                        <a:pt x="140045" y="394885"/>
                      </a:cubicBezTo>
                      <a:cubicBezTo>
                        <a:pt x="145351" y="396251"/>
                        <a:pt x="150817" y="397457"/>
                        <a:pt x="156284" y="398342"/>
                      </a:cubicBezTo>
                      <a:cubicBezTo>
                        <a:pt x="156445" y="398342"/>
                        <a:pt x="156605" y="398422"/>
                        <a:pt x="156766" y="398422"/>
                      </a:cubicBezTo>
                      <a:cubicBezTo>
                        <a:pt x="159178" y="398583"/>
                        <a:pt x="161429" y="396653"/>
                        <a:pt x="161831" y="393920"/>
                      </a:cubicBezTo>
                      <a:cubicBezTo>
                        <a:pt x="162152" y="391026"/>
                        <a:pt x="160384" y="388373"/>
                        <a:pt x="157731" y="387971"/>
                      </a:cubicBezTo>
                      <a:close/>
                      <a:moveTo>
                        <a:pt x="204519" y="394000"/>
                      </a:moveTo>
                      <a:cubicBezTo>
                        <a:pt x="204278" y="391106"/>
                        <a:pt x="202027" y="389016"/>
                        <a:pt x="199374" y="389257"/>
                      </a:cubicBezTo>
                      <a:cubicBezTo>
                        <a:pt x="194229" y="389740"/>
                        <a:pt x="188923" y="389981"/>
                        <a:pt x="183778" y="389981"/>
                      </a:cubicBezTo>
                      <a:cubicBezTo>
                        <a:pt x="181125" y="389981"/>
                        <a:pt x="178874" y="392312"/>
                        <a:pt x="178874" y="395206"/>
                      </a:cubicBezTo>
                      <a:cubicBezTo>
                        <a:pt x="178874" y="398020"/>
                        <a:pt x="180884" y="400271"/>
                        <a:pt x="183376" y="400432"/>
                      </a:cubicBezTo>
                      <a:lnTo>
                        <a:pt x="183617" y="400432"/>
                      </a:lnTo>
                      <a:cubicBezTo>
                        <a:pt x="189084" y="400432"/>
                        <a:pt x="194631" y="400191"/>
                        <a:pt x="200098" y="399628"/>
                      </a:cubicBezTo>
                      <a:cubicBezTo>
                        <a:pt x="202750" y="399467"/>
                        <a:pt x="204760" y="396895"/>
                        <a:pt x="204519" y="39400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4C0F37D0-5EF9-45D8-AB94-1232FFEDD982}"/>
                    </a:ext>
                  </a:extLst>
                </p:cNvPr>
                <p:cNvSpPr/>
                <p:nvPr/>
              </p:nvSpPr>
              <p:spPr>
                <a:xfrm>
                  <a:off x="9270789" y="3904862"/>
                  <a:ext cx="547313" cy="593830"/>
                </a:xfrm>
                <a:custGeom>
                  <a:avLst/>
                  <a:gdLst>
                    <a:gd name="connsiteX0" fmla="*/ 532418 w 547313"/>
                    <a:gd name="connsiteY0" fmla="*/ 198752 h 593830"/>
                    <a:gd name="connsiteX1" fmla="*/ 480565 w 547313"/>
                    <a:gd name="connsiteY1" fmla="*/ 101478 h 593830"/>
                    <a:gd name="connsiteX2" fmla="*/ 398727 w 547313"/>
                    <a:gd name="connsiteY2" fmla="*/ 32020 h 593830"/>
                    <a:gd name="connsiteX3" fmla="*/ 294378 w 547313"/>
                    <a:gd name="connsiteY3" fmla="*/ 747 h 593830"/>
                    <a:gd name="connsiteX4" fmla="*/ 186251 w 547313"/>
                    <a:gd name="connsiteY4" fmla="*/ 16021 h 593830"/>
                    <a:gd name="connsiteX5" fmla="*/ 94524 w 547313"/>
                    <a:gd name="connsiteY5" fmla="*/ 73582 h 593830"/>
                    <a:gd name="connsiteX6" fmla="*/ 29246 w 547313"/>
                    <a:gd name="connsiteY6" fmla="*/ 164746 h 593830"/>
                    <a:gd name="connsiteX7" fmla="*/ 546 w 547313"/>
                    <a:gd name="connsiteY7" fmla="*/ 280269 h 593830"/>
                    <a:gd name="connsiteX8" fmla="*/ 15900 w 547313"/>
                    <a:gd name="connsiteY8" fmla="*/ 398445 h 593830"/>
                    <a:gd name="connsiteX9" fmla="*/ 70326 w 547313"/>
                    <a:gd name="connsiteY9" fmla="*/ 496845 h 593830"/>
                    <a:gd name="connsiteX10" fmla="*/ 154818 w 547313"/>
                    <a:gd name="connsiteY10" fmla="*/ 565178 h 593830"/>
                    <a:gd name="connsiteX11" fmla="*/ 260372 w 547313"/>
                    <a:gd name="connsiteY11" fmla="*/ 593556 h 593830"/>
                    <a:gd name="connsiteX12" fmla="*/ 367454 w 547313"/>
                    <a:gd name="connsiteY12" fmla="*/ 575388 h 593830"/>
                    <a:gd name="connsiteX13" fmla="*/ 456689 w 547313"/>
                    <a:gd name="connsiteY13" fmla="*/ 516622 h 593830"/>
                    <a:gd name="connsiteX14" fmla="*/ 519314 w 547313"/>
                    <a:gd name="connsiteY14" fmla="*/ 426502 h 593830"/>
                    <a:gd name="connsiteX15" fmla="*/ 546808 w 547313"/>
                    <a:gd name="connsiteY15" fmla="*/ 313873 h 593830"/>
                    <a:gd name="connsiteX16" fmla="*/ 532418 w 547313"/>
                    <a:gd name="connsiteY16" fmla="*/ 198752 h 593830"/>
                    <a:gd name="connsiteX17" fmla="*/ 260854 w 547313"/>
                    <a:gd name="connsiteY17" fmla="*/ 583347 h 593830"/>
                    <a:gd name="connsiteX18" fmla="*/ 10353 w 547313"/>
                    <a:gd name="connsiteY18" fmla="*/ 281073 h 593830"/>
                    <a:gd name="connsiteX19" fmla="*/ 293734 w 547313"/>
                    <a:gd name="connsiteY19" fmla="*/ 11359 h 593830"/>
                    <a:gd name="connsiteX20" fmla="*/ 537322 w 547313"/>
                    <a:gd name="connsiteY20" fmla="*/ 313552 h 593830"/>
                    <a:gd name="connsiteX21" fmla="*/ 260854 w 547313"/>
                    <a:gd name="connsiteY21" fmla="*/ 583347 h 593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47313" h="593830">
                      <a:moveTo>
                        <a:pt x="532418" y="198752"/>
                      </a:moveTo>
                      <a:cubicBezTo>
                        <a:pt x="521002" y="162978"/>
                        <a:pt x="503557" y="130258"/>
                        <a:pt x="480565" y="101478"/>
                      </a:cubicBezTo>
                      <a:cubicBezTo>
                        <a:pt x="457493" y="72698"/>
                        <a:pt x="429999" y="49304"/>
                        <a:pt x="398727" y="32020"/>
                      </a:cubicBezTo>
                      <a:cubicBezTo>
                        <a:pt x="366248" y="14092"/>
                        <a:pt x="331117" y="3561"/>
                        <a:pt x="294378" y="747"/>
                      </a:cubicBezTo>
                      <a:cubicBezTo>
                        <a:pt x="257478" y="-2067"/>
                        <a:pt x="221060" y="3078"/>
                        <a:pt x="186251" y="16021"/>
                      </a:cubicBezTo>
                      <a:cubicBezTo>
                        <a:pt x="152486" y="28643"/>
                        <a:pt x="121616" y="48017"/>
                        <a:pt x="94524" y="73582"/>
                      </a:cubicBezTo>
                      <a:cubicBezTo>
                        <a:pt x="67351" y="99307"/>
                        <a:pt x="45404" y="129937"/>
                        <a:pt x="29246" y="164746"/>
                      </a:cubicBezTo>
                      <a:cubicBezTo>
                        <a:pt x="12524" y="200842"/>
                        <a:pt x="2877" y="239672"/>
                        <a:pt x="546" y="280269"/>
                      </a:cubicBezTo>
                      <a:cubicBezTo>
                        <a:pt x="-1786" y="320867"/>
                        <a:pt x="3359" y="360581"/>
                        <a:pt x="15900" y="398445"/>
                      </a:cubicBezTo>
                      <a:cubicBezTo>
                        <a:pt x="27959" y="434943"/>
                        <a:pt x="46289" y="468065"/>
                        <a:pt x="70326" y="496845"/>
                      </a:cubicBezTo>
                      <a:cubicBezTo>
                        <a:pt x="94282" y="525545"/>
                        <a:pt x="122741" y="548617"/>
                        <a:pt x="154818" y="565178"/>
                      </a:cubicBezTo>
                      <a:cubicBezTo>
                        <a:pt x="187939" y="582302"/>
                        <a:pt x="223392" y="591868"/>
                        <a:pt x="260372" y="593556"/>
                      </a:cubicBezTo>
                      <a:cubicBezTo>
                        <a:pt x="297192" y="595245"/>
                        <a:pt x="333207" y="589135"/>
                        <a:pt x="367454" y="575388"/>
                      </a:cubicBezTo>
                      <a:cubicBezTo>
                        <a:pt x="400415" y="562123"/>
                        <a:pt x="430481" y="542347"/>
                        <a:pt x="456689" y="516622"/>
                      </a:cubicBezTo>
                      <a:cubicBezTo>
                        <a:pt x="482816" y="490977"/>
                        <a:pt x="503879" y="460669"/>
                        <a:pt x="519314" y="426502"/>
                      </a:cubicBezTo>
                      <a:cubicBezTo>
                        <a:pt x="535312" y="391210"/>
                        <a:pt x="544557" y="353346"/>
                        <a:pt x="546808" y="313873"/>
                      </a:cubicBezTo>
                      <a:cubicBezTo>
                        <a:pt x="548979" y="274562"/>
                        <a:pt x="544155" y="235813"/>
                        <a:pt x="532418" y="198752"/>
                      </a:cubicBezTo>
                      <a:close/>
                      <a:moveTo>
                        <a:pt x="260854" y="583347"/>
                      </a:moveTo>
                      <a:cubicBezTo>
                        <a:pt x="114461" y="576433"/>
                        <a:pt x="1269" y="440812"/>
                        <a:pt x="10353" y="281073"/>
                      </a:cubicBezTo>
                      <a:cubicBezTo>
                        <a:pt x="19438" y="121254"/>
                        <a:pt x="147421" y="265"/>
                        <a:pt x="293734" y="11359"/>
                      </a:cubicBezTo>
                      <a:cubicBezTo>
                        <a:pt x="437877" y="22292"/>
                        <a:pt x="546326" y="157833"/>
                        <a:pt x="537322" y="313552"/>
                      </a:cubicBezTo>
                      <a:cubicBezTo>
                        <a:pt x="528318" y="469110"/>
                        <a:pt x="405077" y="590180"/>
                        <a:pt x="260854" y="58334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443E81A5-1370-443F-9B87-C6B870977F94}"/>
                    </a:ext>
                  </a:extLst>
                </p:cNvPr>
                <p:cNvSpPr/>
                <p:nvPr/>
              </p:nvSpPr>
              <p:spPr>
                <a:xfrm>
                  <a:off x="9202975" y="3833542"/>
                  <a:ext cx="678687" cy="736332"/>
                </a:xfrm>
                <a:custGeom>
                  <a:avLst/>
                  <a:gdLst>
                    <a:gd name="connsiteX0" fmla="*/ 660445 w 678687"/>
                    <a:gd name="connsiteY0" fmla="*/ 246759 h 736332"/>
                    <a:gd name="connsiteX1" fmla="*/ 596534 w 678687"/>
                    <a:gd name="connsiteY1" fmla="*/ 126412 h 736332"/>
                    <a:gd name="connsiteX2" fmla="*/ 518071 w 678687"/>
                    <a:gd name="connsiteY2" fmla="*/ 54059 h 736332"/>
                    <a:gd name="connsiteX3" fmla="*/ 516544 w 678687"/>
                    <a:gd name="connsiteY3" fmla="*/ 53014 h 736332"/>
                    <a:gd name="connsiteX4" fmla="*/ 495400 w 678687"/>
                    <a:gd name="connsiteY4" fmla="*/ 40232 h 736332"/>
                    <a:gd name="connsiteX5" fmla="*/ 366211 w 678687"/>
                    <a:gd name="connsiteY5" fmla="*/ 1001 h 736332"/>
                    <a:gd name="connsiteX6" fmla="*/ 231957 w 678687"/>
                    <a:gd name="connsiteY6" fmla="*/ 19571 h 736332"/>
                    <a:gd name="connsiteX7" fmla="*/ 225927 w 678687"/>
                    <a:gd name="connsiteY7" fmla="*/ 21822 h 736332"/>
                    <a:gd name="connsiteX8" fmla="*/ 117800 w 678687"/>
                    <a:gd name="connsiteY8" fmla="*/ 90718 h 736332"/>
                    <a:gd name="connsiteX9" fmla="*/ 62410 w 678687"/>
                    <a:gd name="connsiteY9" fmla="*/ 157041 h 736332"/>
                    <a:gd name="connsiteX10" fmla="*/ 36443 w 678687"/>
                    <a:gd name="connsiteY10" fmla="*/ 203910 h 736332"/>
                    <a:gd name="connsiteX11" fmla="*/ 669 w 678687"/>
                    <a:gd name="connsiteY11" fmla="*/ 347570 h 736332"/>
                    <a:gd name="connsiteX12" fmla="*/ 19883 w 678687"/>
                    <a:gd name="connsiteY12" fmla="*/ 494526 h 736332"/>
                    <a:gd name="connsiteX13" fmla="*/ 87734 w 678687"/>
                    <a:gd name="connsiteY13" fmla="*/ 616722 h 736332"/>
                    <a:gd name="connsiteX14" fmla="*/ 192806 w 678687"/>
                    <a:gd name="connsiteY14" fmla="*/ 701214 h 736332"/>
                    <a:gd name="connsiteX15" fmla="*/ 323844 w 678687"/>
                    <a:gd name="connsiteY15" fmla="*/ 736023 h 736332"/>
                    <a:gd name="connsiteX16" fmla="*/ 456491 w 678687"/>
                    <a:gd name="connsiteY16" fmla="*/ 713032 h 736332"/>
                    <a:gd name="connsiteX17" fmla="*/ 466701 w 678687"/>
                    <a:gd name="connsiteY17" fmla="*/ 708690 h 736332"/>
                    <a:gd name="connsiteX18" fmla="*/ 566708 w 678687"/>
                    <a:gd name="connsiteY18" fmla="*/ 640036 h 736332"/>
                    <a:gd name="connsiteX19" fmla="*/ 644045 w 678687"/>
                    <a:gd name="connsiteY19" fmla="*/ 528532 h 736332"/>
                    <a:gd name="connsiteX20" fmla="*/ 677971 w 678687"/>
                    <a:gd name="connsiteY20" fmla="*/ 389293 h 736332"/>
                    <a:gd name="connsiteX21" fmla="*/ 660445 w 678687"/>
                    <a:gd name="connsiteY21" fmla="*/ 246759 h 736332"/>
                    <a:gd name="connsiteX22" fmla="*/ 325291 w 678687"/>
                    <a:gd name="connsiteY22" fmla="*/ 712871 h 736332"/>
                    <a:gd name="connsiteX23" fmla="*/ 22938 w 678687"/>
                    <a:gd name="connsiteY23" fmla="*/ 349017 h 736332"/>
                    <a:gd name="connsiteX24" fmla="*/ 364925 w 678687"/>
                    <a:gd name="connsiteY24" fmla="*/ 24314 h 736332"/>
                    <a:gd name="connsiteX25" fmla="*/ 657310 w 678687"/>
                    <a:gd name="connsiteY25" fmla="*/ 388007 h 736332"/>
                    <a:gd name="connsiteX26" fmla="*/ 325291 w 678687"/>
                    <a:gd name="connsiteY26" fmla="*/ 712871 h 736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78687" h="736332">
                      <a:moveTo>
                        <a:pt x="660445" y="246759"/>
                      </a:moveTo>
                      <a:cubicBezTo>
                        <a:pt x="646377" y="202463"/>
                        <a:pt x="624912" y="161945"/>
                        <a:pt x="596534" y="126412"/>
                      </a:cubicBezTo>
                      <a:cubicBezTo>
                        <a:pt x="573783" y="97873"/>
                        <a:pt x="547494" y="73595"/>
                        <a:pt x="518071" y="54059"/>
                      </a:cubicBezTo>
                      <a:cubicBezTo>
                        <a:pt x="517589" y="53738"/>
                        <a:pt x="517026" y="53336"/>
                        <a:pt x="516544" y="53014"/>
                      </a:cubicBezTo>
                      <a:cubicBezTo>
                        <a:pt x="509710" y="48432"/>
                        <a:pt x="502636" y="44252"/>
                        <a:pt x="495400" y="40232"/>
                      </a:cubicBezTo>
                      <a:cubicBezTo>
                        <a:pt x="455205" y="17883"/>
                        <a:pt x="411793" y="4699"/>
                        <a:pt x="366211" y="1001"/>
                      </a:cubicBezTo>
                      <a:cubicBezTo>
                        <a:pt x="320468" y="-2617"/>
                        <a:pt x="275288" y="3573"/>
                        <a:pt x="231957" y="19571"/>
                      </a:cubicBezTo>
                      <a:cubicBezTo>
                        <a:pt x="229947" y="20295"/>
                        <a:pt x="227937" y="21099"/>
                        <a:pt x="225927" y="21822"/>
                      </a:cubicBezTo>
                      <a:cubicBezTo>
                        <a:pt x="186294" y="37338"/>
                        <a:pt x="149876" y="60491"/>
                        <a:pt x="117800" y="90718"/>
                      </a:cubicBezTo>
                      <a:cubicBezTo>
                        <a:pt x="96818" y="110494"/>
                        <a:pt x="78247" y="132683"/>
                        <a:pt x="62410" y="157041"/>
                      </a:cubicBezTo>
                      <a:cubicBezTo>
                        <a:pt x="52763" y="171914"/>
                        <a:pt x="44081" y="187590"/>
                        <a:pt x="36443" y="203910"/>
                      </a:cubicBezTo>
                      <a:cubicBezTo>
                        <a:pt x="15622" y="248769"/>
                        <a:pt x="3563" y="297164"/>
                        <a:pt x="669" y="347570"/>
                      </a:cubicBezTo>
                      <a:cubicBezTo>
                        <a:pt x="-2225" y="398056"/>
                        <a:pt x="4287" y="447497"/>
                        <a:pt x="19883" y="494526"/>
                      </a:cubicBezTo>
                      <a:cubicBezTo>
                        <a:pt x="34916" y="539867"/>
                        <a:pt x="57747" y="581028"/>
                        <a:pt x="87734" y="616722"/>
                      </a:cubicBezTo>
                      <a:cubicBezTo>
                        <a:pt x="117559" y="652336"/>
                        <a:pt x="152931" y="680794"/>
                        <a:pt x="192806" y="701214"/>
                      </a:cubicBezTo>
                      <a:cubicBezTo>
                        <a:pt x="233966" y="722357"/>
                        <a:pt x="278021" y="734014"/>
                        <a:pt x="323844" y="736023"/>
                      </a:cubicBezTo>
                      <a:cubicBezTo>
                        <a:pt x="369427" y="738033"/>
                        <a:pt x="414044" y="730235"/>
                        <a:pt x="456491" y="713032"/>
                      </a:cubicBezTo>
                      <a:cubicBezTo>
                        <a:pt x="459948" y="711665"/>
                        <a:pt x="463324" y="710218"/>
                        <a:pt x="466701" y="708690"/>
                      </a:cubicBezTo>
                      <a:cubicBezTo>
                        <a:pt x="503520" y="692290"/>
                        <a:pt x="537043" y="669218"/>
                        <a:pt x="566708" y="640036"/>
                      </a:cubicBezTo>
                      <a:cubicBezTo>
                        <a:pt x="598945" y="608281"/>
                        <a:pt x="624992" y="570738"/>
                        <a:pt x="644045" y="528532"/>
                      </a:cubicBezTo>
                      <a:cubicBezTo>
                        <a:pt x="663741" y="484879"/>
                        <a:pt x="675157" y="438091"/>
                        <a:pt x="677971" y="389293"/>
                      </a:cubicBezTo>
                      <a:cubicBezTo>
                        <a:pt x="680865" y="340496"/>
                        <a:pt x="674996" y="292582"/>
                        <a:pt x="660445" y="246759"/>
                      </a:cubicBezTo>
                      <a:close/>
                      <a:moveTo>
                        <a:pt x="325291" y="712871"/>
                      </a:moveTo>
                      <a:cubicBezTo>
                        <a:pt x="148831" y="704992"/>
                        <a:pt x="11924" y="541797"/>
                        <a:pt x="22938" y="349017"/>
                      </a:cubicBezTo>
                      <a:cubicBezTo>
                        <a:pt x="33951" y="156077"/>
                        <a:pt x="188625" y="10487"/>
                        <a:pt x="364925" y="24314"/>
                      </a:cubicBezTo>
                      <a:cubicBezTo>
                        <a:pt x="538250" y="37981"/>
                        <a:pt x="668163" y="201096"/>
                        <a:pt x="657310" y="388007"/>
                      </a:cubicBezTo>
                      <a:cubicBezTo>
                        <a:pt x="646457" y="574838"/>
                        <a:pt x="498697" y="720588"/>
                        <a:pt x="325291" y="71287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84A055BC-AF35-41FC-BE4A-E95D7EBA994D}"/>
                    </a:ext>
                  </a:extLst>
                </p:cNvPr>
                <p:cNvSpPr/>
                <p:nvPr/>
              </p:nvSpPr>
              <p:spPr>
                <a:xfrm>
                  <a:off x="9057436" y="3680894"/>
                  <a:ext cx="958899" cy="1040345"/>
                </a:xfrm>
                <a:custGeom>
                  <a:avLst/>
                  <a:gdLst>
                    <a:gd name="connsiteX0" fmla="*/ 933405 w 958899"/>
                    <a:gd name="connsiteY0" fmla="*/ 350126 h 1040345"/>
                    <a:gd name="connsiteX1" fmla="*/ 844250 w 958899"/>
                    <a:gd name="connsiteY1" fmla="*/ 180580 h 1040345"/>
                    <a:gd name="connsiteX2" fmla="*/ 702600 w 958899"/>
                    <a:gd name="connsiteY2" fmla="*/ 58303 h 1040345"/>
                    <a:gd name="connsiteX3" fmla="*/ 520593 w 958899"/>
                    <a:gd name="connsiteY3" fmla="*/ 1708 h 1040345"/>
                    <a:gd name="connsiteX4" fmla="*/ 330466 w 958899"/>
                    <a:gd name="connsiteY4" fmla="*/ 26549 h 1040345"/>
                    <a:gd name="connsiteX5" fmla="*/ 168075 w 958899"/>
                    <a:gd name="connsiteY5" fmla="*/ 126556 h 1040345"/>
                    <a:gd name="connsiteX6" fmla="*/ 51989 w 958899"/>
                    <a:gd name="connsiteY6" fmla="*/ 286938 h 1040345"/>
                    <a:gd name="connsiteX7" fmla="*/ 940 w 958899"/>
                    <a:gd name="connsiteY7" fmla="*/ 491214 h 1040345"/>
                    <a:gd name="connsiteX8" fmla="*/ 28595 w 958899"/>
                    <a:gd name="connsiteY8" fmla="*/ 700152 h 1040345"/>
                    <a:gd name="connsiteX9" fmla="*/ 125628 w 958899"/>
                    <a:gd name="connsiteY9" fmla="*/ 873316 h 1040345"/>
                    <a:gd name="connsiteX10" fmla="*/ 275318 w 958899"/>
                    <a:gd name="connsiteY10" fmla="*/ 992216 h 1040345"/>
                    <a:gd name="connsiteX11" fmla="*/ 460942 w 958899"/>
                    <a:gd name="connsiteY11" fmla="*/ 1040049 h 1040345"/>
                    <a:gd name="connsiteX12" fmla="*/ 647853 w 958899"/>
                    <a:gd name="connsiteY12" fmla="*/ 1006284 h 1040345"/>
                    <a:gd name="connsiteX13" fmla="*/ 802447 w 958899"/>
                    <a:gd name="connsiteY13" fmla="*/ 902659 h 1040345"/>
                    <a:gd name="connsiteX14" fmla="*/ 910574 w 958899"/>
                    <a:gd name="connsiteY14" fmla="*/ 745574 h 1040345"/>
                    <a:gd name="connsiteX15" fmla="*/ 958005 w 958899"/>
                    <a:gd name="connsiteY15" fmla="*/ 550061 h 1040345"/>
                    <a:gd name="connsiteX16" fmla="*/ 933405 w 958899"/>
                    <a:gd name="connsiteY16" fmla="*/ 350126 h 1040345"/>
                    <a:gd name="connsiteX17" fmla="*/ 461425 w 958899"/>
                    <a:gd name="connsiteY17" fmla="*/ 1028553 h 1040345"/>
                    <a:gd name="connsiteX18" fmla="*/ 12034 w 958899"/>
                    <a:gd name="connsiteY18" fmla="*/ 492018 h 1040345"/>
                    <a:gd name="connsiteX19" fmla="*/ 519870 w 958899"/>
                    <a:gd name="connsiteY19" fmla="*/ 13445 h 1040345"/>
                    <a:gd name="connsiteX20" fmla="*/ 947635 w 958899"/>
                    <a:gd name="connsiteY20" fmla="*/ 549659 h 1040345"/>
                    <a:gd name="connsiteX21" fmla="*/ 461425 w 958899"/>
                    <a:gd name="connsiteY21" fmla="*/ 1028553 h 10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58899" h="1040345">
                      <a:moveTo>
                        <a:pt x="933405" y="350126"/>
                      </a:moveTo>
                      <a:cubicBezTo>
                        <a:pt x="913870" y="287822"/>
                        <a:pt x="883884" y="230825"/>
                        <a:pt x="844250" y="180580"/>
                      </a:cubicBezTo>
                      <a:cubicBezTo>
                        <a:pt x="804457" y="130094"/>
                        <a:pt x="756785" y="89013"/>
                        <a:pt x="702600" y="58303"/>
                      </a:cubicBezTo>
                      <a:cubicBezTo>
                        <a:pt x="646085" y="26388"/>
                        <a:pt x="584907" y="7335"/>
                        <a:pt x="520593" y="1708"/>
                      </a:cubicBezTo>
                      <a:cubicBezTo>
                        <a:pt x="455878" y="-3920"/>
                        <a:pt x="391886" y="4361"/>
                        <a:pt x="330466" y="26549"/>
                      </a:cubicBezTo>
                      <a:cubicBezTo>
                        <a:pt x="270815" y="48094"/>
                        <a:pt x="216149" y="81698"/>
                        <a:pt x="168075" y="126556"/>
                      </a:cubicBezTo>
                      <a:cubicBezTo>
                        <a:pt x="119840" y="171576"/>
                        <a:pt x="80689" y="225599"/>
                        <a:pt x="51989" y="286938"/>
                      </a:cubicBezTo>
                      <a:cubicBezTo>
                        <a:pt x="22164" y="350608"/>
                        <a:pt x="4960" y="419424"/>
                        <a:pt x="940" y="491214"/>
                      </a:cubicBezTo>
                      <a:cubicBezTo>
                        <a:pt x="-3160" y="563004"/>
                        <a:pt x="6166" y="633346"/>
                        <a:pt x="28595" y="700152"/>
                      </a:cubicBezTo>
                      <a:cubicBezTo>
                        <a:pt x="50140" y="764546"/>
                        <a:pt x="82860" y="822830"/>
                        <a:pt x="125628" y="873316"/>
                      </a:cubicBezTo>
                      <a:cubicBezTo>
                        <a:pt x="168236" y="923561"/>
                        <a:pt x="218641" y="963596"/>
                        <a:pt x="275318" y="992216"/>
                      </a:cubicBezTo>
                      <a:cubicBezTo>
                        <a:pt x="333682" y="1021720"/>
                        <a:pt x="396147" y="1037718"/>
                        <a:pt x="460942" y="1040049"/>
                      </a:cubicBezTo>
                      <a:cubicBezTo>
                        <a:pt x="525336" y="1042380"/>
                        <a:pt x="588203" y="1030965"/>
                        <a:pt x="647853" y="1006284"/>
                      </a:cubicBezTo>
                      <a:cubicBezTo>
                        <a:pt x="705092" y="982569"/>
                        <a:pt x="757106" y="947679"/>
                        <a:pt x="802447" y="902659"/>
                      </a:cubicBezTo>
                      <a:cubicBezTo>
                        <a:pt x="847547" y="857720"/>
                        <a:pt x="883884" y="804903"/>
                        <a:pt x="910574" y="745574"/>
                      </a:cubicBezTo>
                      <a:cubicBezTo>
                        <a:pt x="938068" y="684235"/>
                        <a:pt x="954066" y="618554"/>
                        <a:pt x="958005" y="550061"/>
                      </a:cubicBezTo>
                      <a:cubicBezTo>
                        <a:pt x="961784" y="481727"/>
                        <a:pt x="953584" y="414440"/>
                        <a:pt x="933405" y="350126"/>
                      </a:cubicBezTo>
                      <a:close/>
                      <a:moveTo>
                        <a:pt x="461425" y="1028553"/>
                      </a:moveTo>
                      <a:cubicBezTo>
                        <a:pt x="200151" y="1019067"/>
                        <a:pt x="-4205" y="778373"/>
                        <a:pt x="12034" y="492018"/>
                      </a:cubicBezTo>
                      <a:cubicBezTo>
                        <a:pt x="28273" y="205340"/>
                        <a:pt x="258837" y="-9226"/>
                        <a:pt x="519870" y="13445"/>
                      </a:cubicBezTo>
                      <a:cubicBezTo>
                        <a:pt x="774310" y="35553"/>
                        <a:pt x="963552" y="275924"/>
                        <a:pt x="947635" y="549659"/>
                      </a:cubicBezTo>
                      <a:cubicBezTo>
                        <a:pt x="931637" y="822991"/>
                        <a:pt x="716106" y="1037798"/>
                        <a:pt x="461425" y="102855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82C2CD6D-4E55-46B2-A246-B328729DFAE3}"/>
                    </a:ext>
                  </a:extLst>
                </p:cNvPr>
                <p:cNvSpPr/>
                <p:nvPr/>
              </p:nvSpPr>
              <p:spPr>
                <a:xfrm>
                  <a:off x="9399238" y="3783251"/>
                  <a:ext cx="528986" cy="661706"/>
                </a:xfrm>
                <a:custGeom>
                  <a:avLst/>
                  <a:gdLst>
                    <a:gd name="connsiteX0" fmla="*/ 336038 w 528986"/>
                    <a:gd name="connsiteY0" fmla="*/ 54507 h 661706"/>
                    <a:gd name="connsiteX1" fmla="*/ 196880 w 528986"/>
                    <a:gd name="connsiteY1" fmla="*/ 3699 h 661706"/>
                    <a:gd name="connsiteX2" fmla="*/ 48959 w 528986"/>
                    <a:gd name="connsiteY2" fmla="*/ 13426 h 661706"/>
                    <a:gd name="connsiteX3" fmla="*/ 0 w 528986"/>
                    <a:gd name="connsiteY3" fmla="*/ 31032 h 661706"/>
                    <a:gd name="connsiteX4" fmla="*/ 30951 w 528986"/>
                    <a:gd name="connsiteY4" fmla="*/ 73881 h 661706"/>
                    <a:gd name="connsiteX5" fmla="*/ 413535 w 528986"/>
                    <a:gd name="connsiteY5" fmla="*/ 193263 h 661706"/>
                    <a:gd name="connsiteX6" fmla="*/ 426077 w 528986"/>
                    <a:gd name="connsiteY6" fmla="*/ 620867 h 661706"/>
                    <a:gd name="connsiteX7" fmla="*/ 455581 w 528986"/>
                    <a:gd name="connsiteY7" fmla="*/ 661706 h 661706"/>
                    <a:gd name="connsiteX8" fmla="*/ 482351 w 528986"/>
                    <a:gd name="connsiteY8" fmla="*/ 615400 h 661706"/>
                    <a:gd name="connsiteX9" fmla="*/ 526245 w 528986"/>
                    <a:gd name="connsiteY9" fmla="*/ 465148 h 661706"/>
                    <a:gd name="connsiteX10" fmla="*/ 516116 w 528986"/>
                    <a:gd name="connsiteY10" fmla="*/ 308304 h 661706"/>
                    <a:gd name="connsiteX11" fmla="*/ 449712 w 528986"/>
                    <a:gd name="connsiteY11" fmla="*/ 162071 h 661706"/>
                    <a:gd name="connsiteX12" fmla="*/ 336038 w 528986"/>
                    <a:gd name="connsiteY12" fmla="*/ 54507 h 661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8986" h="661706">
                      <a:moveTo>
                        <a:pt x="336038" y="54507"/>
                      </a:moveTo>
                      <a:cubicBezTo>
                        <a:pt x="293109" y="27977"/>
                        <a:pt x="246320" y="10854"/>
                        <a:pt x="196880" y="3699"/>
                      </a:cubicBezTo>
                      <a:cubicBezTo>
                        <a:pt x="147197" y="-3456"/>
                        <a:pt x="97435" y="-240"/>
                        <a:pt x="48959" y="13426"/>
                      </a:cubicBezTo>
                      <a:cubicBezTo>
                        <a:pt x="32237" y="18170"/>
                        <a:pt x="15918" y="24038"/>
                        <a:pt x="0" y="31032"/>
                      </a:cubicBezTo>
                      <a:lnTo>
                        <a:pt x="30951" y="73881"/>
                      </a:lnTo>
                      <a:cubicBezTo>
                        <a:pt x="166090" y="20340"/>
                        <a:pt x="322210" y="64797"/>
                        <a:pt x="413535" y="193263"/>
                      </a:cubicBezTo>
                      <a:cubicBezTo>
                        <a:pt x="503896" y="320443"/>
                        <a:pt x="504539" y="493366"/>
                        <a:pt x="426077" y="620867"/>
                      </a:cubicBezTo>
                      <a:lnTo>
                        <a:pt x="455581" y="661706"/>
                      </a:lnTo>
                      <a:cubicBezTo>
                        <a:pt x="465388" y="646995"/>
                        <a:pt x="474312" y="631559"/>
                        <a:pt x="482351" y="615400"/>
                      </a:cubicBezTo>
                      <a:cubicBezTo>
                        <a:pt x="505665" y="568613"/>
                        <a:pt x="520377" y="518126"/>
                        <a:pt x="526245" y="465148"/>
                      </a:cubicBezTo>
                      <a:cubicBezTo>
                        <a:pt x="532033" y="412250"/>
                        <a:pt x="528657" y="359513"/>
                        <a:pt x="516116" y="308304"/>
                      </a:cubicBezTo>
                      <a:cubicBezTo>
                        <a:pt x="503092" y="255165"/>
                        <a:pt x="480743" y="205965"/>
                        <a:pt x="449712" y="162071"/>
                      </a:cubicBezTo>
                      <a:cubicBezTo>
                        <a:pt x="418520" y="118097"/>
                        <a:pt x="380334" y="81840"/>
                        <a:pt x="336038" y="5450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59A32047-29AF-4D87-97B2-740C5A315562}"/>
                    </a:ext>
                  </a:extLst>
                </p:cNvPr>
                <p:cNvSpPr/>
                <p:nvPr/>
              </p:nvSpPr>
              <p:spPr>
                <a:xfrm>
                  <a:off x="9158757" y="3950387"/>
                  <a:ext cx="536805" cy="663188"/>
                </a:xfrm>
                <a:custGeom>
                  <a:avLst/>
                  <a:gdLst>
                    <a:gd name="connsiteX0" fmla="*/ 2762 w 536805"/>
                    <a:gd name="connsiteY0" fmla="*/ 201221 h 663188"/>
                    <a:gd name="connsiteX1" fmla="*/ 14178 w 536805"/>
                    <a:gd name="connsiteY1" fmla="*/ 362648 h 663188"/>
                    <a:gd name="connsiteX2" fmla="*/ 85003 w 536805"/>
                    <a:gd name="connsiteY2" fmla="*/ 510810 h 663188"/>
                    <a:gd name="connsiteX3" fmla="*/ 203340 w 536805"/>
                    <a:gd name="connsiteY3" fmla="*/ 616043 h 663188"/>
                    <a:gd name="connsiteX4" fmla="*/ 344106 w 536805"/>
                    <a:gd name="connsiteY4" fmla="*/ 661303 h 663188"/>
                    <a:gd name="connsiteX5" fmla="*/ 489535 w 536805"/>
                    <a:gd name="connsiteY5" fmla="*/ 645949 h 663188"/>
                    <a:gd name="connsiteX6" fmla="*/ 536805 w 536805"/>
                    <a:gd name="connsiteY6" fmla="*/ 626976 h 663188"/>
                    <a:gd name="connsiteX7" fmla="*/ 507060 w 536805"/>
                    <a:gd name="connsiteY7" fmla="*/ 586378 h 663188"/>
                    <a:gd name="connsiteX8" fmla="*/ 122867 w 536805"/>
                    <a:gd name="connsiteY8" fmla="*/ 478332 h 663188"/>
                    <a:gd name="connsiteX9" fmla="*/ 108558 w 536805"/>
                    <a:gd name="connsiteY9" fmla="*/ 42608 h 663188"/>
                    <a:gd name="connsiteX10" fmla="*/ 77366 w 536805"/>
                    <a:gd name="connsiteY10" fmla="*/ 0 h 663188"/>
                    <a:gd name="connsiteX11" fmla="*/ 49148 w 536805"/>
                    <a:gd name="connsiteY11" fmla="*/ 47029 h 663188"/>
                    <a:gd name="connsiteX12" fmla="*/ 2762 w 536805"/>
                    <a:gd name="connsiteY12" fmla="*/ 201221 h 66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6805" h="663188">
                      <a:moveTo>
                        <a:pt x="2762" y="201221"/>
                      </a:moveTo>
                      <a:cubicBezTo>
                        <a:pt x="-3267" y="255726"/>
                        <a:pt x="591" y="310071"/>
                        <a:pt x="14178" y="362648"/>
                      </a:cubicBezTo>
                      <a:cubicBezTo>
                        <a:pt x="28246" y="416912"/>
                        <a:pt x="52042" y="466836"/>
                        <a:pt x="85003" y="510810"/>
                      </a:cubicBezTo>
                      <a:cubicBezTo>
                        <a:pt x="117803" y="554704"/>
                        <a:pt x="157597" y="590076"/>
                        <a:pt x="203340" y="616043"/>
                      </a:cubicBezTo>
                      <a:cubicBezTo>
                        <a:pt x="247234" y="640964"/>
                        <a:pt x="294584" y="656239"/>
                        <a:pt x="344106" y="661303"/>
                      </a:cubicBezTo>
                      <a:cubicBezTo>
                        <a:pt x="393386" y="666368"/>
                        <a:pt x="442264" y="661223"/>
                        <a:pt x="489535" y="645949"/>
                      </a:cubicBezTo>
                      <a:cubicBezTo>
                        <a:pt x="505773" y="640723"/>
                        <a:pt x="521530" y="634372"/>
                        <a:pt x="536805" y="626976"/>
                      </a:cubicBezTo>
                      <a:lnTo>
                        <a:pt x="507060" y="586378"/>
                      </a:lnTo>
                      <a:cubicBezTo>
                        <a:pt x="374735" y="643698"/>
                        <a:pt x="217408" y="605190"/>
                        <a:pt x="122867" y="478332"/>
                      </a:cubicBezTo>
                      <a:cubicBezTo>
                        <a:pt x="27362" y="350106"/>
                        <a:pt x="25995" y="172360"/>
                        <a:pt x="108558" y="42608"/>
                      </a:cubicBezTo>
                      <a:lnTo>
                        <a:pt x="77366" y="0"/>
                      </a:lnTo>
                      <a:cubicBezTo>
                        <a:pt x="66995" y="14873"/>
                        <a:pt x="57589" y="30549"/>
                        <a:pt x="49148" y="47029"/>
                      </a:cubicBezTo>
                      <a:cubicBezTo>
                        <a:pt x="24387" y="94782"/>
                        <a:pt x="8791" y="146635"/>
                        <a:pt x="2762" y="20122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54BADCD0-AD6A-45ED-8823-ABC600F8E3BA}"/>
                    </a:ext>
                  </a:extLst>
                </p:cNvPr>
                <p:cNvSpPr/>
                <p:nvPr/>
              </p:nvSpPr>
              <p:spPr>
                <a:xfrm>
                  <a:off x="8984564" y="3605458"/>
                  <a:ext cx="1097416" cy="1190430"/>
                </a:xfrm>
                <a:custGeom>
                  <a:avLst/>
                  <a:gdLst>
                    <a:gd name="connsiteX0" fmla="*/ 1068581 w 1097416"/>
                    <a:gd name="connsiteY0" fmla="*/ 401445 h 1190430"/>
                    <a:gd name="connsiteX1" fmla="*/ 967127 w 1097416"/>
                    <a:gd name="connsiteY1" fmla="*/ 207781 h 1190430"/>
                    <a:gd name="connsiteX2" fmla="*/ 805619 w 1097416"/>
                    <a:gd name="connsiteY2" fmla="*/ 67658 h 1190430"/>
                    <a:gd name="connsiteX3" fmla="*/ 597646 w 1097416"/>
                    <a:gd name="connsiteY3" fmla="*/ 2139 h 1190430"/>
                    <a:gd name="connsiteX4" fmla="*/ 379864 w 1097416"/>
                    <a:gd name="connsiteY4" fmla="*/ 29793 h 1190430"/>
                    <a:gd name="connsiteX5" fmla="*/ 193355 w 1097416"/>
                    <a:gd name="connsiteY5" fmla="*/ 143950 h 1190430"/>
                    <a:gd name="connsiteX6" fmla="*/ 59824 w 1097416"/>
                    <a:gd name="connsiteY6" fmla="*/ 327726 h 1190430"/>
                    <a:gd name="connsiteX7" fmla="*/ 1058 w 1097416"/>
                    <a:gd name="connsiteY7" fmla="*/ 562229 h 1190430"/>
                    <a:gd name="connsiteX8" fmla="*/ 32973 w 1097416"/>
                    <a:gd name="connsiteY8" fmla="*/ 802038 h 1190430"/>
                    <a:gd name="connsiteX9" fmla="*/ 144718 w 1097416"/>
                    <a:gd name="connsiteY9" fmla="*/ 1000445 h 1190430"/>
                    <a:gd name="connsiteX10" fmla="*/ 316676 w 1097416"/>
                    <a:gd name="connsiteY10" fmla="*/ 1136146 h 1190430"/>
                    <a:gd name="connsiteX11" fmla="*/ 529393 w 1097416"/>
                    <a:gd name="connsiteY11" fmla="*/ 1190169 h 1190430"/>
                    <a:gd name="connsiteX12" fmla="*/ 742994 w 1097416"/>
                    <a:gd name="connsiteY12" fmla="*/ 1150858 h 1190430"/>
                    <a:gd name="connsiteX13" fmla="*/ 919213 w 1097416"/>
                    <a:gd name="connsiteY13" fmla="*/ 1031958 h 1190430"/>
                    <a:gd name="connsiteX14" fmla="*/ 1042293 w 1097416"/>
                    <a:gd name="connsiteY14" fmla="*/ 852524 h 1190430"/>
                    <a:gd name="connsiteX15" fmla="*/ 1096316 w 1097416"/>
                    <a:gd name="connsiteY15" fmla="*/ 629517 h 1190430"/>
                    <a:gd name="connsiteX16" fmla="*/ 1068581 w 1097416"/>
                    <a:gd name="connsiteY16" fmla="*/ 401445 h 1190430"/>
                    <a:gd name="connsiteX17" fmla="*/ 530036 w 1097416"/>
                    <a:gd name="connsiteY17" fmla="*/ 1178673 h 1190430"/>
                    <a:gd name="connsiteX18" fmla="*/ 12393 w 1097416"/>
                    <a:gd name="connsiteY18" fmla="*/ 562952 h 1190430"/>
                    <a:gd name="connsiteX19" fmla="*/ 597003 w 1097416"/>
                    <a:gd name="connsiteY19" fmla="*/ 13796 h 1190430"/>
                    <a:gd name="connsiteX20" fmla="*/ 1086026 w 1097416"/>
                    <a:gd name="connsiteY20" fmla="*/ 629034 h 1190430"/>
                    <a:gd name="connsiteX21" fmla="*/ 530036 w 1097416"/>
                    <a:gd name="connsiteY21" fmla="*/ 1178673 h 119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7416" h="1190430">
                      <a:moveTo>
                        <a:pt x="1068581" y="401445"/>
                      </a:moveTo>
                      <a:cubicBezTo>
                        <a:pt x="1046393" y="330379"/>
                        <a:pt x="1012307" y="265181"/>
                        <a:pt x="967127" y="207781"/>
                      </a:cubicBezTo>
                      <a:cubicBezTo>
                        <a:pt x="921786" y="150060"/>
                        <a:pt x="867441" y="102870"/>
                        <a:pt x="805619" y="67658"/>
                      </a:cubicBezTo>
                      <a:cubicBezTo>
                        <a:pt x="741145" y="30999"/>
                        <a:pt x="671204" y="8891"/>
                        <a:pt x="597646" y="2139"/>
                      </a:cubicBezTo>
                      <a:cubicBezTo>
                        <a:pt x="523525" y="-4614"/>
                        <a:pt x="450207" y="4631"/>
                        <a:pt x="379864" y="29793"/>
                      </a:cubicBezTo>
                      <a:cubicBezTo>
                        <a:pt x="311370" y="54233"/>
                        <a:pt x="248584" y="92660"/>
                        <a:pt x="193355" y="143950"/>
                      </a:cubicBezTo>
                      <a:cubicBezTo>
                        <a:pt x="137885" y="195481"/>
                        <a:pt x="92865" y="257303"/>
                        <a:pt x="59824" y="327726"/>
                      </a:cubicBezTo>
                      <a:cubicBezTo>
                        <a:pt x="25497" y="400802"/>
                        <a:pt x="5721" y="479747"/>
                        <a:pt x="1058" y="562229"/>
                      </a:cubicBezTo>
                      <a:cubicBezTo>
                        <a:pt x="-3605" y="644630"/>
                        <a:pt x="7168" y="725424"/>
                        <a:pt x="32973" y="802038"/>
                      </a:cubicBezTo>
                      <a:cubicBezTo>
                        <a:pt x="57814" y="875837"/>
                        <a:pt x="95438" y="942643"/>
                        <a:pt x="144718" y="1000445"/>
                      </a:cubicBezTo>
                      <a:cubicBezTo>
                        <a:pt x="193677" y="1057925"/>
                        <a:pt x="251559" y="1103588"/>
                        <a:pt x="316676" y="1136146"/>
                      </a:cubicBezTo>
                      <a:cubicBezTo>
                        <a:pt x="383562" y="1169670"/>
                        <a:pt x="455191" y="1187758"/>
                        <a:pt x="529393" y="1190169"/>
                      </a:cubicBezTo>
                      <a:cubicBezTo>
                        <a:pt x="603032" y="1192501"/>
                        <a:pt x="674903" y="1179236"/>
                        <a:pt x="742994" y="1150858"/>
                      </a:cubicBezTo>
                      <a:cubicBezTo>
                        <a:pt x="808353" y="1123605"/>
                        <a:pt x="867602" y="1083570"/>
                        <a:pt x="919213" y="1031958"/>
                      </a:cubicBezTo>
                      <a:cubicBezTo>
                        <a:pt x="970583" y="980588"/>
                        <a:pt x="1011985" y="920294"/>
                        <a:pt x="1042293" y="852524"/>
                      </a:cubicBezTo>
                      <a:cubicBezTo>
                        <a:pt x="1073565" y="782583"/>
                        <a:pt x="1091734" y="707577"/>
                        <a:pt x="1096316" y="629517"/>
                      </a:cubicBezTo>
                      <a:cubicBezTo>
                        <a:pt x="1100818" y="551617"/>
                        <a:pt x="1091493" y="474843"/>
                        <a:pt x="1068581" y="401445"/>
                      </a:cubicBezTo>
                      <a:close/>
                      <a:moveTo>
                        <a:pt x="530036" y="1178673"/>
                      </a:moveTo>
                      <a:cubicBezTo>
                        <a:pt x="229692" y="1168866"/>
                        <a:pt x="-6177" y="892639"/>
                        <a:pt x="12393" y="562952"/>
                      </a:cubicBezTo>
                      <a:cubicBezTo>
                        <a:pt x="31044" y="232783"/>
                        <a:pt x="296980" y="-13377"/>
                        <a:pt x="597003" y="13796"/>
                      </a:cubicBezTo>
                      <a:cubicBezTo>
                        <a:pt x="888343" y="40164"/>
                        <a:pt x="1104356" y="315988"/>
                        <a:pt x="1086026" y="629034"/>
                      </a:cubicBezTo>
                      <a:cubicBezTo>
                        <a:pt x="1067777" y="941678"/>
                        <a:pt x="821778" y="1188240"/>
                        <a:pt x="530036" y="117867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B927048A-9C0D-4DA4-8608-752E8B2EDA25}"/>
                  </a:ext>
                </a:extLst>
              </p:cNvPr>
              <p:cNvSpPr/>
              <p:nvPr/>
            </p:nvSpPr>
            <p:spPr>
              <a:xfrm>
                <a:off x="9741466" y="4509512"/>
                <a:ext cx="721758" cy="504539"/>
              </a:xfrm>
              <a:custGeom>
                <a:avLst/>
                <a:gdLst>
                  <a:gd name="connsiteX0" fmla="*/ 421575 w 721758"/>
                  <a:gd name="connsiteY0" fmla="*/ 504539 h 504539"/>
                  <a:gd name="connsiteX1" fmla="*/ 0 w 721758"/>
                  <a:gd name="connsiteY1" fmla="*/ 495294 h 504539"/>
                  <a:gd name="connsiteX2" fmla="*/ 643 w 721758"/>
                  <a:gd name="connsiteY2" fmla="*/ 483798 h 504539"/>
                  <a:gd name="connsiteX3" fmla="*/ 418038 w 721758"/>
                  <a:gd name="connsiteY3" fmla="*/ 493285 h 504539"/>
                  <a:gd name="connsiteX4" fmla="*/ 699972 w 721758"/>
                  <a:gd name="connsiteY4" fmla="*/ 203472 h 504539"/>
                  <a:gd name="connsiteX5" fmla="*/ 712031 w 721758"/>
                  <a:gd name="connsiteY5" fmla="*/ 0 h 504539"/>
                  <a:gd name="connsiteX6" fmla="*/ 721758 w 721758"/>
                  <a:gd name="connsiteY6" fmla="*/ 482 h 504539"/>
                  <a:gd name="connsiteX7" fmla="*/ 709458 w 721758"/>
                  <a:gd name="connsiteY7" fmla="*/ 208456 h 504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758" h="504539">
                    <a:moveTo>
                      <a:pt x="421575" y="504539"/>
                    </a:moveTo>
                    <a:lnTo>
                      <a:pt x="0" y="495294"/>
                    </a:lnTo>
                    <a:lnTo>
                      <a:pt x="643" y="483798"/>
                    </a:lnTo>
                    <a:lnTo>
                      <a:pt x="418038" y="493285"/>
                    </a:lnTo>
                    <a:lnTo>
                      <a:pt x="699972" y="203472"/>
                    </a:lnTo>
                    <a:lnTo>
                      <a:pt x="712031" y="0"/>
                    </a:lnTo>
                    <a:lnTo>
                      <a:pt x="721758" y="482"/>
                    </a:lnTo>
                    <a:lnTo>
                      <a:pt x="709458" y="208456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6CAA9663-CAAE-4469-8BA4-0D7EDACEEA6C}"/>
                  </a:ext>
                </a:extLst>
              </p:cNvPr>
              <p:cNvSpPr/>
              <p:nvPr/>
            </p:nvSpPr>
            <p:spPr>
              <a:xfrm>
                <a:off x="8539126" y="3331289"/>
                <a:ext cx="810269" cy="532756"/>
              </a:xfrm>
              <a:custGeom>
                <a:avLst/>
                <a:gdLst>
                  <a:gd name="connsiteX0" fmla="*/ 11818 w 810269"/>
                  <a:gd name="connsiteY0" fmla="*/ 532757 h 532756"/>
                  <a:gd name="connsiteX1" fmla="*/ 0 w 810269"/>
                  <a:gd name="connsiteY1" fmla="*/ 531873 h 532756"/>
                  <a:gd name="connsiteX2" fmla="*/ 12782 w 810269"/>
                  <a:gd name="connsiteY2" fmla="*/ 302113 h 532756"/>
                  <a:gd name="connsiteX3" fmla="*/ 349061 w 810269"/>
                  <a:gd name="connsiteY3" fmla="*/ 0 h 532756"/>
                  <a:gd name="connsiteX4" fmla="*/ 810269 w 810269"/>
                  <a:gd name="connsiteY4" fmla="*/ 46708 h 532756"/>
                  <a:gd name="connsiteX5" fmla="*/ 809626 w 810269"/>
                  <a:gd name="connsiteY5" fmla="*/ 58525 h 532756"/>
                  <a:gd name="connsiteX6" fmla="*/ 353081 w 810269"/>
                  <a:gd name="connsiteY6" fmla="*/ 12541 h 532756"/>
                  <a:gd name="connsiteX7" fmla="*/ 24278 w 810269"/>
                  <a:gd name="connsiteY7" fmla="*/ 308222 h 53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0269" h="532756">
                    <a:moveTo>
                      <a:pt x="11818" y="532757"/>
                    </a:moveTo>
                    <a:lnTo>
                      <a:pt x="0" y="531873"/>
                    </a:lnTo>
                    <a:lnTo>
                      <a:pt x="12782" y="302113"/>
                    </a:lnTo>
                    <a:lnTo>
                      <a:pt x="349061" y="0"/>
                    </a:lnTo>
                    <a:lnTo>
                      <a:pt x="810269" y="46708"/>
                    </a:lnTo>
                    <a:lnTo>
                      <a:pt x="809626" y="58525"/>
                    </a:lnTo>
                    <a:lnTo>
                      <a:pt x="353081" y="12541"/>
                    </a:lnTo>
                    <a:lnTo>
                      <a:pt x="24278" y="308222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694A5AE7-4B13-4338-A475-7248605D096C}"/>
                  </a:ext>
                </a:extLst>
              </p:cNvPr>
              <p:cNvSpPr/>
              <p:nvPr/>
            </p:nvSpPr>
            <p:spPr>
              <a:xfrm>
                <a:off x="9832229" y="3427036"/>
                <a:ext cx="673040" cy="581876"/>
              </a:xfrm>
              <a:custGeom>
                <a:avLst/>
                <a:gdLst>
                  <a:gd name="connsiteX0" fmla="*/ 660660 w 673040"/>
                  <a:gd name="connsiteY0" fmla="*/ 581876 h 581876"/>
                  <a:gd name="connsiteX1" fmla="*/ 650933 w 673040"/>
                  <a:gd name="connsiteY1" fmla="*/ 581153 h 581876"/>
                  <a:gd name="connsiteX2" fmla="*/ 662991 w 673040"/>
                  <a:gd name="connsiteY2" fmla="*/ 377199 h 581876"/>
                  <a:gd name="connsiteX3" fmla="*/ 416671 w 673040"/>
                  <a:gd name="connsiteY3" fmla="*/ 53541 h 581876"/>
                  <a:gd name="connsiteX4" fmla="*/ 0 w 673040"/>
                  <a:gd name="connsiteY4" fmla="*/ 11496 h 581876"/>
                  <a:gd name="connsiteX5" fmla="*/ 643 w 673040"/>
                  <a:gd name="connsiteY5" fmla="*/ 0 h 581876"/>
                  <a:gd name="connsiteX6" fmla="*/ 421494 w 673040"/>
                  <a:gd name="connsiteY6" fmla="*/ 42608 h 581876"/>
                  <a:gd name="connsiteX7" fmla="*/ 673040 w 673040"/>
                  <a:gd name="connsiteY7" fmla="*/ 373420 h 58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3040" h="581876">
                    <a:moveTo>
                      <a:pt x="660660" y="581876"/>
                    </a:moveTo>
                    <a:lnTo>
                      <a:pt x="650933" y="581153"/>
                    </a:lnTo>
                    <a:lnTo>
                      <a:pt x="662991" y="377199"/>
                    </a:lnTo>
                    <a:lnTo>
                      <a:pt x="416671" y="53541"/>
                    </a:lnTo>
                    <a:lnTo>
                      <a:pt x="0" y="11496"/>
                    </a:lnTo>
                    <a:lnTo>
                      <a:pt x="643" y="0"/>
                    </a:lnTo>
                    <a:lnTo>
                      <a:pt x="421494" y="42608"/>
                    </a:lnTo>
                    <a:lnTo>
                      <a:pt x="673040" y="37342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9725560E-8729-4E27-B248-ED96880A0438}"/>
                  </a:ext>
                </a:extLst>
              </p:cNvPr>
              <p:cNvSpPr/>
              <p:nvPr/>
            </p:nvSpPr>
            <p:spPr>
              <a:xfrm>
                <a:off x="8495634" y="4415132"/>
                <a:ext cx="762195" cy="578982"/>
              </a:xfrm>
              <a:custGeom>
                <a:avLst/>
                <a:gdLst>
                  <a:gd name="connsiteX0" fmla="*/ 761552 w 762195"/>
                  <a:gd name="connsiteY0" fmla="*/ 578982 h 578982"/>
                  <a:gd name="connsiteX1" fmla="*/ 299620 w 762195"/>
                  <a:gd name="connsiteY1" fmla="*/ 568853 h 578982"/>
                  <a:gd name="connsiteX2" fmla="*/ 0 w 762195"/>
                  <a:gd name="connsiteY2" fmla="*/ 229117 h 578982"/>
                  <a:gd name="connsiteX3" fmla="*/ 12782 w 762195"/>
                  <a:gd name="connsiteY3" fmla="*/ 0 h 578982"/>
                  <a:gd name="connsiteX4" fmla="*/ 24600 w 762195"/>
                  <a:gd name="connsiteY4" fmla="*/ 563 h 578982"/>
                  <a:gd name="connsiteX5" fmla="*/ 12139 w 762195"/>
                  <a:gd name="connsiteY5" fmla="*/ 224454 h 578982"/>
                  <a:gd name="connsiteX6" fmla="*/ 305087 w 762195"/>
                  <a:gd name="connsiteY6" fmla="*/ 556955 h 578982"/>
                  <a:gd name="connsiteX7" fmla="*/ 762195 w 762195"/>
                  <a:gd name="connsiteY7" fmla="*/ 567245 h 57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195" h="578982">
                    <a:moveTo>
                      <a:pt x="761552" y="578982"/>
                    </a:moveTo>
                    <a:lnTo>
                      <a:pt x="299620" y="568853"/>
                    </a:lnTo>
                    <a:lnTo>
                      <a:pt x="0" y="229117"/>
                    </a:lnTo>
                    <a:lnTo>
                      <a:pt x="12782" y="0"/>
                    </a:lnTo>
                    <a:lnTo>
                      <a:pt x="24600" y="563"/>
                    </a:lnTo>
                    <a:lnTo>
                      <a:pt x="12139" y="224454"/>
                    </a:lnTo>
                    <a:lnTo>
                      <a:pt x="305087" y="556955"/>
                    </a:lnTo>
                    <a:lnTo>
                      <a:pt x="762195" y="567245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7" name="Graphic 11">
              <a:extLst>
                <a:ext uri="{FF2B5EF4-FFF2-40B4-BE49-F238E27FC236}">
                  <a16:creationId xmlns:a16="http://schemas.microsoft.com/office/drawing/2014/main" id="{47379C1C-B99D-4DCB-8671-2040EDF2BA40}"/>
                </a:ext>
              </a:extLst>
            </p:cNvPr>
            <p:cNvGrpSpPr/>
            <p:nvPr/>
          </p:nvGrpSpPr>
          <p:grpSpPr>
            <a:xfrm>
              <a:off x="9999202" y="5356521"/>
              <a:ext cx="1296640" cy="204677"/>
              <a:chOff x="9999202" y="5356521"/>
              <a:chExt cx="1296640" cy="204677"/>
            </a:xfrm>
            <a:solidFill>
              <a:srgbClr val="F9F9F9"/>
            </a:solidFill>
          </p:grpSpPr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A26A5465-D973-4C45-A5DD-2F6179384E29}"/>
                  </a:ext>
                </a:extLst>
              </p:cNvPr>
              <p:cNvSpPr/>
              <p:nvPr/>
            </p:nvSpPr>
            <p:spPr>
              <a:xfrm>
                <a:off x="10481232" y="5370268"/>
                <a:ext cx="106921" cy="175495"/>
              </a:xfrm>
              <a:custGeom>
                <a:avLst/>
                <a:gdLst>
                  <a:gd name="connsiteX0" fmla="*/ 35694 w 106921"/>
                  <a:gd name="connsiteY0" fmla="*/ 174370 h 175495"/>
                  <a:gd name="connsiteX1" fmla="*/ 0 w 106921"/>
                  <a:gd name="connsiteY1" fmla="*/ 175496 h 175495"/>
                  <a:gd name="connsiteX2" fmla="*/ 71549 w 106921"/>
                  <a:gd name="connsiteY2" fmla="*/ 724 h 175495"/>
                  <a:gd name="connsiteX3" fmla="*/ 106921 w 106921"/>
                  <a:gd name="connsiteY3" fmla="*/ 0 h 17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921" h="175495">
                    <a:moveTo>
                      <a:pt x="35694" y="174370"/>
                    </a:moveTo>
                    <a:lnTo>
                      <a:pt x="0" y="175496"/>
                    </a:lnTo>
                    <a:lnTo>
                      <a:pt x="71549" y="724"/>
                    </a:lnTo>
                    <a:lnTo>
                      <a:pt x="106921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9328B736-E904-4C34-A1CF-DB8C5C441E43}"/>
                  </a:ext>
                </a:extLst>
              </p:cNvPr>
              <p:cNvSpPr/>
              <p:nvPr/>
            </p:nvSpPr>
            <p:spPr>
              <a:xfrm>
                <a:off x="10422787" y="5371394"/>
                <a:ext cx="107725" cy="176218"/>
              </a:xfrm>
              <a:custGeom>
                <a:avLst/>
                <a:gdLst>
                  <a:gd name="connsiteX0" fmla="*/ 36016 w 107725"/>
                  <a:gd name="connsiteY0" fmla="*/ 175093 h 176218"/>
                  <a:gd name="connsiteX1" fmla="*/ 0 w 107725"/>
                  <a:gd name="connsiteY1" fmla="*/ 176219 h 176218"/>
                  <a:gd name="connsiteX2" fmla="*/ 72031 w 107725"/>
                  <a:gd name="connsiteY2" fmla="*/ 723 h 176218"/>
                  <a:gd name="connsiteX3" fmla="*/ 107725 w 107725"/>
                  <a:gd name="connsiteY3" fmla="*/ 0 h 17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725" h="176218">
                    <a:moveTo>
                      <a:pt x="36016" y="175093"/>
                    </a:moveTo>
                    <a:lnTo>
                      <a:pt x="0" y="176219"/>
                    </a:lnTo>
                    <a:lnTo>
                      <a:pt x="72031" y="723"/>
                    </a:lnTo>
                    <a:lnTo>
                      <a:pt x="10772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90CFE24B-F119-4F38-9CE1-946EFF700F63}"/>
                  </a:ext>
                </a:extLst>
              </p:cNvPr>
              <p:cNvSpPr/>
              <p:nvPr/>
            </p:nvSpPr>
            <p:spPr>
              <a:xfrm>
                <a:off x="10539274" y="5369142"/>
                <a:ext cx="106036" cy="174771"/>
              </a:xfrm>
              <a:custGeom>
                <a:avLst/>
                <a:gdLst>
                  <a:gd name="connsiteX0" fmla="*/ 35373 w 106036"/>
                  <a:gd name="connsiteY0" fmla="*/ 173647 h 174771"/>
                  <a:gd name="connsiteX1" fmla="*/ 0 w 106036"/>
                  <a:gd name="connsiteY1" fmla="*/ 174772 h 174771"/>
                  <a:gd name="connsiteX2" fmla="*/ 70986 w 106036"/>
                  <a:gd name="connsiteY2" fmla="*/ 724 h 174771"/>
                  <a:gd name="connsiteX3" fmla="*/ 106037 w 106036"/>
                  <a:gd name="connsiteY3" fmla="*/ 0 h 17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36" h="174771">
                    <a:moveTo>
                      <a:pt x="35373" y="173647"/>
                    </a:moveTo>
                    <a:lnTo>
                      <a:pt x="0" y="174772"/>
                    </a:lnTo>
                    <a:lnTo>
                      <a:pt x="70986" y="724"/>
                    </a:lnTo>
                    <a:lnTo>
                      <a:pt x="10603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75582053-63FD-476C-9E9E-AD848338C4EC}"/>
                  </a:ext>
                </a:extLst>
              </p:cNvPr>
              <p:cNvSpPr/>
              <p:nvPr/>
            </p:nvSpPr>
            <p:spPr>
              <a:xfrm>
                <a:off x="10596755" y="5368097"/>
                <a:ext cx="105233" cy="173968"/>
              </a:xfrm>
              <a:custGeom>
                <a:avLst/>
                <a:gdLst>
                  <a:gd name="connsiteX0" fmla="*/ 35051 w 105233"/>
                  <a:gd name="connsiteY0" fmla="*/ 172842 h 173968"/>
                  <a:gd name="connsiteX1" fmla="*/ 0 w 105233"/>
                  <a:gd name="connsiteY1" fmla="*/ 173968 h 173968"/>
                  <a:gd name="connsiteX2" fmla="*/ 70423 w 105233"/>
                  <a:gd name="connsiteY2" fmla="*/ 643 h 173968"/>
                  <a:gd name="connsiteX3" fmla="*/ 105233 w 105233"/>
                  <a:gd name="connsiteY3" fmla="*/ 0 h 17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33" h="173968">
                    <a:moveTo>
                      <a:pt x="35051" y="172842"/>
                    </a:moveTo>
                    <a:lnTo>
                      <a:pt x="0" y="173968"/>
                    </a:lnTo>
                    <a:lnTo>
                      <a:pt x="70423" y="643"/>
                    </a:lnTo>
                    <a:lnTo>
                      <a:pt x="10523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885AA2F2-5424-483D-8C19-6199203F0744}"/>
                  </a:ext>
                </a:extLst>
              </p:cNvPr>
              <p:cNvSpPr/>
              <p:nvPr/>
            </p:nvSpPr>
            <p:spPr>
              <a:xfrm>
                <a:off x="10653753" y="5366972"/>
                <a:ext cx="104428" cy="173244"/>
              </a:xfrm>
              <a:custGeom>
                <a:avLst/>
                <a:gdLst>
                  <a:gd name="connsiteX0" fmla="*/ 34809 w 104428"/>
                  <a:gd name="connsiteY0" fmla="*/ 172199 h 173244"/>
                  <a:gd name="connsiteX1" fmla="*/ 0 w 104428"/>
                  <a:gd name="connsiteY1" fmla="*/ 173244 h 173244"/>
                  <a:gd name="connsiteX2" fmla="*/ 69941 w 104428"/>
                  <a:gd name="connsiteY2" fmla="*/ 723 h 173244"/>
                  <a:gd name="connsiteX3" fmla="*/ 104429 w 104428"/>
                  <a:gd name="connsiteY3" fmla="*/ 0 h 17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428" h="173244">
                    <a:moveTo>
                      <a:pt x="34809" y="172199"/>
                    </a:moveTo>
                    <a:lnTo>
                      <a:pt x="0" y="173244"/>
                    </a:lnTo>
                    <a:lnTo>
                      <a:pt x="69941" y="723"/>
                    </a:lnTo>
                    <a:lnTo>
                      <a:pt x="10442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EFC932A-89CD-48B5-A814-F56D0A75991A}"/>
                  </a:ext>
                </a:extLst>
              </p:cNvPr>
              <p:cNvSpPr/>
              <p:nvPr/>
            </p:nvSpPr>
            <p:spPr>
              <a:xfrm>
                <a:off x="10710348" y="5365927"/>
                <a:ext cx="103625" cy="172520"/>
              </a:xfrm>
              <a:custGeom>
                <a:avLst/>
                <a:gdLst>
                  <a:gd name="connsiteX0" fmla="*/ 34488 w 103625"/>
                  <a:gd name="connsiteY0" fmla="*/ 171395 h 172520"/>
                  <a:gd name="connsiteX1" fmla="*/ 0 w 103625"/>
                  <a:gd name="connsiteY1" fmla="*/ 172521 h 172520"/>
                  <a:gd name="connsiteX2" fmla="*/ 69378 w 103625"/>
                  <a:gd name="connsiteY2" fmla="*/ 643 h 172520"/>
                  <a:gd name="connsiteX3" fmla="*/ 103625 w 103625"/>
                  <a:gd name="connsiteY3" fmla="*/ 0 h 17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25" h="172520">
                    <a:moveTo>
                      <a:pt x="34488" y="171395"/>
                    </a:moveTo>
                    <a:lnTo>
                      <a:pt x="0" y="172521"/>
                    </a:lnTo>
                    <a:lnTo>
                      <a:pt x="69378" y="643"/>
                    </a:lnTo>
                    <a:lnTo>
                      <a:pt x="10362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FF69B9C7-6960-45E7-A058-6325AC1636CC}"/>
                  </a:ext>
                </a:extLst>
              </p:cNvPr>
              <p:cNvSpPr/>
              <p:nvPr/>
            </p:nvSpPr>
            <p:spPr>
              <a:xfrm>
                <a:off x="10766381" y="5364801"/>
                <a:ext cx="102901" cy="171877"/>
              </a:xfrm>
              <a:custGeom>
                <a:avLst/>
                <a:gdLst>
                  <a:gd name="connsiteX0" fmla="*/ 34247 w 102901"/>
                  <a:gd name="connsiteY0" fmla="*/ 170752 h 171877"/>
                  <a:gd name="connsiteX1" fmla="*/ 0 w 102901"/>
                  <a:gd name="connsiteY1" fmla="*/ 171878 h 171877"/>
                  <a:gd name="connsiteX2" fmla="*/ 68976 w 102901"/>
                  <a:gd name="connsiteY2" fmla="*/ 723 h 171877"/>
                  <a:gd name="connsiteX3" fmla="*/ 102902 w 102901"/>
                  <a:gd name="connsiteY3" fmla="*/ 0 h 17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901" h="171877">
                    <a:moveTo>
                      <a:pt x="34247" y="170752"/>
                    </a:moveTo>
                    <a:lnTo>
                      <a:pt x="0" y="171878"/>
                    </a:lnTo>
                    <a:lnTo>
                      <a:pt x="68976" y="723"/>
                    </a:lnTo>
                    <a:lnTo>
                      <a:pt x="10290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0988E97D-F098-417A-A1AB-3B0FF4884454}"/>
                  </a:ext>
                </a:extLst>
              </p:cNvPr>
              <p:cNvSpPr/>
              <p:nvPr/>
            </p:nvSpPr>
            <p:spPr>
              <a:xfrm>
                <a:off x="10061265" y="5378307"/>
                <a:ext cx="112950" cy="180881"/>
              </a:xfrm>
              <a:custGeom>
                <a:avLst/>
                <a:gdLst>
                  <a:gd name="connsiteX0" fmla="*/ 37864 w 112950"/>
                  <a:gd name="connsiteY0" fmla="*/ 179676 h 180881"/>
                  <a:gd name="connsiteX1" fmla="*/ 0 w 112950"/>
                  <a:gd name="connsiteY1" fmla="*/ 180882 h 180881"/>
                  <a:gd name="connsiteX2" fmla="*/ 75408 w 112950"/>
                  <a:gd name="connsiteY2" fmla="*/ 724 h 180881"/>
                  <a:gd name="connsiteX3" fmla="*/ 112950 w 112950"/>
                  <a:gd name="connsiteY3" fmla="*/ 0 h 18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950" h="180881">
                    <a:moveTo>
                      <a:pt x="37864" y="179676"/>
                    </a:moveTo>
                    <a:lnTo>
                      <a:pt x="0" y="180882"/>
                    </a:lnTo>
                    <a:lnTo>
                      <a:pt x="75408" y="724"/>
                    </a:lnTo>
                    <a:lnTo>
                      <a:pt x="11295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EE478F5C-6571-4ECB-974C-573C0E9CB2CC}"/>
                  </a:ext>
                </a:extLst>
              </p:cNvPr>
              <p:cNvSpPr/>
              <p:nvPr/>
            </p:nvSpPr>
            <p:spPr>
              <a:xfrm>
                <a:off x="9999202" y="5379513"/>
                <a:ext cx="113835" cy="181685"/>
              </a:xfrm>
              <a:custGeom>
                <a:avLst/>
                <a:gdLst>
                  <a:gd name="connsiteX0" fmla="*/ 38186 w 113835"/>
                  <a:gd name="connsiteY0" fmla="*/ 180479 h 181685"/>
                  <a:gd name="connsiteX1" fmla="*/ 0 w 113835"/>
                  <a:gd name="connsiteY1" fmla="*/ 181685 h 181685"/>
                  <a:gd name="connsiteX2" fmla="*/ 75970 w 113835"/>
                  <a:gd name="connsiteY2" fmla="*/ 723 h 181685"/>
                  <a:gd name="connsiteX3" fmla="*/ 113835 w 113835"/>
                  <a:gd name="connsiteY3" fmla="*/ 0 h 18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35" h="181685">
                    <a:moveTo>
                      <a:pt x="38186" y="180479"/>
                    </a:moveTo>
                    <a:lnTo>
                      <a:pt x="0" y="181685"/>
                    </a:lnTo>
                    <a:lnTo>
                      <a:pt x="75970" y="723"/>
                    </a:lnTo>
                    <a:lnTo>
                      <a:pt x="11383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7AF2E62C-F3E9-4E17-9C26-9046702DAED6}"/>
                  </a:ext>
                </a:extLst>
              </p:cNvPr>
              <p:cNvSpPr/>
              <p:nvPr/>
            </p:nvSpPr>
            <p:spPr>
              <a:xfrm>
                <a:off x="10122845" y="5377181"/>
                <a:ext cx="111985" cy="180077"/>
              </a:xfrm>
              <a:custGeom>
                <a:avLst/>
                <a:gdLst>
                  <a:gd name="connsiteX0" fmla="*/ 37543 w 111985"/>
                  <a:gd name="connsiteY0" fmla="*/ 178872 h 180077"/>
                  <a:gd name="connsiteX1" fmla="*/ 0 w 111985"/>
                  <a:gd name="connsiteY1" fmla="*/ 180078 h 180077"/>
                  <a:gd name="connsiteX2" fmla="*/ 74845 w 111985"/>
                  <a:gd name="connsiteY2" fmla="*/ 724 h 180077"/>
                  <a:gd name="connsiteX3" fmla="*/ 111986 w 111985"/>
                  <a:gd name="connsiteY3" fmla="*/ 0 h 18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985" h="180077">
                    <a:moveTo>
                      <a:pt x="37543" y="178872"/>
                    </a:moveTo>
                    <a:lnTo>
                      <a:pt x="0" y="180078"/>
                    </a:lnTo>
                    <a:lnTo>
                      <a:pt x="74845" y="724"/>
                    </a:lnTo>
                    <a:lnTo>
                      <a:pt x="11198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1E607841-820C-4214-91F7-3127CC00526E}"/>
                  </a:ext>
                </a:extLst>
              </p:cNvPr>
              <p:cNvSpPr/>
              <p:nvPr/>
            </p:nvSpPr>
            <p:spPr>
              <a:xfrm>
                <a:off x="10183862" y="5375976"/>
                <a:ext cx="111101" cy="179273"/>
              </a:xfrm>
              <a:custGeom>
                <a:avLst/>
                <a:gdLst>
                  <a:gd name="connsiteX0" fmla="*/ 37221 w 111101"/>
                  <a:gd name="connsiteY0" fmla="*/ 178068 h 179273"/>
                  <a:gd name="connsiteX1" fmla="*/ 0 w 111101"/>
                  <a:gd name="connsiteY1" fmla="*/ 179274 h 179273"/>
                  <a:gd name="connsiteX2" fmla="*/ 74282 w 111101"/>
                  <a:gd name="connsiteY2" fmla="*/ 723 h 179273"/>
                  <a:gd name="connsiteX3" fmla="*/ 111102 w 111101"/>
                  <a:gd name="connsiteY3" fmla="*/ 0 h 17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101" h="179273">
                    <a:moveTo>
                      <a:pt x="37221" y="178068"/>
                    </a:moveTo>
                    <a:lnTo>
                      <a:pt x="0" y="179274"/>
                    </a:lnTo>
                    <a:lnTo>
                      <a:pt x="74282" y="723"/>
                    </a:lnTo>
                    <a:lnTo>
                      <a:pt x="11110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A4DD7AC2-4A6A-4CB0-8F45-D69D62746DE2}"/>
                  </a:ext>
                </a:extLst>
              </p:cNvPr>
              <p:cNvSpPr/>
              <p:nvPr/>
            </p:nvSpPr>
            <p:spPr>
              <a:xfrm>
                <a:off x="10244317" y="5374850"/>
                <a:ext cx="110297" cy="178470"/>
              </a:xfrm>
              <a:custGeom>
                <a:avLst/>
                <a:gdLst>
                  <a:gd name="connsiteX0" fmla="*/ 36980 w 110297"/>
                  <a:gd name="connsiteY0" fmla="*/ 177344 h 178470"/>
                  <a:gd name="connsiteX1" fmla="*/ 0 w 110297"/>
                  <a:gd name="connsiteY1" fmla="*/ 178470 h 178470"/>
                  <a:gd name="connsiteX2" fmla="*/ 73719 w 110297"/>
                  <a:gd name="connsiteY2" fmla="*/ 723 h 178470"/>
                  <a:gd name="connsiteX3" fmla="*/ 110297 w 110297"/>
                  <a:gd name="connsiteY3" fmla="*/ 0 h 17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297" h="178470">
                    <a:moveTo>
                      <a:pt x="36980" y="177344"/>
                    </a:moveTo>
                    <a:lnTo>
                      <a:pt x="0" y="178470"/>
                    </a:lnTo>
                    <a:lnTo>
                      <a:pt x="73719" y="723"/>
                    </a:lnTo>
                    <a:lnTo>
                      <a:pt x="11029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70DEECA7-876A-481B-A8A6-89BFB41BA0A4}"/>
                  </a:ext>
                </a:extLst>
              </p:cNvPr>
              <p:cNvSpPr/>
              <p:nvPr/>
            </p:nvSpPr>
            <p:spPr>
              <a:xfrm>
                <a:off x="10304370" y="5373644"/>
                <a:ext cx="109413" cy="177746"/>
              </a:xfrm>
              <a:custGeom>
                <a:avLst/>
                <a:gdLst>
                  <a:gd name="connsiteX0" fmla="*/ 36578 w 109413"/>
                  <a:gd name="connsiteY0" fmla="*/ 176621 h 177746"/>
                  <a:gd name="connsiteX1" fmla="*/ 0 w 109413"/>
                  <a:gd name="connsiteY1" fmla="*/ 177746 h 177746"/>
                  <a:gd name="connsiteX2" fmla="*/ 73076 w 109413"/>
                  <a:gd name="connsiteY2" fmla="*/ 724 h 177746"/>
                  <a:gd name="connsiteX3" fmla="*/ 109413 w 109413"/>
                  <a:gd name="connsiteY3" fmla="*/ 0 h 17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13" h="177746">
                    <a:moveTo>
                      <a:pt x="36578" y="176621"/>
                    </a:moveTo>
                    <a:lnTo>
                      <a:pt x="0" y="177746"/>
                    </a:lnTo>
                    <a:lnTo>
                      <a:pt x="73076" y="724"/>
                    </a:lnTo>
                    <a:lnTo>
                      <a:pt x="10941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61A1BC01-C8B3-4A46-9537-6589A1ABCD14}"/>
                  </a:ext>
                </a:extLst>
              </p:cNvPr>
              <p:cNvSpPr/>
              <p:nvPr/>
            </p:nvSpPr>
            <p:spPr>
              <a:xfrm>
                <a:off x="10363779" y="5372519"/>
                <a:ext cx="108609" cy="177023"/>
              </a:xfrm>
              <a:custGeom>
                <a:avLst/>
                <a:gdLst>
                  <a:gd name="connsiteX0" fmla="*/ 36337 w 108609"/>
                  <a:gd name="connsiteY0" fmla="*/ 175817 h 177023"/>
                  <a:gd name="connsiteX1" fmla="*/ 0 w 108609"/>
                  <a:gd name="connsiteY1" fmla="*/ 177023 h 177023"/>
                  <a:gd name="connsiteX2" fmla="*/ 72594 w 108609"/>
                  <a:gd name="connsiteY2" fmla="*/ 724 h 177023"/>
                  <a:gd name="connsiteX3" fmla="*/ 108609 w 108609"/>
                  <a:gd name="connsiteY3" fmla="*/ 0 h 17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09" h="177023">
                    <a:moveTo>
                      <a:pt x="36337" y="175817"/>
                    </a:moveTo>
                    <a:lnTo>
                      <a:pt x="0" y="177023"/>
                    </a:lnTo>
                    <a:lnTo>
                      <a:pt x="72594" y="724"/>
                    </a:lnTo>
                    <a:lnTo>
                      <a:pt x="1086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41A8F5CD-0959-45F2-A294-60C0A9A6B68E}"/>
                  </a:ext>
                </a:extLst>
              </p:cNvPr>
              <p:cNvSpPr/>
              <p:nvPr/>
            </p:nvSpPr>
            <p:spPr>
              <a:xfrm>
                <a:off x="10822013" y="5363756"/>
                <a:ext cx="102097" cy="171154"/>
              </a:xfrm>
              <a:custGeom>
                <a:avLst/>
                <a:gdLst>
                  <a:gd name="connsiteX0" fmla="*/ 33925 w 102097"/>
                  <a:gd name="connsiteY0" fmla="*/ 170029 h 171154"/>
                  <a:gd name="connsiteX1" fmla="*/ 0 w 102097"/>
                  <a:gd name="connsiteY1" fmla="*/ 171154 h 171154"/>
                  <a:gd name="connsiteX2" fmla="*/ 68414 w 102097"/>
                  <a:gd name="connsiteY2" fmla="*/ 643 h 171154"/>
                  <a:gd name="connsiteX3" fmla="*/ 102098 w 102097"/>
                  <a:gd name="connsiteY3" fmla="*/ 0 h 17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97" h="171154">
                    <a:moveTo>
                      <a:pt x="33925" y="170029"/>
                    </a:moveTo>
                    <a:lnTo>
                      <a:pt x="0" y="171154"/>
                    </a:lnTo>
                    <a:lnTo>
                      <a:pt x="68414" y="643"/>
                    </a:lnTo>
                    <a:lnTo>
                      <a:pt x="10209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6E763CD4-E547-4AF8-9A01-A7AEBABC434A}"/>
                  </a:ext>
                </a:extLst>
              </p:cNvPr>
              <p:cNvSpPr/>
              <p:nvPr/>
            </p:nvSpPr>
            <p:spPr>
              <a:xfrm>
                <a:off x="10877162" y="5362711"/>
                <a:ext cx="101373" cy="170430"/>
              </a:xfrm>
              <a:custGeom>
                <a:avLst/>
                <a:gdLst>
                  <a:gd name="connsiteX0" fmla="*/ 33684 w 101373"/>
                  <a:gd name="connsiteY0" fmla="*/ 169305 h 170430"/>
                  <a:gd name="connsiteX1" fmla="*/ 0 w 101373"/>
                  <a:gd name="connsiteY1" fmla="*/ 170431 h 170430"/>
                  <a:gd name="connsiteX2" fmla="*/ 67931 w 101373"/>
                  <a:gd name="connsiteY2" fmla="*/ 643 h 170430"/>
                  <a:gd name="connsiteX3" fmla="*/ 101374 w 101373"/>
                  <a:gd name="connsiteY3" fmla="*/ 0 h 17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73" h="170430">
                    <a:moveTo>
                      <a:pt x="33684" y="169305"/>
                    </a:moveTo>
                    <a:lnTo>
                      <a:pt x="0" y="170431"/>
                    </a:lnTo>
                    <a:lnTo>
                      <a:pt x="67931" y="643"/>
                    </a:lnTo>
                    <a:lnTo>
                      <a:pt x="10137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2628A2D1-213E-4B18-A0E2-2FD781BBC0BB}"/>
                  </a:ext>
                </a:extLst>
              </p:cNvPr>
              <p:cNvSpPr/>
              <p:nvPr/>
            </p:nvSpPr>
            <p:spPr>
              <a:xfrm>
                <a:off x="10931908" y="5361666"/>
                <a:ext cx="100570" cy="169707"/>
              </a:xfrm>
              <a:custGeom>
                <a:avLst/>
                <a:gdLst>
                  <a:gd name="connsiteX0" fmla="*/ 33363 w 100570"/>
                  <a:gd name="connsiteY0" fmla="*/ 168662 h 169707"/>
                  <a:gd name="connsiteX1" fmla="*/ 0 w 100570"/>
                  <a:gd name="connsiteY1" fmla="*/ 169707 h 169707"/>
                  <a:gd name="connsiteX2" fmla="*/ 67449 w 100570"/>
                  <a:gd name="connsiteY2" fmla="*/ 643 h 169707"/>
                  <a:gd name="connsiteX3" fmla="*/ 100570 w 100570"/>
                  <a:gd name="connsiteY3" fmla="*/ 0 h 16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70" h="169707">
                    <a:moveTo>
                      <a:pt x="33363" y="168662"/>
                    </a:moveTo>
                    <a:lnTo>
                      <a:pt x="0" y="169707"/>
                    </a:lnTo>
                    <a:lnTo>
                      <a:pt x="67449" y="643"/>
                    </a:lnTo>
                    <a:lnTo>
                      <a:pt x="10057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BDA60867-5B2F-4CD2-A21A-5787C74F440D}"/>
                  </a:ext>
                </a:extLst>
              </p:cNvPr>
              <p:cNvSpPr/>
              <p:nvPr/>
            </p:nvSpPr>
            <p:spPr>
              <a:xfrm>
                <a:off x="10986173" y="5360621"/>
                <a:ext cx="99846" cy="168983"/>
              </a:xfrm>
              <a:custGeom>
                <a:avLst/>
                <a:gdLst>
                  <a:gd name="connsiteX0" fmla="*/ 33121 w 99846"/>
                  <a:gd name="connsiteY0" fmla="*/ 167939 h 168983"/>
                  <a:gd name="connsiteX1" fmla="*/ 0 w 99846"/>
                  <a:gd name="connsiteY1" fmla="*/ 168984 h 168983"/>
                  <a:gd name="connsiteX2" fmla="*/ 66967 w 99846"/>
                  <a:gd name="connsiteY2" fmla="*/ 643 h 168983"/>
                  <a:gd name="connsiteX3" fmla="*/ 99847 w 99846"/>
                  <a:gd name="connsiteY3" fmla="*/ 0 h 16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46" h="168983">
                    <a:moveTo>
                      <a:pt x="33121" y="167939"/>
                    </a:moveTo>
                    <a:lnTo>
                      <a:pt x="0" y="168984"/>
                    </a:lnTo>
                    <a:lnTo>
                      <a:pt x="66967" y="643"/>
                    </a:lnTo>
                    <a:lnTo>
                      <a:pt x="9984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C4A55CC2-F5DB-4411-A7A4-116F69581A58}"/>
                  </a:ext>
                </a:extLst>
              </p:cNvPr>
              <p:cNvSpPr/>
              <p:nvPr/>
            </p:nvSpPr>
            <p:spPr>
              <a:xfrm>
                <a:off x="11040036" y="5359576"/>
                <a:ext cx="99042" cy="168340"/>
              </a:xfrm>
              <a:custGeom>
                <a:avLst/>
                <a:gdLst>
                  <a:gd name="connsiteX0" fmla="*/ 32880 w 99042"/>
                  <a:gd name="connsiteY0" fmla="*/ 167295 h 168340"/>
                  <a:gd name="connsiteX1" fmla="*/ 0 w 99042"/>
                  <a:gd name="connsiteY1" fmla="*/ 168341 h 168340"/>
                  <a:gd name="connsiteX2" fmla="*/ 66484 w 99042"/>
                  <a:gd name="connsiteY2" fmla="*/ 643 h 168340"/>
                  <a:gd name="connsiteX3" fmla="*/ 99043 w 99042"/>
                  <a:gd name="connsiteY3" fmla="*/ 0 h 16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42" h="168340">
                    <a:moveTo>
                      <a:pt x="32880" y="167295"/>
                    </a:moveTo>
                    <a:lnTo>
                      <a:pt x="0" y="168341"/>
                    </a:lnTo>
                    <a:lnTo>
                      <a:pt x="66484" y="643"/>
                    </a:lnTo>
                    <a:lnTo>
                      <a:pt x="990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45228AE2-C276-4E6D-916A-4249ECFE21FB}"/>
                  </a:ext>
                </a:extLst>
              </p:cNvPr>
              <p:cNvSpPr/>
              <p:nvPr/>
            </p:nvSpPr>
            <p:spPr>
              <a:xfrm>
                <a:off x="11093416" y="5358531"/>
                <a:ext cx="98319" cy="167697"/>
              </a:xfrm>
              <a:custGeom>
                <a:avLst/>
                <a:gdLst>
                  <a:gd name="connsiteX0" fmla="*/ 32639 w 98319"/>
                  <a:gd name="connsiteY0" fmla="*/ 166653 h 167697"/>
                  <a:gd name="connsiteX1" fmla="*/ 0 w 98319"/>
                  <a:gd name="connsiteY1" fmla="*/ 167698 h 167697"/>
                  <a:gd name="connsiteX2" fmla="*/ 66001 w 98319"/>
                  <a:gd name="connsiteY2" fmla="*/ 643 h 167697"/>
                  <a:gd name="connsiteX3" fmla="*/ 98319 w 98319"/>
                  <a:gd name="connsiteY3" fmla="*/ 0 h 16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319" h="167697">
                    <a:moveTo>
                      <a:pt x="32639" y="166653"/>
                    </a:moveTo>
                    <a:lnTo>
                      <a:pt x="0" y="167698"/>
                    </a:lnTo>
                    <a:lnTo>
                      <a:pt x="66001" y="643"/>
                    </a:lnTo>
                    <a:lnTo>
                      <a:pt x="9831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70ADF282-D0F4-42CB-A8FD-A2A984CB6FA6}"/>
                  </a:ext>
                </a:extLst>
              </p:cNvPr>
              <p:cNvSpPr/>
              <p:nvPr/>
            </p:nvSpPr>
            <p:spPr>
              <a:xfrm>
                <a:off x="11146394" y="5357566"/>
                <a:ext cx="97595" cy="166974"/>
              </a:xfrm>
              <a:custGeom>
                <a:avLst/>
                <a:gdLst>
                  <a:gd name="connsiteX0" fmla="*/ 32318 w 97595"/>
                  <a:gd name="connsiteY0" fmla="*/ 165929 h 166974"/>
                  <a:gd name="connsiteX1" fmla="*/ 0 w 97595"/>
                  <a:gd name="connsiteY1" fmla="*/ 166974 h 166974"/>
                  <a:gd name="connsiteX2" fmla="*/ 65600 w 97595"/>
                  <a:gd name="connsiteY2" fmla="*/ 643 h 166974"/>
                  <a:gd name="connsiteX3" fmla="*/ 97596 w 97595"/>
                  <a:gd name="connsiteY3" fmla="*/ 0 h 1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595" h="166974">
                    <a:moveTo>
                      <a:pt x="32318" y="165929"/>
                    </a:moveTo>
                    <a:lnTo>
                      <a:pt x="0" y="166974"/>
                    </a:lnTo>
                    <a:lnTo>
                      <a:pt x="65600" y="643"/>
                    </a:lnTo>
                    <a:lnTo>
                      <a:pt x="9759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B13448E-21CB-4022-9B34-00CFEDA5C1AE}"/>
                  </a:ext>
                </a:extLst>
              </p:cNvPr>
              <p:cNvSpPr/>
              <p:nvPr/>
            </p:nvSpPr>
            <p:spPr>
              <a:xfrm>
                <a:off x="11198970" y="5356521"/>
                <a:ext cx="96872" cy="166330"/>
              </a:xfrm>
              <a:custGeom>
                <a:avLst/>
                <a:gdLst>
                  <a:gd name="connsiteX0" fmla="*/ 32076 w 96872"/>
                  <a:gd name="connsiteY0" fmla="*/ 165286 h 166330"/>
                  <a:gd name="connsiteX1" fmla="*/ 0 w 96872"/>
                  <a:gd name="connsiteY1" fmla="*/ 166331 h 166330"/>
                  <a:gd name="connsiteX2" fmla="*/ 65117 w 96872"/>
                  <a:gd name="connsiteY2" fmla="*/ 643 h 166330"/>
                  <a:gd name="connsiteX3" fmla="*/ 96872 w 96872"/>
                  <a:gd name="connsiteY3" fmla="*/ 0 h 16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72" h="166330">
                    <a:moveTo>
                      <a:pt x="32076" y="165286"/>
                    </a:moveTo>
                    <a:lnTo>
                      <a:pt x="0" y="166331"/>
                    </a:lnTo>
                    <a:lnTo>
                      <a:pt x="65117" y="643"/>
                    </a:lnTo>
                    <a:lnTo>
                      <a:pt x="9687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0" name="Graphic 11">
              <a:extLst>
                <a:ext uri="{FF2B5EF4-FFF2-40B4-BE49-F238E27FC236}">
                  <a16:creationId xmlns:a16="http://schemas.microsoft.com/office/drawing/2014/main" id="{9B163A28-36B7-44EB-9049-EF87433EE68A}"/>
                </a:ext>
              </a:extLst>
            </p:cNvPr>
            <p:cNvGrpSpPr/>
            <p:nvPr/>
          </p:nvGrpSpPr>
          <p:grpSpPr>
            <a:xfrm>
              <a:off x="7384056" y="5397923"/>
              <a:ext cx="1781322" cy="246883"/>
              <a:chOff x="7384056" y="5397923"/>
              <a:chExt cx="1781322" cy="246883"/>
            </a:xfrm>
            <a:solidFill>
              <a:srgbClr val="F9F9F9"/>
            </a:solidFill>
          </p:grpSpPr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F371FF2A-A42A-4F00-B38E-F8BF87E26A53}"/>
                  </a:ext>
                </a:extLst>
              </p:cNvPr>
              <p:cNvSpPr/>
              <p:nvPr/>
            </p:nvSpPr>
            <p:spPr>
              <a:xfrm>
                <a:off x="8054282" y="5416734"/>
                <a:ext cx="144142" cy="206607"/>
              </a:xfrm>
              <a:custGeom>
                <a:avLst/>
                <a:gdLst>
                  <a:gd name="connsiteX0" fmla="*/ 49280 w 144142"/>
                  <a:gd name="connsiteY0" fmla="*/ 204999 h 206607"/>
                  <a:gd name="connsiteX1" fmla="*/ 0 w 144142"/>
                  <a:gd name="connsiteY1" fmla="*/ 206607 h 206607"/>
                  <a:gd name="connsiteX2" fmla="*/ 95345 w 144142"/>
                  <a:gd name="connsiteY2" fmla="*/ 965 h 206607"/>
                  <a:gd name="connsiteX3" fmla="*/ 144143 w 144142"/>
                  <a:gd name="connsiteY3" fmla="*/ 0 h 20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42" h="206607">
                    <a:moveTo>
                      <a:pt x="49280" y="204999"/>
                    </a:moveTo>
                    <a:lnTo>
                      <a:pt x="0" y="206607"/>
                    </a:lnTo>
                    <a:lnTo>
                      <a:pt x="95345" y="965"/>
                    </a:lnTo>
                    <a:lnTo>
                      <a:pt x="1441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302EBC9D-4CCA-4343-A3AE-4C20B8523D9F}"/>
                  </a:ext>
                </a:extLst>
              </p:cNvPr>
              <p:cNvSpPr/>
              <p:nvPr/>
            </p:nvSpPr>
            <p:spPr>
              <a:xfrm>
                <a:off x="7973408" y="5418262"/>
                <a:ext cx="145509" cy="207652"/>
              </a:xfrm>
              <a:custGeom>
                <a:avLst/>
                <a:gdLst>
                  <a:gd name="connsiteX0" fmla="*/ 49763 w 145509"/>
                  <a:gd name="connsiteY0" fmla="*/ 206044 h 207652"/>
                  <a:gd name="connsiteX1" fmla="*/ 0 w 145509"/>
                  <a:gd name="connsiteY1" fmla="*/ 207652 h 207652"/>
                  <a:gd name="connsiteX2" fmla="*/ 96229 w 145509"/>
                  <a:gd name="connsiteY2" fmla="*/ 965 h 207652"/>
                  <a:gd name="connsiteX3" fmla="*/ 145509 w 145509"/>
                  <a:gd name="connsiteY3" fmla="*/ 0 h 20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09" h="207652">
                    <a:moveTo>
                      <a:pt x="49763" y="206044"/>
                    </a:moveTo>
                    <a:lnTo>
                      <a:pt x="0" y="207652"/>
                    </a:lnTo>
                    <a:lnTo>
                      <a:pt x="96229" y="965"/>
                    </a:lnTo>
                    <a:lnTo>
                      <a:pt x="1455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CF0FA87-1A5F-4BD2-8585-7FB911264D80}"/>
                  </a:ext>
                </a:extLst>
              </p:cNvPr>
              <p:cNvSpPr/>
              <p:nvPr/>
            </p:nvSpPr>
            <p:spPr>
              <a:xfrm>
                <a:off x="8134353" y="5415207"/>
                <a:ext cx="142775" cy="205561"/>
              </a:xfrm>
              <a:custGeom>
                <a:avLst/>
                <a:gdLst>
                  <a:gd name="connsiteX0" fmla="*/ 48798 w 142775"/>
                  <a:gd name="connsiteY0" fmla="*/ 204034 h 205561"/>
                  <a:gd name="connsiteX1" fmla="*/ 0 w 142775"/>
                  <a:gd name="connsiteY1" fmla="*/ 205562 h 205561"/>
                  <a:gd name="connsiteX2" fmla="*/ 94541 w 142775"/>
                  <a:gd name="connsiteY2" fmla="*/ 884 h 205561"/>
                  <a:gd name="connsiteX3" fmla="*/ 142776 w 142775"/>
                  <a:gd name="connsiteY3" fmla="*/ 0 h 205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75" h="205561">
                    <a:moveTo>
                      <a:pt x="48798" y="204034"/>
                    </a:moveTo>
                    <a:lnTo>
                      <a:pt x="0" y="205562"/>
                    </a:lnTo>
                    <a:lnTo>
                      <a:pt x="94541" y="884"/>
                    </a:lnTo>
                    <a:lnTo>
                      <a:pt x="1427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FA256EDD-2514-4FFC-927D-F9BEE690FEE6}"/>
                  </a:ext>
                </a:extLst>
              </p:cNvPr>
              <p:cNvSpPr/>
              <p:nvPr/>
            </p:nvSpPr>
            <p:spPr>
              <a:xfrm>
                <a:off x="8213619" y="5413680"/>
                <a:ext cx="141489" cy="204596"/>
              </a:xfrm>
              <a:custGeom>
                <a:avLst/>
                <a:gdLst>
                  <a:gd name="connsiteX0" fmla="*/ 48316 w 141489"/>
                  <a:gd name="connsiteY0" fmla="*/ 202989 h 204596"/>
                  <a:gd name="connsiteX1" fmla="*/ 0 w 141489"/>
                  <a:gd name="connsiteY1" fmla="*/ 204597 h 204596"/>
                  <a:gd name="connsiteX2" fmla="*/ 93737 w 141489"/>
                  <a:gd name="connsiteY2" fmla="*/ 884 h 204596"/>
                  <a:gd name="connsiteX3" fmla="*/ 141490 w 141489"/>
                  <a:gd name="connsiteY3" fmla="*/ 0 h 204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489" h="204596">
                    <a:moveTo>
                      <a:pt x="48316" y="202989"/>
                    </a:moveTo>
                    <a:lnTo>
                      <a:pt x="0" y="204597"/>
                    </a:lnTo>
                    <a:lnTo>
                      <a:pt x="93737" y="884"/>
                    </a:lnTo>
                    <a:lnTo>
                      <a:pt x="14149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0E2853A0-D5F6-46B3-89BC-62B6E84DBE59}"/>
                  </a:ext>
                </a:extLst>
              </p:cNvPr>
              <p:cNvSpPr/>
              <p:nvPr/>
            </p:nvSpPr>
            <p:spPr>
              <a:xfrm>
                <a:off x="8292081" y="5412152"/>
                <a:ext cx="140283" cy="203551"/>
              </a:xfrm>
              <a:custGeom>
                <a:avLst/>
                <a:gdLst>
                  <a:gd name="connsiteX0" fmla="*/ 47913 w 140283"/>
                  <a:gd name="connsiteY0" fmla="*/ 202025 h 203551"/>
                  <a:gd name="connsiteX1" fmla="*/ 0 w 140283"/>
                  <a:gd name="connsiteY1" fmla="*/ 203552 h 203551"/>
                  <a:gd name="connsiteX2" fmla="*/ 92933 w 140283"/>
                  <a:gd name="connsiteY2" fmla="*/ 965 h 203551"/>
                  <a:gd name="connsiteX3" fmla="*/ 140284 w 140283"/>
                  <a:gd name="connsiteY3" fmla="*/ 0 h 20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83" h="203551">
                    <a:moveTo>
                      <a:pt x="47913" y="202025"/>
                    </a:moveTo>
                    <a:lnTo>
                      <a:pt x="0" y="203552"/>
                    </a:lnTo>
                    <a:lnTo>
                      <a:pt x="92933" y="965"/>
                    </a:lnTo>
                    <a:lnTo>
                      <a:pt x="14028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12D006D4-902B-4EDF-9754-4C3BB03B07C6}"/>
                  </a:ext>
                </a:extLst>
              </p:cNvPr>
              <p:cNvSpPr/>
              <p:nvPr/>
            </p:nvSpPr>
            <p:spPr>
              <a:xfrm>
                <a:off x="8369820" y="5410705"/>
                <a:ext cx="138997" cy="202587"/>
              </a:xfrm>
              <a:custGeom>
                <a:avLst/>
                <a:gdLst>
                  <a:gd name="connsiteX0" fmla="*/ 47431 w 138997"/>
                  <a:gd name="connsiteY0" fmla="*/ 201060 h 202587"/>
                  <a:gd name="connsiteX1" fmla="*/ 0 w 138997"/>
                  <a:gd name="connsiteY1" fmla="*/ 202588 h 202587"/>
                  <a:gd name="connsiteX2" fmla="*/ 92129 w 138997"/>
                  <a:gd name="connsiteY2" fmla="*/ 885 h 202587"/>
                  <a:gd name="connsiteX3" fmla="*/ 138998 w 138997"/>
                  <a:gd name="connsiteY3" fmla="*/ 0 h 20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997" h="202587">
                    <a:moveTo>
                      <a:pt x="47431" y="201060"/>
                    </a:moveTo>
                    <a:lnTo>
                      <a:pt x="0" y="202588"/>
                    </a:lnTo>
                    <a:lnTo>
                      <a:pt x="92129" y="885"/>
                    </a:lnTo>
                    <a:lnTo>
                      <a:pt x="13899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0114357D-14CE-4A0F-A0C8-F7C20C9B7030}"/>
                  </a:ext>
                </a:extLst>
              </p:cNvPr>
              <p:cNvSpPr/>
              <p:nvPr/>
            </p:nvSpPr>
            <p:spPr>
              <a:xfrm>
                <a:off x="8446836" y="5409178"/>
                <a:ext cx="137791" cy="201622"/>
              </a:xfrm>
              <a:custGeom>
                <a:avLst/>
                <a:gdLst>
                  <a:gd name="connsiteX0" fmla="*/ 46949 w 137791"/>
                  <a:gd name="connsiteY0" fmla="*/ 200095 h 201622"/>
                  <a:gd name="connsiteX1" fmla="*/ 0 w 137791"/>
                  <a:gd name="connsiteY1" fmla="*/ 201622 h 201622"/>
                  <a:gd name="connsiteX2" fmla="*/ 91325 w 137791"/>
                  <a:gd name="connsiteY2" fmla="*/ 965 h 201622"/>
                  <a:gd name="connsiteX3" fmla="*/ 137792 w 137791"/>
                  <a:gd name="connsiteY3" fmla="*/ 0 h 201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91" h="201622">
                    <a:moveTo>
                      <a:pt x="46949" y="200095"/>
                    </a:moveTo>
                    <a:lnTo>
                      <a:pt x="0" y="201622"/>
                    </a:lnTo>
                    <a:lnTo>
                      <a:pt x="91325" y="965"/>
                    </a:lnTo>
                    <a:lnTo>
                      <a:pt x="13779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0ADFFE81-7730-4D55-BC57-88EAFB7DBB61}"/>
                  </a:ext>
                </a:extLst>
              </p:cNvPr>
              <p:cNvSpPr/>
              <p:nvPr/>
            </p:nvSpPr>
            <p:spPr>
              <a:xfrm>
                <a:off x="7470879" y="5427828"/>
                <a:ext cx="153869" cy="214164"/>
              </a:xfrm>
              <a:custGeom>
                <a:avLst/>
                <a:gdLst>
                  <a:gd name="connsiteX0" fmla="*/ 52817 w 153869"/>
                  <a:gd name="connsiteY0" fmla="*/ 212476 h 214164"/>
                  <a:gd name="connsiteX1" fmla="*/ 0 w 153869"/>
                  <a:gd name="connsiteY1" fmla="*/ 214164 h 214164"/>
                  <a:gd name="connsiteX2" fmla="*/ 101615 w 153869"/>
                  <a:gd name="connsiteY2" fmla="*/ 1045 h 214164"/>
                  <a:gd name="connsiteX3" fmla="*/ 153870 w 153869"/>
                  <a:gd name="connsiteY3" fmla="*/ 0 h 21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869" h="214164">
                    <a:moveTo>
                      <a:pt x="52817" y="212476"/>
                    </a:moveTo>
                    <a:lnTo>
                      <a:pt x="0" y="214164"/>
                    </a:lnTo>
                    <a:lnTo>
                      <a:pt x="101615" y="1045"/>
                    </a:lnTo>
                    <a:lnTo>
                      <a:pt x="15387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131499D8-092D-4657-98C5-93E3EE4DB860}"/>
                  </a:ext>
                </a:extLst>
              </p:cNvPr>
              <p:cNvSpPr/>
              <p:nvPr/>
            </p:nvSpPr>
            <p:spPr>
              <a:xfrm>
                <a:off x="7384056" y="5429517"/>
                <a:ext cx="155397" cy="215289"/>
              </a:xfrm>
              <a:custGeom>
                <a:avLst/>
                <a:gdLst>
                  <a:gd name="connsiteX0" fmla="*/ 53461 w 155397"/>
                  <a:gd name="connsiteY0" fmla="*/ 213521 h 215289"/>
                  <a:gd name="connsiteX1" fmla="*/ 0 w 155397"/>
                  <a:gd name="connsiteY1" fmla="*/ 215290 h 215289"/>
                  <a:gd name="connsiteX2" fmla="*/ 102580 w 155397"/>
                  <a:gd name="connsiteY2" fmla="*/ 1045 h 215289"/>
                  <a:gd name="connsiteX3" fmla="*/ 155397 w 155397"/>
                  <a:gd name="connsiteY3" fmla="*/ 0 h 2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397" h="215289">
                    <a:moveTo>
                      <a:pt x="53461" y="213521"/>
                    </a:moveTo>
                    <a:lnTo>
                      <a:pt x="0" y="215290"/>
                    </a:lnTo>
                    <a:lnTo>
                      <a:pt x="102580" y="1045"/>
                    </a:lnTo>
                    <a:lnTo>
                      <a:pt x="15539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EB1313C1-5BEB-4C68-8A58-72EA477299DC}"/>
                  </a:ext>
                </a:extLst>
              </p:cNvPr>
              <p:cNvSpPr/>
              <p:nvPr/>
            </p:nvSpPr>
            <p:spPr>
              <a:xfrm>
                <a:off x="7556737" y="5426221"/>
                <a:ext cx="152503" cy="213038"/>
              </a:xfrm>
              <a:custGeom>
                <a:avLst/>
                <a:gdLst>
                  <a:gd name="connsiteX0" fmla="*/ 52335 w 152503"/>
                  <a:gd name="connsiteY0" fmla="*/ 211350 h 213038"/>
                  <a:gd name="connsiteX1" fmla="*/ 0 w 152503"/>
                  <a:gd name="connsiteY1" fmla="*/ 213038 h 213038"/>
                  <a:gd name="connsiteX2" fmla="*/ 100731 w 152503"/>
                  <a:gd name="connsiteY2" fmla="*/ 965 h 213038"/>
                  <a:gd name="connsiteX3" fmla="*/ 152503 w 152503"/>
                  <a:gd name="connsiteY3" fmla="*/ 0 h 2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503" h="213038">
                    <a:moveTo>
                      <a:pt x="52335" y="211350"/>
                    </a:moveTo>
                    <a:lnTo>
                      <a:pt x="0" y="213038"/>
                    </a:lnTo>
                    <a:lnTo>
                      <a:pt x="100731" y="965"/>
                    </a:lnTo>
                    <a:lnTo>
                      <a:pt x="15250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C3371AF-8F95-470B-96EA-B92F47CC9845}"/>
                  </a:ext>
                </a:extLst>
              </p:cNvPr>
              <p:cNvSpPr/>
              <p:nvPr/>
            </p:nvSpPr>
            <p:spPr>
              <a:xfrm>
                <a:off x="7641792" y="5424613"/>
                <a:ext cx="150975" cy="211912"/>
              </a:xfrm>
              <a:custGeom>
                <a:avLst/>
                <a:gdLst>
                  <a:gd name="connsiteX0" fmla="*/ 51772 w 150975"/>
                  <a:gd name="connsiteY0" fmla="*/ 210224 h 211912"/>
                  <a:gd name="connsiteX1" fmla="*/ 0 w 150975"/>
                  <a:gd name="connsiteY1" fmla="*/ 211913 h 211912"/>
                  <a:gd name="connsiteX2" fmla="*/ 99766 w 150975"/>
                  <a:gd name="connsiteY2" fmla="*/ 965 h 211912"/>
                  <a:gd name="connsiteX3" fmla="*/ 150976 w 150975"/>
                  <a:gd name="connsiteY3" fmla="*/ 0 h 21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75" h="211912">
                    <a:moveTo>
                      <a:pt x="51772" y="210224"/>
                    </a:moveTo>
                    <a:lnTo>
                      <a:pt x="0" y="211913"/>
                    </a:lnTo>
                    <a:lnTo>
                      <a:pt x="99766" y="965"/>
                    </a:lnTo>
                    <a:lnTo>
                      <a:pt x="1509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D8E49547-FC90-441F-BD88-C2BD1DD8A030}"/>
                  </a:ext>
                </a:extLst>
              </p:cNvPr>
              <p:cNvSpPr/>
              <p:nvPr/>
            </p:nvSpPr>
            <p:spPr>
              <a:xfrm>
                <a:off x="7725962" y="5423005"/>
                <a:ext cx="149609" cy="210867"/>
              </a:xfrm>
              <a:custGeom>
                <a:avLst/>
                <a:gdLst>
                  <a:gd name="connsiteX0" fmla="*/ 51290 w 149609"/>
                  <a:gd name="connsiteY0" fmla="*/ 209180 h 210867"/>
                  <a:gd name="connsiteX1" fmla="*/ 0 w 149609"/>
                  <a:gd name="connsiteY1" fmla="*/ 210868 h 210867"/>
                  <a:gd name="connsiteX2" fmla="*/ 98802 w 149609"/>
                  <a:gd name="connsiteY2" fmla="*/ 965 h 210867"/>
                  <a:gd name="connsiteX3" fmla="*/ 149609 w 149609"/>
                  <a:gd name="connsiteY3" fmla="*/ 0 h 21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609" h="210867">
                    <a:moveTo>
                      <a:pt x="51290" y="209180"/>
                    </a:moveTo>
                    <a:lnTo>
                      <a:pt x="0" y="210868"/>
                    </a:lnTo>
                    <a:lnTo>
                      <a:pt x="98802" y="965"/>
                    </a:lnTo>
                    <a:lnTo>
                      <a:pt x="1496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ED1E29C4-7C88-4AC3-B802-98A3664FB924}"/>
                  </a:ext>
                </a:extLst>
              </p:cNvPr>
              <p:cNvSpPr/>
              <p:nvPr/>
            </p:nvSpPr>
            <p:spPr>
              <a:xfrm>
                <a:off x="7809248" y="5421397"/>
                <a:ext cx="148242" cy="209742"/>
              </a:xfrm>
              <a:custGeom>
                <a:avLst/>
                <a:gdLst>
                  <a:gd name="connsiteX0" fmla="*/ 50808 w 148242"/>
                  <a:gd name="connsiteY0" fmla="*/ 208135 h 209742"/>
                  <a:gd name="connsiteX1" fmla="*/ 0 w 148242"/>
                  <a:gd name="connsiteY1" fmla="*/ 209743 h 209742"/>
                  <a:gd name="connsiteX2" fmla="*/ 97998 w 148242"/>
                  <a:gd name="connsiteY2" fmla="*/ 965 h 209742"/>
                  <a:gd name="connsiteX3" fmla="*/ 148243 w 148242"/>
                  <a:gd name="connsiteY3" fmla="*/ 0 h 209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242" h="209742">
                    <a:moveTo>
                      <a:pt x="50808" y="208135"/>
                    </a:moveTo>
                    <a:lnTo>
                      <a:pt x="0" y="209743"/>
                    </a:lnTo>
                    <a:lnTo>
                      <a:pt x="97998" y="965"/>
                    </a:lnTo>
                    <a:lnTo>
                      <a:pt x="1482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B24E478B-E2EA-4A27-9DB7-B7869F5A91E9}"/>
                  </a:ext>
                </a:extLst>
              </p:cNvPr>
              <p:cNvSpPr/>
              <p:nvPr/>
            </p:nvSpPr>
            <p:spPr>
              <a:xfrm>
                <a:off x="7891730" y="5419789"/>
                <a:ext cx="146875" cy="208777"/>
              </a:xfrm>
              <a:custGeom>
                <a:avLst/>
                <a:gdLst>
                  <a:gd name="connsiteX0" fmla="*/ 50325 w 146875"/>
                  <a:gd name="connsiteY0" fmla="*/ 207170 h 208777"/>
                  <a:gd name="connsiteX1" fmla="*/ 0 w 146875"/>
                  <a:gd name="connsiteY1" fmla="*/ 208778 h 208777"/>
                  <a:gd name="connsiteX2" fmla="*/ 97113 w 146875"/>
                  <a:gd name="connsiteY2" fmla="*/ 965 h 208777"/>
                  <a:gd name="connsiteX3" fmla="*/ 146876 w 146875"/>
                  <a:gd name="connsiteY3" fmla="*/ 0 h 20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75" h="208777">
                    <a:moveTo>
                      <a:pt x="50325" y="207170"/>
                    </a:moveTo>
                    <a:lnTo>
                      <a:pt x="0" y="208778"/>
                    </a:lnTo>
                    <a:lnTo>
                      <a:pt x="97113" y="965"/>
                    </a:lnTo>
                    <a:lnTo>
                      <a:pt x="1468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B59AC750-2049-43D4-B052-5C579AC742C9}"/>
                  </a:ext>
                </a:extLst>
              </p:cNvPr>
              <p:cNvSpPr/>
              <p:nvPr/>
            </p:nvSpPr>
            <p:spPr>
              <a:xfrm>
                <a:off x="8523127" y="5407730"/>
                <a:ext cx="136505" cy="200658"/>
              </a:xfrm>
              <a:custGeom>
                <a:avLst/>
                <a:gdLst>
                  <a:gd name="connsiteX0" fmla="*/ 46466 w 136505"/>
                  <a:gd name="connsiteY0" fmla="*/ 199131 h 200658"/>
                  <a:gd name="connsiteX1" fmla="*/ 0 w 136505"/>
                  <a:gd name="connsiteY1" fmla="*/ 200658 h 200658"/>
                  <a:gd name="connsiteX2" fmla="*/ 90441 w 136505"/>
                  <a:gd name="connsiteY2" fmla="*/ 885 h 200658"/>
                  <a:gd name="connsiteX3" fmla="*/ 136505 w 136505"/>
                  <a:gd name="connsiteY3" fmla="*/ 0 h 20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505" h="200658">
                    <a:moveTo>
                      <a:pt x="46466" y="199131"/>
                    </a:moveTo>
                    <a:lnTo>
                      <a:pt x="0" y="200658"/>
                    </a:lnTo>
                    <a:lnTo>
                      <a:pt x="90441" y="885"/>
                    </a:lnTo>
                    <a:lnTo>
                      <a:pt x="13650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CC8609B0-CA77-4EA5-91FE-345FF40E63BD}"/>
                  </a:ext>
                </a:extLst>
              </p:cNvPr>
              <p:cNvSpPr/>
              <p:nvPr/>
            </p:nvSpPr>
            <p:spPr>
              <a:xfrm>
                <a:off x="8598616" y="5406283"/>
                <a:ext cx="135299" cy="199693"/>
              </a:xfrm>
              <a:custGeom>
                <a:avLst/>
                <a:gdLst>
                  <a:gd name="connsiteX0" fmla="*/ 46064 w 135299"/>
                  <a:gd name="connsiteY0" fmla="*/ 198166 h 199693"/>
                  <a:gd name="connsiteX1" fmla="*/ 0 w 135299"/>
                  <a:gd name="connsiteY1" fmla="*/ 199694 h 199693"/>
                  <a:gd name="connsiteX2" fmla="*/ 89717 w 135299"/>
                  <a:gd name="connsiteY2" fmla="*/ 885 h 199693"/>
                  <a:gd name="connsiteX3" fmla="*/ 135299 w 135299"/>
                  <a:gd name="connsiteY3" fmla="*/ 0 h 19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99" h="199693">
                    <a:moveTo>
                      <a:pt x="46064" y="198166"/>
                    </a:moveTo>
                    <a:lnTo>
                      <a:pt x="0" y="199694"/>
                    </a:lnTo>
                    <a:lnTo>
                      <a:pt x="89717" y="885"/>
                    </a:lnTo>
                    <a:lnTo>
                      <a:pt x="13529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877A64D4-C2D0-4FDF-BA91-8C7FB1AD24C7}"/>
                  </a:ext>
                </a:extLst>
              </p:cNvPr>
              <p:cNvSpPr/>
              <p:nvPr/>
            </p:nvSpPr>
            <p:spPr>
              <a:xfrm>
                <a:off x="8673460" y="5404917"/>
                <a:ext cx="134093" cy="198648"/>
              </a:xfrm>
              <a:custGeom>
                <a:avLst/>
                <a:gdLst>
                  <a:gd name="connsiteX0" fmla="*/ 45582 w 134093"/>
                  <a:gd name="connsiteY0" fmla="*/ 197201 h 198648"/>
                  <a:gd name="connsiteX1" fmla="*/ 0 w 134093"/>
                  <a:gd name="connsiteY1" fmla="*/ 198648 h 198648"/>
                  <a:gd name="connsiteX2" fmla="*/ 88913 w 134093"/>
                  <a:gd name="connsiteY2" fmla="*/ 804 h 198648"/>
                  <a:gd name="connsiteX3" fmla="*/ 134094 w 134093"/>
                  <a:gd name="connsiteY3" fmla="*/ 0 h 198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093" h="198648">
                    <a:moveTo>
                      <a:pt x="45582" y="197201"/>
                    </a:moveTo>
                    <a:lnTo>
                      <a:pt x="0" y="198648"/>
                    </a:lnTo>
                    <a:lnTo>
                      <a:pt x="88913" y="804"/>
                    </a:lnTo>
                    <a:lnTo>
                      <a:pt x="13409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F08833DE-DFB2-46F6-B3E8-21FF6986FD5A}"/>
                  </a:ext>
                </a:extLst>
              </p:cNvPr>
              <p:cNvSpPr/>
              <p:nvPr/>
            </p:nvSpPr>
            <p:spPr>
              <a:xfrm>
                <a:off x="8747501" y="5403470"/>
                <a:ext cx="132968" cy="197683"/>
              </a:xfrm>
              <a:custGeom>
                <a:avLst/>
                <a:gdLst>
                  <a:gd name="connsiteX0" fmla="*/ 45180 w 132968"/>
                  <a:gd name="connsiteY0" fmla="*/ 196236 h 197683"/>
                  <a:gd name="connsiteX1" fmla="*/ 0 w 132968"/>
                  <a:gd name="connsiteY1" fmla="*/ 197683 h 197683"/>
                  <a:gd name="connsiteX2" fmla="*/ 88270 w 132968"/>
                  <a:gd name="connsiteY2" fmla="*/ 884 h 197683"/>
                  <a:gd name="connsiteX3" fmla="*/ 132968 w 132968"/>
                  <a:gd name="connsiteY3" fmla="*/ 0 h 197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68" h="197683">
                    <a:moveTo>
                      <a:pt x="45180" y="196236"/>
                    </a:moveTo>
                    <a:lnTo>
                      <a:pt x="0" y="197683"/>
                    </a:lnTo>
                    <a:lnTo>
                      <a:pt x="88270" y="884"/>
                    </a:lnTo>
                    <a:lnTo>
                      <a:pt x="13296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B0F2F106-94A3-4717-9B2D-B30CF80F538E}"/>
                  </a:ext>
                </a:extLst>
              </p:cNvPr>
              <p:cNvSpPr/>
              <p:nvPr/>
            </p:nvSpPr>
            <p:spPr>
              <a:xfrm>
                <a:off x="8820899" y="5402023"/>
                <a:ext cx="131762" cy="196799"/>
              </a:xfrm>
              <a:custGeom>
                <a:avLst/>
                <a:gdLst>
                  <a:gd name="connsiteX0" fmla="*/ 44778 w 131762"/>
                  <a:gd name="connsiteY0" fmla="*/ 195352 h 196799"/>
                  <a:gd name="connsiteX1" fmla="*/ 0 w 131762"/>
                  <a:gd name="connsiteY1" fmla="*/ 196799 h 196799"/>
                  <a:gd name="connsiteX2" fmla="*/ 87466 w 131762"/>
                  <a:gd name="connsiteY2" fmla="*/ 884 h 196799"/>
                  <a:gd name="connsiteX3" fmla="*/ 131762 w 131762"/>
                  <a:gd name="connsiteY3" fmla="*/ 0 h 19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762" h="196799">
                    <a:moveTo>
                      <a:pt x="44778" y="195352"/>
                    </a:moveTo>
                    <a:lnTo>
                      <a:pt x="0" y="196799"/>
                    </a:lnTo>
                    <a:lnTo>
                      <a:pt x="87466" y="884"/>
                    </a:lnTo>
                    <a:lnTo>
                      <a:pt x="13176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65BB02B5-5A73-4743-B8C7-A6B75278DE4C}"/>
                  </a:ext>
                </a:extLst>
              </p:cNvPr>
              <p:cNvSpPr/>
              <p:nvPr/>
            </p:nvSpPr>
            <p:spPr>
              <a:xfrm>
                <a:off x="8893653" y="5400656"/>
                <a:ext cx="130636" cy="195834"/>
              </a:xfrm>
              <a:custGeom>
                <a:avLst/>
                <a:gdLst>
                  <a:gd name="connsiteX0" fmla="*/ 44296 w 130636"/>
                  <a:gd name="connsiteY0" fmla="*/ 194468 h 195834"/>
                  <a:gd name="connsiteX1" fmla="*/ 0 w 130636"/>
                  <a:gd name="connsiteY1" fmla="*/ 195835 h 195834"/>
                  <a:gd name="connsiteX2" fmla="*/ 86743 w 130636"/>
                  <a:gd name="connsiteY2" fmla="*/ 885 h 195834"/>
                  <a:gd name="connsiteX3" fmla="*/ 130637 w 130636"/>
                  <a:gd name="connsiteY3" fmla="*/ 0 h 19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36" h="195834">
                    <a:moveTo>
                      <a:pt x="44296" y="194468"/>
                    </a:moveTo>
                    <a:lnTo>
                      <a:pt x="0" y="195835"/>
                    </a:lnTo>
                    <a:lnTo>
                      <a:pt x="86743" y="885"/>
                    </a:lnTo>
                    <a:lnTo>
                      <a:pt x="13063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F0C26C30-1149-4E1A-8E3B-DC713D2321CA}"/>
                  </a:ext>
                </a:extLst>
              </p:cNvPr>
              <p:cNvSpPr/>
              <p:nvPr/>
            </p:nvSpPr>
            <p:spPr>
              <a:xfrm>
                <a:off x="8965685" y="5399289"/>
                <a:ext cx="129430" cy="194950"/>
              </a:xfrm>
              <a:custGeom>
                <a:avLst/>
                <a:gdLst>
                  <a:gd name="connsiteX0" fmla="*/ 43894 w 129430"/>
                  <a:gd name="connsiteY0" fmla="*/ 193503 h 194950"/>
                  <a:gd name="connsiteX1" fmla="*/ 0 w 129430"/>
                  <a:gd name="connsiteY1" fmla="*/ 194950 h 194950"/>
                  <a:gd name="connsiteX2" fmla="*/ 86019 w 129430"/>
                  <a:gd name="connsiteY2" fmla="*/ 884 h 194950"/>
                  <a:gd name="connsiteX3" fmla="*/ 129431 w 129430"/>
                  <a:gd name="connsiteY3" fmla="*/ 0 h 19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430" h="194950">
                    <a:moveTo>
                      <a:pt x="43894" y="193503"/>
                    </a:moveTo>
                    <a:lnTo>
                      <a:pt x="0" y="194950"/>
                    </a:lnTo>
                    <a:lnTo>
                      <a:pt x="86019" y="884"/>
                    </a:lnTo>
                    <a:lnTo>
                      <a:pt x="129431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E3C67297-88EB-4F3D-A3C6-F98823B52E19}"/>
                  </a:ext>
                </a:extLst>
              </p:cNvPr>
              <p:cNvSpPr/>
              <p:nvPr/>
            </p:nvSpPr>
            <p:spPr>
              <a:xfrm>
                <a:off x="9036992" y="5397923"/>
                <a:ext cx="128385" cy="193985"/>
              </a:xfrm>
              <a:custGeom>
                <a:avLst/>
                <a:gdLst>
                  <a:gd name="connsiteX0" fmla="*/ 43492 w 128385"/>
                  <a:gd name="connsiteY0" fmla="*/ 192619 h 193985"/>
                  <a:gd name="connsiteX1" fmla="*/ 0 w 128385"/>
                  <a:gd name="connsiteY1" fmla="*/ 193986 h 193985"/>
                  <a:gd name="connsiteX2" fmla="*/ 85296 w 128385"/>
                  <a:gd name="connsiteY2" fmla="*/ 804 h 193985"/>
                  <a:gd name="connsiteX3" fmla="*/ 128386 w 128385"/>
                  <a:gd name="connsiteY3" fmla="*/ 0 h 19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385" h="193985">
                    <a:moveTo>
                      <a:pt x="43492" y="192619"/>
                    </a:moveTo>
                    <a:lnTo>
                      <a:pt x="0" y="193986"/>
                    </a:lnTo>
                    <a:lnTo>
                      <a:pt x="85296" y="804"/>
                    </a:lnTo>
                    <a:lnTo>
                      <a:pt x="12838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0BF96B9D-3BC5-4765-BB68-146ADE001C75}"/>
                </a:ext>
              </a:extLst>
            </p:cNvPr>
            <p:cNvSpPr/>
            <p:nvPr/>
          </p:nvSpPr>
          <p:spPr>
            <a:xfrm>
              <a:off x="7190866" y="3667323"/>
              <a:ext cx="1197452" cy="114128"/>
            </a:xfrm>
            <a:custGeom>
              <a:avLst/>
              <a:gdLst>
                <a:gd name="connsiteX0" fmla="*/ 1178472 w 1197452"/>
                <a:gd name="connsiteY0" fmla="*/ 93983 h 114128"/>
                <a:gd name="connsiteX1" fmla="*/ 23160 w 1197452"/>
                <a:gd name="connsiteY1" fmla="*/ 165 h 114128"/>
                <a:gd name="connsiteX2" fmla="*/ 8 w 1197452"/>
                <a:gd name="connsiteY2" fmla="*/ 9089 h 114128"/>
                <a:gd name="connsiteX3" fmla="*/ 8 w 1197452"/>
                <a:gd name="connsiteY3" fmla="*/ 9089 h 114128"/>
                <a:gd name="connsiteX4" fmla="*/ 22035 w 1197452"/>
                <a:gd name="connsiteY4" fmla="*/ 21630 h 114128"/>
                <a:gd name="connsiteX5" fmla="*/ 1177346 w 1197452"/>
                <a:gd name="connsiteY5" fmla="*/ 114000 h 114128"/>
                <a:gd name="connsiteX6" fmla="*/ 1197444 w 1197452"/>
                <a:gd name="connsiteY6" fmla="*/ 105559 h 114128"/>
                <a:gd name="connsiteX7" fmla="*/ 1197444 w 1197452"/>
                <a:gd name="connsiteY7" fmla="*/ 105559 h 114128"/>
                <a:gd name="connsiteX8" fmla="*/ 1178472 w 1197452"/>
                <a:gd name="connsiteY8" fmla="*/ 93983 h 11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452" h="114128">
                  <a:moveTo>
                    <a:pt x="1178472" y="93983"/>
                  </a:moveTo>
                  <a:lnTo>
                    <a:pt x="23160" y="165"/>
                  </a:lnTo>
                  <a:cubicBezTo>
                    <a:pt x="10700" y="-880"/>
                    <a:pt x="329" y="3140"/>
                    <a:pt x="8" y="9089"/>
                  </a:cubicBezTo>
                  <a:lnTo>
                    <a:pt x="8" y="9089"/>
                  </a:lnTo>
                  <a:cubicBezTo>
                    <a:pt x="-314" y="15038"/>
                    <a:pt x="9574" y="20665"/>
                    <a:pt x="22035" y="21630"/>
                  </a:cubicBezTo>
                  <a:lnTo>
                    <a:pt x="1177346" y="114000"/>
                  </a:lnTo>
                  <a:cubicBezTo>
                    <a:pt x="1188119" y="114884"/>
                    <a:pt x="1197123" y="111106"/>
                    <a:pt x="1197444" y="105559"/>
                  </a:cubicBezTo>
                  <a:lnTo>
                    <a:pt x="1197444" y="105559"/>
                  </a:lnTo>
                  <a:cubicBezTo>
                    <a:pt x="1197766" y="100092"/>
                    <a:pt x="1189244" y="94867"/>
                    <a:pt x="1178472" y="93983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70B161B0-D33C-46B5-A74C-163E9C92C8AC}"/>
                </a:ext>
              </a:extLst>
            </p:cNvPr>
            <p:cNvSpPr/>
            <p:nvPr/>
          </p:nvSpPr>
          <p:spPr>
            <a:xfrm>
              <a:off x="7187088" y="3739537"/>
              <a:ext cx="1197533" cy="109101"/>
            </a:xfrm>
            <a:custGeom>
              <a:avLst/>
              <a:gdLst>
                <a:gd name="connsiteX0" fmla="*/ 1178552 w 1197533"/>
                <a:gd name="connsiteY0" fmla="*/ 89057 h 109101"/>
                <a:gd name="connsiteX1" fmla="*/ 23160 w 1197533"/>
                <a:gd name="connsiteY1" fmla="*/ 143 h 109101"/>
                <a:gd name="connsiteX2" fmla="*/ 8 w 1197533"/>
                <a:gd name="connsiteY2" fmla="*/ 9147 h 109101"/>
                <a:gd name="connsiteX3" fmla="*/ 8 w 1197533"/>
                <a:gd name="connsiteY3" fmla="*/ 9147 h 109101"/>
                <a:gd name="connsiteX4" fmla="*/ 22035 w 1197533"/>
                <a:gd name="connsiteY4" fmla="*/ 21608 h 109101"/>
                <a:gd name="connsiteX5" fmla="*/ 1177427 w 1197533"/>
                <a:gd name="connsiteY5" fmla="*/ 108994 h 109101"/>
                <a:gd name="connsiteX6" fmla="*/ 1197525 w 1197533"/>
                <a:gd name="connsiteY6" fmla="*/ 100472 h 109101"/>
                <a:gd name="connsiteX7" fmla="*/ 1197525 w 1197533"/>
                <a:gd name="connsiteY7" fmla="*/ 100472 h 109101"/>
                <a:gd name="connsiteX8" fmla="*/ 1178552 w 1197533"/>
                <a:gd name="connsiteY8" fmla="*/ 89057 h 10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533" h="109101">
                  <a:moveTo>
                    <a:pt x="1178552" y="89057"/>
                  </a:moveTo>
                  <a:lnTo>
                    <a:pt x="23160" y="143"/>
                  </a:lnTo>
                  <a:cubicBezTo>
                    <a:pt x="10700" y="-822"/>
                    <a:pt x="329" y="3198"/>
                    <a:pt x="8" y="9147"/>
                  </a:cubicBezTo>
                  <a:lnTo>
                    <a:pt x="8" y="9147"/>
                  </a:lnTo>
                  <a:cubicBezTo>
                    <a:pt x="-314" y="15096"/>
                    <a:pt x="9574" y="20643"/>
                    <a:pt x="22035" y="21608"/>
                  </a:cubicBezTo>
                  <a:lnTo>
                    <a:pt x="1177427" y="108994"/>
                  </a:lnTo>
                  <a:cubicBezTo>
                    <a:pt x="1188199" y="109798"/>
                    <a:pt x="1197203" y="106019"/>
                    <a:pt x="1197525" y="100472"/>
                  </a:cubicBezTo>
                  <a:lnTo>
                    <a:pt x="1197525" y="100472"/>
                  </a:lnTo>
                  <a:cubicBezTo>
                    <a:pt x="1197846" y="95005"/>
                    <a:pt x="1189325" y="89860"/>
                    <a:pt x="1178552" y="89057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A11D85DE-D170-49EC-8F2F-44FA709F37BF}"/>
                </a:ext>
              </a:extLst>
            </p:cNvPr>
            <p:cNvSpPr/>
            <p:nvPr/>
          </p:nvSpPr>
          <p:spPr>
            <a:xfrm>
              <a:off x="7183309" y="3811832"/>
              <a:ext cx="1197613" cy="104172"/>
            </a:xfrm>
            <a:custGeom>
              <a:avLst/>
              <a:gdLst>
                <a:gd name="connsiteX0" fmla="*/ 1178633 w 1197613"/>
                <a:gd name="connsiteY0" fmla="*/ 84049 h 104172"/>
                <a:gd name="connsiteX1" fmla="*/ 23160 w 1197613"/>
                <a:gd name="connsiteY1" fmla="*/ 120 h 104172"/>
                <a:gd name="connsiteX2" fmla="*/ 8 w 1197613"/>
                <a:gd name="connsiteY2" fmla="*/ 9285 h 104172"/>
                <a:gd name="connsiteX3" fmla="*/ 8 w 1197613"/>
                <a:gd name="connsiteY3" fmla="*/ 9285 h 104172"/>
                <a:gd name="connsiteX4" fmla="*/ 22035 w 1197613"/>
                <a:gd name="connsiteY4" fmla="*/ 21665 h 104172"/>
                <a:gd name="connsiteX5" fmla="*/ 1177507 w 1197613"/>
                <a:gd name="connsiteY5" fmla="*/ 104067 h 104172"/>
                <a:gd name="connsiteX6" fmla="*/ 1197605 w 1197613"/>
                <a:gd name="connsiteY6" fmla="*/ 95465 h 104172"/>
                <a:gd name="connsiteX7" fmla="*/ 1197605 w 1197613"/>
                <a:gd name="connsiteY7" fmla="*/ 95465 h 104172"/>
                <a:gd name="connsiteX8" fmla="*/ 1178633 w 1197613"/>
                <a:gd name="connsiteY8" fmla="*/ 84049 h 1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613" h="104172">
                  <a:moveTo>
                    <a:pt x="1178633" y="84049"/>
                  </a:moveTo>
                  <a:lnTo>
                    <a:pt x="23160" y="120"/>
                  </a:lnTo>
                  <a:cubicBezTo>
                    <a:pt x="10700" y="-764"/>
                    <a:pt x="329" y="3336"/>
                    <a:pt x="8" y="9285"/>
                  </a:cubicBezTo>
                  <a:lnTo>
                    <a:pt x="8" y="9285"/>
                  </a:lnTo>
                  <a:cubicBezTo>
                    <a:pt x="-314" y="15234"/>
                    <a:pt x="9574" y="20781"/>
                    <a:pt x="22035" y="21665"/>
                  </a:cubicBezTo>
                  <a:lnTo>
                    <a:pt x="1177507" y="104067"/>
                  </a:lnTo>
                  <a:cubicBezTo>
                    <a:pt x="1188279" y="104871"/>
                    <a:pt x="1197283" y="101012"/>
                    <a:pt x="1197605" y="95465"/>
                  </a:cubicBezTo>
                  <a:lnTo>
                    <a:pt x="1197605" y="95465"/>
                  </a:lnTo>
                  <a:cubicBezTo>
                    <a:pt x="1197927" y="89918"/>
                    <a:pt x="1189405" y="84773"/>
                    <a:pt x="1178633" y="84049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3E248005-4FD8-4A35-8FDA-08EF21B4D6C5}"/>
                </a:ext>
              </a:extLst>
            </p:cNvPr>
            <p:cNvSpPr/>
            <p:nvPr/>
          </p:nvSpPr>
          <p:spPr>
            <a:xfrm>
              <a:off x="10826836" y="3387081"/>
              <a:ext cx="522948" cy="491274"/>
            </a:xfrm>
            <a:custGeom>
              <a:avLst/>
              <a:gdLst>
                <a:gd name="connsiteX0" fmla="*/ 501404 w 522948"/>
                <a:gd name="connsiteY0" fmla="*/ 351634 h 491274"/>
                <a:gd name="connsiteX1" fmla="*/ 493043 w 522948"/>
                <a:gd name="connsiteY1" fmla="*/ 487737 h 491274"/>
                <a:gd name="connsiteX2" fmla="*/ 344881 w 522948"/>
                <a:gd name="connsiteY2" fmla="*/ 475438 h 491274"/>
                <a:gd name="connsiteX3" fmla="*/ 344640 w 522948"/>
                <a:gd name="connsiteY3" fmla="*/ 478733 h 491274"/>
                <a:gd name="connsiteX4" fmla="*/ 496420 w 522948"/>
                <a:gd name="connsiteY4" fmla="*/ 491275 h 491274"/>
                <a:gd name="connsiteX5" fmla="*/ 505022 w 522948"/>
                <a:gd name="connsiteY5" fmla="*/ 351956 h 491274"/>
                <a:gd name="connsiteX6" fmla="*/ 501404 w 522948"/>
                <a:gd name="connsiteY6" fmla="*/ 351634 h 491274"/>
                <a:gd name="connsiteX7" fmla="*/ 12702 w 522948"/>
                <a:gd name="connsiteY7" fmla="*/ 305409 h 491274"/>
                <a:gd name="connsiteX8" fmla="*/ 8763 w 522948"/>
                <a:gd name="connsiteY8" fmla="*/ 305007 h 491274"/>
                <a:gd name="connsiteX9" fmla="*/ 0 w 522948"/>
                <a:gd name="connsiteY9" fmla="*/ 450355 h 491274"/>
                <a:gd name="connsiteX10" fmla="*/ 160864 w 522948"/>
                <a:gd name="connsiteY10" fmla="*/ 463620 h 491274"/>
                <a:gd name="connsiteX11" fmla="*/ 161106 w 522948"/>
                <a:gd name="connsiteY11" fmla="*/ 460243 h 491274"/>
                <a:gd name="connsiteX12" fmla="*/ 4181 w 522948"/>
                <a:gd name="connsiteY12" fmla="*/ 447220 h 491274"/>
                <a:gd name="connsiteX13" fmla="*/ 12702 w 522948"/>
                <a:gd name="connsiteY13" fmla="*/ 305409 h 491274"/>
                <a:gd name="connsiteX14" fmla="*/ 27172 w 522948"/>
                <a:gd name="connsiteY14" fmla="*/ 0 h 491274"/>
                <a:gd name="connsiteX15" fmla="*/ 18410 w 522948"/>
                <a:gd name="connsiteY15" fmla="*/ 145590 h 491274"/>
                <a:gd name="connsiteX16" fmla="*/ 22349 w 522948"/>
                <a:gd name="connsiteY16" fmla="*/ 145992 h 491274"/>
                <a:gd name="connsiteX17" fmla="*/ 30951 w 522948"/>
                <a:gd name="connsiteY17" fmla="*/ 3859 h 491274"/>
                <a:gd name="connsiteX18" fmla="*/ 187715 w 522948"/>
                <a:gd name="connsiteY18" fmla="*/ 22671 h 491274"/>
                <a:gd name="connsiteX19" fmla="*/ 187956 w 522948"/>
                <a:gd name="connsiteY19" fmla="*/ 19294 h 491274"/>
                <a:gd name="connsiteX20" fmla="*/ 27172 w 522948"/>
                <a:gd name="connsiteY20" fmla="*/ 0 h 491274"/>
                <a:gd name="connsiteX21" fmla="*/ 371410 w 522948"/>
                <a:gd name="connsiteY21" fmla="*/ 41402 h 491274"/>
                <a:gd name="connsiteX22" fmla="*/ 371169 w 522948"/>
                <a:gd name="connsiteY22" fmla="*/ 44698 h 491274"/>
                <a:gd name="connsiteX23" fmla="*/ 519171 w 522948"/>
                <a:gd name="connsiteY23" fmla="*/ 62464 h 491274"/>
                <a:gd name="connsiteX24" fmla="*/ 510730 w 522948"/>
                <a:gd name="connsiteY24" fmla="*/ 198809 h 491274"/>
                <a:gd name="connsiteX25" fmla="*/ 514347 w 522948"/>
                <a:gd name="connsiteY25" fmla="*/ 199211 h 491274"/>
                <a:gd name="connsiteX26" fmla="*/ 522949 w 522948"/>
                <a:gd name="connsiteY26" fmla="*/ 59651 h 491274"/>
                <a:gd name="connsiteX27" fmla="*/ 371410 w 522948"/>
                <a:gd name="connsiteY27" fmla="*/ 41402 h 49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948" h="491274">
                  <a:moveTo>
                    <a:pt x="501404" y="351634"/>
                  </a:moveTo>
                  <a:lnTo>
                    <a:pt x="493043" y="487737"/>
                  </a:lnTo>
                  <a:lnTo>
                    <a:pt x="344881" y="475438"/>
                  </a:lnTo>
                  <a:lnTo>
                    <a:pt x="344640" y="478733"/>
                  </a:lnTo>
                  <a:lnTo>
                    <a:pt x="496420" y="491275"/>
                  </a:lnTo>
                  <a:lnTo>
                    <a:pt x="505022" y="351956"/>
                  </a:lnTo>
                  <a:lnTo>
                    <a:pt x="501404" y="351634"/>
                  </a:lnTo>
                  <a:close/>
                  <a:moveTo>
                    <a:pt x="12702" y="305409"/>
                  </a:moveTo>
                  <a:lnTo>
                    <a:pt x="8763" y="305007"/>
                  </a:lnTo>
                  <a:lnTo>
                    <a:pt x="0" y="450355"/>
                  </a:lnTo>
                  <a:lnTo>
                    <a:pt x="160864" y="463620"/>
                  </a:lnTo>
                  <a:lnTo>
                    <a:pt x="161106" y="460243"/>
                  </a:lnTo>
                  <a:lnTo>
                    <a:pt x="4181" y="447220"/>
                  </a:lnTo>
                  <a:lnTo>
                    <a:pt x="12702" y="305409"/>
                  </a:lnTo>
                  <a:close/>
                  <a:moveTo>
                    <a:pt x="27172" y="0"/>
                  </a:moveTo>
                  <a:lnTo>
                    <a:pt x="18410" y="145590"/>
                  </a:lnTo>
                  <a:lnTo>
                    <a:pt x="22349" y="145992"/>
                  </a:lnTo>
                  <a:lnTo>
                    <a:pt x="30951" y="3859"/>
                  </a:lnTo>
                  <a:lnTo>
                    <a:pt x="187715" y="22671"/>
                  </a:lnTo>
                  <a:lnTo>
                    <a:pt x="187956" y="19294"/>
                  </a:lnTo>
                  <a:lnTo>
                    <a:pt x="27172" y="0"/>
                  </a:lnTo>
                  <a:close/>
                  <a:moveTo>
                    <a:pt x="371410" y="41402"/>
                  </a:moveTo>
                  <a:lnTo>
                    <a:pt x="371169" y="44698"/>
                  </a:lnTo>
                  <a:lnTo>
                    <a:pt x="519171" y="62464"/>
                  </a:lnTo>
                  <a:lnTo>
                    <a:pt x="510730" y="198809"/>
                  </a:lnTo>
                  <a:lnTo>
                    <a:pt x="514347" y="199211"/>
                  </a:lnTo>
                  <a:lnTo>
                    <a:pt x="522949" y="59651"/>
                  </a:lnTo>
                  <a:lnTo>
                    <a:pt x="371410" y="41402"/>
                  </a:ln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47" name="Graphic 11">
              <a:extLst>
                <a:ext uri="{FF2B5EF4-FFF2-40B4-BE49-F238E27FC236}">
                  <a16:creationId xmlns:a16="http://schemas.microsoft.com/office/drawing/2014/main" id="{8B59EE9E-0B28-46B9-B1B4-3AD22E2BD0C3}"/>
                </a:ext>
              </a:extLst>
            </p:cNvPr>
            <p:cNvGrpSpPr/>
            <p:nvPr/>
          </p:nvGrpSpPr>
          <p:grpSpPr>
            <a:xfrm>
              <a:off x="10873946" y="3454610"/>
              <a:ext cx="422137" cy="360477"/>
              <a:chOff x="10873946" y="3454610"/>
              <a:chExt cx="422137" cy="360477"/>
            </a:xfrm>
            <a:solidFill>
              <a:srgbClr val="F9F9F9"/>
            </a:solidFill>
          </p:grpSpPr>
          <p:grpSp>
            <p:nvGrpSpPr>
              <p:cNvPr id="948" name="Graphic 11">
                <a:extLst>
                  <a:ext uri="{FF2B5EF4-FFF2-40B4-BE49-F238E27FC236}">
                    <a16:creationId xmlns:a16="http://schemas.microsoft.com/office/drawing/2014/main" id="{A098AF69-FB8D-4222-A093-B6900377DAF0}"/>
                  </a:ext>
                </a:extLst>
              </p:cNvPr>
              <p:cNvGrpSpPr/>
              <p:nvPr/>
            </p:nvGrpSpPr>
            <p:grpSpPr>
              <a:xfrm>
                <a:off x="10873946" y="3454610"/>
                <a:ext cx="86903" cy="331053"/>
                <a:chOff x="10873946" y="3454610"/>
                <a:chExt cx="86903" cy="331053"/>
              </a:xfrm>
              <a:solidFill>
                <a:srgbClr val="F9F9F9"/>
              </a:solidFill>
            </p:grpSpPr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1D9FEBCA-FE8E-4F40-8490-7D7FA35AEC60}"/>
                    </a:ext>
                  </a:extLst>
                </p:cNvPr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>
                    <a:gd name="connsiteX0" fmla="*/ 36337 w 55872"/>
                    <a:gd name="connsiteY0" fmla="*/ 327436 h 327436"/>
                    <a:gd name="connsiteX1" fmla="*/ 0 w 55872"/>
                    <a:gd name="connsiteY1" fmla="*/ 324220 h 327436"/>
                    <a:gd name="connsiteX2" fmla="*/ 19536 w 55872"/>
                    <a:gd name="connsiteY2" fmla="*/ 0 h 327436"/>
                    <a:gd name="connsiteX3" fmla="*/ 55872 w 55872"/>
                    <a:gd name="connsiteY3" fmla="*/ 4181 h 32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2" h="327436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32D9A40E-EB4D-4405-BFBB-52E07A8AB5F4}"/>
                    </a:ext>
                  </a:extLst>
                </p:cNvPr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>
                    <a:gd name="connsiteX0" fmla="*/ 36337 w 55872"/>
                    <a:gd name="connsiteY0" fmla="*/ 327436 h 327436"/>
                    <a:gd name="connsiteX1" fmla="*/ 0 w 55872"/>
                    <a:gd name="connsiteY1" fmla="*/ 324220 h 327436"/>
                    <a:gd name="connsiteX2" fmla="*/ 19536 w 55872"/>
                    <a:gd name="connsiteY2" fmla="*/ 0 h 327436"/>
                    <a:gd name="connsiteX3" fmla="*/ 55872 w 55872"/>
                    <a:gd name="connsiteY3" fmla="*/ 4181 h 32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2" h="327436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0C071B62-3609-437B-AC81-AFACB3A9184E}"/>
                    </a:ext>
                  </a:extLst>
                </p:cNvPr>
                <p:cNvSpPr/>
                <p:nvPr/>
              </p:nvSpPr>
              <p:spPr>
                <a:xfrm>
                  <a:off x="10915428" y="3627935"/>
                  <a:ext cx="45421" cy="157728"/>
                </a:xfrm>
                <a:custGeom>
                  <a:avLst/>
                  <a:gdLst>
                    <a:gd name="connsiteX0" fmla="*/ 36096 w 45421"/>
                    <a:gd name="connsiteY0" fmla="*/ 157729 h 157728"/>
                    <a:gd name="connsiteX1" fmla="*/ 0 w 45421"/>
                    <a:gd name="connsiteY1" fmla="*/ 154594 h 157728"/>
                    <a:gd name="connsiteX2" fmla="*/ 9325 w 45421"/>
                    <a:gd name="connsiteY2" fmla="*/ 0 h 157728"/>
                    <a:gd name="connsiteX3" fmla="*/ 45421 w 45421"/>
                    <a:gd name="connsiteY3" fmla="*/ 3618 h 15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421" h="157728">
                      <a:moveTo>
                        <a:pt x="36096" y="157729"/>
                      </a:moveTo>
                      <a:lnTo>
                        <a:pt x="0" y="154594"/>
                      </a:lnTo>
                      <a:lnTo>
                        <a:pt x="9325" y="0"/>
                      </a:lnTo>
                      <a:lnTo>
                        <a:pt x="45421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2" name="Graphic 11">
                <a:extLst>
                  <a:ext uri="{FF2B5EF4-FFF2-40B4-BE49-F238E27FC236}">
                    <a16:creationId xmlns:a16="http://schemas.microsoft.com/office/drawing/2014/main" id="{FB6B8CBC-5CA8-4A19-80CE-9FC716660E36}"/>
                  </a:ext>
                </a:extLst>
              </p:cNvPr>
              <p:cNvGrpSpPr/>
              <p:nvPr/>
            </p:nvGrpSpPr>
            <p:grpSpPr>
              <a:xfrm>
                <a:off x="10961814" y="3464740"/>
                <a:ext cx="85777" cy="328561"/>
                <a:chOff x="10961814" y="3464740"/>
                <a:chExt cx="85777" cy="328561"/>
              </a:xfrm>
              <a:solidFill>
                <a:srgbClr val="F9F9F9"/>
              </a:solidFill>
            </p:grpSpPr>
            <p:sp>
              <p:nvSpPr>
                <p:cNvPr id="953" name="Freeform: Shape 952">
                  <a:extLst>
                    <a:ext uri="{FF2B5EF4-FFF2-40B4-BE49-F238E27FC236}">
                      <a16:creationId xmlns:a16="http://schemas.microsoft.com/office/drawing/2014/main" id="{752299D1-B72F-4649-ADD5-7BFFD7FC733C}"/>
                    </a:ext>
                  </a:extLst>
                </p:cNvPr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>
                    <a:gd name="connsiteX0" fmla="*/ 35774 w 55309"/>
                    <a:gd name="connsiteY0" fmla="*/ 324944 h 324943"/>
                    <a:gd name="connsiteX1" fmla="*/ 0 w 55309"/>
                    <a:gd name="connsiteY1" fmla="*/ 321809 h 324943"/>
                    <a:gd name="connsiteX2" fmla="*/ 19535 w 55309"/>
                    <a:gd name="connsiteY2" fmla="*/ 0 h 324943"/>
                    <a:gd name="connsiteX3" fmla="*/ 55309 w 55309"/>
                    <a:gd name="connsiteY3" fmla="*/ 4100 h 32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309" h="324943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4" name="Freeform: Shape 953">
                  <a:extLst>
                    <a:ext uri="{FF2B5EF4-FFF2-40B4-BE49-F238E27FC236}">
                      <a16:creationId xmlns:a16="http://schemas.microsoft.com/office/drawing/2014/main" id="{E992E42F-579A-40F7-A1AB-3A28DB68A88C}"/>
                    </a:ext>
                  </a:extLst>
                </p:cNvPr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>
                    <a:gd name="connsiteX0" fmla="*/ 35774 w 55309"/>
                    <a:gd name="connsiteY0" fmla="*/ 324944 h 324943"/>
                    <a:gd name="connsiteX1" fmla="*/ 0 w 55309"/>
                    <a:gd name="connsiteY1" fmla="*/ 321809 h 324943"/>
                    <a:gd name="connsiteX2" fmla="*/ 19535 w 55309"/>
                    <a:gd name="connsiteY2" fmla="*/ 0 h 324943"/>
                    <a:gd name="connsiteX3" fmla="*/ 55309 w 55309"/>
                    <a:gd name="connsiteY3" fmla="*/ 4100 h 32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309" h="324943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5" name="Freeform: Shape 954">
                  <a:extLst>
                    <a:ext uri="{FF2B5EF4-FFF2-40B4-BE49-F238E27FC236}">
                      <a16:creationId xmlns:a16="http://schemas.microsoft.com/office/drawing/2014/main" id="{D790C5F1-1D7C-40C2-AB16-605456DB7A8E}"/>
                    </a:ext>
                  </a:extLst>
                </p:cNvPr>
                <p:cNvSpPr/>
                <p:nvPr/>
              </p:nvSpPr>
              <p:spPr>
                <a:xfrm>
                  <a:off x="11002734" y="3636698"/>
                  <a:ext cx="44858" cy="156603"/>
                </a:xfrm>
                <a:custGeom>
                  <a:avLst/>
                  <a:gdLst>
                    <a:gd name="connsiteX0" fmla="*/ 35533 w 44858"/>
                    <a:gd name="connsiteY0" fmla="*/ 156603 h 156603"/>
                    <a:gd name="connsiteX1" fmla="*/ 0 w 44858"/>
                    <a:gd name="connsiteY1" fmla="*/ 153468 h 156603"/>
                    <a:gd name="connsiteX2" fmla="*/ 9326 w 44858"/>
                    <a:gd name="connsiteY2" fmla="*/ 0 h 156603"/>
                    <a:gd name="connsiteX3" fmla="*/ 44859 w 44858"/>
                    <a:gd name="connsiteY3" fmla="*/ 3618 h 156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58" h="156603">
                      <a:moveTo>
                        <a:pt x="35533" y="156603"/>
                      </a:moveTo>
                      <a:lnTo>
                        <a:pt x="0" y="153468"/>
                      </a:lnTo>
                      <a:lnTo>
                        <a:pt x="9326" y="0"/>
                      </a:lnTo>
                      <a:lnTo>
                        <a:pt x="44859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6" name="Graphic 11">
                <a:extLst>
                  <a:ext uri="{FF2B5EF4-FFF2-40B4-BE49-F238E27FC236}">
                    <a16:creationId xmlns:a16="http://schemas.microsoft.com/office/drawing/2014/main" id="{DAE19CCE-29ED-459D-80D7-A525DDED4323}"/>
                  </a:ext>
                </a:extLst>
              </p:cNvPr>
              <p:cNvGrpSpPr/>
              <p:nvPr/>
            </p:nvGrpSpPr>
            <p:grpSpPr>
              <a:xfrm>
                <a:off x="11047592" y="3474628"/>
                <a:ext cx="84652" cy="326069"/>
                <a:chOff x="11047592" y="3474628"/>
                <a:chExt cx="84652" cy="326069"/>
              </a:xfrm>
              <a:solidFill>
                <a:srgbClr val="F9F9F9"/>
              </a:solidFill>
            </p:grpSpPr>
            <p:sp>
              <p:nvSpPr>
                <p:cNvPr id="957" name="Freeform: Shape 956">
                  <a:extLst>
                    <a:ext uri="{FF2B5EF4-FFF2-40B4-BE49-F238E27FC236}">
                      <a16:creationId xmlns:a16="http://schemas.microsoft.com/office/drawing/2014/main" id="{0CB1B93F-8622-42B2-A7D4-D02EC69CF83F}"/>
                    </a:ext>
                  </a:extLst>
                </p:cNvPr>
                <p:cNvSpPr/>
                <p:nvPr/>
              </p:nvSpPr>
              <p:spPr>
                <a:xfrm>
                  <a:off x="11047592" y="3474628"/>
                  <a:ext cx="54666" cy="322532"/>
                </a:xfrm>
                <a:custGeom>
                  <a:avLst/>
                  <a:gdLst>
                    <a:gd name="connsiteX0" fmla="*/ 35292 w 54666"/>
                    <a:gd name="connsiteY0" fmla="*/ 322532 h 322532"/>
                    <a:gd name="connsiteX1" fmla="*/ 0 w 54666"/>
                    <a:gd name="connsiteY1" fmla="*/ 319477 h 322532"/>
                    <a:gd name="connsiteX2" fmla="*/ 19455 w 54666"/>
                    <a:gd name="connsiteY2" fmla="*/ 0 h 322532"/>
                    <a:gd name="connsiteX3" fmla="*/ 54666 w 54666"/>
                    <a:gd name="connsiteY3" fmla="*/ 4020 h 322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66" h="322532">
                      <a:moveTo>
                        <a:pt x="35292" y="322532"/>
                      </a:moveTo>
                      <a:lnTo>
                        <a:pt x="0" y="319477"/>
                      </a:lnTo>
                      <a:lnTo>
                        <a:pt x="19455" y="0"/>
                      </a:lnTo>
                      <a:lnTo>
                        <a:pt x="54666" y="402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8" name="Freeform: Shape 957">
                  <a:extLst>
                    <a:ext uri="{FF2B5EF4-FFF2-40B4-BE49-F238E27FC236}">
                      <a16:creationId xmlns:a16="http://schemas.microsoft.com/office/drawing/2014/main" id="{940CB69F-8BEB-4D38-8A98-D479C9A59E75}"/>
                    </a:ext>
                  </a:extLst>
                </p:cNvPr>
                <p:cNvSpPr/>
                <p:nvPr/>
              </p:nvSpPr>
              <p:spPr>
                <a:xfrm>
                  <a:off x="11087869" y="3645300"/>
                  <a:ext cx="44375" cy="155397"/>
                </a:xfrm>
                <a:custGeom>
                  <a:avLst/>
                  <a:gdLst>
                    <a:gd name="connsiteX0" fmla="*/ 35051 w 44375"/>
                    <a:gd name="connsiteY0" fmla="*/ 155398 h 155397"/>
                    <a:gd name="connsiteX1" fmla="*/ 0 w 44375"/>
                    <a:gd name="connsiteY1" fmla="*/ 152343 h 155397"/>
                    <a:gd name="connsiteX2" fmla="*/ 9325 w 44375"/>
                    <a:gd name="connsiteY2" fmla="*/ 0 h 155397"/>
                    <a:gd name="connsiteX3" fmla="*/ 44376 w 44375"/>
                    <a:gd name="connsiteY3" fmla="*/ 3537 h 155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375" h="155397">
                      <a:moveTo>
                        <a:pt x="35051" y="155398"/>
                      </a:moveTo>
                      <a:lnTo>
                        <a:pt x="0" y="152343"/>
                      </a:lnTo>
                      <a:lnTo>
                        <a:pt x="9325" y="0"/>
                      </a:lnTo>
                      <a:lnTo>
                        <a:pt x="44376" y="353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9" name="Graphic 11">
                <a:extLst>
                  <a:ext uri="{FF2B5EF4-FFF2-40B4-BE49-F238E27FC236}">
                    <a16:creationId xmlns:a16="http://schemas.microsoft.com/office/drawing/2014/main" id="{856C20E6-F492-4B86-86BF-0ED642292903}"/>
                  </a:ext>
                </a:extLst>
              </p:cNvPr>
              <p:cNvGrpSpPr/>
              <p:nvPr/>
            </p:nvGrpSpPr>
            <p:grpSpPr>
              <a:xfrm>
                <a:off x="11132084" y="3484356"/>
                <a:ext cx="83526" cy="323657"/>
                <a:chOff x="11132084" y="3484356"/>
                <a:chExt cx="83526" cy="323657"/>
              </a:xfrm>
              <a:solidFill>
                <a:srgbClr val="F9F9F9"/>
              </a:solidFill>
            </p:grpSpPr>
            <p:sp>
              <p:nvSpPr>
                <p:cNvPr id="960" name="Freeform: Shape 959">
                  <a:extLst>
                    <a:ext uri="{FF2B5EF4-FFF2-40B4-BE49-F238E27FC236}">
                      <a16:creationId xmlns:a16="http://schemas.microsoft.com/office/drawing/2014/main" id="{3E41D54E-111D-4A4C-95E6-B3954E76EE25}"/>
                    </a:ext>
                  </a:extLst>
                </p:cNvPr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>
                    <a:gd name="connsiteX0" fmla="*/ 34809 w 54184"/>
                    <a:gd name="connsiteY0" fmla="*/ 320201 h 320200"/>
                    <a:gd name="connsiteX1" fmla="*/ 0 w 54184"/>
                    <a:gd name="connsiteY1" fmla="*/ 317146 h 320200"/>
                    <a:gd name="connsiteX2" fmla="*/ 19374 w 54184"/>
                    <a:gd name="connsiteY2" fmla="*/ 0 h 320200"/>
                    <a:gd name="connsiteX3" fmla="*/ 54184 w 54184"/>
                    <a:gd name="connsiteY3" fmla="*/ 3939 h 32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84" h="32020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1" name="Freeform: Shape 960">
                  <a:extLst>
                    <a:ext uri="{FF2B5EF4-FFF2-40B4-BE49-F238E27FC236}">
                      <a16:creationId xmlns:a16="http://schemas.microsoft.com/office/drawing/2014/main" id="{016261C8-D841-4B75-AA3D-2171AA55EA75}"/>
                    </a:ext>
                  </a:extLst>
                </p:cNvPr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>
                    <a:gd name="connsiteX0" fmla="*/ 34809 w 54184"/>
                    <a:gd name="connsiteY0" fmla="*/ 320201 h 320200"/>
                    <a:gd name="connsiteX1" fmla="*/ 0 w 54184"/>
                    <a:gd name="connsiteY1" fmla="*/ 317146 h 320200"/>
                    <a:gd name="connsiteX2" fmla="*/ 19374 w 54184"/>
                    <a:gd name="connsiteY2" fmla="*/ 0 h 320200"/>
                    <a:gd name="connsiteX3" fmla="*/ 54184 w 54184"/>
                    <a:gd name="connsiteY3" fmla="*/ 3939 h 32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84" h="32020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7613D3F9-E098-454A-BAF2-8777F50875F0}"/>
                    </a:ext>
                  </a:extLst>
                </p:cNvPr>
                <p:cNvSpPr/>
                <p:nvPr/>
              </p:nvSpPr>
              <p:spPr>
                <a:xfrm>
                  <a:off x="11171878" y="3653741"/>
                  <a:ext cx="43733" cy="154271"/>
                </a:xfrm>
                <a:custGeom>
                  <a:avLst/>
                  <a:gdLst>
                    <a:gd name="connsiteX0" fmla="*/ 34488 w 43733"/>
                    <a:gd name="connsiteY0" fmla="*/ 154272 h 154271"/>
                    <a:gd name="connsiteX1" fmla="*/ 0 w 43733"/>
                    <a:gd name="connsiteY1" fmla="*/ 151217 h 154271"/>
                    <a:gd name="connsiteX2" fmla="*/ 9245 w 43733"/>
                    <a:gd name="connsiteY2" fmla="*/ 0 h 154271"/>
                    <a:gd name="connsiteX3" fmla="*/ 43733 w 43733"/>
                    <a:gd name="connsiteY3" fmla="*/ 3457 h 15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33" h="154271">
                      <a:moveTo>
                        <a:pt x="34488" y="154272"/>
                      </a:moveTo>
                      <a:lnTo>
                        <a:pt x="0" y="151217"/>
                      </a:lnTo>
                      <a:lnTo>
                        <a:pt x="9245" y="0"/>
                      </a:lnTo>
                      <a:lnTo>
                        <a:pt x="43733" y="345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DB8BDD02-0CE8-4290-B873-58BEEBE97A32}"/>
                  </a:ext>
                </a:extLst>
              </p:cNvPr>
              <p:cNvSpPr/>
              <p:nvPr/>
            </p:nvSpPr>
            <p:spPr>
              <a:xfrm>
                <a:off x="11213601" y="3493681"/>
                <a:ext cx="53621" cy="317949"/>
              </a:xfrm>
              <a:custGeom>
                <a:avLst/>
                <a:gdLst>
                  <a:gd name="connsiteX0" fmla="*/ 34327 w 53621"/>
                  <a:gd name="connsiteY0" fmla="*/ 317950 h 317949"/>
                  <a:gd name="connsiteX1" fmla="*/ 0 w 53621"/>
                  <a:gd name="connsiteY1" fmla="*/ 314975 h 317949"/>
                  <a:gd name="connsiteX2" fmla="*/ 19294 w 53621"/>
                  <a:gd name="connsiteY2" fmla="*/ 0 h 317949"/>
                  <a:gd name="connsiteX3" fmla="*/ 53622 w 53621"/>
                  <a:gd name="connsiteY3" fmla="*/ 3939 h 317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21" h="317949">
                    <a:moveTo>
                      <a:pt x="34327" y="317950"/>
                    </a:moveTo>
                    <a:lnTo>
                      <a:pt x="0" y="314975"/>
                    </a:lnTo>
                    <a:lnTo>
                      <a:pt x="19294" y="0"/>
                    </a:lnTo>
                    <a:lnTo>
                      <a:pt x="53622" y="3939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64" name="Graphic 11">
                <a:extLst>
                  <a:ext uri="{FF2B5EF4-FFF2-40B4-BE49-F238E27FC236}">
                    <a16:creationId xmlns:a16="http://schemas.microsoft.com/office/drawing/2014/main" id="{3A6D19F3-4145-47BD-A54A-BD0A0AC29E3A}"/>
                  </a:ext>
                </a:extLst>
              </p:cNvPr>
              <p:cNvGrpSpPr/>
              <p:nvPr/>
            </p:nvGrpSpPr>
            <p:grpSpPr>
              <a:xfrm>
                <a:off x="11213601" y="3493681"/>
                <a:ext cx="82482" cy="321406"/>
                <a:chOff x="11213601" y="3493681"/>
                <a:chExt cx="82482" cy="321406"/>
              </a:xfrm>
              <a:solidFill>
                <a:srgbClr val="F9F9F9"/>
              </a:solidFill>
            </p:grpSpPr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D2C5DDDD-7276-4B44-BEB7-D1A60EA5156B}"/>
                    </a:ext>
                  </a:extLst>
                </p:cNvPr>
                <p:cNvSpPr/>
                <p:nvPr/>
              </p:nvSpPr>
              <p:spPr>
                <a:xfrm>
                  <a:off x="11213601" y="3493681"/>
                  <a:ext cx="53621" cy="317949"/>
                </a:xfrm>
                <a:custGeom>
                  <a:avLst/>
                  <a:gdLst>
                    <a:gd name="connsiteX0" fmla="*/ 34327 w 53621"/>
                    <a:gd name="connsiteY0" fmla="*/ 317950 h 317949"/>
                    <a:gd name="connsiteX1" fmla="*/ 0 w 53621"/>
                    <a:gd name="connsiteY1" fmla="*/ 314975 h 317949"/>
                    <a:gd name="connsiteX2" fmla="*/ 19294 w 53621"/>
                    <a:gd name="connsiteY2" fmla="*/ 0 h 317949"/>
                    <a:gd name="connsiteX3" fmla="*/ 53622 w 53621"/>
                    <a:gd name="connsiteY3" fmla="*/ 3939 h 317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21" h="317949">
                      <a:moveTo>
                        <a:pt x="34327" y="317950"/>
                      </a:moveTo>
                      <a:lnTo>
                        <a:pt x="0" y="314975"/>
                      </a:lnTo>
                      <a:lnTo>
                        <a:pt x="19294" y="0"/>
                      </a:lnTo>
                      <a:lnTo>
                        <a:pt x="53622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FAC08B50-95A3-4BD8-8830-C68FB3FE73C8}"/>
                    </a:ext>
                  </a:extLst>
                </p:cNvPr>
                <p:cNvSpPr/>
                <p:nvPr/>
              </p:nvSpPr>
              <p:spPr>
                <a:xfrm>
                  <a:off x="11252832" y="3661941"/>
                  <a:ext cx="43250" cy="153146"/>
                </a:xfrm>
                <a:custGeom>
                  <a:avLst/>
                  <a:gdLst>
                    <a:gd name="connsiteX0" fmla="*/ 34086 w 43250"/>
                    <a:gd name="connsiteY0" fmla="*/ 153146 h 153146"/>
                    <a:gd name="connsiteX1" fmla="*/ 0 w 43250"/>
                    <a:gd name="connsiteY1" fmla="*/ 150172 h 153146"/>
                    <a:gd name="connsiteX2" fmla="*/ 9165 w 43250"/>
                    <a:gd name="connsiteY2" fmla="*/ 0 h 153146"/>
                    <a:gd name="connsiteX3" fmla="*/ 43251 w 43250"/>
                    <a:gd name="connsiteY3" fmla="*/ 3376 h 153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250" h="153146">
                      <a:moveTo>
                        <a:pt x="34086" y="153146"/>
                      </a:moveTo>
                      <a:lnTo>
                        <a:pt x="0" y="150172"/>
                      </a:lnTo>
                      <a:lnTo>
                        <a:pt x="9165" y="0"/>
                      </a:lnTo>
                      <a:lnTo>
                        <a:pt x="43251" y="3376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Thank </a:t>
            </a:r>
            <a:r>
              <a:rPr lang="en-IN" sz="6000" b="1" dirty="0">
                <a:solidFill>
                  <a:schemeClr val="bg1"/>
                </a:solidFill>
                <a:latin typeface="Arial Black" panose="020B0A04020102020204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bg1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19597974-6BD9-4F46-93D5-8E798AE68BD9}"/>
              </a:ext>
            </a:extLst>
          </p:cNvPr>
          <p:cNvSpPr txBox="1"/>
          <p:nvPr/>
        </p:nvSpPr>
        <p:spPr>
          <a:xfrm>
            <a:off x="2886819" y="1692876"/>
            <a:ext cx="2310571" cy="7202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9DA7F84-AF3C-4C6B-8FBC-ADC07F02F13B}"/>
              </a:ext>
            </a:extLst>
          </p:cNvPr>
          <p:cNvSpPr txBox="1"/>
          <p:nvPr/>
        </p:nvSpPr>
        <p:spPr>
          <a:xfrm>
            <a:off x="1245710" y="1591839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1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0EC594F9-42AA-48F0-91E3-A523A590A6A2}"/>
              </a:ext>
            </a:extLst>
          </p:cNvPr>
          <p:cNvSpPr txBox="1"/>
          <p:nvPr/>
        </p:nvSpPr>
        <p:spPr>
          <a:xfrm>
            <a:off x="2886819" y="3448595"/>
            <a:ext cx="2310571" cy="7202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958156DC-3EA6-4EBE-BADE-2321E29D81DE}"/>
              </a:ext>
            </a:extLst>
          </p:cNvPr>
          <p:cNvSpPr txBox="1"/>
          <p:nvPr/>
        </p:nvSpPr>
        <p:spPr>
          <a:xfrm>
            <a:off x="1245710" y="3347558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1148" name="TextBox 1147">
            <a:extLst>
              <a:ext uri="{FF2B5EF4-FFF2-40B4-BE49-F238E27FC236}">
                <a16:creationId xmlns:a16="http://schemas.microsoft.com/office/drawing/2014/main" id="{E50F2C64-4496-4A40-ACCB-C5159AEC70D5}"/>
              </a:ext>
            </a:extLst>
          </p:cNvPr>
          <p:cNvSpPr txBox="1"/>
          <p:nvPr/>
        </p:nvSpPr>
        <p:spPr>
          <a:xfrm>
            <a:off x="2886819" y="5204318"/>
            <a:ext cx="2310571" cy="7202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id="{0B9CA9D5-F695-4802-BE21-8B05D2B75909}"/>
              </a:ext>
            </a:extLst>
          </p:cNvPr>
          <p:cNvSpPr txBox="1"/>
          <p:nvPr/>
        </p:nvSpPr>
        <p:spPr>
          <a:xfrm>
            <a:off x="1245710" y="5103281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3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40609FD7-D237-4E32-A342-B15D394FB02F}"/>
              </a:ext>
            </a:extLst>
          </p:cNvPr>
          <p:cNvGrpSpPr/>
          <p:nvPr/>
        </p:nvGrpSpPr>
        <p:grpSpPr>
          <a:xfrm>
            <a:off x="6177122" y="1468150"/>
            <a:ext cx="5214218" cy="5412681"/>
            <a:chOff x="6177122" y="1468150"/>
            <a:chExt cx="5214218" cy="541268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BE118E5-63E8-4C6A-A79F-AAB64A62B591}"/>
                </a:ext>
              </a:extLst>
            </p:cNvPr>
            <p:cNvSpPr/>
            <p:nvPr/>
          </p:nvSpPr>
          <p:spPr>
            <a:xfrm>
              <a:off x="6177122" y="3873641"/>
              <a:ext cx="1334489" cy="2018611"/>
            </a:xfrm>
            <a:custGeom>
              <a:avLst/>
              <a:gdLst>
                <a:gd name="connsiteX0" fmla="*/ 1334490 w 1334489"/>
                <a:gd name="connsiteY0" fmla="*/ 1650649 h 2018611"/>
                <a:gd name="connsiteX1" fmla="*/ 1049859 w 1334489"/>
                <a:gd name="connsiteY1" fmla="*/ 2018611 h 2018611"/>
                <a:gd name="connsiteX2" fmla="*/ 681879 w 1334489"/>
                <a:gd name="connsiteY2" fmla="*/ 1606611 h 2018611"/>
                <a:gd name="connsiteX3" fmla="*/ 461723 w 1334489"/>
                <a:gd name="connsiteY3" fmla="*/ 1356581 h 2018611"/>
                <a:gd name="connsiteX4" fmla="*/ 341382 w 1334489"/>
                <a:gd name="connsiteY4" fmla="*/ 1097312 h 2018611"/>
                <a:gd name="connsiteX5" fmla="*/ 335918 w 1334489"/>
                <a:gd name="connsiteY5" fmla="*/ 1087660 h 2018611"/>
                <a:gd name="connsiteX6" fmla="*/ 109471 w 1334489"/>
                <a:gd name="connsiteY6" fmla="*/ 946144 h 2018611"/>
                <a:gd name="connsiteX7" fmla="*/ 244713 w 1334489"/>
                <a:gd name="connsiteY7" fmla="*/ 848631 h 2018611"/>
                <a:gd name="connsiteX8" fmla="*/ 2539 w 1334489"/>
                <a:gd name="connsiteY8" fmla="*/ 578164 h 2018611"/>
                <a:gd name="connsiteX9" fmla="*/ 44995 w 1334489"/>
                <a:gd name="connsiteY9" fmla="*/ 534126 h 2018611"/>
                <a:gd name="connsiteX10" fmla="*/ 348500 w 1334489"/>
                <a:gd name="connsiteY10" fmla="*/ 746426 h 2018611"/>
                <a:gd name="connsiteX11" fmla="*/ 362628 w 1334489"/>
                <a:gd name="connsiteY11" fmla="*/ 762136 h 2018611"/>
                <a:gd name="connsiteX12" fmla="*/ 277733 w 1334489"/>
                <a:gd name="connsiteY12" fmla="*/ 529417 h 2018611"/>
                <a:gd name="connsiteX13" fmla="*/ 62287 w 1334489"/>
                <a:gd name="connsiteY13" fmla="*/ 221185 h 2018611"/>
                <a:gd name="connsiteX14" fmla="*/ 167655 w 1334489"/>
                <a:gd name="connsiteY14" fmla="*/ 241640 h 2018611"/>
                <a:gd name="connsiteX15" fmla="*/ 315444 w 1334489"/>
                <a:gd name="connsiteY15" fmla="*/ 378410 h 2018611"/>
                <a:gd name="connsiteX16" fmla="*/ 142491 w 1334489"/>
                <a:gd name="connsiteY16" fmla="*/ 70232 h 2018611"/>
                <a:gd name="connsiteX17" fmla="*/ 254150 w 1334489"/>
                <a:gd name="connsiteY17" fmla="*/ 93815 h 2018611"/>
                <a:gd name="connsiteX18" fmla="*/ 523053 w 1334489"/>
                <a:gd name="connsiteY18" fmla="*/ 397320 h 2018611"/>
                <a:gd name="connsiteX19" fmla="*/ 787247 w 1334489"/>
                <a:gd name="connsiteY19" fmla="*/ 1040494 h 2018611"/>
                <a:gd name="connsiteX20" fmla="*/ 1090734 w 1334489"/>
                <a:gd name="connsiteY20" fmla="*/ 1439912 h 2018611"/>
                <a:gd name="connsiteX21" fmla="*/ 1334490 w 1334489"/>
                <a:gd name="connsiteY21" fmla="*/ 1650649 h 201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4489" h="2018611">
                  <a:moveTo>
                    <a:pt x="1334490" y="1650649"/>
                  </a:moveTo>
                  <a:lnTo>
                    <a:pt x="1049859" y="2018611"/>
                  </a:lnTo>
                  <a:cubicBezTo>
                    <a:pt x="1049859" y="2018611"/>
                    <a:pt x="736918" y="1641212"/>
                    <a:pt x="681879" y="1606611"/>
                  </a:cubicBezTo>
                  <a:cubicBezTo>
                    <a:pt x="626840" y="1572009"/>
                    <a:pt x="535636" y="1537408"/>
                    <a:pt x="461723" y="1356581"/>
                  </a:cubicBezTo>
                  <a:cubicBezTo>
                    <a:pt x="401921" y="1210248"/>
                    <a:pt x="356517" y="1124652"/>
                    <a:pt x="341382" y="1097312"/>
                  </a:cubicBezTo>
                  <a:cubicBezTo>
                    <a:pt x="337805" y="1090860"/>
                    <a:pt x="335918" y="1087660"/>
                    <a:pt x="335918" y="1087660"/>
                  </a:cubicBezTo>
                  <a:cubicBezTo>
                    <a:pt x="335918" y="1087660"/>
                    <a:pt x="183383" y="1035767"/>
                    <a:pt x="109471" y="946144"/>
                  </a:cubicBezTo>
                  <a:cubicBezTo>
                    <a:pt x="35559" y="856504"/>
                    <a:pt x="70160" y="730698"/>
                    <a:pt x="244713" y="848631"/>
                  </a:cubicBezTo>
                  <a:cubicBezTo>
                    <a:pt x="244713" y="848631"/>
                    <a:pt x="10394" y="593892"/>
                    <a:pt x="2539" y="578164"/>
                  </a:cubicBezTo>
                  <a:cubicBezTo>
                    <a:pt x="-5334" y="562436"/>
                    <a:pt x="4103" y="513689"/>
                    <a:pt x="44995" y="534126"/>
                  </a:cubicBezTo>
                  <a:cubicBezTo>
                    <a:pt x="85888" y="554581"/>
                    <a:pt x="334354" y="730698"/>
                    <a:pt x="348500" y="746426"/>
                  </a:cubicBezTo>
                  <a:cubicBezTo>
                    <a:pt x="361316" y="760680"/>
                    <a:pt x="362520" y="762010"/>
                    <a:pt x="362628" y="762136"/>
                  </a:cubicBezTo>
                  <a:cubicBezTo>
                    <a:pt x="362125" y="759961"/>
                    <a:pt x="321484" y="591897"/>
                    <a:pt x="277733" y="529417"/>
                  </a:cubicBezTo>
                  <a:cubicBezTo>
                    <a:pt x="233695" y="466505"/>
                    <a:pt x="65433" y="262077"/>
                    <a:pt x="62287" y="221185"/>
                  </a:cubicBezTo>
                  <a:cubicBezTo>
                    <a:pt x="59142" y="180310"/>
                    <a:pt x="95325" y="166146"/>
                    <a:pt x="167655" y="241640"/>
                  </a:cubicBezTo>
                  <a:cubicBezTo>
                    <a:pt x="239051" y="316146"/>
                    <a:pt x="313539" y="376865"/>
                    <a:pt x="315444" y="378410"/>
                  </a:cubicBezTo>
                  <a:cubicBezTo>
                    <a:pt x="313162" y="374887"/>
                    <a:pt x="165912" y="149807"/>
                    <a:pt x="142491" y="70232"/>
                  </a:cubicBezTo>
                  <a:cubicBezTo>
                    <a:pt x="118908" y="-9971"/>
                    <a:pt x="177092" y="-44573"/>
                    <a:pt x="254150" y="93815"/>
                  </a:cubicBezTo>
                  <a:cubicBezTo>
                    <a:pt x="331208" y="232203"/>
                    <a:pt x="494743" y="343845"/>
                    <a:pt x="523053" y="397320"/>
                  </a:cubicBezTo>
                  <a:cubicBezTo>
                    <a:pt x="551364" y="450777"/>
                    <a:pt x="672442" y="820339"/>
                    <a:pt x="787247" y="1040494"/>
                  </a:cubicBezTo>
                  <a:cubicBezTo>
                    <a:pt x="902034" y="1260650"/>
                    <a:pt x="935054" y="1293669"/>
                    <a:pt x="1090734" y="1439912"/>
                  </a:cubicBezTo>
                  <a:cubicBezTo>
                    <a:pt x="1246431" y="1586173"/>
                    <a:pt x="1334490" y="1650649"/>
                    <a:pt x="1334490" y="1650649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09F931-72B3-4959-8143-74664FD5A85F}"/>
                </a:ext>
              </a:extLst>
            </p:cNvPr>
            <p:cNvSpPr/>
            <p:nvPr/>
          </p:nvSpPr>
          <p:spPr>
            <a:xfrm>
              <a:off x="6249993" y="4674339"/>
              <a:ext cx="268510" cy="296614"/>
            </a:xfrm>
            <a:custGeom>
              <a:avLst/>
              <a:gdLst>
                <a:gd name="connsiteX0" fmla="*/ 268511 w 268510"/>
                <a:gd name="connsiteY0" fmla="*/ 296614 h 296614"/>
                <a:gd name="connsiteX1" fmla="*/ 263047 w 268510"/>
                <a:gd name="connsiteY1" fmla="*/ 286962 h 296614"/>
                <a:gd name="connsiteX2" fmla="*/ 36600 w 268510"/>
                <a:gd name="connsiteY2" fmla="*/ 145446 h 296614"/>
                <a:gd name="connsiteX3" fmla="*/ 171843 w 268510"/>
                <a:gd name="connsiteY3" fmla="*/ 47933 h 296614"/>
                <a:gd name="connsiteX4" fmla="*/ 268511 w 268510"/>
                <a:gd name="connsiteY4" fmla="*/ 296614 h 29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10" h="296614">
                  <a:moveTo>
                    <a:pt x="268511" y="296614"/>
                  </a:moveTo>
                  <a:cubicBezTo>
                    <a:pt x="264934" y="290161"/>
                    <a:pt x="263047" y="286962"/>
                    <a:pt x="263047" y="286962"/>
                  </a:cubicBezTo>
                  <a:cubicBezTo>
                    <a:pt x="263047" y="286962"/>
                    <a:pt x="110512" y="235069"/>
                    <a:pt x="36600" y="145446"/>
                  </a:cubicBezTo>
                  <a:cubicBezTo>
                    <a:pt x="-37312" y="55806"/>
                    <a:pt x="-2711" y="-70000"/>
                    <a:pt x="171843" y="47933"/>
                  </a:cubicBezTo>
                  <a:cubicBezTo>
                    <a:pt x="239643" y="100905"/>
                    <a:pt x="237397" y="173918"/>
                    <a:pt x="268511" y="29661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92440B-0E90-4152-8D20-DEAE72E4BFE6}"/>
                </a:ext>
              </a:extLst>
            </p:cNvPr>
            <p:cNvSpPr/>
            <p:nvPr/>
          </p:nvSpPr>
          <p:spPr>
            <a:xfrm>
              <a:off x="7163817" y="4105889"/>
              <a:ext cx="2289073" cy="1332388"/>
            </a:xfrm>
            <a:custGeom>
              <a:avLst/>
              <a:gdLst>
                <a:gd name="connsiteX0" fmla="*/ 2289074 w 2289073"/>
                <a:gd name="connsiteY0" fmla="*/ 290230 h 1332388"/>
                <a:gd name="connsiteX1" fmla="*/ 2116803 w 2289073"/>
                <a:gd name="connsiteY1" fmla="*/ 821386 h 1332388"/>
                <a:gd name="connsiteX2" fmla="*/ 2065072 w 2289073"/>
                <a:gd name="connsiteY2" fmla="*/ 1020277 h 1332388"/>
                <a:gd name="connsiteX3" fmla="*/ 2059032 w 2289073"/>
                <a:gd name="connsiteY3" fmla="*/ 1043428 h 1332388"/>
                <a:gd name="connsiteX4" fmla="*/ 2046144 w 2289073"/>
                <a:gd name="connsiteY4" fmla="*/ 1093039 h 1332388"/>
                <a:gd name="connsiteX5" fmla="*/ 2040608 w 2289073"/>
                <a:gd name="connsiteY5" fmla="*/ 1115130 h 1332388"/>
                <a:gd name="connsiteX6" fmla="*/ 2039026 w 2289073"/>
                <a:gd name="connsiteY6" fmla="*/ 1118060 h 1332388"/>
                <a:gd name="connsiteX7" fmla="*/ 2039008 w 2289073"/>
                <a:gd name="connsiteY7" fmla="*/ 1118078 h 1332388"/>
                <a:gd name="connsiteX8" fmla="*/ 1931303 w 2289073"/>
                <a:gd name="connsiteY8" fmla="*/ 1317167 h 1332388"/>
                <a:gd name="connsiteX9" fmla="*/ 1931285 w 2289073"/>
                <a:gd name="connsiteY9" fmla="*/ 1317221 h 1332388"/>
                <a:gd name="connsiteX10" fmla="*/ 1925461 w 2289073"/>
                <a:gd name="connsiteY10" fmla="*/ 1317688 h 1332388"/>
                <a:gd name="connsiteX11" fmla="*/ 1907396 w 2289073"/>
                <a:gd name="connsiteY11" fmla="*/ 1319018 h 1332388"/>
                <a:gd name="connsiteX12" fmla="*/ 1907199 w 2289073"/>
                <a:gd name="connsiteY12" fmla="*/ 1319036 h 1332388"/>
                <a:gd name="connsiteX13" fmla="*/ 844438 w 2289073"/>
                <a:gd name="connsiteY13" fmla="*/ 1240504 h 1332388"/>
                <a:gd name="connsiteX14" fmla="*/ 13643 w 2289073"/>
                <a:gd name="connsiteY14" fmla="*/ 663675 h 1332388"/>
                <a:gd name="connsiteX15" fmla="*/ 288 w 2289073"/>
                <a:gd name="connsiteY15" fmla="*/ 652854 h 1332388"/>
                <a:gd name="connsiteX16" fmla="*/ 0 w 2289073"/>
                <a:gd name="connsiteY16" fmla="*/ 652602 h 1332388"/>
                <a:gd name="connsiteX17" fmla="*/ 737 w 2289073"/>
                <a:gd name="connsiteY17" fmla="*/ 643741 h 1332388"/>
                <a:gd name="connsiteX18" fmla="*/ 102672 w 2289073"/>
                <a:gd name="connsiteY18" fmla="*/ 340164 h 1332388"/>
                <a:gd name="connsiteX19" fmla="*/ 102726 w 2289073"/>
                <a:gd name="connsiteY19" fmla="*/ 340092 h 1332388"/>
                <a:gd name="connsiteX20" fmla="*/ 420628 w 2289073"/>
                <a:gd name="connsiteY20" fmla="*/ 25210 h 1332388"/>
                <a:gd name="connsiteX21" fmla="*/ 427459 w 2289073"/>
                <a:gd name="connsiteY21" fmla="*/ 11675 h 1332388"/>
                <a:gd name="connsiteX22" fmla="*/ 458178 w 2289073"/>
                <a:gd name="connsiteY22" fmla="*/ 4215 h 1332388"/>
                <a:gd name="connsiteX23" fmla="*/ 1212401 w 2289073"/>
                <a:gd name="connsiteY23" fmla="*/ 548636 h 1332388"/>
                <a:gd name="connsiteX24" fmla="*/ 2275754 w 2289073"/>
                <a:gd name="connsiteY24" fmla="*/ 294940 h 1332388"/>
                <a:gd name="connsiteX25" fmla="*/ 2289074 w 2289073"/>
                <a:gd name="connsiteY25" fmla="*/ 290230 h 1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89073" h="1332388">
                  <a:moveTo>
                    <a:pt x="2289074" y="290230"/>
                  </a:moveTo>
                  <a:cubicBezTo>
                    <a:pt x="2289074" y="290230"/>
                    <a:pt x="2187480" y="549733"/>
                    <a:pt x="2116803" y="821386"/>
                  </a:cubicBezTo>
                  <a:cubicBezTo>
                    <a:pt x="2091692" y="917928"/>
                    <a:pt x="2075497" y="980157"/>
                    <a:pt x="2065072" y="1020277"/>
                  </a:cubicBezTo>
                  <a:cubicBezTo>
                    <a:pt x="2062807" y="1028995"/>
                    <a:pt x="2060794" y="1036670"/>
                    <a:pt x="2059032" y="1043428"/>
                  </a:cubicBezTo>
                  <a:cubicBezTo>
                    <a:pt x="2046144" y="1093039"/>
                    <a:pt x="2046144" y="1093039"/>
                    <a:pt x="2046144" y="1093039"/>
                  </a:cubicBezTo>
                  <a:lnTo>
                    <a:pt x="2040608" y="1115130"/>
                  </a:lnTo>
                  <a:lnTo>
                    <a:pt x="2039026" y="1118060"/>
                  </a:lnTo>
                  <a:lnTo>
                    <a:pt x="2039008" y="1118078"/>
                  </a:lnTo>
                  <a:lnTo>
                    <a:pt x="1931303" y="1317167"/>
                  </a:lnTo>
                  <a:cubicBezTo>
                    <a:pt x="1931285" y="1317203"/>
                    <a:pt x="1931285" y="1317221"/>
                    <a:pt x="1931285" y="1317221"/>
                  </a:cubicBezTo>
                  <a:cubicBezTo>
                    <a:pt x="1931285" y="1317221"/>
                    <a:pt x="1929290" y="1317383"/>
                    <a:pt x="1925461" y="1317688"/>
                  </a:cubicBezTo>
                  <a:cubicBezTo>
                    <a:pt x="1921417" y="1317994"/>
                    <a:pt x="1915341" y="1318461"/>
                    <a:pt x="1907396" y="1319018"/>
                  </a:cubicBezTo>
                  <a:cubicBezTo>
                    <a:pt x="1907343" y="1319036"/>
                    <a:pt x="1907271" y="1319036"/>
                    <a:pt x="1907199" y="1319036"/>
                  </a:cubicBezTo>
                  <a:cubicBezTo>
                    <a:pt x="1772891" y="1328652"/>
                    <a:pt x="1112641" y="1368215"/>
                    <a:pt x="844438" y="1240504"/>
                  </a:cubicBezTo>
                  <a:cubicBezTo>
                    <a:pt x="573127" y="1111301"/>
                    <a:pt x="99778" y="733237"/>
                    <a:pt x="13643" y="663675"/>
                  </a:cubicBezTo>
                  <a:cubicBezTo>
                    <a:pt x="6022" y="657509"/>
                    <a:pt x="1438" y="653771"/>
                    <a:pt x="288" y="652854"/>
                  </a:cubicBezTo>
                  <a:cubicBezTo>
                    <a:pt x="90" y="652674"/>
                    <a:pt x="0" y="652602"/>
                    <a:pt x="0" y="652602"/>
                  </a:cubicBezTo>
                  <a:cubicBezTo>
                    <a:pt x="0" y="652602"/>
                    <a:pt x="162" y="649529"/>
                    <a:pt x="737" y="643741"/>
                  </a:cubicBezTo>
                  <a:cubicBezTo>
                    <a:pt x="4134" y="609715"/>
                    <a:pt x="21714" y="482129"/>
                    <a:pt x="102672" y="340164"/>
                  </a:cubicBezTo>
                  <a:cubicBezTo>
                    <a:pt x="102690" y="340146"/>
                    <a:pt x="102708" y="340110"/>
                    <a:pt x="102726" y="340092"/>
                  </a:cubicBezTo>
                  <a:cubicBezTo>
                    <a:pt x="164505" y="231776"/>
                    <a:pt x="263187" y="115102"/>
                    <a:pt x="420628" y="25210"/>
                  </a:cubicBezTo>
                  <a:cubicBezTo>
                    <a:pt x="420628" y="25210"/>
                    <a:pt x="422875" y="18272"/>
                    <a:pt x="427459" y="11675"/>
                  </a:cubicBezTo>
                  <a:cubicBezTo>
                    <a:pt x="433516" y="2921"/>
                    <a:pt x="443690" y="-5221"/>
                    <a:pt x="458178" y="4215"/>
                  </a:cubicBezTo>
                  <a:cubicBezTo>
                    <a:pt x="483576" y="20788"/>
                    <a:pt x="1071065" y="473537"/>
                    <a:pt x="1212401" y="548636"/>
                  </a:cubicBezTo>
                  <a:cubicBezTo>
                    <a:pt x="1343797" y="618432"/>
                    <a:pt x="2161219" y="335203"/>
                    <a:pt x="2275754" y="294940"/>
                  </a:cubicBezTo>
                  <a:cubicBezTo>
                    <a:pt x="2284436" y="291884"/>
                    <a:pt x="2289074" y="290230"/>
                    <a:pt x="2289074" y="290230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778076-2AB4-425E-AF41-C77CCEF9D243}"/>
                </a:ext>
              </a:extLst>
            </p:cNvPr>
            <p:cNvSpPr/>
            <p:nvPr/>
          </p:nvSpPr>
          <p:spPr>
            <a:xfrm>
              <a:off x="9036001" y="5398053"/>
              <a:ext cx="64871" cy="174499"/>
            </a:xfrm>
            <a:custGeom>
              <a:avLst/>
              <a:gdLst>
                <a:gd name="connsiteX0" fmla="*/ 53277 w 64871"/>
                <a:gd name="connsiteY0" fmla="*/ 25524 h 174499"/>
                <a:gd name="connsiteX1" fmla="*/ 64871 w 64871"/>
                <a:gd name="connsiteY1" fmla="*/ 0 h 174499"/>
                <a:gd name="connsiteX2" fmla="*/ 59119 w 64871"/>
                <a:gd name="connsiteY2" fmla="*/ 25003 h 174499"/>
                <a:gd name="connsiteX3" fmla="*/ 59101 w 64871"/>
                <a:gd name="connsiteY3" fmla="*/ 25057 h 174499"/>
                <a:gd name="connsiteX4" fmla="*/ 0 w 64871"/>
                <a:gd name="connsiteY4" fmla="*/ 174499 h 174499"/>
                <a:gd name="connsiteX5" fmla="*/ 4386 w 64871"/>
                <a:gd name="connsiteY5" fmla="*/ 148400 h 174499"/>
                <a:gd name="connsiteX6" fmla="*/ 53277 w 64871"/>
                <a:gd name="connsiteY6" fmla="*/ 25524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1" h="174499">
                  <a:moveTo>
                    <a:pt x="53277" y="25524"/>
                  </a:moveTo>
                  <a:cubicBezTo>
                    <a:pt x="57016" y="17058"/>
                    <a:pt x="60881" y="8538"/>
                    <a:pt x="64871" y="0"/>
                  </a:cubicBezTo>
                  <a:cubicBezTo>
                    <a:pt x="61330" y="15315"/>
                    <a:pt x="59299" y="24230"/>
                    <a:pt x="59119" y="25003"/>
                  </a:cubicBezTo>
                  <a:cubicBezTo>
                    <a:pt x="59101" y="25039"/>
                    <a:pt x="59101" y="25057"/>
                    <a:pt x="59101" y="25057"/>
                  </a:cubicBezTo>
                  <a:lnTo>
                    <a:pt x="0" y="174499"/>
                  </a:lnTo>
                  <a:cubicBezTo>
                    <a:pt x="1078" y="167309"/>
                    <a:pt x="2517" y="158556"/>
                    <a:pt x="4386" y="148400"/>
                  </a:cubicBezTo>
                  <a:cubicBezTo>
                    <a:pt x="17040" y="113061"/>
                    <a:pt x="33505" y="70227"/>
                    <a:pt x="53277" y="25524"/>
                  </a:cubicBezTo>
                  <a:close/>
                </a:path>
              </a:pathLst>
            </a:custGeom>
            <a:solidFill>
              <a:srgbClr val="FFC549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C368A6-53A2-43CE-A9B4-031E02713D0F}"/>
                </a:ext>
              </a:extLst>
            </p:cNvPr>
            <p:cNvSpPr/>
            <p:nvPr/>
          </p:nvSpPr>
          <p:spPr>
            <a:xfrm>
              <a:off x="9100872" y="3870104"/>
              <a:ext cx="1153838" cy="1527948"/>
            </a:xfrm>
            <a:custGeom>
              <a:avLst/>
              <a:gdLst>
                <a:gd name="connsiteX0" fmla="*/ 1153839 w 1153838"/>
                <a:gd name="connsiteY0" fmla="*/ 0 h 1527948"/>
                <a:gd name="connsiteX1" fmla="*/ 1141041 w 1153838"/>
                <a:gd name="connsiteY1" fmla="*/ 113762 h 1527948"/>
                <a:gd name="connsiteX2" fmla="*/ 850927 w 1153838"/>
                <a:gd name="connsiteY2" fmla="*/ 389676 h 1527948"/>
                <a:gd name="connsiteX3" fmla="*/ 256447 w 1153838"/>
                <a:gd name="connsiteY3" fmla="*/ 1173287 h 1527948"/>
                <a:gd name="connsiteX4" fmla="*/ 117070 w 1153838"/>
                <a:gd name="connsiteY4" fmla="*/ 1335420 h 1527948"/>
                <a:gd name="connsiteX5" fmla="*/ 101953 w 1153838"/>
                <a:gd name="connsiteY5" fmla="*/ 1353862 h 1527948"/>
                <a:gd name="connsiteX6" fmla="*/ 0 w 1153838"/>
                <a:gd name="connsiteY6" fmla="*/ 1527948 h 1527948"/>
                <a:gd name="connsiteX7" fmla="*/ 26117 w 1153838"/>
                <a:gd name="connsiteY7" fmla="*/ 1415677 h 1527948"/>
                <a:gd name="connsiteX8" fmla="*/ 119209 w 1153838"/>
                <a:gd name="connsiteY8" fmla="*/ 1031790 h 1527948"/>
                <a:gd name="connsiteX9" fmla="*/ 352019 w 1153838"/>
                <a:gd name="connsiteY9" fmla="*/ 526015 h 1527948"/>
                <a:gd name="connsiteX10" fmla="*/ 507465 w 1153838"/>
                <a:gd name="connsiteY10" fmla="*/ 323546 h 1527948"/>
                <a:gd name="connsiteX11" fmla="*/ 874798 w 1153838"/>
                <a:gd name="connsiteY11" fmla="*/ 121510 h 1527948"/>
                <a:gd name="connsiteX12" fmla="*/ 915871 w 1153838"/>
                <a:gd name="connsiteY12" fmla="*/ 106357 h 1527948"/>
                <a:gd name="connsiteX13" fmla="*/ 917057 w 1153838"/>
                <a:gd name="connsiteY13" fmla="*/ 105943 h 1527948"/>
                <a:gd name="connsiteX14" fmla="*/ 1055750 w 1153838"/>
                <a:gd name="connsiteY14" fmla="*/ 43894 h 1527948"/>
                <a:gd name="connsiteX15" fmla="*/ 1055768 w 1153838"/>
                <a:gd name="connsiteY15" fmla="*/ 43876 h 1527948"/>
                <a:gd name="connsiteX16" fmla="*/ 1153839 w 1153838"/>
                <a:gd name="connsiteY16" fmla="*/ 0 h 152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3838" h="1527948">
                  <a:moveTo>
                    <a:pt x="1153839" y="0"/>
                  </a:moveTo>
                  <a:cubicBezTo>
                    <a:pt x="1153839" y="0"/>
                    <a:pt x="1153839" y="25596"/>
                    <a:pt x="1141041" y="113762"/>
                  </a:cubicBezTo>
                  <a:cubicBezTo>
                    <a:pt x="1128243" y="201947"/>
                    <a:pt x="1021580" y="231803"/>
                    <a:pt x="850927" y="389676"/>
                  </a:cubicBezTo>
                  <a:cubicBezTo>
                    <a:pt x="680257" y="547530"/>
                    <a:pt x="280623" y="1136313"/>
                    <a:pt x="256447" y="1173287"/>
                  </a:cubicBezTo>
                  <a:cubicBezTo>
                    <a:pt x="232271" y="1210279"/>
                    <a:pt x="242229" y="1190363"/>
                    <a:pt x="117070" y="1335420"/>
                  </a:cubicBezTo>
                  <a:cubicBezTo>
                    <a:pt x="111965" y="1341334"/>
                    <a:pt x="106932" y="1347499"/>
                    <a:pt x="101953" y="1353862"/>
                  </a:cubicBezTo>
                  <a:cubicBezTo>
                    <a:pt x="62912" y="1403922"/>
                    <a:pt x="28490" y="1466654"/>
                    <a:pt x="0" y="1527948"/>
                  </a:cubicBezTo>
                  <a:cubicBezTo>
                    <a:pt x="5518" y="1503988"/>
                    <a:pt x="14703" y="1464335"/>
                    <a:pt x="26117" y="1415677"/>
                  </a:cubicBezTo>
                  <a:cubicBezTo>
                    <a:pt x="51390" y="1307900"/>
                    <a:pt x="87573" y="1155852"/>
                    <a:pt x="119209" y="1031790"/>
                  </a:cubicBezTo>
                  <a:cubicBezTo>
                    <a:pt x="174679" y="814187"/>
                    <a:pt x="352019" y="526015"/>
                    <a:pt x="352019" y="526015"/>
                  </a:cubicBezTo>
                  <a:cubicBezTo>
                    <a:pt x="352019" y="526015"/>
                    <a:pt x="366668" y="449406"/>
                    <a:pt x="507465" y="323546"/>
                  </a:cubicBezTo>
                  <a:cubicBezTo>
                    <a:pt x="613912" y="228388"/>
                    <a:pt x="793498" y="152750"/>
                    <a:pt x="874798" y="121510"/>
                  </a:cubicBezTo>
                  <a:cubicBezTo>
                    <a:pt x="896889" y="113008"/>
                    <a:pt x="911718" y="107795"/>
                    <a:pt x="915871" y="106357"/>
                  </a:cubicBezTo>
                  <a:cubicBezTo>
                    <a:pt x="916661" y="106087"/>
                    <a:pt x="917057" y="105943"/>
                    <a:pt x="917057" y="105943"/>
                  </a:cubicBezTo>
                  <a:lnTo>
                    <a:pt x="1055750" y="43894"/>
                  </a:lnTo>
                  <a:lnTo>
                    <a:pt x="1055768" y="43876"/>
                  </a:lnTo>
                  <a:lnTo>
                    <a:pt x="11538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3C55C7-B12A-4D71-874B-6039FE2932E6}"/>
                </a:ext>
              </a:extLst>
            </p:cNvPr>
            <p:cNvSpPr/>
            <p:nvPr/>
          </p:nvSpPr>
          <p:spPr>
            <a:xfrm>
              <a:off x="7107431" y="3641123"/>
              <a:ext cx="4201308" cy="3239708"/>
            </a:xfrm>
            <a:custGeom>
              <a:avLst/>
              <a:gdLst>
                <a:gd name="connsiteX0" fmla="*/ 4182629 w 4201308"/>
                <a:gd name="connsiteY0" fmla="*/ 2053639 h 3239708"/>
                <a:gd name="connsiteX1" fmla="*/ 4043109 w 4201308"/>
                <a:gd name="connsiteY1" fmla="*/ 3218101 h 3239708"/>
                <a:gd name="connsiteX2" fmla="*/ 3785224 w 4201308"/>
                <a:gd name="connsiteY2" fmla="*/ 3221174 h 3239708"/>
                <a:gd name="connsiteX3" fmla="*/ 1889422 w 4201308"/>
                <a:gd name="connsiteY3" fmla="*/ 3238988 h 3239708"/>
                <a:gd name="connsiteX4" fmla="*/ 1889386 w 4201308"/>
                <a:gd name="connsiteY4" fmla="*/ 3238988 h 3239708"/>
                <a:gd name="connsiteX5" fmla="*/ 1431046 w 4201308"/>
                <a:gd name="connsiteY5" fmla="*/ 3238125 h 3239708"/>
                <a:gd name="connsiteX6" fmla="*/ 1110789 w 4201308"/>
                <a:gd name="connsiteY6" fmla="*/ 3188083 h 3239708"/>
                <a:gd name="connsiteX7" fmla="*/ 45512 w 4201308"/>
                <a:gd name="connsiteY7" fmla="*/ 2403483 h 3239708"/>
                <a:gd name="connsiteX8" fmla="*/ 0 w 4201308"/>
                <a:gd name="connsiteY8" fmla="*/ 2323854 h 3239708"/>
                <a:gd name="connsiteX9" fmla="*/ 49341 w 4201308"/>
                <a:gd name="connsiteY9" fmla="*/ 2167348 h 3239708"/>
                <a:gd name="connsiteX10" fmla="*/ 350347 w 4201308"/>
                <a:gd name="connsiteY10" fmla="*/ 1840620 h 3239708"/>
                <a:gd name="connsiteX11" fmla="*/ 403894 w 4201308"/>
                <a:gd name="connsiteY11" fmla="*/ 1837456 h 3239708"/>
                <a:gd name="connsiteX12" fmla="*/ 1314102 w 4201308"/>
                <a:gd name="connsiteY12" fmla="*/ 2309619 h 3239708"/>
                <a:gd name="connsiteX13" fmla="*/ 1910830 w 4201308"/>
                <a:gd name="connsiteY13" fmla="*/ 2021446 h 3239708"/>
                <a:gd name="connsiteX14" fmla="*/ 1910848 w 4201308"/>
                <a:gd name="connsiteY14" fmla="*/ 2021428 h 3239708"/>
                <a:gd name="connsiteX15" fmla="*/ 1910848 w 4201308"/>
                <a:gd name="connsiteY15" fmla="*/ 2021410 h 3239708"/>
                <a:gd name="connsiteX16" fmla="*/ 1910866 w 4201308"/>
                <a:gd name="connsiteY16" fmla="*/ 2021410 h 3239708"/>
                <a:gd name="connsiteX17" fmla="*/ 1910991 w 4201308"/>
                <a:gd name="connsiteY17" fmla="*/ 2021266 h 3239708"/>
                <a:gd name="connsiteX18" fmla="*/ 1911153 w 4201308"/>
                <a:gd name="connsiteY18" fmla="*/ 2021069 h 3239708"/>
                <a:gd name="connsiteX19" fmla="*/ 1928571 w 4201308"/>
                <a:gd name="connsiteY19" fmla="*/ 1931446 h 3239708"/>
                <a:gd name="connsiteX20" fmla="*/ 1928571 w 4201308"/>
                <a:gd name="connsiteY20" fmla="*/ 1931428 h 3239708"/>
                <a:gd name="connsiteX21" fmla="*/ 1932957 w 4201308"/>
                <a:gd name="connsiteY21" fmla="*/ 1905329 h 3239708"/>
                <a:gd name="connsiteX22" fmla="*/ 1963586 w 4201308"/>
                <a:gd name="connsiteY22" fmla="*/ 1783802 h 3239708"/>
                <a:gd name="connsiteX23" fmla="*/ 2019559 w 4201308"/>
                <a:gd name="connsiteY23" fmla="*/ 1644658 h 3239708"/>
                <a:gd name="connsiteX24" fmla="*/ 2110512 w 4201308"/>
                <a:gd name="connsiteY24" fmla="*/ 1498991 h 3239708"/>
                <a:gd name="connsiteX25" fmla="*/ 2121459 w 4201308"/>
                <a:gd name="connsiteY25" fmla="*/ 1485042 h 3239708"/>
                <a:gd name="connsiteX26" fmla="*/ 2810738 w 4201308"/>
                <a:gd name="connsiteY26" fmla="*/ 624750 h 3239708"/>
                <a:gd name="connsiteX27" fmla="*/ 2888677 w 4201308"/>
                <a:gd name="connsiteY27" fmla="*/ 520101 h 3239708"/>
                <a:gd name="connsiteX28" fmla="*/ 2946754 w 4201308"/>
                <a:gd name="connsiteY28" fmla="*/ 432348 h 3239708"/>
                <a:gd name="connsiteX29" fmla="*/ 3049192 w 4201308"/>
                <a:gd name="connsiteY29" fmla="*/ 272875 h 3239708"/>
                <a:gd name="connsiteX30" fmla="*/ 3049210 w 4201308"/>
                <a:gd name="connsiteY30" fmla="*/ 272857 h 3239708"/>
                <a:gd name="connsiteX31" fmla="*/ 3063374 w 4201308"/>
                <a:gd name="connsiteY31" fmla="*/ 258837 h 3239708"/>
                <a:gd name="connsiteX32" fmla="*/ 3588167 w 4201308"/>
                <a:gd name="connsiteY32" fmla="*/ 0 h 3239708"/>
                <a:gd name="connsiteX33" fmla="*/ 3682031 w 4201308"/>
                <a:gd name="connsiteY33" fmla="*/ 100982 h 3239708"/>
                <a:gd name="connsiteX34" fmla="*/ 3869760 w 4201308"/>
                <a:gd name="connsiteY34" fmla="*/ 169251 h 3239708"/>
                <a:gd name="connsiteX35" fmla="*/ 4115799 w 4201308"/>
                <a:gd name="connsiteY35" fmla="*/ 1006912 h 3239708"/>
                <a:gd name="connsiteX36" fmla="*/ 4182629 w 4201308"/>
                <a:gd name="connsiteY36" fmla="*/ 2053639 h 323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01308" h="3239708">
                  <a:moveTo>
                    <a:pt x="4182629" y="2053639"/>
                  </a:moveTo>
                  <a:cubicBezTo>
                    <a:pt x="4159892" y="2285442"/>
                    <a:pt x="4043109" y="3218101"/>
                    <a:pt x="4043109" y="3218101"/>
                  </a:cubicBezTo>
                  <a:cubicBezTo>
                    <a:pt x="4043109" y="3218101"/>
                    <a:pt x="3944445" y="3219323"/>
                    <a:pt x="3785224" y="3221174"/>
                  </a:cubicBezTo>
                  <a:cubicBezTo>
                    <a:pt x="3347088" y="3226297"/>
                    <a:pt x="2450469" y="3236274"/>
                    <a:pt x="1889422" y="3238988"/>
                  </a:cubicBezTo>
                  <a:cubicBezTo>
                    <a:pt x="1889404" y="3238988"/>
                    <a:pt x="1889404" y="3238988"/>
                    <a:pt x="1889386" y="3238988"/>
                  </a:cubicBezTo>
                  <a:cubicBezTo>
                    <a:pt x="1668278" y="3240084"/>
                    <a:pt x="1499297" y="3240030"/>
                    <a:pt x="1431046" y="3238125"/>
                  </a:cubicBezTo>
                  <a:cubicBezTo>
                    <a:pt x="1126697" y="3229587"/>
                    <a:pt x="1110789" y="3188083"/>
                    <a:pt x="1110789" y="3188083"/>
                  </a:cubicBezTo>
                  <a:cubicBezTo>
                    <a:pt x="1110789" y="3188083"/>
                    <a:pt x="91024" y="2483129"/>
                    <a:pt x="45512" y="2403483"/>
                  </a:cubicBezTo>
                  <a:cubicBezTo>
                    <a:pt x="0" y="2323854"/>
                    <a:pt x="0" y="2323854"/>
                    <a:pt x="0" y="2323854"/>
                  </a:cubicBezTo>
                  <a:cubicBezTo>
                    <a:pt x="0" y="2323854"/>
                    <a:pt x="15063" y="2254076"/>
                    <a:pt x="49341" y="2167348"/>
                  </a:cubicBezTo>
                  <a:cubicBezTo>
                    <a:pt x="101108" y="2036401"/>
                    <a:pt x="196680" y="1866809"/>
                    <a:pt x="350347" y="1840620"/>
                  </a:cubicBezTo>
                  <a:cubicBezTo>
                    <a:pt x="367459" y="1837708"/>
                    <a:pt x="385308" y="1836557"/>
                    <a:pt x="403894" y="1837456"/>
                  </a:cubicBezTo>
                  <a:cubicBezTo>
                    <a:pt x="403894" y="1837456"/>
                    <a:pt x="1069483" y="2224292"/>
                    <a:pt x="1314102" y="2309619"/>
                  </a:cubicBezTo>
                  <a:cubicBezTo>
                    <a:pt x="1529063" y="2384627"/>
                    <a:pt x="1839002" y="2102710"/>
                    <a:pt x="1910830" y="2021446"/>
                  </a:cubicBezTo>
                  <a:cubicBezTo>
                    <a:pt x="1910830" y="2021446"/>
                    <a:pt x="1910830" y="2021446"/>
                    <a:pt x="1910848" y="2021428"/>
                  </a:cubicBezTo>
                  <a:cubicBezTo>
                    <a:pt x="1910848" y="2021428"/>
                    <a:pt x="1910848" y="2021428"/>
                    <a:pt x="1910848" y="2021410"/>
                  </a:cubicBezTo>
                  <a:lnTo>
                    <a:pt x="1910866" y="2021410"/>
                  </a:lnTo>
                  <a:cubicBezTo>
                    <a:pt x="1910884" y="2021374"/>
                    <a:pt x="1910920" y="2021338"/>
                    <a:pt x="1910991" y="2021266"/>
                  </a:cubicBezTo>
                  <a:cubicBezTo>
                    <a:pt x="1911045" y="2021195"/>
                    <a:pt x="1911099" y="2021141"/>
                    <a:pt x="1911153" y="2021069"/>
                  </a:cubicBezTo>
                  <a:cubicBezTo>
                    <a:pt x="1911153" y="2021069"/>
                    <a:pt x="1926378" y="1945970"/>
                    <a:pt x="1928571" y="1931446"/>
                  </a:cubicBezTo>
                  <a:lnTo>
                    <a:pt x="1928571" y="1931428"/>
                  </a:lnTo>
                  <a:cubicBezTo>
                    <a:pt x="1929649" y="1924238"/>
                    <a:pt x="1931087" y="1915485"/>
                    <a:pt x="1932957" y="1905329"/>
                  </a:cubicBezTo>
                  <a:cubicBezTo>
                    <a:pt x="1938547" y="1875132"/>
                    <a:pt x="1948020" y="1832783"/>
                    <a:pt x="1963586" y="1783802"/>
                  </a:cubicBezTo>
                  <a:cubicBezTo>
                    <a:pt x="1977139" y="1741237"/>
                    <a:pt x="1995311" y="1693658"/>
                    <a:pt x="2019559" y="1644658"/>
                  </a:cubicBezTo>
                  <a:cubicBezTo>
                    <a:pt x="2043484" y="1596324"/>
                    <a:pt x="2073340" y="1546606"/>
                    <a:pt x="2110512" y="1498991"/>
                  </a:cubicBezTo>
                  <a:cubicBezTo>
                    <a:pt x="2113963" y="1494569"/>
                    <a:pt x="2117612" y="1489913"/>
                    <a:pt x="2121459" y="1485042"/>
                  </a:cubicBezTo>
                  <a:cubicBezTo>
                    <a:pt x="2254059" y="1316708"/>
                    <a:pt x="2608917" y="888926"/>
                    <a:pt x="2810738" y="624750"/>
                  </a:cubicBezTo>
                  <a:cubicBezTo>
                    <a:pt x="2840433" y="585871"/>
                    <a:pt x="2866802" y="550532"/>
                    <a:pt x="2888677" y="520101"/>
                  </a:cubicBezTo>
                  <a:cubicBezTo>
                    <a:pt x="2915622" y="482569"/>
                    <a:pt x="2935735" y="452480"/>
                    <a:pt x="2946754" y="432348"/>
                  </a:cubicBezTo>
                  <a:cubicBezTo>
                    <a:pt x="2999294" y="336327"/>
                    <a:pt x="3032224" y="292234"/>
                    <a:pt x="3049192" y="272875"/>
                  </a:cubicBezTo>
                  <a:lnTo>
                    <a:pt x="3049210" y="272857"/>
                  </a:lnTo>
                  <a:cubicBezTo>
                    <a:pt x="3058881" y="261839"/>
                    <a:pt x="3063374" y="258837"/>
                    <a:pt x="3063374" y="258837"/>
                  </a:cubicBezTo>
                  <a:lnTo>
                    <a:pt x="3588167" y="0"/>
                  </a:lnTo>
                  <a:cubicBezTo>
                    <a:pt x="3588167" y="0"/>
                    <a:pt x="3623721" y="100982"/>
                    <a:pt x="3682031" y="100982"/>
                  </a:cubicBezTo>
                  <a:cubicBezTo>
                    <a:pt x="3740341" y="100982"/>
                    <a:pt x="3821408" y="68268"/>
                    <a:pt x="3869760" y="169251"/>
                  </a:cubicBezTo>
                  <a:cubicBezTo>
                    <a:pt x="3918112" y="270215"/>
                    <a:pt x="4003439" y="628615"/>
                    <a:pt x="4115799" y="1006912"/>
                  </a:cubicBezTo>
                  <a:cubicBezTo>
                    <a:pt x="4228142" y="1385210"/>
                    <a:pt x="4205386" y="1821818"/>
                    <a:pt x="4182629" y="2053639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0E172A-87BE-456C-A0C0-F44360AB3DFE}"/>
                </a:ext>
              </a:extLst>
            </p:cNvPr>
            <p:cNvSpPr/>
            <p:nvPr/>
          </p:nvSpPr>
          <p:spPr>
            <a:xfrm>
              <a:off x="8996852" y="5368610"/>
              <a:ext cx="1910613" cy="1511501"/>
            </a:xfrm>
            <a:custGeom>
              <a:avLst/>
              <a:gdLst>
                <a:gd name="connsiteX0" fmla="*/ 1798487 w 1910613"/>
                <a:gd name="connsiteY0" fmla="*/ 1469997 h 1511501"/>
                <a:gd name="connsiteX1" fmla="*/ 1895803 w 1910613"/>
                <a:gd name="connsiteY1" fmla="*/ 1493688 h 1511501"/>
                <a:gd name="connsiteX2" fmla="*/ 0 w 1910613"/>
                <a:gd name="connsiteY2" fmla="*/ 1511501 h 1511501"/>
                <a:gd name="connsiteX3" fmla="*/ 1109531 w 1910613"/>
                <a:gd name="connsiteY3" fmla="*/ 922233 h 1511501"/>
                <a:gd name="connsiteX4" fmla="*/ 1910614 w 1910613"/>
                <a:gd name="connsiteY4" fmla="*/ 0 h 1511501"/>
                <a:gd name="connsiteX5" fmla="*/ 1661303 w 1910613"/>
                <a:gd name="connsiteY5" fmla="*/ 678351 h 1511501"/>
                <a:gd name="connsiteX6" fmla="*/ 1798487 w 1910613"/>
                <a:gd name="connsiteY6" fmla="*/ 1469997 h 15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613" h="1511501">
                  <a:moveTo>
                    <a:pt x="1798487" y="1469997"/>
                  </a:moveTo>
                  <a:cubicBezTo>
                    <a:pt x="1834958" y="1478877"/>
                    <a:pt x="1867241" y="1486732"/>
                    <a:pt x="1895803" y="1493688"/>
                  </a:cubicBezTo>
                  <a:cubicBezTo>
                    <a:pt x="1457667" y="1498811"/>
                    <a:pt x="561048" y="1508787"/>
                    <a:pt x="0" y="1511501"/>
                  </a:cubicBezTo>
                  <a:cubicBezTo>
                    <a:pt x="7496" y="1510423"/>
                    <a:pt x="489472" y="1439440"/>
                    <a:pt x="1109531" y="922233"/>
                  </a:cubicBezTo>
                  <a:cubicBezTo>
                    <a:pt x="1712496" y="419280"/>
                    <a:pt x="1898301" y="26962"/>
                    <a:pt x="1910614" y="0"/>
                  </a:cubicBezTo>
                  <a:cubicBezTo>
                    <a:pt x="1898912" y="26621"/>
                    <a:pt x="1731873" y="407813"/>
                    <a:pt x="1661303" y="678351"/>
                  </a:cubicBezTo>
                  <a:cubicBezTo>
                    <a:pt x="1588146" y="958812"/>
                    <a:pt x="1481447" y="1392814"/>
                    <a:pt x="1798487" y="14699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2BC3F3-3287-424C-B117-5470D70B5389}"/>
                </a:ext>
              </a:extLst>
            </p:cNvPr>
            <p:cNvSpPr/>
            <p:nvPr/>
          </p:nvSpPr>
          <p:spPr>
            <a:xfrm>
              <a:off x="9756189" y="3958684"/>
              <a:ext cx="261013" cy="350425"/>
            </a:xfrm>
            <a:custGeom>
              <a:avLst/>
              <a:gdLst>
                <a:gd name="connsiteX0" fmla="*/ 259601 w 261013"/>
                <a:gd name="connsiteY0" fmla="*/ 0 h 350425"/>
                <a:gd name="connsiteX1" fmla="*/ 16869 w 261013"/>
                <a:gd name="connsiteY1" fmla="*/ 267411 h 350425"/>
                <a:gd name="connsiteX2" fmla="*/ 220182 w 261013"/>
                <a:gd name="connsiteY2" fmla="*/ 249095 h 350425"/>
                <a:gd name="connsiteX3" fmla="*/ 259601 w 261013"/>
                <a:gd name="connsiteY3" fmla="*/ 0 h 35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013" h="350425">
                  <a:moveTo>
                    <a:pt x="259601" y="0"/>
                  </a:moveTo>
                  <a:cubicBezTo>
                    <a:pt x="259601" y="0"/>
                    <a:pt x="97468" y="122714"/>
                    <a:pt x="16869" y="267411"/>
                  </a:cubicBezTo>
                  <a:cubicBezTo>
                    <a:pt x="-63730" y="412108"/>
                    <a:pt x="167840" y="342420"/>
                    <a:pt x="220182" y="249095"/>
                  </a:cubicBezTo>
                  <a:cubicBezTo>
                    <a:pt x="272525" y="155770"/>
                    <a:pt x="259601" y="0"/>
                    <a:pt x="259601" y="0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04F483-932E-4821-B870-1B4043DC37A7}"/>
                </a:ext>
              </a:extLst>
            </p:cNvPr>
            <p:cNvSpPr/>
            <p:nvPr/>
          </p:nvSpPr>
          <p:spPr>
            <a:xfrm>
              <a:off x="7163832" y="4119001"/>
              <a:ext cx="435755" cy="653078"/>
            </a:xfrm>
            <a:custGeom>
              <a:avLst/>
              <a:gdLst>
                <a:gd name="connsiteX0" fmla="*/ 435749 w 435755"/>
                <a:gd name="connsiteY0" fmla="*/ 0 h 653078"/>
                <a:gd name="connsiteX1" fmla="*/ 290513 w 435755"/>
                <a:gd name="connsiteY1" fmla="*/ 448777 h 653078"/>
                <a:gd name="connsiteX2" fmla="*/ 4 w 435755"/>
                <a:gd name="connsiteY2" fmla="*/ 653078 h 653078"/>
                <a:gd name="connsiteX3" fmla="*/ 102676 w 435755"/>
                <a:gd name="connsiteY3" fmla="*/ 327051 h 653078"/>
                <a:gd name="connsiteX4" fmla="*/ 435749 w 435755"/>
                <a:gd name="connsiteY4" fmla="*/ 0 h 65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755" h="653078">
                  <a:moveTo>
                    <a:pt x="435749" y="0"/>
                  </a:moveTo>
                  <a:cubicBezTo>
                    <a:pt x="435749" y="0"/>
                    <a:pt x="439128" y="259359"/>
                    <a:pt x="290513" y="448777"/>
                  </a:cubicBezTo>
                  <a:cubicBezTo>
                    <a:pt x="141897" y="638195"/>
                    <a:pt x="4" y="653078"/>
                    <a:pt x="4" y="653078"/>
                  </a:cubicBezTo>
                  <a:cubicBezTo>
                    <a:pt x="4" y="653078"/>
                    <a:pt x="-2243" y="472000"/>
                    <a:pt x="102676" y="327051"/>
                  </a:cubicBezTo>
                  <a:cubicBezTo>
                    <a:pt x="207595" y="182103"/>
                    <a:pt x="435749" y="0"/>
                    <a:pt x="43574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0E11D7-86C7-473B-B462-CF300BFD1B5D}"/>
                </a:ext>
              </a:extLst>
            </p:cNvPr>
            <p:cNvSpPr/>
            <p:nvPr/>
          </p:nvSpPr>
          <p:spPr>
            <a:xfrm>
              <a:off x="9018584" y="4238793"/>
              <a:ext cx="1502668" cy="1423398"/>
            </a:xfrm>
            <a:custGeom>
              <a:avLst/>
              <a:gdLst>
                <a:gd name="connsiteX0" fmla="*/ 0 w 1502668"/>
                <a:gd name="connsiteY0" fmla="*/ 1423399 h 1423398"/>
                <a:gd name="connsiteX1" fmla="*/ 868111 w 1502668"/>
                <a:gd name="connsiteY1" fmla="*/ 701782 h 1423398"/>
                <a:gd name="connsiteX2" fmla="*/ 1502406 w 1502668"/>
                <a:gd name="connsiteY2" fmla="*/ 154 h 1423398"/>
                <a:gd name="connsiteX3" fmla="*/ 751329 w 1502668"/>
                <a:gd name="connsiteY3" fmla="*/ 507780 h 1423398"/>
                <a:gd name="connsiteX4" fmla="*/ 0 w 1502668"/>
                <a:gd name="connsiteY4" fmla="*/ 1423399 h 142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668" h="1423398">
                  <a:moveTo>
                    <a:pt x="0" y="1423399"/>
                  </a:moveTo>
                  <a:cubicBezTo>
                    <a:pt x="0" y="1423399"/>
                    <a:pt x="427836" y="1141518"/>
                    <a:pt x="868111" y="701782"/>
                  </a:cubicBezTo>
                  <a:cubicBezTo>
                    <a:pt x="1308386" y="262047"/>
                    <a:pt x="1511016" y="-7377"/>
                    <a:pt x="1502406" y="154"/>
                  </a:cubicBezTo>
                  <a:cubicBezTo>
                    <a:pt x="1493796" y="7685"/>
                    <a:pt x="1218728" y="220309"/>
                    <a:pt x="751329" y="507780"/>
                  </a:cubicBezTo>
                  <a:cubicBezTo>
                    <a:pt x="283930" y="795251"/>
                    <a:pt x="71162" y="920644"/>
                    <a:pt x="0" y="142339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8E763-B178-4D96-A60F-DDD8A5D14895}"/>
                </a:ext>
              </a:extLst>
            </p:cNvPr>
            <p:cNvSpPr/>
            <p:nvPr/>
          </p:nvSpPr>
          <p:spPr>
            <a:xfrm>
              <a:off x="10586544" y="3739569"/>
              <a:ext cx="344371" cy="157623"/>
            </a:xfrm>
            <a:custGeom>
              <a:avLst/>
              <a:gdLst>
                <a:gd name="connsiteX0" fmla="*/ 183954 w 344371"/>
                <a:gd name="connsiteY0" fmla="*/ 8954 h 157623"/>
                <a:gd name="connsiteX1" fmla="*/ 319502 w 344371"/>
                <a:gd name="connsiteY1" fmla="*/ 11560 h 157623"/>
                <a:gd name="connsiteX2" fmla="*/ 195620 w 344371"/>
                <a:gd name="connsiteY2" fmla="*/ 104149 h 157623"/>
                <a:gd name="connsiteX3" fmla="*/ 0 w 344371"/>
                <a:gd name="connsiteY3" fmla="*/ 157624 h 157623"/>
                <a:gd name="connsiteX4" fmla="*/ 183954 w 344371"/>
                <a:gd name="connsiteY4" fmla="*/ 8954 h 1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71" h="157623">
                  <a:moveTo>
                    <a:pt x="183954" y="8954"/>
                  </a:moveTo>
                  <a:cubicBezTo>
                    <a:pt x="187783" y="8954"/>
                    <a:pt x="270287" y="-12831"/>
                    <a:pt x="319502" y="11560"/>
                  </a:cubicBezTo>
                  <a:cubicBezTo>
                    <a:pt x="368717" y="35952"/>
                    <a:pt x="353402" y="67642"/>
                    <a:pt x="195620" y="104149"/>
                  </a:cubicBezTo>
                  <a:cubicBezTo>
                    <a:pt x="37819" y="140655"/>
                    <a:pt x="0" y="157624"/>
                    <a:pt x="0" y="157624"/>
                  </a:cubicBezTo>
                  <a:lnTo>
                    <a:pt x="183954" y="8954"/>
                  </a:ln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A0603B-D8A4-48D1-A4D4-228ACD4FAB89}"/>
                </a:ext>
              </a:extLst>
            </p:cNvPr>
            <p:cNvSpPr/>
            <p:nvPr/>
          </p:nvSpPr>
          <p:spPr>
            <a:xfrm>
              <a:off x="7591276" y="4117090"/>
              <a:ext cx="1848295" cy="630678"/>
            </a:xfrm>
            <a:custGeom>
              <a:avLst/>
              <a:gdLst>
                <a:gd name="connsiteX0" fmla="*/ 1848295 w 1848295"/>
                <a:gd name="connsiteY0" fmla="*/ 289796 h 630678"/>
                <a:gd name="connsiteX1" fmla="*/ 1759176 w 1848295"/>
                <a:gd name="connsiteY1" fmla="*/ 400844 h 630678"/>
                <a:gd name="connsiteX2" fmla="*/ 932155 w 1848295"/>
                <a:gd name="connsiteY2" fmla="*/ 618501 h 630678"/>
                <a:gd name="connsiteX3" fmla="*/ 363900 w 1848295"/>
                <a:gd name="connsiteY3" fmla="*/ 299466 h 630678"/>
                <a:gd name="connsiteX4" fmla="*/ 8250 w 1848295"/>
                <a:gd name="connsiteY4" fmla="*/ 18412 h 630678"/>
                <a:gd name="connsiteX5" fmla="*/ 4889 w 1848295"/>
                <a:gd name="connsiteY5" fmla="*/ 15590 h 630678"/>
                <a:gd name="connsiteX6" fmla="*/ 0 w 1848295"/>
                <a:gd name="connsiteY6" fmla="*/ 11474 h 630678"/>
                <a:gd name="connsiteX7" fmla="*/ 30719 w 1848295"/>
                <a:gd name="connsiteY7" fmla="*/ 4140 h 630678"/>
                <a:gd name="connsiteX8" fmla="*/ 784942 w 1848295"/>
                <a:gd name="connsiteY8" fmla="*/ 539034 h 630678"/>
                <a:gd name="connsiteX9" fmla="*/ 1848295 w 1848295"/>
                <a:gd name="connsiteY9" fmla="*/ 289796 h 63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8295" h="630678">
                  <a:moveTo>
                    <a:pt x="1848295" y="289796"/>
                  </a:moveTo>
                  <a:lnTo>
                    <a:pt x="1759176" y="400844"/>
                  </a:lnTo>
                  <a:cubicBezTo>
                    <a:pt x="1759176" y="400844"/>
                    <a:pt x="1226439" y="563678"/>
                    <a:pt x="932155" y="618501"/>
                  </a:cubicBezTo>
                  <a:cubicBezTo>
                    <a:pt x="637890" y="673342"/>
                    <a:pt x="673408" y="538747"/>
                    <a:pt x="363900" y="299466"/>
                  </a:cubicBezTo>
                  <a:cubicBezTo>
                    <a:pt x="134937" y="122432"/>
                    <a:pt x="41414" y="46147"/>
                    <a:pt x="8250" y="18412"/>
                  </a:cubicBezTo>
                  <a:cubicBezTo>
                    <a:pt x="7046" y="17406"/>
                    <a:pt x="5932" y="16471"/>
                    <a:pt x="4889" y="15590"/>
                  </a:cubicBezTo>
                  <a:cubicBezTo>
                    <a:pt x="3020" y="14044"/>
                    <a:pt x="1402" y="12660"/>
                    <a:pt x="0" y="11474"/>
                  </a:cubicBezTo>
                  <a:cubicBezTo>
                    <a:pt x="6058" y="2882"/>
                    <a:pt x="16231" y="-5135"/>
                    <a:pt x="30719" y="4140"/>
                  </a:cubicBezTo>
                  <a:cubicBezTo>
                    <a:pt x="56117" y="20425"/>
                    <a:pt x="643606" y="465248"/>
                    <a:pt x="784942" y="539034"/>
                  </a:cubicBezTo>
                  <a:cubicBezTo>
                    <a:pt x="916338" y="607626"/>
                    <a:pt x="1733760" y="329358"/>
                    <a:pt x="1848295" y="2897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CBB2E9-B2D9-4764-9235-D4D696EB9CC8}"/>
                </a:ext>
              </a:extLst>
            </p:cNvPr>
            <p:cNvSpPr/>
            <p:nvPr/>
          </p:nvSpPr>
          <p:spPr>
            <a:xfrm>
              <a:off x="9793801" y="3792363"/>
              <a:ext cx="1173575" cy="689064"/>
            </a:xfrm>
            <a:custGeom>
              <a:avLst/>
              <a:gdLst>
                <a:gd name="connsiteX0" fmla="*/ 480538 w 1173575"/>
                <a:gd name="connsiteY0" fmla="*/ 166321 h 689064"/>
                <a:gd name="connsiteX1" fmla="*/ 810915 w 1173575"/>
                <a:gd name="connsiteY1" fmla="*/ 77741 h 689064"/>
                <a:gd name="connsiteX2" fmla="*/ 1173575 w 1173575"/>
                <a:gd name="connsiteY2" fmla="*/ 0 h 689064"/>
                <a:gd name="connsiteX3" fmla="*/ 779046 w 1173575"/>
                <a:gd name="connsiteY3" fmla="*/ 166321 h 689064"/>
                <a:gd name="connsiteX4" fmla="*/ 92894 w 1173575"/>
                <a:gd name="connsiteY4" fmla="*/ 558423 h 689064"/>
                <a:gd name="connsiteX5" fmla="*/ 0 w 1173575"/>
                <a:gd name="connsiteY5" fmla="*/ 689064 h 689064"/>
                <a:gd name="connsiteX6" fmla="*/ 360413 w 1173575"/>
                <a:gd name="connsiteY6" fmla="*/ 245482 h 689064"/>
                <a:gd name="connsiteX7" fmla="*/ 480538 w 1173575"/>
                <a:gd name="connsiteY7" fmla="*/ 166321 h 68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575" h="689064">
                  <a:moveTo>
                    <a:pt x="480538" y="166321"/>
                  </a:moveTo>
                  <a:cubicBezTo>
                    <a:pt x="480538" y="166321"/>
                    <a:pt x="468981" y="97118"/>
                    <a:pt x="810915" y="77741"/>
                  </a:cubicBezTo>
                  <a:cubicBezTo>
                    <a:pt x="1152832" y="58364"/>
                    <a:pt x="1173575" y="0"/>
                    <a:pt x="1173575" y="0"/>
                  </a:cubicBezTo>
                  <a:cubicBezTo>
                    <a:pt x="1173575" y="0"/>
                    <a:pt x="1128387" y="73283"/>
                    <a:pt x="779046" y="166321"/>
                  </a:cubicBezTo>
                  <a:cubicBezTo>
                    <a:pt x="429706" y="259358"/>
                    <a:pt x="185806" y="427800"/>
                    <a:pt x="92894" y="558423"/>
                  </a:cubicBezTo>
                  <a:cubicBezTo>
                    <a:pt x="-18" y="689046"/>
                    <a:pt x="0" y="689064"/>
                    <a:pt x="0" y="689064"/>
                  </a:cubicBezTo>
                  <a:cubicBezTo>
                    <a:pt x="0" y="689064"/>
                    <a:pt x="217172" y="312492"/>
                    <a:pt x="360413" y="245482"/>
                  </a:cubicBezTo>
                  <a:cubicBezTo>
                    <a:pt x="503636" y="178490"/>
                    <a:pt x="480538" y="166321"/>
                    <a:pt x="480538" y="16632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30B1F5-37A7-4072-B15D-53F88BB1BC02}"/>
                </a:ext>
              </a:extLst>
            </p:cNvPr>
            <p:cNvSpPr/>
            <p:nvPr/>
          </p:nvSpPr>
          <p:spPr>
            <a:xfrm>
              <a:off x="8673068" y="4481409"/>
              <a:ext cx="1989293" cy="1571182"/>
            </a:xfrm>
            <a:custGeom>
              <a:avLst/>
              <a:gdLst>
                <a:gd name="connsiteX0" fmla="*/ 1473740 w 1989293"/>
                <a:gd name="connsiteY0" fmla="*/ 236818 h 1571182"/>
                <a:gd name="connsiteX1" fmla="*/ 1770180 w 1989293"/>
                <a:gd name="connsiteY1" fmla="*/ 41701 h 1571182"/>
                <a:gd name="connsiteX2" fmla="*/ 1989293 w 1989293"/>
                <a:gd name="connsiteY2" fmla="*/ 0 h 1571182"/>
                <a:gd name="connsiteX3" fmla="*/ 1542494 w 1989293"/>
                <a:gd name="connsiteY3" fmla="*/ 266351 h 1571182"/>
                <a:gd name="connsiteX4" fmla="*/ 147 w 1989293"/>
                <a:gd name="connsiteY4" fmla="*/ 1571142 h 1571182"/>
                <a:gd name="connsiteX5" fmla="*/ 1473740 w 1989293"/>
                <a:gd name="connsiteY5" fmla="*/ 236818 h 157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9293" h="1571182">
                  <a:moveTo>
                    <a:pt x="1473740" y="236818"/>
                  </a:moveTo>
                  <a:cubicBezTo>
                    <a:pt x="1473740" y="236818"/>
                    <a:pt x="1606915" y="71773"/>
                    <a:pt x="1770180" y="41701"/>
                  </a:cubicBezTo>
                  <a:cubicBezTo>
                    <a:pt x="1933446" y="11630"/>
                    <a:pt x="1989293" y="0"/>
                    <a:pt x="1989293" y="0"/>
                  </a:cubicBezTo>
                  <a:cubicBezTo>
                    <a:pt x="1989293" y="0"/>
                    <a:pt x="1770180" y="31330"/>
                    <a:pt x="1542494" y="266351"/>
                  </a:cubicBezTo>
                  <a:cubicBezTo>
                    <a:pt x="1314807" y="501371"/>
                    <a:pt x="17331" y="1562550"/>
                    <a:pt x="147" y="1571142"/>
                  </a:cubicBezTo>
                  <a:cubicBezTo>
                    <a:pt x="-17037" y="1579734"/>
                    <a:pt x="1473740" y="236818"/>
                    <a:pt x="1473740" y="23681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9F7BD0-A853-4294-B17B-AC6348DD9826}"/>
                </a:ext>
              </a:extLst>
            </p:cNvPr>
            <p:cNvSpPr/>
            <p:nvPr/>
          </p:nvSpPr>
          <p:spPr>
            <a:xfrm>
              <a:off x="7281229" y="5478396"/>
              <a:ext cx="1211537" cy="526916"/>
            </a:xfrm>
            <a:custGeom>
              <a:avLst/>
              <a:gdLst>
                <a:gd name="connsiteX0" fmla="*/ 230096 w 1211537"/>
                <a:gd name="connsiteY0" fmla="*/ 183 h 526916"/>
                <a:gd name="connsiteX1" fmla="*/ 1211538 w 1211537"/>
                <a:gd name="connsiteY1" fmla="*/ 526917 h 526916"/>
                <a:gd name="connsiteX2" fmla="*/ 230383 w 1211537"/>
                <a:gd name="connsiteY2" fmla="*/ 94155 h 526916"/>
                <a:gd name="connsiteX3" fmla="*/ 0 w 1211537"/>
                <a:gd name="connsiteY3" fmla="*/ 183796 h 526916"/>
                <a:gd name="connsiteX4" fmla="*/ 230096 w 1211537"/>
                <a:gd name="connsiteY4" fmla="*/ 183 h 52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37" h="526916">
                  <a:moveTo>
                    <a:pt x="230096" y="183"/>
                  </a:moveTo>
                  <a:lnTo>
                    <a:pt x="1211538" y="526917"/>
                  </a:lnTo>
                  <a:cubicBezTo>
                    <a:pt x="1211538" y="526917"/>
                    <a:pt x="410239" y="125144"/>
                    <a:pt x="230383" y="94155"/>
                  </a:cubicBezTo>
                  <a:cubicBezTo>
                    <a:pt x="50527" y="63149"/>
                    <a:pt x="0" y="183796"/>
                    <a:pt x="0" y="183796"/>
                  </a:cubicBezTo>
                  <a:cubicBezTo>
                    <a:pt x="0" y="183796"/>
                    <a:pt x="64943" y="-6719"/>
                    <a:pt x="230096" y="18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D382ED-6BD3-4596-B0BE-21007A240B3F}"/>
                </a:ext>
              </a:extLst>
            </p:cNvPr>
            <p:cNvSpPr/>
            <p:nvPr/>
          </p:nvSpPr>
          <p:spPr>
            <a:xfrm>
              <a:off x="9190207" y="4184721"/>
              <a:ext cx="819183" cy="1067016"/>
            </a:xfrm>
            <a:custGeom>
              <a:avLst/>
              <a:gdLst>
                <a:gd name="connsiteX0" fmla="*/ 819184 w 819183"/>
                <a:gd name="connsiteY0" fmla="*/ 21710 h 1067016"/>
                <a:gd name="connsiteX1" fmla="*/ 482120 w 819183"/>
                <a:gd name="connsiteY1" fmla="*/ 374 h 1067016"/>
                <a:gd name="connsiteX2" fmla="*/ 0 w 819183"/>
                <a:gd name="connsiteY2" fmla="*/ 1067016 h 1067016"/>
                <a:gd name="connsiteX3" fmla="*/ 797722 w 819183"/>
                <a:gd name="connsiteY3" fmla="*/ 35101 h 106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83" h="1067016">
                  <a:moveTo>
                    <a:pt x="819184" y="21710"/>
                  </a:moveTo>
                  <a:cubicBezTo>
                    <a:pt x="819184" y="21710"/>
                    <a:pt x="584523" y="23849"/>
                    <a:pt x="482120" y="374"/>
                  </a:cubicBezTo>
                  <a:cubicBezTo>
                    <a:pt x="379718" y="-23101"/>
                    <a:pt x="0" y="1067016"/>
                    <a:pt x="0" y="1067016"/>
                  </a:cubicBezTo>
                  <a:lnTo>
                    <a:pt x="797722" y="35101"/>
                  </a:lnTo>
                </a:path>
              </a:pathLst>
            </a:custGeom>
            <a:solidFill>
              <a:srgbClr val="8AD2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54BBF2-8F6C-4CAE-9ADC-D6059BC0DE25}"/>
                </a:ext>
              </a:extLst>
            </p:cNvPr>
            <p:cNvSpPr/>
            <p:nvPr/>
          </p:nvSpPr>
          <p:spPr>
            <a:xfrm>
              <a:off x="9754814" y="2721154"/>
              <a:ext cx="1089650" cy="1517757"/>
            </a:xfrm>
            <a:custGeom>
              <a:avLst/>
              <a:gdLst>
                <a:gd name="connsiteX0" fmla="*/ 1047680 w 1089650"/>
                <a:gd name="connsiteY0" fmla="*/ 1090694 h 1517757"/>
                <a:gd name="connsiteX1" fmla="*/ 657069 w 1089650"/>
                <a:gd name="connsiteY1" fmla="*/ 1238537 h 1517757"/>
                <a:gd name="connsiteX2" fmla="*/ 219041 w 1089650"/>
                <a:gd name="connsiteY2" fmla="*/ 1517758 h 1517757"/>
                <a:gd name="connsiteX3" fmla="*/ 237285 w 1089650"/>
                <a:gd name="connsiteY3" fmla="*/ 1209328 h 1517757"/>
                <a:gd name="connsiteX4" fmla="*/ 223535 w 1089650"/>
                <a:gd name="connsiteY4" fmla="*/ 1116434 h 1517757"/>
                <a:gd name="connsiteX5" fmla="*/ 105854 w 1089650"/>
                <a:gd name="connsiteY5" fmla="*/ 782229 h 1517757"/>
                <a:gd name="connsiteX6" fmla="*/ 0 w 1089650"/>
                <a:gd name="connsiteY6" fmla="*/ 773097 h 1517757"/>
                <a:gd name="connsiteX7" fmla="*/ 788896 w 1089650"/>
                <a:gd name="connsiteY7" fmla="*/ 11667 h 1517757"/>
                <a:gd name="connsiteX8" fmla="*/ 795799 w 1089650"/>
                <a:gd name="connsiteY8" fmla="*/ 8342 h 1517757"/>
                <a:gd name="connsiteX9" fmla="*/ 863833 w 1089650"/>
                <a:gd name="connsiteY9" fmla="*/ 6562 h 1517757"/>
                <a:gd name="connsiteX10" fmla="*/ 1035277 w 1089650"/>
                <a:gd name="connsiteY10" fmla="*/ 302463 h 1517757"/>
                <a:gd name="connsiteX11" fmla="*/ 1089651 w 1089650"/>
                <a:gd name="connsiteY11" fmla="*/ 526699 h 1517757"/>
                <a:gd name="connsiteX12" fmla="*/ 1033066 w 1089650"/>
                <a:gd name="connsiteY12" fmla="*/ 680024 h 1517757"/>
                <a:gd name="connsiteX13" fmla="*/ 1047680 w 1089650"/>
                <a:gd name="connsiteY13" fmla="*/ 1090694 h 151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9650" h="1517757">
                  <a:moveTo>
                    <a:pt x="1047680" y="1090694"/>
                  </a:moveTo>
                  <a:cubicBezTo>
                    <a:pt x="1056793" y="1141797"/>
                    <a:pt x="965535" y="1132666"/>
                    <a:pt x="657069" y="1238537"/>
                  </a:cubicBezTo>
                  <a:cubicBezTo>
                    <a:pt x="351030" y="1343564"/>
                    <a:pt x="221054" y="1515079"/>
                    <a:pt x="219041" y="1517758"/>
                  </a:cubicBezTo>
                  <a:cubicBezTo>
                    <a:pt x="219580" y="1515007"/>
                    <a:pt x="248124" y="1370221"/>
                    <a:pt x="237285" y="1209328"/>
                  </a:cubicBezTo>
                  <a:cubicBezTo>
                    <a:pt x="235362" y="1180730"/>
                    <a:pt x="230419" y="1149131"/>
                    <a:pt x="223535" y="1116434"/>
                  </a:cubicBezTo>
                  <a:cubicBezTo>
                    <a:pt x="191342" y="963487"/>
                    <a:pt x="116387" y="786741"/>
                    <a:pt x="105854" y="782229"/>
                  </a:cubicBezTo>
                  <a:cubicBezTo>
                    <a:pt x="93092" y="776746"/>
                    <a:pt x="0" y="773097"/>
                    <a:pt x="0" y="773097"/>
                  </a:cubicBezTo>
                  <a:cubicBezTo>
                    <a:pt x="0" y="773097"/>
                    <a:pt x="593384" y="110223"/>
                    <a:pt x="788896" y="11667"/>
                  </a:cubicBezTo>
                  <a:cubicBezTo>
                    <a:pt x="791251" y="10481"/>
                    <a:pt x="793552" y="9366"/>
                    <a:pt x="795799" y="8342"/>
                  </a:cubicBezTo>
                  <a:cubicBezTo>
                    <a:pt x="819831" y="-2623"/>
                    <a:pt x="842533" y="-2317"/>
                    <a:pt x="863833" y="6562"/>
                  </a:cubicBezTo>
                  <a:cubicBezTo>
                    <a:pt x="939094" y="37946"/>
                    <a:pt x="996955" y="176334"/>
                    <a:pt x="1035277" y="302463"/>
                  </a:cubicBezTo>
                  <a:cubicBezTo>
                    <a:pt x="1070939" y="419893"/>
                    <a:pt x="1089651" y="526699"/>
                    <a:pt x="1089651" y="526699"/>
                  </a:cubicBezTo>
                  <a:cubicBezTo>
                    <a:pt x="1089651" y="526699"/>
                    <a:pt x="1084186" y="539479"/>
                    <a:pt x="1033066" y="680024"/>
                  </a:cubicBezTo>
                  <a:cubicBezTo>
                    <a:pt x="981964" y="820551"/>
                    <a:pt x="1038548" y="1039592"/>
                    <a:pt x="1047680" y="109069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4D9CA6-A3B0-4F4B-94AD-0255CDF0289C}"/>
                </a:ext>
              </a:extLst>
            </p:cNvPr>
            <p:cNvSpPr/>
            <p:nvPr/>
          </p:nvSpPr>
          <p:spPr>
            <a:xfrm>
              <a:off x="9754814" y="2727473"/>
              <a:ext cx="1163347" cy="1110114"/>
            </a:xfrm>
            <a:custGeom>
              <a:avLst/>
              <a:gdLst>
                <a:gd name="connsiteX0" fmla="*/ 1163348 w 1163347"/>
                <a:gd name="connsiteY0" fmla="*/ 137714 h 1110114"/>
                <a:gd name="connsiteX1" fmla="*/ 1035277 w 1163347"/>
                <a:gd name="connsiteY1" fmla="*/ 296144 h 1110114"/>
                <a:gd name="connsiteX2" fmla="*/ 602300 w 1163347"/>
                <a:gd name="connsiteY2" fmla="*/ 457126 h 1110114"/>
                <a:gd name="connsiteX3" fmla="*/ 223535 w 1163347"/>
                <a:gd name="connsiteY3" fmla="*/ 1110115 h 1110114"/>
                <a:gd name="connsiteX4" fmla="*/ 105854 w 1163347"/>
                <a:gd name="connsiteY4" fmla="*/ 775910 h 1110114"/>
                <a:gd name="connsiteX5" fmla="*/ 0 w 1163347"/>
                <a:gd name="connsiteY5" fmla="*/ 766778 h 1110114"/>
                <a:gd name="connsiteX6" fmla="*/ 788896 w 1163347"/>
                <a:gd name="connsiteY6" fmla="*/ 5348 h 1110114"/>
                <a:gd name="connsiteX7" fmla="*/ 863833 w 1163347"/>
                <a:gd name="connsiteY7" fmla="*/ 243 h 1110114"/>
                <a:gd name="connsiteX8" fmla="*/ 1163348 w 1163347"/>
                <a:gd name="connsiteY8" fmla="*/ 137714 h 11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347" h="1110114">
                  <a:moveTo>
                    <a:pt x="1163348" y="137714"/>
                  </a:moveTo>
                  <a:cubicBezTo>
                    <a:pt x="1163348" y="137714"/>
                    <a:pt x="1156391" y="183586"/>
                    <a:pt x="1035277" y="296144"/>
                  </a:cubicBezTo>
                  <a:cubicBezTo>
                    <a:pt x="960574" y="365563"/>
                    <a:pt x="789076" y="332058"/>
                    <a:pt x="602300" y="457126"/>
                  </a:cubicBezTo>
                  <a:cubicBezTo>
                    <a:pt x="325146" y="642716"/>
                    <a:pt x="267591" y="971296"/>
                    <a:pt x="223535" y="1110115"/>
                  </a:cubicBezTo>
                  <a:cubicBezTo>
                    <a:pt x="191342" y="957167"/>
                    <a:pt x="116387" y="780421"/>
                    <a:pt x="105854" y="775910"/>
                  </a:cubicBezTo>
                  <a:cubicBezTo>
                    <a:pt x="93092" y="770427"/>
                    <a:pt x="0" y="766778"/>
                    <a:pt x="0" y="766778"/>
                  </a:cubicBezTo>
                  <a:cubicBezTo>
                    <a:pt x="0" y="766778"/>
                    <a:pt x="593384" y="103903"/>
                    <a:pt x="788896" y="5348"/>
                  </a:cubicBezTo>
                  <a:cubicBezTo>
                    <a:pt x="814708" y="836"/>
                    <a:pt x="839747" y="-638"/>
                    <a:pt x="863833" y="243"/>
                  </a:cubicBezTo>
                  <a:cubicBezTo>
                    <a:pt x="1039105" y="6624"/>
                    <a:pt x="1163348" y="137714"/>
                    <a:pt x="1163348" y="13771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E6A44C-DE2F-4228-B348-DB5352326292}"/>
                </a:ext>
              </a:extLst>
            </p:cNvPr>
            <p:cNvSpPr/>
            <p:nvPr/>
          </p:nvSpPr>
          <p:spPr>
            <a:xfrm>
              <a:off x="9256647" y="2357179"/>
              <a:ext cx="1536098" cy="1157866"/>
            </a:xfrm>
            <a:custGeom>
              <a:avLst/>
              <a:gdLst>
                <a:gd name="connsiteX0" fmla="*/ 108077 w 1536098"/>
                <a:gd name="connsiteY0" fmla="*/ 530549 h 1157866"/>
                <a:gd name="connsiteX1" fmla="*/ 158299 w 1536098"/>
                <a:gd name="connsiteY1" fmla="*/ 531807 h 1157866"/>
                <a:gd name="connsiteX2" fmla="*/ 199731 w 1536098"/>
                <a:gd name="connsiteY2" fmla="*/ 599590 h 1157866"/>
                <a:gd name="connsiteX3" fmla="*/ 188424 w 1536098"/>
                <a:gd name="connsiteY3" fmla="*/ 701273 h 1157866"/>
                <a:gd name="connsiteX4" fmla="*/ 208502 w 1536098"/>
                <a:gd name="connsiteY4" fmla="*/ 725126 h 1157866"/>
                <a:gd name="connsiteX5" fmla="*/ 167070 w 1536098"/>
                <a:gd name="connsiteY5" fmla="*/ 766558 h 1157866"/>
                <a:gd name="connsiteX6" fmla="*/ 200971 w 1536098"/>
                <a:gd name="connsiteY6" fmla="*/ 858193 h 1157866"/>
                <a:gd name="connsiteX7" fmla="*/ 217292 w 1536098"/>
                <a:gd name="connsiteY7" fmla="*/ 1104233 h 1157866"/>
                <a:gd name="connsiteX8" fmla="*/ 745787 w 1536098"/>
                <a:gd name="connsiteY8" fmla="*/ 1065317 h 1157866"/>
                <a:gd name="connsiteX9" fmla="*/ 1094768 w 1536098"/>
                <a:gd name="connsiteY9" fmla="*/ 669889 h 1157866"/>
                <a:gd name="connsiteX10" fmla="*/ 1075931 w 1536098"/>
                <a:gd name="connsiteY10" fmla="*/ 566948 h 1157866"/>
                <a:gd name="connsiteX11" fmla="*/ 1126152 w 1536098"/>
                <a:gd name="connsiteY11" fmla="*/ 653568 h 1157866"/>
                <a:gd name="connsiteX12" fmla="*/ 1327003 w 1536098"/>
                <a:gd name="connsiteY12" fmla="*/ 509213 h 1157866"/>
                <a:gd name="connsiteX13" fmla="*/ 1516565 w 1536098"/>
                <a:gd name="connsiteY13" fmla="*/ 271963 h 1157866"/>
                <a:gd name="connsiteX14" fmla="*/ 1535402 w 1536098"/>
                <a:gd name="connsiteY14" fmla="*/ 96223 h 1157866"/>
                <a:gd name="connsiteX15" fmla="*/ 477154 w 1536098"/>
                <a:gd name="connsiteY15" fmla="*/ 86176 h 1157866"/>
                <a:gd name="connsiteX16" fmla="*/ 120 w 1536098"/>
                <a:gd name="connsiteY16" fmla="*/ 443946 h 1157866"/>
                <a:gd name="connsiteX17" fmla="*/ 108077 w 1536098"/>
                <a:gd name="connsiteY17" fmla="*/ 530549 h 11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098" h="1157866">
                  <a:moveTo>
                    <a:pt x="108077" y="530549"/>
                  </a:moveTo>
                  <a:cubicBezTo>
                    <a:pt x="108077" y="530549"/>
                    <a:pt x="126915" y="535564"/>
                    <a:pt x="158299" y="531807"/>
                  </a:cubicBezTo>
                  <a:cubicBezTo>
                    <a:pt x="189683" y="528050"/>
                    <a:pt x="216052" y="536822"/>
                    <a:pt x="199731" y="599590"/>
                  </a:cubicBezTo>
                  <a:cubicBezTo>
                    <a:pt x="183410" y="662358"/>
                    <a:pt x="173361" y="676163"/>
                    <a:pt x="188424" y="701273"/>
                  </a:cubicBezTo>
                  <a:cubicBezTo>
                    <a:pt x="203487" y="726384"/>
                    <a:pt x="208502" y="725126"/>
                    <a:pt x="208502" y="725126"/>
                  </a:cubicBezTo>
                  <a:cubicBezTo>
                    <a:pt x="208502" y="725126"/>
                    <a:pt x="172103" y="717594"/>
                    <a:pt x="167070" y="766558"/>
                  </a:cubicBezTo>
                  <a:cubicBezTo>
                    <a:pt x="162055" y="815521"/>
                    <a:pt x="208502" y="809248"/>
                    <a:pt x="200971" y="858193"/>
                  </a:cubicBezTo>
                  <a:cubicBezTo>
                    <a:pt x="193439" y="907157"/>
                    <a:pt x="145734" y="1016372"/>
                    <a:pt x="217292" y="1104233"/>
                  </a:cubicBezTo>
                  <a:cubicBezTo>
                    <a:pt x="288850" y="1192111"/>
                    <a:pt x="546195" y="1167000"/>
                    <a:pt x="745787" y="1065317"/>
                  </a:cubicBezTo>
                  <a:cubicBezTo>
                    <a:pt x="945379" y="963633"/>
                    <a:pt x="1111089" y="702532"/>
                    <a:pt x="1094768" y="669889"/>
                  </a:cubicBezTo>
                  <a:cubicBezTo>
                    <a:pt x="1078447" y="637247"/>
                    <a:pt x="1075931" y="566948"/>
                    <a:pt x="1075931" y="566948"/>
                  </a:cubicBezTo>
                  <a:cubicBezTo>
                    <a:pt x="1075931" y="566948"/>
                    <a:pt x="1062126" y="651052"/>
                    <a:pt x="1126152" y="653568"/>
                  </a:cubicBezTo>
                  <a:cubicBezTo>
                    <a:pt x="1190178" y="656085"/>
                    <a:pt x="1315714" y="517984"/>
                    <a:pt x="1327003" y="509213"/>
                  </a:cubicBezTo>
                  <a:cubicBezTo>
                    <a:pt x="1338309" y="500423"/>
                    <a:pt x="1491454" y="423850"/>
                    <a:pt x="1516565" y="271963"/>
                  </a:cubicBezTo>
                  <a:cubicBezTo>
                    <a:pt x="1541676" y="120076"/>
                    <a:pt x="1535402" y="96223"/>
                    <a:pt x="1535402" y="96223"/>
                  </a:cubicBezTo>
                  <a:cubicBezTo>
                    <a:pt x="1535402" y="96223"/>
                    <a:pt x="720694" y="-113417"/>
                    <a:pt x="477154" y="86176"/>
                  </a:cubicBezTo>
                  <a:cubicBezTo>
                    <a:pt x="233613" y="285768"/>
                    <a:pt x="-6153" y="392484"/>
                    <a:pt x="120" y="443946"/>
                  </a:cubicBezTo>
                  <a:cubicBezTo>
                    <a:pt x="6394" y="495390"/>
                    <a:pt x="108077" y="530549"/>
                    <a:pt x="108077" y="530549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638F52-DC87-4520-AA56-8244670693E8}"/>
                </a:ext>
              </a:extLst>
            </p:cNvPr>
            <p:cNvSpPr/>
            <p:nvPr/>
          </p:nvSpPr>
          <p:spPr>
            <a:xfrm>
              <a:off x="6263575" y="2440262"/>
              <a:ext cx="1336003" cy="2177971"/>
            </a:xfrm>
            <a:custGeom>
              <a:avLst/>
              <a:gdLst>
                <a:gd name="connsiteX0" fmla="*/ 1334927 w 1336003"/>
                <a:gd name="connsiteY0" fmla="*/ 1684078 h 2177971"/>
                <a:gd name="connsiteX1" fmla="*/ 856384 w 1336003"/>
                <a:gd name="connsiteY1" fmla="*/ 1113576 h 2177971"/>
                <a:gd name="connsiteX2" fmla="*/ 718427 w 1336003"/>
                <a:gd name="connsiteY2" fmla="*/ 645225 h 2177971"/>
                <a:gd name="connsiteX3" fmla="*/ 537906 w 1336003"/>
                <a:gd name="connsiteY3" fmla="*/ 377850 h 2177971"/>
                <a:gd name="connsiteX4" fmla="*/ 273946 w 1336003"/>
                <a:gd name="connsiteY4" fmla="*/ 50888 h 2177971"/>
                <a:gd name="connsiteX5" fmla="*/ 181987 w 1336003"/>
                <a:gd name="connsiteY5" fmla="*/ 108785 h 2177971"/>
                <a:gd name="connsiteX6" fmla="*/ 382945 w 1336003"/>
                <a:gd name="connsiteY6" fmla="*/ 447682 h 2177971"/>
                <a:gd name="connsiteX7" fmla="*/ 453101 w 1336003"/>
                <a:gd name="connsiteY7" fmla="*/ 595794 h 2177971"/>
                <a:gd name="connsiteX8" fmla="*/ 459554 w 1336003"/>
                <a:gd name="connsiteY8" fmla="*/ 611144 h 2177971"/>
                <a:gd name="connsiteX9" fmla="*/ 449057 w 1336003"/>
                <a:gd name="connsiteY9" fmla="*/ 605914 h 2177971"/>
                <a:gd name="connsiteX10" fmla="*/ 448320 w 1336003"/>
                <a:gd name="connsiteY10" fmla="*/ 605554 h 2177971"/>
                <a:gd name="connsiteX11" fmla="*/ 239884 w 1336003"/>
                <a:gd name="connsiteY11" fmla="*/ 560078 h 2177971"/>
                <a:gd name="connsiteX12" fmla="*/ 101945 w 1336003"/>
                <a:gd name="connsiteY12" fmla="*/ 713367 h 2177971"/>
                <a:gd name="connsiteX13" fmla="*/ 4863 w 1336003"/>
                <a:gd name="connsiteY13" fmla="*/ 735494 h 2177971"/>
                <a:gd name="connsiteX14" fmla="*/ 52550 w 1336003"/>
                <a:gd name="connsiteY14" fmla="*/ 834266 h 2177971"/>
                <a:gd name="connsiteX15" fmla="*/ 4971 w 1336003"/>
                <a:gd name="connsiteY15" fmla="*/ 895991 h 2177971"/>
                <a:gd name="connsiteX16" fmla="*/ 4863 w 1336003"/>
                <a:gd name="connsiteY16" fmla="*/ 907513 h 2177971"/>
                <a:gd name="connsiteX17" fmla="*/ 118967 w 1336003"/>
                <a:gd name="connsiteY17" fmla="*/ 916015 h 2177971"/>
                <a:gd name="connsiteX18" fmla="*/ 120136 w 1336003"/>
                <a:gd name="connsiteY18" fmla="*/ 917381 h 2177971"/>
                <a:gd name="connsiteX19" fmla="*/ 413592 w 1336003"/>
                <a:gd name="connsiteY19" fmla="*/ 1249807 h 2177971"/>
                <a:gd name="connsiteX20" fmla="*/ 660530 w 1336003"/>
                <a:gd name="connsiteY20" fmla="*/ 1409909 h 2177971"/>
                <a:gd name="connsiteX21" fmla="*/ 1091404 w 1336003"/>
                <a:gd name="connsiteY21" fmla="*/ 2177972 h 2177971"/>
                <a:gd name="connsiteX22" fmla="*/ 1302572 w 1336003"/>
                <a:gd name="connsiteY22" fmla="*/ 1861202 h 2177971"/>
                <a:gd name="connsiteX23" fmla="*/ 1334927 w 1336003"/>
                <a:gd name="connsiteY23" fmla="*/ 1684078 h 2177971"/>
                <a:gd name="connsiteX24" fmla="*/ 388050 w 1336003"/>
                <a:gd name="connsiteY24" fmla="*/ 941557 h 2177971"/>
                <a:gd name="connsiteX25" fmla="*/ 279051 w 1336003"/>
                <a:gd name="connsiteY25" fmla="*/ 841078 h 2177971"/>
                <a:gd name="connsiteX26" fmla="*/ 279536 w 1336003"/>
                <a:gd name="connsiteY26" fmla="*/ 841114 h 2177971"/>
                <a:gd name="connsiteX27" fmla="*/ 389758 w 1336003"/>
                <a:gd name="connsiteY27" fmla="*/ 853013 h 2177971"/>
                <a:gd name="connsiteX28" fmla="*/ 424683 w 1336003"/>
                <a:gd name="connsiteY28" fmla="*/ 866171 h 2177971"/>
                <a:gd name="connsiteX29" fmla="*/ 388050 w 1336003"/>
                <a:gd name="connsiteY29" fmla="*/ 941557 h 217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36003" h="2177971">
                  <a:moveTo>
                    <a:pt x="1334927" y="1684078"/>
                  </a:moveTo>
                  <a:cubicBezTo>
                    <a:pt x="1334927" y="1684078"/>
                    <a:pt x="939823" y="1331557"/>
                    <a:pt x="856384" y="1113576"/>
                  </a:cubicBezTo>
                  <a:cubicBezTo>
                    <a:pt x="772927" y="895560"/>
                    <a:pt x="769529" y="720180"/>
                    <a:pt x="718427" y="645225"/>
                  </a:cubicBezTo>
                  <a:cubicBezTo>
                    <a:pt x="667343" y="570306"/>
                    <a:pt x="611135" y="502181"/>
                    <a:pt x="537906" y="377850"/>
                  </a:cubicBezTo>
                  <a:cubicBezTo>
                    <a:pt x="464677" y="253536"/>
                    <a:pt x="355695" y="156472"/>
                    <a:pt x="273946" y="50888"/>
                  </a:cubicBezTo>
                  <a:cubicBezTo>
                    <a:pt x="192197" y="-54714"/>
                    <a:pt x="144509" y="23638"/>
                    <a:pt x="181987" y="108785"/>
                  </a:cubicBezTo>
                  <a:cubicBezTo>
                    <a:pt x="219446" y="193913"/>
                    <a:pt x="319926" y="319935"/>
                    <a:pt x="382945" y="447682"/>
                  </a:cubicBezTo>
                  <a:cubicBezTo>
                    <a:pt x="424018" y="530941"/>
                    <a:pt x="444096" y="575123"/>
                    <a:pt x="453101" y="595794"/>
                  </a:cubicBezTo>
                  <a:cubicBezTo>
                    <a:pt x="457703" y="606345"/>
                    <a:pt x="459410" y="610767"/>
                    <a:pt x="459554" y="611144"/>
                  </a:cubicBezTo>
                  <a:cubicBezTo>
                    <a:pt x="459230" y="610983"/>
                    <a:pt x="455456" y="609023"/>
                    <a:pt x="449057" y="605914"/>
                  </a:cubicBezTo>
                  <a:cubicBezTo>
                    <a:pt x="448823" y="605788"/>
                    <a:pt x="448571" y="605680"/>
                    <a:pt x="448320" y="605554"/>
                  </a:cubicBezTo>
                  <a:cubicBezTo>
                    <a:pt x="409548" y="586681"/>
                    <a:pt x="281603" y="528442"/>
                    <a:pt x="239884" y="560078"/>
                  </a:cubicBezTo>
                  <a:cubicBezTo>
                    <a:pt x="190489" y="597555"/>
                    <a:pt x="101945" y="713367"/>
                    <a:pt x="101945" y="713367"/>
                  </a:cubicBezTo>
                  <a:cubicBezTo>
                    <a:pt x="101945" y="713367"/>
                    <a:pt x="28698" y="682702"/>
                    <a:pt x="4863" y="735494"/>
                  </a:cubicBezTo>
                  <a:cubicBezTo>
                    <a:pt x="-18971" y="788286"/>
                    <a:pt x="52550" y="834266"/>
                    <a:pt x="52550" y="834266"/>
                  </a:cubicBezTo>
                  <a:cubicBezTo>
                    <a:pt x="52550" y="834266"/>
                    <a:pt x="9752" y="861875"/>
                    <a:pt x="4971" y="895991"/>
                  </a:cubicBezTo>
                  <a:cubicBezTo>
                    <a:pt x="4414" y="899766"/>
                    <a:pt x="4360" y="903612"/>
                    <a:pt x="4863" y="907513"/>
                  </a:cubicBezTo>
                  <a:cubicBezTo>
                    <a:pt x="9968" y="946662"/>
                    <a:pt x="64468" y="960287"/>
                    <a:pt x="118967" y="916015"/>
                  </a:cubicBezTo>
                  <a:cubicBezTo>
                    <a:pt x="118967" y="916015"/>
                    <a:pt x="119363" y="916482"/>
                    <a:pt x="120136" y="917381"/>
                  </a:cubicBezTo>
                  <a:cubicBezTo>
                    <a:pt x="137158" y="937243"/>
                    <a:pt x="335384" y="1168327"/>
                    <a:pt x="413592" y="1249807"/>
                  </a:cubicBezTo>
                  <a:cubicBezTo>
                    <a:pt x="495342" y="1334954"/>
                    <a:pt x="566863" y="1309412"/>
                    <a:pt x="660530" y="1409909"/>
                  </a:cubicBezTo>
                  <a:cubicBezTo>
                    <a:pt x="754197" y="1510370"/>
                    <a:pt x="1091404" y="2177972"/>
                    <a:pt x="1091404" y="2177972"/>
                  </a:cubicBezTo>
                  <a:cubicBezTo>
                    <a:pt x="1091404" y="2177972"/>
                    <a:pt x="1260008" y="1978721"/>
                    <a:pt x="1302572" y="1861202"/>
                  </a:cubicBezTo>
                  <a:cubicBezTo>
                    <a:pt x="1345155" y="1743701"/>
                    <a:pt x="1334927" y="1684078"/>
                    <a:pt x="1334927" y="1684078"/>
                  </a:cubicBezTo>
                  <a:close/>
                  <a:moveTo>
                    <a:pt x="388050" y="941557"/>
                  </a:moveTo>
                  <a:cubicBezTo>
                    <a:pt x="343760" y="941557"/>
                    <a:pt x="279051" y="841078"/>
                    <a:pt x="279051" y="841078"/>
                  </a:cubicBezTo>
                  <a:cubicBezTo>
                    <a:pt x="279051" y="841078"/>
                    <a:pt x="279213" y="841096"/>
                    <a:pt x="279536" y="841114"/>
                  </a:cubicBezTo>
                  <a:cubicBezTo>
                    <a:pt x="283832" y="841581"/>
                    <a:pt x="316906" y="845086"/>
                    <a:pt x="389758" y="853013"/>
                  </a:cubicBezTo>
                  <a:cubicBezTo>
                    <a:pt x="405971" y="854775"/>
                    <a:pt x="417313" y="859592"/>
                    <a:pt x="424683" y="866171"/>
                  </a:cubicBezTo>
                  <a:cubicBezTo>
                    <a:pt x="452903" y="891228"/>
                    <a:pt x="423155" y="941557"/>
                    <a:pt x="388050" y="941557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4222AF4-2B65-4141-B125-59EFF74F15F1}"/>
                </a:ext>
              </a:extLst>
            </p:cNvPr>
            <p:cNvSpPr/>
            <p:nvPr/>
          </p:nvSpPr>
          <p:spPr>
            <a:xfrm>
              <a:off x="6268092" y="3287865"/>
              <a:ext cx="119501" cy="95985"/>
            </a:xfrm>
            <a:custGeom>
              <a:avLst/>
              <a:gdLst>
                <a:gd name="connsiteX0" fmla="*/ 119501 w 119501"/>
                <a:gd name="connsiteY0" fmla="*/ 65716 h 95985"/>
                <a:gd name="connsiteX1" fmla="*/ 115619 w 119501"/>
                <a:gd name="connsiteY1" fmla="*/ 69778 h 95985"/>
                <a:gd name="connsiteX2" fmla="*/ 114450 w 119501"/>
                <a:gd name="connsiteY2" fmla="*/ 68412 h 95985"/>
                <a:gd name="connsiteX3" fmla="*/ 346 w 119501"/>
                <a:gd name="connsiteY3" fmla="*/ 59910 h 95985"/>
                <a:gd name="connsiteX4" fmla="*/ 454 w 119501"/>
                <a:gd name="connsiteY4" fmla="*/ 48388 h 95985"/>
                <a:gd name="connsiteX5" fmla="*/ 20064 w 119501"/>
                <a:gd name="connsiteY5" fmla="*/ 43715 h 95985"/>
                <a:gd name="connsiteX6" fmla="*/ 68956 w 119501"/>
                <a:gd name="connsiteY6" fmla="*/ 0 h 95985"/>
                <a:gd name="connsiteX7" fmla="*/ 119501 w 119501"/>
                <a:gd name="connsiteY7" fmla="*/ 65716 h 9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01" h="95985">
                  <a:moveTo>
                    <a:pt x="119501" y="65716"/>
                  </a:moveTo>
                  <a:lnTo>
                    <a:pt x="115619" y="69778"/>
                  </a:lnTo>
                  <a:cubicBezTo>
                    <a:pt x="114846" y="68879"/>
                    <a:pt x="114450" y="68412"/>
                    <a:pt x="114450" y="68412"/>
                  </a:cubicBezTo>
                  <a:cubicBezTo>
                    <a:pt x="59951" y="112684"/>
                    <a:pt x="5451" y="99059"/>
                    <a:pt x="346" y="59910"/>
                  </a:cubicBezTo>
                  <a:cubicBezTo>
                    <a:pt x="-157" y="56010"/>
                    <a:pt x="-103" y="52163"/>
                    <a:pt x="454" y="48388"/>
                  </a:cubicBezTo>
                  <a:cubicBezTo>
                    <a:pt x="6835" y="47472"/>
                    <a:pt x="13396" y="45944"/>
                    <a:pt x="20064" y="43715"/>
                  </a:cubicBezTo>
                  <a:cubicBezTo>
                    <a:pt x="79669" y="23745"/>
                    <a:pt x="69333" y="809"/>
                    <a:pt x="68956" y="0"/>
                  </a:cubicBezTo>
                  <a:lnTo>
                    <a:pt x="119501" y="65716"/>
                  </a:ln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E4C531-3814-435C-8035-D69B3AFE8169}"/>
                </a:ext>
              </a:extLst>
            </p:cNvPr>
            <p:cNvSpPr/>
            <p:nvPr/>
          </p:nvSpPr>
          <p:spPr>
            <a:xfrm>
              <a:off x="6557419" y="3000430"/>
              <a:ext cx="3905" cy="26117"/>
            </a:xfrm>
            <a:custGeom>
              <a:avLst/>
              <a:gdLst>
                <a:gd name="connsiteX0" fmla="*/ 0 w 3905"/>
                <a:gd name="connsiteY0" fmla="*/ 26117 h 26117"/>
                <a:gd name="connsiteX1" fmla="*/ 3901 w 3905"/>
                <a:gd name="connsiteY1" fmla="*/ 0 h 26117"/>
                <a:gd name="connsiteX2" fmla="*/ 0 w 3905"/>
                <a:gd name="connsiteY2" fmla="*/ 26117 h 2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" h="26117">
                  <a:moveTo>
                    <a:pt x="0" y="26117"/>
                  </a:moveTo>
                  <a:cubicBezTo>
                    <a:pt x="2139" y="11450"/>
                    <a:pt x="3901" y="0"/>
                    <a:pt x="3901" y="0"/>
                  </a:cubicBezTo>
                  <a:cubicBezTo>
                    <a:pt x="3901" y="0"/>
                    <a:pt x="4206" y="9994"/>
                    <a:pt x="0" y="26117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8E9CDE-5D15-49FB-B31B-406479443E4E}"/>
                </a:ext>
              </a:extLst>
            </p:cNvPr>
            <p:cNvSpPr/>
            <p:nvPr/>
          </p:nvSpPr>
          <p:spPr>
            <a:xfrm>
              <a:off x="6459613" y="3026547"/>
              <a:ext cx="292316" cy="279885"/>
            </a:xfrm>
            <a:custGeom>
              <a:avLst/>
              <a:gdLst>
                <a:gd name="connsiteX0" fmla="*/ 257063 w 292316"/>
                <a:gd name="connsiteY0" fmla="*/ 35033 h 279885"/>
                <a:gd name="connsiteX1" fmla="*/ 216512 w 292316"/>
                <a:gd name="connsiteY1" fmla="*/ 111066 h 279885"/>
                <a:gd name="connsiteX2" fmla="*/ 253019 w 292316"/>
                <a:gd name="connsiteY2" fmla="*/ 19628 h 279885"/>
                <a:gd name="connsiteX3" fmla="*/ 256973 w 292316"/>
                <a:gd name="connsiteY3" fmla="*/ 9706 h 279885"/>
                <a:gd name="connsiteX4" fmla="*/ 252282 w 292316"/>
                <a:gd name="connsiteY4" fmla="*/ 19269 h 279885"/>
                <a:gd name="connsiteX5" fmla="*/ 197693 w 292316"/>
                <a:gd name="connsiteY5" fmla="*/ 91222 h 279885"/>
                <a:gd name="connsiteX6" fmla="*/ 90329 w 292316"/>
                <a:gd name="connsiteY6" fmla="*/ 55668 h 279885"/>
                <a:gd name="connsiteX7" fmla="*/ 97807 w 292316"/>
                <a:gd name="connsiteY7" fmla="*/ 0 h 279885"/>
                <a:gd name="connsiteX8" fmla="*/ 59035 w 292316"/>
                <a:gd name="connsiteY8" fmla="*/ 72726 h 279885"/>
                <a:gd name="connsiteX9" fmla="*/ 6 w 292316"/>
                <a:gd name="connsiteY9" fmla="*/ 126057 h 279885"/>
                <a:gd name="connsiteX10" fmla="*/ 49400 w 292316"/>
                <a:gd name="connsiteY10" fmla="*/ 209550 h 279885"/>
                <a:gd name="connsiteX11" fmla="*/ 83499 w 292316"/>
                <a:gd name="connsiteY11" fmla="*/ 254829 h 279885"/>
                <a:gd name="connsiteX12" fmla="*/ 193720 w 292316"/>
                <a:gd name="connsiteY12" fmla="*/ 266728 h 279885"/>
                <a:gd name="connsiteX13" fmla="*/ 228645 w 292316"/>
                <a:gd name="connsiteY13" fmla="*/ 279886 h 279885"/>
                <a:gd name="connsiteX14" fmla="*/ 262402 w 292316"/>
                <a:gd name="connsiteY14" fmla="*/ 244817 h 279885"/>
                <a:gd name="connsiteX15" fmla="*/ 286578 w 292316"/>
                <a:gd name="connsiteY15" fmla="*/ 211384 h 279885"/>
                <a:gd name="connsiteX16" fmla="*/ 257063 w 292316"/>
                <a:gd name="connsiteY16" fmla="*/ 35033 h 279885"/>
                <a:gd name="connsiteX17" fmla="*/ 200533 w 292316"/>
                <a:gd name="connsiteY17" fmla="*/ 140994 h 279885"/>
                <a:gd name="connsiteX18" fmla="*/ 197693 w 292316"/>
                <a:gd name="connsiteY18" fmla="*/ 178688 h 279885"/>
                <a:gd name="connsiteX19" fmla="*/ 110227 w 292316"/>
                <a:gd name="connsiteY19" fmla="*/ 177268 h 279885"/>
                <a:gd name="connsiteX20" fmla="*/ 49077 w 292316"/>
                <a:gd name="connsiteY20" fmla="*/ 121797 h 279885"/>
                <a:gd name="connsiteX21" fmla="*/ 74673 w 292316"/>
                <a:gd name="connsiteY21" fmla="*/ 111839 h 279885"/>
                <a:gd name="connsiteX22" fmla="*/ 122324 w 292316"/>
                <a:gd name="connsiteY22" fmla="*/ 114679 h 279885"/>
                <a:gd name="connsiteX23" fmla="*/ 212306 w 292316"/>
                <a:gd name="connsiteY23" fmla="*/ 118921 h 279885"/>
                <a:gd name="connsiteX24" fmla="*/ 200533 w 292316"/>
                <a:gd name="connsiteY24" fmla="*/ 140994 h 27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2316" h="279885">
                  <a:moveTo>
                    <a:pt x="257063" y="35033"/>
                  </a:moveTo>
                  <a:lnTo>
                    <a:pt x="216512" y="111066"/>
                  </a:lnTo>
                  <a:lnTo>
                    <a:pt x="253019" y="19628"/>
                  </a:lnTo>
                  <a:lnTo>
                    <a:pt x="256973" y="9706"/>
                  </a:lnTo>
                  <a:cubicBezTo>
                    <a:pt x="256596" y="10533"/>
                    <a:pt x="254942" y="14074"/>
                    <a:pt x="252282" y="19269"/>
                  </a:cubicBezTo>
                  <a:cubicBezTo>
                    <a:pt x="242665" y="38250"/>
                    <a:pt x="219873" y="79305"/>
                    <a:pt x="197693" y="91222"/>
                  </a:cubicBezTo>
                  <a:cubicBezTo>
                    <a:pt x="168537" y="106860"/>
                    <a:pt x="88190" y="76986"/>
                    <a:pt x="90329" y="55668"/>
                  </a:cubicBezTo>
                  <a:cubicBezTo>
                    <a:pt x="91533" y="43607"/>
                    <a:pt x="95002" y="19071"/>
                    <a:pt x="97807" y="0"/>
                  </a:cubicBezTo>
                  <a:cubicBezTo>
                    <a:pt x="93043" y="18262"/>
                    <a:pt x="82474" y="44398"/>
                    <a:pt x="59035" y="72726"/>
                  </a:cubicBezTo>
                  <a:cubicBezTo>
                    <a:pt x="14943" y="126057"/>
                    <a:pt x="6" y="126057"/>
                    <a:pt x="6" y="126057"/>
                  </a:cubicBezTo>
                  <a:cubicBezTo>
                    <a:pt x="6" y="126057"/>
                    <a:pt x="-1594" y="136303"/>
                    <a:pt x="49400" y="209550"/>
                  </a:cubicBezTo>
                  <a:cubicBezTo>
                    <a:pt x="63133" y="229269"/>
                    <a:pt x="74367" y="243936"/>
                    <a:pt x="83499" y="254829"/>
                  </a:cubicBezTo>
                  <a:cubicBezTo>
                    <a:pt x="87795" y="255296"/>
                    <a:pt x="120868" y="258801"/>
                    <a:pt x="193720" y="266728"/>
                  </a:cubicBezTo>
                  <a:cubicBezTo>
                    <a:pt x="209933" y="268490"/>
                    <a:pt x="221275" y="273307"/>
                    <a:pt x="228645" y="279886"/>
                  </a:cubicBezTo>
                  <a:lnTo>
                    <a:pt x="262402" y="244817"/>
                  </a:lnTo>
                  <a:cubicBezTo>
                    <a:pt x="262402" y="244817"/>
                    <a:pt x="263822" y="242678"/>
                    <a:pt x="286578" y="211384"/>
                  </a:cubicBezTo>
                  <a:cubicBezTo>
                    <a:pt x="309334" y="180108"/>
                    <a:pt x="257063" y="35033"/>
                    <a:pt x="257063" y="35033"/>
                  </a:cubicBezTo>
                  <a:close/>
                  <a:moveTo>
                    <a:pt x="200533" y="140994"/>
                  </a:moveTo>
                  <a:cubicBezTo>
                    <a:pt x="200533" y="140994"/>
                    <a:pt x="200533" y="143834"/>
                    <a:pt x="197693" y="178688"/>
                  </a:cubicBezTo>
                  <a:cubicBezTo>
                    <a:pt x="194852" y="213523"/>
                    <a:pt x="142941" y="236279"/>
                    <a:pt x="110227" y="177268"/>
                  </a:cubicBezTo>
                  <a:cubicBezTo>
                    <a:pt x="77513" y="118238"/>
                    <a:pt x="49077" y="121797"/>
                    <a:pt x="49077" y="121797"/>
                  </a:cubicBezTo>
                  <a:lnTo>
                    <a:pt x="74673" y="111839"/>
                  </a:lnTo>
                  <a:cubicBezTo>
                    <a:pt x="74673" y="111839"/>
                    <a:pt x="74673" y="111839"/>
                    <a:pt x="122324" y="114679"/>
                  </a:cubicBezTo>
                  <a:cubicBezTo>
                    <a:pt x="165625" y="117268"/>
                    <a:pt x="205440" y="118688"/>
                    <a:pt x="212306" y="118921"/>
                  </a:cubicBezTo>
                  <a:lnTo>
                    <a:pt x="200533" y="140994"/>
                  </a:ln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6249EF-31DB-4BD2-8DD7-62D23A359543}"/>
                </a:ext>
              </a:extLst>
            </p:cNvPr>
            <p:cNvSpPr/>
            <p:nvPr/>
          </p:nvSpPr>
          <p:spPr>
            <a:xfrm>
              <a:off x="10173741" y="2936134"/>
              <a:ext cx="10616" cy="5252"/>
            </a:xfrm>
            <a:custGeom>
              <a:avLst/>
              <a:gdLst>
                <a:gd name="connsiteX0" fmla="*/ 2330 w 10616"/>
                <a:gd name="connsiteY0" fmla="*/ 2822 h 5252"/>
                <a:gd name="connsiteX1" fmla="*/ 10617 w 10616"/>
                <a:gd name="connsiteY1" fmla="*/ 0 h 5252"/>
                <a:gd name="connsiteX2" fmla="*/ 2330 w 10616"/>
                <a:gd name="connsiteY2" fmla="*/ 2822 h 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16" h="5252">
                  <a:moveTo>
                    <a:pt x="2330" y="2822"/>
                  </a:moveTo>
                  <a:lnTo>
                    <a:pt x="10617" y="0"/>
                  </a:lnTo>
                  <a:cubicBezTo>
                    <a:pt x="9879" y="413"/>
                    <a:pt x="-5795" y="9473"/>
                    <a:pt x="2330" y="2822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1735E5-F66F-4543-BCB0-9301B87DEBE9}"/>
                </a:ext>
              </a:extLst>
            </p:cNvPr>
            <p:cNvSpPr/>
            <p:nvPr/>
          </p:nvSpPr>
          <p:spPr>
            <a:xfrm>
              <a:off x="9617592" y="2490064"/>
              <a:ext cx="597065" cy="322043"/>
            </a:xfrm>
            <a:custGeom>
              <a:avLst/>
              <a:gdLst>
                <a:gd name="connsiteX0" fmla="*/ 544693 w 597065"/>
                <a:gd name="connsiteY0" fmla="*/ 31804 h 322043"/>
                <a:gd name="connsiteX1" fmla="*/ 574567 w 597065"/>
                <a:gd name="connsiteY1" fmla="*/ 314602 h 322043"/>
                <a:gd name="connsiteX2" fmla="*/ 573147 w 597065"/>
                <a:gd name="connsiteY2" fmla="*/ 322043 h 322043"/>
                <a:gd name="connsiteX3" fmla="*/ 487965 w 597065"/>
                <a:gd name="connsiteY3" fmla="*/ 168323 h 322043"/>
                <a:gd name="connsiteX4" fmla="*/ 300092 w 597065"/>
                <a:gd name="connsiteY4" fmla="*/ 192607 h 322043"/>
                <a:gd name="connsiteX5" fmla="*/ 3 w 597065"/>
                <a:gd name="connsiteY5" fmla="*/ 322043 h 322043"/>
                <a:gd name="connsiteX6" fmla="*/ 125449 w 597065"/>
                <a:gd name="connsiteY6" fmla="*/ 88694 h 322043"/>
                <a:gd name="connsiteX7" fmla="*/ 544693 w 597065"/>
                <a:gd name="connsiteY7" fmla="*/ 31804 h 32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065" h="322043">
                  <a:moveTo>
                    <a:pt x="544693" y="31804"/>
                  </a:moveTo>
                  <a:cubicBezTo>
                    <a:pt x="641397" y="216693"/>
                    <a:pt x="574567" y="314602"/>
                    <a:pt x="574567" y="314602"/>
                  </a:cubicBezTo>
                  <a:lnTo>
                    <a:pt x="573147" y="322043"/>
                  </a:lnTo>
                  <a:cubicBezTo>
                    <a:pt x="573147" y="322043"/>
                    <a:pt x="579133" y="202457"/>
                    <a:pt x="487965" y="168323"/>
                  </a:cubicBezTo>
                  <a:cubicBezTo>
                    <a:pt x="396796" y="134189"/>
                    <a:pt x="349864" y="115908"/>
                    <a:pt x="300092" y="192607"/>
                  </a:cubicBezTo>
                  <a:cubicBezTo>
                    <a:pt x="250320" y="269305"/>
                    <a:pt x="3" y="322043"/>
                    <a:pt x="3" y="322043"/>
                  </a:cubicBezTo>
                  <a:cubicBezTo>
                    <a:pt x="3" y="322043"/>
                    <a:pt x="-2262" y="246549"/>
                    <a:pt x="125449" y="88694"/>
                  </a:cubicBezTo>
                  <a:cubicBezTo>
                    <a:pt x="253160" y="-69160"/>
                    <a:pt x="544693" y="31804"/>
                    <a:pt x="544693" y="3180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0B4F7225-208E-4AA9-99E8-7C247A7AE17E}"/>
                </a:ext>
              </a:extLst>
            </p:cNvPr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>
                <a:gd name="connsiteX0" fmla="*/ 546578 w 599815"/>
                <a:gd name="connsiteY0" fmla="*/ 115812 h 314774"/>
                <a:gd name="connsiteX1" fmla="*/ 423702 w 599815"/>
                <a:gd name="connsiteY1" fmla="*/ 265524 h 314774"/>
                <a:gd name="connsiteX2" fmla="*/ 300305 w 599815"/>
                <a:gd name="connsiteY2" fmla="*/ 314775 h 314774"/>
                <a:gd name="connsiteX3" fmla="*/ 270539 w 599815"/>
                <a:gd name="connsiteY3" fmla="*/ 142396 h 314774"/>
                <a:gd name="connsiteX4" fmla="*/ 165548 w 599815"/>
                <a:gd name="connsiteY4" fmla="*/ 60917 h 314774"/>
                <a:gd name="connsiteX5" fmla="*/ 0 w 599815"/>
                <a:gd name="connsiteY5" fmla="*/ 39545 h 314774"/>
                <a:gd name="connsiteX6" fmla="*/ 28256 w 599815"/>
                <a:gd name="connsiteY6" fmla="*/ 0 h 314774"/>
                <a:gd name="connsiteX7" fmla="*/ 586123 w 599815"/>
                <a:gd name="connsiteY7" fmla="*/ 45189 h 314774"/>
                <a:gd name="connsiteX8" fmla="*/ 546578 w 599815"/>
                <a:gd name="connsiteY8" fmla="*/ 115812 h 3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815" h="314774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A5A75A2A-DD0A-44D0-895C-7579B093AD37}"/>
                </a:ext>
              </a:extLst>
            </p:cNvPr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>
                <a:gd name="connsiteX0" fmla="*/ 546578 w 599815"/>
                <a:gd name="connsiteY0" fmla="*/ 115812 h 314774"/>
                <a:gd name="connsiteX1" fmla="*/ 423702 w 599815"/>
                <a:gd name="connsiteY1" fmla="*/ 265524 h 314774"/>
                <a:gd name="connsiteX2" fmla="*/ 300305 w 599815"/>
                <a:gd name="connsiteY2" fmla="*/ 314775 h 314774"/>
                <a:gd name="connsiteX3" fmla="*/ 270539 w 599815"/>
                <a:gd name="connsiteY3" fmla="*/ 142396 h 314774"/>
                <a:gd name="connsiteX4" fmla="*/ 165548 w 599815"/>
                <a:gd name="connsiteY4" fmla="*/ 60917 h 314774"/>
                <a:gd name="connsiteX5" fmla="*/ 0 w 599815"/>
                <a:gd name="connsiteY5" fmla="*/ 39545 h 314774"/>
                <a:gd name="connsiteX6" fmla="*/ 28256 w 599815"/>
                <a:gd name="connsiteY6" fmla="*/ 0 h 314774"/>
                <a:gd name="connsiteX7" fmla="*/ 586123 w 599815"/>
                <a:gd name="connsiteY7" fmla="*/ 45189 h 314774"/>
                <a:gd name="connsiteX8" fmla="*/ 546578 w 599815"/>
                <a:gd name="connsiteY8" fmla="*/ 115812 h 3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815" h="314774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CE774CB9-0279-4072-80A1-BDAC11A44AFA}"/>
                </a:ext>
              </a:extLst>
            </p:cNvPr>
            <p:cNvSpPr/>
            <p:nvPr/>
          </p:nvSpPr>
          <p:spPr>
            <a:xfrm>
              <a:off x="8593777" y="1872259"/>
              <a:ext cx="2688949" cy="1067694"/>
            </a:xfrm>
            <a:custGeom>
              <a:avLst/>
              <a:gdLst>
                <a:gd name="connsiteX0" fmla="*/ 2688950 w 2688949"/>
                <a:gd name="connsiteY0" fmla="*/ 556590 h 1067694"/>
                <a:gd name="connsiteX1" fmla="*/ 2678578 w 2688949"/>
                <a:gd name="connsiteY1" fmla="*/ 613858 h 1067694"/>
                <a:gd name="connsiteX2" fmla="*/ 2612934 w 2688949"/>
                <a:gd name="connsiteY2" fmla="*/ 896781 h 1067694"/>
                <a:gd name="connsiteX3" fmla="*/ 2341946 w 2688949"/>
                <a:gd name="connsiteY3" fmla="*/ 848033 h 1067694"/>
                <a:gd name="connsiteX4" fmla="*/ 2312773 w 2688949"/>
                <a:gd name="connsiteY4" fmla="*/ 819292 h 1067694"/>
                <a:gd name="connsiteX5" fmla="*/ 2093391 w 2688949"/>
                <a:gd name="connsiteY5" fmla="*/ 728141 h 1067694"/>
                <a:gd name="connsiteX6" fmla="*/ 1915009 w 2688949"/>
                <a:gd name="connsiteY6" fmla="*/ 702797 h 1067694"/>
                <a:gd name="connsiteX7" fmla="*/ 1881072 w 2688949"/>
                <a:gd name="connsiteY7" fmla="*/ 701628 h 1067694"/>
                <a:gd name="connsiteX8" fmla="*/ 1463122 w 2688949"/>
                <a:gd name="connsiteY8" fmla="*/ 687285 h 1067694"/>
                <a:gd name="connsiteX9" fmla="*/ 1424728 w 2688949"/>
                <a:gd name="connsiteY9" fmla="*/ 685972 h 1067694"/>
                <a:gd name="connsiteX10" fmla="*/ 1402924 w 2688949"/>
                <a:gd name="connsiteY10" fmla="*/ 685218 h 1067694"/>
                <a:gd name="connsiteX11" fmla="*/ 1346717 w 2688949"/>
                <a:gd name="connsiteY11" fmla="*/ 683294 h 1067694"/>
                <a:gd name="connsiteX12" fmla="*/ 1336004 w 2688949"/>
                <a:gd name="connsiteY12" fmla="*/ 715469 h 1067694"/>
                <a:gd name="connsiteX13" fmla="*/ 1010444 w 2688949"/>
                <a:gd name="connsiteY13" fmla="*/ 948440 h 1067694"/>
                <a:gd name="connsiteX14" fmla="*/ 843746 w 2688949"/>
                <a:gd name="connsiteY14" fmla="*/ 971826 h 1067694"/>
                <a:gd name="connsiteX15" fmla="*/ 840834 w 2688949"/>
                <a:gd name="connsiteY15" fmla="*/ 922107 h 1067694"/>
                <a:gd name="connsiteX16" fmla="*/ 739905 w 2688949"/>
                <a:gd name="connsiteY16" fmla="*/ 945133 h 1067694"/>
                <a:gd name="connsiteX17" fmla="*/ 708270 w 2688949"/>
                <a:gd name="connsiteY17" fmla="*/ 952341 h 1067694"/>
                <a:gd name="connsiteX18" fmla="*/ 734369 w 2688949"/>
                <a:gd name="connsiteY18" fmla="*/ 991364 h 1067694"/>
                <a:gd name="connsiteX19" fmla="*/ 775514 w 2688949"/>
                <a:gd name="connsiteY19" fmla="*/ 1017643 h 1067694"/>
                <a:gd name="connsiteX20" fmla="*/ 344675 w 2688949"/>
                <a:gd name="connsiteY20" fmla="*/ 1039087 h 1067694"/>
                <a:gd name="connsiteX21" fmla="*/ 331410 w 2688949"/>
                <a:gd name="connsiteY21" fmla="*/ 1020717 h 1067694"/>
                <a:gd name="connsiteX22" fmla="*/ 324202 w 2688949"/>
                <a:gd name="connsiteY22" fmla="*/ 1007901 h 1067694"/>
                <a:gd name="connsiteX23" fmla="*/ 264760 w 2688949"/>
                <a:gd name="connsiteY23" fmla="*/ 1009842 h 1067694"/>
                <a:gd name="connsiteX24" fmla="*/ 247198 w 2688949"/>
                <a:gd name="connsiteY24" fmla="*/ 1064432 h 1067694"/>
                <a:gd name="connsiteX25" fmla="*/ 203555 w 2688949"/>
                <a:gd name="connsiteY25" fmla="*/ 1063228 h 1067694"/>
                <a:gd name="connsiteX26" fmla="*/ 136078 w 2688949"/>
                <a:gd name="connsiteY26" fmla="*/ 1025445 h 1067694"/>
                <a:gd name="connsiteX27" fmla="*/ 35688 w 2688949"/>
                <a:gd name="connsiteY27" fmla="*/ 895792 h 1067694"/>
                <a:gd name="connsiteX28" fmla="*/ 32992 w 2688949"/>
                <a:gd name="connsiteY28" fmla="*/ 890723 h 1067694"/>
                <a:gd name="connsiteX29" fmla="*/ 19619 w 2688949"/>
                <a:gd name="connsiteY29" fmla="*/ 856787 h 1067694"/>
                <a:gd name="connsiteX30" fmla="*/ 4484 w 2688949"/>
                <a:gd name="connsiteY30" fmla="*/ 792473 h 1067694"/>
                <a:gd name="connsiteX31" fmla="*/ 9374 w 2688949"/>
                <a:gd name="connsiteY31" fmla="*/ 242714 h 1067694"/>
                <a:gd name="connsiteX32" fmla="*/ 24958 w 2688949"/>
                <a:gd name="connsiteY32" fmla="*/ 215428 h 1067694"/>
                <a:gd name="connsiteX33" fmla="*/ 26414 w 2688949"/>
                <a:gd name="connsiteY33" fmla="*/ 203097 h 1067694"/>
                <a:gd name="connsiteX34" fmla="*/ 26432 w 2688949"/>
                <a:gd name="connsiteY34" fmla="*/ 202936 h 1067694"/>
                <a:gd name="connsiteX35" fmla="*/ 34718 w 2688949"/>
                <a:gd name="connsiteY35" fmla="*/ 165710 h 1067694"/>
                <a:gd name="connsiteX36" fmla="*/ 136078 w 2688949"/>
                <a:gd name="connsiteY36" fmla="*/ 74074 h 1067694"/>
                <a:gd name="connsiteX37" fmla="*/ 179793 w 2688949"/>
                <a:gd name="connsiteY37" fmla="*/ 68412 h 1067694"/>
                <a:gd name="connsiteX38" fmla="*/ 238426 w 2688949"/>
                <a:gd name="connsiteY38" fmla="*/ 75063 h 1067694"/>
                <a:gd name="connsiteX39" fmla="*/ 255970 w 2688949"/>
                <a:gd name="connsiteY39" fmla="*/ 108190 h 1067694"/>
                <a:gd name="connsiteX40" fmla="*/ 309607 w 2688949"/>
                <a:gd name="connsiteY40" fmla="*/ 109682 h 1067694"/>
                <a:gd name="connsiteX41" fmla="*/ 323124 w 2688949"/>
                <a:gd name="connsiteY41" fmla="*/ 110060 h 1067694"/>
                <a:gd name="connsiteX42" fmla="*/ 326161 w 2688949"/>
                <a:gd name="connsiteY42" fmla="*/ 110150 h 1067694"/>
                <a:gd name="connsiteX43" fmla="*/ 332003 w 2688949"/>
                <a:gd name="connsiteY43" fmla="*/ 70192 h 1067694"/>
                <a:gd name="connsiteX44" fmla="*/ 768701 w 2688949"/>
                <a:gd name="connsiteY44" fmla="*/ 128664 h 1067694"/>
                <a:gd name="connsiteX45" fmla="*/ 768539 w 2688949"/>
                <a:gd name="connsiteY45" fmla="*/ 126561 h 1067694"/>
                <a:gd name="connsiteX46" fmla="*/ 783315 w 2688949"/>
                <a:gd name="connsiteY46" fmla="*/ 97477 h 1067694"/>
                <a:gd name="connsiteX47" fmla="*/ 936352 w 2688949"/>
                <a:gd name="connsiteY47" fmla="*/ 4871 h 1067694"/>
                <a:gd name="connsiteX48" fmla="*/ 979240 w 2688949"/>
                <a:gd name="connsiteY48" fmla="*/ 0 h 1067694"/>
                <a:gd name="connsiteX49" fmla="*/ 984111 w 2688949"/>
                <a:gd name="connsiteY49" fmla="*/ 162 h 1067694"/>
                <a:gd name="connsiteX50" fmla="*/ 1202487 w 2688949"/>
                <a:gd name="connsiteY50" fmla="*/ 27232 h 1067694"/>
                <a:gd name="connsiteX51" fmla="*/ 1565075 w 2688949"/>
                <a:gd name="connsiteY51" fmla="*/ 143295 h 1067694"/>
                <a:gd name="connsiteX52" fmla="*/ 1665500 w 2688949"/>
                <a:gd name="connsiteY52" fmla="*/ 192600 h 1067694"/>
                <a:gd name="connsiteX53" fmla="*/ 2085589 w 2688949"/>
                <a:gd name="connsiteY53" fmla="*/ 269029 h 1067694"/>
                <a:gd name="connsiteX54" fmla="*/ 2204996 w 2688949"/>
                <a:gd name="connsiteY54" fmla="*/ 283013 h 1067694"/>
                <a:gd name="connsiteX55" fmla="*/ 2676278 w 2688949"/>
                <a:gd name="connsiteY55" fmla="*/ 496158 h 1067694"/>
                <a:gd name="connsiteX56" fmla="*/ 2688950 w 2688949"/>
                <a:gd name="connsiteY56" fmla="*/ 556590 h 106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8949" h="1067694">
                  <a:moveTo>
                    <a:pt x="2688950" y="556590"/>
                  </a:moveTo>
                  <a:cubicBezTo>
                    <a:pt x="2688950" y="556590"/>
                    <a:pt x="2684887" y="579687"/>
                    <a:pt x="2678578" y="613858"/>
                  </a:cubicBezTo>
                  <a:cubicBezTo>
                    <a:pt x="2661304" y="707219"/>
                    <a:pt x="2627206" y="883210"/>
                    <a:pt x="2612934" y="896781"/>
                  </a:cubicBezTo>
                  <a:cubicBezTo>
                    <a:pt x="2593432" y="915295"/>
                    <a:pt x="2429681" y="949411"/>
                    <a:pt x="2341946" y="848033"/>
                  </a:cubicBezTo>
                  <a:cubicBezTo>
                    <a:pt x="2332905" y="837590"/>
                    <a:pt x="2323108" y="828027"/>
                    <a:pt x="2312773" y="819292"/>
                  </a:cubicBezTo>
                  <a:cubicBezTo>
                    <a:pt x="2222791" y="743042"/>
                    <a:pt x="2093391" y="728141"/>
                    <a:pt x="2093391" y="728141"/>
                  </a:cubicBezTo>
                  <a:lnTo>
                    <a:pt x="1915009" y="702797"/>
                  </a:lnTo>
                  <a:lnTo>
                    <a:pt x="1881072" y="701628"/>
                  </a:lnTo>
                  <a:lnTo>
                    <a:pt x="1463122" y="687285"/>
                  </a:lnTo>
                  <a:lnTo>
                    <a:pt x="1424728" y="685972"/>
                  </a:lnTo>
                  <a:lnTo>
                    <a:pt x="1402924" y="685218"/>
                  </a:lnTo>
                  <a:lnTo>
                    <a:pt x="1346717" y="683294"/>
                  </a:lnTo>
                  <a:lnTo>
                    <a:pt x="1336004" y="715469"/>
                  </a:lnTo>
                  <a:cubicBezTo>
                    <a:pt x="1270701" y="868507"/>
                    <a:pt x="1122535" y="931868"/>
                    <a:pt x="1010444" y="948440"/>
                  </a:cubicBezTo>
                  <a:cubicBezTo>
                    <a:pt x="898335" y="965013"/>
                    <a:pt x="862278" y="996199"/>
                    <a:pt x="843746" y="971826"/>
                  </a:cubicBezTo>
                  <a:cubicBezTo>
                    <a:pt x="825232" y="947452"/>
                    <a:pt x="840834" y="922107"/>
                    <a:pt x="840834" y="922107"/>
                  </a:cubicBezTo>
                  <a:lnTo>
                    <a:pt x="739905" y="945133"/>
                  </a:lnTo>
                  <a:lnTo>
                    <a:pt x="708270" y="952341"/>
                  </a:lnTo>
                  <a:cubicBezTo>
                    <a:pt x="715801" y="969219"/>
                    <a:pt x="725112" y="981892"/>
                    <a:pt x="734369" y="991364"/>
                  </a:cubicBezTo>
                  <a:cubicBezTo>
                    <a:pt x="755040" y="1012521"/>
                    <a:pt x="775514" y="1017643"/>
                    <a:pt x="775514" y="1017643"/>
                  </a:cubicBezTo>
                  <a:cubicBezTo>
                    <a:pt x="775514" y="1017643"/>
                    <a:pt x="349547" y="1041029"/>
                    <a:pt x="344675" y="1039087"/>
                  </a:cubicBezTo>
                  <a:cubicBezTo>
                    <a:pt x="342015" y="1038027"/>
                    <a:pt x="336173" y="1028842"/>
                    <a:pt x="331410" y="1020717"/>
                  </a:cubicBezTo>
                  <a:cubicBezTo>
                    <a:pt x="327420" y="1013941"/>
                    <a:pt x="324202" y="1007901"/>
                    <a:pt x="324202" y="1007901"/>
                  </a:cubicBezTo>
                  <a:cubicBezTo>
                    <a:pt x="321290" y="1007901"/>
                    <a:pt x="264760" y="1009842"/>
                    <a:pt x="264760" y="1009842"/>
                  </a:cubicBezTo>
                  <a:cubicBezTo>
                    <a:pt x="264760" y="1009842"/>
                    <a:pt x="263771" y="1057601"/>
                    <a:pt x="247198" y="1064432"/>
                  </a:cubicBezTo>
                  <a:cubicBezTo>
                    <a:pt x="238175" y="1068135"/>
                    <a:pt x="224262" y="1069824"/>
                    <a:pt x="203555" y="1063228"/>
                  </a:cubicBezTo>
                  <a:cubicBezTo>
                    <a:pt x="186210" y="1057691"/>
                    <a:pt x="164083" y="1046331"/>
                    <a:pt x="136078" y="1025445"/>
                  </a:cubicBezTo>
                  <a:cubicBezTo>
                    <a:pt x="74676" y="979627"/>
                    <a:pt x="35688" y="895792"/>
                    <a:pt x="35688" y="895792"/>
                  </a:cubicBezTo>
                  <a:cubicBezTo>
                    <a:pt x="35688" y="895792"/>
                    <a:pt x="34682" y="894139"/>
                    <a:pt x="32992" y="890723"/>
                  </a:cubicBezTo>
                  <a:cubicBezTo>
                    <a:pt x="30045" y="884810"/>
                    <a:pt x="25030" y="873629"/>
                    <a:pt x="19619" y="856787"/>
                  </a:cubicBezTo>
                  <a:cubicBezTo>
                    <a:pt x="14442" y="840664"/>
                    <a:pt x="8906" y="819345"/>
                    <a:pt x="4484" y="792473"/>
                  </a:cubicBezTo>
                  <a:cubicBezTo>
                    <a:pt x="-7199" y="721311"/>
                    <a:pt x="7414" y="284631"/>
                    <a:pt x="9374" y="242714"/>
                  </a:cubicBezTo>
                  <a:cubicBezTo>
                    <a:pt x="11315" y="200797"/>
                    <a:pt x="24958" y="215428"/>
                    <a:pt x="24958" y="215428"/>
                  </a:cubicBezTo>
                  <a:cubicBezTo>
                    <a:pt x="24958" y="215428"/>
                    <a:pt x="25335" y="210593"/>
                    <a:pt x="26414" y="203097"/>
                  </a:cubicBezTo>
                  <a:cubicBezTo>
                    <a:pt x="26432" y="202989"/>
                    <a:pt x="26432" y="202936"/>
                    <a:pt x="26432" y="202936"/>
                  </a:cubicBezTo>
                  <a:cubicBezTo>
                    <a:pt x="27815" y="193301"/>
                    <a:pt x="30350" y="179353"/>
                    <a:pt x="34718" y="165710"/>
                  </a:cubicBezTo>
                  <a:cubicBezTo>
                    <a:pt x="42501" y="141336"/>
                    <a:pt x="116593" y="84805"/>
                    <a:pt x="136078" y="74074"/>
                  </a:cubicBezTo>
                  <a:cubicBezTo>
                    <a:pt x="144095" y="69670"/>
                    <a:pt x="161512" y="68232"/>
                    <a:pt x="179793" y="68412"/>
                  </a:cubicBezTo>
                  <a:cubicBezTo>
                    <a:pt x="205928" y="68646"/>
                    <a:pt x="233825" y="72205"/>
                    <a:pt x="238426" y="75063"/>
                  </a:cubicBezTo>
                  <a:cubicBezTo>
                    <a:pt x="246227" y="79934"/>
                    <a:pt x="255970" y="108190"/>
                    <a:pt x="255970" y="108190"/>
                  </a:cubicBezTo>
                  <a:lnTo>
                    <a:pt x="309607" y="109682"/>
                  </a:lnTo>
                  <a:lnTo>
                    <a:pt x="323124" y="110060"/>
                  </a:lnTo>
                  <a:lnTo>
                    <a:pt x="326161" y="110150"/>
                  </a:lnTo>
                  <a:cubicBezTo>
                    <a:pt x="325191" y="90647"/>
                    <a:pt x="332003" y="70192"/>
                    <a:pt x="332003" y="70192"/>
                  </a:cubicBezTo>
                  <a:lnTo>
                    <a:pt x="768701" y="128664"/>
                  </a:lnTo>
                  <a:cubicBezTo>
                    <a:pt x="768701" y="128664"/>
                    <a:pt x="768557" y="127909"/>
                    <a:pt x="768539" y="126561"/>
                  </a:cubicBezTo>
                  <a:cubicBezTo>
                    <a:pt x="768431" y="121941"/>
                    <a:pt x="769744" y="110293"/>
                    <a:pt x="783315" y="97477"/>
                  </a:cubicBezTo>
                  <a:cubicBezTo>
                    <a:pt x="800858" y="80905"/>
                    <a:pt x="936352" y="4871"/>
                    <a:pt x="936352" y="4871"/>
                  </a:cubicBezTo>
                  <a:lnTo>
                    <a:pt x="979240" y="0"/>
                  </a:lnTo>
                  <a:cubicBezTo>
                    <a:pt x="979240" y="0"/>
                    <a:pt x="980912" y="36"/>
                    <a:pt x="984111" y="162"/>
                  </a:cubicBezTo>
                  <a:cubicBezTo>
                    <a:pt x="1004746" y="989"/>
                    <a:pt x="1089138" y="5482"/>
                    <a:pt x="1202487" y="27232"/>
                  </a:cubicBezTo>
                  <a:cubicBezTo>
                    <a:pt x="1307676" y="47436"/>
                    <a:pt x="1437831" y="82504"/>
                    <a:pt x="1565075" y="143295"/>
                  </a:cubicBezTo>
                  <a:cubicBezTo>
                    <a:pt x="1606453" y="163067"/>
                    <a:pt x="1638987" y="179263"/>
                    <a:pt x="1665500" y="192600"/>
                  </a:cubicBezTo>
                  <a:cubicBezTo>
                    <a:pt x="1822043" y="271330"/>
                    <a:pt x="1768837" y="249868"/>
                    <a:pt x="2085589" y="269029"/>
                  </a:cubicBezTo>
                  <a:cubicBezTo>
                    <a:pt x="2127327" y="271563"/>
                    <a:pt x="2167177" y="276399"/>
                    <a:pt x="2204996" y="283013"/>
                  </a:cubicBezTo>
                  <a:cubicBezTo>
                    <a:pt x="2502856" y="334978"/>
                    <a:pt x="2676278" y="496158"/>
                    <a:pt x="2676278" y="496158"/>
                  </a:cubicBezTo>
                  <a:lnTo>
                    <a:pt x="2688950" y="556590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28676E3B-B4E3-467A-88A9-DAE7D715BCFA}"/>
                </a:ext>
              </a:extLst>
            </p:cNvPr>
            <p:cNvSpPr/>
            <p:nvPr/>
          </p:nvSpPr>
          <p:spPr>
            <a:xfrm>
              <a:off x="8723489" y="2039257"/>
              <a:ext cx="108831" cy="553234"/>
            </a:xfrm>
            <a:custGeom>
              <a:avLst/>
              <a:gdLst>
                <a:gd name="connsiteX0" fmla="*/ 42207 w 108831"/>
                <a:gd name="connsiteY0" fmla="*/ 3331 h 553234"/>
                <a:gd name="connsiteX1" fmla="*/ 11865 w 108831"/>
                <a:gd name="connsiteY1" fmla="*/ 26087 h 553234"/>
                <a:gd name="connsiteX2" fmla="*/ 2393 w 108831"/>
                <a:gd name="connsiteY2" fmla="*/ 512467 h 553234"/>
                <a:gd name="connsiteX3" fmla="*/ 9025 w 108831"/>
                <a:gd name="connsiteY3" fmla="*/ 527638 h 553234"/>
                <a:gd name="connsiteX4" fmla="*/ 32932 w 108831"/>
                <a:gd name="connsiteY4" fmla="*/ 553234 h 553234"/>
                <a:gd name="connsiteX5" fmla="*/ 93417 w 108831"/>
                <a:gd name="connsiteY5" fmla="*/ 516260 h 553234"/>
                <a:gd name="connsiteX6" fmla="*/ 108588 w 108831"/>
                <a:gd name="connsiteY6" fmla="*/ 69694 h 553234"/>
                <a:gd name="connsiteX7" fmla="*/ 42207 w 108831"/>
                <a:gd name="connsiteY7" fmla="*/ 3331 h 5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31" h="553234">
                  <a:moveTo>
                    <a:pt x="42207" y="3331"/>
                  </a:moveTo>
                  <a:cubicBezTo>
                    <a:pt x="42207" y="3331"/>
                    <a:pt x="19451" y="11869"/>
                    <a:pt x="11865" y="26087"/>
                  </a:cubicBezTo>
                  <a:cubicBezTo>
                    <a:pt x="4280" y="40305"/>
                    <a:pt x="-4258" y="497296"/>
                    <a:pt x="2393" y="512467"/>
                  </a:cubicBezTo>
                  <a:cubicBezTo>
                    <a:pt x="9025" y="527638"/>
                    <a:pt x="9025" y="522893"/>
                    <a:pt x="9025" y="527638"/>
                  </a:cubicBezTo>
                  <a:cubicBezTo>
                    <a:pt x="9025" y="532383"/>
                    <a:pt x="32932" y="553234"/>
                    <a:pt x="32932" y="553234"/>
                  </a:cubicBezTo>
                  <a:cubicBezTo>
                    <a:pt x="32932" y="553234"/>
                    <a:pt x="85832" y="547554"/>
                    <a:pt x="93417" y="516260"/>
                  </a:cubicBezTo>
                  <a:cubicBezTo>
                    <a:pt x="101002" y="484966"/>
                    <a:pt x="110475" y="114253"/>
                    <a:pt x="108588" y="69694"/>
                  </a:cubicBezTo>
                  <a:cubicBezTo>
                    <a:pt x="106682" y="25134"/>
                    <a:pt x="66311" y="-11444"/>
                    <a:pt x="42207" y="3331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87A34B0C-873E-4D66-AAD6-A9436BCCE8B4}"/>
                </a:ext>
              </a:extLst>
            </p:cNvPr>
            <p:cNvSpPr/>
            <p:nvPr/>
          </p:nvSpPr>
          <p:spPr>
            <a:xfrm>
              <a:off x="9368693" y="1864957"/>
              <a:ext cx="454155" cy="154874"/>
            </a:xfrm>
            <a:custGeom>
              <a:avLst/>
              <a:gdLst>
                <a:gd name="connsiteX0" fmla="*/ 421926 w 454155"/>
                <a:gd name="connsiteY0" fmla="*/ 20244 h 154874"/>
                <a:gd name="connsiteX1" fmla="*/ 424155 w 454155"/>
                <a:gd name="connsiteY1" fmla="*/ 25924 h 154874"/>
                <a:gd name="connsiteX2" fmla="*/ 454155 w 454155"/>
                <a:gd name="connsiteY2" fmla="*/ 95145 h 154874"/>
                <a:gd name="connsiteX3" fmla="*/ 294862 w 454155"/>
                <a:gd name="connsiteY3" fmla="*/ 99890 h 154874"/>
                <a:gd name="connsiteX4" fmla="*/ 100447 w 454155"/>
                <a:gd name="connsiteY4" fmla="*/ 154875 h 154874"/>
                <a:gd name="connsiteX5" fmla="*/ 4 w 454155"/>
                <a:gd name="connsiteY5" fmla="*/ 131166 h 154874"/>
                <a:gd name="connsiteX6" fmla="*/ 50513 w 454155"/>
                <a:gd name="connsiteY6" fmla="*/ 87559 h 154874"/>
                <a:gd name="connsiteX7" fmla="*/ 209536 w 454155"/>
                <a:gd name="connsiteY7" fmla="*/ 7302 h 154874"/>
                <a:gd name="connsiteX8" fmla="*/ 422663 w 454155"/>
                <a:gd name="connsiteY8" fmla="*/ 22185 h 154874"/>
                <a:gd name="connsiteX9" fmla="*/ 421926 w 454155"/>
                <a:gd name="connsiteY9" fmla="*/ 20244 h 15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155" h="154874">
                  <a:moveTo>
                    <a:pt x="421926" y="20244"/>
                  </a:moveTo>
                  <a:cubicBezTo>
                    <a:pt x="422681" y="22185"/>
                    <a:pt x="423418" y="24072"/>
                    <a:pt x="424155" y="25924"/>
                  </a:cubicBezTo>
                  <a:cubicBezTo>
                    <a:pt x="444449" y="77475"/>
                    <a:pt x="454155" y="95145"/>
                    <a:pt x="454155" y="95145"/>
                  </a:cubicBezTo>
                  <a:cubicBezTo>
                    <a:pt x="454155" y="95145"/>
                    <a:pt x="443730" y="91352"/>
                    <a:pt x="294862" y="99890"/>
                  </a:cubicBezTo>
                  <a:cubicBezTo>
                    <a:pt x="146013" y="108428"/>
                    <a:pt x="100447" y="154875"/>
                    <a:pt x="100447" y="154875"/>
                  </a:cubicBezTo>
                  <a:lnTo>
                    <a:pt x="4" y="131166"/>
                  </a:lnTo>
                  <a:cubicBezTo>
                    <a:pt x="4" y="131166"/>
                    <a:pt x="-1380" y="115995"/>
                    <a:pt x="50513" y="87559"/>
                  </a:cubicBezTo>
                  <a:cubicBezTo>
                    <a:pt x="102406" y="59123"/>
                    <a:pt x="209536" y="7302"/>
                    <a:pt x="209536" y="7302"/>
                  </a:cubicBezTo>
                  <a:cubicBezTo>
                    <a:pt x="209536" y="7302"/>
                    <a:pt x="387397" y="-16641"/>
                    <a:pt x="422663" y="22185"/>
                  </a:cubicBezTo>
                  <a:lnTo>
                    <a:pt x="421926" y="20244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AAE8342F-3918-4809-AFE9-F9F843E821DB}"/>
                </a:ext>
              </a:extLst>
            </p:cNvPr>
            <p:cNvSpPr/>
            <p:nvPr/>
          </p:nvSpPr>
          <p:spPr>
            <a:xfrm>
              <a:off x="8612411" y="2651844"/>
              <a:ext cx="1130377" cy="288108"/>
            </a:xfrm>
            <a:custGeom>
              <a:avLst/>
              <a:gdLst>
                <a:gd name="connsiteX0" fmla="*/ 721271 w 1130377"/>
                <a:gd name="connsiteY0" fmla="*/ 165548 h 288108"/>
                <a:gd name="connsiteX1" fmla="*/ 689636 w 1130377"/>
                <a:gd name="connsiteY1" fmla="*/ 172756 h 288108"/>
                <a:gd name="connsiteX2" fmla="*/ 715735 w 1130377"/>
                <a:gd name="connsiteY2" fmla="*/ 211779 h 288108"/>
                <a:gd name="connsiteX3" fmla="*/ 756879 w 1130377"/>
                <a:gd name="connsiteY3" fmla="*/ 238058 h 288108"/>
                <a:gd name="connsiteX4" fmla="*/ 326041 w 1130377"/>
                <a:gd name="connsiteY4" fmla="*/ 259502 h 288108"/>
                <a:gd name="connsiteX5" fmla="*/ 312776 w 1130377"/>
                <a:gd name="connsiteY5" fmla="*/ 241132 h 288108"/>
                <a:gd name="connsiteX6" fmla="*/ 305568 w 1130377"/>
                <a:gd name="connsiteY6" fmla="*/ 228316 h 288108"/>
                <a:gd name="connsiteX7" fmla="*/ 246125 w 1130377"/>
                <a:gd name="connsiteY7" fmla="*/ 230257 h 288108"/>
                <a:gd name="connsiteX8" fmla="*/ 228564 w 1130377"/>
                <a:gd name="connsiteY8" fmla="*/ 284847 h 288108"/>
                <a:gd name="connsiteX9" fmla="*/ 184921 w 1130377"/>
                <a:gd name="connsiteY9" fmla="*/ 283642 h 288108"/>
                <a:gd name="connsiteX10" fmla="*/ 117444 w 1130377"/>
                <a:gd name="connsiteY10" fmla="*/ 245859 h 288108"/>
                <a:gd name="connsiteX11" fmla="*/ 17054 w 1130377"/>
                <a:gd name="connsiteY11" fmla="*/ 116207 h 288108"/>
                <a:gd name="connsiteX12" fmla="*/ 14358 w 1130377"/>
                <a:gd name="connsiteY12" fmla="*/ 111138 h 288108"/>
                <a:gd name="connsiteX13" fmla="*/ 985 w 1130377"/>
                <a:gd name="connsiteY13" fmla="*/ 77202 h 288108"/>
                <a:gd name="connsiteX14" fmla="*/ 1039 w 1130377"/>
                <a:gd name="connsiteY14" fmla="*/ 2570 h 288108"/>
                <a:gd name="connsiteX15" fmla="*/ 88324 w 1130377"/>
                <a:gd name="connsiteY15" fmla="*/ 100659 h 288108"/>
                <a:gd name="connsiteX16" fmla="*/ 756771 w 1130377"/>
                <a:gd name="connsiteY16" fmla="*/ 69311 h 288108"/>
                <a:gd name="connsiteX17" fmla="*/ 713183 w 1130377"/>
                <a:gd name="connsiteY17" fmla="*/ 159796 h 288108"/>
                <a:gd name="connsiteX18" fmla="*/ 770774 w 1130377"/>
                <a:gd name="connsiteY18" fmla="*/ 69311 h 288108"/>
                <a:gd name="connsiteX19" fmla="*/ 955195 w 1130377"/>
                <a:gd name="connsiteY19" fmla="*/ 54751 h 288108"/>
                <a:gd name="connsiteX20" fmla="*/ 1130378 w 1130377"/>
                <a:gd name="connsiteY20" fmla="*/ 0 h 288108"/>
                <a:gd name="connsiteX21" fmla="*/ 822200 w 1130377"/>
                <a:gd name="connsiteY21" fmla="*/ 142522 h 288108"/>
                <a:gd name="connsiteX22" fmla="*/ 721271 w 1130377"/>
                <a:gd name="connsiteY22" fmla="*/ 165548 h 28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0377" h="288108">
                  <a:moveTo>
                    <a:pt x="721271" y="165548"/>
                  </a:moveTo>
                  <a:lnTo>
                    <a:pt x="689636" y="172756"/>
                  </a:lnTo>
                  <a:cubicBezTo>
                    <a:pt x="697167" y="189634"/>
                    <a:pt x="706478" y="202306"/>
                    <a:pt x="715735" y="211779"/>
                  </a:cubicBezTo>
                  <a:cubicBezTo>
                    <a:pt x="736406" y="232935"/>
                    <a:pt x="756879" y="238058"/>
                    <a:pt x="756879" y="238058"/>
                  </a:cubicBezTo>
                  <a:cubicBezTo>
                    <a:pt x="756879" y="238058"/>
                    <a:pt x="330912" y="261443"/>
                    <a:pt x="326041" y="259502"/>
                  </a:cubicBezTo>
                  <a:cubicBezTo>
                    <a:pt x="323381" y="258442"/>
                    <a:pt x="317539" y="249257"/>
                    <a:pt x="312776" y="241132"/>
                  </a:cubicBezTo>
                  <a:cubicBezTo>
                    <a:pt x="308785" y="234355"/>
                    <a:pt x="305568" y="228316"/>
                    <a:pt x="305568" y="228316"/>
                  </a:cubicBezTo>
                  <a:cubicBezTo>
                    <a:pt x="302656" y="228316"/>
                    <a:pt x="246125" y="230257"/>
                    <a:pt x="246125" y="230257"/>
                  </a:cubicBezTo>
                  <a:cubicBezTo>
                    <a:pt x="246125" y="230257"/>
                    <a:pt x="245137" y="278016"/>
                    <a:pt x="228564" y="284847"/>
                  </a:cubicBezTo>
                  <a:cubicBezTo>
                    <a:pt x="219540" y="288549"/>
                    <a:pt x="205628" y="290239"/>
                    <a:pt x="184921" y="283642"/>
                  </a:cubicBezTo>
                  <a:cubicBezTo>
                    <a:pt x="167575" y="278106"/>
                    <a:pt x="145448" y="266746"/>
                    <a:pt x="117444" y="245859"/>
                  </a:cubicBezTo>
                  <a:cubicBezTo>
                    <a:pt x="56042" y="200042"/>
                    <a:pt x="17054" y="116207"/>
                    <a:pt x="17054" y="116207"/>
                  </a:cubicBezTo>
                  <a:cubicBezTo>
                    <a:pt x="17054" y="116207"/>
                    <a:pt x="16048" y="114553"/>
                    <a:pt x="14358" y="111138"/>
                  </a:cubicBezTo>
                  <a:cubicBezTo>
                    <a:pt x="11410" y="105224"/>
                    <a:pt x="6395" y="94044"/>
                    <a:pt x="985" y="77202"/>
                  </a:cubicBezTo>
                  <a:cubicBezTo>
                    <a:pt x="-1262" y="32750"/>
                    <a:pt x="1039" y="2570"/>
                    <a:pt x="1039" y="2570"/>
                  </a:cubicBezTo>
                  <a:cubicBezTo>
                    <a:pt x="1039" y="2570"/>
                    <a:pt x="59529" y="82774"/>
                    <a:pt x="88324" y="100659"/>
                  </a:cubicBezTo>
                  <a:cubicBezTo>
                    <a:pt x="117120" y="118562"/>
                    <a:pt x="756771" y="69311"/>
                    <a:pt x="756771" y="69311"/>
                  </a:cubicBezTo>
                  <a:lnTo>
                    <a:pt x="713183" y="159796"/>
                  </a:lnTo>
                  <a:lnTo>
                    <a:pt x="770774" y="69311"/>
                  </a:lnTo>
                  <a:cubicBezTo>
                    <a:pt x="770774" y="69311"/>
                    <a:pt x="829911" y="78873"/>
                    <a:pt x="955195" y="54751"/>
                  </a:cubicBezTo>
                  <a:cubicBezTo>
                    <a:pt x="1053068" y="35914"/>
                    <a:pt x="1110102" y="10300"/>
                    <a:pt x="1130378" y="0"/>
                  </a:cubicBezTo>
                  <a:cubicBezTo>
                    <a:pt x="1089234" y="22091"/>
                    <a:pt x="908820" y="117645"/>
                    <a:pt x="822200" y="142522"/>
                  </a:cubicBezTo>
                  <a:lnTo>
                    <a:pt x="721271" y="165548"/>
                  </a:lnTo>
                  <a:close/>
                </a:path>
              </a:pathLst>
            </a:custGeom>
            <a:solidFill>
              <a:srgbClr val="238EC9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BB02B364-F0A8-4171-A770-F3F7EFB58111}"/>
                </a:ext>
              </a:extLst>
            </p:cNvPr>
            <p:cNvSpPr/>
            <p:nvPr/>
          </p:nvSpPr>
          <p:spPr>
            <a:xfrm>
              <a:off x="9743022" y="2647386"/>
              <a:ext cx="8052" cy="4349"/>
            </a:xfrm>
            <a:custGeom>
              <a:avLst/>
              <a:gdLst>
                <a:gd name="connsiteX0" fmla="*/ 8053 w 8052"/>
                <a:gd name="connsiteY0" fmla="*/ 0 h 4349"/>
                <a:gd name="connsiteX1" fmla="*/ 0 w 8052"/>
                <a:gd name="connsiteY1" fmla="*/ 4350 h 4349"/>
                <a:gd name="connsiteX2" fmla="*/ 8053 w 8052"/>
                <a:gd name="connsiteY2" fmla="*/ 0 h 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" h="4349">
                  <a:moveTo>
                    <a:pt x="8053" y="0"/>
                  </a:moveTo>
                  <a:cubicBezTo>
                    <a:pt x="7388" y="396"/>
                    <a:pt x="4727" y="1941"/>
                    <a:pt x="0" y="4350"/>
                  </a:cubicBezTo>
                  <a:cubicBezTo>
                    <a:pt x="4566" y="1887"/>
                    <a:pt x="7352" y="360"/>
                    <a:pt x="8053" y="0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5567D7B1-366E-43F7-A5E1-6D3C7A4A786E}"/>
                </a:ext>
              </a:extLst>
            </p:cNvPr>
            <p:cNvSpPr/>
            <p:nvPr/>
          </p:nvSpPr>
          <p:spPr>
            <a:xfrm>
              <a:off x="8593777" y="2075356"/>
              <a:ext cx="32992" cy="687626"/>
            </a:xfrm>
            <a:custGeom>
              <a:avLst/>
              <a:gdLst>
                <a:gd name="connsiteX0" fmla="*/ 32992 w 32992"/>
                <a:gd name="connsiteY0" fmla="*/ 687626 h 687626"/>
                <a:gd name="connsiteX1" fmla="*/ 19619 w 32992"/>
                <a:gd name="connsiteY1" fmla="*/ 653690 h 687626"/>
                <a:gd name="connsiteX2" fmla="*/ 4484 w 32992"/>
                <a:gd name="connsiteY2" fmla="*/ 589376 h 687626"/>
                <a:gd name="connsiteX3" fmla="*/ 9374 w 32992"/>
                <a:gd name="connsiteY3" fmla="*/ 39616 h 687626"/>
                <a:gd name="connsiteX4" fmla="*/ 24958 w 32992"/>
                <a:gd name="connsiteY4" fmla="*/ 12331 h 687626"/>
                <a:gd name="connsiteX5" fmla="*/ 26414 w 32992"/>
                <a:gd name="connsiteY5" fmla="*/ 0 h 687626"/>
                <a:gd name="connsiteX6" fmla="*/ 14281 w 32992"/>
                <a:gd name="connsiteY6" fmla="*/ 477662 h 687626"/>
                <a:gd name="connsiteX7" fmla="*/ 19673 w 32992"/>
                <a:gd name="connsiteY7" fmla="*/ 579058 h 687626"/>
                <a:gd name="connsiteX8" fmla="*/ 32992 w 32992"/>
                <a:gd name="connsiteY8" fmla="*/ 687626 h 6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92" h="687626">
                  <a:moveTo>
                    <a:pt x="32992" y="687626"/>
                  </a:moveTo>
                  <a:cubicBezTo>
                    <a:pt x="30045" y="681712"/>
                    <a:pt x="25030" y="670532"/>
                    <a:pt x="19619" y="653690"/>
                  </a:cubicBezTo>
                  <a:cubicBezTo>
                    <a:pt x="14442" y="637566"/>
                    <a:pt x="8906" y="616248"/>
                    <a:pt x="4484" y="589376"/>
                  </a:cubicBezTo>
                  <a:cubicBezTo>
                    <a:pt x="-7199" y="518214"/>
                    <a:pt x="7414" y="81534"/>
                    <a:pt x="9374" y="39616"/>
                  </a:cubicBezTo>
                  <a:cubicBezTo>
                    <a:pt x="11315" y="-2301"/>
                    <a:pt x="24958" y="12331"/>
                    <a:pt x="24958" y="12331"/>
                  </a:cubicBezTo>
                  <a:cubicBezTo>
                    <a:pt x="24958" y="12331"/>
                    <a:pt x="25335" y="7496"/>
                    <a:pt x="26414" y="0"/>
                  </a:cubicBezTo>
                  <a:cubicBezTo>
                    <a:pt x="25964" y="8107"/>
                    <a:pt x="9499" y="305500"/>
                    <a:pt x="14281" y="477662"/>
                  </a:cubicBezTo>
                  <a:cubicBezTo>
                    <a:pt x="15359" y="516129"/>
                    <a:pt x="17300" y="549849"/>
                    <a:pt x="19673" y="579058"/>
                  </a:cubicBezTo>
                  <a:cubicBezTo>
                    <a:pt x="23573" y="627159"/>
                    <a:pt x="28660" y="663019"/>
                    <a:pt x="32992" y="687626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6683C0F-4B10-408C-9B24-D726096A9071}"/>
                </a:ext>
              </a:extLst>
            </p:cNvPr>
            <p:cNvSpPr/>
            <p:nvPr/>
          </p:nvSpPr>
          <p:spPr>
            <a:xfrm>
              <a:off x="8907032" y="2190305"/>
              <a:ext cx="143" cy="4134"/>
            </a:xfrm>
            <a:custGeom>
              <a:avLst/>
              <a:gdLst>
                <a:gd name="connsiteX0" fmla="*/ 0 w 143"/>
                <a:gd name="connsiteY0" fmla="*/ 0 h 4134"/>
                <a:gd name="connsiteX1" fmla="*/ 144 w 143"/>
                <a:gd name="connsiteY1" fmla="*/ 4134 h 4134"/>
                <a:gd name="connsiteX2" fmla="*/ 0 w 143"/>
                <a:gd name="connsiteY2" fmla="*/ 0 h 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" h="4134">
                  <a:moveTo>
                    <a:pt x="0" y="0"/>
                  </a:moveTo>
                  <a:cubicBezTo>
                    <a:pt x="72" y="2139"/>
                    <a:pt x="126" y="3541"/>
                    <a:pt x="144" y="4134"/>
                  </a:cubicBezTo>
                  <a:cubicBezTo>
                    <a:pt x="108" y="3523"/>
                    <a:pt x="36" y="2103"/>
                    <a:pt x="0" y="0"/>
                  </a:cubicBezTo>
                  <a:close/>
                </a:path>
              </a:pathLst>
            </a:custGeom>
            <a:solidFill>
              <a:srgbClr val="2A5DE6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508EF41-1B71-40E6-A428-7DFA5A1EE657}"/>
                </a:ext>
              </a:extLst>
            </p:cNvPr>
            <p:cNvSpPr/>
            <p:nvPr/>
          </p:nvSpPr>
          <p:spPr>
            <a:xfrm>
              <a:off x="8903187" y="1942451"/>
              <a:ext cx="909235" cy="260850"/>
            </a:xfrm>
            <a:custGeom>
              <a:avLst/>
              <a:gdLst>
                <a:gd name="connsiteX0" fmla="*/ 909235 w 909235"/>
                <a:gd name="connsiteY0" fmla="*/ 236674 h 260850"/>
                <a:gd name="connsiteX1" fmla="*/ 850206 w 909235"/>
                <a:gd name="connsiteY1" fmla="*/ 196860 h 260850"/>
                <a:gd name="connsiteX2" fmla="*/ 525959 w 909235"/>
                <a:gd name="connsiteY2" fmla="*/ 163427 h 260850"/>
                <a:gd name="connsiteX3" fmla="*/ 525959 w 909235"/>
                <a:gd name="connsiteY3" fmla="*/ 260850 h 260850"/>
                <a:gd name="connsiteX4" fmla="*/ 511741 w 909235"/>
                <a:gd name="connsiteY4" fmla="*/ 141390 h 260850"/>
                <a:gd name="connsiteX5" fmla="*/ 116367 w 909235"/>
                <a:gd name="connsiteY5" fmla="*/ 110096 h 260850"/>
                <a:gd name="connsiteX6" fmla="*/ 3827 w 909235"/>
                <a:gd name="connsiteY6" fmla="*/ 247118 h 260850"/>
                <a:gd name="connsiteX7" fmla="*/ 196 w 909235"/>
                <a:gd name="connsiteY7" fmla="*/ 39491 h 260850"/>
                <a:gd name="connsiteX8" fmla="*/ 13713 w 909235"/>
                <a:gd name="connsiteY8" fmla="*/ 39868 h 260850"/>
                <a:gd name="connsiteX9" fmla="*/ 16751 w 909235"/>
                <a:gd name="connsiteY9" fmla="*/ 39958 h 260850"/>
                <a:gd name="connsiteX10" fmla="*/ 22592 w 909235"/>
                <a:gd name="connsiteY10" fmla="*/ 0 h 260850"/>
                <a:gd name="connsiteX11" fmla="*/ 459290 w 909235"/>
                <a:gd name="connsiteY11" fmla="*/ 58472 h 260850"/>
                <a:gd name="connsiteX12" fmla="*/ 459129 w 909235"/>
                <a:gd name="connsiteY12" fmla="*/ 56369 h 260850"/>
                <a:gd name="connsiteX13" fmla="*/ 560093 w 909235"/>
                <a:gd name="connsiteY13" fmla="*/ 75997 h 260850"/>
                <a:gd name="connsiteX14" fmla="*/ 566150 w 909235"/>
                <a:gd name="connsiteY14" fmla="*/ 77202 h 260850"/>
                <a:gd name="connsiteX15" fmla="*/ 729326 w 909235"/>
                <a:gd name="connsiteY15" fmla="*/ 110096 h 260850"/>
                <a:gd name="connsiteX16" fmla="*/ 909235 w 909235"/>
                <a:gd name="connsiteY16" fmla="*/ 236674 h 26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9235" h="260850">
                  <a:moveTo>
                    <a:pt x="909235" y="236674"/>
                  </a:moveTo>
                  <a:cubicBezTo>
                    <a:pt x="909235" y="236674"/>
                    <a:pt x="888618" y="211078"/>
                    <a:pt x="850206" y="196860"/>
                  </a:cubicBezTo>
                  <a:cubicBezTo>
                    <a:pt x="811812" y="182624"/>
                    <a:pt x="525959" y="163427"/>
                    <a:pt x="525959" y="163427"/>
                  </a:cubicBezTo>
                  <a:lnTo>
                    <a:pt x="525959" y="260850"/>
                  </a:lnTo>
                  <a:lnTo>
                    <a:pt x="511741" y="141390"/>
                  </a:lnTo>
                  <a:cubicBezTo>
                    <a:pt x="511741" y="141390"/>
                    <a:pt x="238667" y="112936"/>
                    <a:pt x="116367" y="110096"/>
                  </a:cubicBezTo>
                  <a:cubicBezTo>
                    <a:pt x="7961" y="107579"/>
                    <a:pt x="3449" y="221270"/>
                    <a:pt x="3827" y="247118"/>
                  </a:cubicBezTo>
                  <a:cubicBezTo>
                    <a:pt x="2928" y="221306"/>
                    <a:pt x="-901" y="105260"/>
                    <a:pt x="196" y="39491"/>
                  </a:cubicBezTo>
                  <a:lnTo>
                    <a:pt x="13713" y="39868"/>
                  </a:lnTo>
                  <a:lnTo>
                    <a:pt x="16751" y="39958"/>
                  </a:lnTo>
                  <a:cubicBezTo>
                    <a:pt x="15780" y="20455"/>
                    <a:pt x="22592" y="0"/>
                    <a:pt x="22592" y="0"/>
                  </a:cubicBezTo>
                  <a:lnTo>
                    <a:pt x="459290" y="58472"/>
                  </a:lnTo>
                  <a:cubicBezTo>
                    <a:pt x="459290" y="58472"/>
                    <a:pt x="459147" y="57717"/>
                    <a:pt x="459129" y="56369"/>
                  </a:cubicBezTo>
                  <a:cubicBezTo>
                    <a:pt x="481795" y="60719"/>
                    <a:pt x="517061" y="67531"/>
                    <a:pt x="560093" y="75997"/>
                  </a:cubicBezTo>
                  <a:cubicBezTo>
                    <a:pt x="562088" y="76393"/>
                    <a:pt x="564119" y="76806"/>
                    <a:pt x="566150" y="77202"/>
                  </a:cubicBezTo>
                  <a:cubicBezTo>
                    <a:pt x="613712" y="86585"/>
                    <a:pt x="670189" y="97891"/>
                    <a:pt x="729326" y="110096"/>
                  </a:cubicBezTo>
                  <a:cubicBezTo>
                    <a:pt x="887899" y="142810"/>
                    <a:pt x="893597" y="170545"/>
                    <a:pt x="909235" y="236674"/>
                  </a:cubicBezTo>
                  <a:close/>
                </a:path>
              </a:pathLst>
            </a:custGeom>
            <a:solidFill>
              <a:srgbClr val="1476B5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25AC3F9B-4429-48D3-92A1-2192BD1D7C4C}"/>
                </a:ext>
              </a:extLst>
            </p:cNvPr>
            <p:cNvSpPr/>
            <p:nvPr/>
          </p:nvSpPr>
          <p:spPr>
            <a:xfrm>
              <a:off x="9993034" y="2058050"/>
              <a:ext cx="1279320" cy="731747"/>
            </a:xfrm>
            <a:custGeom>
              <a:avLst/>
              <a:gdLst>
                <a:gd name="connsiteX0" fmla="*/ 1279321 w 1279320"/>
                <a:gd name="connsiteY0" fmla="*/ 428066 h 731747"/>
                <a:gd name="connsiteX1" fmla="*/ 1213677 w 1279320"/>
                <a:gd name="connsiteY1" fmla="*/ 710990 h 731747"/>
                <a:gd name="connsiteX2" fmla="*/ 942689 w 1279320"/>
                <a:gd name="connsiteY2" fmla="*/ 662242 h 731747"/>
                <a:gd name="connsiteX3" fmla="*/ 913516 w 1279320"/>
                <a:gd name="connsiteY3" fmla="*/ 633500 h 731747"/>
                <a:gd name="connsiteX4" fmla="*/ 694133 w 1279320"/>
                <a:gd name="connsiteY4" fmla="*/ 542350 h 731747"/>
                <a:gd name="connsiteX5" fmla="*/ 515751 w 1279320"/>
                <a:gd name="connsiteY5" fmla="*/ 517006 h 731747"/>
                <a:gd name="connsiteX6" fmla="*/ 481815 w 1279320"/>
                <a:gd name="connsiteY6" fmla="*/ 515837 h 731747"/>
                <a:gd name="connsiteX7" fmla="*/ 63865 w 1279320"/>
                <a:gd name="connsiteY7" fmla="*/ 501493 h 731747"/>
                <a:gd name="connsiteX8" fmla="*/ 25471 w 1279320"/>
                <a:gd name="connsiteY8" fmla="*/ 500181 h 731747"/>
                <a:gd name="connsiteX9" fmla="*/ 0 w 1279320"/>
                <a:gd name="connsiteY9" fmla="*/ 256173 h 731747"/>
                <a:gd name="connsiteX10" fmla="*/ 41702 w 1279320"/>
                <a:gd name="connsiteY10" fmla="*/ 137737 h 731747"/>
                <a:gd name="connsiteX11" fmla="*/ 266243 w 1279320"/>
                <a:gd name="connsiteY11" fmla="*/ 6809 h 731747"/>
                <a:gd name="connsiteX12" fmla="*/ 553229 w 1279320"/>
                <a:gd name="connsiteY12" fmla="*/ 21512 h 731747"/>
                <a:gd name="connsiteX13" fmla="*/ 805739 w 1279320"/>
                <a:gd name="connsiteY13" fmla="*/ 97222 h 731747"/>
                <a:gd name="connsiteX14" fmla="*/ 1188602 w 1279320"/>
                <a:gd name="connsiteY14" fmla="*/ 333896 h 731747"/>
                <a:gd name="connsiteX15" fmla="*/ 1188620 w 1279320"/>
                <a:gd name="connsiteY15" fmla="*/ 333914 h 731747"/>
                <a:gd name="connsiteX16" fmla="*/ 1279321 w 1279320"/>
                <a:gd name="connsiteY16" fmla="*/ 428066 h 73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79320" h="731747">
                  <a:moveTo>
                    <a:pt x="1279321" y="428066"/>
                  </a:moveTo>
                  <a:cubicBezTo>
                    <a:pt x="1262047" y="521427"/>
                    <a:pt x="1227949" y="697419"/>
                    <a:pt x="1213677" y="710990"/>
                  </a:cubicBezTo>
                  <a:cubicBezTo>
                    <a:pt x="1194174" y="729504"/>
                    <a:pt x="1030424" y="763620"/>
                    <a:pt x="942689" y="662242"/>
                  </a:cubicBezTo>
                  <a:cubicBezTo>
                    <a:pt x="933648" y="651799"/>
                    <a:pt x="923851" y="642236"/>
                    <a:pt x="913516" y="633500"/>
                  </a:cubicBezTo>
                  <a:cubicBezTo>
                    <a:pt x="823534" y="557251"/>
                    <a:pt x="694133" y="542350"/>
                    <a:pt x="694133" y="542350"/>
                  </a:cubicBezTo>
                  <a:lnTo>
                    <a:pt x="515751" y="517006"/>
                  </a:lnTo>
                  <a:lnTo>
                    <a:pt x="481815" y="515837"/>
                  </a:lnTo>
                  <a:lnTo>
                    <a:pt x="63865" y="501493"/>
                  </a:lnTo>
                  <a:lnTo>
                    <a:pt x="25471" y="500181"/>
                  </a:lnTo>
                  <a:cubicBezTo>
                    <a:pt x="5069" y="393501"/>
                    <a:pt x="0" y="256173"/>
                    <a:pt x="0" y="256173"/>
                  </a:cubicBezTo>
                  <a:cubicBezTo>
                    <a:pt x="0" y="256173"/>
                    <a:pt x="2067" y="198402"/>
                    <a:pt x="41702" y="137737"/>
                  </a:cubicBezTo>
                  <a:cubicBezTo>
                    <a:pt x="77418" y="83076"/>
                    <a:pt x="143601" y="26078"/>
                    <a:pt x="266243" y="6809"/>
                  </a:cubicBezTo>
                  <a:cubicBezTo>
                    <a:pt x="339760" y="-4731"/>
                    <a:pt x="433553" y="-2718"/>
                    <a:pt x="553229" y="21512"/>
                  </a:cubicBezTo>
                  <a:cubicBezTo>
                    <a:pt x="643031" y="39703"/>
                    <a:pt x="727494" y="65604"/>
                    <a:pt x="805739" y="97222"/>
                  </a:cubicBezTo>
                  <a:cubicBezTo>
                    <a:pt x="959441" y="159289"/>
                    <a:pt x="1089201" y="243303"/>
                    <a:pt x="1188602" y="333896"/>
                  </a:cubicBezTo>
                  <a:cubicBezTo>
                    <a:pt x="1188620" y="333914"/>
                    <a:pt x="1188620" y="333914"/>
                    <a:pt x="1188620" y="333914"/>
                  </a:cubicBezTo>
                  <a:cubicBezTo>
                    <a:pt x="1222449" y="364741"/>
                    <a:pt x="1252772" y="396323"/>
                    <a:pt x="1279321" y="428066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A3A3F2E2-A3AB-4596-AC10-CAAA0C199F26}"/>
                </a:ext>
              </a:extLst>
            </p:cNvPr>
            <p:cNvSpPr/>
            <p:nvPr/>
          </p:nvSpPr>
          <p:spPr>
            <a:xfrm>
              <a:off x="10474848" y="2211125"/>
              <a:ext cx="706607" cy="481025"/>
            </a:xfrm>
            <a:custGeom>
              <a:avLst/>
              <a:gdLst>
                <a:gd name="connsiteX0" fmla="*/ 706608 w 706607"/>
                <a:gd name="connsiteY0" fmla="*/ 180785 h 481025"/>
                <a:gd name="connsiteX1" fmla="*/ 619053 w 706607"/>
                <a:gd name="connsiteY1" fmla="*/ 212799 h 481025"/>
                <a:gd name="connsiteX2" fmla="*/ 570556 w 706607"/>
                <a:gd name="connsiteY2" fmla="*/ 449814 h 481025"/>
                <a:gd name="connsiteX3" fmla="*/ 431701 w 706607"/>
                <a:gd name="connsiteY3" fmla="*/ 480425 h 481025"/>
                <a:gd name="connsiteX4" fmla="*/ 212319 w 706607"/>
                <a:gd name="connsiteY4" fmla="*/ 389275 h 481025"/>
                <a:gd name="connsiteX5" fmla="*/ 33937 w 706607"/>
                <a:gd name="connsiteY5" fmla="*/ 363931 h 481025"/>
                <a:gd name="connsiteX6" fmla="*/ 0 w 706607"/>
                <a:gd name="connsiteY6" fmla="*/ 362762 h 481025"/>
                <a:gd name="connsiteX7" fmla="*/ 11648 w 706607"/>
                <a:gd name="connsiteY7" fmla="*/ 342037 h 481025"/>
                <a:gd name="connsiteX8" fmla="*/ 35950 w 706607"/>
                <a:gd name="connsiteY8" fmla="*/ 101678 h 481025"/>
                <a:gd name="connsiteX9" fmla="*/ 28418 w 706607"/>
                <a:gd name="connsiteY9" fmla="*/ 4686 h 481025"/>
                <a:gd name="connsiteX10" fmla="*/ 706608 w 706607"/>
                <a:gd name="connsiteY10" fmla="*/ 180785 h 4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6607" h="481025">
                  <a:moveTo>
                    <a:pt x="706608" y="180785"/>
                  </a:moveTo>
                  <a:cubicBezTo>
                    <a:pt x="702905" y="179977"/>
                    <a:pt x="649214" y="169012"/>
                    <a:pt x="619053" y="212799"/>
                  </a:cubicBezTo>
                  <a:cubicBezTo>
                    <a:pt x="587794" y="258167"/>
                    <a:pt x="570556" y="449814"/>
                    <a:pt x="570556" y="449814"/>
                  </a:cubicBezTo>
                  <a:cubicBezTo>
                    <a:pt x="570556" y="449814"/>
                    <a:pt x="512066" y="486088"/>
                    <a:pt x="431701" y="480425"/>
                  </a:cubicBezTo>
                  <a:cubicBezTo>
                    <a:pt x="341719" y="404176"/>
                    <a:pt x="212319" y="389275"/>
                    <a:pt x="212319" y="389275"/>
                  </a:cubicBezTo>
                  <a:lnTo>
                    <a:pt x="33937" y="363931"/>
                  </a:lnTo>
                  <a:lnTo>
                    <a:pt x="0" y="362762"/>
                  </a:lnTo>
                  <a:cubicBezTo>
                    <a:pt x="6633" y="357082"/>
                    <a:pt x="11900" y="350036"/>
                    <a:pt x="11648" y="342037"/>
                  </a:cubicBezTo>
                  <a:cubicBezTo>
                    <a:pt x="11001" y="320881"/>
                    <a:pt x="28418" y="162038"/>
                    <a:pt x="35950" y="101678"/>
                  </a:cubicBezTo>
                  <a:cubicBezTo>
                    <a:pt x="43499" y="41319"/>
                    <a:pt x="35950" y="43476"/>
                    <a:pt x="28418" y="4686"/>
                  </a:cubicBezTo>
                  <a:cubicBezTo>
                    <a:pt x="20941" y="-33744"/>
                    <a:pt x="693522" y="176687"/>
                    <a:pt x="706608" y="180785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388EDCF4-DADA-4D64-BA6E-677B03067666}"/>
                </a:ext>
              </a:extLst>
            </p:cNvPr>
            <p:cNvSpPr/>
            <p:nvPr/>
          </p:nvSpPr>
          <p:spPr>
            <a:xfrm>
              <a:off x="11181456" y="2391911"/>
              <a:ext cx="197" cy="53"/>
            </a:xfrm>
            <a:custGeom>
              <a:avLst/>
              <a:gdLst>
                <a:gd name="connsiteX0" fmla="*/ 197 w 197"/>
                <a:gd name="connsiteY0" fmla="*/ 54 h 53"/>
                <a:gd name="connsiteX1" fmla="*/ 0 w 197"/>
                <a:gd name="connsiteY1" fmla="*/ 0 h 53"/>
                <a:gd name="connsiteX2" fmla="*/ 179 w 197"/>
                <a:gd name="connsiteY2" fmla="*/ 36 h 53"/>
                <a:gd name="connsiteX3" fmla="*/ 197 w 197"/>
                <a:gd name="connsiteY3" fmla="*/ 54 h 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" h="53">
                  <a:moveTo>
                    <a:pt x="197" y="54"/>
                  </a:moveTo>
                  <a:cubicBezTo>
                    <a:pt x="197" y="54"/>
                    <a:pt x="126" y="36"/>
                    <a:pt x="0" y="0"/>
                  </a:cubicBezTo>
                  <a:cubicBezTo>
                    <a:pt x="90" y="18"/>
                    <a:pt x="144" y="36"/>
                    <a:pt x="179" y="36"/>
                  </a:cubicBezTo>
                  <a:cubicBezTo>
                    <a:pt x="197" y="54"/>
                    <a:pt x="197" y="54"/>
                    <a:pt x="197" y="54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E41578A8-74C4-4F71-9737-C216604BE062}"/>
                </a:ext>
              </a:extLst>
            </p:cNvPr>
            <p:cNvSpPr/>
            <p:nvPr/>
          </p:nvSpPr>
          <p:spPr>
            <a:xfrm>
              <a:off x="9447265" y="2536482"/>
              <a:ext cx="437937" cy="292396"/>
            </a:xfrm>
            <a:custGeom>
              <a:avLst/>
              <a:gdLst>
                <a:gd name="connsiteX0" fmla="*/ 361294 w 437937"/>
                <a:gd name="connsiteY0" fmla="*/ 0 h 292396"/>
                <a:gd name="connsiteX1" fmla="*/ 226123 w 437937"/>
                <a:gd name="connsiteY1" fmla="*/ 163463 h 292396"/>
                <a:gd name="connsiteX2" fmla="*/ 0 w 437937"/>
                <a:gd name="connsiteY2" fmla="*/ 273972 h 292396"/>
                <a:gd name="connsiteX3" fmla="*/ 0 w 437937"/>
                <a:gd name="connsiteY3" fmla="*/ 292396 h 292396"/>
                <a:gd name="connsiteX4" fmla="*/ 288100 w 437937"/>
                <a:gd name="connsiteY4" fmla="*/ 180862 h 292396"/>
                <a:gd name="connsiteX5" fmla="*/ 437219 w 437937"/>
                <a:gd name="connsiteY5" fmla="*/ 17148 h 292396"/>
                <a:gd name="connsiteX6" fmla="*/ 437938 w 437937"/>
                <a:gd name="connsiteY6" fmla="*/ 12025 h 292396"/>
                <a:gd name="connsiteX7" fmla="*/ 437938 w 437937"/>
                <a:gd name="connsiteY7" fmla="*/ 12025 h 292396"/>
                <a:gd name="connsiteX8" fmla="*/ 361294 w 437937"/>
                <a:gd name="connsiteY8" fmla="*/ 0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937" h="292396">
                  <a:moveTo>
                    <a:pt x="361294" y="0"/>
                  </a:moveTo>
                  <a:cubicBezTo>
                    <a:pt x="361294" y="0"/>
                    <a:pt x="408244" y="72403"/>
                    <a:pt x="226123" y="163463"/>
                  </a:cubicBezTo>
                  <a:cubicBezTo>
                    <a:pt x="43984" y="254523"/>
                    <a:pt x="0" y="273972"/>
                    <a:pt x="0" y="273972"/>
                  </a:cubicBezTo>
                  <a:lnTo>
                    <a:pt x="0" y="292396"/>
                  </a:lnTo>
                  <a:cubicBezTo>
                    <a:pt x="0" y="292396"/>
                    <a:pt x="181240" y="239191"/>
                    <a:pt x="288100" y="180862"/>
                  </a:cubicBezTo>
                  <a:cubicBezTo>
                    <a:pt x="394960" y="122534"/>
                    <a:pt x="436500" y="22271"/>
                    <a:pt x="437219" y="17148"/>
                  </a:cubicBezTo>
                  <a:cubicBezTo>
                    <a:pt x="437938" y="12025"/>
                    <a:pt x="437938" y="12025"/>
                    <a:pt x="437938" y="12025"/>
                  </a:cubicBezTo>
                  <a:lnTo>
                    <a:pt x="437938" y="12025"/>
                  </a:lnTo>
                  <a:lnTo>
                    <a:pt x="361294" y="0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CE3434A-5D38-42EC-BCF3-9114D8C97380}"/>
                </a:ext>
              </a:extLst>
            </p:cNvPr>
            <p:cNvSpPr/>
            <p:nvPr/>
          </p:nvSpPr>
          <p:spPr>
            <a:xfrm>
              <a:off x="8892359" y="2173157"/>
              <a:ext cx="896901" cy="568391"/>
            </a:xfrm>
            <a:custGeom>
              <a:avLst/>
              <a:gdLst>
                <a:gd name="connsiteX0" fmla="*/ 896104 w 896901"/>
                <a:gd name="connsiteY0" fmla="*/ 370766 h 568391"/>
                <a:gd name="connsiteX1" fmla="*/ 526847 w 896901"/>
                <a:gd name="connsiteY1" fmla="*/ 350221 h 568391"/>
                <a:gd name="connsiteX2" fmla="*/ 536787 w 896901"/>
                <a:gd name="connsiteY2" fmla="*/ 0 h 568391"/>
                <a:gd name="connsiteX3" fmla="*/ 506805 w 896901"/>
                <a:gd name="connsiteY3" fmla="*/ 355110 h 568391"/>
                <a:gd name="connsiteX4" fmla="*/ 76435 w 896901"/>
                <a:gd name="connsiteY4" fmla="*/ 363307 h 568391"/>
                <a:gd name="connsiteX5" fmla="*/ 14835 w 896901"/>
                <a:gd name="connsiteY5" fmla="*/ 224038 h 568391"/>
                <a:gd name="connsiteX6" fmla="*/ 3079 w 896901"/>
                <a:gd name="connsiteY6" fmla="*/ 484223 h 568391"/>
                <a:gd name="connsiteX7" fmla="*/ 150 w 896901"/>
                <a:gd name="connsiteY7" fmla="*/ 568345 h 568391"/>
                <a:gd name="connsiteX8" fmla="*/ 489226 w 896901"/>
                <a:gd name="connsiteY8" fmla="*/ 542911 h 568391"/>
                <a:gd name="connsiteX9" fmla="*/ 761149 w 896901"/>
                <a:gd name="connsiteY9" fmla="*/ 509496 h 568391"/>
                <a:gd name="connsiteX10" fmla="*/ 896104 w 896901"/>
                <a:gd name="connsiteY10" fmla="*/ 370766 h 5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6901" h="568391">
                  <a:moveTo>
                    <a:pt x="896104" y="370766"/>
                  </a:moveTo>
                  <a:cubicBezTo>
                    <a:pt x="896104" y="370766"/>
                    <a:pt x="531251" y="355110"/>
                    <a:pt x="526847" y="350221"/>
                  </a:cubicBezTo>
                  <a:cubicBezTo>
                    <a:pt x="522461" y="345332"/>
                    <a:pt x="536787" y="0"/>
                    <a:pt x="536787" y="0"/>
                  </a:cubicBezTo>
                  <a:lnTo>
                    <a:pt x="506805" y="355110"/>
                  </a:lnTo>
                  <a:cubicBezTo>
                    <a:pt x="506805" y="355110"/>
                    <a:pt x="153690" y="367585"/>
                    <a:pt x="76435" y="363307"/>
                  </a:cubicBezTo>
                  <a:cubicBezTo>
                    <a:pt x="-821" y="359029"/>
                    <a:pt x="14835" y="224038"/>
                    <a:pt x="14835" y="224038"/>
                  </a:cubicBezTo>
                  <a:cubicBezTo>
                    <a:pt x="14835" y="224038"/>
                    <a:pt x="7160" y="395284"/>
                    <a:pt x="3079" y="484223"/>
                  </a:cubicBezTo>
                  <a:cubicBezTo>
                    <a:pt x="-1001" y="573163"/>
                    <a:pt x="150" y="568345"/>
                    <a:pt x="150" y="568345"/>
                  </a:cubicBezTo>
                  <a:cubicBezTo>
                    <a:pt x="150" y="568345"/>
                    <a:pt x="454984" y="546829"/>
                    <a:pt x="489226" y="542911"/>
                  </a:cubicBezTo>
                  <a:cubicBezTo>
                    <a:pt x="523468" y="538992"/>
                    <a:pt x="606602" y="545553"/>
                    <a:pt x="761149" y="509496"/>
                  </a:cubicBezTo>
                  <a:cubicBezTo>
                    <a:pt x="915660" y="473474"/>
                    <a:pt x="896104" y="370766"/>
                    <a:pt x="896104" y="370766"/>
                  </a:cubicBezTo>
                  <a:close/>
                </a:path>
              </a:pathLst>
            </a:custGeom>
            <a:solidFill>
              <a:srgbClr val="1476B5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564D213A-A795-4DA5-908C-91850AEA69BD}"/>
                </a:ext>
              </a:extLst>
            </p:cNvPr>
            <p:cNvSpPr/>
            <p:nvPr/>
          </p:nvSpPr>
          <p:spPr>
            <a:xfrm>
              <a:off x="9223574" y="2812111"/>
              <a:ext cx="112750" cy="53080"/>
            </a:xfrm>
            <a:custGeom>
              <a:avLst/>
              <a:gdLst>
                <a:gd name="connsiteX0" fmla="*/ 78472 w 112750"/>
                <a:gd name="connsiteY0" fmla="*/ 12489 h 53080"/>
                <a:gd name="connsiteX1" fmla="*/ 104572 w 112750"/>
                <a:gd name="connsiteY1" fmla="*/ 51512 h 53080"/>
                <a:gd name="connsiteX2" fmla="*/ 12 w 112750"/>
                <a:gd name="connsiteY2" fmla="*/ 38265 h 53080"/>
                <a:gd name="connsiteX3" fmla="*/ 84853 w 112750"/>
                <a:gd name="connsiteY3" fmla="*/ 1381 h 53080"/>
                <a:gd name="connsiteX4" fmla="*/ 112750 w 112750"/>
                <a:gd name="connsiteY4" fmla="*/ 6557 h 53080"/>
                <a:gd name="connsiteX5" fmla="*/ 110108 w 112750"/>
                <a:gd name="connsiteY5" fmla="*/ 5281 h 53080"/>
                <a:gd name="connsiteX6" fmla="*/ 78472 w 112750"/>
                <a:gd name="connsiteY6" fmla="*/ 12489 h 5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50" h="53080">
                  <a:moveTo>
                    <a:pt x="78472" y="12489"/>
                  </a:moveTo>
                  <a:cubicBezTo>
                    <a:pt x="86004" y="29368"/>
                    <a:pt x="95315" y="42040"/>
                    <a:pt x="104572" y="51512"/>
                  </a:cubicBezTo>
                  <a:cubicBezTo>
                    <a:pt x="69144" y="56168"/>
                    <a:pt x="-1066" y="50074"/>
                    <a:pt x="12" y="38265"/>
                  </a:cubicBezTo>
                  <a:cubicBezTo>
                    <a:pt x="1091" y="26455"/>
                    <a:pt x="63733" y="6396"/>
                    <a:pt x="84853" y="1381"/>
                  </a:cubicBezTo>
                  <a:cubicBezTo>
                    <a:pt x="105974" y="-3616"/>
                    <a:pt x="112750" y="6557"/>
                    <a:pt x="112750" y="6557"/>
                  </a:cubicBezTo>
                  <a:cubicBezTo>
                    <a:pt x="112750" y="6557"/>
                    <a:pt x="104194" y="1740"/>
                    <a:pt x="110108" y="5281"/>
                  </a:cubicBezTo>
                  <a:lnTo>
                    <a:pt x="78472" y="12489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9C2EE55-0620-4F80-B4FF-7C21EF544CFB}"/>
                </a:ext>
              </a:extLst>
            </p:cNvPr>
            <p:cNvSpPr/>
            <p:nvPr/>
          </p:nvSpPr>
          <p:spPr>
            <a:xfrm>
              <a:off x="9628702" y="1938681"/>
              <a:ext cx="364480" cy="248424"/>
            </a:xfrm>
            <a:custGeom>
              <a:avLst/>
              <a:gdLst>
                <a:gd name="connsiteX0" fmla="*/ 133679 w 364480"/>
                <a:gd name="connsiteY0" fmla="*/ 52715 h 248424"/>
                <a:gd name="connsiteX1" fmla="*/ 0 w 364480"/>
                <a:gd name="connsiteY1" fmla="*/ 29025 h 248424"/>
                <a:gd name="connsiteX2" fmla="*/ 201749 w 364480"/>
                <a:gd name="connsiteY2" fmla="*/ 23093 h 248424"/>
                <a:gd name="connsiteX3" fmla="*/ 364349 w 364480"/>
                <a:gd name="connsiteY3" fmla="*/ 170289 h 248424"/>
                <a:gd name="connsiteX4" fmla="*/ 306740 w 364480"/>
                <a:gd name="connsiteY4" fmla="*/ 248425 h 248424"/>
                <a:gd name="connsiteX5" fmla="*/ 268112 w 364480"/>
                <a:gd name="connsiteY5" fmla="*/ 248425 h 248424"/>
                <a:gd name="connsiteX6" fmla="*/ 133679 w 364480"/>
                <a:gd name="connsiteY6" fmla="*/ 52715 h 2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480" h="248424">
                  <a:moveTo>
                    <a:pt x="133679" y="52715"/>
                  </a:moveTo>
                  <a:cubicBezTo>
                    <a:pt x="63811" y="7401"/>
                    <a:pt x="0" y="29025"/>
                    <a:pt x="0" y="29025"/>
                  </a:cubicBezTo>
                  <a:cubicBezTo>
                    <a:pt x="0" y="29025"/>
                    <a:pt x="55722" y="-32126"/>
                    <a:pt x="201749" y="23093"/>
                  </a:cubicBezTo>
                  <a:cubicBezTo>
                    <a:pt x="347777" y="78311"/>
                    <a:pt x="361024" y="120031"/>
                    <a:pt x="364349" y="170289"/>
                  </a:cubicBezTo>
                  <a:cubicBezTo>
                    <a:pt x="367675" y="220546"/>
                    <a:pt x="306740" y="248425"/>
                    <a:pt x="306740" y="248425"/>
                  </a:cubicBezTo>
                  <a:lnTo>
                    <a:pt x="268112" y="248425"/>
                  </a:lnTo>
                  <a:cubicBezTo>
                    <a:pt x="268112" y="248425"/>
                    <a:pt x="244817" y="124758"/>
                    <a:pt x="133679" y="52715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CDC3506E-039B-4BFC-978F-81EBBB0433D7}"/>
                </a:ext>
              </a:extLst>
            </p:cNvPr>
            <p:cNvSpPr/>
            <p:nvPr/>
          </p:nvSpPr>
          <p:spPr>
            <a:xfrm>
              <a:off x="6177127" y="1468150"/>
              <a:ext cx="1797" cy="1797"/>
            </a:xfrm>
            <a:custGeom>
              <a:avLst/>
              <a:gdLst/>
              <a:ahLst/>
              <a:cxnLst/>
              <a:rect l="l" t="t" r="r" b="b"/>
              <a:pathLst>
                <a:path w="1797" h="1797"/>
              </a:pathLst>
            </a:custGeom>
            <a:solidFill>
              <a:srgbClr val="2A5DE6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2CFEBBA2-5DEE-4397-A9DA-9F3668A0A51C}"/>
                </a:ext>
              </a:extLst>
            </p:cNvPr>
            <p:cNvSpPr/>
            <p:nvPr/>
          </p:nvSpPr>
          <p:spPr>
            <a:xfrm>
              <a:off x="9419206" y="2173175"/>
              <a:ext cx="686335" cy="386368"/>
            </a:xfrm>
            <a:custGeom>
              <a:avLst/>
              <a:gdLst>
                <a:gd name="connsiteX0" fmla="*/ 644415 w 686335"/>
                <a:gd name="connsiteY0" fmla="*/ 145111 h 386368"/>
                <a:gd name="connsiteX1" fmla="*/ 637692 w 686335"/>
                <a:gd name="connsiteY1" fmla="*/ 386368 h 386368"/>
                <a:gd name="connsiteX2" fmla="*/ 599298 w 686335"/>
                <a:gd name="connsiteY2" fmla="*/ 385056 h 386368"/>
                <a:gd name="connsiteX3" fmla="*/ 577494 w 686335"/>
                <a:gd name="connsiteY3" fmla="*/ 384301 h 386368"/>
                <a:gd name="connsiteX4" fmla="*/ 504086 w 686335"/>
                <a:gd name="connsiteY4" fmla="*/ 372330 h 386368"/>
                <a:gd name="connsiteX5" fmla="*/ 396201 w 686335"/>
                <a:gd name="connsiteY5" fmla="*/ 363738 h 386368"/>
                <a:gd name="connsiteX6" fmla="*/ 0 w 686335"/>
                <a:gd name="connsiteY6" fmla="*/ 338915 h 386368"/>
                <a:gd name="connsiteX7" fmla="*/ 15279 w 686335"/>
                <a:gd name="connsiteY7" fmla="*/ 0 h 386368"/>
                <a:gd name="connsiteX8" fmla="*/ 388561 w 686335"/>
                <a:gd name="connsiteY8" fmla="*/ 12421 h 386368"/>
                <a:gd name="connsiteX9" fmla="*/ 533672 w 686335"/>
                <a:gd name="connsiteY9" fmla="*/ 13373 h 386368"/>
                <a:gd name="connsiteX10" fmla="*/ 615529 w 686335"/>
                <a:gd name="connsiteY10" fmla="*/ 22612 h 386368"/>
                <a:gd name="connsiteX11" fmla="*/ 682611 w 686335"/>
                <a:gd name="connsiteY11" fmla="*/ 30198 h 386368"/>
                <a:gd name="connsiteX12" fmla="*/ 682611 w 686335"/>
                <a:gd name="connsiteY12" fmla="*/ 22918 h 386368"/>
                <a:gd name="connsiteX13" fmla="*/ 644415 w 686335"/>
                <a:gd name="connsiteY13" fmla="*/ 145111 h 38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35" h="386368">
                  <a:moveTo>
                    <a:pt x="644415" y="145111"/>
                  </a:moveTo>
                  <a:cubicBezTo>
                    <a:pt x="643678" y="225710"/>
                    <a:pt x="639579" y="338340"/>
                    <a:pt x="637692" y="386368"/>
                  </a:cubicBezTo>
                  <a:lnTo>
                    <a:pt x="599298" y="385056"/>
                  </a:lnTo>
                  <a:lnTo>
                    <a:pt x="577494" y="384301"/>
                  </a:lnTo>
                  <a:cubicBezTo>
                    <a:pt x="558585" y="379376"/>
                    <a:pt x="534445" y="374936"/>
                    <a:pt x="504086" y="372330"/>
                  </a:cubicBezTo>
                  <a:cubicBezTo>
                    <a:pt x="403840" y="363738"/>
                    <a:pt x="396201" y="363738"/>
                    <a:pt x="396201" y="363738"/>
                  </a:cubicBezTo>
                  <a:lnTo>
                    <a:pt x="0" y="338915"/>
                  </a:lnTo>
                  <a:lnTo>
                    <a:pt x="15279" y="0"/>
                  </a:lnTo>
                  <a:cubicBezTo>
                    <a:pt x="15279" y="0"/>
                    <a:pt x="253948" y="9545"/>
                    <a:pt x="388561" y="12421"/>
                  </a:cubicBezTo>
                  <a:cubicBezTo>
                    <a:pt x="523175" y="15279"/>
                    <a:pt x="533672" y="13373"/>
                    <a:pt x="533672" y="13373"/>
                  </a:cubicBezTo>
                  <a:lnTo>
                    <a:pt x="615529" y="22612"/>
                  </a:lnTo>
                  <a:lnTo>
                    <a:pt x="682611" y="30198"/>
                  </a:lnTo>
                  <a:cubicBezTo>
                    <a:pt x="682611" y="30198"/>
                    <a:pt x="674972" y="10515"/>
                    <a:pt x="682611" y="22918"/>
                  </a:cubicBezTo>
                  <a:cubicBezTo>
                    <a:pt x="700999" y="52810"/>
                    <a:pt x="645367" y="40102"/>
                    <a:pt x="644415" y="145111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7C8A4A7D-2951-49E9-B465-B3FE5B40CA73}"/>
                </a:ext>
              </a:extLst>
            </p:cNvPr>
            <p:cNvSpPr/>
            <p:nvPr/>
          </p:nvSpPr>
          <p:spPr>
            <a:xfrm>
              <a:off x="8756412" y="1940671"/>
              <a:ext cx="168774" cy="999282"/>
            </a:xfrm>
            <a:custGeom>
              <a:avLst/>
              <a:gdLst>
                <a:gd name="connsiteX0" fmla="*/ 168775 w 168774"/>
                <a:gd name="connsiteY0" fmla="*/ 952305 h 999282"/>
                <a:gd name="connsiteX1" fmla="*/ 161567 w 168774"/>
                <a:gd name="connsiteY1" fmla="*/ 939489 h 999282"/>
                <a:gd name="connsiteX2" fmla="*/ 102124 w 168774"/>
                <a:gd name="connsiteY2" fmla="*/ 941430 h 999282"/>
                <a:gd name="connsiteX3" fmla="*/ 84563 w 168774"/>
                <a:gd name="connsiteY3" fmla="*/ 996020 h 999282"/>
                <a:gd name="connsiteX4" fmla="*/ 40920 w 168774"/>
                <a:gd name="connsiteY4" fmla="*/ 994815 h 999282"/>
                <a:gd name="connsiteX5" fmla="*/ 19170 w 168774"/>
                <a:gd name="connsiteY5" fmla="*/ 880262 h 999282"/>
                <a:gd name="connsiteX6" fmla="*/ 315 w 168774"/>
                <a:gd name="connsiteY6" fmla="*/ 651317 h 999282"/>
                <a:gd name="connsiteX7" fmla="*/ 29470 w 168774"/>
                <a:gd name="connsiteY7" fmla="*/ 620454 h 999282"/>
                <a:gd name="connsiteX8" fmla="*/ 39752 w 168774"/>
                <a:gd name="connsiteY8" fmla="*/ 129994 h 999282"/>
                <a:gd name="connsiteX9" fmla="*/ 10596 w 168774"/>
                <a:gd name="connsiteY9" fmla="*/ 104272 h 999282"/>
                <a:gd name="connsiteX10" fmla="*/ 11459 w 168774"/>
                <a:gd name="connsiteY10" fmla="*/ 60539 h 999282"/>
                <a:gd name="connsiteX11" fmla="*/ 17157 w 168774"/>
                <a:gd name="connsiteY11" fmla="*/ 0 h 999282"/>
                <a:gd name="connsiteX12" fmla="*/ 75791 w 168774"/>
                <a:gd name="connsiteY12" fmla="*/ 6651 h 999282"/>
                <a:gd name="connsiteX13" fmla="*/ 93334 w 168774"/>
                <a:gd name="connsiteY13" fmla="*/ 39778 h 999282"/>
                <a:gd name="connsiteX14" fmla="*/ 160488 w 168774"/>
                <a:gd name="connsiteY14" fmla="*/ 41648 h 999282"/>
                <a:gd name="connsiteX15" fmla="*/ 134928 w 168774"/>
                <a:gd name="connsiteY15" fmla="*/ 805667 h 999282"/>
                <a:gd name="connsiteX16" fmla="*/ 168379 w 168774"/>
                <a:gd name="connsiteY16" fmla="*/ 946284 h 999282"/>
                <a:gd name="connsiteX17" fmla="*/ 168775 w 168774"/>
                <a:gd name="connsiteY17" fmla="*/ 952305 h 99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74" h="999282">
                  <a:moveTo>
                    <a:pt x="168775" y="952305"/>
                  </a:moveTo>
                  <a:cubicBezTo>
                    <a:pt x="164784" y="945529"/>
                    <a:pt x="161567" y="939489"/>
                    <a:pt x="161567" y="939489"/>
                  </a:cubicBezTo>
                  <a:cubicBezTo>
                    <a:pt x="158655" y="939489"/>
                    <a:pt x="102124" y="941430"/>
                    <a:pt x="102124" y="941430"/>
                  </a:cubicBezTo>
                  <a:cubicBezTo>
                    <a:pt x="102124" y="941430"/>
                    <a:pt x="101135" y="989189"/>
                    <a:pt x="84563" y="996020"/>
                  </a:cubicBezTo>
                  <a:cubicBezTo>
                    <a:pt x="75539" y="999723"/>
                    <a:pt x="61627" y="1001412"/>
                    <a:pt x="40920" y="994815"/>
                  </a:cubicBezTo>
                  <a:cubicBezTo>
                    <a:pt x="35330" y="969255"/>
                    <a:pt x="28607" y="933360"/>
                    <a:pt x="19170" y="880262"/>
                  </a:cubicBezTo>
                  <a:cubicBezTo>
                    <a:pt x="-3981" y="749927"/>
                    <a:pt x="315" y="651317"/>
                    <a:pt x="315" y="651317"/>
                  </a:cubicBezTo>
                  <a:cubicBezTo>
                    <a:pt x="315" y="651317"/>
                    <a:pt x="24329" y="634169"/>
                    <a:pt x="29470" y="620454"/>
                  </a:cubicBezTo>
                  <a:cubicBezTo>
                    <a:pt x="34611" y="606739"/>
                    <a:pt x="44047" y="147142"/>
                    <a:pt x="39752" y="129994"/>
                  </a:cubicBezTo>
                  <a:cubicBezTo>
                    <a:pt x="35474" y="112846"/>
                    <a:pt x="10596" y="104272"/>
                    <a:pt x="10596" y="104272"/>
                  </a:cubicBezTo>
                  <a:cubicBezTo>
                    <a:pt x="10596" y="104272"/>
                    <a:pt x="10596" y="104272"/>
                    <a:pt x="11459" y="60539"/>
                  </a:cubicBezTo>
                  <a:cubicBezTo>
                    <a:pt x="11873" y="39221"/>
                    <a:pt x="14533" y="17094"/>
                    <a:pt x="17157" y="0"/>
                  </a:cubicBezTo>
                  <a:cubicBezTo>
                    <a:pt x="43293" y="234"/>
                    <a:pt x="71189" y="3793"/>
                    <a:pt x="75791" y="6651"/>
                  </a:cubicBezTo>
                  <a:cubicBezTo>
                    <a:pt x="83592" y="11522"/>
                    <a:pt x="93334" y="39778"/>
                    <a:pt x="93334" y="39778"/>
                  </a:cubicBezTo>
                  <a:lnTo>
                    <a:pt x="160488" y="41648"/>
                  </a:lnTo>
                  <a:cubicBezTo>
                    <a:pt x="158080" y="118166"/>
                    <a:pt x="129176" y="732509"/>
                    <a:pt x="134928" y="805667"/>
                  </a:cubicBezTo>
                  <a:cubicBezTo>
                    <a:pt x="140932" y="881970"/>
                    <a:pt x="168379" y="946284"/>
                    <a:pt x="168379" y="946284"/>
                  </a:cubicBezTo>
                  <a:cubicBezTo>
                    <a:pt x="168379" y="946284"/>
                    <a:pt x="168541" y="948458"/>
                    <a:pt x="168775" y="952305"/>
                  </a:cubicBezTo>
                  <a:close/>
                </a:path>
              </a:pathLst>
            </a:custGeom>
            <a:solidFill>
              <a:srgbClr val="FFFF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EA9D0C57-0FD8-4FAA-8024-28C8BF0C5C32}"/>
                </a:ext>
              </a:extLst>
            </p:cNvPr>
            <p:cNvSpPr/>
            <p:nvPr/>
          </p:nvSpPr>
          <p:spPr>
            <a:xfrm>
              <a:off x="11189617" y="2768087"/>
              <a:ext cx="11701" cy="16231"/>
            </a:xfrm>
            <a:custGeom>
              <a:avLst/>
              <a:gdLst>
                <a:gd name="connsiteX0" fmla="*/ 11701 w 11701"/>
                <a:gd name="connsiteY0" fmla="*/ 0 h 16231"/>
                <a:gd name="connsiteX1" fmla="*/ 0 w 11701"/>
                <a:gd name="connsiteY1" fmla="*/ 16231 h 16231"/>
                <a:gd name="connsiteX2" fmla="*/ 11701 w 11701"/>
                <a:gd name="connsiteY2" fmla="*/ 0 h 1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01" h="16231">
                  <a:moveTo>
                    <a:pt x="11701" y="0"/>
                  </a:moveTo>
                  <a:cubicBezTo>
                    <a:pt x="11126" y="1096"/>
                    <a:pt x="7891" y="6902"/>
                    <a:pt x="0" y="16231"/>
                  </a:cubicBezTo>
                  <a:cubicBezTo>
                    <a:pt x="3828" y="10929"/>
                    <a:pt x="7711" y="5500"/>
                    <a:pt x="11701" y="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F93FACA5-A2EC-4BDB-9031-7CAB46D65D48}"/>
                </a:ext>
              </a:extLst>
            </p:cNvPr>
            <p:cNvSpPr/>
            <p:nvPr/>
          </p:nvSpPr>
          <p:spPr>
            <a:xfrm>
              <a:off x="9469149" y="1468157"/>
              <a:ext cx="1922191" cy="1297162"/>
            </a:xfrm>
            <a:custGeom>
              <a:avLst/>
              <a:gdLst>
                <a:gd name="connsiteX0" fmla="*/ 1865093 w 1922191"/>
                <a:gd name="connsiteY0" fmla="*/ 539273 h 1297162"/>
                <a:gd name="connsiteX1" fmla="*/ 573513 w 1922191"/>
                <a:gd name="connsiteY1" fmla="*/ 251209 h 1297162"/>
                <a:gd name="connsiteX2" fmla="*/ 85874 w 1922191"/>
                <a:gd name="connsiteY2" fmla="*/ 89993 h 1297162"/>
                <a:gd name="connsiteX3" fmla="*/ 66426 w 1922191"/>
                <a:gd name="connsiteY3" fmla="*/ 456876 h 1297162"/>
                <a:gd name="connsiteX4" fmla="*/ 121357 w 1922191"/>
                <a:gd name="connsiteY4" fmla="*/ 311676 h 1297162"/>
                <a:gd name="connsiteX5" fmla="*/ 83843 w 1922191"/>
                <a:gd name="connsiteY5" fmla="*/ 506864 h 1297162"/>
                <a:gd name="connsiteX6" fmla="*/ 305832 w 1922191"/>
                <a:gd name="connsiteY6" fmla="*/ 503952 h 1297162"/>
                <a:gd name="connsiteX7" fmla="*/ 370128 w 1922191"/>
                <a:gd name="connsiteY7" fmla="*/ 549375 h 1297162"/>
                <a:gd name="connsiteX8" fmla="*/ 466491 w 1922191"/>
                <a:gd name="connsiteY8" fmla="*/ 724162 h 1297162"/>
                <a:gd name="connsiteX9" fmla="*/ 1018245 w 1922191"/>
                <a:gd name="connsiteY9" fmla="*/ 774240 h 1297162"/>
                <a:gd name="connsiteX10" fmla="*/ 1041865 w 1922191"/>
                <a:gd name="connsiteY10" fmla="*/ 815797 h 1297162"/>
                <a:gd name="connsiteX11" fmla="*/ 1291498 w 1922191"/>
                <a:gd name="connsiteY11" fmla="*/ 856780 h 1297162"/>
                <a:gd name="connsiteX12" fmla="*/ 1291588 w 1922191"/>
                <a:gd name="connsiteY12" fmla="*/ 856798 h 1297162"/>
                <a:gd name="connsiteX13" fmla="*/ 1493733 w 1922191"/>
                <a:gd name="connsiteY13" fmla="*/ 899488 h 1297162"/>
                <a:gd name="connsiteX14" fmla="*/ 1735602 w 1922191"/>
                <a:gd name="connsiteY14" fmla="*/ 993892 h 1297162"/>
                <a:gd name="connsiteX15" fmla="*/ 1741013 w 1922191"/>
                <a:gd name="connsiteY15" fmla="*/ 1001926 h 1297162"/>
                <a:gd name="connsiteX16" fmla="*/ 1734128 w 1922191"/>
                <a:gd name="connsiteY16" fmla="*/ 1297162 h 1297162"/>
                <a:gd name="connsiteX17" fmla="*/ 1879562 w 1922191"/>
                <a:gd name="connsiteY17" fmla="*/ 1009368 h 1297162"/>
                <a:gd name="connsiteX18" fmla="*/ 1865093 w 1922191"/>
                <a:gd name="connsiteY18" fmla="*/ 539273 h 129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2191" h="1297162">
                  <a:moveTo>
                    <a:pt x="1865093" y="539273"/>
                  </a:moveTo>
                  <a:cubicBezTo>
                    <a:pt x="1492672" y="-98203"/>
                    <a:pt x="732752" y="500016"/>
                    <a:pt x="573513" y="251209"/>
                  </a:cubicBezTo>
                  <a:cubicBezTo>
                    <a:pt x="414292" y="2419"/>
                    <a:pt x="266989" y="-81181"/>
                    <a:pt x="85874" y="89993"/>
                  </a:cubicBezTo>
                  <a:cubicBezTo>
                    <a:pt x="-95258" y="261167"/>
                    <a:pt x="66426" y="456876"/>
                    <a:pt x="66426" y="456876"/>
                  </a:cubicBezTo>
                  <a:cubicBezTo>
                    <a:pt x="44838" y="341029"/>
                    <a:pt x="119307" y="312431"/>
                    <a:pt x="121357" y="311676"/>
                  </a:cubicBezTo>
                  <a:cubicBezTo>
                    <a:pt x="34017" y="380789"/>
                    <a:pt x="83843" y="506864"/>
                    <a:pt x="83843" y="506864"/>
                  </a:cubicBezTo>
                  <a:cubicBezTo>
                    <a:pt x="83843" y="506864"/>
                    <a:pt x="191440" y="447008"/>
                    <a:pt x="305832" y="503952"/>
                  </a:cubicBezTo>
                  <a:cubicBezTo>
                    <a:pt x="327240" y="514611"/>
                    <a:pt x="348900" y="529351"/>
                    <a:pt x="370128" y="549375"/>
                  </a:cubicBezTo>
                  <a:cubicBezTo>
                    <a:pt x="466491" y="616457"/>
                    <a:pt x="466491" y="724162"/>
                    <a:pt x="466491" y="724162"/>
                  </a:cubicBezTo>
                  <a:cubicBezTo>
                    <a:pt x="466491" y="724162"/>
                    <a:pt x="988964" y="756283"/>
                    <a:pt x="1018245" y="774240"/>
                  </a:cubicBezTo>
                  <a:cubicBezTo>
                    <a:pt x="1047544" y="792178"/>
                    <a:pt x="1041865" y="815797"/>
                    <a:pt x="1041865" y="815797"/>
                  </a:cubicBezTo>
                  <a:cubicBezTo>
                    <a:pt x="1041865" y="815797"/>
                    <a:pt x="1155591" y="831489"/>
                    <a:pt x="1291498" y="856780"/>
                  </a:cubicBezTo>
                  <a:cubicBezTo>
                    <a:pt x="1291534" y="856780"/>
                    <a:pt x="1291570" y="856798"/>
                    <a:pt x="1291588" y="856798"/>
                  </a:cubicBezTo>
                  <a:cubicBezTo>
                    <a:pt x="1357232" y="869003"/>
                    <a:pt x="1428053" y="883472"/>
                    <a:pt x="1493733" y="899488"/>
                  </a:cubicBezTo>
                  <a:cubicBezTo>
                    <a:pt x="1608286" y="927421"/>
                    <a:pt x="1707166" y="960099"/>
                    <a:pt x="1735602" y="993892"/>
                  </a:cubicBezTo>
                  <a:cubicBezTo>
                    <a:pt x="1737867" y="996570"/>
                    <a:pt x="1739664" y="999248"/>
                    <a:pt x="1741013" y="1001926"/>
                  </a:cubicBezTo>
                  <a:cubicBezTo>
                    <a:pt x="1784260" y="1088403"/>
                    <a:pt x="1743044" y="1262363"/>
                    <a:pt x="1734128" y="1297162"/>
                  </a:cubicBezTo>
                  <a:cubicBezTo>
                    <a:pt x="1798675" y="1206767"/>
                    <a:pt x="1846705" y="1106540"/>
                    <a:pt x="1879562" y="1009368"/>
                  </a:cubicBezTo>
                  <a:cubicBezTo>
                    <a:pt x="1961401" y="767481"/>
                    <a:pt x="1907711" y="612233"/>
                    <a:pt x="1865093" y="539273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A2829729-B154-4E76-AE6C-BEF816359073}"/>
                </a:ext>
              </a:extLst>
            </p:cNvPr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>
                <a:gd name="connsiteX0" fmla="*/ 5195 w 5194"/>
                <a:gd name="connsiteY0" fmla="*/ 0 h 25362"/>
                <a:gd name="connsiteX1" fmla="*/ 0 w 5194"/>
                <a:gd name="connsiteY1" fmla="*/ 25362 h 25362"/>
                <a:gd name="connsiteX2" fmla="*/ 5195 w 5194"/>
                <a:gd name="connsiteY2" fmla="*/ 0 h 2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" h="25362">
                  <a:moveTo>
                    <a:pt x="5195" y="0"/>
                  </a:moveTo>
                  <a:cubicBezTo>
                    <a:pt x="2930" y="14883"/>
                    <a:pt x="287" y="24392"/>
                    <a:pt x="0" y="25362"/>
                  </a:cubicBezTo>
                  <a:lnTo>
                    <a:pt x="5195" y="0"/>
                  </a:ln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B6D4A762-B4E3-4742-B2EC-E00D198BA7AD}"/>
                </a:ext>
              </a:extLst>
            </p:cNvPr>
            <p:cNvSpPr/>
            <p:nvPr/>
          </p:nvSpPr>
          <p:spPr>
            <a:xfrm>
              <a:off x="10572848" y="2599142"/>
              <a:ext cx="628577" cy="859087"/>
            </a:xfrm>
            <a:custGeom>
              <a:avLst/>
              <a:gdLst>
                <a:gd name="connsiteX0" fmla="*/ 628578 w 628577"/>
                <a:gd name="connsiteY0" fmla="*/ 168765 h 859087"/>
                <a:gd name="connsiteX1" fmla="*/ 628560 w 628577"/>
                <a:gd name="connsiteY1" fmla="*/ 168801 h 859087"/>
                <a:gd name="connsiteX2" fmla="*/ 628470 w 628577"/>
                <a:gd name="connsiteY2" fmla="*/ 168945 h 859087"/>
                <a:gd name="connsiteX3" fmla="*/ 616768 w 628577"/>
                <a:gd name="connsiteY3" fmla="*/ 185176 h 859087"/>
                <a:gd name="connsiteX4" fmla="*/ 557469 w 628577"/>
                <a:gd name="connsiteY4" fmla="*/ 237034 h 859087"/>
                <a:gd name="connsiteX5" fmla="*/ 496787 w 628577"/>
                <a:gd name="connsiteY5" fmla="*/ 293924 h 859087"/>
                <a:gd name="connsiteX6" fmla="*/ 497541 w 628577"/>
                <a:gd name="connsiteY6" fmla="*/ 350976 h 859087"/>
                <a:gd name="connsiteX7" fmla="*/ 497362 w 628577"/>
                <a:gd name="connsiteY7" fmla="*/ 352863 h 859087"/>
                <a:gd name="connsiteX8" fmla="*/ 436104 w 628577"/>
                <a:gd name="connsiteY8" fmla="*/ 547063 h 859087"/>
                <a:gd name="connsiteX9" fmla="*/ 257847 w 628577"/>
                <a:gd name="connsiteY9" fmla="*/ 808740 h 859087"/>
                <a:gd name="connsiteX10" fmla="*/ 200975 w 628577"/>
                <a:gd name="connsiteY10" fmla="*/ 842874 h 859087"/>
                <a:gd name="connsiteX11" fmla="*/ 197650 w 628577"/>
                <a:gd name="connsiteY11" fmla="*/ 859088 h 859087"/>
                <a:gd name="connsiteX12" fmla="*/ 180106 w 628577"/>
                <a:gd name="connsiteY12" fmla="*/ 721527 h 859087"/>
                <a:gd name="connsiteX13" fmla="*/ 81730 w 628577"/>
                <a:gd name="connsiteY13" fmla="*/ 622144 h 859087"/>
                <a:gd name="connsiteX14" fmla="*/ 915 w 628577"/>
                <a:gd name="connsiteY14" fmla="*/ 455104 h 859087"/>
                <a:gd name="connsiteX15" fmla="*/ 15133 w 628577"/>
                <a:gd name="connsiteY15" fmla="*/ 304349 h 859087"/>
                <a:gd name="connsiteX16" fmla="*/ 7548 w 628577"/>
                <a:gd name="connsiteY16" fmla="*/ 267375 h 859087"/>
                <a:gd name="connsiteX17" fmla="*/ 114696 w 628577"/>
                <a:gd name="connsiteY17" fmla="*/ 0 h 859087"/>
                <a:gd name="connsiteX18" fmla="*/ 256356 w 628577"/>
                <a:gd name="connsiteY18" fmla="*/ 24428 h 859087"/>
                <a:gd name="connsiteX19" fmla="*/ 472125 w 628577"/>
                <a:gd name="connsiteY19" fmla="*/ 61636 h 859087"/>
                <a:gd name="connsiteX20" fmla="*/ 503419 w 628577"/>
                <a:gd name="connsiteY20" fmla="*/ 127046 h 859087"/>
                <a:gd name="connsiteX21" fmla="*/ 628578 w 628577"/>
                <a:gd name="connsiteY21" fmla="*/ 168765 h 85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577" h="859087">
                  <a:moveTo>
                    <a:pt x="628578" y="168765"/>
                  </a:moveTo>
                  <a:cubicBezTo>
                    <a:pt x="628578" y="168765"/>
                    <a:pt x="628578" y="168783"/>
                    <a:pt x="628560" y="168801"/>
                  </a:cubicBezTo>
                  <a:cubicBezTo>
                    <a:pt x="628542" y="168837"/>
                    <a:pt x="628524" y="168873"/>
                    <a:pt x="628470" y="168945"/>
                  </a:cubicBezTo>
                  <a:cubicBezTo>
                    <a:pt x="627895" y="170042"/>
                    <a:pt x="624659" y="175847"/>
                    <a:pt x="616768" y="185176"/>
                  </a:cubicBezTo>
                  <a:cubicBezTo>
                    <a:pt x="606433" y="197363"/>
                    <a:pt x="588170" y="215536"/>
                    <a:pt x="557469" y="237034"/>
                  </a:cubicBezTo>
                  <a:cubicBezTo>
                    <a:pt x="500579" y="276848"/>
                    <a:pt x="496787" y="293924"/>
                    <a:pt x="496787" y="293924"/>
                  </a:cubicBezTo>
                  <a:cubicBezTo>
                    <a:pt x="496787" y="293924"/>
                    <a:pt x="500669" y="314343"/>
                    <a:pt x="497541" y="350976"/>
                  </a:cubicBezTo>
                  <a:cubicBezTo>
                    <a:pt x="497487" y="351605"/>
                    <a:pt x="497433" y="352216"/>
                    <a:pt x="497362" y="352863"/>
                  </a:cubicBezTo>
                  <a:cubicBezTo>
                    <a:pt x="493335" y="397117"/>
                    <a:pt x="479063" y="464217"/>
                    <a:pt x="436104" y="547063"/>
                  </a:cubicBezTo>
                  <a:cubicBezTo>
                    <a:pt x="356457" y="700658"/>
                    <a:pt x="312850" y="776511"/>
                    <a:pt x="257847" y="808740"/>
                  </a:cubicBezTo>
                  <a:cubicBezTo>
                    <a:pt x="202863" y="840987"/>
                    <a:pt x="200975" y="842874"/>
                    <a:pt x="200975" y="842874"/>
                  </a:cubicBezTo>
                  <a:lnTo>
                    <a:pt x="197650" y="859088"/>
                  </a:lnTo>
                  <a:cubicBezTo>
                    <a:pt x="202431" y="827434"/>
                    <a:pt x="205433" y="771532"/>
                    <a:pt x="180106" y="721527"/>
                  </a:cubicBezTo>
                  <a:cubicBezTo>
                    <a:pt x="162761" y="687249"/>
                    <a:pt x="120789" y="657536"/>
                    <a:pt x="81730" y="622144"/>
                  </a:cubicBezTo>
                  <a:cubicBezTo>
                    <a:pt x="35427" y="580173"/>
                    <a:pt x="-6796" y="530203"/>
                    <a:pt x="915" y="455104"/>
                  </a:cubicBezTo>
                  <a:cubicBezTo>
                    <a:pt x="15133" y="316680"/>
                    <a:pt x="15133" y="304349"/>
                    <a:pt x="15133" y="304349"/>
                  </a:cubicBezTo>
                  <a:lnTo>
                    <a:pt x="7548" y="267375"/>
                  </a:lnTo>
                  <a:cubicBezTo>
                    <a:pt x="7548" y="267375"/>
                    <a:pt x="104253" y="163067"/>
                    <a:pt x="114696" y="0"/>
                  </a:cubicBezTo>
                  <a:lnTo>
                    <a:pt x="256356" y="24428"/>
                  </a:lnTo>
                  <a:lnTo>
                    <a:pt x="472125" y="61636"/>
                  </a:lnTo>
                  <a:cubicBezTo>
                    <a:pt x="472125" y="61636"/>
                    <a:pt x="469285" y="102402"/>
                    <a:pt x="503419" y="127046"/>
                  </a:cubicBezTo>
                  <a:cubicBezTo>
                    <a:pt x="526031" y="143367"/>
                    <a:pt x="628578" y="168765"/>
                    <a:pt x="628578" y="168765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C778B3B1-57DF-4211-BBF2-B63BC4E74809}"/>
                </a:ext>
              </a:extLst>
            </p:cNvPr>
            <p:cNvSpPr/>
            <p:nvPr/>
          </p:nvSpPr>
          <p:spPr>
            <a:xfrm>
              <a:off x="6177127" y="1468150"/>
              <a:ext cx="1797" cy="1797"/>
            </a:xfrm>
            <a:custGeom>
              <a:avLst/>
              <a:gdLst/>
              <a:ahLst/>
              <a:cxnLst/>
              <a:rect l="l" t="t" r="r" b="b"/>
              <a:pathLst>
                <a:path w="1797" h="1797"/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3939AC6-2C6D-44FB-AB68-F0EF0C1312B6}"/>
                </a:ext>
              </a:extLst>
            </p:cNvPr>
            <p:cNvSpPr/>
            <p:nvPr/>
          </p:nvSpPr>
          <p:spPr>
            <a:xfrm>
              <a:off x="9735347" y="1938218"/>
              <a:ext cx="1025300" cy="386718"/>
            </a:xfrm>
            <a:custGeom>
              <a:avLst/>
              <a:gdLst>
                <a:gd name="connsiteX0" fmla="*/ 682953 w 1025300"/>
                <a:gd name="connsiteY0" fmla="*/ 204400 h 386718"/>
                <a:gd name="connsiteX1" fmla="*/ 1025301 w 1025300"/>
                <a:gd name="connsiteY1" fmla="*/ 386718 h 386718"/>
                <a:gd name="connsiteX2" fmla="*/ 775667 w 1025300"/>
                <a:gd name="connsiteY2" fmla="*/ 345736 h 386718"/>
                <a:gd name="connsiteX3" fmla="*/ 752048 w 1025300"/>
                <a:gd name="connsiteY3" fmla="*/ 304178 h 386718"/>
                <a:gd name="connsiteX4" fmla="*/ 200293 w 1025300"/>
                <a:gd name="connsiteY4" fmla="*/ 254100 h 386718"/>
                <a:gd name="connsiteX5" fmla="*/ 103930 w 1025300"/>
                <a:gd name="connsiteY5" fmla="*/ 79313 h 386718"/>
                <a:gd name="connsiteX6" fmla="*/ 0 w 1025300"/>
                <a:gd name="connsiteY6" fmla="*/ 7504 h 386718"/>
                <a:gd name="connsiteX7" fmla="*/ 682953 w 1025300"/>
                <a:gd name="connsiteY7" fmla="*/ 204400 h 38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5300" h="386718">
                  <a:moveTo>
                    <a:pt x="682953" y="204400"/>
                  </a:moveTo>
                  <a:cubicBezTo>
                    <a:pt x="830993" y="298552"/>
                    <a:pt x="942779" y="354130"/>
                    <a:pt x="1025301" y="386718"/>
                  </a:cubicBezTo>
                  <a:cubicBezTo>
                    <a:pt x="889393" y="361428"/>
                    <a:pt x="775667" y="345736"/>
                    <a:pt x="775667" y="345736"/>
                  </a:cubicBezTo>
                  <a:cubicBezTo>
                    <a:pt x="775667" y="345736"/>
                    <a:pt x="781347" y="322117"/>
                    <a:pt x="752048" y="304178"/>
                  </a:cubicBezTo>
                  <a:cubicBezTo>
                    <a:pt x="722767" y="286221"/>
                    <a:pt x="200293" y="254100"/>
                    <a:pt x="200293" y="254100"/>
                  </a:cubicBezTo>
                  <a:cubicBezTo>
                    <a:pt x="200293" y="254100"/>
                    <a:pt x="200293" y="146395"/>
                    <a:pt x="103930" y="79313"/>
                  </a:cubicBezTo>
                  <a:cubicBezTo>
                    <a:pt x="7549" y="12231"/>
                    <a:pt x="15117" y="14119"/>
                    <a:pt x="0" y="7504"/>
                  </a:cubicBezTo>
                  <a:cubicBezTo>
                    <a:pt x="0" y="7504"/>
                    <a:pt x="268651" y="-59075"/>
                    <a:pt x="682953" y="20440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F3064101-B93B-4B36-B2B6-103EBC3F855C}"/>
                </a:ext>
              </a:extLst>
            </p:cNvPr>
            <p:cNvSpPr/>
            <p:nvPr/>
          </p:nvSpPr>
          <p:spPr>
            <a:xfrm>
              <a:off x="10948790" y="2367663"/>
              <a:ext cx="14020" cy="1761"/>
            </a:xfrm>
            <a:custGeom>
              <a:avLst/>
              <a:gdLst>
                <a:gd name="connsiteX0" fmla="*/ 14020 w 14020"/>
                <a:gd name="connsiteY0" fmla="*/ 0 h 1761"/>
                <a:gd name="connsiteX1" fmla="*/ 0 w 14020"/>
                <a:gd name="connsiteY1" fmla="*/ 1762 h 1761"/>
                <a:gd name="connsiteX2" fmla="*/ 14020 w 14020"/>
                <a:gd name="connsiteY2" fmla="*/ 0 h 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20" h="1761">
                  <a:moveTo>
                    <a:pt x="14020" y="0"/>
                  </a:moveTo>
                  <a:cubicBezTo>
                    <a:pt x="13392" y="180"/>
                    <a:pt x="8952" y="1312"/>
                    <a:pt x="0" y="1762"/>
                  </a:cubicBezTo>
                  <a:cubicBezTo>
                    <a:pt x="8538" y="719"/>
                    <a:pt x="13374" y="72"/>
                    <a:pt x="14020" y="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0E106479-4A3D-4B11-8206-090A0241BEBC}"/>
                </a:ext>
              </a:extLst>
            </p:cNvPr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>
                <a:gd name="connsiteX0" fmla="*/ 0 w 5194"/>
                <a:gd name="connsiteY0" fmla="*/ 25362 h 25362"/>
                <a:gd name="connsiteX1" fmla="*/ 5195 w 5194"/>
                <a:gd name="connsiteY1" fmla="*/ 0 h 25362"/>
                <a:gd name="connsiteX2" fmla="*/ 0 w 5194"/>
                <a:gd name="connsiteY2" fmla="*/ 25362 h 2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" h="25362">
                  <a:moveTo>
                    <a:pt x="0" y="25362"/>
                  </a:moveTo>
                  <a:lnTo>
                    <a:pt x="5195" y="0"/>
                  </a:lnTo>
                  <a:cubicBezTo>
                    <a:pt x="2930" y="14883"/>
                    <a:pt x="287" y="24392"/>
                    <a:pt x="0" y="2536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7BC8B620-FC44-46AB-90A2-9A295BE058EA}"/>
                </a:ext>
              </a:extLst>
            </p:cNvPr>
            <p:cNvSpPr/>
            <p:nvPr/>
          </p:nvSpPr>
          <p:spPr>
            <a:xfrm>
              <a:off x="11203277" y="2462048"/>
              <a:ext cx="145433" cy="303270"/>
            </a:xfrm>
            <a:custGeom>
              <a:avLst/>
              <a:gdLst>
                <a:gd name="connsiteX0" fmla="*/ 145434 w 145433"/>
                <a:gd name="connsiteY0" fmla="*/ 15476 h 303270"/>
                <a:gd name="connsiteX1" fmla="*/ 0 w 145433"/>
                <a:gd name="connsiteY1" fmla="*/ 303271 h 303270"/>
                <a:gd name="connsiteX2" fmla="*/ 6884 w 145433"/>
                <a:gd name="connsiteY2" fmla="*/ 8035 h 303270"/>
                <a:gd name="connsiteX3" fmla="*/ 1474 w 145433"/>
                <a:gd name="connsiteY3" fmla="*/ 0 h 303270"/>
                <a:gd name="connsiteX4" fmla="*/ 145434 w 145433"/>
                <a:gd name="connsiteY4" fmla="*/ 15476 h 3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3" h="303270">
                  <a:moveTo>
                    <a:pt x="145434" y="15476"/>
                  </a:moveTo>
                  <a:cubicBezTo>
                    <a:pt x="112576" y="112648"/>
                    <a:pt x="64547" y="212876"/>
                    <a:pt x="0" y="303271"/>
                  </a:cubicBezTo>
                  <a:cubicBezTo>
                    <a:pt x="8915" y="268472"/>
                    <a:pt x="50132" y="94512"/>
                    <a:pt x="6884" y="8035"/>
                  </a:cubicBezTo>
                  <a:cubicBezTo>
                    <a:pt x="5536" y="5356"/>
                    <a:pt x="3739" y="2678"/>
                    <a:pt x="1474" y="0"/>
                  </a:cubicBezTo>
                  <a:cubicBezTo>
                    <a:pt x="51893" y="15458"/>
                    <a:pt x="100443" y="19125"/>
                    <a:pt x="145434" y="15476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984BD025-E8D6-4986-ACB4-348E6D14FD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r="5490"/>
          <a:stretch>
            <a:fillRect/>
          </a:stretch>
        </p:blipFill>
        <p:spPr/>
      </p:pic>
      <p:sp>
        <p:nvSpPr>
          <p:cNvPr id="969" name="Rectangle: Rounded Corners 968">
            <a:extLst>
              <a:ext uri="{FF2B5EF4-FFF2-40B4-BE49-F238E27FC236}">
                <a16:creationId xmlns:a16="http://schemas.microsoft.com/office/drawing/2014/main" id="{9A03188F-313C-4343-89F8-26EF3ADF19BC}"/>
              </a:ext>
            </a:extLst>
          </p:cNvPr>
          <p:cNvSpPr/>
          <p:nvPr/>
        </p:nvSpPr>
        <p:spPr>
          <a:xfrm>
            <a:off x="5466844" y="3474497"/>
            <a:ext cx="4553934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EEB3-F05E-4EFB-A873-46F319EDA936}"/>
              </a:ext>
            </a:extLst>
          </p:cNvPr>
          <p:cNvSpPr txBox="1"/>
          <p:nvPr/>
        </p:nvSpPr>
        <p:spPr>
          <a:xfrm>
            <a:off x="5983196" y="3883286"/>
            <a:ext cx="35291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About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cs typeface="Segoe UI Light" panose="020B0502040204020203" pitchFamily="34" charset="0"/>
              </a:rPr>
              <a:t>Us</a:t>
            </a:r>
            <a:endParaRPr lang="en-IN" sz="4000" b="1" dirty="0">
              <a:solidFill>
                <a:schemeClr val="accent2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1A0F3EB3-F5B2-4451-8944-2519F6807F15}"/>
              </a:ext>
            </a:extLst>
          </p:cNvPr>
          <p:cNvSpPr txBox="1"/>
          <p:nvPr/>
        </p:nvSpPr>
        <p:spPr>
          <a:xfrm>
            <a:off x="5983196" y="4641287"/>
            <a:ext cx="3529104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1C86F990-08A5-4110-8C03-B0D18CCCACC8}"/>
              </a:ext>
            </a:extLst>
          </p:cNvPr>
          <p:cNvGrpSpPr/>
          <p:nvPr/>
        </p:nvGrpSpPr>
        <p:grpSpPr>
          <a:xfrm>
            <a:off x="6006451" y="5654908"/>
            <a:ext cx="617354" cy="109990"/>
            <a:chOff x="6006451" y="5603130"/>
            <a:chExt cx="617354" cy="109990"/>
          </a:xfrm>
        </p:grpSpPr>
        <p:sp>
          <p:nvSpPr>
            <p:cNvPr id="983" name="Rectangle 5">
              <a:extLst>
                <a:ext uri="{FF2B5EF4-FFF2-40B4-BE49-F238E27FC236}">
                  <a16:creationId xmlns:a16="http://schemas.microsoft.com/office/drawing/2014/main" id="{CCB87286-5103-4700-AC2B-DF04BD9D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4" name="Rectangle 5">
              <a:extLst>
                <a:ext uri="{FF2B5EF4-FFF2-40B4-BE49-F238E27FC236}">
                  <a16:creationId xmlns:a16="http://schemas.microsoft.com/office/drawing/2014/main" id="{2D0F020C-961B-4DC7-A96C-D393309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5" name="Rectangle 5">
              <a:extLst>
                <a:ext uri="{FF2B5EF4-FFF2-40B4-BE49-F238E27FC236}">
                  <a16:creationId xmlns:a16="http://schemas.microsoft.com/office/drawing/2014/main" id="{11A82165-5A27-4E8B-9852-5AB8EDC0D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4FAB695B-AF29-4ADD-A804-9AC2319E9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57" y="1636582"/>
            <a:ext cx="4251485" cy="5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526460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7042812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What We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cs typeface="Segoe UI Light" panose="020B0502040204020203" pitchFamily="34" charset="0"/>
              </a:rPr>
              <a:t>Do</a:t>
            </a:r>
            <a:endParaRPr lang="en-IN" sz="4000" b="1" dirty="0">
              <a:solidFill>
                <a:schemeClr val="accent2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7042812" y="2147518"/>
            <a:ext cx="423995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7066067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884F19-DCA7-4909-AA75-CD7AF589A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24090"/>
            <a:ext cx="7714686" cy="48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8729D4-D845-46EB-A2B7-88E8750FCF29}"/>
              </a:ext>
            </a:extLst>
          </p:cNvPr>
          <p:cNvSpPr/>
          <p:nvPr/>
        </p:nvSpPr>
        <p:spPr>
          <a:xfrm rot="5400000">
            <a:off x="337567" y="1389187"/>
            <a:ext cx="5131246" cy="5806380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160000" scaled="0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183152-5E92-4BFA-8D5D-E44E642CF893}"/>
              </a:ext>
            </a:extLst>
          </p:cNvPr>
          <p:cNvGrpSpPr/>
          <p:nvPr/>
        </p:nvGrpSpPr>
        <p:grpSpPr>
          <a:xfrm>
            <a:off x="7966620" y="1021372"/>
            <a:ext cx="2880320" cy="4902476"/>
            <a:chOff x="6238875" y="1470026"/>
            <a:chExt cx="3005138" cy="5114925"/>
          </a:xfrm>
          <a:effectLst>
            <a:outerShdw blurRad="50800" dist="38100" dir="8100000" algn="tr" rotWithShape="0">
              <a:prstClr val="black">
                <a:alpha val="19000"/>
              </a:prstClr>
            </a:outerShdw>
          </a:effectLst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BDEC751-8E8D-4F46-B585-5250FCA0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5" y="1470026"/>
              <a:ext cx="3005138" cy="5114925"/>
            </a:xfrm>
            <a:custGeom>
              <a:avLst/>
              <a:gdLst>
                <a:gd name="T0" fmla="*/ 1310 w 1395"/>
                <a:gd name="T1" fmla="*/ 2382 h 2382"/>
                <a:gd name="T2" fmla="*/ 85 w 1395"/>
                <a:gd name="T3" fmla="*/ 2382 h 2382"/>
                <a:gd name="T4" fmla="*/ 0 w 1395"/>
                <a:gd name="T5" fmla="*/ 2296 h 2382"/>
                <a:gd name="T6" fmla="*/ 0 w 1395"/>
                <a:gd name="T7" fmla="*/ 86 h 2382"/>
                <a:gd name="T8" fmla="*/ 85 w 1395"/>
                <a:gd name="T9" fmla="*/ 0 h 2382"/>
                <a:gd name="T10" fmla="*/ 1310 w 1395"/>
                <a:gd name="T11" fmla="*/ 0 h 2382"/>
                <a:gd name="T12" fmla="*/ 1395 w 1395"/>
                <a:gd name="T13" fmla="*/ 86 h 2382"/>
                <a:gd name="T14" fmla="*/ 1395 w 1395"/>
                <a:gd name="T15" fmla="*/ 2296 h 2382"/>
                <a:gd name="T16" fmla="*/ 1310 w 1395"/>
                <a:gd name="T1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5" h="2382">
                  <a:moveTo>
                    <a:pt x="1310" y="2382"/>
                  </a:moveTo>
                  <a:cubicBezTo>
                    <a:pt x="85" y="2382"/>
                    <a:pt x="85" y="2382"/>
                    <a:pt x="85" y="2382"/>
                  </a:cubicBezTo>
                  <a:cubicBezTo>
                    <a:pt x="38" y="2382"/>
                    <a:pt x="0" y="2343"/>
                    <a:pt x="0" y="229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10" y="0"/>
                    <a:pt x="1310" y="0"/>
                    <a:pt x="1310" y="0"/>
                  </a:cubicBezTo>
                  <a:cubicBezTo>
                    <a:pt x="1357" y="0"/>
                    <a:pt x="1395" y="39"/>
                    <a:pt x="1395" y="86"/>
                  </a:cubicBezTo>
                  <a:cubicBezTo>
                    <a:pt x="1395" y="2296"/>
                    <a:pt x="1395" y="2296"/>
                    <a:pt x="1395" y="2296"/>
                  </a:cubicBezTo>
                  <a:cubicBezTo>
                    <a:pt x="1395" y="2343"/>
                    <a:pt x="1357" y="2382"/>
                    <a:pt x="1310" y="2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14A999-0554-4E23-939F-5CDB8E1D7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2001838"/>
              <a:ext cx="3005138" cy="40528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FA7E722-93E9-4861-B4C6-38E313408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6230938"/>
              <a:ext cx="709613" cy="176213"/>
            </a:xfrm>
            <a:custGeom>
              <a:avLst/>
              <a:gdLst>
                <a:gd name="T0" fmla="*/ 288 w 329"/>
                <a:gd name="T1" fmla="*/ 82 h 82"/>
                <a:gd name="T2" fmla="*/ 41 w 329"/>
                <a:gd name="T3" fmla="*/ 82 h 82"/>
                <a:gd name="T4" fmla="*/ 0 w 329"/>
                <a:gd name="T5" fmla="*/ 41 h 82"/>
                <a:gd name="T6" fmla="*/ 41 w 329"/>
                <a:gd name="T7" fmla="*/ 0 h 82"/>
                <a:gd name="T8" fmla="*/ 288 w 329"/>
                <a:gd name="T9" fmla="*/ 0 h 82"/>
                <a:gd name="T10" fmla="*/ 329 w 329"/>
                <a:gd name="T11" fmla="*/ 41 h 82"/>
                <a:gd name="T12" fmla="*/ 288 w 32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82">
                  <a:moveTo>
                    <a:pt x="288" y="82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0" y="0"/>
                    <a:pt x="329" y="19"/>
                    <a:pt x="329" y="41"/>
                  </a:cubicBezTo>
                  <a:cubicBezTo>
                    <a:pt x="329" y="64"/>
                    <a:pt x="310" y="82"/>
                    <a:pt x="288" y="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4B652E9-474E-434D-83AB-602225EF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649413"/>
              <a:ext cx="709613" cy="176213"/>
            </a:xfrm>
            <a:custGeom>
              <a:avLst/>
              <a:gdLst>
                <a:gd name="T0" fmla="*/ 288 w 329"/>
                <a:gd name="T1" fmla="*/ 82 h 82"/>
                <a:gd name="T2" fmla="*/ 41 w 329"/>
                <a:gd name="T3" fmla="*/ 82 h 82"/>
                <a:gd name="T4" fmla="*/ 0 w 329"/>
                <a:gd name="T5" fmla="*/ 41 h 82"/>
                <a:gd name="T6" fmla="*/ 41 w 329"/>
                <a:gd name="T7" fmla="*/ 0 h 82"/>
                <a:gd name="T8" fmla="*/ 288 w 329"/>
                <a:gd name="T9" fmla="*/ 0 h 82"/>
                <a:gd name="T10" fmla="*/ 329 w 329"/>
                <a:gd name="T11" fmla="*/ 41 h 82"/>
                <a:gd name="T12" fmla="*/ 288 w 32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82">
                  <a:moveTo>
                    <a:pt x="288" y="82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0" y="0"/>
                    <a:pt x="329" y="18"/>
                    <a:pt x="329" y="41"/>
                  </a:cubicBezTo>
                  <a:cubicBezTo>
                    <a:pt x="329" y="63"/>
                    <a:pt x="310" y="82"/>
                    <a:pt x="288" y="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3A8270-A26D-4046-B86B-A62747C72554}"/>
              </a:ext>
            </a:extLst>
          </p:cNvPr>
          <p:cNvGrpSpPr/>
          <p:nvPr/>
        </p:nvGrpSpPr>
        <p:grpSpPr>
          <a:xfrm>
            <a:off x="8281945" y="3036081"/>
            <a:ext cx="2249671" cy="1775304"/>
            <a:chOff x="11177812" y="429717"/>
            <a:chExt cx="2747962" cy="2168526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275F858-9BDF-4A28-B757-5F5360C1D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812" y="429717"/>
              <a:ext cx="615950" cy="614363"/>
            </a:xfrm>
            <a:custGeom>
              <a:avLst/>
              <a:gdLst>
                <a:gd name="T0" fmla="*/ 248 w 248"/>
                <a:gd name="T1" fmla="*/ 225 h 248"/>
                <a:gd name="T2" fmla="*/ 225 w 248"/>
                <a:gd name="T3" fmla="*/ 248 h 248"/>
                <a:gd name="T4" fmla="*/ 24 w 248"/>
                <a:gd name="T5" fmla="*/ 248 h 248"/>
                <a:gd name="T6" fmla="*/ 0 w 248"/>
                <a:gd name="T7" fmla="*/ 225 h 248"/>
                <a:gd name="T8" fmla="*/ 0 w 248"/>
                <a:gd name="T9" fmla="*/ 24 h 248"/>
                <a:gd name="T10" fmla="*/ 24 w 248"/>
                <a:gd name="T11" fmla="*/ 0 h 248"/>
                <a:gd name="T12" fmla="*/ 225 w 248"/>
                <a:gd name="T13" fmla="*/ 0 h 248"/>
                <a:gd name="T14" fmla="*/ 248 w 248"/>
                <a:gd name="T15" fmla="*/ 24 h 248"/>
                <a:gd name="T16" fmla="*/ 248 w 248"/>
                <a:gd name="T17" fmla="*/ 22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48">
                  <a:moveTo>
                    <a:pt x="248" y="225"/>
                  </a:moveTo>
                  <a:cubicBezTo>
                    <a:pt x="248" y="238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8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58A4326-8D8B-449C-A2E7-32CB1AA44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513855"/>
              <a:ext cx="1946275" cy="169863"/>
            </a:xfrm>
            <a:custGeom>
              <a:avLst/>
              <a:gdLst>
                <a:gd name="T0" fmla="*/ 749 w 784"/>
                <a:gd name="T1" fmla="*/ 69 h 69"/>
                <a:gd name="T2" fmla="*/ 35 w 784"/>
                <a:gd name="T3" fmla="*/ 69 h 69"/>
                <a:gd name="T4" fmla="*/ 0 w 784"/>
                <a:gd name="T5" fmla="*/ 34 h 69"/>
                <a:gd name="T6" fmla="*/ 35 w 784"/>
                <a:gd name="T7" fmla="*/ 0 h 69"/>
                <a:gd name="T8" fmla="*/ 749 w 784"/>
                <a:gd name="T9" fmla="*/ 0 h 69"/>
                <a:gd name="T10" fmla="*/ 784 w 784"/>
                <a:gd name="T11" fmla="*/ 34 h 69"/>
                <a:gd name="T12" fmla="*/ 749 w 78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4" h="69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9AF20A4-6447-4ABA-99DF-4B8FB7879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788492"/>
              <a:ext cx="1381125" cy="173038"/>
            </a:xfrm>
            <a:custGeom>
              <a:avLst/>
              <a:gdLst>
                <a:gd name="T0" fmla="*/ 521 w 556"/>
                <a:gd name="T1" fmla="*/ 70 h 70"/>
                <a:gd name="T2" fmla="*/ 35 w 556"/>
                <a:gd name="T3" fmla="*/ 70 h 70"/>
                <a:gd name="T4" fmla="*/ 0 w 556"/>
                <a:gd name="T5" fmla="*/ 35 h 70"/>
                <a:gd name="T6" fmla="*/ 35 w 556"/>
                <a:gd name="T7" fmla="*/ 0 h 70"/>
                <a:gd name="T8" fmla="*/ 521 w 556"/>
                <a:gd name="T9" fmla="*/ 0 h 70"/>
                <a:gd name="T10" fmla="*/ 556 w 556"/>
                <a:gd name="T11" fmla="*/ 35 h 70"/>
                <a:gd name="T12" fmla="*/ 521 w 55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7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2200DF7-E46A-4643-B19E-B02F2DFAE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812" y="1207592"/>
              <a:ext cx="615950" cy="612775"/>
            </a:xfrm>
            <a:custGeom>
              <a:avLst/>
              <a:gdLst>
                <a:gd name="T0" fmla="*/ 248 w 248"/>
                <a:gd name="T1" fmla="*/ 225 h 248"/>
                <a:gd name="T2" fmla="*/ 225 w 248"/>
                <a:gd name="T3" fmla="*/ 248 h 248"/>
                <a:gd name="T4" fmla="*/ 24 w 248"/>
                <a:gd name="T5" fmla="*/ 248 h 248"/>
                <a:gd name="T6" fmla="*/ 0 w 248"/>
                <a:gd name="T7" fmla="*/ 225 h 248"/>
                <a:gd name="T8" fmla="*/ 0 w 248"/>
                <a:gd name="T9" fmla="*/ 24 h 248"/>
                <a:gd name="T10" fmla="*/ 24 w 248"/>
                <a:gd name="T11" fmla="*/ 0 h 248"/>
                <a:gd name="T12" fmla="*/ 225 w 248"/>
                <a:gd name="T13" fmla="*/ 0 h 248"/>
                <a:gd name="T14" fmla="*/ 248 w 248"/>
                <a:gd name="T15" fmla="*/ 24 h 248"/>
                <a:gd name="T16" fmla="*/ 248 w 248"/>
                <a:gd name="T17" fmla="*/ 22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48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FB3F9E3-E1B8-4253-81D4-28718C51F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1291730"/>
              <a:ext cx="1946275" cy="169863"/>
            </a:xfrm>
            <a:custGeom>
              <a:avLst/>
              <a:gdLst>
                <a:gd name="T0" fmla="*/ 749 w 784"/>
                <a:gd name="T1" fmla="*/ 69 h 69"/>
                <a:gd name="T2" fmla="*/ 35 w 784"/>
                <a:gd name="T3" fmla="*/ 69 h 69"/>
                <a:gd name="T4" fmla="*/ 0 w 784"/>
                <a:gd name="T5" fmla="*/ 34 h 69"/>
                <a:gd name="T6" fmla="*/ 35 w 784"/>
                <a:gd name="T7" fmla="*/ 0 h 69"/>
                <a:gd name="T8" fmla="*/ 749 w 784"/>
                <a:gd name="T9" fmla="*/ 0 h 69"/>
                <a:gd name="T10" fmla="*/ 784 w 784"/>
                <a:gd name="T11" fmla="*/ 34 h 69"/>
                <a:gd name="T12" fmla="*/ 749 w 78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4" h="69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0D886AC-7351-4ECE-B6AA-817424C39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1566367"/>
              <a:ext cx="1381125" cy="173038"/>
            </a:xfrm>
            <a:custGeom>
              <a:avLst/>
              <a:gdLst>
                <a:gd name="T0" fmla="*/ 521 w 556"/>
                <a:gd name="T1" fmla="*/ 70 h 70"/>
                <a:gd name="T2" fmla="*/ 35 w 556"/>
                <a:gd name="T3" fmla="*/ 70 h 70"/>
                <a:gd name="T4" fmla="*/ 0 w 556"/>
                <a:gd name="T5" fmla="*/ 35 h 70"/>
                <a:gd name="T6" fmla="*/ 35 w 556"/>
                <a:gd name="T7" fmla="*/ 0 h 70"/>
                <a:gd name="T8" fmla="*/ 521 w 556"/>
                <a:gd name="T9" fmla="*/ 0 h 70"/>
                <a:gd name="T10" fmla="*/ 556 w 556"/>
                <a:gd name="T11" fmla="*/ 35 h 70"/>
                <a:gd name="T12" fmla="*/ 521 w 55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7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005A2F5-BBAE-4151-BA77-9C31920F7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812" y="1983880"/>
              <a:ext cx="615950" cy="614363"/>
            </a:xfrm>
            <a:custGeom>
              <a:avLst/>
              <a:gdLst>
                <a:gd name="T0" fmla="*/ 248 w 248"/>
                <a:gd name="T1" fmla="*/ 225 h 248"/>
                <a:gd name="T2" fmla="*/ 225 w 248"/>
                <a:gd name="T3" fmla="*/ 248 h 248"/>
                <a:gd name="T4" fmla="*/ 24 w 248"/>
                <a:gd name="T5" fmla="*/ 248 h 248"/>
                <a:gd name="T6" fmla="*/ 0 w 248"/>
                <a:gd name="T7" fmla="*/ 225 h 248"/>
                <a:gd name="T8" fmla="*/ 0 w 248"/>
                <a:gd name="T9" fmla="*/ 24 h 248"/>
                <a:gd name="T10" fmla="*/ 24 w 248"/>
                <a:gd name="T11" fmla="*/ 0 h 248"/>
                <a:gd name="T12" fmla="*/ 225 w 248"/>
                <a:gd name="T13" fmla="*/ 0 h 248"/>
                <a:gd name="T14" fmla="*/ 248 w 248"/>
                <a:gd name="T15" fmla="*/ 24 h 248"/>
                <a:gd name="T16" fmla="*/ 248 w 248"/>
                <a:gd name="T17" fmla="*/ 22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48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9E854E3-6E56-45B2-AD1C-4E9E92C2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2066430"/>
              <a:ext cx="1946275" cy="173038"/>
            </a:xfrm>
            <a:custGeom>
              <a:avLst/>
              <a:gdLst>
                <a:gd name="T0" fmla="*/ 749 w 784"/>
                <a:gd name="T1" fmla="*/ 70 h 70"/>
                <a:gd name="T2" fmla="*/ 35 w 784"/>
                <a:gd name="T3" fmla="*/ 70 h 70"/>
                <a:gd name="T4" fmla="*/ 0 w 784"/>
                <a:gd name="T5" fmla="*/ 35 h 70"/>
                <a:gd name="T6" fmla="*/ 35 w 784"/>
                <a:gd name="T7" fmla="*/ 0 h 70"/>
                <a:gd name="T8" fmla="*/ 749 w 784"/>
                <a:gd name="T9" fmla="*/ 0 h 70"/>
                <a:gd name="T10" fmla="*/ 784 w 784"/>
                <a:gd name="T11" fmla="*/ 35 h 70"/>
                <a:gd name="T12" fmla="*/ 749 w 784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4" h="70">
                  <a:moveTo>
                    <a:pt x="749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6"/>
                    <a:pt x="784" y="35"/>
                  </a:cubicBezTo>
                  <a:cubicBezTo>
                    <a:pt x="784" y="55"/>
                    <a:pt x="768" y="70"/>
                    <a:pt x="749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47E36D3-5DEB-47F5-BA3E-71BD0CEA2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2344242"/>
              <a:ext cx="1381125" cy="173038"/>
            </a:xfrm>
            <a:custGeom>
              <a:avLst/>
              <a:gdLst>
                <a:gd name="T0" fmla="*/ 521 w 556"/>
                <a:gd name="T1" fmla="*/ 70 h 70"/>
                <a:gd name="T2" fmla="*/ 35 w 556"/>
                <a:gd name="T3" fmla="*/ 70 h 70"/>
                <a:gd name="T4" fmla="*/ 0 w 556"/>
                <a:gd name="T5" fmla="*/ 35 h 70"/>
                <a:gd name="T6" fmla="*/ 35 w 556"/>
                <a:gd name="T7" fmla="*/ 0 h 70"/>
                <a:gd name="T8" fmla="*/ 521 w 556"/>
                <a:gd name="T9" fmla="*/ 0 h 70"/>
                <a:gd name="T10" fmla="*/ 556 w 556"/>
                <a:gd name="T11" fmla="*/ 35 h 70"/>
                <a:gd name="T12" fmla="*/ 521 w 55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7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3898ABA-CCFA-4D2D-A03A-66A492B2E76B}"/>
              </a:ext>
            </a:extLst>
          </p:cNvPr>
          <p:cNvSpPr txBox="1"/>
          <p:nvPr/>
        </p:nvSpPr>
        <p:spPr>
          <a:xfrm>
            <a:off x="716056" y="2420528"/>
            <a:ext cx="415422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Mobile</a:t>
            </a:r>
          </a:p>
          <a:p>
            <a:r>
              <a:rPr lang="en-IN" sz="4000" b="1">
                <a:solidFill>
                  <a:schemeClr val="bg1"/>
                </a:solidFill>
                <a:latin typeface="Arial Black" panose="020B0A04020102020204" pitchFamily="34" charset="0"/>
                <a:cs typeface="Segoe UI Light" panose="020B0502040204020203" pitchFamily="34" charset="0"/>
              </a:rPr>
              <a:t>Mockup</a:t>
            </a:r>
            <a:endParaRPr lang="en-IN" sz="4000" b="1" dirty="0">
              <a:solidFill>
                <a:schemeClr val="bg1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9AEB63-EB7E-40C2-A48A-C6353B1A2B86}"/>
              </a:ext>
            </a:extLst>
          </p:cNvPr>
          <p:cNvSpPr txBox="1"/>
          <p:nvPr/>
        </p:nvSpPr>
        <p:spPr>
          <a:xfrm>
            <a:off x="716056" y="3873598"/>
            <a:ext cx="415422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A5B193-5E26-462E-87A7-C31D06F0B966}"/>
              </a:ext>
            </a:extLst>
          </p:cNvPr>
          <p:cNvGrpSpPr/>
          <p:nvPr/>
        </p:nvGrpSpPr>
        <p:grpSpPr>
          <a:xfrm>
            <a:off x="9047660" y="1932130"/>
            <a:ext cx="699190" cy="766726"/>
            <a:chOff x="4249134" y="1769541"/>
            <a:chExt cx="2351900" cy="257907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1597223-C5F1-4EA3-8C9E-897C3A9D6736}"/>
                </a:ext>
              </a:extLst>
            </p:cNvPr>
            <p:cNvSpPr/>
            <p:nvPr/>
          </p:nvSpPr>
          <p:spPr>
            <a:xfrm>
              <a:off x="4249134" y="2173892"/>
              <a:ext cx="2029412" cy="2174725"/>
            </a:xfrm>
            <a:custGeom>
              <a:avLst/>
              <a:gdLst>
                <a:gd name="connsiteX0" fmla="*/ 670987 w 2029412"/>
                <a:gd name="connsiteY0" fmla="*/ 1643151 h 2174725"/>
                <a:gd name="connsiteX1" fmla="*/ 409715 w 2029412"/>
                <a:gd name="connsiteY1" fmla="*/ 1366869 h 2174725"/>
                <a:gd name="connsiteX2" fmla="*/ 421911 w 2029412"/>
                <a:gd name="connsiteY2" fmla="*/ 0 h 2174725"/>
                <a:gd name="connsiteX3" fmla="*/ 362339 w 2029412"/>
                <a:gd name="connsiteY3" fmla="*/ 7036 h 2174725"/>
                <a:gd name="connsiteX4" fmla="*/ 98253 w 2029412"/>
                <a:gd name="connsiteY4" fmla="*/ 300205 h 2174725"/>
                <a:gd name="connsiteX5" fmla="*/ 166737 w 2029412"/>
                <a:gd name="connsiteY5" fmla="*/ 1900670 h 2174725"/>
                <a:gd name="connsiteX6" fmla="*/ 455215 w 2029412"/>
                <a:gd name="connsiteY6" fmla="*/ 2171323 h 2174725"/>
                <a:gd name="connsiteX7" fmla="*/ 1845537 w 2029412"/>
                <a:gd name="connsiteY7" fmla="*/ 1842506 h 2174725"/>
                <a:gd name="connsiteX8" fmla="*/ 2020500 w 2029412"/>
                <a:gd name="connsiteY8" fmla="*/ 1569038 h 2174725"/>
                <a:gd name="connsiteX9" fmla="*/ 2029413 w 2029412"/>
                <a:gd name="connsiteY9" fmla="*/ 1454116 h 2174725"/>
                <a:gd name="connsiteX10" fmla="*/ 670987 w 2029412"/>
                <a:gd name="connsiteY10" fmla="*/ 1643151 h 2174725"/>
                <a:gd name="connsiteX11" fmla="*/ 670987 w 2029412"/>
                <a:gd name="connsiteY11" fmla="*/ 1643151 h 217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9412" h="2174725">
                  <a:moveTo>
                    <a:pt x="670987" y="1643151"/>
                  </a:moveTo>
                  <a:cubicBezTo>
                    <a:pt x="577173" y="1630486"/>
                    <a:pt x="450993" y="1504775"/>
                    <a:pt x="409715" y="1366869"/>
                  </a:cubicBezTo>
                  <a:cubicBezTo>
                    <a:pt x="276500" y="920315"/>
                    <a:pt x="280721" y="444209"/>
                    <a:pt x="421911" y="0"/>
                  </a:cubicBezTo>
                  <a:cubicBezTo>
                    <a:pt x="402210" y="2345"/>
                    <a:pt x="382040" y="4691"/>
                    <a:pt x="362339" y="7036"/>
                  </a:cubicBezTo>
                  <a:cubicBezTo>
                    <a:pt x="268056" y="21108"/>
                    <a:pt x="140938" y="156200"/>
                    <a:pt x="98253" y="300205"/>
                  </a:cubicBezTo>
                  <a:cubicBezTo>
                    <a:pt x="-53256" y="826970"/>
                    <a:pt x="-28865" y="1388446"/>
                    <a:pt x="166737" y="1900670"/>
                  </a:cubicBezTo>
                  <a:cubicBezTo>
                    <a:pt x="222087" y="2042798"/>
                    <a:pt x="360463" y="2165226"/>
                    <a:pt x="455215" y="2171323"/>
                  </a:cubicBezTo>
                  <a:cubicBezTo>
                    <a:pt x="952429" y="2198998"/>
                    <a:pt x="1407426" y="2054994"/>
                    <a:pt x="1845537" y="1842506"/>
                  </a:cubicBezTo>
                  <a:cubicBezTo>
                    <a:pt x="1928563" y="1799820"/>
                    <a:pt x="2009243" y="1673171"/>
                    <a:pt x="2020500" y="1569038"/>
                  </a:cubicBezTo>
                  <a:cubicBezTo>
                    <a:pt x="2023784" y="1531982"/>
                    <a:pt x="2027067" y="1492111"/>
                    <a:pt x="2029413" y="1454116"/>
                  </a:cubicBezTo>
                  <a:cubicBezTo>
                    <a:pt x="1591771" y="1608440"/>
                    <a:pt x="1143809" y="1702723"/>
                    <a:pt x="670987" y="1643151"/>
                  </a:cubicBezTo>
                  <a:lnTo>
                    <a:pt x="670987" y="1643151"/>
                  </a:lnTo>
                  <a:close/>
                </a:path>
              </a:pathLst>
            </a:custGeom>
            <a:solidFill>
              <a:srgbClr val="FFD400"/>
            </a:solidFill>
            <a:ln w="468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945E29-8EEC-4AEB-B06D-69EE28608148}"/>
                </a:ext>
              </a:extLst>
            </p:cNvPr>
            <p:cNvSpPr/>
            <p:nvPr/>
          </p:nvSpPr>
          <p:spPr>
            <a:xfrm>
              <a:off x="4671983" y="1769541"/>
              <a:ext cx="1929051" cy="1858466"/>
            </a:xfrm>
            <a:custGeom>
              <a:avLst/>
              <a:gdLst>
                <a:gd name="connsiteX0" fmla="*/ 1905830 w 1929051"/>
                <a:gd name="connsiteY0" fmla="*/ 587287 h 1858466"/>
                <a:gd name="connsiteX1" fmla="*/ 1844382 w 1929051"/>
                <a:gd name="connsiteY1" fmla="*/ 439999 h 1858466"/>
                <a:gd name="connsiteX2" fmla="*/ 1727583 w 1929051"/>
                <a:gd name="connsiteY2" fmla="*/ 330706 h 1858466"/>
                <a:gd name="connsiteX3" fmla="*/ 337261 w 1929051"/>
                <a:gd name="connsiteY3" fmla="*/ 1888 h 1858466"/>
                <a:gd name="connsiteX4" fmla="*/ 52536 w 1929051"/>
                <a:gd name="connsiteY4" fmla="*/ 255655 h 1858466"/>
                <a:gd name="connsiteX5" fmla="*/ 0 w 1929051"/>
                <a:gd name="connsiteY5" fmla="*/ 404350 h 1858466"/>
                <a:gd name="connsiteX6" fmla="*/ 1352797 w 1929051"/>
                <a:gd name="connsiteY6" fmla="*/ 621060 h 1858466"/>
                <a:gd name="connsiteX7" fmla="*/ 1550744 w 1929051"/>
                <a:gd name="connsiteY7" fmla="*/ 877641 h 1858466"/>
                <a:gd name="connsiteX8" fmla="*/ 1606563 w 1929051"/>
                <a:gd name="connsiteY8" fmla="*/ 1858466 h 1858466"/>
                <a:gd name="connsiteX9" fmla="*/ 1662383 w 1929051"/>
                <a:gd name="connsiteY9" fmla="*/ 1838765 h 1858466"/>
                <a:gd name="connsiteX10" fmla="*/ 1788093 w 1929051"/>
                <a:gd name="connsiteY10" fmla="*/ 1740261 h 1858466"/>
                <a:gd name="connsiteX11" fmla="*/ 1862206 w 1929051"/>
                <a:gd name="connsiteY11" fmla="*/ 1598601 h 1858466"/>
                <a:gd name="connsiteX12" fmla="*/ 1905830 w 1929051"/>
                <a:gd name="connsiteY12" fmla="*/ 587287 h 1858466"/>
                <a:gd name="connsiteX13" fmla="*/ 1905830 w 1929051"/>
                <a:gd name="connsiteY13" fmla="*/ 587287 h 18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9051" h="1858466">
                  <a:moveTo>
                    <a:pt x="1905830" y="587287"/>
                  </a:moveTo>
                  <a:cubicBezTo>
                    <a:pt x="1895979" y="534282"/>
                    <a:pt x="1874871" y="484092"/>
                    <a:pt x="1844382" y="439999"/>
                  </a:cubicBezTo>
                  <a:cubicBezTo>
                    <a:pt x="1813423" y="395907"/>
                    <a:pt x="1774021" y="358381"/>
                    <a:pt x="1727583" y="330706"/>
                  </a:cubicBezTo>
                  <a:cubicBezTo>
                    <a:pt x="1288065" y="125254"/>
                    <a:pt x="831660" y="-18282"/>
                    <a:pt x="337261" y="1888"/>
                  </a:cubicBezTo>
                  <a:cubicBezTo>
                    <a:pt x="242978" y="6579"/>
                    <a:pt x="106010" y="121501"/>
                    <a:pt x="52536" y="255655"/>
                  </a:cubicBezTo>
                  <a:cubicBezTo>
                    <a:pt x="33304" y="304438"/>
                    <a:pt x="15010" y="354160"/>
                    <a:pt x="0" y="404350"/>
                  </a:cubicBezTo>
                  <a:cubicBezTo>
                    <a:pt x="472353" y="351345"/>
                    <a:pt x="916562" y="454071"/>
                    <a:pt x="1352797" y="621060"/>
                  </a:cubicBezTo>
                  <a:cubicBezTo>
                    <a:pt x="1439106" y="658117"/>
                    <a:pt x="1530105" y="774915"/>
                    <a:pt x="1550744" y="877641"/>
                  </a:cubicBezTo>
                  <a:cubicBezTo>
                    <a:pt x="1611254" y="1200830"/>
                    <a:pt x="1630486" y="1530586"/>
                    <a:pt x="1606563" y="1858466"/>
                  </a:cubicBezTo>
                  <a:lnTo>
                    <a:pt x="1662383" y="1838765"/>
                  </a:lnTo>
                  <a:cubicBezTo>
                    <a:pt x="1710697" y="1815312"/>
                    <a:pt x="1753851" y="1781539"/>
                    <a:pt x="1788093" y="1740261"/>
                  </a:cubicBezTo>
                  <a:cubicBezTo>
                    <a:pt x="1822805" y="1698982"/>
                    <a:pt x="1847665" y="1650668"/>
                    <a:pt x="1862206" y="1598601"/>
                  </a:cubicBezTo>
                  <a:cubicBezTo>
                    <a:pt x="1933036" y="1266031"/>
                    <a:pt x="1947577" y="924079"/>
                    <a:pt x="1905830" y="587287"/>
                  </a:cubicBezTo>
                  <a:lnTo>
                    <a:pt x="1905830" y="587287"/>
                  </a:lnTo>
                  <a:close/>
                </a:path>
              </a:pathLst>
            </a:custGeom>
            <a:solidFill>
              <a:srgbClr val="ED1B2F"/>
            </a:solidFill>
            <a:ln w="468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08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882B6F0-2EDA-4B1D-BAC6-7AF4B2F34C62}"/>
              </a:ext>
            </a:extLst>
          </p:cNvPr>
          <p:cNvSpPr/>
          <p:nvPr/>
        </p:nvSpPr>
        <p:spPr>
          <a:xfrm>
            <a:off x="3141947" y="2149231"/>
            <a:ext cx="2016262" cy="201626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682B08-0890-4982-847E-8DC04EE0D4F1}"/>
              </a:ext>
            </a:extLst>
          </p:cNvPr>
          <p:cNvSpPr/>
          <p:nvPr/>
        </p:nvSpPr>
        <p:spPr>
          <a:xfrm>
            <a:off x="6182478" y="1275024"/>
            <a:ext cx="1951706" cy="195170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3B8304-8391-41C9-A2C6-B31B81047669}"/>
              </a:ext>
            </a:extLst>
          </p:cNvPr>
          <p:cNvSpPr/>
          <p:nvPr/>
        </p:nvSpPr>
        <p:spPr>
          <a:xfrm>
            <a:off x="4954096" y="3383764"/>
            <a:ext cx="2313396" cy="231339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BD9C89-82EF-44EC-A239-80CF9324FF42}"/>
              </a:ext>
            </a:extLst>
          </p:cNvPr>
          <p:cNvSpPr/>
          <p:nvPr/>
        </p:nvSpPr>
        <p:spPr>
          <a:xfrm>
            <a:off x="7495908" y="3213613"/>
            <a:ext cx="1546492" cy="154649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CD81BB2-9244-4F78-BD79-78B0B5C19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r="16664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CCDB220-23FA-43AB-9765-3E62BA19201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t="6551" r="40145" b="13476"/>
          <a:stretch/>
        </p:blipFill>
        <p:spPr>
          <a:xfrm>
            <a:off x="6312310" y="1412776"/>
            <a:ext cx="1681778" cy="1681777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DF68D43-4EBB-4731-8A82-ADDE7EE250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4" t="5653" r="41842" b="26912"/>
          <a:stretch/>
        </p:blipFill>
        <p:spPr>
          <a:xfrm>
            <a:off x="7622663" y="3342563"/>
            <a:ext cx="1302826" cy="1302824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C1A2DDBD-0900-4DA9-A25D-56D55B46DCE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8" t="4731" r="2194" b="26092"/>
          <a:stretch/>
        </p:blipFill>
        <p:spPr>
          <a:xfrm>
            <a:off x="5103405" y="3537009"/>
            <a:ext cx="2012950" cy="2012946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DE1663F-6BA1-401F-B0F3-E7BC191D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FB0DE-EEB3-48F4-A8EF-EC1FA0BE741D}"/>
              </a:ext>
            </a:extLst>
          </p:cNvPr>
          <p:cNvSpPr txBox="1"/>
          <p:nvPr/>
        </p:nvSpPr>
        <p:spPr>
          <a:xfrm>
            <a:off x="8614692" y="2310836"/>
            <a:ext cx="2520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This is a sample text. Insert your desired text here. 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F4386-2227-43DA-B86E-6AA1B9362ED7}"/>
              </a:ext>
            </a:extLst>
          </p:cNvPr>
          <p:cNvSpPr txBox="1"/>
          <p:nvPr/>
        </p:nvSpPr>
        <p:spPr>
          <a:xfrm>
            <a:off x="8614692" y="1537622"/>
            <a:ext cx="2520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Name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AF7A0-6F34-47DE-BADB-B6D13AB8FCFB}"/>
              </a:ext>
            </a:extLst>
          </p:cNvPr>
          <p:cNvSpPr txBox="1"/>
          <p:nvPr/>
        </p:nvSpPr>
        <p:spPr>
          <a:xfrm>
            <a:off x="8614692" y="1944165"/>
            <a:ext cx="25202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i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Designation</a:t>
            </a:r>
            <a:endParaRPr lang="en-IN" sz="16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6D9A7-558F-41D8-8018-709B65552BE7}"/>
              </a:ext>
            </a:extLst>
          </p:cNvPr>
          <p:cNvSpPr txBox="1"/>
          <p:nvPr/>
        </p:nvSpPr>
        <p:spPr>
          <a:xfrm>
            <a:off x="821756" y="2252564"/>
            <a:ext cx="208369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This is a sample text. Insert your desired text here. 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EE005-FB6B-43B1-B75D-6C2D2B04B5A4}"/>
              </a:ext>
            </a:extLst>
          </p:cNvPr>
          <p:cNvSpPr txBox="1"/>
          <p:nvPr/>
        </p:nvSpPr>
        <p:spPr>
          <a:xfrm>
            <a:off x="821756" y="1479060"/>
            <a:ext cx="20836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Name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0C093-3CD9-4B38-8948-711B8577B03F}"/>
              </a:ext>
            </a:extLst>
          </p:cNvPr>
          <p:cNvSpPr txBox="1"/>
          <p:nvPr/>
        </p:nvSpPr>
        <p:spPr>
          <a:xfrm>
            <a:off x="821756" y="1885893"/>
            <a:ext cx="20836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i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Designation</a:t>
            </a:r>
            <a:endParaRPr lang="en-IN" sz="1600" i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DDE4B1-257E-4FF2-B917-DB045B127E0B}"/>
              </a:ext>
            </a:extLst>
          </p:cNvPr>
          <p:cNvSpPr txBox="1"/>
          <p:nvPr/>
        </p:nvSpPr>
        <p:spPr>
          <a:xfrm>
            <a:off x="1889120" y="5204892"/>
            <a:ext cx="2580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This is a sample text. Insert your desired text here. 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ED602-BB55-45FD-A1DC-7B47D5C1046A}"/>
              </a:ext>
            </a:extLst>
          </p:cNvPr>
          <p:cNvSpPr txBox="1"/>
          <p:nvPr/>
        </p:nvSpPr>
        <p:spPr>
          <a:xfrm>
            <a:off x="1889120" y="4442160"/>
            <a:ext cx="25801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Name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9A6BA-A9D2-45C2-A4AC-F023EAE17A88}"/>
              </a:ext>
            </a:extLst>
          </p:cNvPr>
          <p:cNvSpPr txBox="1"/>
          <p:nvPr/>
        </p:nvSpPr>
        <p:spPr>
          <a:xfrm>
            <a:off x="1889120" y="4838221"/>
            <a:ext cx="25801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i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Designation</a:t>
            </a:r>
            <a:endParaRPr lang="en-IN" sz="1600" i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FC47B-464F-4AFB-9F28-05A7AFB8E88D}"/>
              </a:ext>
            </a:extLst>
          </p:cNvPr>
          <p:cNvSpPr txBox="1"/>
          <p:nvPr/>
        </p:nvSpPr>
        <p:spPr>
          <a:xfrm>
            <a:off x="8643823" y="5531532"/>
            <a:ext cx="2520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This is a sample text. Insert your desired text here. 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8B43C-AAED-4495-A11D-156DBC5AB916}"/>
              </a:ext>
            </a:extLst>
          </p:cNvPr>
          <p:cNvSpPr txBox="1"/>
          <p:nvPr/>
        </p:nvSpPr>
        <p:spPr>
          <a:xfrm>
            <a:off x="8643823" y="4760105"/>
            <a:ext cx="2520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Name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ABFD7C-F778-464E-B3E8-19D378359E9B}"/>
              </a:ext>
            </a:extLst>
          </p:cNvPr>
          <p:cNvSpPr txBox="1"/>
          <p:nvPr/>
        </p:nvSpPr>
        <p:spPr>
          <a:xfrm>
            <a:off x="8643823" y="5164861"/>
            <a:ext cx="25202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i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Designation</a:t>
            </a:r>
            <a:endParaRPr lang="en-IN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6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1B6FEF5-2338-4E5D-AC2C-70B068CA65B8}"/>
              </a:ext>
            </a:extLst>
          </p:cNvPr>
          <p:cNvSpPr/>
          <p:nvPr/>
        </p:nvSpPr>
        <p:spPr>
          <a:xfrm rot="10800000">
            <a:off x="-1" y="0"/>
            <a:ext cx="4748448" cy="5373216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CB500-95C4-484C-B300-11EE06901A5B}"/>
              </a:ext>
            </a:extLst>
          </p:cNvPr>
          <p:cNvSpPr txBox="1"/>
          <p:nvPr/>
        </p:nvSpPr>
        <p:spPr>
          <a:xfrm>
            <a:off x="602372" y="658759"/>
            <a:ext cx="36371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Our </a:t>
            </a:r>
            <a:endParaRPr lang="en-IN" sz="40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r>
              <a:rPr lang="en-IN" sz="4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Segoe UI Light" panose="020B0502040204020203" pitchFamily="34" charset="0"/>
              </a:rPr>
              <a:t>Portfolio</a:t>
            </a:r>
            <a:endParaRPr lang="en-IN" sz="4000" b="1" dirty="0">
              <a:solidFill>
                <a:schemeClr val="bg1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7F509-9459-4EAE-9AA3-B29081B29FBF}"/>
              </a:ext>
            </a:extLst>
          </p:cNvPr>
          <p:cNvSpPr txBox="1"/>
          <p:nvPr/>
        </p:nvSpPr>
        <p:spPr>
          <a:xfrm>
            <a:off x="602372" y="2111829"/>
            <a:ext cx="3637125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DBE57-BCC6-40A1-B5BC-B36947A973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160000" scaled="0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3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5AB837-9ABA-4EC7-82DE-81D07FB3B6B9}"/>
              </a:ext>
            </a:extLst>
          </p:cNvPr>
          <p:cNvGrpSpPr/>
          <p:nvPr/>
        </p:nvGrpSpPr>
        <p:grpSpPr>
          <a:xfrm>
            <a:off x="3847970" y="1912716"/>
            <a:ext cx="4492884" cy="4945284"/>
            <a:chOff x="3358108" y="1912716"/>
            <a:chExt cx="4492884" cy="49452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A8C115-E789-41FC-8817-DC87943E0D76}"/>
                </a:ext>
              </a:extLst>
            </p:cNvPr>
            <p:cNvSpPr/>
            <p:nvPr/>
          </p:nvSpPr>
          <p:spPr>
            <a:xfrm>
              <a:off x="3358108" y="4581129"/>
              <a:ext cx="4492884" cy="2276871"/>
            </a:xfrm>
            <a:custGeom>
              <a:avLst/>
              <a:gdLst>
                <a:gd name="connsiteX0" fmla="*/ 241752 w 4492884"/>
                <a:gd name="connsiteY0" fmla="*/ 0 h 2276871"/>
                <a:gd name="connsiteX1" fmla="*/ 4251132 w 4492884"/>
                <a:gd name="connsiteY1" fmla="*/ 0 h 2276871"/>
                <a:gd name="connsiteX2" fmla="*/ 4492884 w 4492884"/>
                <a:gd name="connsiteY2" fmla="*/ 241752 h 2276871"/>
                <a:gd name="connsiteX3" fmla="*/ 4492884 w 4492884"/>
                <a:gd name="connsiteY3" fmla="*/ 2276871 h 2276871"/>
                <a:gd name="connsiteX4" fmla="*/ 0 w 4492884"/>
                <a:gd name="connsiteY4" fmla="*/ 2276871 h 2276871"/>
                <a:gd name="connsiteX5" fmla="*/ 0 w 4492884"/>
                <a:gd name="connsiteY5" fmla="*/ 241752 h 2276871"/>
                <a:gd name="connsiteX6" fmla="*/ 241752 w 4492884"/>
                <a:gd name="connsiteY6" fmla="*/ 0 h 227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2884" h="2276871">
                  <a:moveTo>
                    <a:pt x="241752" y="0"/>
                  </a:moveTo>
                  <a:lnTo>
                    <a:pt x="4251132" y="0"/>
                  </a:lnTo>
                  <a:cubicBezTo>
                    <a:pt x="4384648" y="0"/>
                    <a:pt x="4492884" y="108236"/>
                    <a:pt x="4492884" y="241752"/>
                  </a:cubicBezTo>
                  <a:lnTo>
                    <a:pt x="4492884" y="2276871"/>
                  </a:lnTo>
                  <a:lnTo>
                    <a:pt x="0" y="2276871"/>
                  </a:lnTo>
                  <a:lnTo>
                    <a:pt x="0" y="241752"/>
                  </a:lnTo>
                  <a:cubicBezTo>
                    <a:pt x="0" y="108236"/>
                    <a:pt x="108236" y="0"/>
                    <a:pt x="24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0" dist="825500" dir="96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DBD2B7-EBAE-4CF4-AB5B-0ADD7AB06586}"/>
                </a:ext>
              </a:extLst>
            </p:cNvPr>
            <p:cNvSpPr txBox="1"/>
            <p:nvPr/>
          </p:nvSpPr>
          <p:spPr>
            <a:xfrm>
              <a:off x="4090392" y="4897449"/>
              <a:ext cx="302831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2022</a:t>
              </a:r>
              <a:endParaRPr lang="en-I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CE7C75-447C-43D1-BF10-3864ABB0D2E3}"/>
                </a:ext>
              </a:extLst>
            </p:cNvPr>
            <p:cNvSpPr/>
            <p:nvPr/>
          </p:nvSpPr>
          <p:spPr>
            <a:xfrm>
              <a:off x="5498153" y="4468483"/>
              <a:ext cx="212794" cy="212794"/>
            </a:xfrm>
            <a:prstGeom prst="ellipse">
              <a:avLst/>
            </a:prstGeom>
            <a:solidFill>
              <a:schemeClr val="bg1"/>
            </a:solidFill>
            <a:ln w="63500">
              <a:gradFill flip="none" rotWithShape="1"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732464-F935-414D-AFF5-F349C0F523BE}"/>
                </a:ext>
              </a:extLst>
            </p:cNvPr>
            <p:cNvSpPr txBox="1"/>
            <p:nvPr/>
          </p:nvSpPr>
          <p:spPr>
            <a:xfrm>
              <a:off x="4449265" y="5546121"/>
              <a:ext cx="2310571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A22742-4872-46AA-835F-5EE89ECCC01C}"/>
                </a:ext>
              </a:extLst>
            </p:cNvPr>
            <p:cNvSpPr txBox="1"/>
            <p:nvPr/>
          </p:nvSpPr>
          <p:spPr>
            <a:xfrm>
              <a:off x="4449265" y="1912716"/>
              <a:ext cx="2310571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9558BEF-4730-4152-9554-1B0BFC170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550" y="2978729"/>
              <a:ext cx="0" cy="1198023"/>
            </a:xfrm>
            <a:prstGeom prst="line">
              <a:avLst/>
            </a:prstGeom>
            <a:ln w="63500" cap="rnd">
              <a:gradFill flip="none" rotWithShape="1"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FC1B47-52C8-4E8C-A99F-2D631F0B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Timeline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EADE74-2B57-4A60-BEBA-E644339A83C2}"/>
              </a:ext>
            </a:extLst>
          </p:cNvPr>
          <p:cNvSpPr/>
          <p:nvPr/>
        </p:nvSpPr>
        <p:spPr>
          <a:xfrm>
            <a:off x="609440" y="6021636"/>
            <a:ext cx="3480953" cy="836364"/>
          </a:xfrm>
          <a:custGeom>
            <a:avLst/>
            <a:gdLst>
              <a:gd name="connsiteX0" fmla="*/ 204133 w 3480953"/>
              <a:gd name="connsiteY0" fmla="*/ 0 h 836364"/>
              <a:gd name="connsiteX1" fmla="*/ 3276820 w 3480953"/>
              <a:gd name="connsiteY1" fmla="*/ 0 h 836364"/>
              <a:gd name="connsiteX2" fmla="*/ 3480953 w 3480953"/>
              <a:gd name="connsiteY2" fmla="*/ 204133 h 836364"/>
              <a:gd name="connsiteX3" fmla="*/ 3480953 w 3480953"/>
              <a:gd name="connsiteY3" fmla="*/ 836364 h 836364"/>
              <a:gd name="connsiteX4" fmla="*/ 0 w 3480953"/>
              <a:gd name="connsiteY4" fmla="*/ 836364 h 836364"/>
              <a:gd name="connsiteX5" fmla="*/ 0 w 3480953"/>
              <a:gd name="connsiteY5" fmla="*/ 204133 h 836364"/>
              <a:gd name="connsiteX6" fmla="*/ 204133 w 3480953"/>
              <a:gd name="connsiteY6" fmla="*/ 0 h 8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0953" h="836364">
                <a:moveTo>
                  <a:pt x="204133" y="0"/>
                </a:moveTo>
                <a:lnTo>
                  <a:pt x="3276820" y="0"/>
                </a:lnTo>
                <a:cubicBezTo>
                  <a:pt x="3389560" y="0"/>
                  <a:pt x="3480953" y="91393"/>
                  <a:pt x="3480953" y="204133"/>
                </a:cubicBezTo>
                <a:lnTo>
                  <a:pt x="3480953" y="836364"/>
                </a:lnTo>
                <a:lnTo>
                  <a:pt x="0" y="836364"/>
                </a:lnTo>
                <a:lnTo>
                  <a:pt x="0" y="204133"/>
                </a:lnTo>
                <a:cubicBezTo>
                  <a:pt x="0" y="91393"/>
                  <a:pt x="91393" y="0"/>
                  <a:pt x="2041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CD094-A867-468E-B858-85D94A84F172}"/>
              </a:ext>
            </a:extLst>
          </p:cNvPr>
          <p:cNvSpPr txBox="1"/>
          <p:nvPr/>
        </p:nvSpPr>
        <p:spPr>
          <a:xfrm>
            <a:off x="873752" y="6221070"/>
            <a:ext cx="295232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  <a:endParaRPr lang="en-IN" sz="2800" b="1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47FAB-F290-4688-8CC9-ED803930BDA3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88825" cy="0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2EE7DCD-4C8F-4208-A57E-F202B16FE3B4}"/>
              </a:ext>
            </a:extLst>
          </p:cNvPr>
          <p:cNvSpPr/>
          <p:nvPr/>
        </p:nvSpPr>
        <p:spPr>
          <a:xfrm>
            <a:off x="2243519" y="5915239"/>
            <a:ext cx="212794" cy="212794"/>
          </a:xfrm>
          <a:prstGeom prst="ellipse">
            <a:avLst/>
          </a:prstGeom>
          <a:solidFill>
            <a:schemeClr val="bg1"/>
          </a:solidFill>
          <a:ln w="635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56355-AAD4-4968-B8AD-469104827B32}"/>
              </a:ext>
            </a:extLst>
          </p:cNvPr>
          <p:cNvSpPr txBox="1"/>
          <p:nvPr/>
        </p:nvSpPr>
        <p:spPr>
          <a:xfrm>
            <a:off x="1194631" y="3429000"/>
            <a:ext cx="231057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17F0DE-9F5B-40B9-94A5-1D8C0E1F7635}"/>
              </a:ext>
            </a:extLst>
          </p:cNvPr>
          <p:cNvSpPr txBox="1"/>
          <p:nvPr/>
        </p:nvSpPr>
        <p:spPr>
          <a:xfrm>
            <a:off x="8256466" y="3429000"/>
            <a:ext cx="231057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2D0194-B136-4E6B-9DFB-816720D54302}"/>
              </a:ext>
            </a:extLst>
          </p:cNvPr>
          <p:cNvSpPr/>
          <p:nvPr/>
        </p:nvSpPr>
        <p:spPr>
          <a:xfrm>
            <a:off x="7278700" y="5617622"/>
            <a:ext cx="4266103" cy="1246628"/>
          </a:xfrm>
          <a:custGeom>
            <a:avLst/>
            <a:gdLst>
              <a:gd name="connsiteX0" fmla="*/ 292989 w 4266103"/>
              <a:gd name="connsiteY0" fmla="*/ 0 h 1246628"/>
              <a:gd name="connsiteX1" fmla="*/ 3973114 w 4266103"/>
              <a:gd name="connsiteY1" fmla="*/ 0 h 1246628"/>
              <a:gd name="connsiteX2" fmla="*/ 4266103 w 4266103"/>
              <a:gd name="connsiteY2" fmla="*/ 292989 h 1246628"/>
              <a:gd name="connsiteX3" fmla="*/ 4266103 w 4266103"/>
              <a:gd name="connsiteY3" fmla="*/ 1246628 h 1246628"/>
              <a:gd name="connsiteX4" fmla="*/ 0 w 4266103"/>
              <a:gd name="connsiteY4" fmla="*/ 1246628 h 1246628"/>
              <a:gd name="connsiteX5" fmla="*/ 0 w 4266103"/>
              <a:gd name="connsiteY5" fmla="*/ 292989 h 1246628"/>
              <a:gd name="connsiteX6" fmla="*/ 292989 w 4266103"/>
              <a:gd name="connsiteY6" fmla="*/ 0 h 12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6103" h="1246628">
                <a:moveTo>
                  <a:pt x="292989" y="0"/>
                </a:moveTo>
                <a:lnTo>
                  <a:pt x="3973114" y="0"/>
                </a:lnTo>
                <a:cubicBezTo>
                  <a:pt x="4134927" y="0"/>
                  <a:pt x="4266103" y="131176"/>
                  <a:pt x="4266103" y="292989"/>
                </a:cubicBezTo>
                <a:lnTo>
                  <a:pt x="4266103" y="1246628"/>
                </a:lnTo>
                <a:lnTo>
                  <a:pt x="0" y="1246628"/>
                </a:lnTo>
                <a:lnTo>
                  <a:pt x="0" y="292989"/>
                </a:lnTo>
                <a:cubicBezTo>
                  <a:pt x="0" y="131176"/>
                  <a:pt x="131176" y="0"/>
                  <a:pt x="2929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B8BAD-0A48-4207-BA3C-B747F6F99A27}"/>
              </a:ext>
            </a:extLst>
          </p:cNvPr>
          <p:cNvSpPr txBox="1"/>
          <p:nvPr/>
        </p:nvSpPr>
        <p:spPr>
          <a:xfrm>
            <a:off x="7897593" y="5861916"/>
            <a:ext cx="30283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2023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713DE2-5BFF-4FD6-9C80-AA19CA09A771}"/>
              </a:ext>
            </a:extLst>
          </p:cNvPr>
          <p:cNvSpPr/>
          <p:nvPr/>
        </p:nvSpPr>
        <p:spPr>
          <a:xfrm>
            <a:off x="9305354" y="5510205"/>
            <a:ext cx="212794" cy="212794"/>
          </a:xfrm>
          <a:prstGeom prst="ellipse">
            <a:avLst/>
          </a:prstGeom>
          <a:solidFill>
            <a:schemeClr val="bg1"/>
          </a:solidFill>
          <a:ln w="635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C7715-8D7C-4B36-B166-227AC6C43C4A}"/>
              </a:ext>
            </a:extLst>
          </p:cNvPr>
          <p:cNvSpPr/>
          <p:nvPr/>
        </p:nvSpPr>
        <p:spPr>
          <a:xfrm rot="2700000">
            <a:off x="10928667" y="5953983"/>
            <a:ext cx="221262" cy="221262"/>
          </a:xfrm>
          <a:custGeom>
            <a:avLst/>
            <a:gdLst>
              <a:gd name="connsiteX0" fmla="*/ 0 w 590055"/>
              <a:gd name="connsiteY0" fmla="*/ 0 h 590055"/>
              <a:gd name="connsiteX1" fmla="*/ 590055 w 590055"/>
              <a:gd name="connsiteY1" fmla="*/ 0 h 590055"/>
              <a:gd name="connsiteX2" fmla="*/ 590055 w 590055"/>
              <a:gd name="connsiteY2" fmla="*/ 590055 h 590055"/>
              <a:gd name="connsiteX3" fmla="*/ 0 w 590055"/>
              <a:gd name="connsiteY3" fmla="*/ 590055 h 590055"/>
              <a:gd name="connsiteX4" fmla="*/ 0 w 590055"/>
              <a:gd name="connsiteY4" fmla="*/ 0 h 590055"/>
              <a:gd name="connsiteX0" fmla="*/ 0 w 590055"/>
              <a:gd name="connsiteY0" fmla="*/ 590055 h 681495"/>
              <a:gd name="connsiteX1" fmla="*/ 0 w 590055"/>
              <a:gd name="connsiteY1" fmla="*/ 0 h 681495"/>
              <a:gd name="connsiteX2" fmla="*/ 590055 w 590055"/>
              <a:gd name="connsiteY2" fmla="*/ 0 h 681495"/>
              <a:gd name="connsiteX3" fmla="*/ 590055 w 590055"/>
              <a:gd name="connsiteY3" fmla="*/ 590055 h 681495"/>
              <a:gd name="connsiteX4" fmla="*/ 91440 w 590055"/>
              <a:gd name="connsiteY4" fmla="*/ 681495 h 681495"/>
              <a:gd name="connsiteX0" fmla="*/ 0 w 590055"/>
              <a:gd name="connsiteY0" fmla="*/ 590055 h 590055"/>
              <a:gd name="connsiteX1" fmla="*/ 0 w 590055"/>
              <a:gd name="connsiteY1" fmla="*/ 0 h 590055"/>
              <a:gd name="connsiteX2" fmla="*/ 590055 w 590055"/>
              <a:gd name="connsiteY2" fmla="*/ 0 h 590055"/>
              <a:gd name="connsiteX3" fmla="*/ 590055 w 590055"/>
              <a:gd name="connsiteY3" fmla="*/ 590055 h 590055"/>
              <a:gd name="connsiteX0" fmla="*/ 0 w 590055"/>
              <a:gd name="connsiteY0" fmla="*/ 0 h 590055"/>
              <a:gd name="connsiteX1" fmla="*/ 590055 w 590055"/>
              <a:gd name="connsiteY1" fmla="*/ 0 h 590055"/>
              <a:gd name="connsiteX2" fmla="*/ 590055 w 590055"/>
              <a:gd name="connsiteY2" fmla="*/ 590055 h 5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055" h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</a:path>
            </a:pathLst>
          </a:custGeom>
          <a:noFill/>
          <a:ln w="635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C0317A0E-6101-46C3-A4AF-9395D06A434A}"/>
              </a:ext>
            </a:extLst>
          </p:cNvPr>
          <p:cNvSpPr/>
          <p:nvPr/>
        </p:nvSpPr>
        <p:spPr>
          <a:xfrm rot="2700000">
            <a:off x="7314557" y="4890384"/>
            <a:ext cx="173134" cy="173134"/>
          </a:xfrm>
          <a:custGeom>
            <a:avLst/>
            <a:gdLst>
              <a:gd name="connsiteX0" fmla="*/ 0 w 590055"/>
              <a:gd name="connsiteY0" fmla="*/ 0 h 590055"/>
              <a:gd name="connsiteX1" fmla="*/ 590055 w 590055"/>
              <a:gd name="connsiteY1" fmla="*/ 0 h 590055"/>
              <a:gd name="connsiteX2" fmla="*/ 590055 w 590055"/>
              <a:gd name="connsiteY2" fmla="*/ 590055 h 590055"/>
              <a:gd name="connsiteX3" fmla="*/ 0 w 590055"/>
              <a:gd name="connsiteY3" fmla="*/ 590055 h 590055"/>
              <a:gd name="connsiteX4" fmla="*/ 0 w 590055"/>
              <a:gd name="connsiteY4" fmla="*/ 0 h 590055"/>
              <a:gd name="connsiteX0" fmla="*/ 0 w 590055"/>
              <a:gd name="connsiteY0" fmla="*/ 590055 h 681495"/>
              <a:gd name="connsiteX1" fmla="*/ 0 w 590055"/>
              <a:gd name="connsiteY1" fmla="*/ 0 h 681495"/>
              <a:gd name="connsiteX2" fmla="*/ 590055 w 590055"/>
              <a:gd name="connsiteY2" fmla="*/ 0 h 681495"/>
              <a:gd name="connsiteX3" fmla="*/ 590055 w 590055"/>
              <a:gd name="connsiteY3" fmla="*/ 590055 h 681495"/>
              <a:gd name="connsiteX4" fmla="*/ 91440 w 590055"/>
              <a:gd name="connsiteY4" fmla="*/ 681495 h 681495"/>
              <a:gd name="connsiteX0" fmla="*/ 0 w 590055"/>
              <a:gd name="connsiteY0" fmla="*/ 590055 h 590055"/>
              <a:gd name="connsiteX1" fmla="*/ 0 w 590055"/>
              <a:gd name="connsiteY1" fmla="*/ 0 h 590055"/>
              <a:gd name="connsiteX2" fmla="*/ 590055 w 590055"/>
              <a:gd name="connsiteY2" fmla="*/ 0 h 590055"/>
              <a:gd name="connsiteX3" fmla="*/ 590055 w 590055"/>
              <a:gd name="connsiteY3" fmla="*/ 590055 h 590055"/>
              <a:gd name="connsiteX0" fmla="*/ 0 w 590055"/>
              <a:gd name="connsiteY0" fmla="*/ 0 h 590055"/>
              <a:gd name="connsiteX1" fmla="*/ 590055 w 590055"/>
              <a:gd name="connsiteY1" fmla="*/ 0 h 590055"/>
              <a:gd name="connsiteX2" fmla="*/ 590055 w 590055"/>
              <a:gd name="connsiteY2" fmla="*/ 590055 h 5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055" h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</a:path>
            </a:pathLst>
          </a:custGeom>
          <a:noFill/>
          <a:ln w="635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C424CCC2-CC74-4309-B16B-824EEB5CF2F4}"/>
              </a:ext>
            </a:extLst>
          </p:cNvPr>
          <p:cNvSpPr/>
          <p:nvPr/>
        </p:nvSpPr>
        <p:spPr>
          <a:xfrm rot="2700000">
            <a:off x="3641275" y="6280099"/>
            <a:ext cx="120004" cy="120004"/>
          </a:xfrm>
          <a:custGeom>
            <a:avLst/>
            <a:gdLst>
              <a:gd name="connsiteX0" fmla="*/ 0 w 590055"/>
              <a:gd name="connsiteY0" fmla="*/ 0 h 590055"/>
              <a:gd name="connsiteX1" fmla="*/ 590055 w 590055"/>
              <a:gd name="connsiteY1" fmla="*/ 0 h 590055"/>
              <a:gd name="connsiteX2" fmla="*/ 590055 w 590055"/>
              <a:gd name="connsiteY2" fmla="*/ 590055 h 590055"/>
              <a:gd name="connsiteX3" fmla="*/ 0 w 590055"/>
              <a:gd name="connsiteY3" fmla="*/ 590055 h 590055"/>
              <a:gd name="connsiteX4" fmla="*/ 0 w 590055"/>
              <a:gd name="connsiteY4" fmla="*/ 0 h 590055"/>
              <a:gd name="connsiteX0" fmla="*/ 0 w 590055"/>
              <a:gd name="connsiteY0" fmla="*/ 590055 h 681495"/>
              <a:gd name="connsiteX1" fmla="*/ 0 w 590055"/>
              <a:gd name="connsiteY1" fmla="*/ 0 h 681495"/>
              <a:gd name="connsiteX2" fmla="*/ 590055 w 590055"/>
              <a:gd name="connsiteY2" fmla="*/ 0 h 681495"/>
              <a:gd name="connsiteX3" fmla="*/ 590055 w 590055"/>
              <a:gd name="connsiteY3" fmla="*/ 590055 h 681495"/>
              <a:gd name="connsiteX4" fmla="*/ 91440 w 590055"/>
              <a:gd name="connsiteY4" fmla="*/ 681495 h 681495"/>
              <a:gd name="connsiteX0" fmla="*/ 0 w 590055"/>
              <a:gd name="connsiteY0" fmla="*/ 590055 h 590055"/>
              <a:gd name="connsiteX1" fmla="*/ 0 w 590055"/>
              <a:gd name="connsiteY1" fmla="*/ 0 h 590055"/>
              <a:gd name="connsiteX2" fmla="*/ 590055 w 590055"/>
              <a:gd name="connsiteY2" fmla="*/ 0 h 590055"/>
              <a:gd name="connsiteX3" fmla="*/ 590055 w 590055"/>
              <a:gd name="connsiteY3" fmla="*/ 590055 h 590055"/>
              <a:gd name="connsiteX0" fmla="*/ 0 w 590055"/>
              <a:gd name="connsiteY0" fmla="*/ 0 h 590055"/>
              <a:gd name="connsiteX1" fmla="*/ 590055 w 590055"/>
              <a:gd name="connsiteY1" fmla="*/ 0 h 590055"/>
              <a:gd name="connsiteX2" fmla="*/ 590055 w 590055"/>
              <a:gd name="connsiteY2" fmla="*/ 590055 h 5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055" h="590055">
                <a:moveTo>
                  <a:pt x="0" y="0"/>
                </a:moveTo>
                <a:lnTo>
                  <a:pt x="590055" y="0"/>
                </a:lnTo>
                <a:lnTo>
                  <a:pt x="590055" y="590055"/>
                </a:lnTo>
              </a:path>
            </a:pathLst>
          </a:custGeom>
          <a:noFill/>
          <a:ln w="635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2899B2-6D39-484D-BBAC-85D79E788EB9}"/>
              </a:ext>
            </a:extLst>
          </p:cNvPr>
          <p:cNvCxnSpPr>
            <a:cxnSpLocks/>
          </p:cNvCxnSpPr>
          <p:nvPr/>
        </p:nvCxnSpPr>
        <p:spPr>
          <a:xfrm flipV="1">
            <a:off x="2337711" y="4475020"/>
            <a:ext cx="0" cy="1198023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C38886-699D-45B4-8850-FEC3D7AB010B}"/>
              </a:ext>
            </a:extLst>
          </p:cNvPr>
          <p:cNvCxnSpPr>
            <a:cxnSpLocks/>
          </p:cNvCxnSpPr>
          <p:nvPr/>
        </p:nvCxnSpPr>
        <p:spPr>
          <a:xfrm flipV="1">
            <a:off x="9403529" y="4581129"/>
            <a:ext cx="0" cy="665017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32A776-673D-4288-B202-4281BFE67F06}"/>
              </a:ext>
            </a:extLst>
          </p:cNvPr>
          <p:cNvSpPr txBox="1"/>
          <p:nvPr/>
        </p:nvSpPr>
        <p:spPr>
          <a:xfrm>
            <a:off x="885772" y="2973071"/>
            <a:ext cx="295232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Edit Text Here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27CECD-765A-49A7-9846-6FF13AD41407}"/>
              </a:ext>
            </a:extLst>
          </p:cNvPr>
          <p:cNvSpPr txBox="1"/>
          <p:nvPr/>
        </p:nvSpPr>
        <p:spPr>
          <a:xfrm>
            <a:off x="4571221" y="1460323"/>
            <a:ext cx="295232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Edit Text Here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B99C8D-73F6-45A7-83A3-575F72EBF1BD}"/>
              </a:ext>
            </a:extLst>
          </p:cNvPr>
          <p:cNvSpPr txBox="1"/>
          <p:nvPr/>
        </p:nvSpPr>
        <p:spPr>
          <a:xfrm>
            <a:off x="7964438" y="2994654"/>
            <a:ext cx="295232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Edit Text Here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7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1B47-52C8-4E8C-A99F-2D631F0B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Our Growth</a:t>
            </a:r>
            <a:endParaRPr lang="en-IN" dirty="0">
              <a:latin typeface="Arial Black" panose="020B0A040201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384A6-14FB-4638-8864-07D4C3C6E67B}"/>
              </a:ext>
            </a:extLst>
          </p:cNvPr>
          <p:cNvGrpSpPr/>
          <p:nvPr/>
        </p:nvGrpSpPr>
        <p:grpSpPr>
          <a:xfrm>
            <a:off x="2659062" y="1818877"/>
            <a:ext cx="6870700" cy="5022851"/>
            <a:chOff x="193675" y="1831975"/>
            <a:chExt cx="6870700" cy="502285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8B3603-1153-4A80-9A79-1D9C5148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" y="6480175"/>
              <a:ext cx="1311275" cy="374650"/>
            </a:xfrm>
            <a:custGeom>
              <a:avLst/>
              <a:gdLst>
                <a:gd name="T0" fmla="*/ 236 w 348"/>
                <a:gd name="T1" fmla="*/ 0 h 99"/>
                <a:gd name="T2" fmla="*/ 0 w 348"/>
                <a:gd name="T3" fmla="*/ 0 h 99"/>
                <a:gd name="T4" fmla="*/ 111 w 348"/>
                <a:gd name="T5" fmla="*/ 99 h 99"/>
                <a:gd name="T6" fmla="*/ 111 w 348"/>
                <a:gd name="T7" fmla="*/ 99 h 99"/>
                <a:gd name="T8" fmla="*/ 348 w 348"/>
                <a:gd name="T9" fmla="*/ 99 h 99"/>
                <a:gd name="T10" fmla="*/ 348 w 348"/>
                <a:gd name="T11" fmla="*/ 99 h 99"/>
                <a:gd name="T12" fmla="*/ 280 w 348"/>
                <a:gd name="T13" fmla="*/ 76 h 99"/>
                <a:gd name="T14" fmla="*/ 236 w 348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99">
                  <a:moveTo>
                    <a:pt x="2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7"/>
                    <a:pt x="3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19" y="99"/>
                    <a:pt x="297" y="90"/>
                    <a:pt x="280" y="76"/>
                  </a:cubicBezTo>
                  <a:cubicBezTo>
                    <a:pt x="252" y="52"/>
                    <a:pt x="241" y="17"/>
                    <a:pt x="236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1B8E513-DC47-4E72-94B9-ED15D1DF6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5" y="5768975"/>
              <a:ext cx="1706563" cy="1085850"/>
            </a:xfrm>
            <a:custGeom>
              <a:avLst/>
              <a:gdLst>
                <a:gd name="T0" fmla="*/ 385 w 453"/>
                <a:gd name="T1" fmla="*/ 265 h 288"/>
                <a:gd name="T2" fmla="*/ 340 w 453"/>
                <a:gd name="T3" fmla="*/ 184 h 288"/>
                <a:gd name="T4" fmla="*/ 321 w 453"/>
                <a:gd name="T5" fmla="*/ 102 h 288"/>
                <a:gd name="T6" fmla="*/ 319 w 453"/>
                <a:gd name="T7" fmla="*/ 94 h 288"/>
                <a:gd name="T8" fmla="*/ 237 w 453"/>
                <a:gd name="T9" fmla="*/ 0 h 288"/>
                <a:gd name="T10" fmla="*/ 0 w 453"/>
                <a:gd name="T11" fmla="*/ 0 h 288"/>
                <a:gd name="T12" fmla="*/ 83 w 453"/>
                <a:gd name="T13" fmla="*/ 94 h 288"/>
                <a:gd name="T14" fmla="*/ 103 w 453"/>
                <a:gd name="T15" fmla="*/ 184 h 288"/>
                <a:gd name="T16" fmla="*/ 216 w 453"/>
                <a:gd name="T17" fmla="*/ 288 h 288"/>
                <a:gd name="T18" fmla="*/ 216 w 453"/>
                <a:gd name="T19" fmla="*/ 288 h 288"/>
                <a:gd name="T20" fmla="*/ 453 w 453"/>
                <a:gd name="T21" fmla="*/ 288 h 288"/>
                <a:gd name="T22" fmla="*/ 453 w 453"/>
                <a:gd name="T23" fmla="*/ 288 h 288"/>
                <a:gd name="T24" fmla="*/ 385 w 453"/>
                <a:gd name="T25" fmla="*/ 26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288">
                  <a:moveTo>
                    <a:pt x="385" y="265"/>
                  </a:moveTo>
                  <a:cubicBezTo>
                    <a:pt x="354" y="239"/>
                    <a:pt x="344" y="197"/>
                    <a:pt x="340" y="184"/>
                  </a:cubicBezTo>
                  <a:cubicBezTo>
                    <a:pt x="335" y="163"/>
                    <a:pt x="325" y="119"/>
                    <a:pt x="321" y="102"/>
                  </a:cubicBezTo>
                  <a:cubicBezTo>
                    <a:pt x="320" y="97"/>
                    <a:pt x="319" y="94"/>
                    <a:pt x="319" y="94"/>
                  </a:cubicBezTo>
                  <a:cubicBezTo>
                    <a:pt x="305" y="30"/>
                    <a:pt x="263" y="8"/>
                    <a:pt x="2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"/>
                    <a:pt x="69" y="30"/>
                    <a:pt x="83" y="94"/>
                  </a:cubicBezTo>
                  <a:cubicBezTo>
                    <a:pt x="83" y="94"/>
                    <a:pt x="97" y="157"/>
                    <a:pt x="103" y="184"/>
                  </a:cubicBezTo>
                  <a:cubicBezTo>
                    <a:pt x="108" y="204"/>
                    <a:pt x="129" y="288"/>
                    <a:pt x="216" y="288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453" y="288"/>
                    <a:pt x="453" y="288"/>
                    <a:pt x="453" y="288"/>
                  </a:cubicBezTo>
                  <a:cubicBezTo>
                    <a:pt x="453" y="288"/>
                    <a:pt x="453" y="288"/>
                    <a:pt x="453" y="288"/>
                  </a:cubicBezTo>
                  <a:cubicBezTo>
                    <a:pt x="424" y="288"/>
                    <a:pt x="402" y="279"/>
                    <a:pt x="385" y="26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08F4D1-F103-4099-BC73-C6772BAD1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4195763"/>
              <a:ext cx="2046288" cy="2659063"/>
            </a:xfrm>
            <a:custGeom>
              <a:avLst/>
              <a:gdLst>
                <a:gd name="T0" fmla="*/ 475 w 543"/>
                <a:gd name="T1" fmla="*/ 682 h 705"/>
                <a:gd name="T2" fmla="*/ 430 w 543"/>
                <a:gd name="T3" fmla="*/ 601 h 705"/>
                <a:gd name="T4" fmla="*/ 321 w 543"/>
                <a:gd name="T5" fmla="*/ 101 h 705"/>
                <a:gd name="T6" fmla="*/ 319 w 543"/>
                <a:gd name="T7" fmla="*/ 94 h 705"/>
                <a:gd name="T8" fmla="*/ 237 w 543"/>
                <a:gd name="T9" fmla="*/ 0 h 705"/>
                <a:gd name="T10" fmla="*/ 0 w 543"/>
                <a:gd name="T11" fmla="*/ 0 h 705"/>
                <a:gd name="T12" fmla="*/ 83 w 543"/>
                <a:gd name="T13" fmla="*/ 94 h 705"/>
                <a:gd name="T14" fmla="*/ 193 w 543"/>
                <a:gd name="T15" fmla="*/ 601 h 705"/>
                <a:gd name="T16" fmla="*/ 306 w 543"/>
                <a:gd name="T17" fmla="*/ 705 h 705"/>
                <a:gd name="T18" fmla="*/ 306 w 543"/>
                <a:gd name="T19" fmla="*/ 705 h 705"/>
                <a:gd name="T20" fmla="*/ 543 w 543"/>
                <a:gd name="T21" fmla="*/ 705 h 705"/>
                <a:gd name="T22" fmla="*/ 543 w 543"/>
                <a:gd name="T23" fmla="*/ 705 h 705"/>
                <a:gd name="T24" fmla="*/ 475 w 543"/>
                <a:gd name="T25" fmla="*/ 68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705">
                  <a:moveTo>
                    <a:pt x="475" y="682"/>
                  </a:moveTo>
                  <a:cubicBezTo>
                    <a:pt x="444" y="656"/>
                    <a:pt x="434" y="614"/>
                    <a:pt x="430" y="601"/>
                  </a:cubicBezTo>
                  <a:cubicBezTo>
                    <a:pt x="425" y="580"/>
                    <a:pt x="325" y="119"/>
                    <a:pt x="321" y="101"/>
                  </a:cubicBezTo>
                  <a:cubicBezTo>
                    <a:pt x="320" y="97"/>
                    <a:pt x="319" y="94"/>
                    <a:pt x="319" y="94"/>
                  </a:cubicBezTo>
                  <a:cubicBezTo>
                    <a:pt x="305" y="30"/>
                    <a:pt x="263" y="8"/>
                    <a:pt x="2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"/>
                    <a:pt x="69" y="30"/>
                    <a:pt x="83" y="94"/>
                  </a:cubicBezTo>
                  <a:cubicBezTo>
                    <a:pt x="83" y="94"/>
                    <a:pt x="187" y="574"/>
                    <a:pt x="193" y="601"/>
                  </a:cubicBezTo>
                  <a:cubicBezTo>
                    <a:pt x="198" y="621"/>
                    <a:pt x="219" y="705"/>
                    <a:pt x="306" y="705"/>
                  </a:cubicBezTo>
                  <a:cubicBezTo>
                    <a:pt x="306" y="705"/>
                    <a:pt x="306" y="705"/>
                    <a:pt x="306" y="705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14" y="705"/>
                    <a:pt x="492" y="696"/>
                    <a:pt x="475" y="68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EC03698-7A62-480B-8FBF-EB074590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4195763"/>
              <a:ext cx="2046288" cy="2659063"/>
            </a:xfrm>
            <a:custGeom>
              <a:avLst/>
              <a:gdLst>
                <a:gd name="T0" fmla="*/ 67 w 543"/>
                <a:gd name="T1" fmla="*/ 682 h 705"/>
                <a:gd name="T2" fmla="*/ 113 w 543"/>
                <a:gd name="T3" fmla="*/ 601 h 705"/>
                <a:gd name="T4" fmla="*/ 222 w 543"/>
                <a:gd name="T5" fmla="*/ 101 h 705"/>
                <a:gd name="T6" fmla="*/ 223 w 543"/>
                <a:gd name="T7" fmla="*/ 94 h 705"/>
                <a:gd name="T8" fmla="*/ 306 w 543"/>
                <a:gd name="T9" fmla="*/ 0 h 705"/>
                <a:gd name="T10" fmla="*/ 543 w 543"/>
                <a:gd name="T11" fmla="*/ 0 h 705"/>
                <a:gd name="T12" fmla="*/ 460 w 543"/>
                <a:gd name="T13" fmla="*/ 94 h 705"/>
                <a:gd name="T14" fmla="*/ 350 w 543"/>
                <a:gd name="T15" fmla="*/ 601 h 705"/>
                <a:gd name="T16" fmla="*/ 237 w 543"/>
                <a:gd name="T17" fmla="*/ 705 h 705"/>
                <a:gd name="T18" fmla="*/ 237 w 543"/>
                <a:gd name="T19" fmla="*/ 705 h 705"/>
                <a:gd name="T20" fmla="*/ 0 w 543"/>
                <a:gd name="T21" fmla="*/ 705 h 705"/>
                <a:gd name="T22" fmla="*/ 0 w 543"/>
                <a:gd name="T23" fmla="*/ 705 h 705"/>
                <a:gd name="T24" fmla="*/ 67 w 543"/>
                <a:gd name="T25" fmla="*/ 68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705">
                  <a:moveTo>
                    <a:pt x="67" y="682"/>
                  </a:moveTo>
                  <a:cubicBezTo>
                    <a:pt x="99" y="656"/>
                    <a:pt x="109" y="614"/>
                    <a:pt x="113" y="601"/>
                  </a:cubicBezTo>
                  <a:cubicBezTo>
                    <a:pt x="118" y="580"/>
                    <a:pt x="218" y="119"/>
                    <a:pt x="222" y="101"/>
                  </a:cubicBezTo>
                  <a:cubicBezTo>
                    <a:pt x="223" y="97"/>
                    <a:pt x="223" y="94"/>
                    <a:pt x="223" y="94"/>
                  </a:cubicBezTo>
                  <a:cubicBezTo>
                    <a:pt x="237" y="30"/>
                    <a:pt x="280" y="8"/>
                    <a:pt x="306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17" y="8"/>
                    <a:pt x="474" y="30"/>
                    <a:pt x="460" y="94"/>
                  </a:cubicBezTo>
                  <a:cubicBezTo>
                    <a:pt x="460" y="94"/>
                    <a:pt x="356" y="574"/>
                    <a:pt x="350" y="601"/>
                  </a:cubicBezTo>
                  <a:cubicBezTo>
                    <a:pt x="344" y="621"/>
                    <a:pt x="323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29" y="705"/>
                    <a:pt x="51" y="696"/>
                    <a:pt x="67" y="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5361DE4-6B4C-4AD1-88B9-BA3703984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3" y="5768975"/>
              <a:ext cx="1708150" cy="1085850"/>
            </a:xfrm>
            <a:custGeom>
              <a:avLst/>
              <a:gdLst>
                <a:gd name="T0" fmla="*/ 67 w 453"/>
                <a:gd name="T1" fmla="*/ 265 h 288"/>
                <a:gd name="T2" fmla="*/ 113 w 453"/>
                <a:gd name="T3" fmla="*/ 184 h 288"/>
                <a:gd name="T4" fmla="*/ 132 w 453"/>
                <a:gd name="T5" fmla="*/ 102 h 288"/>
                <a:gd name="T6" fmla="*/ 133 w 453"/>
                <a:gd name="T7" fmla="*/ 94 h 288"/>
                <a:gd name="T8" fmla="*/ 216 w 453"/>
                <a:gd name="T9" fmla="*/ 0 h 288"/>
                <a:gd name="T10" fmla="*/ 453 w 453"/>
                <a:gd name="T11" fmla="*/ 0 h 288"/>
                <a:gd name="T12" fmla="*/ 370 w 453"/>
                <a:gd name="T13" fmla="*/ 94 h 288"/>
                <a:gd name="T14" fmla="*/ 350 w 453"/>
                <a:gd name="T15" fmla="*/ 184 h 288"/>
                <a:gd name="T16" fmla="*/ 237 w 453"/>
                <a:gd name="T17" fmla="*/ 288 h 288"/>
                <a:gd name="T18" fmla="*/ 237 w 453"/>
                <a:gd name="T19" fmla="*/ 288 h 288"/>
                <a:gd name="T20" fmla="*/ 0 w 453"/>
                <a:gd name="T21" fmla="*/ 288 h 288"/>
                <a:gd name="T22" fmla="*/ 0 w 453"/>
                <a:gd name="T23" fmla="*/ 288 h 288"/>
                <a:gd name="T24" fmla="*/ 67 w 453"/>
                <a:gd name="T25" fmla="*/ 26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288">
                  <a:moveTo>
                    <a:pt x="67" y="265"/>
                  </a:moveTo>
                  <a:cubicBezTo>
                    <a:pt x="99" y="239"/>
                    <a:pt x="109" y="197"/>
                    <a:pt x="113" y="184"/>
                  </a:cubicBezTo>
                  <a:cubicBezTo>
                    <a:pt x="118" y="163"/>
                    <a:pt x="128" y="119"/>
                    <a:pt x="132" y="102"/>
                  </a:cubicBezTo>
                  <a:cubicBezTo>
                    <a:pt x="133" y="97"/>
                    <a:pt x="133" y="94"/>
                    <a:pt x="133" y="94"/>
                  </a:cubicBezTo>
                  <a:cubicBezTo>
                    <a:pt x="147" y="30"/>
                    <a:pt x="190" y="8"/>
                    <a:pt x="216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27" y="8"/>
                    <a:pt x="384" y="30"/>
                    <a:pt x="370" y="94"/>
                  </a:cubicBezTo>
                  <a:cubicBezTo>
                    <a:pt x="370" y="94"/>
                    <a:pt x="356" y="157"/>
                    <a:pt x="350" y="184"/>
                  </a:cubicBezTo>
                  <a:cubicBezTo>
                    <a:pt x="344" y="204"/>
                    <a:pt x="323" y="288"/>
                    <a:pt x="237" y="288"/>
                  </a:cubicBezTo>
                  <a:cubicBezTo>
                    <a:pt x="237" y="288"/>
                    <a:pt x="237" y="288"/>
                    <a:pt x="237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9" y="288"/>
                    <a:pt x="51" y="279"/>
                    <a:pt x="67" y="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989036F-073F-47CA-9F9F-0C798207C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2514600"/>
              <a:ext cx="2197100" cy="4340225"/>
            </a:xfrm>
            <a:custGeom>
              <a:avLst/>
              <a:gdLst>
                <a:gd name="T0" fmla="*/ 113 w 583"/>
                <a:gd name="T1" fmla="*/ 1047 h 1151"/>
                <a:gd name="T2" fmla="*/ 68 w 583"/>
                <a:gd name="T3" fmla="*/ 1128 h 1151"/>
                <a:gd name="T4" fmla="*/ 0 w 583"/>
                <a:gd name="T5" fmla="*/ 1151 h 1151"/>
                <a:gd name="T6" fmla="*/ 0 w 583"/>
                <a:gd name="T7" fmla="*/ 1151 h 1151"/>
                <a:gd name="T8" fmla="*/ 237 w 583"/>
                <a:gd name="T9" fmla="*/ 1151 h 1151"/>
                <a:gd name="T10" fmla="*/ 237 w 583"/>
                <a:gd name="T11" fmla="*/ 1151 h 1151"/>
                <a:gd name="T12" fmla="*/ 350 w 583"/>
                <a:gd name="T13" fmla="*/ 1047 h 1151"/>
                <a:gd name="T14" fmla="*/ 583 w 583"/>
                <a:gd name="T15" fmla="*/ 0 h 1151"/>
                <a:gd name="T16" fmla="*/ 346 w 583"/>
                <a:gd name="T17" fmla="*/ 0 h 1151"/>
                <a:gd name="T18" fmla="*/ 113 w 583"/>
                <a:gd name="T19" fmla="*/ 1047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151">
                  <a:moveTo>
                    <a:pt x="113" y="1047"/>
                  </a:moveTo>
                  <a:cubicBezTo>
                    <a:pt x="110" y="1060"/>
                    <a:pt x="99" y="1102"/>
                    <a:pt x="68" y="1128"/>
                  </a:cubicBezTo>
                  <a:cubicBezTo>
                    <a:pt x="51" y="1142"/>
                    <a:pt x="29" y="1151"/>
                    <a:pt x="0" y="1151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237" y="1151"/>
                    <a:pt x="237" y="1151"/>
                    <a:pt x="237" y="1151"/>
                  </a:cubicBezTo>
                  <a:cubicBezTo>
                    <a:pt x="237" y="1151"/>
                    <a:pt x="237" y="1151"/>
                    <a:pt x="237" y="1151"/>
                  </a:cubicBezTo>
                  <a:cubicBezTo>
                    <a:pt x="324" y="1151"/>
                    <a:pt x="345" y="1067"/>
                    <a:pt x="350" y="1047"/>
                  </a:cubicBezTo>
                  <a:cubicBezTo>
                    <a:pt x="356" y="1023"/>
                    <a:pt x="545" y="172"/>
                    <a:pt x="583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12" y="154"/>
                    <a:pt x="118" y="1027"/>
                    <a:pt x="113" y="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01DD66A-D85B-4B0C-962F-785AD63F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1831975"/>
              <a:ext cx="1492250" cy="723900"/>
            </a:xfrm>
            <a:custGeom>
              <a:avLst/>
              <a:gdLst>
                <a:gd name="T0" fmla="*/ 0 w 940"/>
                <a:gd name="T1" fmla="*/ 456 h 456"/>
                <a:gd name="T2" fmla="*/ 940 w 940"/>
                <a:gd name="T3" fmla="*/ 456 h 456"/>
                <a:gd name="T4" fmla="*/ 567 w 940"/>
                <a:gd name="T5" fmla="*/ 0 h 456"/>
                <a:gd name="T6" fmla="*/ 0 w 940"/>
                <a:gd name="T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" h="456">
                  <a:moveTo>
                    <a:pt x="0" y="456"/>
                  </a:moveTo>
                  <a:lnTo>
                    <a:pt x="940" y="456"/>
                  </a:lnTo>
                  <a:lnTo>
                    <a:pt x="567" y="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696617-01C7-42DC-B113-BFB89280CDDD}"/>
              </a:ext>
            </a:extLst>
          </p:cNvPr>
          <p:cNvSpPr txBox="1"/>
          <p:nvPr/>
        </p:nvSpPr>
        <p:spPr>
          <a:xfrm>
            <a:off x="1466264" y="3181700"/>
            <a:ext cx="1702191" cy="131088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2022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740FE2-434D-426D-A4A3-1C423BBF68E4}"/>
              </a:ext>
            </a:extLst>
          </p:cNvPr>
          <p:cNvSpPr txBox="1"/>
          <p:nvPr/>
        </p:nvSpPr>
        <p:spPr>
          <a:xfrm rot="21544343">
            <a:off x="3642478" y="1674211"/>
            <a:ext cx="1702191" cy="131088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2023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4625CB-F5F5-4DC4-A234-37F37EF87F91}"/>
              </a:ext>
            </a:extLst>
          </p:cNvPr>
          <p:cNvSpPr txBox="1"/>
          <p:nvPr/>
        </p:nvSpPr>
        <p:spPr>
          <a:xfrm rot="21544343">
            <a:off x="9129305" y="2832531"/>
            <a:ext cx="1702191" cy="131088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2024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2F9EF-6DCD-4A85-B09F-E117F302542F}"/>
              </a:ext>
            </a:extLst>
          </p:cNvPr>
          <p:cNvSpPr txBox="1"/>
          <p:nvPr/>
        </p:nvSpPr>
        <p:spPr>
          <a:xfrm>
            <a:off x="862899" y="4055726"/>
            <a:ext cx="19191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347FD-3763-4FE0-A862-C89054FC79D8}"/>
              </a:ext>
            </a:extLst>
          </p:cNvPr>
          <p:cNvSpPr/>
          <p:nvPr/>
        </p:nvSpPr>
        <p:spPr>
          <a:xfrm>
            <a:off x="3214092" y="4365104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gradFill>
              <a:gsLst>
                <a:gs pos="6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0AC4C-4FDA-4AD3-943F-50215319D132}"/>
              </a:ext>
            </a:extLst>
          </p:cNvPr>
          <p:cNvSpPr txBox="1"/>
          <p:nvPr/>
        </p:nvSpPr>
        <p:spPr>
          <a:xfrm>
            <a:off x="3046541" y="2581765"/>
            <a:ext cx="19191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8AFCD66B-6E24-4AA5-9E3C-FE761C83729F}"/>
              </a:ext>
            </a:extLst>
          </p:cNvPr>
          <p:cNvSpPr/>
          <p:nvPr/>
        </p:nvSpPr>
        <p:spPr>
          <a:xfrm>
            <a:off x="5397734" y="2891143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gradFill>
              <a:gsLst>
                <a:gs pos="6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D6263066-AD88-4F2C-A11C-520C21C8E67A}"/>
              </a:ext>
            </a:extLst>
          </p:cNvPr>
          <p:cNvSpPr/>
          <p:nvPr/>
        </p:nvSpPr>
        <p:spPr>
          <a:xfrm>
            <a:off x="9614892" y="1935799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gradFill>
              <a:gsLst>
                <a:gs pos="6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079A17-F137-4405-957C-BB67A49ADB1C}"/>
              </a:ext>
            </a:extLst>
          </p:cNvPr>
          <p:cNvSpPr txBox="1"/>
          <p:nvPr/>
        </p:nvSpPr>
        <p:spPr>
          <a:xfrm>
            <a:off x="9526732" y="3739323"/>
            <a:ext cx="19191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5793</TotalTime>
  <Words>519</Words>
  <Application>Microsoft Macintosh PowerPoint</Application>
  <PresentationFormat>Custom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Open Sans</vt:lpstr>
      <vt:lpstr>Segoe UI</vt:lpstr>
      <vt:lpstr>Office Theme</vt:lpstr>
      <vt:lpstr>TECH SLIDES</vt:lpstr>
      <vt:lpstr>Agenda</vt:lpstr>
      <vt:lpstr>PowerPoint Presentation</vt:lpstr>
      <vt:lpstr>PowerPoint Presentation</vt:lpstr>
      <vt:lpstr>PowerPoint Presentation</vt:lpstr>
      <vt:lpstr>Our Team</vt:lpstr>
      <vt:lpstr>PowerPoint Presentation</vt:lpstr>
      <vt:lpstr>Timeline</vt:lpstr>
      <vt:lpstr>Our Growth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Roshin pv</cp:lastModifiedBy>
  <cp:revision>115</cp:revision>
  <dcterms:created xsi:type="dcterms:W3CDTF">2013-09-12T13:05:01Z</dcterms:created>
  <dcterms:modified xsi:type="dcterms:W3CDTF">2023-01-21T16:55:04Z</dcterms:modified>
</cp:coreProperties>
</file>