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0"/>
  </p:notesMasterIdLst>
  <p:sldIdLst>
    <p:sldId id="276" r:id="rId3"/>
    <p:sldId id="277" r:id="rId4"/>
    <p:sldId id="278" r:id="rId5"/>
    <p:sldId id="279" r:id="rId6"/>
    <p:sldId id="280" r:id="rId7"/>
    <p:sldId id="281" r:id="rId8"/>
    <p:sldId id="26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>
      <p:cViewPr varScale="1">
        <p:scale>
          <a:sx n="83" d="100"/>
          <a:sy n="83" d="100"/>
        </p:scale>
        <p:origin x="470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316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8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81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615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5" y="4406905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5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972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109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7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76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11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452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410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3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599" y="1525697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92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3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18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8" y="4800604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8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8" y="5367342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06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3600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1484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79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4" y="274643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4" y="1138426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8" y="6356355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8" y="6356355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6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7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7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4-Column Layout Slide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8984F4-8DDF-4CD6-AA20-A5EB8589505B}"/>
              </a:ext>
            </a:extLst>
          </p:cNvPr>
          <p:cNvSpPr>
            <a:spLocks/>
          </p:cNvSpPr>
          <p:nvPr/>
        </p:nvSpPr>
        <p:spPr bwMode="auto">
          <a:xfrm>
            <a:off x="2362722" y="2795017"/>
            <a:ext cx="203280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0AC527-D9D0-43FA-9D0D-69B712249955}"/>
              </a:ext>
            </a:extLst>
          </p:cNvPr>
          <p:cNvSpPr/>
          <p:nvPr/>
        </p:nvSpPr>
        <p:spPr>
          <a:xfrm>
            <a:off x="2500779" y="1196752"/>
            <a:ext cx="2438515" cy="5153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D368521-3691-424B-8C70-2E55CF6B2C5F}"/>
              </a:ext>
            </a:extLst>
          </p:cNvPr>
          <p:cNvSpPr>
            <a:spLocks/>
          </p:cNvSpPr>
          <p:nvPr/>
        </p:nvSpPr>
        <p:spPr bwMode="auto">
          <a:xfrm>
            <a:off x="2359362" y="1582663"/>
            <a:ext cx="2603995" cy="1360044"/>
          </a:xfrm>
          <a:custGeom>
            <a:avLst/>
            <a:gdLst>
              <a:gd name="T0" fmla="*/ 2 w 858"/>
              <a:gd name="T1" fmla="*/ 102 h 463"/>
              <a:gd name="T2" fmla="*/ 41 w 858"/>
              <a:gd name="T3" fmla="*/ 74 h 463"/>
              <a:gd name="T4" fmla="*/ 858 w 858"/>
              <a:gd name="T5" fmla="*/ 0 h 463"/>
              <a:gd name="T6" fmla="*/ 858 w 858"/>
              <a:gd name="T7" fmla="*/ 361 h 463"/>
              <a:gd name="T8" fmla="*/ 47 w 858"/>
              <a:gd name="T9" fmla="*/ 438 h 463"/>
              <a:gd name="T10" fmla="*/ 2 w 858"/>
              <a:gd name="T11" fmla="*/ 463 h 463"/>
              <a:gd name="T12" fmla="*/ 2 w 858"/>
              <a:gd name="T13" fmla="*/ 10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8" h="463">
                <a:moveTo>
                  <a:pt x="2" y="102"/>
                </a:moveTo>
                <a:cubicBezTo>
                  <a:pt x="2" y="102"/>
                  <a:pt x="0" y="76"/>
                  <a:pt x="41" y="74"/>
                </a:cubicBezTo>
                <a:cubicBezTo>
                  <a:pt x="858" y="0"/>
                  <a:pt x="858" y="0"/>
                  <a:pt x="858" y="0"/>
                </a:cubicBezTo>
                <a:cubicBezTo>
                  <a:pt x="858" y="361"/>
                  <a:pt x="858" y="361"/>
                  <a:pt x="858" y="361"/>
                </a:cubicBezTo>
                <a:cubicBezTo>
                  <a:pt x="47" y="438"/>
                  <a:pt x="47" y="438"/>
                  <a:pt x="47" y="438"/>
                </a:cubicBezTo>
                <a:cubicBezTo>
                  <a:pt x="47" y="438"/>
                  <a:pt x="2" y="441"/>
                  <a:pt x="2" y="463"/>
                </a:cubicBezTo>
                <a:lnTo>
                  <a:pt x="2" y="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4F3F11-412D-451F-B3D1-FEA3FABA6782}"/>
              </a:ext>
            </a:extLst>
          </p:cNvPr>
          <p:cNvSpPr/>
          <p:nvPr/>
        </p:nvSpPr>
        <p:spPr>
          <a:xfrm rot="5400000">
            <a:off x="2319463" y="3398440"/>
            <a:ext cx="5153167" cy="749792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22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6F96E24-3860-4694-BF6D-273A4D7F1C52}"/>
              </a:ext>
            </a:extLst>
          </p:cNvPr>
          <p:cNvSpPr>
            <a:spLocks/>
          </p:cNvSpPr>
          <p:nvPr/>
        </p:nvSpPr>
        <p:spPr bwMode="auto">
          <a:xfrm>
            <a:off x="4624144" y="2795017"/>
            <a:ext cx="203280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BD8BAB-4B18-4740-99BD-1B177F805778}"/>
              </a:ext>
            </a:extLst>
          </p:cNvPr>
          <p:cNvSpPr/>
          <p:nvPr/>
        </p:nvSpPr>
        <p:spPr>
          <a:xfrm>
            <a:off x="4770431" y="1196752"/>
            <a:ext cx="2438515" cy="5153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26189B04-7420-43C2-8F22-EED29982F421}"/>
              </a:ext>
            </a:extLst>
          </p:cNvPr>
          <p:cNvSpPr>
            <a:spLocks/>
          </p:cNvSpPr>
          <p:nvPr/>
        </p:nvSpPr>
        <p:spPr bwMode="auto">
          <a:xfrm>
            <a:off x="4620784" y="1582663"/>
            <a:ext cx="2603995" cy="1360044"/>
          </a:xfrm>
          <a:custGeom>
            <a:avLst/>
            <a:gdLst>
              <a:gd name="T0" fmla="*/ 2 w 858"/>
              <a:gd name="T1" fmla="*/ 102 h 463"/>
              <a:gd name="T2" fmla="*/ 41 w 858"/>
              <a:gd name="T3" fmla="*/ 74 h 463"/>
              <a:gd name="T4" fmla="*/ 858 w 858"/>
              <a:gd name="T5" fmla="*/ 0 h 463"/>
              <a:gd name="T6" fmla="*/ 858 w 858"/>
              <a:gd name="T7" fmla="*/ 361 h 463"/>
              <a:gd name="T8" fmla="*/ 47 w 858"/>
              <a:gd name="T9" fmla="*/ 438 h 463"/>
              <a:gd name="T10" fmla="*/ 2 w 858"/>
              <a:gd name="T11" fmla="*/ 463 h 463"/>
              <a:gd name="T12" fmla="*/ 2 w 858"/>
              <a:gd name="T13" fmla="*/ 10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8" h="463">
                <a:moveTo>
                  <a:pt x="2" y="102"/>
                </a:moveTo>
                <a:cubicBezTo>
                  <a:pt x="2" y="102"/>
                  <a:pt x="0" y="76"/>
                  <a:pt x="41" y="74"/>
                </a:cubicBezTo>
                <a:cubicBezTo>
                  <a:pt x="858" y="0"/>
                  <a:pt x="858" y="0"/>
                  <a:pt x="858" y="0"/>
                </a:cubicBezTo>
                <a:cubicBezTo>
                  <a:pt x="858" y="361"/>
                  <a:pt x="858" y="361"/>
                  <a:pt x="858" y="361"/>
                </a:cubicBezTo>
                <a:cubicBezTo>
                  <a:pt x="47" y="438"/>
                  <a:pt x="47" y="438"/>
                  <a:pt x="47" y="438"/>
                </a:cubicBezTo>
                <a:cubicBezTo>
                  <a:pt x="47" y="438"/>
                  <a:pt x="2" y="441"/>
                  <a:pt x="2" y="463"/>
                </a:cubicBezTo>
                <a:lnTo>
                  <a:pt x="2" y="1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0FC40A-C390-4EEA-BBE8-FAA204E56AEA}"/>
              </a:ext>
            </a:extLst>
          </p:cNvPr>
          <p:cNvSpPr/>
          <p:nvPr/>
        </p:nvSpPr>
        <p:spPr>
          <a:xfrm rot="5400000">
            <a:off x="4547304" y="3421442"/>
            <a:ext cx="5153167" cy="70378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22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7CD2670-968B-4E0F-A713-4F48558C9D9B}"/>
              </a:ext>
            </a:extLst>
          </p:cNvPr>
          <p:cNvSpPr>
            <a:spLocks/>
          </p:cNvSpPr>
          <p:nvPr/>
        </p:nvSpPr>
        <p:spPr bwMode="auto">
          <a:xfrm>
            <a:off x="6906601" y="2795017"/>
            <a:ext cx="203280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0E43C-D379-454C-9D0E-8AD43F70921D}"/>
              </a:ext>
            </a:extLst>
          </p:cNvPr>
          <p:cNvSpPr/>
          <p:nvPr/>
        </p:nvSpPr>
        <p:spPr>
          <a:xfrm>
            <a:off x="7040082" y="1196752"/>
            <a:ext cx="2438515" cy="5153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0321A25-E67A-4033-A7FD-918B3448C13C}"/>
              </a:ext>
            </a:extLst>
          </p:cNvPr>
          <p:cNvSpPr>
            <a:spLocks/>
          </p:cNvSpPr>
          <p:nvPr/>
        </p:nvSpPr>
        <p:spPr bwMode="auto">
          <a:xfrm>
            <a:off x="6903241" y="1582663"/>
            <a:ext cx="2603995" cy="1360044"/>
          </a:xfrm>
          <a:custGeom>
            <a:avLst/>
            <a:gdLst>
              <a:gd name="T0" fmla="*/ 2 w 858"/>
              <a:gd name="T1" fmla="*/ 102 h 463"/>
              <a:gd name="T2" fmla="*/ 41 w 858"/>
              <a:gd name="T3" fmla="*/ 74 h 463"/>
              <a:gd name="T4" fmla="*/ 858 w 858"/>
              <a:gd name="T5" fmla="*/ 0 h 463"/>
              <a:gd name="T6" fmla="*/ 858 w 858"/>
              <a:gd name="T7" fmla="*/ 361 h 463"/>
              <a:gd name="T8" fmla="*/ 47 w 858"/>
              <a:gd name="T9" fmla="*/ 438 h 463"/>
              <a:gd name="T10" fmla="*/ 2 w 858"/>
              <a:gd name="T11" fmla="*/ 463 h 463"/>
              <a:gd name="T12" fmla="*/ 2 w 858"/>
              <a:gd name="T13" fmla="*/ 10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8" h="463">
                <a:moveTo>
                  <a:pt x="2" y="102"/>
                </a:moveTo>
                <a:cubicBezTo>
                  <a:pt x="2" y="102"/>
                  <a:pt x="0" y="76"/>
                  <a:pt x="41" y="74"/>
                </a:cubicBezTo>
                <a:cubicBezTo>
                  <a:pt x="858" y="0"/>
                  <a:pt x="858" y="0"/>
                  <a:pt x="858" y="0"/>
                </a:cubicBezTo>
                <a:cubicBezTo>
                  <a:pt x="858" y="361"/>
                  <a:pt x="858" y="361"/>
                  <a:pt x="858" y="361"/>
                </a:cubicBezTo>
                <a:cubicBezTo>
                  <a:pt x="47" y="438"/>
                  <a:pt x="47" y="438"/>
                  <a:pt x="47" y="438"/>
                </a:cubicBezTo>
                <a:cubicBezTo>
                  <a:pt x="47" y="438"/>
                  <a:pt x="2" y="441"/>
                  <a:pt x="2" y="463"/>
                </a:cubicBezTo>
                <a:lnTo>
                  <a:pt x="2" y="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6FAADC-0F29-42BA-BFB1-AE6DB8099873}"/>
              </a:ext>
            </a:extLst>
          </p:cNvPr>
          <p:cNvSpPr/>
          <p:nvPr/>
        </p:nvSpPr>
        <p:spPr>
          <a:xfrm rot="5400000">
            <a:off x="6813387" y="3421443"/>
            <a:ext cx="5153167" cy="70378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22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807278D2-219D-4B3D-8CB7-CB990A24EFD0}"/>
              </a:ext>
            </a:extLst>
          </p:cNvPr>
          <p:cNvSpPr>
            <a:spLocks/>
          </p:cNvSpPr>
          <p:nvPr/>
        </p:nvSpPr>
        <p:spPr bwMode="auto">
          <a:xfrm>
            <a:off x="9168023" y="2795017"/>
            <a:ext cx="203280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28E2D-9725-4BC0-B506-D7BD91E63189}"/>
              </a:ext>
            </a:extLst>
          </p:cNvPr>
          <p:cNvSpPr/>
          <p:nvPr/>
        </p:nvSpPr>
        <p:spPr>
          <a:xfrm>
            <a:off x="9309733" y="1196752"/>
            <a:ext cx="2269651" cy="5153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49BC56A-F509-4CD7-8BAD-442D9290D3F3}"/>
              </a:ext>
            </a:extLst>
          </p:cNvPr>
          <p:cNvSpPr/>
          <p:nvPr/>
        </p:nvSpPr>
        <p:spPr>
          <a:xfrm>
            <a:off x="9170686" y="1599256"/>
            <a:ext cx="2408698" cy="1343452"/>
          </a:xfrm>
          <a:custGeom>
            <a:avLst/>
            <a:gdLst>
              <a:gd name="connsiteX0" fmla="*/ 2276081 w 2276081"/>
              <a:gd name="connsiteY0" fmla="*/ 0 h 1314095"/>
              <a:gd name="connsiteX1" fmla="*/ 2276081 w 2276081"/>
              <a:gd name="connsiteY1" fmla="*/ 1038034 h 1314095"/>
              <a:gd name="connsiteX2" fmla="*/ 2243630 w 2276081"/>
              <a:gd name="connsiteY2" fmla="*/ 1041121 h 1314095"/>
              <a:gd name="connsiteX3" fmla="*/ 129098 w 2276081"/>
              <a:gd name="connsiteY3" fmla="*/ 1242263 h 1314095"/>
              <a:gd name="connsiteX4" fmla="*/ 45 w 2276081"/>
              <a:gd name="connsiteY4" fmla="*/ 1314095 h 1314095"/>
              <a:gd name="connsiteX5" fmla="*/ 45 w 2276081"/>
              <a:gd name="connsiteY5" fmla="*/ 276844 h 1314095"/>
              <a:gd name="connsiteX6" fmla="*/ 111891 w 2276081"/>
              <a:gd name="connsiteY6" fmla="*/ 196392 h 1314095"/>
              <a:gd name="connsiteX7" fmla="*/ 2258727 w 2276081"/>
              <a:gd name="connsiteY7" fmla="*/ 1575 h 1314095"/>
              <a:gd name="connsiteX8" fmla="*/ 2276081 w 2276081"/>
              <a:gd name="connsiteY8" fmla="*/ 0 h 131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6081" h="1314095">
                <a:moveTo>
                  <a:pt x="2276081" y="0"/>
                </a:moveTo>
                <a:lnTo>
                  <a:pt x="2276081" y="1038034"/>
                </a:lnTo>
                <a:lnTo>
                  <a:pt x="2243630" y="1041121"/>
                </a:lnTo>
                <a:cubicBezTo>
                  <a:pt x="129098" y="1242263"/>
                  <a:pt x="129098" y="1242263"/>
                  <a:pt x="129098" y="1242263"/>
                </a:cubicBezTo>
                <a:cubicBezTo>
                  <a:pt x="129098" y="1242263"/>
                  <a:pt x="45" y="1250883"/>
                  <a:pt x="45" y="1314095"/>
                </a:cubicBezTo>
                <a:lnTo>
                  <a:pt x="45" y="276844"/>
                </a:lnTo>
                <a:cubicBezTo>
                  <a:pt x="45" y="276844"/>
                  <a:pt x="-5691" y="202139"/>
                  <a:pt x="111891" y="196392"/>
                </a:cubicBezTo>
                <a:cubicBezTo>
                  <a:pt x="1429853" y="76792"/>
                  <a:pt x="2006461" y="24467"/>
                  <a:pt x="2258727" y="1575"/>
                </a:cubicBezTo>
                <a:lnTo>
                  <a:pt x="227608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C3A279-A0A6-4735-91D8-6BF473C856DE}"/>
              </a:ext>
            </a:extLst>
          </p:cNvPr>
          <p:cNvSpPr txBox="1"/>
          <p:nvPr/>
        </p:nvSpPr>
        <p:spPr>
          <a:xfrm>
            <a:off x="2617489" y="1845436"/>
            <a:ext cx="498743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EB3CD-7C56-4B80-A8A2-0AF39EAC64F6}"/>
              </a:ext>
            </a:extLst>
          </p:cNvPr>
          <p:cNvSpPr txBox="1"/>
          <p:nvPr/>
        </p:nvSpPr>
        <p:spPr>
          <a:xfrm>
            <a:off x="4859072" y="1845436"/>
            <a:ext cx="498743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CFF837-704A-44D7-A3CF-3D2AB167C16C}"/>
              </a:ext>
            </a:extLst>
          </p:cNvPr>
          <p:cNvSpPr txBox="1"/>
          <p:nvPr/>
        </p:nvSpPr>
        <p:spPr>
          <a:xfrm>
            <a:off x="7137404" y="1845436"/>
            <a:ext cx="498743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32394E-B0A2-4D0B-AD5A-1D4364C490FA}"/>
              </a:ext>
            </a:extLst>
          </p:cNvPr>
          <p:cNvSpPr txBox="1"/>
          <p:nvPr/>
        </p:nvSpPr>
        <p:spPr>
          <a:xfrm>
            <a:off x="9403485" y="1845436"/>
            <a:ext cx="498743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54BF67-7F47-455C-B061-D5CB7186C57B}"/>
              </a:ext>
            </a:extLst>
          </p:cNvPr>
          <p:cNvSpPr txBox="1"/>
          <p:nvPr/>
        </p:nvSpPr>
        <p:spPr>
          <a:xfrm>
            <a:off x="3242852" y="1867186"/>
            <a:ext cx="1201822" cy="88499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Edit Title</a:t>
            </a:r>
          </a:p>
          <a:p>
            <a:r>
              <a:rPr lang="en-US" sz="1600" b="1">
                <a:solidFill>
                  <a:schemeClr val="bg1"/>
                </a:solidFill>
              </a:rPr>
              <a:t>Here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9AFF11-D442-49D1-81A3-B0FB32249D2D}"/>
              </a:ext>
            </a:extLst>
          </p:cNvPr>
          <p:cNvSpPr txBox="1"/>
          <p:nvPr/>
        </p:nvSpPr>
        <p:spPr>
          <a:xfrm>
            <a:off x="5490373" y="1867186"/>
            <a:ext cx="1201822" cy="88499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Edit Title</a:t>
            </a:r>
          </a:p>
          <a:p>
            <a:r>
              <a:rPr lang="en-US" sz="1600" b="1">
                <a:solidFill>
                  <a:schemeClr val="bg1"/>
                </a:solidFill>
              </a:rPr>
              <a:t>Here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36CDFD-65C8-4F70-8D02-0FAF44E268D8}"/>
              </a:ext>
            </a:extLst>
          </p:cNvPr>
          <p:cNvSpPr txBox="1"/>
          <p:nvPr/>
        </p:nvSpPr>
        <p:spPr>
          <a:xfrm>
            <a:off x="7770101" y="1867186"/>
            <a:ext cx="1201822" cy="88499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Edit Title</a:t>
            </a:r>
          </a:p>
          <a:p>
            <a:r>
              <a:rPr lang="en-US" sz="1600" b="1">
                <a:solidFill>
                  <a:schemeClr val="bg1"/>
                </a:solidFill>
              </a:rPr>
              <a:t>Here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9E7D2F-B835-4D02-8F3C-1EFE762A5329}"/>
              </a:ext>
            </a:extLst>
          </p:cNvPr>
          <p:cNvSpPr txBox="1"/>
          <p:nvPr/>
        </p:nvSpPr>
        <p:spPr>
          <a:xfrm>
            <a:off x="10038368" y="1867186"/>
            <a:ext cx="1201822" cy="88499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Edit Title</a:t>
            </a:r>
          </a:p>
          <a:p>
            <a:r>
              <a:rPr lang="en-US" sz="1600" b="1">
                <a:solidFill>
                  <a:schemeClr val="bg1"/>
                </a:solidFill>
              </a:rPr>
              <a:t>Here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718AC1-EB6B-4E78-9A72-2B24D5E1B9AE}"/>
              </a:ext>
            </a:extLst>
          </p:cNvPr>
          <p:cNvSpPr txBox="1"/>
          <p:nvPr/>
        </p:nvSpPr>
        <p:spPr>
          <a:xfrm>
            <a:off x="1104738" y="3480097"/>
            <a:ext cx="1317266" cy="5526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EDIT TITLE</a:t>
            </a:r>
          </a:p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3A6FAA-BF2F-42B3-B984-166571B7708D}"/>
              </a:ext>
            </a:extLst>
          </p:cNvPr>
          <p:cNvCxnSpPr/>
          <p:nvPr/>
        </p:nvCxnSpPr>
        <p:spPr>
          <a:xfrm>
            <a:off x="609441" y="4551049"/>
            <a:ext cx="109699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8FF2B95-7BDD-4B1C-AD00-E1A4DC547680}"/>
              </a:ext>
            </a:extLst>
          </p:cNvPr>
          <p:cNvSpPr txBox="1"/>
          <p:nvPr/>
        </p:nvSpPr>
        <p:spPr>
          <a:xfrm>
            <a:off x="1104738" y="5173173"/>
            <a:ext cx="1317266" cy="5526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EDIT TITLE</a:t>
            </a:r>
          </a:p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B6FD0F-D140-4629-AA48-AA3DD10E2FF8}"/>
              </a:ext>
            </a:extLst>
          </p:cNvPr>
          <p:cNvSpPr txBox="1"/>
          <p:nvPr/>
        </p:nvSpPr>
        <p:spPr>
          <a:xfrm>
            <a:off x="2744870" y="3078062"/>
            <a:ext cx="1767708" cy="13863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40A633-0E78-4862-AA9E-238DB0EFB2FF}"/>
              </a:ext>
            </a:extLst>
          </p:cNvPr>
          <p:cNvSpPr txBox="1"/>
          <p:nvPr/>
        </p:nvSpPr>
        <p:spPr>
          <a:xfrm>
            <a:off x="5002786" y="3088449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D29E9-5099-4E0B-9DBB-EB312CE0D954}"/>
              </a:ext>
            </a:extLst>
          </p:cNvPr>
          <p:cNvSpPr txBox="1"/>
          <p:nvPr/>
        </p:nvSpPr>
        <p:spPr>
          <a:xfrm>
            <a:off x="7283740" y="3088449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4B8BAB-A647-4553-8066-160391C9A1F9}"/>
              </a:ext>
            </a:extLst>
          </p:cNvPr>
          <p:cNvSpPr txBox="1"/>
          <p:nvPr/>
        </p:nvSpPr>
        <p:spPr>
          <a:xfrm>
            <a:off x="9550872" y="3088449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EBB199-5210-4578-9132-D7AB88892FDD}"/>
              </a:ext>
            </a:extLst>
          </p:cNvPr>
          <p:cNvSpPr txBox="1"/>
          <p:nvPr/>
        </p:nvSpPr>
        <p:spPr>
          <a:xfrm>
            <a:off x="2744870" y="4720687"/>
            <a:ext cx="1767708" cy="13863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260976-84C6-41FC-B438-E546C4A0D6F8}"/>
              </a:ext>
            </a:extLst>
          </p:cNvPr>
          <p:cNvSpPr txBox="1"/>
          <p:nvPr/>
        </p:nvSpPr>
        <p:spPr>
          <a:xfrm>
            <a:off x="5002786" y="4731074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68C24F-B401-448D-A18F-E958F251CFBB}"/>
              </a:ext>
            </a:extLst>
          </p:cNvPr>
          <p:cNvSpPr txBox="1"/>
          <p:nvPr/>
        </p:nvSpPr>
        <p:spPr>
          <a:xfrm>
            <a:off x="7283740" y="4731074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AA749A-09E5-4F87-9099-13348FDC2954}"/>
              </a:ext>
            </a:extLst>
          </p:cNvPr>
          <p:cNvSpPr txBox="1"/>
          <p:nvPr/>
        </p:nvSpPr>
        <p:spPr>
          <a:xfrm>
            <a:off x="9550872" y="4731074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Graphic 9" descr="Bell with solid fill">
            <a:extLst>
              <a:ext uri="{FF2B5EF4-FFF2-40B4-BE49-F238E27FC236}">
                <a16:creationId xmlns:a16="http://schemas.microsoft.com/office/drawing/2014/main" id="{9A93543D-1AEE-4C6C-9D63-D4C70C9ED5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4217" y="3525055"/>
            <a:ext cx="469232" cy="469232"/>
          </a:xfrm>
          <a:prstGeom prst="rect">
            <a:avLst/>
          </a:prstGeom>
        </p:spPr>
      </p:pic>
      <p:pic>
        <p:nvPicPr>
          <p:cNvPr id="19" name="Graphic 18" descr="Compass with solid fill">
            <a:extLst>
              <a:ext uri="{FF2B5EF4-FFF2-40B4-BE49-F238E27FC236}">
                <a16:creationId xmlns:a16="http://schemas.microsoft.com/office/drawing/2014/main" id="{613C1CD1-2B4A-44E8-8627-F0FECBED0F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49796" y="5192016"/>
            <a:ext cx="469232" cy="46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4-Column Layout Slide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8984F4-8DDF-4CD6-AA20-A5EB8589505B}"/>
              </a:ext>
            </a:extLst>
          </p:cNvPr>
          <p:cNvSpPr>
            <a:spLocks/>
          </p:cNvSpPr>
          <p:nvPr/>
        </p:nvSpPr>
        <p:spPr bwMode="auto">
          <a:xfrm>
            <a:off x="2362722" y="2795017"/>
            <a:ext cx="203280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0AC527-D9D0-43FA-9D0D-69B712249955}"/>
              </a:ext>
            </a:extLst>
          </p:cNvPr>
          <p:cNvSpPr/>
          <p:nvPr/>
        </p:nvSpPr>
        <p:spPr>
          <a:xfrm>
            <a:off x="2500779" y="1196752"/>
            <a:ext cx="2438515" cy="5153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D368521-3691-424B-8C70-2E55CF6B2C5F}"/>
              </a:ext>
            </a:extLst>
          </p:cNvPr>
          <p:cNvSpPr>
            <a:spLocks/>
          </p:cNvSpPr>
          <p:nvPr/>
        </p:nvSpPr>
        <p:spPr bwMode="auto">
          <a:xfrm>
            <a:off x="2359362" y="1582663"/>
            <a:ext cx="2603995" cy="1360044"/>
          </a:xfrm>
          <a:custGeom>
            <a:avLst/>
            <a:gdLst>
              <a:gd name="T0" fmla="*/ 2 w 858"/>
              <a:gd name="T1" fmla="*/ 102 h 463"/>
              <a:gd name="T2" fmla="*/ 41 w 858"/>
              <a:gd name="T3" fmla="*/ 74 h 463"/>
              <a:gd name="T4" fmla="*/ 858 w 858"/>
              <a:gd name="T5" fmla="*/ 0 h 463"/>
              <a:gd name="T6" fmla="*/ 858 w 858"/>
              <a:gd name="T7" fmla="*/ 361 h 463"/>
              <a:gd name="T8" fmla="*/ 47 w 858"/>
              <a:gd name="T9" fmla="*/ 438 h 463"/>
              <a:gd name="T10" fmla="*/ 2 w 858"/>
              <a:gd name="T11" fmla="*/ 463 h 463"/>
              <a:gd name="T12" fmla="*/ 2 w 858"/>
              <a:gd name="T13" fmla="*/ 10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8" h="463">
                <a:moveTo>
                  <a:pt x="2" y="102"/>
                </a:moveTo>
                <a:cubicBezTo>
                  <a:pt x="2" y="102"/>
                  <a:pt x="0" y="76"/>
                  <a:pt x="41" y="74"/>
                </a:cubicBezTo>
                <a:cubicBezTo>
                  <a:pt x="858" y="0"/>
                  <a:pt x="858" y="0"/>
                  <a:pt x="858" y="0"/>
                </a:cubicBezTo>
                <a:cubicBezTo>
                  <a:pt x="858" y="361"/>
                  <a:pt x="858" y="361"/>
                  <a:pt x="858" y="361"/>
                </a:cubicBezTo>
                <a:cubicBezTo>
                  <a:pt x="47" y="438"/>
                  <a:pt x="47" y="438"/>
                  <a:pt x="47" y="438"/>
                </a:cubicBezTo>
                <a:cubicBezTo>
                  <a:pt x="47" y="438"/>
                  <a:pt x="2" y="441"/>
                  <a:pt x="2" y="463"/>
                </a:cubicBezTo>
                <a:lnTo>
                  <a:pt x="2" y="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4F3F11-412D-451F-B3D1-FEA3FABA6782}"/>
              </a:ext>
            </a:extLst>
          </p:cNvPr>
          <p:cNvSpPr/>
          <p:nvPr/>
        </p:nvSpPr>
        <p:spPr>
          <a:xfrm rot="5400000">
            <a:off x="2319463" y="3398440"/>
            <a:ext cx="5153167" cy="749792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22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6F96E24-3860-4694-BF6D-273A4D7F1C52}"/>
              </a:ext>
            </a:extLst>
          </p:cNvPr>
          <p:cNvSpPr>
            <a:spLocks/>
          </p:cNvSpPr>
          <p:nvPr/>
        </p:nvSpPr>
        <p:spPr bwMode="auto">
          <a:xfrm>
            <a:off x="4624144" y="2795017"/>
            <a:ext cx="203280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BD8BAB-4B18-4740-99BD-1B177F805778}"/>
              </a:ext>
            </a:extLst>
          </p:cNvPr>
          <p:cNvSpPr/>
          <p:nvPr/>
        </p:nvSpPr>
        <p:spPr>
          <a:xfrm>
            <a:off x="4770431" y="1196752"/>
            <a:ext cx="2438515" cy="5153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26189B04-7420-43C2-8F22-EED29982F421}"/>
              </a:ext>
            </a:extLst>
          </p:cNvPr>
          <p:cNvSpPr>
            <a:spLocks/>
          </p:cNvSpPr>
          <p:nvPr/>
        </p:nvSpPr>
        <p:spPr bwMode="auto">
          <a:xfrm>
            <a:off x="4620784" y="1582663"/>
            <a:ext cx="2603995" cy="1360044"/>
          </a:xfrm>
          <a:custGeom>
            <a:avLst/>
            <a:gdLst>
              <a:gd name="T0" fmla="*/ 2 w 858"/>
              <a:gd name="T1" fmla="*/ 102 h 463"/>
              <a:gd name="T2" fmla="*/ 41 w 858"/>
              <a:gd name="T3" fmla="*/ 74 h 463"/>
              <a:gd name="T4" fmla="*/ 858 w 858"/>
              <a:gd name="T5" fmla="*/ 0 h 463"/>
              <a:gd name="T6" fmla="*/ 858 w 858"/>
              <a:gd name="T7" fmla="*/ 361 h 463"/>
              <a:gd name="T8" fmla="*/ 47 w 858"/>
              <a:gd name="T9" fmla="*/ 438 h 463"/>
              <a:gd name="T10" fmla="*/ 2 w 858"/>
              <a:gd name="T11" fmla="*/ 463 h 463"/>
              <a:gd name="T12" fmla="*/ 2 w 858"/>
              <a:gd name="T13" fmla="*/ 10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8" h="463">
                <a:moveTo>
                  <a:pt x="2" y="102"/>
                </a:moveTo>
                <a:cubicBezTo>
                  <a:pt x="2" y="102"/>
                  <a:pt x="0" y="76"/>
                  <a:pt x="41" y="74"/>
                </a:cubicBezTo>
                <a:cubicBezTo>
                  <a:pt x="858" y="0"/>
                  <a:pt x="858" y="0"/>
                  <a:pt x="858" y="0"/>
                </a:cubicBezTo>
                <a:cubicBezTo>
                  <a:pt x="858" y="361"/>
                  <a:pt x="858" y="361"/>
                  <a:pt x="858" y="361"/>
                </a:cubicBezTo>
                <a:cubicBezTo>
                  <a:pt x="47" y="438"/>
                  <a:pt x="47" y="438"/>
                  <a:pt x="47" y="438"/>
                </a:cubicBezTo>
                <a:cubicBezTo>
                  <a:pt x="47" y="438"/>
                  <a:pt x="2" y="441"/>
                  <a:pt x="2" y="463"/>
                </a:cubicBezTo>
                <a:lnTo>
                  <a:pt x="2" y="1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0FC40A-C390-4EEA-BBE8-FAA204E56AEA}"/>
              </a:ext>
            </a:extLst>
          </p:cNvPr>
          <p:cNvSpPr/>
          <p:nvPr/>
        </p:nvSpPr>
        <p:spPr>
          <a:xfrm rot="5400000">
            <a:off x="4547304" y="3421442"/>
            <a:ext cx="5153167" cy="70378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22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7CD2670-968B-4E0F-A713-4F48558C9D9B}"/>
              </a:ext>
            </a:extLst>
          </p:cNvPr>
          <p:cNvSpPr>
            <a:spLocks/>
          </p:cNvSpPr>
          <p:nvPr/>
        </p:nvSpPr>
        <p:spPr bwMode="auto">
          <a:xfrm>
            <a:off x="6906601" y="2795017"/>
            <a:ext cx="203280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0E43C-D379-454C-9D0E-8AD43F70921D}"/>
              </a:ext>
            </a:extLst>
          </p:cNvPr>
          <p:cNvSpPr/>
          <p:nvPr/>
        </p:nvSpPr>
        <p:spPr>
          <a:xfrm>
            <a:off x="7040082" y="1196752"/>
            <a:ext cx="2438515" cy="5153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0321A25-E67A-4033-A7FD-918B3448C13C}"/>
              </a:ext>
            </a:extLst>
          </p:cNvPr>
          <p:cNvSpPr>
            <a:spLocks/>
          </p:cNvSpPr>
          <p:nvPr/>
        </p:nvSpPr>
        <p:spPr bwMode="auto">
          <a:xfrm>
            <a:off x="6903241" y="1582663"/>
            <a:ext cx="2603995" cy="1360044"/>
          </a:xfrm>
          <a:custGeom>
            <a:avLst/>
            <a:gdLst>
              <a:gd name="T0" fmla="*/ 2 w 858"/>
              <a:gd name="T1" fmla="*/ 102 h 463"/>
              <a:gd name="T2" fmla="*/ 41 w 858"/>
              <a:gd name="T3" fmla="*/ 74 h 463"/>
              <a:gd name="T4" fmla="*/ 858 w 858"/>
              <a:gd name="T5" fmla="*/ 0 h 463"/>
              <a:gd name="T6" fmla="*/ 858 w 858"/>
              <a:gd name="T7" fmla="*/ 361 h 463"/>
              <a:gd name="T8" fmla="*/ 47 w 858"/>
              <a:gd name="T9" fmla="*/ 438 h 463"/>
              <a:gd name="T10" fmla="*/ 2 w 858"/>
              <a:gd name="T11" fmla="*/ 463 h 463"/>
              <a:gd name="T12" fmla="*/ 2 w 858"/>
              <a:gd name="T13" fmla="*/ 10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8" h="463">
                <a:moveTo>
                  <a:pt x="2" y="102"/>
                </a:moveTo>
                <a:cubicBezTo>
                  <a:pt x="2" y="102"/>
                  <a:pt x="0" y="76"/>
                  <a:pt x="41" y="74"/>
                </a:cubicBezTo>
                <a:cubicBezTo>
                  <a:pt x="858" y="0"/>
                  <a:pt x="858" y="0"/>
                  <a:pt x="858" y="0"/>
                </a:cubicBezTo>
                <a:cubicBezTo>
                  <a:pt x="858" y="361"/>
                  <a:pt x="858" y="361"/>
                  <a:pt x="858" y="361"/>
                </a:cubicBezTo>
                <a:cubicBezTo>
                  <a:pt x="47" y="438"/>
                  <a:pt x="47" y="438"/>
                  <a:pt x="47" y="438"/>
                </a:cubicBezTo>
                <a:cubicBezTo>
                  <a:pt x="47" y="438"/>
                  <a:pt x="2" y="441"/>
                  <a:pt x="2" y="463"/>
                </a:cubicBezTo>
                <a:lnTo>
                  <a:pt x="2" y="1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6FAADC-0F29-42BA-BFB1-AE6DB8099873}"/>
              </a:ext>
            </a:extLst>
          </p:cNvPr>
          <p:cNvSpPr/>
          <p:nvPr/>
        </p:nvSpPr>
        <p:spPr>
          <a:xfrm rot="5400000">
            <a:off x="6813387" y="3421443"/>
            <a:ext cx="5153167" cy="70378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22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807278D2-219D-4B3D-8CB7-CB990A24EFD0}"/>
              </a:ext>
            </a:extLst>
          </p:cNvPr>
          <p:cNvSpPr>
            <a:spLocks/>
          </p:cNvSpPr>
          <p:nvPr/>
        </p:nvSpPr>
        <p:spPr bwMode="auto">
          <a:xfrm>
            <a:off x="9168023" y="2795017"/>
            <a:ext cx="203280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28E2D-9725-4BC0-B506-D7BD91E63189}"/>
              </a:ext>
            </a:extLst>
          </p:cNvPr>
          <p:cNvSpPr/>
          <p:nvPr/>
        </p:nvSpPr>
        <p:spPr>
          <a:xfrm>
            <a:off x="9309733" y="1196752"/>
            <a:ext cx="2269651" cy="5153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49BC56A-F509-4CD7-8BAD-442D9290D3F3}"/>
              </a:ext>
            </a:extLst>
          </p:cNvPr>
          <p:cNvSpPr/>
          <p:nvPr/>
        </p:nvSpPr>
        <p:spPr>
          <a:xfrm>
            <a:off x="9170686" y="1599256"/>
            <a:ext cx="2408698" cy="1343452"/>
          </a:xfrm>
          <a:custGeom>
            <a:avLst/>
            <a:gdLst>
              <a:gd name="connsiteX0" fmla="*/ 2276081 w 2276081"/>
              <a:gd name="connsiteY0" fmla="*/ 0 h 1314095"/>
              <a:gd name="connsiteX1" fmla="*/ 2276081 w 2276081"/>
              <a:gd name="connsiteY1" fmla="*/ 1038034 h 1314095"/>
              <a:gd name="connsiteX2" fmla="*/ 2243630 w 2276081"/>
              <a:gd name="connsiteY2" fmla="*/ 1041121 h 1314095"/>
              <a:gd name="connsiteX3" fmla="*/ 129098 w 2276081"/>
              <a:gd name="connsiteY3" fmla="*/ 1242263 h 1314095"/>
              <a:gd name="connsiteX4" fmla="*/ 45 w 2276081"/>
              <a:gd name="connsiteY4" fmla="*/ 1314095 h 1314095"/>
              <a:gd name="connsiteX5" fmla="*/ 45 w 2276081"/>
              <a:gd name="connsiteY5" fmla="*/ 276844 h 1314095"/>
              <a:gd name="connsiteX6" fmla="*/ 111891 w 2276081"/>
              <a:gd name="connsiteY6" fmla="*/ 196392 h 1314095"/>
              <a:gd name="connsiteX7" fmla="*/ 2258727 w 2276081"/>
              <a:gd name="connsiteY7" fmla="*/ 1575 h 1314095"/>
              <a:gd name="connsiteX8" fmla="*/ 2276081 w 2276081"/>
              <a:gd name="connsiteY8" fmla="*/ 0 h 131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6081" h="1314095">
                <a:moveTo>
                  <a:pt x="2276081" y="0"/>
                </a:moveTo>
                <a:lnTo>
                  <a:pt x="2276081" y="1038034"/>
                </a:lnTo>
                <a:lnTo>
                  <a:pt x="2243630" y="1041121"/>
                </a:lnTo>
                <a:cubicBezTo>
                  <a:pt x="129098" y="1242263"/>
                  <a:pt x="129098" y="1242263"/>
                  <a:pt x="129098" y="1242263"/>
                </a:cubicBezTo>
                <a:cubicBezTo>
                  <a:pt x="129098" y="1242263"/>
                  <a:pt x="45" y="1250883"/>
                  <a:pt x="45" y="1314095"/>
                </a:cubicBezTo>
                <a:lnTo>
                  <a:pt x="45" y="276844"/>
                </a:lnTo>
                <a:cubicBezTo>
                  <a:pt x="45" y="276844"/>
                  <a:pt x="-5691" y="202139"/>
                  <a:pt x="111891" y="196392"/>
                </a:cubicBezTo>
                <a:cubicBezTo>
                  <a:pt x="1429853" y="76792"/>
                  <a:pt x="2006461" y="24467"/>
                  <a:pt x="2258727" y="1575"/>
                </a:cubicBezTo>
                <a:lnTo>
                  <a:pt x="227608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C3A279-A0A6-4735-91D8-6BF473C856DE}"/>
              </a:ext>
            </a:extLst>
          </p:cNvPr>
          <p:cNvSpPr txBox="1"/>
          <p:nvPr/>
        </p:nvSpPr>
        <p:spPr>
          <a:xfrm>
            <a:off x="2617489" y="1845436"/>
            <a:ext cx="498743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EB3CD-7C56-4B80-A8A2-0AF39EAC64F6}"/>
              </a:ext>
            </a:extLst>
          </p:cNvPr>
          <p:cNvSpPr txBox="1"/>
          <p:nvPr/>
        </p:nvSpPr>
        <p:spPr>
          <a:xfrm>
            <a:off x="4859072" y="1845436"/>
            <a:ext cx="498743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CFF837-704A-44D7-A3CF-3D2AB167C16C}"/>
              </a:ext>
            </a:extLst>
          </p:cNvPr>
          <p:cNvSpPr txBox="1"/>
          <p:nvPr/>
        </p:nvSpPr>
        <p:spPr>
          <a:xfrm>
            <a:off x="7137404" y="1845436"/>
            <a:ext cx="498743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32394E-B0A2-4D0B-AD5A-1D4364C490FA}"/>
              </a:ext>
            </a:extLst>
          </p:cNvPr>
          <p:cNvSpPr txBox="1"/>
          <p:nvPr/>
        </p:nvSpPr>
        <p:spPr>
          <a:xfrm>
            <a:off x="9403485" y="1845436"/>
            <a:ext cx="498743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54BF67-7F47-455C-B061-D5CB7186C57B}"/>
              </a:ext>
            </a:extLst>
          </p:cNvPr>
          <p:cNvSpPr txBox="1"/>
          <p:nvPr/>
        </p:nvSpPr>
        <p:spPr>
          <a:xfrm>
            <a:off x="3242852" y="1867186"/>
            <a:ext cx="1201822" cy="88499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Edit Title</a:t>
            </a:r>
          </a:p>
          <a:p>
            <a:r>
              <a:rPr lang="en-US" sz="1600" b="1">
                <a:solidFill>
                  <a:schemeClr val="bg1"/>
                </a:solidFill>
              </a:rPr>
              <a:t>Here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9AFF11-D442-49D1-81A3-B0FB32249D2D}"/>
              </a:ext>
            </a:extLst>
          </p:cNvPr>
          <p:cNvSpPr txBox="1"/>
          <p:nvPr/>
        </p:nvSpPr>
        <p:spPr>
          <a:xfrm>
            <a:off x="5490373" y="1867186"/>
            <a:ext cx="1201822" cy="88499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Edit Title</a:t>
            </a:r>
          </a:p>
          <a:p>
            <a:r>
              <a:rPr lang="en-US" sz="1600" b="1">
                <a:solidFill>
                  <a:schemeClr val="bg1"/>
                </a:solidFill>
              </a:rPr>
              <a:t>Here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36CDFD-65C8-4F70-8D02-0FAF44E268D8}"/>
              </a:ext>
            </a:extLst>
          </p:cNvPr>
          <p:cNvSpPr txBox="1"/>
          <p:nvPr/>
        </p:nvSpPr>
        <p:spPr>
          <a:xfrm>
            <a:off x="7770101" y="1867186"/>
            <a:ext cx="1201822" cy="88499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Edit Title</a:t>
            </a:r>
          </a:p>
          <a:p>
            <a:r>
              <a:rPr lang="en-US" sz="1600" b="1">
                <a:solidFill>
                  <a:schemeClr val="bg1"/>
                </a:solidFill>
              </a:rPr>
              <a:t>Here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9E7D2F-B835-4D02-8F3C-1EFE762A5329}"/>
              </a:ext>
            </a:extLst>
          </p:cNvPr>
          <p:cNvSpPr txBox="1"/>
          <p:nvPr/>
        </p:nvSpPr>
        <p:spPr>
          <a:xfrm>
            <a:off x="10038368" y="1867186"/>
            <a:ext cx="1201822" cy="88499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Edit Title</a:t>
            </a:r>
          </a:p>
          <a:p>
            <a:r>
              <a:rPr lang="en-US" sz="1600" b="1">
                <a:solidFill>
                  <a:schemeClr val="bg1"/>
                </a:solidFill>
              </a:rPr>
              <a:t>Here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3A6FAA-BF2F-42B3-B984-166571B7708D}"/>
              </a:ext>
            </a:extLst>
          </p:cNvPr>
          <p:cNvCxnSpPr/>
          <p:nvPr/>
        </p:nvCxnSpPr>
        <p:spPr>
          <a:xfrm>
            <a:off x="609441" y="4551049"/>
            <a:ext cx="109699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0B6FD0F-D140-4629-AA48-AA3DD10E2FF8}"/>
              </a:ext>
            </a:extLst>
          </p:cNvPr>
          <p:cNvSpPr txBox="1"/>
          <p:nvPr/>
        </p:nvSpPr>
        <p:spPr>
          <a:xfrm>
            <a:off x="2744870" y="3078062"/>
            <a:ext cx="1767708" cy="13863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40A633-0E78-4862-AA9E-238DB0EFB2FF}"/>
              </a:ext>
            </a:extLst>
          </p:cNvPr>
          <p:cNvSpPr txBox="1"/>
          <p:nvPr/>
        </p:nvSpPr>
        <p:spPr>
          <a:xfrm>
            <a:off x="5002786" y="3088449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D29E9-5099-4E0B-9DBB-EB312CE0D954}"/>
              </a:ext>
            </a:extLst>
          </p:cNvPr>
          <p:cNvSpPr txBox="1"/>
          <p:nvPr/>
        </p:nvSpPr>
        <p:spPr>
          <a:xfrm>
            <a:off x="7283740" y="3088449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4B8BAB-A647-4553-8066-160391C9A1F9}"/>
              </a:ext>
            </a:extLst>
          </p:cNvPr>
          <p:cNvSpPr txBox="1"/>
          <p:nvPr/>
        </p:nvSpPr>
        <p:spPr>
          <a:xfrm>
            <a:off x="9550872" y="3088449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EBB199-5210-4578-9132-D7AB88892FDD}"/>
              </a:ext>
            </a:extLst>
          </p:cNvPr>
          <p:cNvSpPr txBox="1"/>
          <p:nvPr/>
        </p:nvSpPr>
        <p:spPr>
          <a:xfrm>
            <a:off x="2744870" y="4720687"/>
            <a:ext cx="1767708" cy="13863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260976-84C6-41FC-B438-E546C4A0D6F8}"/>
              </a:ext>
            </a:extLst>
          </p:cNvPr>
          <p:cNvSpPr txBox="1"/>
          <p:nvPr/>
        </p:nvSpPr>
        <p:spPr>
          <a:xfrm>
            <a:off x="5002786" y="4731074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68C24F-B401-448D-A18F-E958F251CFBB}"/>
              </a:ext>
            </a:extLst>
          </p:cNvPr>
          <p:cNvSpPr txBox="1"/>
          <p:nvPr/>
        </p:nvSpPr>
        <p:spPr>
          <a:xfrm>
            <a:off x="7283740" y="4731074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AA749A-09E5-4F87-9099-13348FDC2954}"/>
              </a:ext>
            </a:extLst>
          </p:cNvPr>
          <p:cNvSpPr txBox="1"/>
          <p:nvPr/>
        </p:nvSpPr>
        <p:spPr>
          <a:xfrm>
            <a:off x="9550872" y="4731074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B300C2-4265-421D-AE6D-8C13652FF805}"/>
              </a:ext>
            </a:extLst>
          </p:cNvPr>
          <p:cNvSpPr txBox="1"/>
          <p:nvPr/>
        </p:nvSpPr>
        <p:spPr>
          <a:xfrm>
            <a:off x="1104738" y="3480097"/>
            <a:ext cx="1317266" cy="5526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EDIT TITLE</a:t>
            </a:r>
          </a:p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988F2E-47EA-4EEC-AB84-04C83E371F0E}"/>
              </a:ext>
            </a:extLst>
          </p:cNvPr>
          <p:cNvSpPr txBox="1"/>
          <p:nvPr/>
        </p:nvSpPr>
        <p:spPr>
          <a:xfrm>
            <a:off x="1104738" y="5173173"/>
            <a:ext cx="1317266" cy="5526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EDIT TITLE</a:t>
            </a:r>
          </a:p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7" name="Graphic 56" descr="Bell with solid fill">
            <a:extLst>
              <a:ext uri="{FF2B5EF4-FFF2-40B4-BE49-F238E27FC236}">
                <a16:creationId xmlns:a16="http://schemas.microsoft.com/office/drawing/2014/main" id="{D7840FC5-26D1-4F78-9B65-2F6F0F515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4217" y="3525055"/>
            <a:ext cx="469232" cy="469232"/>
          </a:xfrm>
          <a:prstGeom prst="rect">
            <a:avLst/>
          </a:prstGeom>
        </p:spPr>
      </p:pic>
      <p:pic>
        <p:nvPicPr>
          <p:cNvPr id="58" name="Graphic 57" descr="Compass with solid fill">
            <a:extLst>
              <a:ext uri="{FF2B5EF4-FFF2-40B4-BE49-F238E27FC236}">
                <a16:creationId xmlns:a16="http://schemas.microsoft.com/office/drawing/2014/main" id="{42875F78-F7C2-4F5B-B6AD-FFD2393D61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49796" y="5192016"/>
            <a:ext cx="469232" cy="46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8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4-Column Layout Slide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8984F4-8DDF-4CD6-AA20-A5EB8589505B}"/>
              </a:ext>
            </a:extLst>
          </p:cNvPr>
          <p:cNvSpPr>
            <a:spLocks/>
          </p:cNvSpPr>
          <p:nvPr/>
        </p:nvSpPr>
        <p:spPr bwMode="auto">
          <a:xfrm>
            <a:off x="2362722" y="2795017"/>
            <a:ext cx="203280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0AC527-D9D0-43FA-9D0D-69B712249955}"/>
              </a:ext>
            </a:extLst>
          </p:cNvPr>
          <p:cNvSpPr/>
          <p:nvPr/>
        </p:nvSpPr>
        <p:spPr>
          <a:xfrm>
            <a:off x="2500779" y="1196752"/>
            <a:ext cx="2438515" cy="5153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D368521-3691-424B-8C70-2E55CF6B2C5F}"/>
              </a:ext>
            </a:extLst>
          </p:cNvPr>
          <p:cNvSpPr>
            <a:spLocks/>
          </p:cNvSpPr>
          <p:nvPr/>
        </p:nvSpPr>
        <p:spPr bwMode="auto">
          <a:xfrm>
            <a:off x="2359362" y="1582663"/>
            <a:ext cx="2603995" cy="1360044"/>
          </a:xfrm>
          <a:custGeom>
            <a:avLst/>
            <a:gdLst>
              <a:gd name="T0" fmla="*/ 2 w 858"/>
              <a:gd name="T1" fmla="*/ 102 h 463"/>
              <a:gd name="T2" fmla="*/ 41 w 858"/>
              <a:gd name="T3" fmla="*/ 74 h 463"/>
              <a:gd name="T4" fmla="*/ 858 w 858"/>
              <a:gd name="T5" fmla="*/ 0 h 463"/>
              <a:gd name="T6" fmla="*/ 858 w 858"/>
              <a:gd name="T7" fmla="*/ 361 h 463"/>
              <a:gd name="T8" fmla="*/ 47 w 858"/>
              <a:gd name="T9" fmla="*/ 438 h 463"/>
              <a:gd name="T10" fmla="*/ 2 w 858"/>
              <a:gd name="T11" fmla="*/ 463 h 463"/>
              <a:gd name="T12" fmla="*/ 2 w 858"/>
              <a:gd name="T13" fmla="*/ 10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8" h="463">
                <a:moveTo>
                  <a:pt x="2" y="102"/>
                </a:moveTo>
                <a:cubicBezTo>
                  <a:pt x="2" y="102"/>
                  <a:pt x="0" y="76"/>
                  <a:pt x="41" y="74"/>
                </a:cubicBezTo>
                <a:cubicBezTo>
                  <a:pt x="858" y="0"/>
                  <a:pt x="858" y="0"/>
                  <a:pt x="858" y="0"/>
                </a:cubicBezTo>
                <a:cubicBezTo>
                  <a:pt x="858" y="361"/>
                  <a:pt x="858" y="361"/>
                  <a:pt x="858" y="361"/>
                </a:cubicBezTo>
                <a:cubicBezTo>
                  <a:pt x="47" y="438"/>
                  <a:pt x="47" y="438"/>
                  <a:pt x="47" y="438"/>
                </a:cubicBezTo>
                <a:cubicBezTo>
                  <a:pt x="47" y="438"/>
                  <a:pt x="2" y="441"/>
                  <a:pt x="2" y="463"/>
                </a:cubicBezTo>
                <a:lnTo>
                  <a:pt x="2" y="1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4F3F11-412D-451F-B3D1-FEA3FABA6782}"/>
              </a:ext>
            </a:extLst>
          </p:cNvPr>
          <p:cNvSpPr/>
          <p:nvPr/>
        </p:nvSpPr>
        <p:spPr>
          <a:xfrm rot="5400000">
            <a:off x="2319463" y="3398440"/>
            <a:ext cx="5153167" cy="749792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22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6F96E24-3860-4694-BF6D-273A4D7F1C52}"/>
              </a:ext>
            </a:extLst>
          </p:cNvPr>
          <p:cNvSpPr>
            <a:spLocks/>
          </p:cNvSpPr>
          <p:nvPr/>
        </p:nvSpPr>
        <p:spPr bwMode="auto">
          <a:xfrm>
            <a:off x="4624144" y="2795017"/>
            <a:ext cx="203280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BD8BAB-4B18-4740-99BD-1B177F805778}"/>
              </a:ext>
            </a:extLst>
          </p:cNvPr>
          <p:cNvSpPr/>
          <p:nvPr/>
        </p:nvSpPr>
        <p:spPr>
          <a:xfrm>
            <a:off x="4770431" y="1196752"/>
            <a:ext cx="2438515" cy="5153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26189B04-7420-43C2-8F22-EED29982F421}"/>
              </a:ext>
            </a:extLst>
          </p:cNvPr>
          <p:cNvSpPr>
            <a:spLocks/>
          </p:cNvSpPr>
          <p:nvPr/>
        </p:nvSpPr>
        <p:spPr bwMode="auto">
          <a:xfrm>
            <a:off x="4620784" y="1582663"/>
            <a:ext cx="2603995" cy="1360044"/>
          </a:xfrm>
          <a:custGeom>
            <a:avLst/>
            <a:gdLst>
              <a:gd name="T0" fmla="*/ 2 w 858"/>
              <a:gd name="T1" fmla="*/ 102 h 463"/>
              <a:gd name="T2" fmla="*/ 41 w 858"/>
              <a:gd name="T3" fmla="*/ 74 h 463"/>
              <a:gd name="T4" fmla="*/ 858 w 858"/>
              <a:gd name="T5" fmla="*/ 0 h 463"/>
              <a:gd name="T6" fmla="*/ 858 w 858"/>
              <a:gd name="T7" fmla="*/ 361 h 463"/>
              <a:gd name="T8" fmla="*/ 47 w 858"/>
              <a:gd name="T9" fmla="*/ 438 h 463"/>
              <a:gd name="T10" fmla="*/ 2 w 858"/>
              <a:gd name="T11" fmla="*/ 463 h 463"/>
              <a:gd name="T12" fmla="*/ 2 w 858"/>
              <a:gd name="T13" fmla="*/ 10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8" h="463">
                <a:moveTo>
                  <a:pt x="2" y="102"/>
                </a:moveTo>
                <a:cubicBezTo>
                  <a:pt x="2" y="102"/>
                  <a:pt x="0" y="76"/>
                  <a:pt x="41" y="74"/>
                </a:cubicBezTo>
                <a:cubicBezTo>
                  <a:pt x="858" y="0"/>
                  <a:pt x="858" y="0"/>
                  <a:pt x="858" y="0"/>
                </a:cubicBezTo>
                <a:cubicBezTo>
                  <a:pt x="858" y="361"/>
                  <a:pt x="858" y="361"/>
                  <a:pt x="858" y="361"/>
                </a:cubicBezTo>
                <a:cubicBezTo>
                  <a:pt x="47" y="438"/>
                  <a:pt x="47" y="438"/>
                  <a:pt x="47" y="438"/>
                </a:cubicBezTo>
                <a:cubicBezTo>
                  <a:pt x="47" y="438"/>
                  <a:pt x="2" y="441"/>
                  <a:pt x="2" y="463"/>
                </a:cubicBezTo>
                <a:lnTo>
                  <a:pt x="2" y="1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0FC40A-C390-4EEA-BBE8-FAA204E56AEA}"/>
              </a:ext>
            </a:extLst>
          </p:cNvPr>
          <p:cNvSpPr/>
          <p:nvPr/>
        </p:nvSpPr>
        <p:spPr>
          <a:xfrm rot="5400000">
            <a:off x="4547304" y="3421442"/>
            <a:ext cx="5153167" cy="70378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22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7CD2670-968B-4E0F-A713-4F48558C9D9B}"/>
              </a:ext>
            </a:extLst>
          </p:cNvPr>
          <p:cNvSpPr>
            <a:spLocks/>
          </p:cNvSpPr>
          <p:nvPr/>
        </p:nvSpPr>
        <p:spPr bwMode="auto">
          <a:xfrm>
            <a:off x="6906601" y="2795017"/>
            <a:ext cx="203280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0E43C-D379-454C-9D0E-8AD43F70921D}"/>
              </a:ext>
            </a:extLst>
          </p:cNvPr>
          <p:cNvSpPr/>
          <p:nvPr/>
        </p:nvSpPr>
        <p:spPr>
          <a:xfrm>
            <a:off x="7040082" y="1196752"/>
            <a:ext cx="2438515" cy="5153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0321A25-E67A-4033-A7FD-918B3448C13C}"/>
              </a:ext>
            </a:extLst>
          </p:cNvPr>
          <p:cNvSpPr>
            <a:spLocks/>
          </p:cNvSpPr>
          <p:nvPr/>
        </p:nvSpPr>
        <p:spPr bwMode="auto">
          <a:xfrm>
            <a:off x="6903241" y="1582663"/>
            <a:ext cx="2603995" cy="1360044"/>
          </a:xfrm>
          <a:custGeom>
            <a:avLst/>
            <a:gdLst>
              <a:gd name="T0" fmla="*/ 2 w 858"/>
              <a:gd name="T1" fmla="*/ 102 h 463"/>
              <a:gd name="T2" fmla="*/ 41 w 858"/>
              <a:gd name="T3" fmla="*/ 74 h 463"/>
              <a:gd name="T4" fmla="*/ 858 w 858"/>
              <a:gd name="T5" fmla="*/ 0 h 463"/>
              <a:gd name="T6" fmla="*/ 858 w 858"/>
              <a:gd name="T7" fmla="*/ 361 h 463"/>
              <a:gd name="T8" fmla="*/ 47 w 858"/>
              <a:gd name="T9" fmla="*/ 438 h 463"/>
              <a:gd name="T10" fmla="*/ 2 w 858"/>
              <a:gd name="T11" fmla="*/ 463 h 463"/>
              <a:gd name="T12" fmla="*/ 2 w 858"/>
              <a:gd name="T13" fmla="*/ 10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8" h="463">
                <a:moveTo>
                  <a:pt x="2" y="102"/>
                </a:moveTo>
                <a:cubicBezTo>
                  <a:pt x="2" y="102"/>
                  <a:pt x="0" y="76"/>
                  <a:pt x="41" y="74"/>
                </a:cubicBezTo>
                <a:cubicBezTo>
                  <a:pt x="858" y="0"/>
                  <a:pt x="858" y="0"/>
                  <a:pt x="858" y="0"/>
                </a:cubicBezTo>
                <a:cubicBezTo>
                  <a:pt x="858" y="361"/>
                  <a:pt x="858" y="361"/>
                  <a:pt x="858" y="361"/>
                </a:cubicBezTo>
                <a:cubicBezTo>
                  <a:pt x="47" y="438"/>
                  <a:pt x="47" y="438"/>
                  <a:pt x="47" y="438"/>
                </a:cubicBezTo>
                <a:cubicBezTo>
                  <a:pt x="47" y="438"/>
                  <a:pt x="2" y="441"/>
                  <a:pt x="2" y="463"/>
                </a:cubicBezTo>
                <a:lnTo>
                  <a:pt x="2" y="1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6FAADC-0F29-42BA-BFB1-AE6DB8099873}"/>
              </a:ext>
            </a:extLst>
          </p:cNvPr>
          <p:cNvSpPr/>
          <p:nvPr/>
        </p:nvSpPr>
        <p:spPr>
          <a:xfrm rot="5400000">
            <a:off x="6813387" y="3421443"/>
            <a:ext cx="5153167" cy="70378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22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807278D2-219D-4B3D-8CB7-CB990A24EFD0}"/>
              </a:ext>
            </a:extLst>
          </p:cNvPr>
          <p:cNvSpPr>
            <a:spLocks/>
          </p:cNvSpPr>
          <p:nvPr/>
        </p:nvSpPr>
        <p:spPr bwMode="auto">
          <a:xfrm>
            <a:off x="9168023" y="2795017"/>
            <a:ext cx="203280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28E2D-9725-4BC0-B506-D7BD91E63189}"/>
              </a:ext>
            </a:extLst>
          </p:cNvPr>
          <p:cNvSpPr/>
          <p:nvPr/>
        </p:nvSpPr>
        <p:spPr>
          <a:xfrm>
            <a:off x="9309733" y="1196752"/>
            <a:ext cx="2269651" cy="5153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49BC56A-F509-4CD7-8BAD-442D9290D3F3}"/>
              </a:ext>
            </a:extLst>
          </p:cNvPr>
          <p:cNvSpPr/>
          <p:nvPr/>
        </p:nvSpPr>
        <p:spPr>
          <a:xfrm>
            <a:off x="9170686" y="1599256"/>
            <a:ext cx="2408698" cy="1343452"/>
          </a:xfrm>
          <a:custGeom>
            <a:avLst/>
            <a:gdLst>
              <a:gd name="connsiteX0" fmla="*/ 2276081 w 2276081"/>
              <a:gd name="connsiteY0" fmla="*/ 0 h 1314095"/>
              <a:gd name="connsiteX1" fmla="*/ 2276081 w 2276081"/>
              <a:gd name="connsiteY1" fmla="*/ 1038034 h 1314095"/>
              <a:gd name="connsiteX2" fmla="*/ 2243630 w 2276081"/>
              <a:gd name="connsiteY2" fmla="*/ 1041121 h 1314095"/>
              <a:gd name="connsiteX3" fmla="*/ 129098 w 2276081"/>
              <a:gd name="connsiteY3" fmla="*/ 1242263 h 1314095"/>
              <a:gd name="connsiteX4" fmla="*/ 45 w 2276081"/>
              <a:gd name="connsiteY4" fmla="*/ 1314095 h 1314095"/>
              <a:gd name="connsiteX5" fmla="*/ 45 w 2276081"/>
              <a:gd name="connsiteY5" fmla="*/ 276844 h 1314095"/>
              <a:gd name="connsiteX6" fmla="*/ 111891 w 2276081"/>
              <a:gd name="connsiteY6" fmla="*/ 196392 h 1314095"/>
              <a:gd name="connsiteX7" fmla="*/ 2258727 w 2276081"/>
              <a:gd name="connsiteY7" fmla="*/ 1575 h 1314095"/>
              <a:gd name="connsiteX8" fmla="*/ 2276081 w 2276081"/>
              <a:gd name="connsiteY8" fmla="*/ 0 h 131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6081" h="1314095">
                <a:moveTo>
                  <a:pt x="2276081" y="0"/>
                </a:moveTo>
                <a:lnTo>
                  <a:pt x="2276081" y="1038034"/>
                </a:lnTo>
                <a:lnTo>
                  <a:pt x="2243630" y="1041121"/>
                </a:lnTo>
                <a:cubicBezTo>
                  <a:pt x="129098" y="1242263"/>
                  <a:pt x="129098" y="1242263"/>
                  <a:pt x="129098" y="1242263"/>
                </a:cubicBezTo>
                <a:cubicBezTo>
                  <a:pt x="129098" y="1242263"/>
                  <a:pt x="45" y="1250883"/>
                  <a:pt x="45" y="1314095"/>
                </a:cubicBezTo>
                <a:lnTo>
                  <a:pt x="45" y="276844"/>
                </a:lnTo>
                <a:cubicBezTo>
                  <a:pt x="45" y="276844"/>
                  <a:pt x="-5691" y="202139"/>
                  <a:pt x="111891" y="196392"/>
                </a:cubicBezTo>
                <a:cubicBezTo>
                  <a:pt x="1429853" y="76792"/>
                  <a:pt x="2006461" y="24467"/>
                  <a:pt x="2258727" y="1575"/>
                </a:cubicBezTo>
                <a:lnTo>
                  <a:pt x="227608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C3A279-A0A6-4735-91D8-6BF473C856DE}"/>
              </a:ext>
            </a:extLst>
          </p:cNvPr>
          <p:cNvSpPr txBox="1"/>
          <p:nvPr/>
        </p:nvSpPr>
        <p:spPr>
          <a:xfrm>
            <a:off x="2617489" y="1845436"/>
            <a:ext cx="498743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EB3CD-7C56-4B80-A8A2-0AF39EAC64F6}"/>
              </a:ext>
            </a:extLst>
          </p:cNvPr>
          <p:cNvSpPr txBox="1"/>
          <p:nvPr/>
        </p:nvSpPr>
        <p:spPr>
          <a:xfrm>
            <a:off x="4859072" y="1845436"/>
            <a:ext cx="498743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CFF837-704A-44D7-A3CF-3D2AB167C16C}"/>
              </a:ext>
            </a:extLst>
          </p:cNvPr>
          <p:cNvSpPr txBox="1"/>
          <p:nvPr/>
        </p:nvSpPr>
        <p:spPr>
          <a:xfrm>
            <a:off x="7137404" y="1845436"/>
            <a:ext cx="498743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32394E-B0A2-4D0B-AD5A-1D4364C490FA}"/>
              </a:ext>
            </a:extLst>
          </p:cNvPr>
          <p:cNvSpPr txBox="1"/>
          <p:nvPr/>
        </p:nvSpPr>
        <p:spPr>
          <a:xfrm>
            <a:off x="9403485" y="1845436"/>
            <a:ext cx="498743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54BF67-7F47-455C-B061-D5CB7186C57B}"/>
              </a:ext>
            </a:extLst>
          </p:cNvPr>
          <p:cNvSpPr txBox="1"/>
          <p:nvPr/>
        </p:nvSpPr>
        <p:spPr>
          <a:xfrm>
            <a:off x="3242852" y="1867186"/>
            <a:ext cx="1201822" cy="88499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Edit Title</a:t>
            </a:r>
          </a:p>
          <a:p>
            <a:r>
              <a:rPr lang="en-US" sz="1600" b="1">
                <a:solidFill>
                  <a:schemeClr val="bg1"/>
                </a:solidFill>
              </a:rPr>
              <a:t>Here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9AFF11-D442-49D1-81A3-B0FB32249D2D}"/>
              </a:ext>
            </a:extLst>
          </p:cNvPr>
          <p:cNvSpPr txBox="1"/>
          <p:nvPr/>
        </p:nvSpPr>
        <p:spPr>
          <a:xfrm>
            <a:off x="5490373" y="1867186"/>
            <a:ext cx="1201822" cy="88499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Edit Title</a:t>
            </a:r>
          </a:p>
          <a:p>
            <a:r>
              <a:rPr lang="en-US" sz="1600" b="1">
                <a:solidFill>
                  <a:schemeClr val="bg1"/>
                </a:solidFill>
              </a:rPr>
              <a:t>Here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36CDFD-65C8-4F70-8D02-0FAF44E268D8}"/>
              </a:ext>
            </a:extLst>
          </p:cNvPr>
          <p:cNvSpPr txBox="1"/>
          <p:nvPr/>
        </p:nvSpPr>
        <p:spPr>
          <a:xfrm>
            <a:off x="7770101" y="1867186"/>
            <a:ext cx="1201822" cy="88499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Edit Title</a:t>
            </a:r>
          </a:p>
          <a:p>
            <a:r>
              <a:rPr lang="en-US" sz="1600" b="1">
                <a:solidFill>
                  <a:schemeClr val="bg1"/>
                </a:solidFill>
              </a:rPr>
              <a:t>Here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9E7D2F-B835-4D02-8F3C-1EFE762A5329}"/>
              </a:ext>
            </a:extLst>
          </p:cNvPr>
          <p:cNvSpPr txBox="1"/>
          <p:nvPr/>
        </p:nvSpPr>
        <p:spPr>
          <a:xfrm>
            <a:off x="10038368" y="1867186"/>
            <a:ext cx="1201822" cy="88499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Edit Title</a:t>
            </a:r>
          </a:p>
          <a:p>
            <a:r>
              <a:rPr lang="en-US" sz="1600" b="1">
                <a:solidFill>
                  <a:schemeClr val="bg1"/>
                </a:solidFill>
              </a:rPr>
              <a:t>Here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3A6FAA-BF2F-42B3-B984-166571B7708D}"/>
              </a:ext>
            </a:extLst>
          </p:cNvPr>
          <p:cNvCxnSpPr/>
          <p:nvPr/>
        </p:nvCxnSpPr>
        <p:spPr>
          <a:xfrm>
            <a:off x="609441" y="4551049"/>
            <a:ext cx="109699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0B6FD0F-D140-4629-AA48-AA3DD10E2FF8}"/>
              </a:ext>
            </a:extLst>
          </p:cNvPr>
          <p:cNvSpPr txBox="1"/>
          <p:nvPr/>
        </p:nvSpPr>
        <p:spPr>
          <a:xfrm>
            <a:off x="2744870" y="3078062"/>
            <a:ext cx="1767708" cy="13863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40A633-0E78-4862-AA9E-238DB0EFB2FF}"/>
              </a:ext>
            </a:extLst>
          </p:cNvPr>
          <p:cNvSpPr txBox="1"/>
          <p:nvPr/>
        </p:nvSpPr>
        <p:spPr>
          <a:xfrm>
            <a:off x="5002786" y="3088449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D29E9-5099-4E0B-9DBB-EB312CE0D954}"/>
              </a:ext>
            </a:extLst>
          </p:cNvPr>
          <p:cNvSpPr txBox="1"/>
          <p:nvPr/>
        </p:nvSpPr>
        <p:spPr>
          <a:xfrm>
            <a:off x="7283740" y="3088449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4B8BAB-A647-4553-8066-160391C9A1F9}"/>
              </a:ext>
            </a:extLst>
          </p:cNvPr>
          <p:cNvSpPr txBox="1"/>
          <p:nvPr/>
        </p:nvSpPr>
        <p:spPr>
          <a:xfrm>
            <a:off x="9550872" y="3088449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EBB199-5210-4578-9132-D7AB88892FDD}"/>
              </a:ext>
            </a:extLst>
          </p:cNvPr>
          <p:cNvSpPr txBox="1"/>
          <p:nvPr/>
        </p:nvSpPr>
        <p:spPr>
          <a:xfrm>
            <a:off x="2744870" y="4720687"/>
            <a:ext cx="1767708" cy="13863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260976-84C6-41FC-B438-E546C4A0D6F8}"/>
              </a:ext>
            </a:extLst>
          </p:cNvPr>
          <p:cNvSpPr txBox="1"/>
          <p:nvPr/>
        </p:nvSpPr>
        <p:spPr>
          <a:xfrm>
            <a:off x="5002786" y="4731074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68C24F-B401-448D-A18F-E958F251CFBB}"/>
              </a:ext>
            </a:extLst>
          </p:cNvPr>
          <p:cNvSpPr txBox="1"/>
          <p:nvPr/>
        </p:nvSpPr>
        <p:spPr>
          <a:xfrm>
            <a:off x="7283740" y="4731074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AA749A-09E5-4F87-9099-13348FDC2954}"/>
              </a:ext>
            </a:extLst>
          </p:cNvPr>
          <p:cNvSpPr txBox="1"/>
          <p:nvPr/>
        </p:nvSpPr>
        <p:spPr>
          <a:xfrm>
            <a:off x="9550872" y="4731074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0FC5B2-0311-463F-BA78-CD30B84AC1ED}"/>
              </a:ext>
            </a:extLst>
          </p:cNvPr>
          <p:cNvSpPr txBox="1"/>
          <p:nvPr/>
        </p:nvSpPr>
        <p:spPr>
          <a:xfrm>
            <a:off x="1104738" y="3480097"/>
            <a:ext cx="1317266" cy="5526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EDIT TITLE</a:t>
            </a:r>
          </a:p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6FFEE-8A3D-4067-8D37-7290B7EFA998}"/>
              </a:ext>
            </a:extLst>
          </p:cNvPr>
          <p:cNvSpPr txBox="1"/>
          <p:nvPr/>
        </p:nvSpPr>
        <p:spPr>
          <a:xfrm>
            <a:off x="1104738" y="5173173"/>
            <a:ext cx="1317266" cy="5526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EDIT TITLE</a:t>
            </a:r>
          </a:p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7" name="Graphic 56" descr="Bell with solid fill">
            <a:extLst>
              <a:ext uri="{FF2B5EF4-FFF2-40B4-BE49-F238E27FC236}">
                <a16:creationId xmlns:a16="http://schemas.microsoft.com/office/drawing/2014/main" id="{3DAB279C-23A7-42CE-B945-2E0A140A8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4217" y="3525055"/>
            <a:ext cx="469232" cy="469232"/>
          </a:xfrm>
          <a:prstGeom prst="rect">
            <a:avLst/>
          </a:prstGeom>
        </p:spPr>
      </p:pic>
      <p:pic>
        <p:nvPicPr>
          <p:cNvPr id="58" name="Graphic 57" descr="Compass with solid fill">
            <a:extLst>
              <a:ext uri="{FF2B5EF4-FFF2-40B4-BE49-F238E27FC236}">
                <a16:creationId xmlns:a16="http://schemas.microsoft.com/office/drawing/2014/main" id="{8441E34D-192E-4D17-BC7B-68E193BC0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49796" y="5192016"/>
            <a:ext cx="469232" cy="46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3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4-Column Layout Slide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8984F4-8DDF-4CD6-AA20-A5EB8589505B}"/>
              </a:ext>
            </a:extLst>
          </p:cNvPr>
          <p:cNvSpPr>
            <a:spLocks/>
          </p:cNvSpPr>
          <p:nvPr/>
        </p:nvSpPr>
        <p:spPr bwMode="auto">
          <a:xfrm>
            <a:off x="2362722" y="2795017"/>
            <a:ext cx="203280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0AC527-D9D0-43FA-9D0D-69B712249955}"/>
              </a:ext>
            </a:extLst>
          </p:cNvPr>
          <p:cNvSpPr/>
          <p:nvPr/>
        </p:nvSpPr>
        <p:spPr>
          <a:xfrm>
            <a:off x="2500779" y="1196752"/>
            <a:ext cx="2438515" cy="5153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D368521-3691-424B-8C70-2E55CF6B2C5F}"/>
              </a:ext>
            </a:extLst>
          </p:cNvPr>
          <p:cNvSpPr>
            <a:spLocks/>
          </p:cNvSpPr>
          <p:nvPr/>
        </p:nvSpPr>
        <p:spPr bwMode="auto">
          <a:xfrm>
            <a:off x="2359362" y="1582663"/>
            <a:ext cx="2603995" cy="1360044"/>
          </a:xfrm>
          <a:custGeom>
            <a:avLst/>
            <a:gdLst>
              <a:gd name="T0" fmla="*/ 2 w 858"/>
              <a:gd name="T1" fmla="*/ 102 h 463"/>
              <a:gd name="T2" fmla="*/ 41 w 858"/>
              <a:gd name="T3" fmla="*/ 74 h 463"/>
              <a:gd name="T4" fmla="*/ 858 w 858"/>
              <a:gd name="T5" fmla="*/ 0 h 463"/>
              <a:gd name="T6" fmla="*/ 858 w 858"/>
              <a:gd name="T7" fmla="*/ 361 h 463"/>
              <a:gd name="T8" fmla="*/ 47 w 858"/>
              <a:gd name="T9" fmla="*/ 438 h 463"/>
              <a:gd name="T10" fmla="*/ 2 w 858"/>
              <a:gd name="T11" fmla="*/ 463 h 463"/>
              <a:gd name="T12" fmla="*/ 2 w 858"/>
              <a:gd name="T13" fmla="*/ 10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8" h="463">
                <a:moveTo>
                  <a:pt x="2" y="102"/>
                </a:moveTo>
                <a:cubicBezTo>
                  <a:pt x="2" y="102"/>
                  <a:pt x="0" y="76"/>
                  <a:pt x="41" y="74"/>
                </a:cubicBezTo>
                <a:cubicBezTo>
                  <a:pt x="858" y="0"/>
                  <a:pt x="858" y="0"/>
                  <a:pt x="858" y="0"/>
                </a:cubicBezTo>
                <a:cubicBezTo>
                  <a:pt x="858" y="361"/>
                  <a:pt x="858" y="361"/>
                  <a:pt x="858" y="361"/>
                </a:cubicBezTo>
                <a:cubicBezTo>
                  <a:pt x="47" y="438"/>
                  <a:pt x="47" y="438"/>
                  <a:pt x="47" y="438"/>
                </a:cubicBezTo>
                <a:cubicBezTo>
                  <a:pt x="47" y="438"/>
                  <a:pt x="2" y="441"/>
                  <a:pt x="2" y="463"/>
                </a:cubicBezTo>
                <a:lnTo>
                  <a:pt x="2" y="1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4F3F11-412D-451F-B3D1-FEA3FABA6782}"/>
              </a:ext>
            </a:extLst>
          </p:cNvPr>
          <p:cNvSpPr/>
          <p:nvPr/>
        </p:nvSpPr>
        <p:spPr>
          <a:xfrm rot="5400000">
            <a:off x="2319463" y="3398440"/>
            <a:ext cx="5153167" cy="749792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22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6F96E24-3860-4694-BF6D-273A4D7F1C52}"/>
              </a:ext>
            </a:extLst>
          </p:cNvPr>
          <p:cNvSpPr>
            <a:spLocks/>
          </p:cNvSpPr>
          <p:nvPr/>
        </p:nvSpPr>
        <p:spPr bwMode="auto">
          <a:xfrm>
            <a:off x="4624144" y="2795017"/>
            <a:ext cx="203280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BD8BAB-4B18-4740-99BD-1B177F805778}"/>
              </a:ext>
            </a:extLst>
          </p:cNvPr>
          <p:cNvSpPr/>
          <p:nvPr/>
        </p:nvSpPr>
        <p:spPr>
          <a:xfrm>
            <a:off x="4770431" y="1196752"/>
            <a:ext cx="2438515" cy="5153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26189B04-7420-43C2-8F22-EED29982F421}"/>
              </a:ext>
            </a:extLst>
          </p:cNvPr>
          <p:cNvSpPr>
            <a:spLocks/>
          </p:cNvSpPr>
          <p:nvPr/>
        </p:nvSpPr>
        <p:spPr bwMode="auto">
          <a:xfrm>
            <a:off x="4620784" y="1582663"/>
            <a:ext cx="2603995" cy="1360044"/>
          </a:xfrm>
          <a:custGeom>
            <a:avLst/>
            <a:gdLst>
              <a:gd name="T0" fmla="*/ 2 w 858"/>
              <a:gd name="T1" fmla="*/ 102 h 463"/>
              <a:gd name="T2" fmla="*/ 41 w 858"/>
              <a:gd name="T3" fmla="*/ 74 h 463"/>
              <a:gd name="T4" fmla="*/ 858 w 858"/>
              <a:gd name="T5" fmla="*/ 0 h 463"/>
              <a:gd name="T6" fmla="*/ 858 w 858"/>
              <a:gd name="T7" fmla="*/ 361 h 463"/>
              <a:gd name="T8" fmla="*/ 47 w 858"/>
              <a:gd name="T9" fmla="*/ 438 h 463"/>
              <a:gd name="T10" fmla="*/ 2 w 858"/>
              <a:gd name="T11" fmla="*/ 463 h 463"/>
              <a:gd name="T12" fmla="*/ 2 w 858"/>
              <a:gd name="T13" fmla="*/ 10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8" h="463">
                <a:moveTo>
                  <a:pt x="2" y="102"/>
                </a:moveTo>
                <a:cubicBezTo>
                  <a:pt x="2" y="102"/>
                  <a:pt x="0" y="76"/>
                  <a:pt x="41" y="74"/>
                </a:cubicBezTo>
                <a:cubicBezTo>
                  <a:pt x="858" y="0"/>
                  <a:pt x="858" y="0"/>
                  <a:pt x="858" y="0"/>
                </a:cubicBezTo>
                <a:cubicBezTo>
                  <a:pt x="858" y="361"/>
                  <a:pt x="858" y="361"/>
                  <a:pt x="858" y="361"/>
                </a:cubicBezTo>
                <a:cubicBezTo>
                  <a:pt x="47" y="438"/>
                  <a:pt x="47" y="438"/>
                  <a:pt x="47" y="438"/>
                </a:cubicBezTo>
                <a:cubicBezTo>
                  <a:pt x="47" y="438"/>
                  <a:pt x="2" y="441"/>
                  <a:pt x="2" y="463"/>
                </a:cubicBezTo>
                <a:lnTo>
                  <a:pt x="2" y="1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0FC40A-C390-4EEA-BBE8-FAA204E56AEA}"/>
              </a:ext>
            </a:extLst>
          </p:cNvPr>
          <p:cNvSpPr/>
          <p:nvPr/>
        </p:nvSpPr>
        <p:spPr>
          <a:xfrm rot="5400000">
            <a:off x="4547304" y="3421442"/>
            <a:ext cx="5153167" cy="70378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22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7CD2670-968B-4E0F-A713-4F48558C9D9B}"/>
              </a:ext>
            </a:extLst>
          </p:cNvPr>
          <p:cNvSpPr>
            <a:spLocks/>
          </p:cNvSpPr>
          <p:nvPr/>
        </p:nvSpPr>
        <p:spPr bwMode="auto">
          <a:xfrm>
            <a:off x="6906601" y="2795017"/>
            <a:ext cx="203280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0E43C-D379-454C-9D0E-8AD43F70921D}"/>
              </a:ext>
            </a:extLst>
          </p:cNvPr>
          <p:cNvSpPr/>
          <p:nvPr/>
        </p:nvSpPr>
        <p:spPr>
          <a:xfrm>
            <a:off x="7040082" y="1196752"/>
            <a:ext cx="2438515" cy="5153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0321A25-E67A-4033-A7FD-918B3448C13C}"/>
              </a:ext>
            </a:extLst>
          </p:cNvPr>
          <p:cNvSpPr>
            <a:spLocks/>
          </p:cNvSpPr>
          <p:nvPr/>
        </p:nvSpPr>
        <p:spPr bwMode="auto">
          <a:xfrm>
            <a:off x="6903241" y="1582663"/>
            <a:ext cx="2603995" cy="1360044"/>
          </a:xfrm>
          <a:custGeom>
            <a:avLst/>
            <a:gdLst>
              <a:gd name="T0" fmla="*/ 2 w 858"/>
              <a:gd name="T1" fmla="*/ 102 h 463"/>
              <a:gd name="T2" fmla="*/ 41 w 858"/>
              <a:gd name="T3" fmla="*/ 74 h 463"/>
              <a:gd name="T4" fmla="*/ 858 w 858"/>
              <a:gd name="T5" fmla="*/ 0 h 463"/>
              <a:gd name="T6" fmla="*/ 858 w 858"/>
              <a:gd name="T7" fmla="*/ 361 h 463"/>
              <a:gd name="T8" fmla="*/ 47 w 858"/>
              <a:gd name="T9" fmla="*/ 438 h 463"/>
              <a:gd name="T10" fmla="*/ 2 w 858"/>
              <a:gd name="T11" fmla="*/ 463 h 463"/>
              <a:gd name="T12" fmla="*/ 2 w 858"/>
              <a:gd name="T13" fmla="*/ 10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8" h="463">
                <a:moveTo>
                  <a:pt x="2" y="102"/>
                </a:moveTo>
                <a:cubicBezTo>
                  <a:pt x="2" y="102"/>
                  <a:pt x="0" y="76"/>
                  <a:pt x="41" y="74"/>
                </a:cubicBezTo>
                <a:cubicBezTo>
                  <a:pt x="858" y="0"/>
                  <a:pt x="858" y="0"/>
                  <a:pt x="858" y="0"/>
                </a:cubicBezTo>
                <a:cubicBezTo>
                  <a:pt x="858" y="361"/>
                  <a:pt x="858" y="361"/>
                  <a:pt x="858" y="361"/>
                </a:cubicBezTo>
                <a:cubicBezTo>
                  <a:pt x="47" y="438"/>
                  <a:pt x="47" y="438"/>
                  <a:pt x="47" y="438"/>
                </a:cubicBezTo>
                <a:cubicBezTo>
                  <a:pt x="47" y="438"/>
                  <a:pt x="2" y="441"/>
                  <a:pt x="2" y="463"/>
                </a:cubicBezTo>
                <a:lnTo>
                  <a:pt x="2" y="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6FAADC-0F29-42BA-BFB1-AE6DB8099873}"/>
              </a:ext>
            </a:extLst>
          </p:cNvPr>
          <p:cNvSpPr/>
          <p:nvPr/>
        </p:nvSpPr>
        <p:spPr>
          <a:xfrm rot="5400000">
            <a:off x="6813387" y="3421443"/>
            <a:ext cx="5153167" cy="70378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22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807278D2-219D-4B3D-8CB7-CB990A24EFD0}"/>
              </a:ext>
            </a:extLst>
          </p:cNvPr>
          <p:cNvSpPr>
            <a:spLocks/>
          </p:cNvSpPr>
          <p:nvPr/>
        </p:nvSpPr>
        <p:spPr bwMode="auto">
          <a:xfrm>
            <a:off x="9168023" y="2795017"/>
            <a:ext cx="203280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28E2D-9725-4BC0-B506-D7BD91E63189}"/>
              </a:ext>
            </a:extLst>
          </p:cNvPr>
          <p:cNvSpPr/>
          <p:nvPr/>
        </p:nvSpPr>
        <p:spPr>
          <a:xfrm>
            <a:off x="9309733" y="1196752"/>
            <a:ext cx="2269651" cy="5153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49BC56A-F509-4CD7-8BAD-442D9290D3F3}"/>
              </a:ext>
            </a:extLst>
          </p:cNvPr>
          <p:cNvSpPr/>
          <p:nvPr/>
        </p:nvSpPr>
        <p:spPr>
          <a:xfrm>
            <a:off x="9170686" y="1599256"/>
            <a:ext cx="2408698" cy="1343452"/>
          </a:xfrm>
          <a:custGeom>
            <a:avLst/>
            <a:gdLst>
              <a:gd name="connsiteX0" fmla="*/ 2276081 w 2276081"/>
              <a:gd name="connsiteY0" fmla="*/ 0 h 1314095"/>
              <a:gd name="connsiteX1" fmla="*/ 2276081 w 2276081"/>
              <a:gd name="connsiteY1" fmla="*/ 1038034 h 1314095"/>
              <a:gd name="connsiteX2" fmla="*/ 2243630 w 2276081"/>
              <a:gd name="connsiteY2" fmla="*/ 1041121 h 1314095"/>
              <a:gd name="connsiteX3" fmla="*/ 129098 w 2276081"/>
              <a:gd name="connsiteY3" fmla="*/ 1242263 h 1314095"/>
              <a:gd name="connsiteX4" fmla="*/ 45 w 2276081"/>
              <a:gd name="connsiteY4" fmla="*/ 1314095 h 1314095"/>
              <a:gd name="connsiteX5" fmla="*/ 45 w 2276081"/>
              <a:gd name="connsiteY5" fmla="*/ 276844 h 1314095"/>
              <a:gd name="connsiteX6" fmla="*/ 111891 w 2276081"/>
              <a:gd name="connsiteY6" fmla="*/ 196392 h 1314095"/>
              <a:gd name="connsiteX7" fmla="*/ 2258727 w 2276081"/>
              <a:gd name="connsiteY7" fmla="*/ 1575 h 1314095"/>
              <a:gd name="connsiteX8" fmla="*/ 2276081 w 2276081"/>
              <a:gd name="connsiteY8" fmla="*/ 0 h 131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6081" h="1314095">
                <a:moveTo>
                  <a:pt x="2276081" y="0"/>
                </a:moveTo>
                <a:lnTo>
                  <a:pt x="2276081" y="1038034"/>
                </a:lnTo>
                <a:lnTo>
                  <a:pt x="2243630" y="1041121"/>
                </a:lnTo>
                <a:cubicBezTo>
                  <a:pt x="129098" y="1242263"/>
                  <a:pt x="129098" y="1242263"/>
                  <a:pt x="129098" y="1242263"/>
                </a:cubicBezTo>
                <a:cubicBezTo>
                  <a:pt x="129098" y="1242263"/>
                  <a:pt x="45" y="1250883"/>
                  <a:pt x="45" y="1314095"/>
                </a:cubicBezTo>
                <a:lnTo>
                  <a:pt x="45" y="276844"/>
                </a:lnTo>
                <a:cubicBezTo>
                  <a:pt x="45" y="276844"/>
                  <a:pt x="-5691" y="202139"/>
                  <a:pt x="111891" y="196392"/>
                </a:cubicBezTo>
                <a:cubicBezTo>
                  <a:pt x="1429853" y="76792"/>
                  <a:pt x="2006461" y="24467"/>
                  <a:pt x="2258727" y="1575"/>
                </a:cubicBezTo>
                <a:lnTo>
                  <a:pt x="227608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C3A279-A0A6-4735-91D8-6BF473C856DE}"/>
              </a:ext>
            </a:extLst>
          </p:cNvPr>
          <p:cNvSpPr txBox="1"/>
          <p:nvPr/>
        </p:nvSpPr>
        <p:spPr>
          <a:xfrm>
            <a:off x="2617489" y="1845436"/>
            <a:ext cx="498743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EB3CD-7C56-4B80-A8A2-0AF39EAC64F6}"/>
              </a:ext>
            </a:extLst>
          </p:cNvPr>
          <p:cNvSpPr txBox="1"/>
          <p:nvPr/>
        </p:nvSpPr>
        <p:spPr>
          <a:xfrm>
            <a:off x="4859072" y="1845436"/>
            <a:ext cx="498743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CFF837-704A-44D7-A3CF-3D2AB167C16C}"/>
              </a:ext>
            </a:extLst>
          </p:cNvPr>
          <p:cNvSpPr txBox="1"/>
          <p:nvPr/>
        </p:nvSpPr>
        <p:spPr>
          <a:xfrm>
            <a:off x="7137404" y="1845436"/>
            <a:ext cx="498743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32394E-B0A2-4D0B-AD5A-1D4364C490FA}"/>
              </a:ext>
            </a:extLst>
          </p:cNvPr>
          <p:cNvSpPr txBox="1"/>
          <p:nvPr/>
        </p:nvSpPr>
        <p:spPr>
          <a:xfrm>
            <a:off x="9403485" y="1845436"/>
            <a:ext cx="498743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54BF67-7F47-455C-B061-D5CB7186C57B}"/>
              </a:ext>
            </a:extLst>
          </p:cNvPr>
          <p:cNvSpPr txBox="1"/>
          <p:nvPr/>
        </p:nvSpPr>
        <p:spPr>
          <a:xfrm>
            <a:off x="3242852" y="1867186"/>
            <a:ext cx="1201822" cy="88499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Edit Title</a:t>
            </a:r>
          </a:p>
          <a:p>
            <a:r>
              <a:rPr lang="en-US" sz="1600" b="1">
                <a:solidFill>
                  <a:schemeClr val="bg1"/>
                </a:solidFill>
              </a:rPr>
              <a:t>Here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9AFF11-D442-49D1-81A3-B0FB32249D2D}"/>
              </a:ext>
            </a:extLst>
          </p:cNvPr>
          <p:cNvSpPr txBox="1"/>
          <p:nvPr/>
        </p:nvSpPr>
        <p:spPr>
          <a:xfrm>
            <a:off x="5490373" y="1867186"/>
            <a:ext cx="1201822" cy="88499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Edit Title</a:t>
            </a:r>
          </a:p>
          <a:p>
            <a:r>
              <a:rPr lang="en-US" sz="1600" b="1">
                <a:solidFill>
                  <a:schemeClr val="bg1"/>
                </a:solidFill>
              </a:rPr>
              <a:t>Here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36CDFD-65C8-4F70-8D02-0FAF44E268D8}"/>
              </a:ext>
            </a:extLst>
          </p:cNvPr>
          <p:cNvSpPr txBox="1"/>
          <p:nvPr/>
        </p:nvSpPr>
        <p:spPr>
          <a:xfrm>
            <a:off x="7770101" y="1867186"/>
            <a:ext cx="1201822" cy="88499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Edit Title</a:t>
            </a:r>
          </a:p>
          <a:p>
            <a:r>
              <a:rPr lang="en-US" sz="1600" b="1">
                <a:solidFill>
                  <a:schemeClr val="bg1"/>
                </a:solidFill>
              </a:rPr>
              <a:t>Here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9E7D2F-B835-4D02-8F3C-1EFE762A5329}"/>
              </a:ext>
            </a:extLst>
          </p:cNvPr>
          <p:cNvSpPr txBox="1"/>
          <p:nvPr/>
        </p:nvSpPr>
        <p:spPr>
          <a:xfrm>
            <a:off x="10038368" y="1867186"/>
            <a:ext cx="1201822" cy="88499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Edit Title</a:t>
            </a:r>
          </a:p>
          <a:p>
            <a:r>
              <a:rPr lang="en-US" sz="1600" b="1">
                <a:solidFill>
                  <a:schemeClr val="bg1"/>
                </a:solidFill>
              </a:rPr>
              <a:t>Here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3A6FAA-BF2F-42B3-B984-166571B7708D}"/>
              </a:ext>
            </a:extLst>
          </p:cNvPr>
          <p:cNvCxnSpPr/>
          <p:nvPr/>
        </p:nvCxnSpPr>
        <p:spPr>
          <a:xfrm>
            <a:off x="609441" y="4551049"/>
            <a:ext cx="109699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0B6FD0F-D140-4629-AA48-AA3DD10E2FF8}"/>
              </a:ext>
            </a:extLst>
          </p:cNvPr>
          <p:cNvSpPr txBox="1"/>
          <p:nvPr/>
        </p:nvSpPr>
        <p:spPr>
          <a:xfrm>
            <a:off x="2744870" y="3078062"/>
            <a:ext cx="1767708" cy="13863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40A633-0E78-4862-AA9E-238DB0EFB2FF}"/>
              </a:ext>
            </a:extLst>
          </p:cNvPr>
          <p:cNvSpPr txBox="1"/>
          <p:nvPr/>
        </p:nvSpPr>
        <p:spPr>
          <a:xfrm>
            <a:off x="5002786" y="3088449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D29E9-5099-4E0B-9DBB-EB312CE0D954}"/>
              </a:ext>
            </a:extLst>
          </p:cNvPr>
          <p:cNvSpPr txBox="1"/>
          <p:nvPr/>
        </p:nvSpPr>
        <p:spPr>
          <a:xfrm>
            <a:off x="7283740" y="3088449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4B8BAB-A647-4553-8066-160391C9A1F9}"/>
              </a:ext>
            </a:extLst>
          </p:cNvPr>
          <p:cNvSpPr txBox="1"/>
          <p:nvPr/>
        </p:nvSpPr>
        <p:spPr>
          <a:xfrm>
            <a:off x="9550872" y="3088449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EBB199-5210-4578-9132-D7AB88892FDD}"/>
              </a:ext>
            </a:extLst>
          </p:cNvPr>
          <p:cNvSpPr txBox="1"/>
          <p:nvPr/>
        </p:nvSpPr>
        <p:spPr>
          <a:xfrm>
            <a:off x="2744870" y="4720687"/>
            <a:ext cx="1767708" cy="13863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260976-84C6-41FC-B438-E546C4A0D6F8}"/>
              </a:ext>
            </a:extLst>
          </p:cNvPr>
          <p:cNvSpPr txBox="1"/>
          <p:nvPr/>
        </p:nvSpPr>
        <p:spPr>
          <a:xfrm>
            <a:off x="5002786" y="4731074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68C24F-B401-448D-A18F-E958F251CFBB}"/>
              </a:ext>
            </a:extLst>
          </p:cNvPr>
          <p:cNvSpPr txBox="1"/>
          <p:nvPr/>
        </p:nvSpPr>
        <p:spPr>
          <a:xfrm>
            <a:off x="7283740" y="4731074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AA749A-09E5-4F87-9099-13348FDC2954}"/>
              </a:ext>
            </a:extLst>
          </p:cNvPr>
          <p:cNvSpPr txBox="1"/>
          <p:nvPr/>
        </p:nvSpPr>
        <p:spPr>
          <a:xfrm>
            <a:off x="9550872" y="4731074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C2012B-C8ED-41D3-9069-8B2F4EA5F4C2}"/>
              </a:ext>
            </a:extLst>
          </p:cNvPr>
          <p:cNvSpPr txBox="1"/>
          <p:nvPr/>
        </p:nvSpPr>
        <p:spPr>
          <a:xfrm>
            <a:off x="1104738" y="3480097"/>
            <a:ext cx="1317266" cy="5526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EDIT TITLE</a:t>
            </a:r>
          </a:p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3378B3-6E5F-452F-A8C1-530B8D56143B}"/>
              </a:ext>
            </a:extLst>
          </p:cNvPr>
          <p:cNvSpPr txBox="1"/>
          <p:nvPr/>
        </p:nvSpPr>
        <p:spPr>
          <a:xfrm>
            <a:off x="1104738" y="5173173"/>
            <a:ext cx="1317266" cy="5526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EDIT TITLE</a:t>
            </a:r>
          </a:p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7" name="Graphic 56" descr="Bell with solid fill">
            <a:extLst>
              <a:ext uri="{FF2B5EF4-FFF2-40B4-BE49-F238E27FC236}">
                <a16:creationId xmlns:a16="http://schemas.microsoft.com/office/drawing/2014/main" id="{5CCB1DC3-CEC0-427D-85D9-F056A40BE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4217" y="3525055"/>
            <a:ext cx="469232" cy="469232"/>
          </a:xfrm>
          <a:prstGeom prst="rect">
            <a:avLst/>
          </a:prstGeom>
        </p:spPr>
      </p:pic>
      <p:pic>
        <p:nvPicPr>
          <p:cNvPr id="58" name="Graphic 57" descr="Compass with solid fill">
            <a:extLst>
              <a:ext uri="{FF2B5EF4-FFF2-40B4-BE49-F238E27FC236}">
                <a16:creationId xmlns:a16="http://schemas.microsoft.com/office/drawing/2014/main" id="{39E959A2-3317-4A67-BB71-8C2E53F341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49796" y="5192016"/>
            <a:ext cx="469232" cy="46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4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4-Column Layout Slide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8984F4-8DDF-4CD6-AA20-A5EB8589505B}"/>
              </a:ext>
            </a:extLst>
          </p:cNvPr>
          <p:cNvSpPr>
            <a:spLocks/>
          </p:cNvSpPr>
          <p:nvPr/>
        </p:nvSpPr>
        <p:spPr bwMode="auto">
          <a:xfrm>
            <a:off x="2362722" y="2795017"/>
            <a:ext cx="203280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0AC527-D9D0-43FA-9D0D-69B712249955}"/>
              </a:ext>
            </a:extLst>
          </p:cNvPr>
          <p:cNvSpPr/>
          <p:nvPr/>
        </p:nvSpPr>
        <p:spPr>
          <a:xfrm>
            <a:off x="2500779" y="1196752"/>
            <a:ext cx="2438515" cy="5153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D368521-3691-424B-8C70-2E55CF6B2C5F}"/>
              </a:ext>
            </a:extLst>
          </p:cNvPr>
          <p:cNvSpPr>
            <a:spLocks/>
          </p:cNvSpPr>
          <p:nvPr/>
        </p:nvSpPr>
        <p:spPr bwMode="auto">
          <a:xfrm>
            <a:off x="2359362" y="1582663"/>
            <a:ext cx="2603995" cy="1360044"/>
          </a:xfrm>
          <a:custGeom>
            <a:avLst/>
            <a:gdLst>
              <a:gd name="T0" fmla="*/ 2 w 858"/>
              <a:gd name="T1" fmla="*/ 102 h 463"/>
              <a:gd name="T2" fmla="*/ 41 w 858"/>
              <a:gd name="T3" fmla="*/ 74 h 463"/>
              <a:gd name="T4" fmla="*/ 858 w 858"/>
              <a:gd name="T5" fmla="*/ 0 h 463"/>
              <a:gd name="T6" fmla="*/ 858 w 858"/>
              <a:gd name="T7" fmla="*/ 361 h 463"/>
              <a:gd name="T8" fmla="*/ 47 w 858"/>
              <a:gd name="T9" fmla="*/ 438 h 463"/>
              <a:gd name="T10" fmla="*/ 2 w 858"/>
              <a:gd name="T11" fmla="*/ 463 h 463"/>
              <a:gd name="T12" fmla="*/ 2 w 858"/>
              <a:gd name="T13" fmla="*/ 10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8" h="463">
                <a:moveTo>
                  <a:pt x="2" y="102"/>
                </a:moveTo>
                <a:cubicBezTo>
                  <a:pt x="2" y="102"/>
                  <a:pt x="0" y="76"/>
                  <a:pt x="41" y="74"/>
                </a:cubicBezTo>
                <a:cubicBezTo>
                  <a:pt x="858" y="0"/>
                  <a:pt x="858" y="0"/>
                  <a:pt x="858" y="0"/>
                </a:cubicBezTo>
                <a:cubicBezTo>
                  <a:pt x="858" y="361"/>
                  <a:pt x="858" y="361"/>
                  <a:pt x="858" y="361"/>
                </a:cubicBezTo>
                <a:cubicBezTo>
                  <a:pt x="47" y="438"/>
                  <a:pt x="47" y="438"/>
                  <a:pt x="47" y="438"/>
                </a:cubicBezTo>
                <a:cubicBezTo>
                  <a:pt x="47" y="438"/>
                  <a:pt x="2" y="441"/>
                  <a:pt x="2" y="463"/>
                </a:cubicBezTo>
                <a:lnTo>
                  <a:pt x="2" y="1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4F3F11-412D-451F-B3D1-FEA3FABA6782}"/>
              </a:ext>
            </a:extLst>
          </p:cNvPr>
          <p:cNvSpPr/>
          <p:nvPr/>
        </p:nvSpPr>
        <p:spPr>
          <a:xfrm rot="5400000">
            <a:off x="2319463" y="3398440"/>
            <a:ext cx="5153167" cy="749792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22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6F96E24-3860-4694-BF6D-273A4D7F1C52}"/>
              </a:ext>
            </a:extLst>
          </p:cNvPr>
          <p:cNvSpPr>
            <a:spLocks/>
          </p:cNvSpPr>
          <p:nvPr/>
        </p:nvSpPr>
        <p:spPr bwMode="auto">
          <a:xfrm>
            <a:off x="4624144" y="2795017"/>
            <a:ext cx="203280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BD8BAB-4B18-4740-99BD-1B177F805778}"/>
              </a:ext>
            </a:extLst>
          </p:cNvPr>
          <p:cNvSpPr/>
          <p:nvPr/>
        </p:nvSpPr>
        <p:spPr>
          <a:xfrm>
            <a:off x="4770431" y="1196752"/>
            <a:ext cx="2438515" cy="5153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26189B04-7420-43C2-8F22-EED29982F421}"/>
              </a:ext>
            </a:extLst>
          </p:cNvPr>
          <p:cNvSpPr>
            <a:spLocks/>
          </p:cNvSpPr>
          <p:nvPr/>
        </p:nvSpPr>
        <p:spPr bwMode="auto">
          <a:xfrm>
            <a:off x="4620784" y="1582663"/>
            <a:ext cx="2603995" cy="1360044"/>
          </a:xfrm>
          <a:custGeom>
            <a:avLst/>
            <a:gdLst>
              <a:gd name="T0" fmla="*/ 2 w 858"/>
              <a:gd name="T1" fmla="*/ 102 h 463"/>
              <a:gd name="T2" fmla="*/ 41 w 858"/>
              <a:gd name="T3" fmla="*/ 74 h 463"/>
              <a:gd name="T4" fmla="*/ 858 w 858"/>
              <a:gd name="T5" fmla="*/ 0 h 463"/>
              <a:gd name="T6" fmla="*/ 858 w 858"/>
              <a:gd name="T7" fmla="*/ 361 h 463"/>
              <a:gd name="T8" fmla="*/ 47 w 858"/>
              <a:gd name="T9" fmla="*/ 438 h 463"/>
              <a:gd name="T10" fmla="*/ 2 w 858"/>
              <a:gd name="T11" fmla="*/ 463 h 463"/>
              <a:gd name="T12" fmla="*/ 2 w 858"/>
              <a:gd name="T13" fmla="*/ 10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8" h="463">
                <a:moveTo>
                  <a:pt x="2" y="102"/>
                </a:moveTo>
                <a:cubicBezTo>
                  <a:pt x="2" y="102"/>
                  <a:pt x="0" y="76"/>
                  <a:pt x="41" y="74"/>
                </a:cubicBezTo>
                <a:cubicBezTo>
                  <a:pt x="858" y="0"/>
                  <a:pt x="858" y="0"/>
                  <a:pt x="858" y="0"/>
                </a:cubicBezTo>
                <a:cubicBezTo>
                  <a:pt x="858" y="361"/>
                  <a:pt x="858" y="361"/>
                  <a:pt x="858" y="361"/>
                </a:cubicBezTo>
                <a:cubicBezTo>
                  <a:pt x="47" y="438"/>
                  <a:pt x="47" y="438"/>
                  <a:pt x="47" y="438"/>
                </a:cubicBezTo>
                <a:cubicBezTo>
                  <a:pt x="47" y="438"/>
                  <a:pt x="2" y="441"/>
                  <a:pt x="2" y="463"/>
                </a:cubicBezTo>
                <a:lnTo>
                  <a:pt x="2" y="1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0FC40A-C390-4EEA-BBE8-FAA204E56AEA}"/>
              </a:ext>
            </a:extLst>
          </p:cNvPr>
          <p:cNvSpPr/>
          <p:nvPr/>
        </p:nvSpPr>
        <p:spPr>
          <a:xfrm rot="5400000">
            <a:off x="4547304" y="3421442"/>
            <a:ext cx="5153167" cy="70378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22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7CD2670-968B-4E0F-A713-4F48558C9D9B}"/>
              </a:ext>
            </a:extLst>
          </p:cNvPr>
          <p:cNvSpPr>
            <a:spLocks/>
          </p:cNvSpPr>
          <p:nvPr/>
        </p:nvSpPr>
        <p:spPr bwMode="auto">
          <a:xfrm>
            <a:off x="6906601" y="2795017"/>
            <a:ext cx="203280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0E43C-D379-454C-9D0E-8AD43F70921D}"/>
              </a:ext>
            </a:extLst>
          </p:cNvPr>
          <p:cNvSpPr/>
          <p:nvPr/>
        </p:nvSpPr>
        <p:spPr>
          <a:xfrm>
            <a:off x="7040082" y="1196752"/>
            <a:ext cx="2438515" cy="5153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0321A25-E67A-4033-A7FD-918B3448C13C}"/>
              </a:ext>
            </a:extLst>
          </p:cNvPr>
          <p:cNvSpPr>
            <a:spLocks/>
          </p:cNvSpPr>
          <p:nvPr/>
        </p:nvSpPr>
        <p:spPr bwMode="auto">
          <a:xfrm>
            <a:off x="6903241" y="1582663"/>
            <a:ext cx="2603995" cy="1360044"/>
          </a:xfrm>
          <a:custGeom>
            <a:avLst/>
            <a:gdLst>
              <a:gd name="T0" fmla="*/ 2 w 858"/>
              <a:gd name="T1" fmla="*/ 102 h 463"/>
              <a:gd name="T2" fmla="*/ 41 w 858"/>
              <a:gd name="T3" fmla="*/ 74 h 463"/>
              <a:gd name="T4" fmla="*/ 858 w 858"/>
              <a:gd name="T5" fmla="*/ 0 h 463"/>
              <a:gd name="T6" fmla="*/ 858 w 858"/>
              <a:gd name="T7" fmla="*/ 361 h 463"/>
              <a:gd name="T8" fmla="*/ 47 w 858"/>
              <a:gd name="T9" fmla="*/ 438 h 463"/>
              <a:gd name="T10" fmla="*/ 2 w 858"/>
              <a:gd name="T11" fmla="*/ 463 h 463"/>
              <a:gd name="T12" fmla="*/ 2 w 858"/>
              <a:gd name="T13" fmla="*/ 10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8" h="463">
                <a:moveTo>
                  <a:pt x="2" y="102"/>
                </a:moveTo>
                <a:cubicBezTo>
                  <a:pt x="2" y="102"/>
                  <a:pt x="0" y="76"/>
                  <a:pt x="41" y="74"/>
                </a:cubicBezTo>
                <a:cubicBezTo>
                  <a:pt x="858" y="0"/>
                  <a:pt x="858" y="0"/>
                  <a:pt x="858" y="0"/>
                </a:cubicBezTo>
                <a:cubicBezTo>
                  <a:pt x="858" y="361"/>
                  <a:pt x="858" y="361"/>
                  <a:pt x="858" y="361"/>
                </a:cubicBezTo>
                <a:cubicBezTo>
                  <a:pt x="47" y="438"/>
                  <a:pt x="47" y="438"/>
                  <a:pt x="47" y="438"/>
                </a:cubicBezTo>
                <a:cubicBezTo>
                  <a:pt x="47" y="438"/>
                  <a:pt x="2" y="441"/>
                  <a:pt x="2" y="463"/>
                </a:cubicBezTo>
                <a:lnTo>
                  <a:pt x="2" y="1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6FAADC-0F29-42BA-BFB1-AE6DB8099873}"/>
              </a:ext>
            </a:extLst>
          </p:cNvPr>
          <p:cNvSpPr/>
          <p:nvPr/>
        </p:nvSpPr>
        <p:spPr>
          <a:xfrm rot="5400000">
            <a:off x="6813387" y="3421443"/>
            <a:ext cx="5153167" cy="70378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22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807278D2-219D-4B3D-8CB7-CB990A24EFD0}"/>
              </a:ext>
            </a:extLst>
          </p:cNvPr>
          <p:cNvSpPr>
            <a:spLocks/>
          </p:cNvSpPr>
          <p:nvPr/>
        </p:nvSpPr>
        <p:spPr bwMode="auto">
          <a:xfrm>
            <a:off x="9168023" y="2795017"/>
            <a:ext cx="203280" cy="227215"/>
          </a:xfrm>
          <a:custGeom>
            <a:avLst/>
            <a:gdLst>
              <a:gd name="T0" fmla="*/ 59 w 67"/>
              <a:gd name="T1" fmla="*/ 74 h 77"/>
              <a:gd name="T2" fmla="*/ 1 w 67"/>
              <a:gd name="T3" fmla="*/ 50 h 77"/>
              <a:gd name="T4" fmla="*/ 15 w 67"/>
              <a:gd name="T5" fmla="*/ 17 h 77"/>
              <a:gd name="T6" fmla="*/ 67 w 67"/>
              <a:gd name="T7" fmla="*/ 8 h 77"/>
              <a:gd name="T8" fmla="*/ 59 w 67"/>
              <a:gd name="T9" fmla="*/ 7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77">
                <a:moveTo>
                  <a:pt x="59" y="74"/>
                </a:moveTo>
                <a:cubicBezTo>
                  <a:pt x="59" y="74"/>
                  <a:pt x="4" y="77"/>
                  <a:pt x="1" y="50"/>
                </a:cubicBezTo>
                <a:cubicBezTo>
                  <a:pt x="1" y="50"/>
                  <a:pt x="0" y="34"/>
                  <a:pt x="15" y="17"/>
                </a:cubicBezTo>
                <a:cubicBezTo>
                  <a:pt x="31" y="0"/>
                  <a:pt x="67" y="8"/>
                  <a:pt x="67" y="8"/>
                </a:cubicBezTo>
                <a:lnTo>
                  <a:pt x="59" y="74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28E2D-9725-4BC0-B506-D7BD91E63189}"/>
              </a:ext>
            </a:extLst>
          </p:cNvPr>
          <p:cNvSpPr/>
          <p:nvPr/>
        </p:nvSpPr>
        <p:spPr>
          <a:xfrm>
            <a:off x="9309733" y="1196752"/>
            <a:ext cx="2269651" cy="5153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49BC56A-F509-4CD7-8BAD-442D9290D3F3}"/>
              </a:ext>
            </a:extLst>
          </p:cNvPr>
          <p:cNvSpPr/>
          <p:nvPr/>
        </p:nvSpPr>
        <p:spPr>
          <a:xfrm>
            <a:off x="9170686" y="1599256"/>
            <a:ext cx="2408698" cy="1343452"/>
          </a:xfrm>
          <a:custGeom>
            <a:avLst/>
            <a:gdLst>
              <a:gd name="connsiteX0" fmla="*/ 2276081 w 2276081"/>
              <a:gd name="connsiteY0" fmla="*/ 0 h 1314095"/>
              <a:gd name="connsiteX1" fmla="*/ 2276081 w 2276081"/>
              <a:gd name="connsiteY1" fmla="*/ 1038034 h 1314095"/>
              <a:gd name="connsiteX2" fmla="*/ 2243630 w 2276081"/>
              <a:gd name="connsiteY2" fmla="*/ 1041121 h 1314095"/>
              <a:gd name="connsiteX3" fmla="*/ 129098 w 2276081"/>
              <a:gd name="connsiteY3" fmla="*/ 1242263 h 1314095"/>
              <a:gd name="connsiteX4" fmla="*/ 45 w 2276081"/>
              <a:gd name="connsiteY4" fmla="*/ 1314095 h 1314095"/>
              <a:gd name="connsiteX5" fmla="*/ 45 w 2276081"/>
              <a:gd name="connsiteY5" fmla="*/ 276844 h 1314095"/>
              <a:gd name="connsiteX6" fmla="*/ 111891 w 2276081"/>
              <a:gd name="connsiteY6" fmla="*/ 196392 h 1314095"/>
              <a:gd name="connsiteX7" fmla="*/ 2258727 w 2276081"/>
              <a:gd name="connsiteY7" fmla="*/ 1575 h 1314095"/>
              <a:gd name="connsiteX8" fmla="*/ 2276081 w 2276081"/>
              <a:gd name="connsiteY8" fmla="*/ 0 h 131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6081" h="1314095">
                <a:moveTo>
                  <a:pt x="2276081" y="0"/>
                </a:moveTo>
                <a:lnTo>
                  <a:pt x="2276081" y="1038034"/>
                </a:lnTo>
                <a:lnTo>
                  <a:pt x="2243630" y="1041121"/>
                </a:lnTo>
                <a:cubicBezTo>
                  <a:pt x="129098" y="1242263"/>
                  <a:pt x="129098" y="1242263"/>
                  <a:pt x="129098" y="1242263"/>
                </a:cubicBezTo>
                <a:cubicBezTo>
                  <a:pt x="129098" y="1242263"/>
                  <a:pt x="45" y="1250883"/>
                  <a:pt x="45" y="1314095"/>
                </a:cubicBezTo>
                <a:lnTo>
                  <a:pt x="45" y="276844"/>
                </a:lnTo>
                <a:cubicBezTo>
                  <a:pt x="45" y="276844"/>
                  <a:pt x="-5691" y="202139"/>
                  <a:pt x="111891" y="196392"/>
                </a:cubicBezTo>
                <a:cubicBezTo>
                  <a:pt x="1429853" y="76792"/>
                  <a:pt x="2006461" y="24467"/>
                  <a:pt x="2258727" y="1575"/>
                </a:cubicBezTo>
                <a:lnTo>
                  <a:pt x="227608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C3A279-A0A6-4735-91D8-6BF473C856DE}"/>
              </a:ext>
            </a:extLst>
          </p:cNvPr>
          <p:cNvSpPr txBox="1"/>
          <p:nvPr/>
        </p:nvSpPr>
        <p:spPr>
          <a:xfrm>
            <a:off x="2617489" y="1845436"/>
            <a:ext cx="498743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EB3CD-7C56-4B80-A8A2-0AF39EAC64F6}"/>
              </a:ext>
            </a:extLst>
          </p:cNvPr>
          <p:cNvSpPr txBox="1"/>
          <p:nvPr/>
        </p:nvSpPr>
        <p:spPr>
          <a:xfrm>
            <a:off x="4859072" y="1845436"/>
            <a:ext cx="498743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CFF837-704A-44D7-A3CF-3D2AB167C16C}"/>
              </a:ext>
            </a:extLst>
          </p:cNvPr>
          <p:cNvSpPr txBox="1"/>
          <p:nvPr/>
        </p:nvSpPr>
        <p:spPr>
          <a:xfrm>
            <a:off x="7137404" y="1845436"/>
            <a:ext cx="498743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32394E-B0A2-4D0B-AD5A-1D4364C490FA}"/>
              </a:ext>
            </a:extLst>
          </p:cNvPr>
          <p:cNvSpPr txBox="1"/>
          <p:nvPr/>
        </p:nvSpPr>
        <p:spPr>
          <a:xfrm>
            <a:off x="9403485" y="1845436"/>
            <a:ext cx="498743" cy="5034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54BF67-7F47-455C-B061-D5CB7186C57B}"/>
              </a:ext>
            </a:extLst>
          </p:cNvPr>
          <p:cNvSpPr txBox="1"/>
          <p:nvPr/>
        </p:nvSpPr>
        <p:spPr>
          <a:xfrm>
            <a:off x="3242852" y="1867186"/>
            <a:ext cx="1201822" cy="88499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Edit Title</a:t>
            </a:r>
          </a:p>
          <a:p>
            <a:r>
              <a:rPr lang="en-US" sz="1600" b="1">
                <a:solidFill>
                  <a:schemeClr val="bg1"/>
                </a:solidFill>
              </a:rPr>
              <a:t>Here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9AFF11-D442-49D1-81A3-B0FB32249D2D}"/>
              </a:ext>
            </a:extLst>
          </p:cNvPr>
          <p:cNvSpPr txBox="1"/>
          <p:nvPr/>
        </p:nvSpPr>
        <p:spPr>
          <a:xfrm>
            <a:off x="5490373" y="1867186"/>
            <a:ext cx="1201822" cy="88499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Edit Title</a:t>
            </a:r>
          </a:p>
          <a:p>
            <a:r>
              <a:rPr lang="en-US" sz="1600" b="1">
                <a:solidFill>
                  <a:schemeClr val="bg1"/>
                </a:solidFill>
              </a:rPr>
              <a:t>Here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36CDFD-65C8-4F70-8D02-0FAF44E268D8}"/>
              </a:ext>
            </a:extLst>
          </p:cNvPr>
          <p:cNvSpPr txBox="1"/>
          <p:nvPr/>
        </p:nvSpPr>
        <p:spPr>
          <a:xfrm>
            <a:off x="7770101" y="1867186"/>
            <a:ext cx="1201822" cy="88499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Edit Title</a:t>
            </a:r>
          </a:p>
          <a:p>
            <a:r>
              <a:rPr lang="en-US" sz="1600" b="1">
                <a:solidFill>
                  <a:schemeClr val="bg1"/>
                </a:solidFill>
              </a:rPr>
              <a:t>Here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9E7D2F-B835-4D02-8F3C-1EFE762A5329}"/>
              </a:ext>
            </a:extLst>
          </p:cNvPr>
          <p:cNvSpPr txBox="1"/>
          <p:nvPr/>
        </p:nvSpPr>
        <p:spPr>
          <a:xfrm>
            <a:off x="10038368" y="1867186"/>
            <a:ext cx="1201822" cy="88499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Edit Title</a:t>
            </a:r>
          </a:p>
          <a:p>
            <a:r>
              <a:rPr lang="en-US" sz="1600" b="1">
                <a:solidFill>
                  <a:schemeClr val="bg1"/>
                </a:solidFill>
              </a:rPr>
              <a:t>Here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3A6FAA-BF2F-42B3-B984-166571B7708D}"/>
              </a:ext>
            </a:extLst>
          </p:cNvPr>
          <p:cNvCxnSpPr/>
          <p:nvPr/>
        </p:nvCxnSpPr>
        <p:spPr>
          <a:xfrm>
            <a:off x="609441" y="4551049"/>
            <a:ext cx="109699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0B6FD0F-D140-4629-AA48-AA3DD10E2FF8}"/>
              </a:ext>
            </a:extLst>
          </p:cNvPr>
          <p:cNvSpPr txBox="1"/>
          <p:nvPr/>
        </p:nvSpPr>
        <p:spPr>
          <a:xfrm>
            <a:off x="2744870" y="3078062"/>
            <a:ext cx="1767708" cy="13863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40A633-0E78-4862-AA9E-238DB0EFB2FF}"/>
              </a:ext>
            </a:extLst>
          </p:cNvPr>
          <p:cNvSpPr txBox="1"/>
          <p:nvPr/>
        </p:nvSpPr>
        <p:spPr>
          <a:xfrm>
            <a:off x="5002786" y="3088449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D29E9-5099-4E0B-9DBB-EB312CE0D954}"/>
              </a:ext>
            </a:extLst>
          </p:cNvPr>
          <p:cNvSpPr txBox="1"/>
          <p:nvPr/>
        </p:nvSpPr>
        <p:spPr>
          <a:xfrm>
            <a:off x="7283740" y="3088449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4B8BAB-A647-4553-8066-160391C9A1F9}"/>
              </a:ext>
            </a:extLst>
          </p:cNvPr>
          <p:cNvSpPr txBox="1"/>
          <p:nvPr/>
        </p:nvSpPr>
        <p:spPr>
          <a:xfrm>
            <a:off x="9550872" y="3088449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EBB199-5210-4578-9132-D7AB88892FDD}"/>
              </a:ext>
            </a:extLst>
          </p:cNvPr>
          <p:cNvSpPr txBox="1"/>
          <p:nvPr/>
        </p:nvSpPr>
        <p:spPr>
          <a:xfrm>
            <a:off x="2744870" y="4720687"/>
            <a:ext cx="1767708" cy="13863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260976-84C6-41FC-B438-E546C4A0D6F8}"/>
              </a:ext>
            </a:extLst>
          </p:cNvPr>
          <p:cNvSpPr txBox="1"/>
          <p:nvPr/>
        </p:nvSpPr>
        <p:spPr>
          <a:xfrm>
            <a:off x="5002786" y="4731074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68C24F-B401-448D-A18F-E958F251CFBB}"/>
              </a:ext>
            </a:extLst>
          </p:cNvPr>
          <p:cNvSpPr txBox="1"/>
          <p:nvPr/>
        </p:nvSpPr>
        <p:spPr>
          <a:xfrm>
            <a:off x="7283740" y="4731074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AA749A-09E5-4F87-9099-13348FDC2954}"/>
              </a:ext>
            </a:extLst>
          </p:cNvPr>
          <p:cNvSpPr txBox="1"/>
          <p:nvPr/>
        </p:nvSpPr>
        <p:spPr>
          <a:xfrm>
            <a:off x="9550872" y="4731074"/>
            <a:ext cx="1767708" cy="1365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This text is editable. You can edit this text. Edit text here.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23C35E-7C27-46C5-8939-74D2F0284B57}"/>
              </a:ext>
            </a:extLst>
          </p:cNvPr>
          <p:cNvSpPr txBox="1"/>
          <p:nvPr/>
        </p:nvSpPr>
        <p:spPr>
          <a:xfrm>
            <a:off x="1104738" y="3480097"/>
            <a:ext cx="1317266" cy="5526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EDIT TITLE</a:t>
            </a:r>
          </a:p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72B4D2-454F-4EE8-9B1B-89E64B474D49}"/>
              </a:ext>
            </a:extLst>
          </p:cNvPr>
          <p:cNvSpPr txBox="1"/>
          <p:nvPr/>
        </p:nvSpPr>
        <p:spPr>
          <a:xfrm>
            <a:off x="1104738" y="5173173"/>
            <a:ext cx="1317266" cy="5526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EDIT TITLE</a:t>
            </a:r>
          </a:p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7" name="Graphic 56" descr="Bell with solid fill">
            <a:extLst>
              <a:ext uri="{FF2B5EF4-FFF2-40B4-BE49-F238E27FC236}">
                <a16:creationId xmlns:a16="http://schemas.microsoft.com/office/drawing/2014/main" id="{D39BB37C-B303-4DF9-B46C-8352BA9391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4217" y="3525055"/>
            <a:ext cx="469232" cy="469232"/>
          </a:xfrm>
          <a:prstGeom prst="rect">
            <a:avLst/>
          </a:prstGeom>
        </p:spPr>
      </p:pic>
      <p:pic>
        <p:nvPicPr>
          <p:cNvPr id="58" name="Graphic 57" descr="Compass with solid fill">
            <a:extLst>
              <a:ext uri="{FF2B5EF4-FFF2-40B4-BE49-F238E27FC236}">
                <a16:creationId xmlns:a16="http://schemas.microsoft.com/office/drawing/2014/main" id="{F6887056-5DF8-4243-AE8C-65F457088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49796" y="5192016"/>
            <a:ext cx="469232" cy="46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6350" y="-7324"/>
            <a:ext cx="12172962" cy="6860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3875" y="4649146"/>
            <a:ext cx="2835387" cy="608646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SUBSCRIBE NOW</a:t>
            </a:r>
            <a:endParaRPr kumimoji="0" lang="es-UY" sz="239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1823" y="4034056"/>
            <a:ext cx="1841795" cy="74179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201" y="3362368"/>
            <a:ext cx="41498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5890" y="712617"/>
            <a:ext cx="4317793" cy="3573248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435" y="5340927"/>
            <a:ext cx="2545216" cy="303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2899" y="4849435"/>
            <a:ext cx="471441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Easy to use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Fully customizable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2901" y="4467661"/>
            <a:ext cx="5907571" cy="3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" y="6119802"/>
            <a:ext cx="12172962" cy="674869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33" y="1843566"/>
            <a:ext cx="5582417" cy="13667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28" y="765479"/>
            <a:ext cx="2787486" cy="5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407" y="2006025"/>
            <a:ext cx="3619474" cy="83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4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4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470" y="1374375"/>
            <a:ext cx="502134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9766" y="878139"/>
            <a:ext cx="3940343" cy="230996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60677" y="1146003"/>
            <a:ext cx="3336668" cy="1786579"/>
            <a:chOff x="2359362" y="1196752"/>
            <a:chExt cx="9220022" cy="5153168"/>
          </a:xfrm>
        </p:grpSpPr>
        <p:sp>
          <p:nvSpPr>
            <p:cNvPr id="554" name="Freeform 5">
              <a:extLst>
                <a:ext uri="{FF2B5EF4-FFF2-40B4-BE49-F238E27FC236}">
                  <a16:creationId xmlns:a16="http://schemas.microsoft.com/office/drawing/2014/main" id="{A78984F4-8DDF-4CD6-AA20-A5EB85895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722" y="2795017"/>
              <a:ext cx="203280" cy="227215"/>
            </a:xfrm>
            <a:custGeom>
              <a:avLst/>
              <a:gdLst>
                <a:gd name="T0" fmla="*/ 59 w 67"/>
                <a:gd name="T1" fmla="*/ 74 h 77"/>
                <a:gd name="T2" fmla="*/ 1 w 67"/>
                <a:gd name="T3" fmla="*/ 50 h 77"/>
                <a:gd name="T4" fmla="*/ 15 w 67"/>
                <a:gd name="T5" fmla="*/ 17 h 77"/>
                <a:gd name="T6" fmla="*/ 67 w 67"/>
                <a:gd name="T7" fmla="*/ 8 h 77"/>
                <a:gd name="T8" fmla="*/ 59 w 67"/>
                <a:gd name="T9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77">
                  <a:moveTo>
                    <a:pt x="59" y="74"/>
                  </a:moveTo>
                  <a:cubicBezTo>
                    <a:pt x="59" y="74"/>
                    <a:pt x="4" y="77"/>
                    <a:pt x="1" y="50"/>
                  </a:cubicBezTo>
                  <a:cubicBezTo>
                    <a:pt x="1" y="50"/>
                    <a:pt x="0" y="34"/>
                    <a:pt x="15" y="17"/>
                  </a:cubicBezTo>
                  <a:cubicBezTo>
                    <a:pt x="31" y="0"/>
                    <a:pt x="67" y="8"/>
                    <a:pt x="67" y="8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4381F0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5A0AC527-D9D0-43FA-9D0D-69B712249955}"/>
                </a:ext>
              </a:extLst>
            </p:cNvPr>
            <p:cNvSpPr/>
            <p:nvPr/>
          </p:nvSpPr>
          <p:spPr>
            <a:xfrm>
              <a:off x="2500779" y="1196752"/>
              <a:ext cx="2438515" cy="5153165"/>
            </a:xfrm>
            <a:prstGeom prst="rect">
              <a:avLst/>
            </a:prstGeom>
            <a:solidFill>
              <a:srgbClr val="4381F0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6" name="Freeform 6">
              <a:extLst>
                <a:ext uri="{FF2B5EF4-FFF2-40B4-BE49-F238E27FC236}">
                  <a16:creationId xmlns:a16="http://schemas.microsoft.com/office/drawing/2014/main" id="{DD368521-3691-424B-8C70-2E55CF6B2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362" y="1582663"/>
              <a:ext cx="2603995" cy="1360044"/>
            </a:xfrm>
            <a:custGeom>
              <a:avLst/>
              <a:gdLst>
                <a:gd name="T0" fmla="*/ 2 w 858"/>
                <a:gd name="T1" fmla="*/ 102 h 463"/>
                <a:gd name="T2" fmla="*/ 41 w 858"/>
                <a:gd name="T3" fmla="*/ 74 h 463"/>
                <a:gd name="T4" fmla="*/ 858 w 858"/>
                <a:gd name="T5" fmla="*/ 0 h 463"/>
                <a:gd name="T6" fmla="*/ 858 w 858"/>
                <a:gd name="T7" fmla="*/ 361 h 463"/>
                <a:gd name="T8" fmla="*/ 47 w 858"/>
                <a:gd name="T9" fmla="*/ 438 h 463"/>
                <a:gd name="T10" fmla="*/ 2 w 858"/>
                <a:gd name="T11" fmla="*/ 463 h 463"/>
                <a:gd name="T12" fmla="*/ 2 w 858"/>
                <a:gd name="T13" fmla="*/ 102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8" h="463">
                  <a:moveTo>
                    <a:pt x="2" y="102"/>
                  </a:moveTo>
                  <a:cubicBezTo>
                    <a:pt x="2" y="102"/>
                    <a:pt x="0" y="76"/>
                    <a:pt x="41" y="74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858" y="361"/>
                    <a:pt x="858" y="361"/>
                    <a:pt x="858" y="361"/>
                  </a:cubicBezTo>
                  <a:cubicBezTo>
                    <a:pt x="47" y="438"/>
                    <a:pt x="47" y="438"/>
                    <a:pt x="47" y="438"/>
                  </a:cubicBezTo>
                  <a:cubicBezTo>
                    <a:pt x="47" y="438"/>
                    <a:pt x="2" y="441"/>
                    <a:pt x="2" y="463"/>
                  </a:cubicBezTo>
                  <a:lnTo>
                    <a:pt x="2" y="102"/>
                  </a:lnTo>
                  <a:close/>
                </a:path>
              </a:pathLst>
            </a:custGeom>
            <a:solidFill>
              <a:srgbClr val="4381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704F3F11-412D-451F-B3D1-FEA3FABA6782}"/>
                </a:ext>
              </a:extLst>
            </p:cNvPr>
            <p:cNvSpPr/>
            <p:nvPr/>
          </p:nvSpPr>
          <p:spPr>
            <a:xfrm rot="5400000">
              <a:off x="2319463" y="3398440"/>
              <a:ext cx="5153167" cy="749792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alpha val="22000"/>
                  </a:sysClr>
                </a:gs>
                <a:gs pos="100000">
                  <a:sysClr val="windowText" lastClr="000000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58" name="Freeform 5">
              <a:extLst>
                <a:ext uri="{FF2B5EF4-FFF2-40B4-BE49-F238E27FC236}">
                  <a16:creationId xmlns:a16="http://schemas.microsoft.com/office/drawing/2014/main" id="{56F96E24-3860-4694-BF6D-273A4D7F1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144" y="2795017"/>
              <a:ext cx="203280" cy="227215"/>
            </a:xfrm>
            <a:custGeom>
              <a:avLst/>
              <a:gdLst>
                <a:gd name="T0" fmla="*/ 59 w 67"/>
                <a:gd name="T1" fmla="*/ 74 h 77"/>
                <a:gd name="T2" fmla="*/ 1 w 67"/>
                <a:gd name="T3" fmla="*/ 50 h 77"/>
                <a:gd name="T4" fmla="*/ 15 w 67"/>
                <a:gd name="T5" fmla="*/ 17 h 77"/>
                <a:gd name="T6" fmla="*/ 67 w 67"/>
                <a:gd name="T7" fmla="*/ 8 h 77"/>
                <a:gd name="T8" fmla="*/ 59 w 67"/>
                <a:gd name="T9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77">
                  <a:moveTo>
                    <a:pt x="59" y="74"/>
                  </a:moveTo>
                  <a:cubicBezTo>
                    <a:pt x="59" y="74"/>
                    <a:pt x="4" y="77"/>
                    <a:pt x="1" y="50"/>
                  </a:cubicBezTo>
                  <a:cubicBezTo>
                    <a:pt x="1" y="50"/>
                    <a:pt x="0" y="34"/>
                    <a:pt x="15" y="17"/>
                  </a:cubicBezTo>
                  <a:cubicBezTo>
                    <a:pt x="31" y="0"/>
                    <a:pt x="67" y="8"/>
                    <a:pt x="67" y="8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2FC6F5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CBBD8BAB-4B18-4740-99BD-1B177F805778}"/>
                </a:ext>
              </a:extLst>
            </p:cNvPr>
            <p:cNvSpPr/>
            <p:nvPr/>
          </p:nvSpPr>
          <p:spPr>
            <a:xfrm>
              <a:off x="4770431" y="1196752"/>
              <a:ext cx="2438515" cy="5153165"/>
            </a:xfrm>
            <a:prstGeom prst="rect">
              <a:avLst/>
            </a:prstGeom>
            <a:solidFill>
              <a:srgbClr val="2FC6F5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0" name="Freeform 6">
              <a:extLst>
                <a:ext uri="{FF2B5EF4-FFF2-40B4-BE49-F238E27FC236}">
                  <a16:creationId xmlns:a16="http://schemas.microsoft.com/office/drawing/2014/main" id="{26189B04-7420-43C2-8F22-EED29982F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0784" y="1582663"/>
              <a:ext cx="2603995" cy="1360044"/>
            </a:xfrm>
            <a:custGeom>
              <a:avLst/>
              <a:gdLst>
                <a:gd name="T0" fmla="*/ 2 w 858"/>
                <a:gd name="T1" fmla="*/ 102 h 463"/>
                <a:gd name="T2" fmla="*/ 41 w 858"/>
                <a:gd name="T3" fmla="*/ 74 h 463"/>
                <a:gd name="T4" fmla="*/ 858 w 858"/>
                <a:gd name="T5" fmla="*/ 0 h 463"/>
                <a:gd name="T6" fmla="*/ 858 w 858"/>
                <a:gd name="T7" fmla="*/ 361 h 463"/>
                <a:gd name="T8" fmla="*/ 47 w 858"/>
                <a:gd name="T9" fmla="*/ 438 h 463"/>
                <a:gd name="T10" fmla="*/ 2 w 858"/>
                <a:gd name="T11" fmla="*/ 463 h 463"/>
                <a:gd name="T12" fmla="*/ 2 w 858"/>
                <a:gd name="T13" fmla="*/ 102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8" h="463">
                  <a:moveTo>
                    <a:pt x="2" y="102"/>
                  </a:moveTo>
                  <a:cubicBezTo>
                    <a:pt x="2" y="102"/>
                    <a:pt x="0" y="76"/>
                    <a:pt x="41" y="74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858" y="361"/>
                    <a:pt x="858" y="361"/>
                    <a:pt x="858" y="361"/>
                  </a:cubicBezTo>
                  <a:cubicBezTo>
                    <a:pt x="47" y="438"/>
                    <a:pt x="47" y="438"/>
                    <a:pt x="47" y="438"/>
                  </a:cubicBezTo>
                  <a:cubicBezTo>
                    <a:pt x="47" y="438"/>
                    <a:pt x="2" y="441"/>
                    <a:pt x="2" y="463"/>
                  </a:cubicBezTo>
                  <a:lnTo>
                    <a:pt x="2" y="102"/>
                  </a:lnTo>
                  <a:close/>
                </a:path>
              </a:pathLst>
            </a:custGeom>
            <a:solidFill>
              <a:srgbClr val="2FC6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1F0FC40A-C390-4EEA-BBE8-FAA204E56AEA}"/>
                </a:ext>
              </a:extLst>
            </p:cNvPr>
            <p:cNvSpPr/>
            <p:nvPr/>
          </p:nvSpPr>
          <p:spPr>
            <a:xfrm rot="5400000">
              <a:off x="4547304" y="3421442"/>
              <a:ext cx="5153167" cy="703788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alpha val="22000"/>
                  </a:sysClr>
                </a:gs>
                <a:gs pos="100000">
                  <a:sysClr val="windowText" lastClr="000000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62" name="Freeform 5">
              <a:extLst>
                <a:ext uri="{FF2B5EF4-FFF2-40B4-BE49-F238E27FC236}">
                  <a16:creationId xmlns:a16="http://schemas.microsoft.com/office/drawing/2014/main" id="{B7CD2670-968B-4E0F-A713-4F48558C9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6601" y="2795017"/>
              <a:ext cx="203280" cy="227215"/>
            </a:xfrm>
            <a:custGeom>
              <a:avLst/>
              <a:gdLst>
                <a:gd name="T0" fmla="*/ 59 w 67"/>
                <a:gd name="T1" fmla="*/ 74 h 77"/>
                <a:gd name="T2" fmla="*/ 1 w 67"/>
                <a:gd name="T3" fmla="*/ 50 h 77"/>
                <a:gd name="T4" fmla="*/ 15 w 67"/>
                <a:gd name="T5" fmla="*/ 17 h 77"/>
                <a:gd name="T6" fmla="*/ 67 w 67"/>
                <a:gd name="T7" fmla="*/ 8 h 77"/>
                <a:gd name="T8" fmla="*/ 59 w 67"/>
                <a:gd name="T9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77">
                  <a:moveTo>
                    <a:pt x="59" y="74"/>
                  </a:moveTo>
                  <a:cubicBezTo>
                    <a:pt x="59" y="74"/>
                    <a:pt x="4" y="77"/>
                    <a:pt x="1" y="50"/>
                  </a:cubicBezTo>
                  <a:cubicBezTo>
                    <a:pt x="1" y="50"/>
                    <a:pt x="0" y="34"/>
                    <a:pt x="15" y="17"/>
                  </a:cubicBezTo>
                  <a:cubicBezTo>
                    <a:pt x="31" y="0"/>
                    <a:pt x="67" y="8"/>
                    <a:pt x="67" y="8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FCA044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5DF0E43C-D379-454C-9D0E-8AD43F70921D}"/>
                </a:ext>
              </a:extLst>
            </p:cNvPr>
            <p:cNvSpPr/>
            <p:nvPr/>
          </p:nvSpPr>
          <p:spPr>
            <a:xfrm>
              <a:off x="7040082" y="1196752"/>
              <a:ext cx="2438515" cy="5153165"/>
            </a:xfrm>
            <a:prstGeom prst="rect">
              <a:avLst/>
            </a:prstGeom>
            <a:solidFill>
              <a:srgbClr val="FCA044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4" name="Freeform 6">
              <a:extLst>
                <a:ext uri="{FF2B5EF4-FFF2-40B4-BE49-F238E27FC236}">
                  <a16:creationId xmlns:a16="http://schemas.microsoft.com/office/drawing/2014/main" id="{60321A25-E67A-4033-A7FD-918B3448C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3241" y="1582663"/>
              <a:ext cx="2603995" cy="1360044"/>
            </a:xfrm>
            <a:custGeom>
              <a:avLst/>
              <a:gdLst>
                <a:gd name="T0" fmla="*/ 2 w 858"/>
                <a:gd name="T1" fmla="*/ 102 h 463"/>
                <a:gd name="T2" fmla="*/ 41 w 858"/>
                <a:gd name="T3" fmla="*/ 74 h 463"/>
                <a:gd name="T4" fmla="*/ 858 w 858"/>
                <a:gd name="T5" fmla="*/ 0 h 463"/>
                <a:gd name="T6" fmla="*/ 858 w 858"/>
                <a:gd name="T7" fmla="*/ 361 h 463"/>
                <a:gd name="T8" fmla="*/ 47 w 858"/>
                <a:gd name="T9" fmla="*/ 438 h 463"/>
                <a:gd name="T10" fmla="*/ 2 w 858"/>
                <a:gd name="T11" fmla="*/ 463 h 463"/>
                <a:gd name="T12" fmla="*/ 2 w 858"/>
                <a:gd name="T13" fmla="*/ 102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8" h="463">
                  <a:moveTo>
                    <a:pt x="2" y="102"/>
                  </a:moveTo>
                  <a:cubicBezTo>
                    <a:pt x="2" y="102"/>
                    <a:pt x="0" y="76"/>
                    <a:pt x="41" y="74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858" y="361"/>
                    <a:pt x="858" y="361"/>
                    <a:pt x="858" y="361"/>
                  </a:cubicBezTo>
                  <a:cubicBezTo>
                    <a:pt x="47" y="438"/>
                    <a:pt x="47" y="438"/>
                    <a:pt x="47" y="438"/>
                  </a:cubicBezTo>
                  <a:cubicBezTo>
                    <a:pt x="47" y="438"/>
                    <a:pt x="2" y="441"/>
                    <a:pt x="2" y="463"/>
                  </a:cubicBezTo>
                  <a:lnTo>
                    <a:pt x="2" y="102"/>
                  </a:lnTo>
                  <a:close/>
                </a:path>
              </a:pathLst>
            </a:custGeom>
            <a:solidFill>
              <a:srgbClr val="FCA0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946FAADC-0F29-42BA-BFB1-AE6DB8099873}"/>
                </a:ext>
              </a:extLst>
            </p:cNvPr>
            <p:cNvSpPr/>
            <p:nvPr/>
          </p:nvSpPr>
          <p:spPr>
            <a:xfrm rot="5400000">
              <a:off x="6813387" y="3421443"/>
              <a:ext cx="5153167" cy="703788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alpha val="22000"/>
                  </a:sysClr>
                </a:gs>
                <a:gs pos="100000">
                  <a:sysClr val="windowText" lastClr="000000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66" name="Freeform 5">
              <a:extLst>
                <a:ext uri="{FF2B5EF4-FFF2-40B4-BE49-F238E27FC236}">
                  <a16:creationId xmlns:a16="http://schemas.microsoft.com/office/drawing/2014/main" id="{807278D2-219D-4B3D-8CB7-CB990A24E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8023" y="2795017"/>
              <a:ext cx="203280" cy="227215"/>
            </a:xfrm>
            <a:custGeom>
              <a:avLst/>
              <a:gdLst>
                <a:gd name="T0" fmla="*/ 59 w 67"/>
                <a:gd name="T1" fmla="*/ 74 h 77"/>
                <a:gd name="T2" fmla="*/ 1 w 67"/>
                <a:gd name="T3" fmla="*/ 50 h 77"/>
                <a:gd name="T4" fmla="*/ 15 w 67"/>
                <a:gd name="T5" fmla="*/ 17 h 77"/>
                <a:gd name="T6" fmla="*/ 67 w 67"/>
                <a:gd name="T7" fmla="*/ 8 h 77"/>
                <a:gd name="T8" fmla="*/ 59 w 67"/>
                <a:gd name="T9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77">
                  <a:moveTo>
                    <a:pt x="59" y="74"/>
                  </a:moveTo>
                  <a:cubicBezTo>
                    <a:pt x="59" y="74"/>
                    <a:pt x="4" y="77"/>
                    <a:pt x="1" y="50"/>
                  </a:cubicBezTo>
                  <a:cubicBezTo>
                    <a:pt x="1" y="50"/>
                    <a:pt x="0" y="34"/>
                    <a:pt x="15" y="17"/>
                  </a:cubicBezTo>
                  <a:cubicBezTo>
                    <a:pt x="31" y="0"/>
                    <a:pt x="67" y="8"/>
                    <a:pt x="67" y="8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FF4D6F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98728E2D-9725-4BC0-B506-D7BD91E63189}"/>
                </a:ext>
              </a:extLst>
            </p:cNvPr>
            <p:cNvSpPr/>
            <p:nvPr/>
          </p:nvSpPr>
          <p:spPr>
            <a:xfrm>
              <a:off x="9309733" y="1196752"/>
              <a:ext cx="2269651" cy="5153165"/>
            </a:xfrm>
            <a:prstGeom prst="rect">
              <a:avLst/>
            </a:prstGeom>
            <a:solidFill>
              <a:srgbClr val="FF4D6F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8" name="Freeform: Shape 21">
              <a:extLst>
                <a:ext uri="{FF2B5EF4-FFF2-40B4-BE49-F238E27FC236}">
                  <a16:creationId xmlns:a16="http://schemas.microsoft.com/office/drawing/2014/main" id="{A49BC56A-F509-4CD7-8BAD-442D9290D3F3}"/>
                </a:ext>
              </a:extLst>
            </p:cNvPr>
            <p:cNvSpPr/>
            <p:nvPr/>
          </p:nvSpPr>
          <p:spPr>
            <a:xfrm>
              <a:off x="9170686" y="1599256"/>
              <a:ext cx="2408698" cy="1343452"/>
            </a:xfrm>
            <a:custGeom>
              <a:avLst/>
              <a:gdLst>
                <a:gd name="connsiteX0" fmla="*/ 2276081 w 2276081"/>
                <a:gd name="connsiteY0" fmla="*/ 0 h 1314095"/>
                <a:gd name="connsiteX1" fmla="*/ 2276081 w 2276081"/>
                <a:gd name="connsiteY1" fmla="*/ 1038034 h 1314095"/>
                <a:gd name="connsiteX2" fmla="*/ 2243630 w 2276081"/>
                <a:gd name="connsiteY2" fmla="*/ 1041121 h 1314095"/>
                <a:gd name="connsiteX3" fmla="*/ 129098 w 2276081"/>
                <a:gd name="connsiteY3" fmla="*/ 1242263 h 1314095"/>
                <a:gd name="connsiteX4" fmla="*/ 45 w 2276081"/>
                <a:gd name="connsiteY4" fmla="*/ 1314095 h 1314095"/>
                <a:gd name="connsiteX5" fmla="*/ 45 w 2276081"/>
                <a:gd name="connsiteY5" fmla="*/ 276844 h 1314095"/>
                <a:gd name="connsiteX6" fmla="*/ 111891 w 2276081"/>
                <a:gd name="connsiteY6" fmla="*/ 196392 h 1314095"/>
                <a:gd name="connsiteX7" fmla="*/ 2258727 w 2276081"/>
                <a:gd name="connsiteY7" fmla="*/ 1575 h 1314095"/>
                <a:gd name="connsiteX8" fmla="*/ 2276081 w 2276081"/>
                <a:gd name="connsiteY8" fmla="*/ 0 h 131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081" h="1314095">
                  <a:moveTo>
                    <a:pt x="2276081" y="0"/>
                  </a:moveTo>
                  <a:lnTo>
                    <a:pt x="2276081" y="1038034"/>
                  </a:lnTo>
                  <a:lnTo>
                    <a:pt x="2243630" y="1041121"/>
                  </a:lnTo>
                  <a:cubicBezTo>
                    <a:pt x="129098" y="1242263"/>
                    <a:pt x="129098" y="1242263"/>
                    <a:pt x="129098" y="1242263"/>
                  </a:cubicBezTo>
                  <a:cubicBezTo>
                    <a:pt x="129098" y="1242263"/>
                    <a:pt x="45" y="1250883"/>
                    <a:pt x="45" y="1314095"/>
                  </a:cubicBezTo>
                  <a:lnTo>
                    <a:pt x="45" y="276844"/>
                  </a:lnTo>
                  <a:cubicBezTo>
                    <a:pt x="45" y="276844"/>
                    <a:pt x="-5691" y="202139"/>
                    <a:pt x="111891" y="196392"/>
                  </a:cubicBezTo>
                  <a:cubicBezTo>
                    <a:pt x="1429853" y="76792"/>
                    <a:pt x="2006461" y="24467"/>
                    <a:pt x="2258727" y="1575"/>
                  </a:cubicBezTo>
                  <a:lnTo>
                    <a:pt x="2276081" y="0"/>
                  </a:lnTo>
                  <a:close/>
                </a:path>
              </a:pathLst>
            </a:custGeom>
            <a:solidFill>
              <a:srgbClr val="FF4D6F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4EC3A279-A0A6-4735-91D8-6BF473C856DE}"/>
                </a:ext>
              </a:extLst>
            </p:cNvPr>
            <p:cNvSpPr txBox="1"/>
            <p:nvPr/>
          </p:nvSpPr>
          <p:spPr>
            <a:xfrm>
              <a:off x="2617489" y="1845436"/>
              <a:ext cx="498743" cy="5034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01</a:t>
              </a: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657EB3CD-7C56-4B80-A8A2-0AF39EAC64F6}"/>
                </a:ext>
              </a:extLst>
            </p:cNvPr>
            <p:cNvSpPr txBox="1"/>
            <p:nvPr/>
          </p:nvSpPr>
          <p:spPr>
            <a:xfrm>
              <a:off x="4859072" y="1845436"/>
              <a:ext cx="498743" cy="5034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02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E4CFF837-704A-44D7-A3CF-3D2AB167C16C}"/>
                </a:ext>
              </a:extLst>
            </p:cNvPr>
            <p:cNvSpPr txBox="1"/>
            <p:nvPr/>
          </p:nvSpPr>
          <p:spPr>
            <a:xfrm>
              <a:off x="7137404" y="1845436"/>
              <a:ext cx="498743" cy="5034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03</a:t>
              </a:r>
            </a:p>
          </p:txBody>
        </p: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F232394E-B0A2-4D0B-AD5A-1D4364C490FA}"/>
                </a:ext>
              </a:extLst>
            </p:cNvPr>
            <p:cNvSpPr txBox="1"/>
            <p:nvPr/>
          </p:nvSpPr>
          <p:spPr>
            <a:xfrm>
              <a:off x="9403485" y="1845436"/>
              <a:ext cx="498743" cy="5034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04</a:t>
              </a: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1A54BF67-7F47-455C-B061-D5CB7186C57B}"/>
                </a:ext>
              </a:extLst>
            </p:cNvPr>
            <p:cNvSpPr txBox="1"/>
            <p:nvPr/>
          </p:nvSpPr>
          <p:spPr>
            <a:xfrm>
              <a:off x="3242852" y="1867186"/>
              <a:ext cx="1201822" cy="8849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Edit Title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Here</a:t>
              </a:r>
              <a:endParaRPr kumimoji="0" 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369AFF11-D442-49D1-81A3-B0FB32249D2D}"/>
                </a:ext>
              </a:extLst>
            </p:cNvPr>
            <p:cNvSpPr txBox="1"/>
            <p:nvPr/>
          </p:nvSpPr>
          <p:spPr>
            <a:xfrm>
              <a:off x="5490373" y="1867186"/>
              <a:ext cx="1201822" cy="8849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Edit Title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Here</a:t>
              </a:r>
              <a:endParaRPr kumimoji="0" 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C936CDFD-65C8-4F70-8D02-0FAF44E268D8}"/>
                </a:ext>
              </a:extLst>
            </p:cNvPr>
            <p:cNvSpPr txBox="1"/>
            <p:nvPr/>
          </p:nvSpPr>
          <p:spPr>
            <a:xfrm>
              <a:off x="7770101" y="1867186"/>
              <a:ext cx="1201822" cy="8849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Edit Title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Here</a:t>
              </a:r>
              <a:endParaRPr kumimoji="0" 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CD9E7D2F-B835-4D02-8F3C-1EFE762A5329}"/>
                </a:ext>
              </a:extLst>
            </p:cNvPr>
            <p:cNvSpPr txBox="1"/>
            <p:nvPr/>
          </p:nvSpPr>
          <p:spPr>
            <a:xfrm>
              <a:off x="10038368" y="1867186"/>
              <a:ext cx="1201822" cy="8849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Edit Title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Here</a:t>
              </a:r>
              <a:endParaRPr kumimoji="0" 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D0B6FD0F-D140-4629-AA48-AA3DD10E2FF8}"/>
                </a:ext>
              </a:extLst>
            </p:cNvPr>
            <p:cNvSpPr txBox="1"/>
            <p:nvPr/>
          </p:nvSpPr>
          <p:spPr>
            <a:xfrm>
              <a:off x="2744870" y="3078062"/>
              <a:ext cx="1767708" cy="138630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This text is editable. You can edit this text. Edit text here.</a:t>
              </a:r>
              <a:endPara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0E40A633-0E78-4862-AA9E-238DB0EFB2FF}"/>
                </a:ext>
              </a:extLst>
            </p:cNvPr>
            <p:cNvSpPr txBox="1"/>
            <p:nvPr/>
          </p:nvSpPr>
          <p:spPr>
            <a:xfrm>
              <a:off x="5002786" y="3088449"/>
              <a:ext cx="1767708" cy="13655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This text is editable. You can edit this text. Edit text here.</a:t>
              </a:r>
              <a:endPara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B31D29E9-5099-4E0B-9DBB-EB312CE0D954}"/>
                </a:ext>
              </a:extLst>
            </p:cNvPr>
            <p:cNvSpPr txBox="1"/>
            <p:nvPr/>
          </p:nvSpPr>
          <p:spPr>
            <a:xfrm>
              <a:off x="7283740" y="3088449"/>
              <a:ext cx="1767708" cy="13655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This text is editable. You can edit this text. Edit text here.</a:t>
              </a:r>
              <a:endPara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EF4B8BAB-A647-4553-8066-160391C9A1F9}"/>
                </a:ext>
              </a:extLst>
            </p:cNvPr>
            <p:cNvSpPr txBox="1"/>
            <p:nvPr/>
          </p:nvSpPr>
          <p:spPr>
            <a:xfrm>
              <a:off x="9550872" y="3088449"/>
              <a:ext cx="1767708" cy="13655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This text is editable. You can edit this text. Edit text here.</a:t>
              </a:r>
              <a:endPara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75EBB199-5210-4578-9132-D7AB88892FDD}"/>
                </a:ext>
              </a:extLst>
            </p:cNvPr>
            <p:cNvSpPr txBox="1"/>
            <p:nvPr/>
          </p:nvSpPr>
          <p:spPr>
            <a:xfrm>
              <a:off x="2744870" y="4720687"/>
              <a:ext cx="1767708" cy="138630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This text is editable. You can edit this text. Edit text here.</a:t>
              </a:r>
            </a:p>
          </p:txBody>
        </p:sp>
        <p:sp>
          <p:nvSpPr>
            <p:cNvPr id="582" name="TextBox 581">
              <a:extLst>
                <a:ext uri="{FF2B5EF4-FFF2-40B4-BE49-F238E27FC236}">
                  <a16:creationId xmlns:a16="http://schemas.microsoft.com/office/drawing/2014/main" id="{A6260976-84C6-41FC-B438-E546C4A0D6F8}"/>
                </a:ext>
              </a:extLst>
            </p:cNvPr>
            <p:cNvSpPr txBox="1"/>
            <p:nvPr/>
          </p:nvSpPr>
          <p:spPr>
            <a:xfrm>
              <a:off x="5002786" y="4731074"/>
              <a:ext cx="1767708" cy="13655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This text is editable. You can edit this text. Edit text here.</a:t>
              </a:r>
              <a:endPara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FD68C24F-B401-448D-A18F-E958F251CFBB}"/>
                </a:ext>
              </a:extLst>
            </p:cNvPr>
            <p:cNvSpPr txBox="1"/>
            <p:nvPr/>
          </p:nvSpPr>
          <p:spPr>
            <a:xfrm>
              <a:off x="7283740" y="4731074"/>
              <a:ext cx="1767708" cy="13655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This text is editable. You can edit this text. Edit text here.</a:t>
              </a:r>
              <a:endPara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DDAA749A-09E5-4F87-9099-13348FDC2954}"/>
                </a:ext>
              </a:extLst>
            </p:cNvPr>
            <p:cNvSpPr txBox="1"/>
            <p:nvPr/>
          </p:nvSpPr>
          <p:spPr>
            <a:xfrm>
              <a:off x="9550872" y="4731074"/>
              <a:ext cx="1767708" cy="13655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This text is editable. You can edit this text. Edit text here.</a:t>
              </a:r>
              <a:endPara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9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6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81F0"/>
      </a:accent1>
      <a:accent2>
        <a:srgbClr val="2FC6F5"/>
      </a:accent2>
      <a:accent3>
        <a:srgbClr val="FCA044"/>
      </a:accent3>
      <a:accent4>
        <a:srgbClr val="FF4D6F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5530</TotalTime>
  <Words>968</Words>
  <Application>Microsoft Office PowerPoint</Application>
  <PresentationFormat>Custom</PresentationFormat>
  <Paragraphs>159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Office Theme</vt:lpstr>
      <vt:lpstr>2_Office Theme</vt:lpstr>
      <vt:lpstr>4-Column Layout Slide Template</vt:lpstr>
      <vt:lpstr>4-Column Layout Slide Template</vt:lpstr>
      <vt:lpstr>4-Column Layout Slide Template</vt:lpstr>
      <vt:lpstr>4-Column Layout Slide Template</vt:lpstr>
      <vt:lpstr>4-Column Layout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Integrative Thinking PowerPoint Diagram</dc:title>
  <dc:creator>Julian</dc:creator>
  <cp:lastModifiedBy>Fatima H</cp:lastModifiedBy>
  <cp:revision>110</cp:revision>
  <dcterms:created xsi:type="dcterms:W3CDTF">2013-09-12T13:05:01Z</dcterms:created>
  <dcterms:modified xsi:type="dcterms:W3CDTF">2021-12-03T14:26:59Z</dcterms:modified>
</cp:coreProperties>
</file>