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8"/>
  </p:notesMasterIdLst>
  <p:sldIdLst>
    <p:sldId id="282" r:id="rId3"/>
    <p:sldId id="285" r:id="rId4"/>
    <p:sldId id="286" r:id="rId5"/>
    <p:sldId id="287" r:id="rId6"/>
    <p:sldId id="26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1" userDrawn="1">
          <p15:clr>
            <a:srgbClr val="A4A3A4"/>
          </p15:clr>
        </p15:guide>
        <p15:guide id="3" pos="7377" userDrawn="1">
          <p15:clr>
            <a:srgbClr val="A4A3A4"/>
          </p15:clr>
        </p15:guide>
        <p15:guide id="4" orient="horz" pos="1238" userDrawn="1">
          <p15:clr>
            <a:srgbClr val="A4A3A4"/>
          </p15:clr>
        </p15:guide>
        <p15:guide id="5" orient="horz" pos="2820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4111" userDrawn="1">
          <p15:clr>
            <a:srgbClr val="A4A3A4"/>
          </p15:clr>
        </p15:guide>
        <p15:guide id="8" pos="35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83" d="100"/>
          <a:sy n="83" d="100"/>
        </p:scale>
        <p:origin x="470" y="67"/>
      </p:cViewPr>
      <p:guideLst>
        <p:guide orient="horz" pos="2160"/>
        <p:guide pos="301"/>
        <p:guide pos="7377"/>
        <p:guide orient="horz" pos="1238"/>
        <p:guide orient="horz" pos="2820"/>
        <p:guide pos="3839"/>
        <p:guide pos="4111"/>
        <p:guide pos="35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92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161" y="4500117"/>
            <a:ext cx="1037516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8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260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414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5" y="4406905"/>
            <a:ext cx="10360501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5" y="2906713"/>
            <a:ext cx="10360501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34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7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7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546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638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904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A11AB67-8D3D-456E-BA37-C1C0C9668A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77" y="476672"/>
            <a:ext cx="1496090" cy="1496090"/>
          </a:xfrm>
          <a:custGeom>
            <a:avLst/>
            <a:gdLst>
              <a:gd name="connsiteX0" fmla="*/ 748045 w 1496090"/>
              <a:gd name="connsiteY0" fmla="*/ 0 h 1496090"/>
              <a:gd name="connsiteX1" fmla="*/ 1496090 w 1496090"/>
              <a:gd name="connsiteY1" fmla="*/ 748045 h 1496090"/>
              <a:gd name="connsiteX2" fmla="*/ 748045 w 1496090"/>
              <a:gd name="connsiteY2" fmla="*/ 1496090 h 1496090"/>
              <a:gd name="connsiteX3" fmla="*/ 0 w 1496090"/>
              <a:gd name="connsiteY3" fmla="*/ 748045 h 1496090"/>
              <a:gd name="connsiteX4" fmla="*/ 748045 w 1496090"/>
              <a:gd name="connsiteY4" fmla="*/ 0 h 149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090" h="1496090">
                <a:moveTo>
                  <a:pt x="748045" y="0"/>
                </a:moveTo>
                <a:cubicBezTo>
                  <a:pt x="1161179" y="0"/>
                  <a:pt x="1496090" y="334911"/>
                  <a:pt x="1496090" y="748045"/>
                </a:cubicBezTo>
                <a:cubicBezTo>
                  <a:pt x="1496090" y="1161179"/>
                  <a:pt x="1161179" y="1496090"/>
                  <a:pt x="748045" y="1496090"/>
                </a:cubicBezTo>
                <a:cubicBezTo>
                  <a:pt x="334911" y="1496090"/>
                  <a:pt x="0" y="1161179"/>
                  <a:pt x="0" y="748045"/>
                </a:cubicBezTo>
                <a:cubicBezTo>
                  <a:pt x="0" y="334911"/>
                  <a:pt x="334911" y="0"/>
                  <a:pt x="7480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142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>
          <a:gsLst>
            <a:gs pos="0">
              <a:schemeClr val="accent1">
                <a:lumMod val="75000"/>
              </a:schemeClr>
            </a:gs>
            <a:gs pos="83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A50D95-8F0A-4907-8AF2-FD1319859889}"/>
              </a:ext>
            </a:extLst>
          </p:cNvPr>
          <p:cNvSpPr/>
          <p:nvPr userDrawn="1"/>
        </p:nvSpPr>
        <p:spPr>
          <a:xfrm>
            <a:off x="3" y="1"/>
            <a:ext cx="2866621" cy="3933056"/>
          </a:xfrm>
          <a:custGeom>
            <a:avLst/>
            <a:gdLst>
              <a:gd name="connsiteX0" fmla="*/ 0 w 4532315"/>
              <a:gd name="connsiteY0" fmla="*/ 0 h 6218419"/>
              <a:gd name="connsiteX1" fmla="*/ 3504408 w 4532315"/>
              <a:gd name="connsiteY1" fmla="*/ 0 h 6218419"/>
              <a:gd name="connsiteX2" fmla="*/ 3693430 w 4532315"/>
              <a:gd name="connsiteY2" fmla="*/ 207977 h 6218419"/>
              <a:gd name="connsiteX3" fmla="*/ 4532315 w 4532315"/>
              <a:gd name="connsiteY3" fmla="*/ 2544763 h 6218419"/>
              <a:gd name="connsiteX4" fmla="*/ 858658 w 4532315"/>
              <a:gd name="connsiteY4" fmla="*/ 6218419 h 6218419"/>
              <a:gd name="connsiteX5" fmla="*/ 118288 w 4532315"/>
              <a:gd name="connsiteY5" fmla="*/ 6143783 h 6218419"/>
              <a:gd name="connsiteX6" fmla="*/ 0 w 4532315"/>
              <a:gd name="connsiteY6" fmla="*/ 6116483 h 6218419"/>
              <a:gd name="connsiteX7" fmla="*/ 0 w 4532315"/>
              <a:gd name="connsiteY7" fmla="*/ 0 h 621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15" h="6218419">
                <a:moveTo>
                  <a:pt x="0" y="0"/>
                </a:moveTo>
                <a:lnTo>
                  <a:pt x="3504408" y="0"/>
                </a:lnTo>
                <a:lnTo>
                  <a:pt x="3693430" y="207977"/>
                </a:lnTo>
                <a:cubicBezTo>
                  <a:pt x="4217499" y="843001"/>
                  <a:pt x="4532315" y="1657118"/>
                  <a:pt x="4532315" y="2544763"/>
                </a:cubicBezTo>
                <a:cubicBezTo>
                  <a:pt x="4532315" y="4573667"/>
                  <a:pt x="2887563" y="6218419"/>
                  <a:pt x="858658" y="6218419"/>
                </a:cubicBezTo>
                <a:cubicBezTo>
                  <a:pt x="605045" y="6218419"/>
                  <a:pt x="357434" y="6192720"/>
                  <a:pt x="118288" y="6143783"/>
                </a:cubicBezTo>
                <a:lnTo>
                  <a:pt x="0" y="6116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17400000" scaled="0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BD82F4-571F-4C77-9FE2-B7E9FCA058CA}"/>
              </a:ext>
            </a:extLst>
          </p:cNvPr>
          <p:cNvSpPr/>
          <p:nvPr userDrawn="1"/>
        </p:nvSpPr>
        <p:spPr>
          <a:xfrm>
            <a:off x="7750599" y="1525697"/>
            <a:ext cx="4438229" cy="5332307"/>
          </a:xfrm>
          <a:custGeom>
            <a:avLst/>
            <a:gdLst>
              <a:gd name="connsiteX0" fmla="*/ 2019976 w 2854053"/>
              <a:gd name="connsiteY0" fmla="*/ 0 h 3429000"/>
              <a:gd name="connsiteX1" fmla="*/ 2806242 w 2854053"/>
              <a:gd name="connsiteY1" fmla="*/ 158740 h 3429000"/>
              <a:gd name="connsiteX2" fmla="*/ 2854053 w 2854053"/>
              <a:gd name="connsiteY2" fmla="*/ 181772 h 3429000"/>
              <a:gd name="connsiteX3" fmla="*/ 2854053 w 2854053"/>
              <a:gd name="connsiteY3" fmla="*/ 3429000 h 3429000"/>
              <a:gd name="connsiteX4" fmla="*/ 574082 w 2854053"/>
              <a:gd name="connsiteY4" fmla="*/ 3429000 h 3429000"/>
              <a:gd name="connsiteX5" fmla="*/ 461264 w 2854053"/>
              <a:gd name="connsiteY5" fmla="*/ 3304868 h 3429000"/>
              <a:gd name="connsiteX6" fmla="*/ 0 w 2854053"/>
              <a:gd name="connsiteY6" fmla="*/ 2019976 h 3429000"/>
              <a:gd name="connsiteX7" fmla="*/ 2019976 w 285405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053" h="3429000">
                <a:moveTo>
                  <a:pt x="2019976" y="0"/>
                </a:moveTo>
                <a:cubicBezTo>
                  <a:pt x="2298876" y="0"/>
                  <a:pt x="2564575" y="56524"/>
                  <a:pt x="2806242" y="158740"/>
                </a:cubicBezTo>
                <a:lnTo>
                  <a:pt x="2854053" y="181772"/>
                </a:lnTo>
                <a:lnTo>
                  <a:pt x="2854053" y="3429000"/>
                </a:lnTo>
                <a:lnTo>
                  <a:pt x="574082" y="3429000"/>
                </a:lnTo>
                <a:lnTo>
                  <a:pt x="461264" y="3304868"/>
                </a:lnTo>
                <a:cubicBezTo>
                  <a:pt x="173103" y="2955697"/>
                  <a:pt x="0" y="2508052"/>
                  <a:pt x="0" y="2019976"/>
                </a:cubicBezTo>
                <a:cubicBezTo>
                  <a:pt x="0" y="904374"/>
                  <a:pt x="904374" y="0"/>
                  <a:pt x="201997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2DA20B-F1EE-4652-A7DD-D7B8E8DBF7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2164" y="1963837"/>
            <a:ext cx="1185706" cy="1185706"/>
          </a:xfrm>
          <a:custGeom>
            <a:avLst/>
            <a:gdLst>
              <a:gd name="connsiteX0" fmla="*/ 592853 w 1185706"/>
              <a:gd name="connsiteY0" fmla="*/ 0 h 1185706"/>
              <a:gd name="connsiteX1" fmla="*/ 1185706 w 1185706"/>
              <a:gd name="connsiteY1" fmla="*/ 592853 h 1185706"/>
              <a:gd name="connsiteX2" fmla="*/ 592853 w 1185706"/>
              <a:gd name="connsiteY2" fmla="*/ 1185706 h 1185706"/>
              <a:gd name="connsiteX3" fmla="*/ 0 w 1185706"/>
              <a:gd name="connsiteY3" fmla="*/ 592853 h 1185706"/>
              <a:gd name="connsiteX4" fmla="*/ 592853 w 1185706"/>
              <a:gd name="connsiteY4" fmla="*/ 0 h 118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1185706">
                <a:moveTo>
                  <a:pt x="592853" y="0"/>
                </a:moveTo>
                <a:cubicBezTo>
                  <a:pt x="920277" y="0"/>
                  <a:pt x="1185706" y="265429"/>
                  <a:pt x="1185706" y="592853"/>
                </a:cubicBezTo>
                <a:cubicBezTo>
                  <a:pt x="1185706" y="920277"/>
                  <a:pt x="920277" y="1185706"/>
                  <a:pt x="592853" y="1185706"/>
                </a:cubicBezTo>
                <a:cubicBezTo>
                  <a:pt x="265429" y="1185706"/>
                  <a:pt x="0" y="920277"/>
                  <a:pt x="0" y="592853"/>
                </a:cubicBezTo>
                <a:cubicBezTo>
                  <a:pt x="0" y="265429"/>
                  <a:pt x="265429" y="0"/>
                  <a:pt x="59285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65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3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453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8" y="4800604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8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8" y="5367342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7628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151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394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1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4" y="274643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4" y="1138426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8" y="6356355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8" y="6356355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32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7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7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Model shp1">
            <a:extLst>
              <a:ext uri="{FF2B5EF4-FFF2-40B4-BE49-F238E27FC236}">
                <a16:creationId xmlns:a16="http://schemas.microsoft.com/office/drawing/2014/main" id="{B6AD0F24-66F8-4B5F-B2DE-2A787F83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RACI Matrix PowerPoint Template</a:t>
            </a:r>
            <a:endParaRPr lang="es-UY" dirty="0"/>
          </a:p>
        </p:txBody>
      </p:sp>
      <p:sp>
        <p:nvSpPr>
          <p:cNvPr id="649" name="SlideModel shp2">
            <a:extLst>
              <a:ext uri="{FF2B5EF4-FFF2-40B4-BE49-F238E27FC236}">
                <a16:creationId xmlns:a16="http://schemas.microsoft.com/office/drawing/2014/main" id="{AE76B18B-208C-47DD-A7D2-E816BE31B92C}"/>
              </a:ext>
            </a:extLst>
          </p:cNvPr>
          <p:cNvSpPr/>
          <p:nvPr/>
        </p:nvSpPr>
        <p:spPr>
          <a:xfrm>
            <a:off x="2425180" y="1052736"/>
            <a:ext cx="1508808" cy="741248"/>
          </a:xfrm>
          <a:prstGeom prst="flowChartOffpageConnector">
            <a:avLst/>
          </a:prstGeom>
          <a:solidFill>
            <a:schemeClr val="accent2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0" name="SlideModel shp3">
            <a:extLst>
              <a:ext uri="{FF2B5EF4-FFF2-40B4-BE49-F238E27FC236}">
                <a16:creationId xmlns:a16="http://schemas.microsoft.com/office/drawing/2014/main" id="{5A0D80B4-BF35-4617-8F11-2976CE638631}"/>
              </a:ext>
            </a:extLst>
          </p:cNvPr>
          <p:cNvSpPr/>
          <p:nvPr/>
        </p:nvSpPr>
        <p:spPr>
          <a:xfrm>
            <a:off x="6951603" y="1052736"/>
            <a:ext cx="1508808" cy="741248"/>
          </a:xfrm>
          <a:prstGeom prst="flowChartOffpageConnector">
            <a:avLst/>
          </a:prstGeom>
          <a:solidFill>
            <a:schemeClr val="accent5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1" name="SlideModel shp4">
            <a:extLst>
              <a:ext uri="{FF2B5EF4-FFF2-40B4-BE49-F238E27FC236}">
                <a16:creationId xmlns:a16="http://schemas.microsoft.com/office/drawing/2014/main" id="{A001DFEF-D0C3-4EA8-9789-D4B4D2AD0FE5}"/>
              </a:ext>
            </a:extLst>
          </p:cNvPr>
          <p:cNvSpPr/>
          <p:nvPr/>
        </p:nvSpPr>
        <p:spPr>
          <a:xfrm>
            <a:off x="5442795" y="1052736"/>
            <a:ext cx="1508808" cy="741248"/>
          </a:xfrm>
          <a:prstGeom prst="flowChartOffpageConnector">
            <a:avLst/>
          </a:prstGeom>
          <a:solidFill>
            <a:schemeClr val="accent4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2" name="SlideModel shp5">
            <a:extLst>
              <a:ext uri="{FF2B5EF4-FFF2-40B4-BE49-F238E27FC236}">
                <a16:creationId xmlns:a16="http://schemas.microsoft.com/office/drawing/2014/main" id="{B156DF36-4E79-4BE3-9912-B9C9873A8DFD}"/>
              </a:ext>
            </a:extLst>
          </p:cNvPr>
          <p:cNvSpPr/>
          <p:nvPr/>
        </p:nvSpPr>
        <p:spPr>
          <a:xfrm>
            <a:off x="3933988" y="1052736"/>
            <a:ext cx="1508808" cy="741248"/>
          </a:xfrm>
          <a:prstGeom prst="flowChartOffpageConnector">
            <a:avLst/>
          </a:prstGeom>
          <a:solidFill>
            <a:schemeClr val="accent3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3" name="SlideModel shp6">
            <a:extLst>
              <a:ext uri="{FF2B5EF4-FFF2-40B4-BE49-F238E27FC236}">
                <a16:creationId xmlns:a16="http://schemas.microsoft.com/office/drawing/2014/main" id="{FAC8E0E2-DCCB-4DD2-AEA6-D337BD4DF84A}"/>
              </a:ext>
            </a:extLst>
          </p:cNvPr>
          <p:cNvSpPr/>
          <p:nvPr/>
        </p:nvSpPr>
        <p:spPr>
          <a:xfrm>
            <a:off x="9969218" y="1052736"/>
            <a:ext cx="1508808" cy="741248"/>
          </a:xfrm>
          <a:prstGeom prst="flowChartOffpageConnector">
            <a:avLst/>
          </a:prstGeom>
          <a:solidFill>
            <a:schemeClr val="tx2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4" name="SlideModel shp7">
            <a:extLst>
              <a:ext uri="{FF2B5EF4-FFF2-40B4-BE49-F238E27FC236}">
                <a16:creationId xmlns:a16="http://schemas.microsoft.com/office/drawing/2014/main" id="{4669F227-32A1-4A9F-837D-4BAC38B208F5}"/>
              </a:ext>
            </a:extLst>
          </p:cNvPr>
          <p:cNvSpPr/>
          <p:nvPr/>
        </p:nvSpPr>
        <p:spPr>
          <a:xfrm>
            <a:off x="8460410" y="1052736"/>
            <a:ext cx="1508808" cy="741248"/>
          </a:xfrm>
          <a:prstGeom prst="flowChartOffpageConnector">
            <a:avLst/>
          </a:prstGeom>
          <a:solidFill>
            <a:schemeClr val="accent1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5" name="SlideModel shp8">
            <a:extLst>
              <a:ext uri="{FF2B5EF4-FFF2-40B4-BE49-F238E27FC236}">
                <a16:creationId xmlns:a16="http://schemas.microsoft.com/office/drawing/2014/main" id="{5503F62C-C723-4310-9C7A-8DF6022C0851}"/>
              </a:ext>
            </a:extLst>
          </p:cNvPr>
          <p:cNvSpPr txBox="1"/>
          <p:nvPr/>
        </p:nvSpPr>
        <p:spPr>
          <a:xfrm>
            <a:off x="2856419" y="1235163"/>
            <a:ext cx="646332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ROLE 1</a:t>
            </a:r>
          </a:p>
        </p:txBody>
      </p:sp>
      <p:sp>
        <p:nvSpPr>
          <p:cNvPr id="656" name="SlideModel shp9">
            <a:extLst>
              <a:ext uri="{FF2B5EF4-FFF2-40B4-BE49-F238E27FC236}">
                <a16:creationId xmlns:a16="http://schemas.microsoft.com/office/drawing/2014/main" id="{ADC01764-08F8-4950-84D4-5967DD792815}"/>
              </a:ext>
            </a:extLst>
          </p:cNvPr>
          <p:cNvSpPr txBox="1"/>
          <p:nvPr/>
        </p:nvSpPr>
        <p:spPr>
          <a:xfrm>
            <a:off x="4349195" y="1235163"/>
            <a:ext cx="678392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ROLE 2</a:t>
            </a:r>
          </a:p>
        </p:txBody>
      </p:sp>
      <p:sp>
        <p:nvSpPr>
          <p:cNvPr id="657" name="SlideModel shp10">
            <a:extLst>
              <a:ext uri="{FF2B5EF4-FFF2-40B4-BE49-F238E27FC236}">
                <a16:creationId xmlns:a16="http://schemas.microsoft.com/office/drawing/2014/main" id="{A7CEC241-6452-4BD4-80BF-A063812F3939}"/>
              </a:ext>
            </a:extLst>
          </p:cNvPr>
          <p:cNvSpPr txBox="1"/>
          <p:nvPr/>
        </p:nvSpPr>
        <p:spPr>
          <a:xfrm>
            <a:off x="5854797" y="1235163"/>
            <a:ext cx="68480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ROLE 3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659" name="SlideModel shp11">
            <a:extLst>
              <a:ext uri="{FF2B5EF4-FFF2-40B4-BE49-F238E27FC236}">
                <a16:creationId xmlns:a16="http://schemas.microsoft.com/office/drawing/2014/main" id="{B8AD21D7-F2CC-4509-8D9F-FE83C1CF74B3}"/>
              </a:ext>
            </a:extLst>
          </p:cNvPr>
          <p:cNvSpPr txBox="1"/>
          <p:nvPr/>
        </p:nvSpPr>
        <p:spPr>
          <a:xfrm>
            <a:off x="8869206" y="1235163"/>
            <a:ext cx="69121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ROLE 5</a:t>
            </a:r>
          </a:p>
        </p:txBody>
      </p:sp>
      <p:sp>
        <p:nvSpPr>
          <p:cNvPr id="660" name="SlideModel shp12">
            <a:extLst>
              <a:ext uri="{FF2B5EF4-FFF2-40B4-BE49-F238E27FC236}">
                <a16:creationId xmlns:a16="http://schemas.microsoft.com/office/drawing/2014/main" id="{08C3E06B-19D5-4D62-A34F-20865F59D87E}"/>
              </a:ext>
            </a:extLst>
          </p:cNvPr>
          <p:cNvSpPr txBox="1"/>
          <p:nvPr/>
        </p:nvSpPr>
        <p:spPr>
          <a:xfrm>
            <a:off x="10379617" y="1235163"/>
            <a:ext cx="688009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ROLE 6</a:t>
            </a:r>
          </a:p>
        </p:txBody>
      </p:sp>
      <p:sp>
        <p:nvSpPr>
          <p:cNvPr id="661" name="SlideModel shp13">
            <a:extLst>
              <a:ext uri="{FF2B5EF4-FFF2-40B4-BE49-F238E27FC236}">
                <a16:creationId xmlns:a16="http://schemas.microsoft.com/office/drawing/2014/main" id="{7799E669-2D53-4D74-BBCE-2973CF370DD3}"/>
              </a:ext>
            </a:extLst>
          </p:cNvPr>
          <p:cNvSpPr/>
          <p:nvPr/>
        </p:nvSpPr>
        <p:spPr>
          <a:xfrm>
            <a:off x="710799" y="186881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2" name="SlideModel shp14">
            <a:extLst>
              <a:ext uri="{FF2B5EF4-FFF2-40B4-BE49-F238E27FC236}">
                <a16:creationId xmlns:a16="http://schemas.microsoft.com/office/drawing/2014/main" id="{3AD4D843-F648-4D05-94BE-829ECDE24E0E}"/>
              </a:ext>
            </a:extLst>
          </p:cNvPr>
          <p:cNvSpPr/>
          <p:nvPr/>
        </p:nvSpPr>
        <p:spPr>
          <a:xfrm>
            <a:off x="710799" y="2484210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3" name="SlideModel shp15">
            <a:extLst>
              <a:ext uri="{FF2B5EF4-FFF2-40B4-BE49-F238E27FC236}">
                <a16:creationId xmlns:a16="http://schemas.microsoft.com/office/drawing/2014/main" id="{38FD1CCC-E04B-49BC-A2B9-862AD5D4C9B0}"/>
              </a:ext>
            </a:extLst>
          </p:cNvPr>
          <p:cNvSpPr/>
          <p:nvPr/>
        </p:nvSpPr>
        <p:spPr>
          <a:xfrm>
            <a:off x="710799" y="309960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4" name="SlideModel shp16">
            <a:extLst>
              <a:ext uri="{FF2B5EF4-FFF2-40B4-BE49-F238E27FC236}">
                <a16:creationId xmlns:a16="http://schemas.microsoft.com/office/drawing/2014/main" id="{9AA9EF1E-D22F-4BA2-AB53-07C64330F9D8}"/>
              </a:ext>
            </a:extLst>
          </p:cNvPr>
          <p:cNvSpPr/>
          <p:nvPr/>
        </p:nvSpPr>
        <p:spPr>
          <a:xfrm>
            <a:off x="710799" y="3715000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5" name="SlideModel shp17">
            <a:extLst>
              <a:ext uri="{FF2B5EF4-FFF2-40B4-BE49-F238E27FC236}">
                <a16:creationId xmlns:a16="http://schemas.microsoft.com/office/drawing/2014/main" id="{9D1803A1-DE78-497B-809F-0480D34F3847}"/>
              </a:ext>
            </a:extLst>
          </p:cNvPr>
          <p:cNvSpPr/>
          <p:nvPr/>
        </p:nvSpPr>
        <p:spPr>
          <a:xfrm>
            <a:off x="710799" y="433039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6" name="SlideModel shp18">
            <a:extLst>
              <a:ext uri="{FF2B5EF4-FFF2-40B4-BE49-F238E27FC236}">
                <a16:creationId xmlns:a16="http://schemas.microsoft.com/office/drawing/2014/main" id="{BBE77FD2-8144-4AA4-AEC7-93461D387FB3}"/>
              </a:ext>
            </a:extLst>
          </p:cNvPr>
          <p:cNvSpPr/>
          <p:nvPr/>
        </p:nvSpPr>
        <p:spPr>
          <a:xfrm>
            <a:off x="710799" y="4945790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7" name="SlideModel shp19">
            <a:extLst>
              <a:ext uri="{FF2B5EF4-FFF2-40B4-BE49-F238E27FC236}">
                <a16:creationId xmlns:a16="http://schemas.microsoft.com/office/drawing/2014/main" id="{C3FE5FD2-C725-4567-A3BA-9875133027C5}"/>
              </a:ext>
            </a:extLst>
          </p:cNvPr>
          <p:cNvSpPr/>
          <p:nvPr/>
        </p:nvSpPr>
        <p:spPr>
          <a:xfrm>
            <a:off x="710799" y="556118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8" name="SlideModel shp20">
            <a:extLst>
              <a:ext uri="{FF2B5EF4-FFF2-40B4-BE49-F238E27FC236}">
                <a16:creationId xmlns:a16="http://schemas.microsoft.com/office/drawing/2014/main" id="{13FD260D-2E0A-4F78-8725-003EDD8597DB}"/>
              </a:ext>
            </a:extLst>
          </p:cNvPr>
          <p:cNvSpPr txBox="1"/>
          <p:nvPr/>
        </p:nvSpPr>
        <p:spPr>
          <a:xfrm>
            <a:off x="1122997" y="2040743"/>
            <a:ext cx="88998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1</a:t>
            </a:r>
          </a:p>
        </p:txBody>
      </p:sp>
      <p:sp>
        <p:nvSpPr>
          <p:cNvPr id="669" name="SlideModel shp21">
            <a:extLst>
              <a:ext uri="{FF2B5EF4-FFF2-40B4-BE49-F238E27FC236}">
                <a16:creationId xmlns:a16="http://schemas.microsoft.com/office/drawing/2014/main" id="{70D39FD7-2701-48F7-8323-6F9C93C2ABD9}"/>
              </a:ext>
            </a:extLst>
          </p:cNvPr>
          <p:cNvSpPr txBox="1"/>
          <p:nvPr/>
        </p:nvSpPr>
        <p:spPr>
          <a:xfrm>
            <a:off x="1106966" y="2653407"/>
            <a:ext cx="92204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2</a:t>
            </a:r>
          </a:p>
        </p:txBody>
      </p:sp>
      <p:sp>
        <p:nvSpPr>
          <p:cNvPr id="670" name="SlideModel shp22">
            <a:extLst>
              <a:ext uri="{FF2B5EF4-FFF2-40B4-BE49-F238E27FC236}">
                <a16:creationId xmlns:a16="http://schemas.microsoft.com/office/drawing/2014/main" id="{1F22706E-1BD8-4430-AABF-9B9AE1C80A8C}"/>
              </a:ext>
            </a:extLst>
          </p:cNvPr>
          <p:cNvSpPr txBox="1"/>
          <p:nvPr/>
        </p:nvSpPr>
        <p:spPr>
          <a:xfrm>
            <a:off x="1103761" y="3266071"/>
            <a:ext cx="928459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3</a:t>
            </a:r>
          </a:p>
        </p:txBody>
      </p:sp>
      <p:sp>
        <p:nvSpPr>
          <p:cNvPr id="671" name="SlideModel shp23">
            <a:extLst>
              <a:ext uri="{FF2B5EF4-FFF2-40B4-BE49-F238E27FC236}">
                <a16:creationId xmlns:a16="http://schemas.microsoft.com/office/drawing/2014/main" id="{1C6D9EF2-4D86-44C4-93AB-E95EE88BFD96}"/>
              </a:ext>
            </a:extLst>
          </p:cNvPr>
          <p:cNvSpPr txBox="1"/>
          <p:nvPr/>
        </p:nvSpPr>
        <p:spPr>
          <a:xfrm>
            <a:off x="1098149" y="3884197"/>
            <a:ext cx="93968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4</a:t>
            </a:r>
          </a:p>
        </p:txBody>
      </p:sp>
      <p:sp>
        <p:nvSpPr>
          <p:cNvPr id="672" name="SlideModel shp24">
            <a:extLst>
              <a:ext uri="{FF2B5EF4-FFF2-40B4-BE49-F238E27FC236}">
                <a16:creationId xmlns:a16="http://schemas.microsoft.com/office/drawing/2014/main" id="{08F6D42A-322B-4784-87E8-F428DDA7276C}"/>
              </a:ext>
            </a:extLst>
          </p:cNvPr>
          <p:cNvSpPr txBox="1"/>
          <p:nvPr/>
        </p:nvSpPr>
        <p:spPr>
          <a:xfrm>
            <a:off x="1100554" y="4499592"/>
            <a:ext cx="93487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5</a:t>
            </a:r>
          </a:p>
        </p:txBody>
      </p:sp>
      <p:sp>
        <p:nvSpPr>
          <p:cNvPr id="673" name="SlideModel shp25">
            <a:extLst>
              <a:ext uri="{FF2B5EF4-FFF2-40B4-BE49-F238E27FC236}">
                <a16:creationId xmlns:a16="http://schemas.microsoft.com/office/drawing/2014/main" id="{6A036D5E-B57D-4B2D-88BB-AB6C0E7BDDB8}"/>
              </a:ext>
            </a:extLst>
          </p:cNvPr>
          <p:cNvSpPr txBox="1"/>
          <p:nvPr/>
        </p:nvSpPr>
        <p:spPr>
          <a:xfrm>
            <a:off x="1102157" y="5114987"/>
            <a:ext cx="93166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6</a:t>
            </a:r>
          </a:p>
        </p:txBody>
      </p:sp>
      <p:sp>
        <p:nvSpPr>
          <p:cNvPr id="674" name="SlideModel shp26">
            <a:extLst>
              <a:ext uri="{FF2B5EF4-FFF2-40B4-BE49-F238E27FC236}">
                <a16:creationId xmlns:a16="http://schemas.microsoft.com/office/drawing/2014/main" id="{984FEB39-27FB-4992-A775-23D1970220A9}"/>
              </a:ext>
            </a:extLst>
          </p:cNvPr>
          <p:cNvSpPr txBox="1"/>
          <p:nvPr/>
        </p:nvSpPr>
        <p:spPr>
          <a:xfrm>
            <a:off x="1110973" y="5730382"/>
            <a:ext cx="914033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7</a:t>
            </a:r>
          </a:p>
        </p:txBody>
      </p:sp>
      <p:grpSp>
        <p:nvGrpSpPr>
          <p:cNvPr id="967" name="SlideModel shp27">
            <a:extLst>
              <a:ext uri="{FF2B5EF4-FFF2-40B4-BE49-F238E27FC236}">
                <a16:creationId xmlns:a16="http://schemas.microsoft.com/office/drawing/2014/main" id="{5C9734A6-0E09-4E2F-AD6C-1C581E3A4A62}"/>
              </a:ext>
            </a:extLst>
          </p:cNvPr>
          <p:cNvGrpSpPr/>
          <p:nvPr/>
        </p:nvGrpSpPr>
        <p:grpSpPr>
          <a:xfrm>
            <a:off x="2425180" y="1868815"/>
            <a:ext cx="9052843" cy="4307765"/>
            <a:chOff x="2425180" y="2084839"/>
            <a:chExt cx="9052843" cy="4307765"/>
          </a:xfrm>
        </p:grpSpPr>
        <p:sp>
          <p:nvSpPr>
            <p:cNvPr id="675" name="SliModel Group shp28">
              <a:extLst>
                <a:ext uri="{FF2B5EF4-FFF2-40B4-BE49-F238E27FC236}">
                  <a16:creationId xmlns:a16="http://schemas.microsoft.com/office/drawing/2014/main" id="{234BAC4E-DE95-4113-973B-39D5D009906F}"/>
                </a:ext>
              </a:extLst>
            </p:cNvPr>
            <p:cNvSpPr/>
            <p:nvPr/>
          </p:nvSpPr>
          <p:spPr>
            <a:xfrm>
              <a:off x="2425180" y="208483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6" name="SliModel Group shp29">
              <a:extLst>
                <a:ext uri="{FF2B5EF4-FFF2-40B4-BE49-F238E27FC236}">
                  <a16:creationId xmlns:a16="http://schemas.microsoft.com/office/drawing/2014/main" id="{56872A87-5961-4468-80B7-C806BF28291C}"/>
                </a:ext>
              </a:extLst>
            </p:cNvPr>
            <p:cNvSpPr/>
            <p:nvPr/>
          </p:nvSpPr>
          <p:spPr>
            <a:xfrm>
              <a:off x="2425180" y="270023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SliModel Group shp30">
              <a:extLst>
                <a:ext uri="{FF2B5EF4-FFF2-40B4-BE49-F238E27FC236}">
                  <a16:creationId xmlns:a16="http://schemas.microsoft.com/office/drawing/2014/main" id="{FB734AE7-8BAA-47E7-8A2D-DC0113A4CB6D}"/>
                </a:ext>
              </a:extLst>
            </p:cNvPr>
            <p:cNvSpPr/>
            <p:nvPr/>
          </p:nvSpPr>
          <p:spPr>
            <a:xfrm>
              <a:off x="2425180" y="331562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SliModel Group shp31">
              <a:extLst>
                <a:ext uri="{FF2B5EF4-FFF2-40B4-BE49-F238E27FC236}">
                  <a16:creationId xmlns:a16="http://schemas.microsoft.com/office/drawing/2014/main" id="{BCA931E4-52AD-49A1-ABE2-31BF58F03775}"/>
                </a:ext>
              </a:extLst>
            </p:cNvPr>
            <p:cNvSpPr/>
            <p:nvPr/>
          </p:nvSpPr>
          <p:spPr>
            <a:xfrm>
              <a:off x="2425180" y="393102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" name="SliModel Group shp32">
              <a:extLst>
                <a:ext uri="{FF2B5EF4-FFF2-40B4-BE49-F238E27FC236}">
                  <a16:creationId xmlns:a16="http://schemas.microsoft.com/office/drawing/2014/main" id="{A15E905C-2DF8-499F-9E01-06CDFB7441CB}"/>
                </a:ext>
              </a:extLst>
            </p:cNvPr>
            <p:cNvSpPr/>
            <p:nvPr/>
          </p:nvSpPr>
          <p:spPr>
            <a:xfrm>
              <a:off x="2425180" y="454641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SliModel Group shp33">
              <a:extLst>
                <a:ext uri="{FF2B5EF4-FFF2-40B4-BE49-F238E27FC236}">
                  <a16:creationId xmlns:a16="http://schemas.microsoft.com/office/drawing/2014/main" id="{03F43382-CDD8-4C63-BFFC-903C1E9C430C}"/>
                </a:ext>
              </a:extLst>
            </p:cNvPr>
            <p:cNvSpPr/>
            <p:nvPr/>
          </p:nvSpPr>
          <p:spPr>
            <a:xfrm>
              <a:off x="2425180" y="516181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1" name="SliModel Group shp34">
              <a:extLst>
                <a:ext uri="{FF2B5EF4-FFF2-40B4-BE49-F238E27FC236}">
                  <a16:creationId xmlns:a16="http://schemas.microsoft.com/office/drawing/2014/main" id="{5B7963B8-C497-4527-8EC5-FE76EF63AC11}"/>
                </a:ext>
              </a:extLst>
            </p:cNvPr>
            <p:cNvSpPr/>
            <p:nvPr/>
          </p:nvSpPr>
          <p:spPr>
            <a:xfrm>
              <a:off x="2425180" y="577720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2" name="SliModel Group shp35">
              <a:extLst>
                <a:ext uri="{FF2B5EF4-FFF2-40B4-BE49-F238E27FC236}">
                  <a16:creationId xmlns:a16="http://schemas.microsoft.com/office/drawing/2014/main" id="{43F8FA12-E20C-452F-A891-C3E09B529B18}"/>
                </a:ext>
              </a:extLst>
            </p:cNvPr>
            <p:cNvSpPr/>
            <p:nvPr/>
          </p:nvSpPr>
          <p:spPr>
            <a:xfrm>
              <a:off x="3933987" y="208483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3" name="SliModel Group shp36">
              <a:extLst>
                <a:ext uri="{FF2B5EF4-FFF2-40B4-BE49-F238E27FC236}">
                  <a16:creationId xmlns:a16="http://schemas.microsoft.com/office/drawing/2014/main" id="{F8831832-7C41-44DF-8F2B-615C09AE0150}"/>
                </a:ext>
              </a:extLst>
            </p:cNvPr>
            <p:cNvSpPr/>
            <p:nvPr/>
          </p:nvSpPr>
          <p:spPr>
            <a:xfrm>
              <a:off x="3933987" y="270023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4" name="SliModel Group shp37">
              <a:extLst>
                <a:ext uri="{FF2B5EF4-FFF2-40B4-BE49-F238E27FC236}">
                  <a16:creationId xmlns:a16="http://schemas.microsoft.com/office/drawing/2014/main" id="{9DFDAE1A-1C40-4CC7-88E1-514A4DDC042D}"/>
                </a:ext>
              </a:extLst>
            </p:cNvPr>
            <p:cNvSpPr/>
            <p:nvPr/>
          </p:nvSpPr>
          <p:spPr>
            <a:xfrm>
              <a:off x="3933987" y="331562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5" name="SliModel Group shp38">
              <a:extLst>
                <a:ext uri="{FF2B5EF4-FFF2-40B4-BE49-F238E27FC236}">
                  <a16:creationId xmlns:a16="http://schemas.microsoft.com/office/drawing/2014/main" id="{EF361D50-A4B3-4EBE-B2D9-E9ACEF2C3DEB}"/>
                </a:ext>
              </a:extLst>
            </p:cNvPr>
            <p:cNvSpPr/>
            <p:nvPr/>
          </p:nvSpPr>
          <p:spPr>
            <a:xfrm>
              <a:off x="3933987" y="393102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6" name="SliModel Group shp39">
              <a:extLst>
                <a:ext uri="{FF2B5EF4-FFF2-40B4-BE49-F238E27FC236}">
                  <a16:creationId xmlns:a16="http://schemas.microsoft.com/office/drawing/2014/main" id="{986C46CA-600B-43D1-BBDD-250AF2FFB157}"/>
                </a:ext>
              </a:extLst>
            </p:cNvPr>
            <p:cNvSpPr/>
            <p:nvPr/>
          </p:nvSpPr>
          <p:spPr>
            <a:xfrm>
              <a:off x="3933987" y="454641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7" name="SliModel Group shp40">
              <a:extLst>
                <a:ext uri="{FF2B5EF4-FFF2-40B4-BE49-F238E27FC236}">
                  <a16:creationId xmlns:a16="http://schemas.microsoft.com/office/drawing/2014/main" id="{7BC4FD74-EDBC-4B77-8BDF-F9F0F1CE0BFE}"/>
                </a:ext>
              </a:extLst>
            </p:cNvPr>
            <p:cNvSpPr/>
            <p:nvPr/>
          </p:nvSpPr>
          <p:spPr>
            <a:xfrm>
              <a:off x="3933987" y="516181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8" name="SliModel Group shp41">
              <a:extLst>
                <a:ext uri="{FF2B5EF4-FFF2-40B4-BE49-F238E27FC236}">
                  <a16:creationId xmlns:a16="http://schemas.microsoft.com/office/drawing/2014/main" id="{9CBC4413-1990-44BF-B9AD-0A0CCD8EFD35}"/>
                </a:ext>
              </a:extLst>
            </p:cNvPr>
            <p:cNvSpPr/>
            <p:nvPr/>
          </p:nvSpPr>
          <p:spPr>
            <a:xfrm>
              <a:off x="3933987" y="577720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9" name="SliModel Group shp42">
              <a:extLst>
                <a:ext uri="{FF2B5EF4-FFF2-40B4-BE49-F238E27FC236}">
                  <a16:creationId xmlns:a16="http://schemas.microsoft.com/office/drawing/2014/main" id="{2C2435EC-03CA-4540-9F8C-84C9AE9A786B}"/>
                </a:ext>
              </a:extLst>
            </p:cNvPr>
            <p:cNvSpPr/>
            <p:nvPr/>
          </p:nvSpPr>
          <p:spPr>
            <a:xfrm>
              <a:off x="5442795" y="208483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0" name="SliModel Group shp43">
              <a:extLst>
                <a:ext uri="{FF2B5EF4-FFF2-40B4-BE49-F238E27FC236}">
                  <a16:creationId xmlns:a16="http://schemas.microsoft.com/office/drawing/2014/main" id="{05296959-FFC5-4DC9-B223-E2EED7D8167D}"/>
                </a:ext>
              </a:extLst>
            </p:cNvPr>
            <p:cNvSpPr/>
            <p:nvPr/>
          </p:nvSpPr>
          <p:spPr>
            <a:xfrm>
              <a:off x="5442795" y="270023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1" name="SliModel Group shp44">
              <a:extLst>
                <a:ext uri="{FF2B5EF4-FFF2-40B4-BE49-F238E27FC236}">
                  <a16:creationId xmlns:a16="http://schemas.microsoft.com/office/drawing/2014/main" id="{3DDD3148-7D57-478C-B90B-F045267B5469}"/>
                </a:ext>
              </a:extLst>
            </p:cNvPr>
            <p:cNvSpPr/>
            <p:nvPr/>
          </p:nvSpPr>
          <p:spPr>
            <a:xfrm>
              <a:off x="5442795" y="331562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2" name="SliModel Group shp45">
              <a:extLst>
                <a:ext uri="{FF2B5EF4-FFF2-40B4-BE49-F238E27FC236}">
                  <a16:creationId xmlns:a16="http://schemas.microsoft.com/office/drawing/2014/main" id="{4EF008B2-9D85-4EB3-863A-93CA1C596ECD}"/>
                </a:ext>
              </a:extLst>
            </p:cNvPr>
            <p:cNvSpPr/>
            <p:nvPr/>
          </p:nvSpPr>
          <p:spPr>
            <a:xfrm>
              <a:off x="5442795" y="393102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3" name="SliModel Group shp46">
              <a:extLst>
                <a:ext uri="{FF2B5EF4-FFF2-40B4-BE49-F238E27FC236}">
                  <a16:creationId xmlns:a16="http://schemas.microsoft.com/office/drawing/2014/main" id="{84D93F84-ED71-4449-81B7-25877B87B7F7}"/>
                </a:ext>
              </a:extLst>
            </p:cNvPr>
            <p:cNvSpPr/>
            <p:nvPr/>
          </p:nvSpPr>
          <p:spPr>
            <a:xfrm>
              <a:off x="5442795" y="454641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4" name="SliModel Group shp47">
              <a:extLst>
                <a:ext uri="{FF2B5EF4-FFF2-40B4-BE49-F238E27FC236}">
                  <a16:creationId xmlns:a16="http://schemas.microsoft.com/office/drawing/2014/main" id="{ABF141B0-2E66-46A5-85AB-E0F2DA943608}"/>
                </a:ext>
              </a:extLst>
            </p:cNvPr>
            <p:cNvSpPr/>
            <p:nvPr/>
          </p:nvSpPr>
          <p:spPr>
            <a:xfrm>
              <a:off x="5442795" y="516181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5" name="SliModel Group shp48">
              <a:extLst>
                <a:ext uri="{FF2B5EF4-FFF2-40B4-BE49-F238E27FC236}">
                  <a16:creationId xmlns:a16="http://schemas.microsoft.com/office/drawing/2014/main" id="{7BBA6EAA-7BD8-4A50-9EC1-E51D68BE781A}"/>
                </a:ext>
              </a:extLst>
            </p:cNvPr>
            <p:cNvSpPr/>
            <p:nvPr/>
          </p:nvSpPr>
          <p:spPr>
            <a:xfrm>
              <a:off x="5442795" y="577720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6" name="SliModel Group shp49">
              <a:extLst>
                <a:ext uri="{FF2B5EF4-FFF2-40B4-BE49-F238E27FC236}">
                  <a16:creationId xmlns:a16="http://schemas.microsoft.com/office/drawing/2014/main" id="{6E041119-F01C-4A36-8A6B-2C0A2A82D155}"/>
                </a:ext>
              </a:extLst>
            </p:cNvPr>
            <p:cNvSpPr/>
            <p:nvPr/>
          </p:nvSpPr>
          <p:spPr>
            <a:xfrm>
              <a:off x="6951602" y="208483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7" name="SliModel Group shp50">
              <a:extLst>
                <a:ext uri="{FF2B5EF4-FFF2-40B4-BE49-F238E27FC236}">
                  <a16:creationId xmlns:a16="http://schemas.microsoft.com/office/drawing/2014/main" id="{E504FB08-6B9A-4F95-BAAE-681DBE7D468C}"/>
                </a:ext>
              </a:extLst>
            </p:cNvPr>
            <p:cNvSpPr/>
            <p:nvPr/>
          </p:nvSpPr>
          <p:spPr>
            <a:xfrm>
              <a:off x="6951602" y="270023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8" name="SliModel Group shp51">
              <a:extLst>
                <a:ext uri="{FF2B5EF4-FFF2-40B4-BE49-F238E27FC236}">
                  <a16:creationId xmlns:a16="http://schemas.microsoft.com/office/drawing/2014/main" id="{19413476-84A6-49A4-94C4-E1A66CC4A8AC}"/>
                </a:ext>
              </a:extLst>
            </p:cNvPr>
            <p:cNvSpPr/>
            <p:nvPr/>
          </p:nvSpPr>
          <p:spPr>
            <a:xfrm>
              <a:off x="6951602" y="331562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9" name="SliModel Group shp52">
              <a:extLst>
                <a:ext uri="{FF2B5EF4-FFF2-40B4-BE49-F238E27FC236}">
                  <a16:creationId xmlns:a16="http://schemas.microsoft.com/office/drawing/2014/main" id="{E77BAA17-2D8E-46AA-9440-0ED9F9073E80}"/>
                </a:ext>
              </a:extLst>
            </p:cNvPr>
            <p:cNvSpPr/>
            <p:nvPr/>
          </p:nvSpPr>
          <p:spPr>
            <a:xfrm>
              <a:off x="6951602" y="393102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0" name="SliModel Group shp53">
              <a:extLst>
                <a:ext uri="{FF2B5EF4-FFF2-40B4-BE49-F238E27FC236}">
                  <a16:creationId xmlns:a16="http://schemas.microsoft.com/office/drawing/2014/main" id="{AE433602-6E04-4DD0-BB23-B46ECD83D1D5}"/>
                </a:ext>
              </a:extLst>
            </p:cNvPr>
            <p:cNvSpPr/>
            <p:nvPr/>
          </p:nvSpPr>
          <p:spPr>
            <a:xfrm>
              <a:off x="6951602" y="454641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1" name="SliModel Group shp54">
              <a:extLst>
                <a:ext uri="{FF2B5EF4-FFF2-40B4-BE49-F238E27FC236}">
                  <a16:creationId xmlns:a16="http://schemas.microsoft.com/office/drawing/2014/main" id="{16AB2937-3B41-42AF-81AC-BFA5918C814A}"/>
                </a:ext>
              </a:extLst>
            </p:cNvPr>
            <p:cNvSpPr/>
            <p:nvPr/>
          </p:nvSpPr>
          <p:spPr>
            <a:xfrm>
              <a:off x="6951602" y="516181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2" name="SliModel Group shp55">
              <a:extLst>
                <a:ext uri="{FF2B5EF4-FFF2-40B4-BE49-F238E27FC236}">
                  <a16:creationId xmlns:a16="http://schemas.microsoft.com/office/drawing/2014/main" id="{E084C4F7-4350-4691-A7BC-2C470FBD75AE}"/>
                </a:ext>
              </a:extLst>
            </p:cNvPr>
            <p:cNvSpPr/>
            <p:nvPr/>
          </p:nvSpPr>
          <p:spPr>
            <a:xfrm>
              <a:off x="6951602" y="577720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3" name="SliModel Group shp56">
              <a:extLst>
                <a:ext uri="{FF2B5EF4-FFF2-40B4-BE49-F238E27FC236}">
                  <a16:creationId xmlns:a16="http://schemas.microsoft.com/office/drawing/2014/main" id="{689A7D9A-8E79-4E75-91EE-1FD5EF364AC4}"/>
                </a:ext>
              </a:extLst>
            </p:cNvPr>
            <p:cNvSpPr/>
            <p:nvPr/>
          </p:nvSpPr>
          <p:spPr>
            <a:xfrm>
              <a:off x="8460411" y="208483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4" name="SliModel Group shp57">
              <a:extLst>
                <a:ext uri="{FF2B5EF4-FFF2-40B4-BE49-F238E27FC236}">
                  <a16:creationId xmlns:a16="http://schemas.microsoft.com/office/drawing/2014/main" id="{E45F6C03-6651-44A6-A522-934CCA9481BA}"/>
                </a:ext>
              </a:extLst>
            </p:cNvPr>
            <p:cNvSpPr/>
            <p:nvPr/>
          </p:nvSpPr>
          <p:spPr>
            <a:xfrm>
              <a:off x="8460411" y="270023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5" name="SliModel Group shp58">
              <a:extLst>
                <a:ext uri="{FF2B5EF4-FFF2-40B4-BE49-F238E27FC236}">
                  <a16:creationId xmlns:a16="http://schemas.microsoft.com/office/drawing/2014/main" id="{B0618EC6-9329-48C8-8107-2F8AD15D2944}"/>
                </a:ext>
              </a:extLst>
            </p:cNvPr>
            <p:cNvSpPr/>
            <p:nvPr/>
          </p:nvSpPr>
          <p:spPr>
            <a:xfrm>
              <a:off x="8460411" y="331562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6" name="SliModel Group shp59">
              <a:extLst>
                <a:ext uri="{FF2B5EF4-FFF2-40B4-BE49-F238E27FC236}">
                  <a16:creationId xmlns:a16="http://schemas.microsoft.com/office/drawing/2014/main" id="{7AE2842F-0791-4C2D-97E9-50797BF8A8EF}"/>
                </a:ext>
              </a:extLst>
            </p:cNvPr>
            <p:cNvSpPr/>
            <p:nvPr/>
          </p:nvSpPr>
          <p:spPr>
            <a:xfrm>
              <a:off x="8460411" y="393102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7" name="SliModel Group shp60">
              <a:extLst>
                <a:ext uri="{FF2B5EF4-FFF2-40B4-BE49-F238E27FC236}">
                  <a16:creationId xmlns:a16="http://schemas.microsoft.com/office/drawing/2014/main" id="{6FBF55FE-09FF-4D59-AA29-1C8CFE875E01}"/>
                </a:ext>
              </a:extLst>
            </p:cNvPr>
            <p:cNvSpPr/>
            <p:nvPr/>
          </p:nvSpPr>
          <p:spPr>
            <a:xfrm>
              <a:off x="8460411" y="454641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8" name="SliModel Group shp61">
              <a:extLst>
                <a:ext uri="{FF2B5EF4-FFF2-40B4-BE49-F238E27FC236}">
                  <a16:creationId xmlns:a16="http://schemas.microsoft.com/office/drawing/2014/main" id="{BC89DC30-CEA0-4EC3-BE03-DDF72138CD05}"/>
                </a:ext>
              </a:extLst>
            </p:cNvPr>
            <p:cNvSpPr/>
            <p:nvPr/>
          </p:nvSpPr>
          <p:spPr>
            <a:xfrm>
              <a:off x="8460411" y="516181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9" name="SliModel Group shp62">
              <a:extLst>
                <a:ext uri="{FF2B5EF4-FFF2-40B4-BE49-F238E27FC236}">
                  <a16:creationId xmlns:a16="http://schemas.microsoft.com/office/drawing/2014/main" id="{6332EEE0-C4B7-4019-967D-638D09C58D7D}"/>
                </a:ext>
              </a:extLst>
            </p:cNvPr>
            <p:cNvSpPr/>
            <p:nvPr/>
          </p:nvSpPr>
          <p:spPr>
            <a:xfrm>
              <a:off x="8460411" y="577720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0" name="SliModel Group shp63">
              <a:extLst>
                <a:ext uri="{FF2B5EF4-FFF2-40B4-BE49-F238E27FC236}">
                  <a16:creationId xmlns:a16="http://schemas.microsoft.com/office/drawing/2014/main" id="{35B5B3E5-A441-4D3E-92A0-39FE86B61195}"/>
                </a:ext>
              </a:extLst>
            </p:cNvPr>
            <p:cNvSpPr/>
            <p:nvPr/>
          </p:nvSpPr>
          <p:spPr>
            <a:xfrm>
              <a:off x="9969216" y="208483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1" name="SliModel Group shp64">
              <a:extLst>
                <a:ext uri="{FF2B5EF4-FFF2-40B4-BE49-F238E27FC236}">
                  <a16:creationId xmlns:a16="http://schemas.microsoft.com/office/drawing/2014/main" id="{E159B12A-DDF4-462B-8D2D-09FED028D8F8}"/>
                </a:ext>
              </a:extLst>
            </p:cNvPr>
            <p:cNvSpPr/>
            <p:nvPr/>
          </p:nvSpPr>
          <p:spPr>
            <a:xfrm>
              <a:off x="9969216" y="270023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2" name="SliModel Group shp65">
              <a:extLst>
                <a:ext uri="{FF2B5EF4-FFF2-40B4-BE49-F238E27FC236}">
                  <a16:creationId xmlns:a16="http://schemas.microsoft.com/office/drawing/2014/main" id="{A7FEB343-C058-47EA-A44F-DA48BA34A02F}"/>
                </a:ext>
              </a:extLst>
            </p:cNvPr>
            <p:cNvSpPr/>
            <p:nvPr/>
          </p:nvSpPr>
          <p:spPr>
            <a:xfrm>
              <a:off x="9969216" y="331562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3" name="SliModel Group shp66">
              <a:extLst>
                <a:ext uri="{FF2B5EF4-FFF2-40B4-BE49-F238E27FC236}">
                  <a16:creationId xmlns:a16="http://schemas.microsoft.com/office/drawing/2014/main" id="{D5B4A895-B946-43DB-B2FB-7F7FDAB7ECDC}"/>
                </a:ext>
              </a:extLst>
            </p:cNvPr>
            <p:cNvSpPr/>
            <p:nvPr/>
          </p:nvSpPr>
          <p:spPr>
            <a:xfrm>
              <a:off x="9969216" y="393102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4" name="SliModel Group shp67">
              <a:extLst>
                <a:ext uri="{FF2B5EF4-FFF2-40B4-BE49-F238E27FC236}">
                  <a16:creationId xmlns:a16="http://schemas.microsoft.com/office/drawing/2014/main" id="{27CCF742-F60F-45D0-8024-CA2028518794}"/>
                </a:ext>
              </a:extLst>
            </p:cNvPr>
            <p:cNvSpPr/>
            <p:nvPr/>
          </p:nvSpPr>
          <p:spPr>
            <a:xfrm>
              <a:off x="9969216" y="454641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5" name="SliModel Group shp68">
              <a:extLst>
                <a:ext uri="{FF2B5EF4-FFF2-40B4-BE49-F238E27FC236}">
                  <a16:creationId xmlns:a16="http://schemas.microsoft.com/office/drawing/2014/main" id="{1283235A-E527-42A4-8150-C650C5AB6644}"/>
                </a:ext>
              </a:extLst>
            </p:cNvPr>
            <p:cNvSpPr/>
            <p:nvPr/>
          </p:nvSpPr>
          <p:spPr>
            <a:xfrm>
              <a:off x="9969216" y="516181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6" name="SliModel Group shp69">
              <a:extLst>
                <a:ext uri="{FF2B5EF4-FFF2-40B4-BE49-F238E27FC236}">
                  <a16:creationId xmlns:a16="http://schemas.microsoft.com/office/drawing/2014/main" id="{10EBBB39-F568-447B-B1ED-02AE4D641811}"/>
                </a:ext>
              </a:extLst>
            </p:cNvPr>
            <p:cNvSpPr/>
            <p:nvPr/>
          </p:nvSpPr>
          <p:spPr>
            <a:xfrm>
              <a:off x="9969216" y="577720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9" name="SliModel Group shp70">
              <a:extLst>
                <a:ext uri="{FF2B5EF4-FFF2-40B4-BE49-F238E27FC236}">
                  <a16:creationId xmlns:a16="http://schemas.microsoft.com/office/drawing/2014/main" id="{82015005-6D3A-48B6-B667-9116517A4999}"/>
                </a:ext>
              </a:extLst>
            </p:cNvPr>
            <p:cNvSpPr txBox="1"/>
            <p:nvPr/>
          </p:nvSpPr>
          <p:spPr>
            <a:xfrm>
              <a:off x="3033548" y="4100220"/>
              <a:ext cx="29206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oppins" pitchFamily="2" charset="77"/>
                  <a:cs typeface="Poppins" pitchFamily="2" charset="77"/>
                </a:rPr>
                <a:t>X</a:t>
              </a:r>
            </a:p>
          </p:txBody>
        </p:sp>
      </p:grpSp>
      <p:sp>
        <p:nvSpPr>
          <p:cNvPr id="777" name="SlideModel shp71">
            <a:extLst>
              <a:ext uri="{FF2B5EF4-FFF2-40B4-BE49-F238E27FC236}">
                <a16:creationId xmlns:a16="http://schemas.microsoft.com/office/drawing/2014/main" id="{EC27CDC9-CAB0-4753-9351-AE43EE2735AE}"/>
              </a:ext>
            </a:extLst>
          </p:cNvPr>
          <p:cNvSpPr txBox="1"/>
          <p:nvPr/>
        </p:nvSpPr>
        <p:spPr>
          <a:xfrm>
            <a:off x="7357994" y="1235163"/>
            <a:ext cx="69602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ROLE 4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grpSp>
        <p:nvGrpSpPr>
          <p:cNvPr id="927" name="SlideModel shp72">
            <a:extLst>
              <a:ext uri="{FF2B5EF4-FFF2-40B4-BE49-F238E27FC236}">
                <a16:creationId xmlns:a16="http://schemas.microsoft.com/office/drawing/2014/main" id="{431EB6EE-0AD4-4E68-BEAD-1E9758A3C965}"/>
              </a:ext>
            </a:extLst>
          </p:cNvPr>
          <p:cNvGrpSpPr/>
          <p:nvPr/>
        </p:nvGrpSpPr>
        <p:grpSpPr>
          <a:xfrm>
            <a:off x="2507462" y="2678992"/>
            <a:ext cx="1301694" cy="297959"/>
            <a:chOff x="10030631" y="4634718"/>
            <a:chExt cx="1301694" cy="297959"/>
          </a:xfrm>
        </p:grpSpPr>
        <p:sp>
          <p:nvSpPr>
            <p:cNvPr id="923" name="SliModel Group shp73">
              <a:extLst>
                <a:ext uri="{FF2B5EF4-FFF2-40B4-BE49-F238E27FC236}">
                  <a16:creationId xmlns:a16="http://schemas.microsoft.com/office/drawing/2014/main" id="{681C589D-94AA-4883-B1A3-7171B924DB3C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24" name="SliModel Group shp74">
              <a:extLst>
                <a:ext uri="{FF2B5EF4-FFF2-40B4-BE49-F238E27FC236}">
                  <a16:creationId xmlns:a16="http://schemas.microsoft.com/office/drawing/2014/main" id="{23349790-623C-42E9-9231-56F0829AF984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25" name="SliModel Group shp75">
              <a:extLst>
                <a:ext uri="{FF2B5EF4-FFF2-40B4-BE49-F238E27FC236}">
                  <a16:creationId xmlns:a16="http://schemas.microsoft.com/office/drawing/2014/main" id="{5AFA43A8-D782-441B-8685-2B45EF5E8C6F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26" name="SliModel Group shp76">
              <a:extLst>
                <a:ext uri="{FF2B5EF4-FFF2-40B4-BE49-F238E27FC236}">
                  <a16:creationId xmlns:a16="http://schemas.microsoft.com/office/drawing/2014/main" id="{2187AC5E-4D84-49B9-9447-3D72CF330AB3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36" name="SlideModel shp77">
            <a:extLst>
              <a:ext uri="{FF2B5EF4-FFF2-40B4-BE49-F238E27FC236}">
                <a16:creationId xmlns:a16="http://schemas.microsoft.com/office/drawing/2014/main" id="{60D9D888-E6B0-4254-A183-A19D5622C80A}"/>
              </a:ext>
            </a:extLst>
          </p:cNvPr>
          <p:cNvGrpSpPr/>
          <p:nvPr/>
        </p:nvGrpSpPr>
        <p:grpSpPr>
          <a:xfrm>
            <a:off x="2507462" y="3289271"/>
            <a:ext cx="1301694" cy="297959"/>
            <a:chOff x="2526712" y="3494563"/>
            <a:chExt cx="1301694" cy="297959"/>
          </a:xfrm>
        </p:grpSpPr>
        <p:sp>
          <p:nvSpPr>
            <p:cNvPr id="932" name="SliModel Group shp78">
              <a:extLst>
                <a:ext uri="{FF2B5EF4-FFF2-40B4-BE49-F238E27FC236}">
                  <a16:creationId xmlns:a16="http://schemas.microsoft.com/office/drawing/2014/main" id="{136FEAFB-9475-4597-8B43-F07E6F6D9B83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933" name="SliModel Group shp79">
              <a:extLst>
                <a:ext uri="{FF2B5EF4-FFF2-40B4-BE49-F238E27FC236}">
                  <a16:creationId xmlns:a16="http://schemas.microsoft.com/office/drawing/2014/main" id="{0324CE68-1FEB-48C3-A50F-B51799B0DA7A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34" name="SliModel Group shp80">
              <a:extLst>
                <a:ext uri="{FF2B5EF4-FFF2-40B4-BE49-F238E27FC236}">
                  <a16:creationId xmlns:a16="http://schemas.microsoft.com/office/drawing/2014/main" id="{0D41132C-3B3D-41F9-81DE-9BD93DB0AB3A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35" name="SliModel Group shp81">
              <a:extLst>
                <a:ext uri="{FF2B5EF4-FFF2-40B4-BE49-F238E27FC236}">
                  <a16:creationId xmlns:a16="http://schemas.microsoft.com/office/drawing/2014/main" id="{65DA760C-8EA5-4E52-91C3-F1EB13498F59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41" name="SlideModel shp82">
            <a:extLst>
              <a:ext uri="{FF2B5EF4-FFF2-40B4-BE49-F238E27FC236}">
                <a16:creationId xmlns:a16="http://schemas.microsoft.com/office/drawing/2014/main" id="{98A1DFE1-089F-4872-9E40-3DEDAE3AA996}"/>
              </a:ext>
            </a:extLst>
          </p:cNvPr>
          <p:cNvGrpSpPr/>
          <p:nvPr/>
        </p:nvGrpSpPr>
        <p:grpSpPr>
          <a:xfrm>
            <a:off x="2507462" y="3899550"/>
            <a:ext cx="1301694" cy="297959"/>
            <a:chOff x="6344009" y="2257279"/>
            <a:chExt cx="1301694" cy="297959"/>
          </a:xfrm>
        </p:grpSpPr>
        <p:sp>
          <p:nvSpPr>
            <p:cNvPr id="937" name="SliModel Group shp83">
              <a:extLst>
                <a:ext uri="{FF2B5EF4-FFF2-40B4-BE49-F238E27FC236}">
                  <a16:creationId xmlns:a16="http://schemas.microsoft.com/office/drawing/2014/main" id="{84969BE9-D649-4591-A4F3-FBAC4921F8E8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38" name="SliModel Group shp84">
              <a:extLst>
                <a:ext uri="{FF2B5EF4-FFF2-40B4-BE49-F238E27FC236}">
                  <a16:creationId xmlns:a16="http://schemas.microsoft.com/office/drawing/2014/main" id="{71655D8C-43FD-40AD-AB2B-E9AA328E1163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39" name="SliModel Group shp85">
              <a:extLst>
                <a:ext uri="{FF2B5EF4-FFF2-40B4-BE49-F238E27FC236}">
                  <a16:creationId xmlns:a16="http://schemas.microsoft.com/office/drawing/2014/main" id="{697B72F0-C3C8-4B20-95D5-60E6DD3BEC2D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40" name="SliModel Group shp86">
              <a:extLst>
                <a:ext uri="{FF2B5EF4-FFF2-40B4-BE49-F238E27FC236}">
                  <a16:creationId xmlns:a16="http://schemas.microsoft.com/office/drawing/2014/main" id="{4E0305CC-7227-4433-AFEE-8249BC8A4506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46" name="SlideModel shp87">
            <a:extLst>
              <a:ext uri="{FF2B5EF4-FFF2-40B4-BE49-F238E27FC236}">
                <a16:creationId xmlns:a16="http://schemas.microsoft.com/office/drawing/2014/main" id="{AFAC3E98-2DBB-4408-8CBE-69AA5B34F315}"/>
              </a:ext>
            </a:extLst>
          </p:cNvPr>
          <p:cNvGrpSpPr/>
          <p:nvPr/>
        </p:nvGrpSpPr>
        <p:grpSpPr>
          <a:xfrm>
            <a:off x="2507462" y="2068713"/>
            <a:ext cx="1301694" cy="297959"/>
            <a:chOff x="10030631" y="5111512"/>
            <a:chExt cx="1301694" cy="297959"/>
          </a:xfrm>
        </p:grpSpPr>
        <p:sp>
          <p:nvSpPr>
            <p:cNvPr id="942" name="SliModel Group shp88">
              <a:extLst>
                <a:ext uri="{FF2B5EF4-FFF2-40B4-BE49-F238E27FC236}">
                  <a16:creationId xmlns:a16="http://schemas.microsoft.com/office/drawing/2014/main" id="{4B37EBC6-1385-469D-8BB7-1EAF010EC37F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43" name="SliModel Group shp89">
              <a:extLst>
                <a:ext uri="{FF2B5EF4-FFF2-40B4-BE49-F238E27FC236}">
                  <a16:creationId xmlns:a16="http://schemas.microsoft.com/office/drawing/2014/main" id="{79A96E1B-273B-4729-BADD-247A868071C9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44" name="SliModel Group shp90">
              <a:extLst>
                <a:ext uri="{FF2B5EF4-FFF2-40B4-BE49-F238E27FC236}">
                  <a16:creationId xmlns:a16="http://schemas.microsoft.com/office/drawing/2014/main" id="{0A0B08F9-1AEE-47F1-9D56-248E7D64F8EC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45" name="SliModel Group shp91">
              <a:extLst>
                <a:ext uri="{FF2B5EF4-FFF2-40B4-BE49-F238E27FC236}">
                  <a16:creationId xmlns:a16="http://schemas.microsoft.com/office/drawing/2014/main" id="{CCBBEC4D-390C-4B0D-894A-2D369B66E396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51" name="SlideModel shp92">
            <a:extLst>
              <a:ext uri="{FF2B5EF4-FFF2-40B4-BE49-F238E27FC236}">
                <a16:creationId xmlns:a16="http://schemas.microsoft.com/office/drawing/2014/main" id="{928AE814-3BA2-4139-96CA-A62E7C92903E}"/>
              </a:ext>
            </a:extLst>
          </p:cNvPr>
          <p:cNvGrpSpPr/>
          <p:nvPr/>
        </p:nvGrpSpPr>
        <p:grpSpPr>
          <a:xfrm>
            <a:off x="2507462" y="4509829"/>
            <a:ext cx="1301694" cy="297959"/>
            <a:chOff x="10030631" y="5111512"/>
            <a:chExt cx="1301694" cy="297959"/>
          </a:xfrm>
        </p:grpSpPr>
        <p:sp>
          <p:nvSpPr>
            <p:cNvPr id="947" name="SliModel Group shp93">
              <a:extLst>
                <a:ext uri="{FF2B5EF4-FFF2-40B4-BE49-F238E27FC236}">
                  <a16:creationId xmlns:a16="http://schemas.microsoft.com/office/drawing/2014/main" id="{52B860C3-3ED7-49BD-A30A-834C1D769B92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48" name="SliModel Group shp94">
              <a:extLst>
                <a:ext uri="{FF2B5EF4-FFF2-40B4-BE49-F238E27FC236}">
                  <a16:creationId xmlns:a16="http://schemas.microsoft.com/office/drawing/2014/main" id="{4D56F690-F554-45C5-A23D-C5A3557FE96D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49" name="SliModel Group shp95">
              <a:extLst>
                <a:ext uri="{FF2B5EF4-FFF2-40B4-BE49-F238E27FC236}">
                  <a16:creationId xmlns:a16="http://schemas.microsoft.com/office/drawing/2014/main" id="{32DAEAF8-8428-4492-A24F-C3B6D1EC8664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50" name="SliModel Group shp96">
              <a:extLst>
                <a:ext uri="{FF2B5EF4-FFF2-40B4-BE49-F238E27FC236}">
                  <a16:creationId xmlns:a16="http://schemas.microsoft.com/office/drawing/2014/main" id="{FC60256B-573B-41AD-8257-18AF7BC0C279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56" name="SlideModel shp97">
            <a:extLst>
              <a:ext uri="{FF2B5EF4-FFF2-40B4-BE49-F238E27FC236}">
                <a16:creationId xmlns:a16="http://schemas.microsoft.com/office/drawing/2014/main" id="{4AE0989B-BE32-4D76-820A-E9B1C9C84794}"/>
              </a:ext>
            </a:extLst>
          </p:cNvPr>
          <p:cNvGrpSpPr/>
          <p:nvPr/>
        </p:nvGrpSpPr>
        <p:grpSpPr>
          <a:xfrm>
            <a:off x="2507462" y="5120108"/>
            <a:ext cx="1301694" cy="297959"/>
            <a:chOff x="10030631" y="5111512"/>
            <a:chExt cx="1301694" cy="297959"/>
          </a:xfrm>
        </p:grpSpPr>
        <p:sp>
          <p:nvSpPr>
            <p:cNvPr id="952" name="SliModel Group shp98">
              <a:extLst>
                <a:ext uri="{FF2B5EF4-FFF2-40B4-BE49-F238E27FC236}">
                  <a16:creationId xmlns:a16="http://schemas.microsoft.com/office/drawing/2014/main" id="{CD8D93C2-142B-437F-BF37-D8B1DE4609B1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953" name="SliModel Group shp99">
              <a:extLst>
                <a:ext uri="{FF2B5EF4-FFF2-40B4-BE49-F238E27FC236}">
                  <a16:creationId xmlns:a16="http://schemas.microsoft.com/office/drawing/2014/main" id="{E834A05E-6E55-451D-A0F4-B6DC354D6DFB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54" name="SliModel Group shp100">
              <a:extLst>
                <a:ext uri="{FF2B5EF4-FFF2-40B4-BE49-F238E27FC236}">
                  <a16:creationId xmlns:a16="http://schemas.microsoft.com/office/drawing/2014/main" id="{689CAE25-011B-4171-9BF5-92B958C2658A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55" name="SliModel Group shp101">
              <a:extLst>
                <a:ext uri="{FF2B5EF4-FFF2-40B4-BE49-F238E27FC236}">
                  <a16:creationId xmlns:a16="http://schemas.microsoft.com/office/drawing/2014/main" id="{5869F4D8-CB24-45CF-9CBC-119DDFCBB5CA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66" name="SlideModel shp102">
            <a:extLst>
              <a:ext uri="{FF2B5EF4-FFF2-40B4-BE49-F238E27FC236}">
                <a16:creationId xmlns:a16="http://schemas.microsoft.com/office/drawing/2014/main" id="{C6BAB8B5-E163-45DB-9DAD-06F4D92CCA3A}"/>
              </a:ext>
            </a:extLst>
          </p:cNvPr>
          <p:cNvGrpSpPr/>
          <p:nvPr/>
        </p:nvGrpSpPr>
        <p:grpSpPr>
          <a:xfrm>
            <a:off x="2507462" y="5730386"/>
            <a:ext cx="1301694" cy="297959"/>
            <a:chOff x="10030631" y="4634718"/>
            <a:chExt cx="1301694" cy="297959"/>
          </a:xfrm>
        </p:grpSpPr>
        <p:sp>
          <p:nvSpPr>
            <p:cNvPr id="962" name="SliModel Group shp103">
              <a:extLst>
                <a:ext uri="{FF2B5EF4-FFF2-40B4-BE49-F238E27FC236}">
                  <a16:creationId xmlns:a16="http://schemas.microsoft.com/office/drawing/2014/main" id="{44D1299A-CE38-455B-B275-17861AEC64DB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63" name="SliModel Group shp104">
              <a:extLst>
                <a:ext uri="{FF2B5EF4-FFF2-40B4-BE49-F238E27FC236}">
                  <a16:creationId xmlns:a16="http://schemas.microsoft.com/office/drawing/2014/main" id="{B6C4B831-3BEF-4355-A6E2-9CFE580F73F5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64" name="SliModel Group shp105">
              <a:extLst>
                <a:ext uri="{FF2B5EF4-FFF2-40B4-BE49-F238E27FC236}">
                  <a16:creationId xmlns:a16="http://schemas.microsoft.com/office/drawing/2014/main" id="{DDE6C5B9-911A-4747-9736-B2654D2DB86C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65" name="SliModel Group shp106">
              <a:extLst>
                <a:ext uri="{FF2B5EF4-FFF2-40B4-BE49-F238E27FC236}">
                  <a16:creationId xmlns:a16="http://schemas.microsoft.com/office/drawing/2014/main" id="{A2E3AEF4-815F-4425-9C9B-C91962BAB1C8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69" name="SlideModel shp107">
            <a:extLst>
              <a:ext uri="{FF2B5EF4-FFF2-40B4-BE49-F238E27FC236}">
                <a16:creationId xmlns:a16="http://schemas.microsoft.com/office/drawing/2014/main" id="{BE516B1A-2889-4787-8854-F4C45E28DD4E}"/>
              </a:ext>
            </a:extLst>
          </p:cNvPr>
          <p:cNvGrpSpPr/>
          <p:nvPr/>
        </p:nvGrpSpPr>
        <p:grpSpPr>
          <a:xfrm>
            <a:off x="4015830" y="2678992"/>
            <a:ext cx="1301694" cy="297959"/>
            <a:chOff x="10030631" y="4634718"/>
            <a:chExt cx="1301694" cy="297959"/>
          </a:xfrm>
        </p:grpSpPr>
        <p:sp>
          <p:nvSpPr>
            <p:cNvPr id="970" name="SliModel Group shp108">
              <a:extLst>
                <a:ext uri="{FF2B5EF4-FFF2-40B4-BE49-F238E27FC236}">
                  <a16:creationId xmlns:a16="http://schemas.microsoft.com/office/drawing/2014/main" id="{510660CB-98FA-493A-A6B5-1ACE5F4B55F5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71" name="SliModel Group shp109">
              <a:extLst>
                <a:ext uri="{FF2B5EF4-FFF2-40B4-BE49-F238E27FC236}">
                  <a16:creationId xmlns:a16="http://schemas.microsoft.com/office/drawing/2014/main" id="{0173213D-E0F1-4443-8537-BA1FD3101E18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72" name="SliModel Group shp110">
              <a:extLst>
                <a:ext uri="{FF2B5EF4-FFF2-40B4-BE49-F238E27FC236}">
                  <a16:creationId xmlns:a16="http://schemas.microsoft.com/office/drawing/2014/main" id="{4D28B62A-C344-4199-9C69-F19AD00EF161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73" name="SliModel Group shp111">
              <a:extLst>
                <a:ext uri="{FF2B5EF4-FFF2-40B4-BE49-F238E27FC236}">
                  <a16:creationId xmlns:a16="http://schemas.microsoft.com/office/drawing/2014/main" id="{AC9663F8-3780-40E1-8938-53C332CE5721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74" name="SlideModel shp112">
            <a:extLst>
              <a:ext uri="{FF2B5EF4-FFF2-40B4-BE49-F238E27FC236}">
                <a16:creationId xmlns:a16="http://schemas.microsoft.com/office/drawing/2014/main" id="{96318BC5-A0D7-4DA7-B778-C49C6669FA71}"/>
              </a:ext>
            </a:extLst>
          </p:cNvPr>
          <p:cNvGrpSpPr/>
          <p:nvPr/>
        </p:nvGrpSpPr>
        <p:grpSpPr>
          <a:xfrm>
            <a:off x="4015830" y="3289271"/>
            <a:ext cx="1301694" cy="297959"/>
            <a:chOff x="2526712" y="3494563"/>
            <a:chExt cx="1301694" cy="297959"/>
          </a:xfrm>
        </p:grpSpPr>
        <p:sp>
          <p:nvSpPr>
            <p:cNvPr id="975" name="SliModel Group shp113">
              <a:extLst>
                <a:ext uri="{FF2B5EF4-FFF2-40B4-BE49-F238E27FC236}">
                  <a16:creationId xmlns:a16="http://schemas.microsoft.com/office/drawing/2014/main" id="{3F7213E8-6613-49CC-9B3A-88B3C2D2E565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976" name="SliModel Group shp114">
              <a:extLst>
                <a:ext uri="{FF2B5EF4-FFF2-40B4-BE49-F238E27FC236}">
                  <a16:creationId xmlns:a16="http://schemas.microsoft.com/office/drawing/2014/main" id="{5D03F719-6815-4AB5-8209-FC0F63F9C296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77" name="SliModel Group shp115">
              <a:extLst>
                <a:ext uri="{FF2B5EF4-FFF2-40B4-BE49-F238E27FC236}">
                  <a16:creationId xmlns:a16="http://schemas.microsoft.com/office/drawing/2014/main" id="{0755142F-A9F6-48C5-BC0F-4CCA48F2E290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78" name="SliModel Group shp116">
              <a:extLst>
                <a:ext uri="{FF2B5EF4-FFF2-40B4-BE49-F238E27FC236}">
                  <a16:creationId xmlns:a16="http://schemas.microsoft.com/office/drawing/2014/main" id="{0DD3855B-D683-4853-99BC-B34DC5D113FF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79" name="SlideModel shp117">
            <a:extLst>
              <a:ext uri="{FF2B5EF4-FFF2-40B4-BE49-F238E27FC236}">
                <a16:creationId xmlns:a16="http://schemas.microsoft.com/office/drawing/2014/main" id="{FF0C411C-0603-4723-83F4-F697485398F6}"/>
              </a:ext>
            </a:extLst>
          </p:cNvPr>
          <p:cNvGrpSpPr/>
          <p:nvPr/>
        </p:nvGrpSpPr>
        <p:grpSpPr>
          <a:xfrm>
            <a:off x="4015830" y="3899550"/>
            <a:ext cx="1301694" cy="297959"/>
            <a:chOff x="6344009" y="2257279"/>
            <a:chExt cx="1301694" cy="297959"/>
          </a:xfrm>
        </p:grpSpPr>
        <p:sp>
          <p:nvSpPr>
            <p:cNvPr id="980" name="SliModel Group shp118">
              <a:extLst>
                <a:ext uri="{FF2B5EF4-FFF2-40B4-BE49-F238E27FC236}">
                  <a16:creationId xmlns:a16="http://schemas.microsoft.com/office/drawing/2014/main" id="{44FF4675-F4D1-43CC-9E61-A464826FF26A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81" name="SliModel Group shp119">
              <a:extLst>
                <a:ext uri="{FF2B5EF4-FFF2-40B4-BE49-F238E27FC236}">
                  <a16:creationId xmlns:a16="http://schemas.microsoft.com/office/drawing/2014/main" id="{ADCC8362-3DFE-4C12-84CA-510EECB0D529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82" name="SliModel Group shp120">
              <a:extLst>
                <a:ext uri="{FF2B5EF4-FFF2-40B4-BE49-F238E27FC236}">
                  <a16:creationId xmlns:a16="http://schemas.microsoft.com/office/drawing/2014/main" id="{A39443D3-6E36-4468-91DE-F10F6B779C5F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83" name="SliModel Group shp121">
              <a:extLst>
                <a:ext uri="{FF2B5EF4-FFF2-40B4-BE49-F238E27FC236}">
                  <a16:creationId xmlns:a16="http://schemas.microsoft.com/office/drawing/2014/main" id="{359BBC7A-864A-4BAE-BF53-41A45FAE192F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84" name="SlideModel shp122">
            <a:extLst>
              <a:ext uri="{FF2B5EF4-FFF2-40B4-BE49-F238E27FC236}">
                <a16:creationId xmlns:a16="http://schemas.microsoft.com/office/drawing/2014/main" id="{0E4039ED-BEDD-416B-9C57-98AF21C35530}"/>
              </a:ext>
            </a:extLst>
          </p:cNvPr>
          <p:cNvGrpSpPr/>
          <p:nvPr/>
        </p:nvGrpSpPr>
        <p:grpSpPr>
          <a:xfrm>
            <a:off x="4015830" y="2068713"/>
            <a:ext cx="1301694" cy="297959"/>
            <a:chOff x="10030631" y="5111512"/>
            <a:chExt cx="1301694" cy="297959"/>
          </a:xfrm>
        </p:grpSpPr>
        <p:sp>
          <p:nvSpPr>
            <p:cNvPr id="985" name="SliModel Group shp123">
              <a:extLst>
                <a:ext uri="{FF2B5EF4-FFF2-40B4-BE49-F238E27FC236}">
                  <a16:creationId xmlns:a16="http://schemas.microsoft.com/office/drawing/2014/main" id="{0E2BDC50-3DAB-4D92-99A3-2BE8631F03A1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86" name="SliModel Group shp124">
              <a:extLst>
                <a:ext uri="{FF2B5EF4-FFF2-40B4-BE49-F238E27FC236}">
                  <a16:creationId xmlns:a16="http://schemas.microsoft.com/office/drawing/2014/main" id="{5F55904F-2B51-4A70-9C82-10035EF4E8CE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87" name="SliModel Group shp125">
              <a:extLst>
                <a:ext uri="{FF2B5EF4-FFF2-40B4-BE49-F238E27FC236}">
                  <a16:creationId xmlns:a16="http://schemas.microsoft.com/office/drawing/2014/main" id="{6D8A22A4-4FE7-4292-8E18-165C477B3F47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88" name="SliModel Group shp126">
              <a:extLst>
                <a:ext uri="{FF2B5EF4-FFF2-40B4-BE49-F238E27FC236}">
                  <a16:creationId xmlns:a16="http://schemas.microsoft.com/office/drawing/2014/main" id="{7D9E810E-585C-48AB-9282-73F49379A123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89" name="SlideModel shp127">
            <a:extLst>
              <a:ext uri="{FF2B5EF4-FFF2-40B4-BE49-F238E27FC236}">
                <a16:creationId xmlns:a16="http://schemas.microsoft.com/office/drawing/2014/main" id="{67828352-6FFF-442E-BA57-ABC4E284D5EC}"/>
              </a:ext>
            </a:extLst>
          </p:cNvPr>
          <p:cNvGrpSpPr/>
          <p:nvPr/>
        </p:nvGrpSpPr>
        <p:grpSpPr>
          <a:xfrm>
            <a:off x="4015830" y="4509829"/>
            <a:ext cx="1301694" cy="297959"/>
            <a:chOff x="10030631" y="5111512"/>
            <a:chExt cx="1301694" cy="297959"/>
          </a:xfrm>
        </p:grpSpPr>
        <p:sp>
          <p:nvSpPr>
            <p:cNvPr id="990" name="SliModel Group shp128">
              <a:extLst>
                <a:ext uri="{FF2B5EF4-FFF2-40B4-BE49-F238E27FC236}">
                  <a16:creationId xmlns:a16="http://schemas.microsoft.com/office/drawing/2014/main" id="{82EFD6A1-CF7B-449F-9447-28D64947B1DB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91" name="SliModel Group shp129">
              <a:extLst>
                <a:ext uri="{FF2B5EF4-FFF2-40B4-BE49-F238E27FC236}">
                  <a16:creationId xmlns:a16="http://schemas.microsoft.com/office/drawing/2014/main" id="{31D468BD-F827-422C-BFFD-92F5A9498E67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92" name="SliModel Group shp130">
              <a:extLst>
                <a:ext uri="{FF2B5EF4-FFF2-40B4-BE49-F238E27FC236}">
                  <a16:creationId xmlns:a16="http://schemas.microsoft.com/office/drawing/2014/main" id="{51AA840F-A577-4AA3-AE64-8D47D54F3E98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93" name="SliModel Group shp131">
              <a:extLst>
                <a:ext uri="{FF2B5EF4-FFF2-40B4-BE49-F238E27FC236}">
                  <a16:creationId xmlns:a16="http://schemas.microsoft.com/office/drawing/2014/main" id="{52E963EB-4C91-4A38-8561-8D4BAF4072DF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94" name="SlideModel shp132">
            <a:extLst>
              <a:ext uri="{FF2B5EF4-FFF2-40B4-BE49-F238E27FC236}">
                <a16:creationId xmlns:a16="http://schemas.microsoft.com/office/drawing/2014/main" id="{0AFE1135-5727-4799-AE96-9888712282E6}"/>
              </a:ext>
            </a:extLst>
          </p:cNvPr>
          <p:cNvGrpSpPr/>
          <p:nvPr/>
        </p:nvGrpSpPr>
        <p:grpSpPr>
          <a:xfrm>
            <a:off x="4015830" y="5120108"/>
            <a:ext cx="1301694" cy="297959"/>
            <a:chOff x="10030631" y="5111512"/>
            <a:chExt cx="1301694" cy="297959"/>
          </a:xfrm>
        </p:grpSpPr>
        <p:sp>
          <p:nvSpPr>
            <p:cNvPr id="995" name="SliModel Group shp133">
              <a:extLst>
                <a:ext uri="{FF2B5EF4-FFF2-40B4-BE49-F238E27FC236}">
                  <a16:creationId xmlns:a16="http://schemas.microsoft.com/office/drawing/2014/main" id="{B157F990-167E-49A5-AFD6-4F85D252F8AB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996" name="SliModel Group shp134">
              <a:extLst>
                <a:ext uri="{FF2B5EF4-FFF2-40B4-BE49-F238E27FC236}">
                  <a16:creationId xmlns:a16="http://schemas.microsoft.com/office/drawing/2014/main" id="{8E93EDB8-6348-4564-807D-F3FCA5BC6A3D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97" name="SliModel Group shp135">
              <a:extLst>
                <a:ext uri="{FF2B5EF4-FFF2-40B4-BE49-F238E27FC236}">
                  <a16:creationId xmlns:a16="http://schemas.microsoft.com/office/drawing/2014/main" id="{123F2B9F-4236-47D6-86A2-08BF70EA32AF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98" name="SliModel Group shp136">
              <a:extLst>
                <a:ext uri="{FF2B5EF4-FFF2-40B4-BE49-F238E27FC236}">
                  <a16:creationId xmlns:a16="http://schemas.microsoft.com/office/drawing/2014/main" id="{4426E9DB-2C79-47F8-9F26-3006979DB1D3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99" name="SlideModel shp137">
            <a:extLst>
              <a:ext uri="{FF2B5EF4-FFF2-40B4-BE49-F238E27FC236}">
                <a16:creationId xmlns:a16="http://schemas.microsoft.com/office/drawing/2014/main" id="{22519CAE-2F1F-40E1-88B6-E50085B4410D}"/>
              </a:ext>
            </a:extLst>
          </p:cNvPr>
          <p:cNvGrpSpPr/>
          <p:nvPr/>
        </p:nvGrpSpPr>
        <p:grpSpPr>
          <a:xfrm>
            <a:off x="4015830" y="5730386"/>
            <a:ext cx="1301694" cy="297959"/>
            <a:chOff x="10030631" y="4634718"/>
            <a:chExt cx="1301694" cy="297959"/>
          </a:xfrm>
        </p:grpSpPr>
        <p:sp>
          <p:nvSpPr>
            <p:cNvPr id="1000" name="SliModel Group shp138">
              <a:extLst>
                <a:ext uri="{FF2B5EF4-FFF2-40B4-BE49-F238E27FC236}">
                  <a16:creationId xmlns:a16="http://schemas.microsoft.com/office/drawing/2014/main" id="{EA3E26B6-36C1-4926-BAB4-3F43C145DA0D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01" name="SliModel Group shp139">
              <a:extLst>
                <a:ext uri="{FF2B5EF4-FFF2-40B4-BE49-F238E27FC236}">
                  <a16:creationId xmlns:a16="http://schemas.microsoft.com/office/drawing/2014/main" id="{04898AD1-6E8C-42A0-8E0E-95935F83E2E7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02" name="SliModel Group shp140">
              <a:extLst>
                <a:ext uri="{FF2B5EF4-FFF2-40B4-BE49-F238E27FC236}">
                  <a16:creationId xmlns:a16="http://schemas.microsoft.com/office/drawing/2014/main" id="{8C12BC67-90AD-4B2E-AB83-CF8D7823D607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003" name="SliModel Group shp141">
              <a:extLst>
                <a:ext uri="{FF2B5EF4-FFF2-40B4-BE49-F238E27FC236}">
                  <a16:creationId xmlns:a16="http://schemas.microsoft.com/office/drawing/2014/main" id="{921D6CDF-2567-4A7B-A1B7-37B37BC013FE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06" name="SlideModel shp142">
            <a:extLst>
              <a:ext uri="{FF2B5EF4-FFF2-40B4-BE49-F238E27FC236}">
                <a16:creationId xmlns:a16="http://schemas.microsoft.com/office/drawing/2014/main" id="{7EEC99BD-E863-4833-AFD8-D46CA22D87A9}"/>
              </a:ext>
            </a:extLst>
          </p:cNvPr>
          <p:cNvGrpSpPr/>
          <p:nvPr/>
        </p:nvGrpSpPr>
        <p:grpSpPr>
          <a:xfrm>
            <a:off x="5524198" y="2678992"/>
            <a:ext cx="1301694" cy="297959"/>
            <a:chOff x="10030631" y="4634718"/>
            <a:chExt cx="1301694" cy="297959"/>
          </a:xfrm>
        </p:grpSpPr>
        <p:sp>
          <p:nvSpPr>
            <p:cNvPr id="1037" name="SliModel Group shp143">
              <a:extLst>
                <a:ext uri="{FF2B5EF4-FFF2-40B4-BE49-F238E27FC236}">
                  <a16:creationId xmlns:a16="http://schemas.microsoft.com/office/drawing/2014/main" id="{117994B1-8F85-4F7A-AB00-ACD7C78B6E7C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38" name="SliModel Group shp144">
              <a:extLst>
                <a:ext uri="{FF2B5EF4-FFF2-40B4-BE49-F238E27FC236}">
                  <a16:creationId xmlns:a16="http://schemas.microsoft.com/office/drawing/2014/main" id="{91B73A86-9BB3-49C6-9053-D33DC01F4E35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039" name="SliModel Group shp145">
              <a:extLst>
                <a:ext uri="{FF2B5EF4-FFF2-40B4-BE49-F238E27FC236}">
                  <a16:creationId xmlns:a16="http://schemas.microsoft.com/office/drawing/2014/main" id="{C4A759D9-731B-4D26-972E-8B2EE93DCF7D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040" name="SliModel Group shp146">
              <a:extLst>
                <a:ext uri="{FF2B5EF4-FFF2-40B4-BE49-F238E27FC236}">
                  <a16:creationId xmlns:a16="http://schemas.microsoft.com/office/drawing/2014/main" id="{4929D4AD-D2E3-4996-B4DF-2B35E1B3785B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07" name="SlideModel shp147">
            <a:extLst>
              <a:ext uri="{FF2B5EF4-FFF2-40B4-BE49-F238E27FC236}">
                <a16:creationId xmlns:a16="http://schemas.microsoft.com/office/drawing/2014/main" id="{4667794B-35E7-42DD-928D-AC0BF56608AC}"/>
              </a:ext>
            </a:extLst>
          </p:cNvPr>
          <p:cNvGrpSpPr/>
          <p:nvPr/>
        </p:nvGrpSpPr>
        <p:grpSpPr>
          <a:xfrm>
            <a:off x="5524198" y="3289271"/>
            <a:ext cx="1301694" cy="297959"/>
            <a:chOff x="2526712" y="3494563"/>
            <a:chExt cx="1301694" cy="297959"/>
          </a:xfrm>
        </p:grpSpPr>
        <p:sp>
          <p:nvSpPr>
            <p:cNvPr id="1033" name="SliModel Group shp148">
              <a:extLst>
                <a:ext uri="{FF2B5EF4-FFF2-40B4-BE49-F238E27FC236}">
                  <a16:creationId xmlns:a16="http://schemas.microsoft.com/office/drawing/2014/main" id="{4A996C34-50A6-40A1-B43C-F98E7362672C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034" name="SliModel Group shp149">
              <a:extLst>
                <a:ext uri="{FF2B5EF4-FFF2-40B4-BE49-F238E27FC236}">
                  <a16:creationId xmlns:a16="http://schemas.microsoft.com/office/drawing/2014/main" id="{8B4FA27A-A186-41E1-9042-F1634A956289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035" name="SliModel Group shp150">
              <a:extLst>
                <a:ext uri="{FF2B5EF4-FFF2-40B4-BE49-F238E27FC236}">
                  <a16:creationId xmlns:a16="http://schemas.microsoft.com/office/drawing/2014/main" id="{4B2F105E-4B92-4576-92A1-DD19E6548722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036" name="SliModel Group shp151">
              <a:extLst>
                <a:ext uri="{FF2B5EF4-FFF2-40B4-BE49-F238E27FC236}">
                  <a16:creationId xmlns:a16="http://schemas.microsoft.com/office/drawing/2014/main" id="{1196D18A-C3E6-4FB4-ACE2-E31A8F1BAA61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08" name="SlideModel shp152">
            <a:extLst>
              <a:ext uri="{FF2B5EF4-FFF2-40B4-BE49-F238E27FC236}">
                <a16:creationId xmlns:a16="http://schemas.microsoft.com/office/drawing/2014/main" id="{60D93BB3-A77F-4A6E-AB2A-B4180270DA68}"/>
              </a:ext>
            </a:extLst>
          </p:cNvPr>
          <p:cNvGrpSpPr/>
          <p:nvPr/>
        </p:nvGrpSpPr>
        <p:grpSpPr>
          <a:xfrm>
            <a:off x="5524198" y="3899550"/>
            <a:ext cx="1301694" cy="297959"/>
            <a:chOff x="6344009" y="2257279"/>
            <a:chExt cx="1301694" cy="297959"/>
          </a:xfrm>
        </p:grpSpPr>
        <p:sp>
          <p:nvSpPr>
            <p:cNvPr id="1029" name="SliModel Group shp153">
              <a:extLst>
                <a:ext uri="{FF2B5EF4-FFF2-40B4-BE49-F238E27FC236}">
                  <a16:creationId xmlns:a16="http://schemas.microsoft.com/office/drawing/2014/main" id="{D1A99B08-71FE-455A-B1D6-51920B1EB7B1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30" name="SliModel Group shp154">
              <a:extLst>
                <a:ext uri="{FF2B5EF4-FFF2-40B4-BE49-F238E27FC236}">
                  <a16:creationId xmlns:a16="http://schemas.microsoft.com/office/drawing/2014/main" id="{61E2FDBA-B1C7-43B9-8C7B-49644E1B57CF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031" name="SliModel Group shp155">
              <a:extLst>
                <a:ext uri="{FF2B5EF4-FFF2-40B4-BE49-F238E27FC236}">
                  <a16:creationId xmlns:a16="http://schemas.microsoft.com/office/drawing/2014/main" id="{26ECCB25-C7EA-46B5-901B-E94A1EBB9276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032" name="SliModel Group shp156">
              <a:extLst>
                <a:ext uri="{FF2B5EF4-FFF2-40B4-BE49-F238E27FC236}">
                  <a16:creationId xmlns:a16="http://schemas.microsoft.com/office/drawing/2014/main" id="{6AE65FC0-8806-4719-9F57-8D0A0FECCA69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09" name="SlideModel shp157">
            <a:extLst>
              <a:ext uri="{FF2B5EF4-FFF2-40B4-BE49-F238E27FC236}">
                <a16:creationId xmlns:a16="http://schemas.microsoft.com/office/drawing/2014/main" id="{1877CCA7-0F82-4225-BBBC-6DFDEA7A6242}"/>
              </a:ext>
            </a:extLst>
          </p:cNvPr>
          <p:cNvGrpSpPr/>
          <p:nvPr/>
        </p:nvGrpSpPr>
        <p:grpSpPr>
          <a:xfrm>
            <a:off x="5524198" y="2068713"/>
            <a:ext cx="1301694" cy="297959"/>
            <a:chOff x="10030631" y="5111512"/>
            <a:chExt cx="1301694" cy="297959"/>
          </a:xfrm>
        </p:grpSpPr>
        <p:sp>
          <p:nvSpPr>
            <p:cNvPr id="1025" name="SliModel Group shp158">
              <a:extLst>
                <a:ext uri="{FF2B5EF4-FFF2-40B4-BE49-F238E27FC236}">
                  <a16:creationId xmlns:a16="http://schemas.microsoft.com/office/drawing/2014/main" id="{3FB1D770-886F-4F7C-8A7B-B0D253E4927D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26" name="SliModel Group shp159">
              <a:extLst>
                <a:ext uri="{FF2B5EF4-FFF2-40B4-BE49-F238E27FC236}">
                  <a16:creationId xmlns:a16="http://schemas.microsoft.com/office/drawing/2014/main" id="{1F100A61-EA89-47FE-AB58-7C78095DB3F3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27" name="SliModel Group shp160">
              <a:extLst>
                <a:ext uri="{FF2B5EF4-FFF2-40B4-BE49-F238E27FC236}">
                  <a16:creationId xmlns:a16="http://schemas.microsoft.com/office/drawing/2014/main" id="{FEC79671-374E-4C4D-BFC2-5B30B4B56C71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028" name="SliModel Group shp161">
              <a:extLst>
                <a:ext uri="{FF2B5EF4-FFF2-40B4-BE49-F238E27FC236}">
                  <a16:creationId xmlns:a16="http://schemas.microsoft.com/office/drawing/2014/main" id="{6DF7C885-7DCC-4644-BD14-4D4E1A87999D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10" name="SlideModel shp162">
            <a:extLst>
              <a:ext uri="{FF2B5EF4-FFF2-40B4-BE49-F238E27FC236}">
                <a16:creationId xmlns:a16="http://schemas.microsoft.com/office/drawing/2014/main" id="{FA57BA31-B422-4217-A5BB-CD5AFF44A111}"/>
              </a:ext>
            </a:extLst>
          </p:cNvPr>
          <p:cNvGrpSpPr/>
          <p:nvPr/>
        </p:nvGrpSpPr>
        <p:grpSpPr>
          <a:xfrm>
            <a:off x="5524198" y="4509829"/>
            <a:ext cx="1301694" cy="297959"/>
            <a:chOff x="10030631" y="5111512"/>
            <a:chExt cx="1301694" cy="297959"/>
          </a:xfrm>
        </p:grpSpPr>
        <p:sp>
          <p:nvSpPr>
            <p:cNvPr id="1021" name="SliModel Group shp163">
              <a:extLst>
                <a:ext uri="{FF2B5EF4-FFF2-40B4-BE49-F238E27FC236}">
                  <a16:creationId xmlns:a16="http://schemas.microsoft.com/office/drawing/2014/main" id="{4A4303EA-5EB5-471A-A043-3C9C633CFD55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22" name="SliModel Group shp164">
              <a:extLst>
                <a:ext uri="{FF2B5EF4-FFF2-40B4-BE49-F238E27FC236}">
                  <a16:creationId xmlns:a16="http://schemas.microsoft.com/office/drawing/2014/main" id="{8251D46B-5598-4CB0-A07C-2381E0F10328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23" name="SliModel Group shp165">
              <a:extLst>
                <a:ext uri="{FF2B5EF4-FFF2-40B4-BE49-F238E27FC236}">
                  <a16:creationId xmlns:a16="http://schemas.microsoft.com/office/drawing/2014/main" id="{BE46920F-111A-41E3-9F5F-A0E4C5E6CB73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024" name="SliModel Group shp166">
              <a:extLst>
                <a:ext uri="{FF2B5EF4-FFF2-40B4-BE49-F238E27FC236}">
                  <a16:creationId xmlns:a16="http://schemas.microsoft.com/office/drawing/2014/main" id="{B8F9BCA3-65AD-4F8A-B494-D63CA33A4E95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11" name="SlideModel shp167">
            <a:extLst>
              <a:ext uri="{FF2B5EF4-FFF2-40B4-BE49-F238E27FC236}">
                <a16:creationId xmlns:a16="http://schemas.microsoft.com/office/drawing/2014/main" id="{4ECE1F49-EDD6-4CBF-BBC4-55AC63EEE107}"/>
              </a:ext>
            </a:extLst>
          </p:cNvPr>
          <p:cNvGrpSpPr/>
          <p:nvPr/>
        </p:nvGrpSpPr>
        <p:grpSpPr>
          <a:xfrm>
            <a:off x="5524198" y="5120108"/>
            <a:ext cx="1301694" cy="297959"/>
            <a:chOff x="10030631" y="5111512"/>
            <a:chExt cx="1301694" cy="297959"/>
          </a:xfrm>
        </p:grpSpPr>
        <p:sp>
          <p:nvSpPr>
            <p:cNvPr id="1017" name="SliModel Group shp168">
              <a:extLst>
                <a:ext uri="{FF2B5EF4-FFF2-40B4-BE49-F238E27FC236}">
                  <a16:creationId xmlns:a16="http://schemas.microsoft.com/office/drawing/2014/main" id="{96B430A8-DE78-4AF9-99E4-8F84CF4BCD33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018" name="SliModel Group shp169">
              <a:extLst>
                <a:ext uri="{FF2B5EF4-FFF2-40B4-BE49-F238E27FC236}">
                  <a16:creationId xmlns:a16="http://schemas.microsoft.com/office/drawing/2014/main" id="{E449FAD3-5206-44C5-8B28-6E7710560F6A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19" name="SliModel Group shp170">
              <a:extLst>
                <a:ext uri="{FF2B5EF4-FFF2-40B4-BE49-F238E27FC236}">
                  <a16:creationId xmlns:a16="http://schemas.microsoft.com/office/drawing/2014/main" id="{89BCD259-CE16-45D2-9B49-E1F458597A64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020" name="SliModel Group shp171">
              <a:extLst>
                <a:ext uri="{FF2B5EF4-FFF2-40B4-BE49-F238E27FC236}">
                  <a16:creationId xmlns:a16="http://schemas.microsoft.com/office/drawing/2014/main" id="{2B1CCBA5-1925-4119-AB12-3D8A997BB41B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12" name="SlideModel shp172">
            <a:extLst>
              <a:ext uri="{FF2B5EF4-FFF2-40B4-BE49-F238E27FC236}">
                <a16:creationId xmlns:a16="http://schemas.microsoft.com/office/drawing/2014/main" id="{C8F62D88-40F6-4FBA-87AA-A835DB566F19}"/>
              </a:ext>
            </a:extLst>
          </p:cNvPr>
          <p:cNvGrpSpPr/>
          <p:nvPr/>
        </p:nvGrpSpPr>
        <p:grpSpPr>
          <a:xfrm>
            <a:off x="5524198" y="5730386"/>
            <a:ext cx="1301694" cy="297959"/>
            <a:chOff x="10030631" y="4634718"/>
            <a:chExt cx="1301694" cy="297959"/>
          </a:xfrm>
        </p:grpSpPr>
        <p:sp>
          <p:nvSpPr>
            <p:cNvPr id="1013" name="SliModel Group shp173">
              <a:extLst>
                <a:ext uri="{FF2B5EF4-FFF2-40B4-BE49-F238E27FC236}">
                  <a16:creationId xmlns:a16="http://schemas.microsoft.com/office/drawing/2014/main" id="{6C49231E-D383-4FB8-8216-6B426872435D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14" name="SliModel Group shp174">
              <a:extLst>
                <a:ext uri="{FF2B5EF4-FFF2-40B4-BE49-F238E27FC236}">
                  <a16:creationId xmlns:a16="http://schemas.microsoft.com/office/drawing/2014/main" id="{0DFF1395-C6F1-48B4-BF8D-EC092E164C75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15" name="SliModel Group shp175">
              <a:extLst>
                <a:ext uri="{FF2B5EF4-FFF2-40B4-BE49-F238E27FC236}">
                  <a16:creationId xmlns:a16="http://schemas.microsoft.com/office/drawing/2014/main" id="{45C8624C-BB45-4D0A-9103-F6CF872F56DB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016" name="SliModel Group shp176">
              <a:extLst>
                <a:ext uri="{FF2B5EF4-FFF2-40B4-BE49-F238E27FC236}">
                  <a16:creationId xmlns:a16="http://schemas.microsoft.com/office/drawing/2014/main" id="{4742C784-1494-4C75-8544-A3720B87A7F1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42" name="SlideModel shp177">
            <a:extLst>
              <a:ext uri="{FF2B5EF4-FFF2-40B4-BE49-F238E27FC236}">
                <a16:creationId xmlns:a16="http://schemas.microsoft.com/office/drawing/2014/main" id="{6FA41378-AA11-40FF-8E36-A4F57952FCFE}"/>
              </a:ext>
            </a:extLst>
          </p:cNvPr>
          <p:cNvGrpSpPr/>
          <p:nvPr/>
        </p:nvGrpSpPr>
        <p:grpSpPr>
          <a:xfrm>
            <a:off x="7032566" y="2678992"/>
            <a:ext cx="1301694" cy="297959"/>
            <a:chOff x="10030631" y="4634718"/>
            <a:chExt cx="1301694" cy="297959"/>
          </a:xfrm>
        </p:grpSpPr>
        <p:sp>
          <p:nvSpPr>
            <p:cNvPr id="1073" name="SliModel Group shp178">
              <a:extLst>
                <a:ext uri="{FF2B5EF4-FFF2-40B4-BE49-F238E27FC236}">
                  <a16:creationId xmlns:a16="http://schemas.microsoft.com/office/drawing/2014/main" id="{84D792A5-B38B-4B63-8864-67250F1746E4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74" name="SliModel Group shp179">
              <a:extLst>
                <a:ext uri="{FF2B5EF4-FFF2-40B4-BE49-F238E27FC236}">
                  <a16:creationId xmlns:a16="http://schemas.microsoft.com/office/drawing/2014/main" id="{E184FDE6-8C61-4B5D-AA58-58D57811A84A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075" name="SliModel Group shp180">
              <a:extLst>
                <a:ext uri="{FF2B5EF4-FFF2-40B4-BE49-F238E27FC236}">
                  <a16:creationId xmlns:a16="http://schemas.microsoft.com/office/drawing/2014/main" id="{8FD9960D-7E2D-459F-8619-ACC34D13F3B0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076" name="SliModel Group shp181">
              <a:extLst>
                <a:ext uri="{FF2B5EF4-FFF2-40B4-BE49-F238E27FC236}">
                  <a16:creationId xmlns:a16="http://schemas.microsoft.com/office/drawing/2014/main" id="{0A7CAD16-1B19-4549-A466-C4B3A7EED062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43" name="SlideModel shp182">
            <a:extLst>
              <a:ext uri="{FF2B5EF4-FFF2-40B4-BE49-F238E27FC236}">
                <a16:creationId xmlns:a16="http://schemas.microsoft.com/office/drawing/2014/main" id="{EE04B2C6-F56D-4355-8629-47324450BA99}"/>
              </a:ext>
            </a:extLst>
          </p:cNvPr>
          <p:cNvGrpSpPr/>
          <p:nvPr/>
        </p:nvGrpSpPr>
        <p:grpSpPr>
          <a:xfrm>
            <a:off x="7032566" y="3289271"/>
            <a:ext cx="1301694" cy="297959"/>
            <a:chOff x="2526712" y="3494563"/>
            <a:chExt cx="1301694" cy="297959"/>
          </a:xfrm>
        </p:grpSpPr>
        <p:sp>
          <p:nvSpPr>
            <p:cNvPr id="1069" name="SliModel Group shp183">
              <a:extLst>
                <a:ext uri="{FF2B5EF4-FFF2-40B4-BE49-F238E27FC236}">
                  <a16:creationId xmlns:a16="http://schemas.microsoft.com/office/drawing/2014/main" id="{F3E8072D-D723-4B87-923D-51519A6C4539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070" name="SliModel Group shp184">
              <a:extLst>
                <a:ext uri="{FF2B5EF4-FFF2-40B4-BE49-F238E27FC236}">
                  <a16:creationId xmlns:a16="http://schemas.microsoft.com/office/drawing/2014/main" id="{9E3F4C1F-2E4C-48F5-9DB6-58066166F14C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071" name="SliModel Group shp185">
              <a:extLst>
                <a:ext uri="{FF2B5EF4-FFF2-40B4-BE49-F238E27FC236}">
                  <a16:creationId xmlns:a16="http://schemas.microsoft.com/office/drawing/2014/main" id="{BE9AB37F-5C53-4734-AA55-D1FC0A859992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072" name="SliModel Group shp186">
              <a:extLst>
                <a:ext uri="{FF2B5EF4-FFF2-40B4-BE49-F238E27FC236}">
                  <a16:creationId xmlns:a16="http://schemas.microsoft.com/office/drawing/2014/main" id="{E9165820-A155-4AD5-A556-DE78B971B6F4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44" name="SlideModel shp187">
            <a:extLst>
              <a:ext uri="{FF2B5EF4-FFF2-40B4-BE49-F238E27FC236}">
                <a16:creationId xmlns:a16="http://schemas.microsoft.com/office/drawing/2014/main" id="{640B47B9-848F-4209-8CB5-3A757C994DB6}"/>
              </a:ext>
            </a:extLst>
          </p:cNvPr>
          <p:cNvGrpSpPr/>
          <p:nvPr/>
        </p:nvGrpSpPr>
        <p:grpSpPr>
          <a:xfrm>
            <a:off x="7032566" y="3899550"/>
            <a:ext cx="1301694" cy="297959"/>
            <a:chOff x="6344009" y="2257279"/>
            <a:chExt cx="1301694" cy="297959"/>
          </a:xfrm>
        </p:grpSpPr>
        <p:sp>
          <p:nvSpPr>
            <p:cNvPr id="1065" name="SliModel Group shp188">
              <a:extLst>
                <a:ext uri="{FF2B5EF4-FFF2-40B4-BE49-F238E27FC236}">
                  <a16:creationId xmlns:a16="http://schemas.microsoft.com/office/drawing/2014/main" id="{E1BE5103-6FA1-441E-8AED-FDD6A476A307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66" name="SliModel Group shp189">
              <a:extLst>
                <a:ext uri="{FF2B5EF4-FFF2-40B4-BE49-F238E27FC236}">
                  <a16:creationId xmlns:a16="http://schemas.microsoft.com/office/drawing/2014/main" id="{F5F49DEF-58DB-4F8E-B4EE-26B91B7D797F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067" name="SliModel Group shp190">
              <a:extLst>
                <a:ext uri="{FF2B5EF4-FFF2-40B4-BE49-F238E27FC236}">
                  <a16:creationId xmlns:a16="http://schemas.microsoft.com/office/drawing/2014/main" id="{0FA8F362-5727-4D86-8A10-E7F55A1479A4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068" name="SliModel Group shp191">
              <a:extLst>
                <a:ext uri="{FF2B5EF4-FFF2-40B4-BE49-F238E27FC236}">
                  <a16:creationId xmlns:a16="http://schemas.microsoft.com/office/drawing/2014/main" id="{E089D9E9-873F-482E-949C-2294F023BD78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45" name="SlideModel shp192">
            <a:extLst>
              <a:ext uri="{FF2B5EF4-FFF2-40B4-BE49-F238E27FC236}">
                <a16:creationId xmlns:a16="http://schemas.microsoft.com/office/drawing/2014/main" id="{311B3BB8-DF42-429B-8391-8DABC2DC8584}"/>
              </a:ext>
            </a:extLst>
          </p:cNvPr>
          <p:cNvGrpSpPr/>
          <p:nvPr/>
        </p:nvGrpSpPr>
        <p:grpSpPr>
          <a:xfrm>
            <a:off x="7032566" y="2068713"/>
            <a:ext cx="1301694" cy="297959"/>
            <a:chOff x="10030631" y="5111512"/>
            <a:chExt cx="1301694" cy="297959"/>
          </a:xfrm>
        </p:grpSpPr>
        <p:sp>
          <p:nvSpPr>
            <p:cNvPr id="1061" name="SliModel Group shp193">
              <a:extLst>
                <a:ext uri="{FF2B5EF4-FFF2-40B4-BE49-F238E27FC236}">
                  <a16:creationId xmlns:a16="http://schemas.microsoft.com/office/drawing/2014/main" id="{05F688FB-1B4D-4810-AF8A-88EF2979CDF3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62" name="SliModel Group shp194">
              <a:extLst>
                <a:ext uri="{FF2B5EF4-FFF2-40B4-BE49-F238E27FC236}">
                  <a16:creationId xmlns:a16="http://schemas.microsoft.com/office/drawing/2014/main" id="{D0F3BB38-8F6F-4378-B739-3DBA48003845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63" name="SliModel Group shp195">
              <a:extLst>
                <a:ext uri="{FF2B5EF4-FFF2-40B4-BE49-F238E27FC236}">
                  <a16:creationId xmlns:a16="http://schemas.microsoft.com/office/drawing/2014/main" id="{EE5BDB62-E7A1-4D57-A08D-3B3936BEB244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064" name="SliModel Group shp196">
              <a:extLst>
                <a:ext uri="{FF2B5EF4-FFF2-40B4-BE49-F238E27FC236}">
                  <a16:creationId xmlns:a16="http://schemas.microsoft.com/office/drawing/2014/main" id="{CED9252B-0273-4426-BCFC-89AEF207A17E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46" name="SlideModel shp197">
            <a:extLst>
              <a:ext uri="{FF2B5EF4-FFF2-40B4-BE49-F238E27FC236}">
                <a16:creationId xmlns:a16="http://schemas.microsoft.com/office/drawing/2014/main" id="{E3082BFC-3277-43F0-A08F-CBA7D935970B}"/>
              </a:ext>
            </a:extLst>
          </p:cNvPr>
          <p:cNvGrpSpPr/>
          <p:nvPr/>
        </p:nvGrpSpPr>
        <p:grpSpPr>
          <a:xfrm>
            <a:off x="7032566" y="4509829"/>
            <a:ext cx="1301694" cy="297959"/>
            <a:chOff x="10030631" y="5111512"/>
            <a:chExt cx="1301694" cy="297959"/>
          </a:xfrm>
        </p:grpSpPr>
        <p:sp>
          <p:nvSpPr>
            <p:cNvPr id="1057" name="SliModel Group shp198">
              <a:extLst>
                <a:ext uri="{FF2B5EF4-FFF2-40B4-BE49-F238E27FC236}">
                  <a16:creationId xmlns:a16="http://schemas.microsoft.com/office/drawing/2014/main" id="{49E6EC29-49B9-4A81-B8A2-EF43AF957E8B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58" name="SliModel Group shp199">
              <a:extLst>
                <a:ext uri="{FF2B5EF4-FFF2-40B4-BE49-F238E27FC236}">
                  <a16:creationId xmlns:a16="http://schemas.microsoft.com/office/drawing/2014/main" id="{7E804547-D8BF-4D60-A1D1-F99CFB52E483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59" name="SliModel Group shp200">
              <a:extLst>
                <a:ext uri="{FF2B5EF4-FFF2-40B4-BE49-F238E27FC236}">
                  <a16:creationId xmlns:a16="http://schemas.microsoft.com/office/drawing/2014/main" id="{C8FD5B0F-8D6E-4778-A367-5ACC6A398AB2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060" name="SliModel Group shp201">
              <a:extLst>
                <a:ext uri="{FF2B5EF4-FFF2-40B4-BE49-F238E27FC236}">
                  <a16:creationId xmlns:a16="http://schemas.microsoft.com/office/drawing/2014/main" id="{FD4C847F-8D9B-4DD4-838C-1EBB59C1EED7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47" name="SlideModel shp202">
            <a:extLst>
              <a:ext uri="{FF2B5EF4-FFF2-40B4-BE49-F238E27FC236}">
                <a16:creationId xmlns:a16="http://schemas.microsoft.com/office/drawing/2014/main" id="{7CADA9C3-AF11-40FE-800A-5D89AA1AF85B}"/>
              </a:ext>
            </a:extLst>
          </p:cNvPr>
          <p:cNvGrpSpPr/>
          <p:nvPr/>
        </p:nvGrpSpPr>
        <p:grpSpPr>
          <a:xfrm>
            <a:off x="7032566" y="5120108"/>
            <a:ext cx="1301694" cy="297959"/>
            <a:chOff x="10030631" y="5111512"/>
            <a:chExt cx="1301694" cy="297959"/>
          </a:xfrm>
        </p:grpSpPr>
        <p:sp>
          <p:nvSpPr>
            <p:cNvPr id="1053" name="SliModel Group shp203">
              <a:extLst>
                <a:ext uri="{FF2B5EF4-FFF2-40B4-BE49-F238E27FC236}">
                  <a16:creationId xmlns:a16="http://schemas.microsoft.com/office/drawing/2014/main" id="{9327D5C7-2C59-4D54-BFF1-29F4FCFB4DBC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054" name="SliModel Group shp204">
              <a:extLst>
                <a:ext uri="{FF2B5EF4-FFF2-40B4-BE49-F238E27FC236}">
                  <a16:creationId xmlns:a16="http://schemas.microsoft.com/office/drawing/2014/main" id="{991BE8ED-8B82-4CD8-86DC-E7F4FA1ACB47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55" name="SliModel Group shp205">
              <a:extLst>
                <a:ext uri="{FF2B5EF4-FFF2-40B4-BE49-F238E27FC236}">
                  <a16:creationId xmlns:a16="http://schemas.microsoft.com/office/drawing/2014/main" id="{D32A6217-6F50-49AA-8C5F-7D0E3CECB757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056" name="SliModel Group shp206">
              <a:extLst>
                <a:ext uri="{FF2B5EF4-FFF2-40B4-BE49-F238E27FC236}">
                  <a16:creationId xmlns:a16="http://schemas.microsoft.com/office/drawing/2014/main" id="{2DC4927F-2DF2-429A-B110-5BE42873F5AE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48" name="SlideModel shp207">
            <a:extLst>
              <a:ext uri="{FF2B5EF4-FFF2-40B4-BE49-F238E27FC236}">
                <a16:creationId xmlns:a16="http://schemas.microsoft.com/office/drawing/2014/main" id="{91F99099-C14A-4033-9DC7-12B2B4893758}"/>
              </a:ext>
            </a:extLst>
          </p:cNvPr>
          <p:cNvGrpSpPr/>
          <p:nvPr/>
        </p:nvGrpSpPr>
        <p:grpSpPr>
          <a:xfrm>
            <a:off x="7032566" y="5730386"/>
            <a:ext cx="1301694" cy="297959"/>
            <a:chOff x="10030631" y="4634718"/>
            <a:chExt cx="1301694" cy="297959"/>
          </a:xfrm>
        </p:grpSpPr>
        <p:sp>
          <p:nvSpPr>
            <p:cNvPr id="1049" name="SliModel Group shp208">
              <a:extLst>
                <a:ext uri="{FF2B5EF4-FFF2-40B4-BE49-F238E27FC236}">
                  <a16:creationId xmlns:a16="http://schemas.microsoft.com/office/drawing/2014/main" id="{7FCB3DC2-9983-4918-A2D5-AAD58D30AC59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50" name="SliModel Group shp209">
              <a:extLst>
                <a:ext uri="{FF2B5EF4-FFF2-40B4-BE49-F238E27FC236}">
                  <a16:creationId xmlns:a16="http://schemas.microsoft.com/office/drawing/2014/main" id="{19AD8926-04A8-484F-BEF4-A1AA05CFC9FF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51" name="SliModel Group shp210">
              <a:extLst>
                <a:ext uri="{FF2B5EF4-FFF2-40B4-BE49-F238E27FC236}">
                  <a16:creationId xmlns:a16="http://schemas.microsoft.com/office/drawing/2014/main" id="{F096ABF0-A1D4-48E8-A862-FEE4A069C47C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052" name="SliModel Group shp211">
              <a:extLst>
                <a:ext uri="{FF2B5EF4-FFF2-40B4-BE49-F238E27FC236}">
                  <a16:creationId xmlns:a16="http://schemas.microsoft.com/office/drawing/2014/main" id="{8FE446BA-B62B-473E-84EB-2AE9A8956A26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78" name="SlideModel shp212">
            <a:extLst>
              <a:ext uri="{FF2B5EF4-FFF2-40B4-BE49-F238E27FC236}">
                <a16:creationId xmlns:a16="http://schemas.microsoft.com/office/drawing/2014/main" id="{F5C0C024-7149-4D60-8223-8A793818E800}"/>
              </a:ext>
            </a:extLst>
          </p:cNvPr>
          <p:cNvGrpSpPr/>
          <p:nvPr/>
        </p:nvGrpSpPr>
        <p:grpSpPr>
          <a:xfrm>
            <a:off x="8540934" y="2678992"/>
            <a:ext cx="1301694" cy="297959"/>
            <a:chOff x="10030631" y="4634718"/>
            <a:chExt cx="1301694" cy="297959"/>
          </a:xfrm>
        </p:grpSpPr>
        <p:sp>
          <p:nvSpPr>
            <p:cNvPr id="1109" name="SliModel Group shp213">
              <a:extLst>
                <a:ext uri="{FF2B5EF4-FFF2-40B4-BE49-F238E27FC236}">
                  <a16:creationId xmlns:a16="http://schemas.microsoft.com/office/drawing/2014/main" id="{2B2BA2A0-702F-4584-BCC5-5B1CACFF737B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110" name="SliModel Group shp214">
              <a:extLst>
                <a:ext uri="{FF2B5EF4-FFF2-40B4-BE49-F238E27FC236}">
                  <a16:creationId xmlns:a16="http://schemas.microsoft.com/office/drawing/2014/main" id="{6B4564DE-D92F-4129-A081-9DB7E8E6B812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111" name="SliModel Group shp215">
              <a:extLst>
                <a:ext uri="{FF2B5EF4-FFF2-40B4-BE49-F238E27FC236}">
                  <a16:creationId xmlns:a16="http://schemas.microsoft.com/office/drawing/2014/main" id="{842EA514-1793-4C6C-8500-EBA0B832D25C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112" name="SliModel Group shp216">
              <a:extLst>
                <a:ext uri="{FF2B5EF4-FFF2-40B4-BE49-F238E27FC236}">
                  <a16:creationId xmlns:a16="http://schemas.microsoft.com/office/drawing/2014/main" id="{AD3CE695-7B77-4A39-9B2C-63ADD428C011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79" name="SlideModel shp217">
            <a:extLst>
              <a:ext uri="{FF2B5EF4-FFF2-40B4-BE49-F238E27FC236}">
                <a16:creationId xmlns:a16="http://schemas.microsoft.com/office/drawing/2014/main" id="{A4752AA9-A050-4F3B-8044-570D274F1AD2}"/>
              </a:ext>
            </a:extLst>
          </p:cNvPr>
          <p:cNvGrpSpPr/>
          <p:nvPr/>
        </p:nvGrpSpPr>
        <p:grpSpPr>
          <a:xfrm>
            <a:off x="8540934" y="3289271"/>
            <a:ext cx="1301694" cy="297959"/>
            <a:chOff x="2526712" y="3494563"/>
            <a:chExt cx="1301694" cy="297959"/>
          </a:xfrm>
        </p:grpSpPr>
        <p:sp>
          <p:nvSpPr>
            <p:cNvPr id="1105" name="SliModel Group shp218">
              <a:extLst>
                <a:ext uri="{FF2B5EF4-FFF2-40B4-BE49-F238E27FC236}">
                  <a16:creationId xmlns:a16="http://schemas.microsoft.com/office/drawing/2014/main" id="{F5D562E4-CB56-44A7-82CA-772147D65226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106" name="SliModel Group shp219">
              <a:extLst>
                <a:ext uri="{FF2B5EF4-FFF2-40B4-BE49-F238E27FC236}">
                  <a16:creationId xmlns:a16="http://schemas.microsoft.com/office/drawing/2014/main" id="{07B6FAA9-A660-438C-A2F8-5EE84175DF59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107" name="SliModel Group shp220">
              <a:extLst>
                <a:ext uri="{FF2B5EF4-FFF2-40B4-BE49-F238E27FC236}">
                  <a16:creationId xmlns:a16="http://schemas.microsoft.com/office/drawing/2014/main" id="{7293C0EC-FFBE-49A3-90E8-7A691B55CDE2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108" name="SliModel Group shp221">
              <a:extLst>
                <a:ext uri="{FF2B5EF4-FFF2-40B4-BE49-F238E27FC236}">
                  <a16:creationId xmlns:a16="http://schemas.microsoft.com/office/drawing/2014/main" id="{1EABF850-9B54-407A-8A12-2E2145C1BF0F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80" name="SlideModel shp222">
            <a:extLst>
              <a:ext uri="{FF2B5EF4-FFF2-40B4-BE49-F238E27FC236}">
                <a16:creationId xmlns:a16="http://schemas.microsoft.com/office/drawing/2014/main" id="{7FAD4D0E-90AF-4645-9F81-385A64CE725A}"/>
              </a:ext>
            </a:extLst>
          </p:cNvPr>
          <p:cNvGrpSpPr/>
          <p:nvPr/>
        </p:nvGrpSpPr>
        <p:grpSpPr>
          <a:xfrm>
            <a:off x="8540934" y="3899550"/>
            <a:ext cx="1301694" cy="297959"/>
            <a:chOff x="6344009" y="2257279"/>
            <a:chExt cx="1301694" cy="297959"/>
          </a:xfrm>
        </p:grpSpPr>
        <p:sp>
          <p:nvSpPr>
            <p:cNvPr id="1101" name="SliModel Group shp223">
              <a:extLst>
                <a:ext uri="{FF2B5EF4-FFF2-40B4-BE49-F238E27FC236}">
                  <a16:creationId xmlns:a16="http://schemas.microsoft.com/office/drawing/2014/main" id="{BBEDC043-66B7-4192-9898-80BEEAEA5804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102" name="SliModel Group shp224">
              <a:extLst>
                <a:ext uri="{FF2B5EF4-FFF2-40B4-BE49-F238E27FC236}">
                  <a16:creationId xmlns:a16="http://schemas.microsoft.com/office/drawing/2014/main" id="{B844D1A8-F2CB-44E0-A188-70F68D244D18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103" name="SliModel Group shp225">
              <a:extLst>
                <a:ext uri="{FF2B5EF4-FFF2-40B4-BE49-F238E27FC236}">
                  <a16:creationId xmlns:a16="http://schemas.microsoft.com/office/drawing/2014/main" id="{933A0903-7B48-4C10-A539-08C6A569BE7E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104" name="SliModel Group shp226">
              <a:extLst>
                <a:ext uri="{FF2B5EF4-FFF2-40B4-BE49-F238E27FC236}">
                  <a16:creationId xmlns:a16="http://schemas.microsoft.com/office/drawing/2014/main" id="{B7E2873A-F1CB-4921-952F-ED9300D87562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81" name="SlideModel shp227">
            <a:extLst>
              <a:ext uri="{FF2B5EF4-FFF2-40B4-BE49-F238E27FC236}">
                <a16:creationId xmlns:a16="http://schemas.microsoft.com/office/drawing/2014/main" id="{C6608ED1-6CE5-40FE-824E-C25FAF7B8049}"/>
              </a:ext>
            </a:extLst>
          </p:cNvPr>
          <p:cNvGrpSpPr/>
          <p:nvPr/>
        </p:nvGrpSpPr>
        <p:grpSpPr>
          <a:xfrm>
            <a:off x="8540934" y="2068713"/>
            <a:ext cx="1301694" cy="297959"/>
            <a:chOff x="10030631" y="5111512"/>
            <a:chExt cx="1301694" cy="297959"/>
          </a:xfrm>
        </p:grpSpPr>
        <p:sp>
          <p:nvSpPr>
            <p:cNvPr id="1097" name="SliModel Group shp228">
              <a:extLst>
                <a:ext uri="{FF2B5EF4-FFF2-40B4-BE49-F238E27FC236}">
                  <a16:creationId xmlns:a16="http://schemas.microsoft.com/office/drawing/2014/main" id="{D64C58A0-CD8C-4622-B3DE-0E791E52B304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98" name="SliModel Group shp229">
              <a:extLst>
                <a:ext uri="{FF2B5EF4-FFF2-40B4-BE49-F238E27FC236}">
                  <a16:creationId xmlns:a16="http://schemas.microsoft.com/office/drawing/2014/main" id="{3CA96E8C-FCF8-4971-BF7A-1ED2C42B8A92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99" name="SliModel Group shp230">
              <a:extLst>
                <a:ext uri="{FF2B5EF4-FFF2-40B4-BE49-F238E27FC236}">
                  <a16:creationId xmlns:a16="http://schemas.microsoft.com/office/drawing/2014/main" id="{94E523BA-1B60-4EBF-962D-6D268DCFE009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100" name="SliModel Group shp231">
              <a:extLst>
                <a:ext uri="{FF2B5EF4-FFF2-40B4-BE49-F238E27FC236}">
                  <a16:creationId xmlns:a16="http://schemas.microsoft.com/office/drawing/2014/main" id="{4D53F8BA-D449-40BD-BE5C-EC56E09C641B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82" name="SlideModel shp232">
            <a:extLst>
              <a:ext uri="{FF2B5EF4-FFF2-40B4-BE49-F238E27FC236}">
                <a16:creationId xmlns:a16="http://schemas.microsoft.com/office/drawing/2014/main" id="{DC1117D7-9B9F-43C2-87AF-F2CA16A47DB6}"/>
              </a:ext>
            </a:extLst>
          </p:cNvPr>
          <p:cNvGrpSpPr/>
          <p:nvPr/>
        </p:nvGrpSpPr>
        <p:grpSpPr>
          <a:xfrm>
            <a:off x="8540934" y="4509829"/>
            <a:ext cx="1301694" cy="297959"/>
            <a:chOff x="10030631" y="5111512"/>
            <a:chExt cx="1301694" cy="297959"/>
          </a:xfrm>
        </p:grpSpPr>
        <p:sp>
          <p:nvSpPr>
            <p:cNvPr id="1093" name="SliModel Group shp233">
              <a:extLst>
                <a:ext uri="{FF2B5EF4-FFF2-40B4-BE49-F238E27FC236}">
                  <a16:creationId xmlns:a16="http://schemas.microsoft.com/office/drawing/2014/main" id="{D3B2B9A2-A3BC-4A00-ADF9-974C68CDB41E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94" name="SliModel Group shp234">
              <a:extLst>
                <a:ext uri="{FF2B5EF4-FFF2-40B4-BE49-F238E27FC236}">
                  <a16:creationId xmlns:a16="http://schemas.microsoft.com/office/drawing/2014/main" id="{7C373C48-649A-47EA-BC42-2038D3E9E9D1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95" name="SliModel Group shp235">
              <a:extLst>
                <a:ext uri="{FF2B5EF4-FFF2-40B4-BE49-F238E27FC236}">
                  <a16:creationId xmlns:a16="http://schemas.microsoft.com/office/drawing/2014/main" id="{05F0E5FF-CE45-4635-BAEC-1D5CE517CEC6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096" name="SliModel Group shp236">
              <a:extLst>
                <a:ext uri="{FF2B5EF4-FFF2-40B4-BE49-F238E27FC236}">
                  <a16:creationId xmlns:a16="http://schemas.microsoft.com/office/drawing/2014/main" id="{5ED1CA4C-5FE0-4FC7-9109-8E92FDDD6FCC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83" name="SlideModel shp237">
            <a:extLst>
              <a:ext uri="{FF2B5EF4-FFF2-40B4-BE49-F238E27FC236}">
                <a16:creationId xmlns:a16="http://schemas.microsoft.com/office/drawing/2014/main" id="{F77120C2-8640-413F-AFD1-99948B8AEB0C}"/>
              </a:ext>
            </a:extLst>
          </p:cNvPr>
          <p:cNvGrpSpPr/>
          <p:nvPr/>
        </p:nvGrpSpPr>
        <p:grpSpPr>
          <a:xfrm>
            <a:off x="8540934" y="5120108"/>
            <a:ext cx="1301694" cy="297959"/>
            <a:chOff x="10030631" y="5111512"/>
            <a:chExt cx="1301694" cy="297959"/>
          </a:xfrm>
        </p:grpSpPr>
        <p:sp>
          <p:nvSpPr>
            <p:cNvPr id="1089" name="SliModel Group shp238">
              <a:extLst>
                <a:ext uri="{FF2B5EF4-FFF2-40B4-BE49-F238E27FC236}">
                  <a16:creationId xmlns:a16="http://schemas.microsoft.com/office/drawing/2014/main" id="{B6FCC77A-6412-4D78-9B52-500B3F5DDD73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090" name="SliModel Group shp239">
              <a:extLst>
                <a:ext uri="{FF2B5EF4-FFF2-40B4-BE49-F238E27FC236}">
                  <a16:creationId xmlns:a16="http://schemas.microsoft.com/office/drawing/2014/main" id="{0089848B-2398-4B18-B965-E8CA4A374EDF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91" name="SliModel Group shp240">
              <a:extLst>
                <a:ext uri="{FF2B5EF4-FFF2-40B4-BE49-F238E27FC236}">
                  <a16:creationId xmlns:a16="http://schemas.microsoft.com/office/drawing/2014/main" id="{8583EFB3-6A11-47B2-B623-117ABA045D51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092" name="SliModel Group shp241">
              <a:extLst>
                <a:ext uri="{FF2B5EF4-FFF2-40B4-BE49-F238E27FC236}">
                  <a16:creationId xmlns:a16="http://schemas.microsoft.com/office/drawing/2014/main" id="{B0C1914D-38C8-4089-A52F-887CA25AA979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84" name="SlideModel shp242">
            <a:extLst>
              <a:ext uri="{FF2B5EF4-FFF2-40B4-BE49-F238E27FC236}">
                <a16:creationId xmlns:a16="http://schemas.microsoft.com/office/drawing/2014/main" id="{4AC8F2C9-0B10-4B43-8E53-209C33F31134}"/>
              </a:ext>
            </a:extLst>
          </p:cNvPr>
          <p:cNvGrpSpPr/>
          <p:nvPr/>
        </p:nvGrpSpPr>
        <p:grpSpPr>
          <a:xfrm>
            <a:off x="8540934" y="5730386"/>
            <a:ext cx="1301694" cy="297959"/>
            <a:chOff x="10030631" y="4634718"/>
            <a:chExt cx="1301694" cy="297959"/>
          </a:xfrm>
        </p:grpSpPr>
        <p:sp>
          <p:nvSpPr>
            <p:cNvPr id="1085" name="SliModel Group shp243">
              <a:extLst>
                <a:ext uri="{FF2B5EF4-FFF2-40B4-BE49-F238E27FC236}">
                  <a16:creationId xmlns:a16="http://schemas.microsoft.com/office/drawing/2014/main" id="{875202FB-22A7-448F-9765-D7E24B27D858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86" name="SliModel Group shp244">
              <a:extLst>
                <a:ext uri="{FF2B5EF4-FFF2-40B4-BE49-F238E27FC236}">
                  <a16:creationId xmlns:a16="http://schemas.microsoft.com/office/drawing/2014/main" id="{C8B0CC15-B3B3-4E11-A5E3-BD0E11BE8592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87" name="SliModel Group shp245">
              <a:extLst>
                <a:ext uri="{FF2B5EF4-FFF2-40B4-BE49-F238E27FC236}">
                  <a16:creationId xmlns:a16="http://schemas.microsoft.com/office/drawing/2014/main" id="{36F3BB3D-C68C-440C-B565-7B7D2C5A2CA6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088" name="SliModel Group shp246">
              <a:extLst>
                <a:ext uri="{FF2B5EF4-FFF2-40B4-BE49-F238E27FC236}">
                  <a16:creationId xmlns:a16="http://schemas.microsoft.com/office/drawing/2014/main" id="{6BDE4A8D-3D84-461B-984B-4A6DFE3ED283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114" name="SlideModel shp247">
            <a:extLst>
              <a:ext uri="{FF2B5EF4-FFF2-40B4-BE49-F238E27FC236}">
                <a16:creationId xmlns:a16="http://schemas.microsoft.com/office/drawing/2014/main" id="{21C835C4-F158-417C-877C-65EC9D569A6A}"/>
              </a:ext>
            </a:extLst>
          </p:cNvPr>
          <p:cNvGrpSpPr/>
          <p:nvPr/>
        </p:nvGrpSpPr>
        <p:grpSpPr>
          <a:xfrm>
            <a:off x="10049302" y="2678992"/>
            <a:ext cx="1301694" cy="297959"/>
            <a:chOff x="10030631" y="4634718"/>
            <a:chExt cx="1301694" cy="297959"/>
          </a:xfrm>
        </p:grpSpPr>
        <p:sp>
          <p:nvSpPr>
            <p:cNvPr id="1145" name="SliModel Group shp248">
              <a:extLst>
                <a:ext uri="{FF2B5EF4-FFF2-40B4-BE49-F238E27FC236}">
                  <a16:creationId xmlns:a16="http://schemas.microsoft.com/office/drawing/2014/main" id="{74DCB266-BAFB-40A3-83E4-F99C4982A751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146" name="SliModel Group shp249">
              <a:extLst>
                <a:ext uri="{FF2B5EF4-FFF2-40B4-BE49-F238E27FC236}">
                  <a16:creationId xmlns:a16="http://schemas.microsoft.com/office/drawing/2014/main" id="{048AD08C-E0F6-4C0C-8306-E49B12FD1839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147" name="SliModel Group shp250">
              <a:extLst>
                <a:ext uri="{FF2B5EF4-FFF2-40B4-BE49-F238E27FC236}">
                  <a16:creationId xmlns:a16="http://schemas.microsoft.com/office/drawing/2014/main" id="{D6B6F9E0-E9A0-4FB6-B798-261FE77D86EB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148" name="SliModel Group shp251">
              <a:extLst>
                <a:ext uri="{FF2B5EF4-FFF2-40B4-BE49-F238E27FC236}">
                  <a16:creationId xmlns:a16="http://schemas.microsoft.com/office/drawing/2014/main" id="{0833C488-7ECB-48E7-A036-92BA4158CF02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115" name="SlideModel shp252">
            <a:extLst>
              <a:ext uri="{FF2B5EF4-FFF2-40B4-BE49-F238E27FC236}">
                <a16:creationId xmlns:a16="http://schemas.microsoft.com/office/drawing/2014/main" id="{BFE6A341-48D3-4833-AFBD-4D10780D6342}"/>
              </a:ext>
            </a:extLst>
          </p:cNvPr>
          <p:cNvGrpSpPr/>
          <p:nvPr/>
        </p:nvGrpSpPr>
        <p:grpSpPr>
          <a:xfrm>
            <a:off x="10049302" y="3289271"/>
            <a:ext cx="1301694" cy="297959"/>
            <a:chOff x="2526712" y="3494563"/>
            <a:chExt cx="1301694" cy="297959"/>
          </a:xfrm>
        </p:grpSpPr>
        <p:sp>
          <p:nvSpPr>
            <p:cNvPr id="1141" name="SliModel Group shp253">
              <a:extLst>
                <a:ext uri="{FF2B5EF4-FFF2-40B4-BE49-F238E27FC236}">
                  <a16:creationId xmlns:a16="http://schemas.microsoft.com/office/drawing/2014/main" id="{06A36CFE-8263-42FC-924D-384710C7BAAB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142" name="SliModel Group shp254">
              <a:extLst>
                <a:ext uri="{FF2B5EF4-FFF2-40B4-BE49-F238E27FC236}">
                  <a16:creationId xmlns:a16="http://schemas.microsoft.com/office/drawing/2014/main" id="{6F141C63-B474-4A18-9B4B-A7ED1C3A935A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143" name="SliModel Group shp255">
              <a:extLst>
                <a:ext uri="{FF2B5EF4-FFF2-40B4-BE49-F238E27FC236}">
                  <a16:creationId xmlns:a16="http://schemas.microsoft.com/office/drawing/2014/main" id="{E22D0461-D025-40A7-B5A2-731A9B35D1C0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144" name="SliModel Group shp256">
              <a:extLst>
                <a:ext uri="{FF2B5EF4-FFF2-40B4-BE49-F238E27FC236}">
                  <a16:creationId xmlns:a16="http://schemas.microsoft.com/office/drawing/2014/main" id="{A15082AB-1C2C-4649-B825-8CFFB86C8B5E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116" name="SlideModel shp257">
            <a:extLst>
              <a:ext uri="{FF2B5EF4-FFF2-40B4-BE49-F238E27FC236}">
                <a16:creationId xmlns:a16="http://schemas.microsoft.com/office/drawing/2014/main" id="{A72038A3-D8D8-4274-B705-754F9333C2E1}"/>
              </a:ext>
            </a:extLst>
          </p:cNvPr>
          <p:cNvGrpSpPr/>
          <p:nvPr/>
        </p:nvGrpSpPr>
        <p:grpSpPr>
          <a:xfrm>
            <a:off x="10049302" y="3899550"/>
            <a:ext cx="1301694" cy="297959"/>
            <a:chOff x="6344009" y="2257279"/>
            <a:chExt cx="1301694" cy="297959"/>
          </a:xfrm>
        </p:grpSpPr>
        <p:sp>
          <p:nvSpPr>
            <p:cNvPr id="1137" name="SliModel Group shp258">
              <a:extLst>
                <a:ext uri="{FF2B5EF4-FFF2-40B4-BE49-F238E27FC236}">
                  <a16:creationId xmlns:a16="http://schemas.microsoft.com/office/drawing/2014/main" id="{3900A220-A824-4BB3-BD3C-C634C729454F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138" name="SliModel Group shp259">
              <a:extLst>
                <a:ext uri="{FF2B5EF4-FFF2-40B4-BE49-F238E27FC236}">
                  <a16:creationId xmlns:a16="http://schemas.microsoft.com/office/drawing/2014/main" id="{A839BD61-259C-4D23-B89E-AAED0C1C19EC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139" name="SliModel Group shp260">
              <a:extLst>
                <a:ext uri="{FF2B5EF4-FFF2-40B4-BE49-F238E27FC236}">
                  <a16:creationId xmlns:a16="http://schemas.microsoft.com/office/drawing/2014/main" id="{2647DF32-5442-4CDF-9B63-F8665B55E434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140" name="SliModel Group shp261">
              <a:extLst>
                <a:ext uri="{FF2B5EF4-FFF2-40B4-BE49-F238E27FC236}">
                  <a16:creationId xmlns:a16="http://schemas.microsoft.com/office/drawing/2014/main" id="{9D0C9A0F-3F2F-4648-B0DA-4547BF4D04D8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117" name="SlideModel shp262">
            <a:extLst>
              <a:ext uri="{FF2B5EF4-FFF2-40B4-BE49-F238E27FC236}">
                <a16:creationId xmlns:a16="http://schemas.microsoft.com/office/drawing/2014/main" id="{D1631845-B367-4809-BE19-E21109FDE971}"/>
              </a:ext>
            </a:extLst>
          </p:cNvPr>
          <p:cNvGrpSpPr/>
          <p:nvPr/>
        </p:nvGrpSpPr>
        <p:grpSpPr>
          <a:xfrm>
            <a:off x="10049302" y="2068713"/>
            <a:ext cx="1301694" cy="297959"/>
            <a:chOff x="10030631" y="5111512"/>
            <a:chExt cx="1301694" cy="297959"/>
          </a:xfrm>
        </p:grpSpPr>
        <p:sp>
          <p:nvSpPr>
            <p:cNvPr id="1133" name="SliModel Group shp263">
              <a:extLst>
                <a:ext uri="{FF2B5EF4-FFF2-40B4-BE49-F238E27FC236}">
                  <a16:creationId xmlns:a16="http://schemas.microsoft.com/office/drawing/2014/main" id="{AF28EF1C-0800-4353-AAB1-5A37145156C9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134" name="SliModel Group shp264">
              <a:extLst>
                <a:ext uri="{FF2B5EF4-FFF2-40B4-BE49-F238E27FC236}">
                  <a16:creationId xmlns:a16="http://schemas.microsoft.com/office/drawing/2014/main" id="{D884F9C3-8390-4AFA-A1D7-93767080B0AA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35" name="SliModel Group shp265">
              <a:extLst>
                <a:ext uri="{FF2B5EF4-FFF2-40B4-BE49-F238E27FC236}">
                  <a16:creationId xmlns:a16="http://schemas.microsoft.com/office/drawing/2014/main" id="{8C44E952-BB6E-49CE-A1A5-33AD41CD6102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136" name="SliModel Group shp266">
              <a:extLst>
                <a:ext uri="{FF2B5EF4-FFF2-40B4-BE49-F238E27FC236}">
                  <a16:creationId xmlns:a16="http://schemas.microsoft.com/office/drawing/2014/main" id="{70105361-1B5A-48F9-8A6A-BCDD106A4AEC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118" name="SlideModel shp267">
            <a:extLst>
              <a:ext uri="{FF2B5EF4-FFF2-40B4-BE49-F238E27FC236}">
                <a16:creationId xmlns:a16="http://schemas.microsoft.com/office/drawing/2014/main" id="{35AAEDD7-EA51-44A2-A0AA-15EB676B9E6E}"/>
              </a:ext>
            </a:extLst>
          </p:cNvPr>
          <p:cNvGrpSpPr/>
          <p:nvPr/>
        </p:nvGrpSpPr>
        <p:grpSpPr>
          <a:xfrm>
            <a:off x="10049302" y="4509829"/>
            <a:ext cx="1301694" cy="297959"/>
            <a:chOff x="10030631" y="5111512"/>
            <a:chExt cx="1301694" cy="297959"/>
          </a:xfrm>
        </p:grpSpPr>
        <p:sp>
          <p:nvSpPr>
            <p:cNvPr id="1129" name="SliModel Group shp268">
              <a:extLst>
                <a:ext uri="{FF2B5EF4-FFF2-40B4-BE49-F238E27FC236}">
                  <a16:creationId xmlns:a16="http://schemas.microsoft.com/office/drawing/2014/main" id="{EB15044C-AC60-4C0F-B667-C07F6F1111AB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130" name="SliModel Group shp269">
              <a:extLst>
                <a:ext uri="{FF2B5EF4-FFF2-40B4-BE49-F238E27FC236}">
                  <a16:creationId xmlns:a16="http://schemas.microsoft.com/office/drawing/2014/main" id="{768F3C8E-3CA3-4809-80C4-9C20F3B8B183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31" name="SliModel Group shp270">
              <a:extLst>
                <a:ext uri="{FF2B5EF4-FFF2-40B4-BE49-F238E27FC236}">
                  <a16:creationId xmlns:a16="http://schemas.microsoft.com/office/drawing/2014/main" id="{2DA895F0-A77B-4B65-8165-B999BD9E239B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132" name="SliModel Group shp271">
              <a:extLst>
                <a:ext uri="{FF2B5EF4-FFF2-40B4-BE49-F238E27FC236}">
                  <a16:creationId xmlns:a16="http://schemas.microsoft.com/office/drawing/2014/main" id="{CFC149FF-B306-4438-88B4-600B16443316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119" name="SlideModel shp272">
            <a:extLst>
              <a:ext uri="{FF2B5EF4-FFF2-40B4-BE49-F238E27FC236}">
                <a16:creationId xmlns:a16="http://schemas.microsoft.com/office/drawing/2014/main" id="{BA0EFDEE-DF8A-4F87-9B63-039730806B9C}"/>
              </a:ext>
            </a:extLst>
          </p:cNvPr>
          <p:cNvGrpSpPr/>
          <p:nvPr/>
        </p:nvGrpSpPr>
        <p:grpSpPr>
          <a:xfrm>
            <a:off x="10049302" y="5120108"/>
            <a:ext cx="1301694" cy="297959"/>
            <a:chOff x="10030631" y="5111512"/>
            <a:chExt cx="1301694" cy="297959"/>
          </a:xfrm>
        </p:grpSpPr>
        <p:sp>
          <p:nvSpPr>
            <p:cNvPr id="1125" name="SliModel Group shp273">
              <a:extLst>
                <a:ext uri="{FF2B5EF4-FFF2-40B4-BE49-F238E27FC236}">
                  <a16:creationId xmlns:a16="http://schemas.microsoft.com/office/drawing/2014/main" id="{58B12F73-FE52-4984-9613-5434746938A4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126" name="SliModel Group shp274">
              <a:extLst>
                <a:ext uri="{FF2B5EF4-FFF2-40B4-BE49-F238E27FC236}">
                  <a16:creationId xmlns:a16="http://schemas.microsoft.com/office/drawing/2014/main" id="{55B437DA-30BD-40D6-9198-14CF349DC70B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27" name="SliModel Group shp275">
              <a:extLst>
                <a:ext uri="{FF2B5EF4-FFF2-40B4-BE49-F238E27FC236}">
                  <a16:creationId xmlns:a16="http://schemas.microsoft.com/office/drawing/2014/main" id="{3B872444-EBBB-4F72-B48F-BD3F31D91277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128" name="SliModel Group shp276">
              <a:extLst>
                <a:ext uri="{FF2B5EF4-FFF2-40B4-BE49-F238E27FC236}">
                  <a16:creationId xmlns:a16="http://schemas.microsoft.com/office/drawing/2014/main" id="{4FD89D52-3E9E-4432-AC7C-97D82020B608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120" name="SlideModel shp277">
            <a:extLst>
              <a:ext uri="{FF2B5EF4-FFF2-40B4-BE49-F238E27FC236}">
                <a16:creationId xmlns:a16="http://schemas.microsoft.com/office/drawing/2014/main" id="{56107D4A-59A0-41B4-8D80-E0E34BEB67B8}"/>
              </a:ext>
            </a:extLst>
          </p:cNvPr>
          <p:cNvGrpSpPr/>
          <p:nvPr/>
        </p:nvGrpSpPr>
        <p:grpSpPr>
          <a:xfrm>
            <a:off x="10049302" y="5730386"/>
            <a:ext cx="1301694" cy="297959"/>
            <a:chOff x="10030631" y="4634718"/>
            <a:chExt cx="1301694" cy="297959"/>
          </a:xfrm>
        </p:grpSpPr>
        <p:sp>
          <p:nvSpPr>
            <p:cNvPr id="1121" name="SliModel Group shp278">
              <a:extLst>
                <a:ext uri="{FF2B5EF4-FFF2-40B4-BE49-F238E27FC236}">
                  <a16:creationId xmlns:a16="http://schemas.microsoft.com/office/drawing/2014/main" id="{CDF59FA4-2148-4292-88EB-A7C62A54FA27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122" name="SliModel Group shp279">
              <a:extLst>
                <a:ext uri="{FF2B5EF4-FFF2-40B4-BE49-F238E27FC236}">
                  <a16:creationId xmlns:a16="http://schemas.microsoft.com/office/drawing/2014/main" id="{FD0DA441-D85B-4FA9-8C9A-CE333EED5ABC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23" name="SliModel Group shp280">
              <a:extLst>
                <a:ext uri="{FF2B5EF4-FFF2-40B4-BE49-F238E27FC236}">
                  <a16:creationId xmlns:a16="http://schemas.microsoft.com/office/drawing/2014/main" id="{93BB772B-5169-4C46-9212-2E9AE6156D27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124" name="SliModel Group shp281">
              <a:extLst>
                <a:ext uri="{FF2B5EF4-FFF2-40B4-BE49-F238E27FC236}">
                  <a16:creationId xmlns:a16="http://schemas.microsoft.com/office/drawing/2014/main" id="{3C7BEBAF-8F7B-47DF-B8A2-40AA68D8C766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159" name="SlideModel shp282">
            <a:extLst>
              <a:ext uri="{FF2B5EF4-FFF2-40B4-BE49-F238E27FC236}">
                <a16:creationId xmlns:a16="http://schemas.microsoft.com/office/drawing/2014/main" id="{4E281D00-69BB-48F3-BB95-1B1D258990B8}"/>
              </a:ext>
            </a:extLst>
          </p:cNvPr>
          <p:cNvGrpSpPr/>
          <p:nvPr/>
        </p:nvGrpSpPr>
        <p:grpSpPr>
          <a:xfrm>
            <a:off x="707009" y="6321407"/>
            <a:ext cx="7492508" cy="426815"/>
            <a:chOff x="609440" y="5718027"/>
            <a:chExt cx="10969781" cy="624900"/>
          </a:xfrm>
        </p:grpSpPr>
        <p:sp>
          <p:nvSpPr>
            <p:cNvPr id="1149" name="SliModel Group shp283">
              <a:extLst>
                <a:ext uri="{FF2B5EF4-FFF2-40B4-BE49-F238E27FC236}">
                  <a16:creationId xmlns:a16="http://schemas.microsoft.com/office/drawing/2014/main" id="{BF09A064-67EC-4A4A-A0A2-F7B439FDB1C4}"/>
                </a:ext>
              </a:extLst>
            </p:cNvPr>
            <p:cNvSpPr/>
            <p:nvPr/>
          </p:nvSpPr>
          <p:spPr>
            <a:xfrm>
              <a:off x="609440" y="5718027"/>
              <a:ext cx="10969781" cy="624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 dirty="0"/>
            </a:p>
          </p:txBody>
        </p:sp>
        <p:sp>
          <p:nvSpPr>
            <p:cNvPr id="1150" name="SliModel Group shp284">
              <a:extLst>
                <a:ext uri="{FF2B5EF4-FFF2-40B4-BE49-F238E27FC236}">
                  <a16:creationId xmlns:a16="http://schemas.microsoft.com/office/drawing/2014/main" id="{BE16CE92-B350-4B43-AB42-873051D8567B}"/>
                </a:ext>
              </a:extLst>
            </p:cNvPr>
            <p:cNvSpPr/>
            <p:nvPr/>
          </p:nvSpPr>
          <p:spPr>
            <a:xfrm>
              <a:off x="825337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151" name="SliModel Group shp285">
              <a:extLst>
                <a:ext uri="{FF2B5EF4-FFF2-40B4-BE49-F238E27FC236}">
                  <a16:creationId xmlns:a16="http://schemas.microsoft.com/office/drawing/2014/main" id="{E5C01409-6B4A-4943-8366-736565F1B85A}"/>
                </a:ext>
              </a:extLst>
            </p:cNvPr>
            <p:cNvSpPr txBox="1"/>
            <p:nvPr/>
          </p:nvSpPr>
          <p:spPr>
            <a:xfrm>
              <a:off x="1234158" y="5921235"/>
              <a:ext cx="962252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Responsible</a:t>
              </a:r>
            </a:p>
          </p:txBody>
        </p:sp>
        <p:sp>
          <p:nvSpPr>
            <p:cNvPr id="1152" name="SliModel Group shp286">
              <a:extLst>
                <a:ext uri="{FF2B5EF4-FFF2-40B4-BE49-F238E27FC236}">
                  <a16:creationId xmlns:a16="http://schemas.microsoft.com/office/drawing/2014/main" id="{26DAF970-74F6-4403-ADF3-1199CFE976BE}"/>
                </a:ext>
              </a:extLst>
            </p:cNvPr>
            <p:cNvSpPr/>
            <p:nvPr/>
          </p:nvSpPr>
          <p:spPr>
            <a:xfrm>
              <a:off x="2421106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53" name="SliModel Group shp287">
              <a:extLst>
                <a:ext uri="{FF2B5EF4-FFF2-40B4-BE49-F238E27FC236}">
                  <a16:creationId xmlns:a16="http://schemas.microsoft.com/office/drawing/2014/main" id="{DCA81E96-798F-467E-A165-5F13ADB62E13}"/>
                </a:ext>
              </a:extLst>
            </p:cNvPr>
            <p:cNvSpPr txBox="1"/>
            <p:nvPr/>
          </p:nvSpPr>
          <p:spPr>
            <a:xfrm>
              <a:off x="2830748" y="5921235"/>
              <a:ext cx="999803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Accountable</a:t>
              </a:r>
            </a:p>
          </p:txBody>
        </p:sp>
        <p:sp>
          <p:nvSpPr>
            <p:cNvPr id="1154" name="SliModel Group shp288">
              <a:extLst>
                <a:ext uri="{FF2B5EF4-FFF2-40B4-BE49-F238E27FC236}">
                  <a16:creationId xmlns:a16="http://schemas.microsoft.com/office/drawing/2014/main" id="{8B49E104-1C7C-4B47-811F-3C3920F5FE15}"/>
                </a:ext>
              </a:extLst>
            </p:cNvPr>
            <p:cNvSpPr/>
            <p:nvPr/>
          </p:nvSpPr>
          <p:spPr>
            <a:xfrm>
              <a:off x="4060976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155" name="SliModel Group shp289">
              <a:extLst>
                <a:ext uri="{FF2B5EF4-FFF2-40B4-BE49-F238E27FC236}">
                  <a16:creationId xmlns:a16="http://schemas.microsoft.com/office/drawing/2014/main" id="{897642D7-87C1-4DA7-B9FE-46CF23958784}"/>
                </a:ext>
              </a:extLst>
            </p:cNvPr>
            <p:cNvSpPr txBox="1"/>
            <p:nvPr/>
          </p:nvSpPr>
          <p:spPr>
            <a:xfrm>
              <a:off x="4462824" y="5921235"/>
              <a:ext cx="805008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Consulted</a:t>
              </a:r>
            </a:p>
          </p:txBody>
        </p:sp>
        <p:sp>
          <p:nvSpPr>
            <p:cNvPr id="1156" name="SliModel Group shp290">
              <a:extLst>
                <a:ext uri="{FF2B5EF4-FFF2-40B4-BE49-F238E27FC236}">
                  <a16:creationId xmlns:a16="http://schemas.microsoft.com/office/drawing/2014/main" id="{E5C30AAE-431F-4732-8D7D-11334BD4E96E}"/>
                </a:ext>
              </a:extLst>
            </p:cNvPr>
            <p:cNvSpPr/>
            <p:nvPr/>
          </p:nvSpPr>
          <p:spPr>
            <a:xfrm>
              <a:off x="5513515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  <p:sp>
          <p:nvSpPr>
            <p:cNvPr id="1157" name="SliModel Group shp291">
              <a:extLst>
                <a:ext uri="{FF2B5EF4-FFF2-40B4-BE49-F238E27FC236}">
                  <a16:creationId xmlns:a16="http://schemas.microsoft.com/office/drawing/2014/main" id="{B5236342-11F3-4D05-9FC7-15983D32A2FF}"/>
                </a:ext>
              </a:extLst>
            </p:cNvPr>
            <p:cNvSpPr txBox="1"/>
            <p:nvPr/>
          </p:nvSpPr>
          <p:spPr>
            <a:xfrm>
              <a:off x="5926791" y="5921235"/>
              <a:ext cx="743985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Informed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36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Model shp292">
            <a:extLst>
              <a:ext uri="{FF2B5EF4-FFF2-40B4-BE49-F238E27FC236}">
                <a16:creationId xmlns:a16="http://schemas.microsoft.com/office/drawing/2014/main" id="{B6AD0F24-66F8-4B5F-B2DE-2A787F83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RACI Matrix PowerPoint Template</a:t>
            </a:r>
            <a:endParaRPr lang="es-UY" dirty="0"/>
          </a:p>
        </p:txBody>
      </p:sp>
      <p:sp>
        <p:nvSpPr>
          <p:cNvPr id="661" name="SlideModel shp293">
            <a:extLst>
              <a:ext uri="{FF2B5EF4-FFF2-40B4-BE49-F238E27FC236}">
                <a16:creationId xmlns:a16="http://schemas.microsoft.com/office/drawing/2014/main" id="{7799E669-2D53-4D74-BBCE-2973CF370DD3}"/>
              </a:ext>
            </a:extLst>
          </p:cNvPr>
          <p:cNvSpPr/>
          <p:nvPr/>
        </p:nvSpPr>
        <p:spPr>
          <a:xfrm>
            <a:off x="710799" y="186881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2" name="SlideModel shp294">
            <a:extLst>
              <a:ext uri="{FF2B5EF4-FFF2-40B4-BE49-F238E27FC236}">
                <a16:creationId xmlns:a16="http://schemas.microsoft.com/office/drawing/2014/main" id="{3AD4D843-F648-4D05-94BE-829ECDE24E0E}"/>
              </a:ext>
            </a:extLst>
          </p:cNvPr>
          <p:cNvSpPr/>
          <p:nvPr/>
        </p:nvSpPr>
        <p:spPr>
          <a:xfrm>
            <a:off x="710799" y="2484210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3" name="SlideModel shp295">
            <a:extLst>
              <a:ext uri="{FF2B5EF4-FFF2-40B4-BE49-F238E27FC236}">
                <a16:creationId xmlns:a16="http://schemas.microsoft.com/office/drawing/2014/main" id="{38FD1CCC-E04B-49BC-A2B9-862AD5D4C9B0}"/>
              </a:ext>
            </a:extLst>
          </p:cNvPr>
          <p:cNvSpPr/>
          <p:nvPr/>
        </p:nvSpPr>
        <p:spPr>
          <a:xfrm>
            <a:off x="710799" y="309960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4" name="SlideModel shp296">
            <a:extLst>
              <a:ext uri="{FF2B5EF4-FFF2-40B4-BE49-F238E27FC236}">
                <a16:creationId xmlns:a16="http://schemas.microsoft.com/office/drawing/2014/main" id="{9AA9EF1E-D22F-4BA2-AB53-07C64330F9D8}"/>
              </a:ext>
            </a:extLst>
          </p:cNvPr>
          <p:cNvSpPr/>
          <p:nvPr/>
        </p:nvSpPr>
        <p:spPr>
          <a:xfrm>
            <a:off x="710799" y="3715000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5" name="SlideModel shp297">
            <a:extLst>
              <a:ext uri="{FF2B5EF4-FFF2-40B4-BE49-F238E27FC236}">
                <a16:creationId xmlns:a16="http://schemas.microsoft.com/office/drawing/2014/main" id="{9D1803A1-DE78-497B-809F-0480D34F3847}"/>
              </a:ext>
            </a:extLst>
          </p:cNvPr>
          <p:cNvSpPr/>
          <p:nvPr/>
        </p:nvSpPr>
        <p:spPr>
          <a:xfrm>
            <a:off x="710799" y="433039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6" name="SlideModel shp298">
            <a:extLst>
              <a:ext uri="{FF2B5EF4-FFF2-40B4-BE49-F238E27FC236}">
                <a16:creationId xmlns:a16="http://schemas.microsoft.com/office/drawing/2014/main" id="{BBE77FD2-8144-4AA4-AEC7-93461D387FB3}"/>
              </a:ext>
            </a:extLst>
          </p:cNvPr>
          <p:cNvSpPr/>
          <p:nvPr/>
        </p:nvSpPr>
        <p:spPr>
          <a:xfrm>
            <a:off x="710799" y="4945790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7" name="SlideModel shp299">
            <a:extLst>
              <a:ext uri="{FF2B5EF4-FFF2-40B4-BE49-F238E27FC236}">
                <a16:creationId xmlns:a16="http://schemas.microsoft.com/office/drawing/2014/main" id="{C3FE5FD2-C725-4567-A3BA-9875133027C5}"/>
              </a:ext>
            </a:extLst>
          </p:cNvPr>
          <p:cNvSpPr/>
          <p:nvPr/>
        </p:nvSpPr>
        <p:spPr>
          <a:xfrm>
            <a:off x="710799" y="556118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8" name="SlideModel shp300">
            <a:extLst>
              <a:ext uri="{FF2B5EF4-FFF2-40B4-BE49-F238E27FC236}">
                <a16:creationId xmlns:a16="http://schemas.microsoft.com/office/drawing/2014/main" id="{13FD260D-2E0A-4F78-8725-003EDD8597DB}"/>
              </a:ext>
            </a:extLst>
          </p:cNvPr>
          <p:cNvSpPr txBox="1"/>
          <p:nvPr/>
        </p:nvSpPr>
        <p:spPr>
          <a:xfrm>
            <a:off x="1122997" y="2040743"/>
            <a:ext cx="88998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1</a:t>
            </a:r>
          </a:p>
        </p:txBody>
      </p:sp>
      <p:sp>
        <p:nvSpPr>
          <p:cNvPr id="669" name="SlideModel shp301">
            <a:extLst>
              <a:ext uri="{FF2B5EF4-FFF2-40B4-BE49-F238E27FC236}">
                <a16:creationId xmlns:a16="http://schemas.microsoft.com/office/drawing/2014/main" id="{70D39FD7-2701-48F7-8323-6F9C93C2ABD9}"/>
              </a:ext>
            </a:extLst>
          </p:cNvPr>
          <p:cNvSpPr txBox="1"/>
          <p:nvPr/>
        </p:nvSpPr>
        <p:spPr>
          <a:xfrm>
            <a:off x="1106966" y="2653407"/>
            <a:ext cx="92204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2</a:t>
            </a:r>
          </a:p>
        </p:txBody>
      </p:sp>
      <p:sp>
        <p:nvSpPr>
          <p:cNvPr id="670" name="SlideModel shp302">
            <a:extLst>
              <a:ext uri="{FF2B5EF4-FFF2-40B4-BE49-F238E27FC236}">
                <a16:creationId xmlns:a16="http://schemas.microsoft.com/office/drawing/2014/main" id="{1F22706E-1BD8-4430-AABF-9B9AE1C80A8C}"/>
              </a:ext>
            </a:extLst>
          </p:cNvPr>
          <p:cNvSpPr txBox="1"/>
          <p:nvPr/>
        </p:nvSpPr>
        <p:spPr>
          <a:xfrm>
            <a:off x="1103761" y="3266071"/>
            <a:ext cx="928459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3</a:t>
            </a:r>
          </a:p>
        </p:txBody>
      </p:sp>
      <p:sp>
        <p:nvSpPr>
          <p:cNvPr id="671" name="SlideModel shp303">
            <a:extLst>
              <a:ext uri="{FF2B5EF4-FFF2-40B4-BE49-F238E27FC236}">
                <a16:creationId xmlns:a16="http://schemas.microsoft.com/office/drawing/2014/main" id="{1C6D9EF2-4D86-44C4-93AB-E95EE88BFD96}"/>
              </a:ext>
            </a:extLst>
          </p:cNvPr>
          <p:cNvSpPr txBox="1"/>
          <p:nvPr/>
        </p:nvSpPr>
        <p:spPr>
          <a:xfrm>
            <a:off x="1098149" y="3884197"/>
            <a:ext cx="93968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4</a:t>
            </a:r>
          </a:p>
        </p:txBody>
      </p:sp>
      <p:sp>
        <p:nvSpPr>
          <p:cNvPr id="672" name="SlideModel shp304">
            <a:extLst>
              <a:ext uri="{FF2B5EF4-FFF2-40B4-BE49-F238E27FC236}">
                <a16:creationId xmlns:a16="http://schemas.microsoft.com/office/drawing/2014/main" id="{08F6D42A-322B-4784-87E8-F428DDA7276C}"/>
              </a:ext>
            </a:extLst>
          </p:cNvPr>
          <p:cNvSpPr txBox="1"/>
          <p:nvPr/>
        </p:nvSpPr>
        <p:spPr>
          <a:xfrm>
            <a:off x="1100554" y="4499592"/>
            <a:ext cx="93487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5</a:t>
            </a:r>
          </a:p>
        </p:txBody>
      </p:sp>
      <p:sp>
        <p:nvSpPr>
          <p:cNvPr id="673" name="SlideModel shp305">
            <a:extLst>
              <a:ext uri="{FF2B5EF4-FFF2-40B4-BE49-F238E27FC236}">
                <a16:creationId xmlns:a16="http://schemas.microsoft.com/office/drawing/2014/main" id="{6A036D5E-B57D-4B2D-88BB-AB6C0E7BDDB8}"/>
              </a:ext>
            </a:extLst>
          </p:cNvPr>
          <p:cNvSpPr txBox="1"/>
          <p:nvPr/>
        </p:nvSpPr>
        <p:spPr>
          <a:xfrm>
            <a:off x="1102157" y="5114987"/>
            <a:ext cx="93166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6</a:t>
            </a:r>
          </a:p>
        </p:txBody>
      </p:sp>
      <p:sp>
        <p:nvSpPr>
          <p:cNvPr id="674" name="SlideModel shp306">
            <a:extLst>
              <a:ext uri="{FF2B5EF4-FFF2-40B4-BE49-F238E27FC236}">
                <a16:creationId xmlns:a16="http://schemas.microsoft.com/office/drawing/2014/main" id="{984FEB39-27FB-4992-A775-23D1970220A9}"/>
              </a:ext>
            </a:extLst>
          </p:cNvPr>
          <p:cNvSpPr txBox="1"/>
          <p:nvPr/>
        </p:nvSpPr>
        <p:spPr>
          <a:xfrm>
            <a:off x="1110973" y="5730382"/>
            <a:ext cx="914033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7</a:t>
            </a:r>
          </a:p>
        </p:txBody>
      </p:sp>
      <p:grpSp>
        <p:nvGrpSpPr>
          <p:cNvPr id="2" name="SlideModel shp307">
            <a:extLst>
              <a:ext uri="{FF2B5EF4-FFF2-40B4-BE49-F238E27FC236}">
                <a16:creationId xmlns:a16="http://schemas.microsoft.com/office/drawing/2014/main" id="{117D5140-25A5-4728-9996-2E42118041B0}"/>
              </a:ext>
            </a:extLst>
          </p:cNvPr>
          <p:cNvGrpSpPr/>
          <p:nvPr/>
        </p:nvGrpSpPr>
        <p:grpSpPr>
          <a:xfrm>
            <a:off x="2425180" y="1868815"/>
            <a:ext cx="9141622" cy="4307765"/>
            <a:chOff x="2425180" y="1868815"/>
            <a:chExt cx="9141622" cy="4307765"/>
          </a:xfrm>
        </p:grpSpPr>
        <p:sp>
          <p:nvSpPr>
            <p:cNvPr id="675" name="SliModel Group shp308">
              <a:extLst>
                <a:ext uri="{FF2B5EF4-FFF2-40B4-BE49-F238E27FC236}">
                  <a16:creationId xmlns:a16="http://schemas.microsoft.com/office/drawing/2014/main" id="{234BAC4E-DE95-4113-973B-39D5D009906F}"/>
                </a:ext>
              </a:extLst>
            </p:cNvPr>
            <p:cNvSpPr/>
            <p:nvPr/>
          </p:nvSpPr>
          <p:spPr>
            <a:xfrm>
              <a:off x="2425180" y="186881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6" name="SliModel Group shp309">
              <a:extLst>
                <a:ext uri="{FF2B5EF4-FFF2-40B4-BE49-F238E27FC236}">
                  <a16:creationId xmlns:a16="http://schemas.microsoft.com/office/drawing/2014/main" id="{56872A87-5961-4468-80B7-C806BF28291C}"/>
                </a:ext>
              </a:extLst>
            </p:cNvPr>
            <p:cNvSpPr/>
            <p:nvPr/>
          </p:nvSpPr>
          <p:spPr>
            <a:xfrm>
              <a:off x="2425180" y="248421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SliModel Group shp310">
              <a:extLst>
                <a:ext uri="{FF2B5EF4-FFF2-40B4-BE49-F238E27FC236}">
                  <a16:creationId xmlns:a16="http://schemas.microsoft.com/office/drawing/2014/main" id="{FB734AE7-8BAA-47E7-8A2D-DC0113A4CB6D}"/>
                </a:ext>
              </a:extLst>
            </p:cNvPr>
            <p:cNvSpPr/>
            <p:nvPr/>
          </p:nvSpPr>
          <p:spPr>
            <a:xfrm>
              <a:off x="2425180" y="309960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SliModel Group shp311">
              <a:extLst>
                <a:ext uri="{FF2B5EF4-FFF2-40B4-BE49-F238E27FC236}">
                  <a16:creationId xmlns:a16="http://schemas.microsoft.com/office/drawing/2014/main" id="{BCA931E4-52AD-49A1-ABE2-31BF58F03775}"/>
                </a:ext>
              </a:extLst>
            </p:cNvPr>
            <p:cNvSpPr/>
            <p:nvPr/>
          </p:nvSpPr>
          <p:spPr>
            <a:xfrm>
              <a:off x="2425180" y="371500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" name="SliModel Group shp312">
              <a:extLst>
                <a:ext uri="{FF2B5EF4-FFF2-40B4-BE49-F238E27FC236}">
                  <a16:creationId xmlns:a16="http://schemas.microsoft.com/office/drawing/2014/main" id="{A15E905C-2DF8-499F-9E01-06CDFB7441CB}"/>
                </a:ext>
              </a:extLst>
            </p:cNvPr>
            <p:cNvSpPr/>
            <p:nvPr/>
          </p:nvSpPr>
          <p:spPr>
            <a:xfrm>
              <a:off x="2425180" y="433039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SliModel Group shp313">
              <a:extLst>
                <a:ext uri="{FF2B5EF4-FFF2-40B4-BE49-F238E27FC236}">
                  <a16:creationId xmlns:a16="http://schemas.microsoft.com/office/drawing/2014/main" id="{03F43382-CDD8-4C63-BFFC-903C1E9C430C}"/>
                </a:ext>
              </a:extLst>
            </p:cNvPr>
            <p:cNvSpPr/>
            <p:nvPr/>
          </p:nvSpPr>
          <p:spPr>
            <a:xfrm>
              <a:off x="2425180" y="494579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1" name="SliModel Group shp314">
              <a:extLst>
                <a:ext uri="{FF2B5EF4-FFF2-40B4-BE49-F238E27FC236}">
                  <a16:creationId xmlns:a16="http://schemas.microsoft.com/office/drawing/2014/main" id="{5B7963B8-C497-4527-8EC5-FE76EF63AC11}"/>
                </a:ext>
              </a:extLst>
            </p:cNvPr>
            <p:cNvSpPr/>
            <p:nvPr/>
          </p:nvSpPr>
          <p:spPr>
            <a:xfrm>
              <a:off x="2425180" y="556118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2" name="SliModel Group shp315">
              <a:extLst>
                <a:ext uri="{FF2B5EF4-FFF2-40B4-BE49-F238E27FC236}">
                  <a16:creationId xmlns:a16="http://schemas.microsoft.com/office/drawing/2014/main" id="{43F8FA12-E20C-452F-A891-C3E09B529B18}"/>
                </a:ext>
              </a:extLst>
            </p:cNvPr>
            <p:cNvSpPr/>
            <p:nvPr/>
          </p:nvSpPr>
          <p:spPr>
            <a:xfrm>
              <a:off x="4253504" y="186881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3" name="SliModel Group shp316">
              <a:extLst>
                <a:ext uri="{FF2B5EF4-FFF2-40B4-BE49-F238E27FC236}">
                  <a16:creationId xmlns:a16="http://schemas.microsoft.com/office/drawing/2014/main" id="{F8831832-7C41-44DF-8F2B-615C09AE0150}"/>
                </a:ext>
              </a:extLst>
            </p:cNvPr>
            <p:cNvSpPr/>
            <p:nvPr/>
          </p:nvSpPr>
          <p:spPr>
            <a:xfrm>
              <a:off x="4253504" y="248421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4" name="SliModel Group shp317">
              <a:extLst>
                <a:ext uri="{FF2B5EF4-FFF2-40B4-BE49-F238E27FC236}">
                  <a16:creationId xmlns:a16="http://schemas.microsoft.com/office/drawing/2014/main" id="{9DFDAE1A-1C40-4CC7-88E1-514A4DDC042D}"/>
                </a:ext>
              </a:extLst>
            </p:cNvPr>
            <p:cNvSpPr/>
            <p:nvPr/>
          </p:nvSpPr>
          <p:spPr>
            <a:xfrm>
              <a:off x="4253504" y="309960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5" name="SliModel Group shp318">
              <a:extLst>
                <a:ext uri="{FF2B5EF4-FFF2-40B4-BE49-F238E27FC236}">
                  <a16:creationId xmlns:a16="http://schemas.microsoft.com/office/drawing/2014/main" id="{EF361D50-A4B3-4EBE-B2D9-E9ACEF2C3DEB}"/>
                </a:ext>
              </a:extLst>
            </p:cNvPr>
            <p:cNvSpPr/>
            <p:nvPr/>
          </p:nvSpPr>
          <p:spPr>
            <a:xfrm>
              <a:off x="4253504" y="371500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6" name="SliModel Group shp319">
              <a:extLst>
                <a:ext uri="{FF2B5EF4-FFF2-40B4-BE49-F238E27FC236}">
                  <a16:creationId xmlns:a16="http://schemas.microsoft.com/office/drawing/2014/main" id="{986C46CA-600B-43D1-BBDD-250AF2FFB157}"/>
                </a:ext>
              </a:extLst>
            </p:cNvPr>
            <p:cNvSpPr/>
            <p:nvPr/>
          </p:nvSpPr>
          <p:spPr>
            <a:xfrm>
              <a:off x="4253504" y="433039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7" name="SliModel Group shp320">
              <a:extLst>
                <a:ext uri="{FF2B5EF4-FFF2-40B4-BE49-F238E27FC236}">
                  <a16:creationId xmlns:a16="http://schemas.microsoft.com/office/drawing/2014/main" id="{7BC4FD74-EDBC-4B77-8BDF-F9F0F1CE0BFE}"/>
                </a:ext>
              </a:extLst>
            </p:cNvPr>
            <p:cNvSpPr/>
            <p:nvPr/>
          </p:nvSpPr>
          <p:spPr>
            <a:xfrm>
              <a:off x="4253504" y="494579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8" name="SliModel Group shp321">
              <a:extLst>
                <a:ext uri="{FF2B5EF4-FFF2-40B4-BE49-F238E27FC236}">
                  <a16:creationId xmlns:a16="http://schemas.microsoft.com/office/drawing/2014/main" id="{9CBC4413-1990-44BF-B9AD-0A0CCD8EFD35}"/>
                </a:ext>
              </a:extLst>
            </p:cNvPr>
            <p:cNvSpPr/>
            <p:nvPr/>
          </p:nvSpPr>
          <p:spPr>
            <a:xfrm>
              <a:off x="4253504" y="556118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9" name="SliModel Group shp322">
              <a:extLst>
                <a:ext uri="{FF2B5EF4-FFF2-40B4-BE49-F238E27FC236}">
                  <a16:creationId xmlns:a16="http://schemas.microsoft.com/office/drawing/2014/main" id="{2C2435EC-03CA-4540-9F8C-84C9AE9A786B}"/>
                </a:ext>
              </a:extLst>
            </p:cNvPr>
            <p:cNvSpPr/>
            <p:nvPr/>
          </p:nvSpPr>
          <p:spPr>
            <a:xfrm>
              <a:off x="6081828" y="186881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0" name="SliModel Group shp323">
              <a:extLst>
                <a:ext uri="{FF2B5EF4-FFF2-40B4-BE49-F238E27FC236}">
                  <a16:creationId xmlns:a16="http://schemas.microsoft.com/office/drawing/2014/main" id="{05296959-FFC5-4DC9-B223-E2EED7D8167D}"/>
                </a:ext>
              </a:extLst>
            </p:cNvPr>
            <p:cNvSpPr/>
            <p:nvPr/>
          </p:nvSpPr>
          <p:spPr>
            <a:xfrm>
              <a:off x="6081828" y="248421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1" name="SliModel Group shp324">
              <a:extLst>
                <a:ext uri="{FF2B5EF4-FFF2-40B4-BE49-F238E27FC236}">
                  <a16:creationId xmlns:a16="http://schemas.microsoft.com/office/drawing/2014/main" id="{3DDD3148-7D57-478C-B90B-F045267B5469}"/>
                </a:ext>
              </a:extLst>
            </p:cNvPr>
            <p:cNvSpPr/>
            <p:nvPr/>
          </p:nvSpPr>
          <p:spPr>
            <a:xfrm>
              <a:off x="6081828" y="309960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2" name="SliModel Group shp325">
              <a:extLst>
                <a:ext uri="{FF2B5EF4-FFF2-40B4-BE49-F238E27FC236}">
                  <a16:creationId xmlns:a16="http://schemas.microsoft.com/office/drawing/2014/main" id="{4EF008B2-9D85-4EB3-863A-93CA1C596ECD}"/>
                </a:ext>
              </a:extLst>
            </p:cNvPr>
            <p:cNvSpPr/>
            <p:nvPr/>
          </p:nvSpPr>
          <p:spPr>
            <a:xfrm>
              <a:off x="6081828" y="371500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3" name="SliModel Group shp326">
              <a:extLst>
                <a:ext uri="{FF2B5EF4-FFF2-40B4-BE49-F238E27FC236}">
                  <a16:creationId xmlns:a16="http://schemas.microsoft.com/office/drawing/2014/main" id="{84D93F84-ED71-4449-81B7-25877B87B7F7}"/>
                </a:ext>
              </a:extLst>
            </p:cNvPr>
            <p:cNvSpPr/>
            <p:nvPr/>
          </p:nvSpPr>
          <p:spPr>
            <a:xfrm>
              <a:off x="6081828" y="433039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4" name="SliModel Group shp327">
              <a:extLst>
                <a:ext uri="{FF2B5EF4-FFF2-40B4-BE49-F238E27FC236}">
                  <a16:creationId xmlns:a16="http://schemas.microsoft.com/office/drawing/2014/main" id="{ABF141B0-2E66-46A5-85AB-E0F2DA943608}"/>
                </a:ext>
              </a:extLst>
            </p:cNvPr>
            <p:cNvSpPr/>
            <p:nvPr/>
          </p:nvSpPr>
          <p:spPr>
            <a:xfrm>
              <a:off x="6081828" y="494579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5" name="SliModel Group shp328">
              <a:extLst>
                <a:ext uri="{FF2B5EF4-FFF2-40B4-BE49-F238E27FC236}">
                  <a16:creationId xmlns:a16="http://schemas.microsoft.com/office/drawing/2014/main" id="{7BBA6EAA-7BD8-4A50-9EC1-E51D68BE781A}"/>
                </a:ext>
              </a:extLst>
            </p:cNvPr>
            <p:cNvSpPr/>
            <p:nvPr/>
          </p:nvSpPr>
          <p:spPr>
            <a:xfrm>
              <a:off x="6081828" y="556118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6" name="SliModel Group shp329">
              <a:extLst>
                <a:ext uri="{FF2B5EF4-FFF2-40B4-BE49-F238E27FC236}">
                  <a16:creationId xmlns:a16="http://schemas.microsoft.com/office/drawing/2014/main" id="{6E041119-F01C-4A36-8A6B-2C0A2A82D155}"/>
                </a:ext>
              </a:extLst>
            </p:cNvPr>
            <p:cNvSpPr/>
            <p:nvPr/>
          </p:nvSpPr>
          <p:spPr>
            <a:xfrm>
              <a:off x="7910152" y="186881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7" name="SliModel Group shp330">
              <a:extLst>
                <a:ext uri="{FF2B5EF4-FFF2-40B4-BE49-F238E27FC236}">
                  <a16:creationId xmlns:a16="http://schemas.microsoft.com/office/drawing/2014/main" id="{E504FB08-6B9A-4F95-BAAE-681DBE7D468C}"/>
                </a:ext>
              </a:extLst>
            </p:cNvPr>
            <p:cNvSpPr/>
            <p:nvPr/>
          </p:nvSpPr>
          <p:spPr>
            <a:xfrm>
              <a:off x="7910152" y="248421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8" name="SliModel Group shp331">
              <a:extLst>
                <a:ext uri="{FF2B5EF4-FFF2-40B4-BE49-F238E27FC236}">
                  <a16:creationId xmlns:a16="http://schemas.microsoft.com/office/drawing/2014/main" id="{19413476-84A6-49A4-94C4-E1A66CC4A8AC}"/>
                </a:ext>
              </a:extLst>
            </p:cNvPr>
            <p:cNvSpPr/>
            <p:nvPr/>
          </p:nvSpPr>
          <p:spPr>
            <a:xfrm>
              <a:off x="7910152" y="309960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9" name="SliModel Group shp332">
              <a:extLst>
                <a:ext uri="{FF2B5EF4-FFF2-40B4-BE49-F238E27FC236}">
                  <a16:creationId xmlns:a16="http://schemas.microsoft.com/office/drawing/2014/main" id="{E77BAA17-2D8E-46AA-9440-0ED9F9073E80}"/>
                </a:ext>
              </a:extLst>
            </p:cNvPr>
            <p:cNvSpPr/>
            <p:nvPr/>
          </p:nvSpPr>
          <p:spPr>
            <a:xfrm>
              <a:off x="7910152" y="371500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0" name="SliModel Group shp333">
              <a:extLst>
                <a:ext uri="{FF2B5EF4-FFF2-40B4-BE49-F238E27FC236}">
                  <a16:creationId xmlns:a16="http://schemas.microsoft.com/office/drawing/2014/main" id="{AE433602-6E04-4DD0-BB23-B46ECD83D1D5}"/>
                </a:ext>
              </a:extLst>
            </p:cNvPr>
            <p:cNvSpPr/>
            <p:nvPr/>
          </p:nvSpPr>
          <p:spPr>
            <a:xfrm>
              <a:off x="7910152" y="433039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1" name="SliModel Group shp334">
              <a:extLst>
                <a:ext uri="{FF2B5EF4-FFF2-40B4-BE49-F238E27FC236}">
                  <a16:creationId xmlns:a16="http://schemas.microsoft.com/office/drawing/2014/main" id="{16AB2937-3B41-42AF-81AC-BFA5918C814A}"/>
                </a:ext>
              </a:extLst>
            </p:cNvPr>
            <p:cNvSpPr/>
            <p:nvPr/>
          </p:nvSpPr>
          <p:spPr>
            <a:xfrm>
              <a:off x="7910152" y="494579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2" name="SliModel Group shp335">
              <a:extLst>
                <a:ext uri="{FF2B5EF4-FFF2-40B4-BE49-F238E27FC236}">
                  <a16:creationId xmlns:a16="http://schemas.microsoft.com/office/drawing/2014/main" id="{E084C4F7-4350-4691-A7BC-2C470FBD75AE}"/>
                </a:ext>
              </a:extLst>
            </p:cNvPr>
            <p:cNvSpPr/>
            <p:nvPr/>
          </p:nvSpPr>
          <p:spPr>
            <a:xfrm>
              <a:off x="7910152" y="556118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3" name="SliModel Group shp336">
              <a:extLst>
                <a:ext uri="{FF2B5EF4-FFF2-40B4-BE49-F238E27FC236}">
                  <a16:creationId xmlns:a16="http://schemas.microsoft.com/office/drawing/2014/main" id="{689A7D9A-8E79-4E75-91EE-1FD5EF364AC4}"/>
                </a:ext>
              </a:extLst>
            </p:cNvPr>
            <p:cNvSpPr/>
            <p:nvPr/>
          </p:nvSpPr>
          <p:spPr>
            <a:xfrm>
              <a:off x="9738478" y="186881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4" name="SliModel Group shp337">
              <a:extLst>
                <a:ext uri="{FF2B5EF4-FFF2-40B4-BE49-F238E27FC236}">
                  <a16:creationId xmlns:a16="http://schemas.microsoft.com/office/drawing/2014/main" id="{E45F6C03-6651-44A6-A522-934CCA9481BA}"/>
                </a:ext>
              </a:extLst>
            </p:cNvPr>
            <p:cNvSpPr/>
            <p:nvPr/>
          </p:nvSpPr>
          <p:spPr>
            <a:xfrm>
              <a:off x="9738478" y="248421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5" name="SliModel Group shp338">
              <a:extLst>
                <a:ext uri="{FF2B5EF4-FFF2-40B4-BE49-F238E27FC236}">
                  <a16:creationId xmlns:a16="http://schemas.microsoft.com/office/drawing/2014/main" id="{B0618EC6-9329-48C8-8107-2F8AD15D2944}"/>
                </a:ext>
              </a:extLst>
            </p:cNvPr>
            <p:cNvSpPr/>
            <p:nvPr/>
          </p:nvSpPr>
          <p:spPr>
            <a:xfrm>
              <a:off x="9738478" y="309960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6" name="SliModel Group shp339">
              <a:extLst>
                <a:ext uri="{FF2B5EF4-FFF2-40B4-BE49-F238E27FC236}">
                  <a16:creationId xmlns:a16="http://schemas.microsoft.com/office/drawing/2014/main" id="{7AE2842F-0791-4C2D-97E9-50797BF8A8EF}"/>
                </a:ext>
              </a:extLst>
            </p:cNvPr>
            <p:cNvSpPr/>
            <p:nvPr/>
          </p:nvSpPr>
          <p:spPr>
            <a:xfrm>
              <a:off x="9738478" y="371500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7" name="SliModel Group shp340">
              <a:extLst>
                <a:ext uri="{FF2B5EF4-FFF2-40B4-BE49-F238E27FC236}">
                  <a16:creationId xmlns:a16="http://schemas.microsoft.com/office/drawing/2014/main" id="{6FBF55FE-09FF-4D59-AA29-1C8CFE875E01}"/>
                </a:ext>
              </a:extLst>
            </p:cNvPr>
            <p:cNvSpPr/>
            <p:nvPr/>
          </p:nvSpPr>
          <p:spPr>
            <a:xfrm>
              <a:off x="9738478" y="433039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8" name="SliModel Group shp341">
              <a:extLst>
                <a:ext uri="{FF2B5EF4-FFF2-40B4-BE49-F238E27FC236}">
                  <a16:creationId xmlns:a16="http://schemas.microsoft.com/office/drawing/2014/main" id="{BC89DC30-CEA0-4EC3-BE03-DDF72138CD05}"/>
                </a:ext>
              </a:extLst>
            </p:cNvPr>
            <p:cNvSpPr/>
            <p:nvPr/>
          </p:nvSpPr>
          <p:spPr>
            <a:xfrm>
              <a:off x="9738478" y="494579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9" name="SliModel Group shp342">
              <a:extLst>
                <a:ext uri="{FF2B5EF4-FFF2-40B4-BE49-F238E27FC236}">
                  <a16:creationId xmlns:a16="http://schemas.microsoft.com/office/drawing/2014/main" id="{6332EEE0-C4B7-4019-967D-638D09C58D7D}"/>
                </a:ext>
              </a:extLst>
            </p:cNvPr>
            <p:cNvSpPr/>
            <p:nvPr/>
          </p:nvSpPr>
          <p:spPr>
            <a:xfrm>
              <a:off x="9738478" y="556118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9" name="SliModel Group shp343">
              <a:extLst>
                <a:ext uri="{FF2B5EF4-FFF2-40B4-BE49-F238E27FC236}">
                  <a16:creationId xmlns:a16="http://schemas.microsoft.com/office/drawing/2014/main" id="{82015005-6D3A-48B6-B667-9116517A4999}"/>
                </a:ext>
              </a:extLst>
            </p:cNvPr>
            <p:cNvSpPr txBox="1"/>
            <p:nvPr/>
          </p:nvSpPr>
          <p:spPr>
            <a:xfrm>
              <a:off x="3162381" y="3884196"/>
              <a:ext cx="3539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oppins" pitchFamily="2" charset="77"/>
                  <a:cs typeface="Poppins" pitchFamily="2" charset="77"/>
                </a:rPr>
                <a:t>X</a:t>
              </a:r>
            </a:p>
          </p:txBody>
        </p:sp>
      </p:grpSp>
      <p:sp>
        <p:nvSpPr>
          <p:cNvPr id="649" name="SlideModel shp344">
            <a:extLst>
              <a:ext uri="{FF2B5EF4-FFF2-40B4-BE49-F238E27FC236}">
                <a16:creationId xmlns:a16="http://schemas.microsoft.com/office/drawing/2014/main" id="{AE76B18B-208C-47DD-A7D2-E816BE31B92C}"/>
              </a:ext>
            </a:extLst>
          </p:cNvPr>
          <p:cNvSpPr/>
          <p:nvPr/>
        </p:nvSpPr>
        <p:spPr>
          <a:xfrm>
            <a:off x="2425180" y="1052736"/>
            <a:ext cx="1830841" cy="741248"/>
          </a:xfrm>
          <a:prstGeom prst="flowChartOffpageConnector">
            <a:avLst/>
          </a:prstGeom>
          <a:solidFill>
            <a:schemeClr val="accent2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0" name="SlideModel shp345">
            <a:extLst>
              <a:ext uri="{FF2B5EF4-FFF2-40B4-BE49-F238E27FC236}">
                <a16:creationId xmlns:a16="http://schemas.microsoft.com/office/drawing/2014/main" id="{5A0D80B4-BF35-4617-8F11-2976CE638631}"/>
              </a:ext>
            </a:extLst>
          </p:cNvPr>
          <p:cNvSpPr/>
          <p:nvPr/>
        </p:nvSpPr>
        <p:spPr>
          <a:xfrm>
            <a:off x="7917703" y="1052736"/>
            <a:ext cx="1830841" cy="741248"/>
          </a:xfrm>
          <a:prstGeom prst="flowChartOffpageConnector">
            <a:avLst/>
          </a:prstGeom>
          <a:solidFill>
            <a:schemeClr val="accent5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1" name="SlideModel shp346">
            <a:extLst>
              <a:ext uri="{FF2B5EF4-FFF2-40B4-BE49-F238E27FC236}">
                <a16:creationId xmlns:a16="http://schemas.microsoft.com/office/drawing/2014/main" id="{A001DFEF-D0C3-4EA8-9789-D4B4D2AD0FE5}"/>
              </a:ext>
            </a:extLst>
          </p:cNvPr>
          <p:cNvSpPr/>
          <p:nvPr/>
        </p:nvSpPr>
        <p:spPr>
          <a:xfrm>
            <a:off x="6086861" y="1052736"/>
            <a:ext cx="1830841" cy="741248"/>
          </a:xfrm>
          <a:prstGeom prst="flowChartOffpageConnector">
            <a:avLst/>
          </a:prstGeom>
          <a:solidFill>
            <a:schemeClr val="accent4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2" name="SlideModel shp347">
            <a:extLst>
              <a:ext uri="{FF2B5EF4-FFF2-40B4-BE49-F238E27FC236}">
                <a16:creationId xmlns:a16="http://schemas.microsoft.com/office/drawing/2014/main" id="{B156DF36-4E79-4BE3-9912-B9C9873A8DFD}"/>
              </a:ext>
            </a:extLst>
          </p:cNvPr>
          <p:cNvSpPr/>
          <p:nvPr/>
        </p:nvSpPr>
        <p:spPr>
          <a:xfrm>
            <a:off x="4256021" y="1052736"/>
            <a:ext cx="1830841" cy="741248"/>
          </a:xfrm>
          <a:prstGeom prst="flowChartOffpageConnector">
            <a:avLst/>
          </a:prstGeom>
          <a:solidFill>
            <a:schemeClr val="accent3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4" name="SlideModel shp348">
            <a:extLst>
              <a:ext uri="{FF2B5EF4-FFF2-40B4-BE49-F238E27FC236}">
                <a16:creationId xmlns:a16="http://schemas.microsoft.com/office/drawing/2014/main" id="{4669F227-32A1-4A9F-837D-4BAC38B208F5}"/>
              </a:ext>
            </a:extLst>
          </p:cNvPr>
          <p:cNvSpPr/>
          <p:nvPr/>
        </p:nvSpPr>
        <p:spPr>
          <a:xfrm>
            <a:off x="9748543" y="1052736"/>
            <a:ext cx="1830841" cy="741248"/>
          </a:xfrm>
          <a:prstGeom prst="flowChartOffpageConnector">
            <a:avLst/>
          </a:prstGeom>
          <a:solidFill>
            <a:schemeClr val="accent1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5" name="SlideModel shp349">
            <a:extLst>
              <a:ext uri="{FF2B5EF4-FFF2-40B4-BE49-F238E27FC236}">
                <a16:creationId xmlns:a16="http://schemas.microsoft.com/office/drawing/2014/main" id="{5503F62C-C723-4310-9C7A-8DF6022C0851}"/>
              </a:ext>
            </a:extLst>
          </p:cNvPr>
          <p:cNvSpPr txBox="1"/>
          <p:nvPr/>
        </p:nvSpPr>
        <p:spPr>
          <a:xfrm>
            <a:off x="2948461" y="1235163"/>
            <a:ext cx="784282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ROLE 1</a:t>
            </a:r>
          </a:p>
        </p:txBody>
      </p:sp>
      <p:sp>
        <p:nvSpPr>
          <p:cNvPr id="656" name="SlideModel shp350">
            <a:extLst>
              <a:ext uri="{FF2B5EF4-FFF2-40B4-BE49-F238E27FC236}">
                <a16:creationId xmlns:a16="http://schemas.microsoft.com/office/drawing/2014/main" id="{ADC01764-08F8-4950-84D4-5967DD792815}"/>
              </a:ext>
            </a:extLst>
          </p:cNvPr>
          <p:cNvSpPr txBox="1"/>
          <p:nvPr/>
        </p:nvSpPr>
        <p:spPr>
          <a:xfrm>
            <a:off x="4759848" y="1235163"/>
            <a:ext cx="82318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ROLE 2</a:t>
            </a:r>
          </a:p>
        </p:txBody>
      </p:sp>
      <p:sp>
        <p:nvSpPr>
          <p:cNvPr id="657" name="SlideModel shp351">
            <a:extLst>
              <a:ext uri="{FF2B5EF4-FFF2-40B4-BE49-F238E27FC236}">
                <a16:creationId xmlns:a16="http://schemas.microsoft.com/office/drawing/2014/main" id="{A7CEC241-6452-4BD4-80BF-A063812F3939}"/>
              </a:ext>
            </a:extLst>
          </p:cNvPr>
          <p:cNvSpPr txBox="1"/>
          <p:nvPr/>
        </p:nvSpPr>
        <p:spPr>
          <a:xfrm>
            <a:off x="6586799" y="1235163"/>
            <a:ext cx="83096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ROLE 3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659" name="SlideModel shp352">
            <a:extLst>
              <a:ext uri="{FF2B5EF4-FFF2-40B4-BE49-F238E27FC236}">
                <a16:creationId xmlns:a16="http://schemas.microsoft.com/office/drawing/2014/main" id="{B8AD21D7-F2CC-4509-8D9F-FE83C1CF74B3}"/>
              </a:ext>
            </a:extLst>
          </p:cNvPr>
          <p:cNvSpPr txBox="1"/>
          <p:nvPr/>
        </p:nvSpPr>
        <p:spPr>
          <a:xfrm>
            <a:off x="10244590" y="1235163"/>
            <a:ext cx="83874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ROLE 5</a:t>
            </a:r>
          </a:p>
        </p:txBody>
      </p:sp>
      <p:sp>
        <p:nvSpPr>
          <p:cNvPr id="777" name="SlideModel shp353">
            <a:extLst>
              <a:ext uri="{FF2B5EF4-FFF2-40B4-BE49-F238E27FC236}">
                <a16:creationId xmlns:a16="http://schemas.microsoft.com/office/drawing/2014/main" id="{EC27CDC9-CAB0-4753-9351-AE43EE2735AE}"/>
              </a:ext>
            </a:extLst>
          </p:cNvPr>
          <p:cNvSpPr txBox="1"/>
          <p:nvPr/>
        </p:nvSpPr>
        <p:spPr>
          <a:xfrm>
            <a:off x="8410832" y="1235163"/>
            <a:ext cx="844580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ROLE 4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grpSp>
        <p:nvGrpSpPr>
          <p:cNvPr id="927" name="SlideModel shp354">
            <a:extLst>
              <a:ext uri="{FF2B5EF4-FFF2-40B4-BE49-F238E27FC236}">
                <a16:creationId xmlns:a16="http://schemas.microsoft.com/office/drawing/2014/main" id="{431EB6EE-0AD4-4E68-BEAD-1E9758A3C965}"/>
              </a:ext>
            </a:extLst>
          </p:cNvPr>
          <p:cNvGrpSpPr/>
          <p:nvPr/>
        </p:nvGrpSpPr>
        <p:grpSpPr>
          <a:xfrm>
            <a:off x="2670022" y="2651022"/>
            <a:ext cx="1301694" cy="297959"/>
            <a:chOff x="10030631" y="4634718"/>
            <a:chExt cx="1301694" cy="297959"/>
          </a:xfrm>
        </p:grpSpPr>
        <p:sp>
          <p:nvSpPr>
            <p:cNvPr id="923" name="SliModel Group shp355">
              <a:extLst>
                <a:ext uri="{FF2B5EF4-FFF2-40B4-BE49-F238E27FC236}">
                  <a16:creationId xmlns:a16="http://schemas.microsoft.com/office/drawing/2014/main" id="{681C589D-94AA-4883-B1A3-7171B924DB3C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24" name="SliModel Group shp356">
              <a:extLst>
                <a:ext uri="{FF2B5EF4-FFF2-40B4-BE49-F238E27FC236}">
                  <a16:creationId xmlns:a16="http://schemas.microsoft.com/office/drawing/2014/main" id="{23349790-623C-42E9-9231-56F0829AF984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25" name="SliModel Group shp357">
              <a:extLst>
                <a:ext uri="{FF2B5EF4-FFF2-40B4-BE49-F238E27FC236}">
                  <a16:creationId xmlns:a16="http://schemas.microsoft.com/office/drawing/2014/main" id="{5AFA43A8-D782-441B-8685-2B45EF5E8C6F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26" name="SliModel Group shp358">
              <a:extLst>
                <a:ext uri="{FF2B5EF4-FFF2-40B4-BE49-F238E27FC236}">
                  <a16:creationId xmlns:a16="http://schemas.microsoft.com/office/drawing/2014/main" id="{2187AC5E-4D84-49B9-9447-3D72CF330AB3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36" name="SlideModel shp359">
            <a:extLst>
              <a:ext uri="{FF2B5EF4-FFF2-40B4-BE49-F238E27FC236}">
                <a16:creationId xmlns:a16="http://schemas.microsoft.com/office/drawing/2014/main" id="{60D9D888-E6B0-4254-A183-A19D5622C80A}"/>
              </a:ext>
            </a:extLst>
          </p:cNvPr>
          <p:cNvGrpSpPr/>
          <p:nvPr/>
        </p:nvGrpSpPr>
        <p:grpSpPr>
          <a:xfrm>
            <a:off x="2670022" y="3261301"/>
            <a:ext cx="1301694" cy="297959"/>
            <a:chOff x="2526712" y="3494563"/>
            <a:chExt cx="1301694" cy="297959"/>
          </a:xfrm>
        </p:grpSpPr>
        <p:sp>
          <p:nvSpPr>
            <p:cNvPr id="932" name="SliModel Group shp360">
              <a:extLst>
                <a:ext uri="{FF2B5EF4-FFF2-40B4-BE49-F238E27FC236}">
                  <a16:creationId xmlns:a16="http://schemas.microsoft.com/office/drawing/2014/main" id="{136FEAFB-9475-4597-8B43-F07E6F6D9B83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933" name="SliModel Group shp361">
              <a:extLst>
                <a:ext uri="{FF2B5EF4-FFF2-40B4-BE49-F238E27FC236}">
                  <a16:creationId xmlns:a16="http://schemas.microsoft.com/office/drawing/2014/main" id="{0324CE68-1FEB-48C3-A50F-B51799B0DA7A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34" name="SliModel Group shp362">
              <a:extLst>
                <a:ext uri="{FF2B5EF4-FFF2-40B4-BE49-F238E27FC236}">
                  <a16:creationId xmlns:a16="http://schemas.microsoft.com/office/drawing/2014/main" id="{0D41132C-3B3D-41F9-81DE-9BD93DB0AB3A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35" name="SliModel Group shp363">
              <a:extLst>
                <a:ext uri="{FF2B5EF4-FFF2-40B4-BE49-F238E27FC236}">
                  <a16:creationId xmlns:a16="http://schemas.microsoft.com/office/drawing/2014/main" id="{65DA760C-8EA5-4E52-91C3-F1EB13498F59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41" name="SlideModel shp364">
            <a:extLst>
              <a:ext uri="{FF2B5EF4-FFF2-40B4-BE49-F238E27FC236}">
                <a16:creationId xmlns:a16="http://schemas.microsoft.com/office/drawing/2014/main" id="{98A1DFE1-089F-4872-9E40-3DEDAE3AA996}"/>
              </a:ext>
            </a:extLst>
          </p:cNvPr>
          <p:cNvGrpSpPr/>
          <p:nvPr/>
        </p:nvGrpSpPr>
        <p:grpSpPr>
          <a:xfrm>
            <a:off x="2670022" y="3871580"/>
            <a:ext cx="1301694" cy="297959"/>
            <a:chOff x="6344009" y="2257279"/>
            <a:chExt cx="1301694" cy="297959"/>
          </a:xfrm>
        </p:grpSpPr>
        <p:sp>
          <p:nvSpPr>
            <p:cNvPr id="937" name="SliModel Group shp365">
              <a:extLst>
                <a:ext uri="{FF2B5EF4-FFF2-40B4-BE49-F238E27FC236}">
                  <a16:creationId xmlns:a16="http://schemas.microsoft.com/office/drawing/2014/main" id="{84969BE9-D649-4591-A4F3-FBAC4921F8E8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38" name="SliModel Group shp366">
              <a:extLst>
                <a:ext uri="{FF2B5EF4-FFF2-40B4-BE49-F238E27FC236}">
                  <a16:creationId xmlns:a16="http://schemas.microsoft.com/office/drawing/2014/main" id="{71655D8C-43FD-40AD-AB2B-E9AA328E1163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39" name="SliModel Group shp367">
              <a:extLst>
                <a:ext uri="{FF2B5EF4-FFF2-40B4-BE49-F238E27FC236}">
                  <a16:creationId xmlns:a16="http://schemas.microsoft.com/office/drawing/2014/main" id="{697B72F0-C3C8-4B20-95D5-60E6DD3BEC2D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40" name="SliModel Group shp368">
              <a:extLst>
                <a:ext uri="{FF2B5EF4-FFF2-40B4-BE49-F238E27FC236}">
                  <a16:creationId xmlns:a16="http://schemas.microsoft.com/office/drawing/2014/main" id="{4E0305CC-7227-4433-AFEE-8249BC8A4506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46" name="SlideModel shp369">
            <a:extLst>
              <a:ext uri="{FF2B5EF4-FFF2-40B4-BE49-F238E27FC236}">
                <a16:creationId xmlns:a16="http://schemas.microsoft.com/office/drawing/2014/main" id="{AFAC3E98-2DBB-4408-8CBE-69AA5B34F315}"/>
              </a:ext>
            </a:extLst>
          </p:cNvPr>
          <p:cNvGrpSpPr/>
          <p:nvPr/>
        </p:nvGrpSpPr>
        <p:grpSpPr>
          <a:xfrm>
            <a:off x="2670022" y="2040743"/>
            <a:ext cx="1301694" cy="297959"/>
            <a:chOff x="10030631" y="5111512"/>
            <a:chExt cx="1301694" cy="297959"/>
          </a:xfrm>
        </p:grpSpPr>
        <p:sp>
          <p:nvSpPr>
            <p:cNvPr id="942" name="SliModel Group shp370">
              <a:extLst>
                <a:ext uri="{FF2B5EF4-FFF2-40B4-BE49-F238E27FC236}">
                  <a16:creationId xmlns:a16="http://schemas.microsoft.com/office/drawing/2014/main" id="{4B37EBC6-1385-469D-8BB7-1EAF010EC37F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43" name="SliModel Group shp371">
              <a:extLst>
                <a:ext uri="{FF2B5EF4-FFF2-40B4-BE49-F238E27FC236}">
                  <a16:creationId xmlns:a16="http://schemas.microsoft.com/office/drawing/2014/main" id="{79A96E1B-273B-4729-BADD-247A868071C9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44" name="SliModel Group shp372">
              <a:extLst>
                <a:ext uri="{FF2B5EF4-FFF2-40B4-BE49-F238E27FC236}">
                  <a16:creationId xmlns:a16="http://schemas.microsoft.com/office/drawing/2014/main" id="{0A0B08F9-1AEE-47F1-9D56-248E7D64F8EC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45" name="SliModel Group shp373">
              <a:extLst>
                <a:ext uri="{FF2B5EF4-FFF2-40B4-BE49-F238E27FC236}">
                  <a16:creationId xmlns:a16="http://schemas.microsoft.com/office/drawing/2014/main" id="{CCBBEC4D-390C-4B0D-894A-2D369B66E396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51" name="SlideModel shp374">
            <a:extLst>
              <a:ext uri="{FF2B5EF4-FFF2-40B4-BE49-F238E27FC236}">
                <a16:creationId xmlns:a16="http://schemas.microsoft.com/office/drawing/2014/main" id="{928AE814-3BA2-4139-96CA-A62E7C92903E}"/>
              </a:ext>
            </a:extLst>
          </p:cNvPr>
          <p:cNvGrpSpPr/>
          <p:nvPr/>
        </p:nvGrpSpPr>
        <p:grpSpPr>
          <a:xfrm>
            <a:off x="2670022" y="4481859"/>
            <a:ext cx="1301694" cy="297959"/>
            <a:chOff x="10030631" y="5111512"/>
            <a:chExt cx="1301694" cy="297959"/>
          </a:xfrm>
        </p:grpSpPr>
        <p:sp>
          <p:nvSpPr>
            <p:cNvPr id="947" name="SliModel Group shp375">
              <a:extLst>
                <a:ext uri="{FF2B5EF4-FFF2-40B4-BE49-F238E27FC236}">
                  <a16:creationId xmlns:a16="http://schemas.microsoft.com/office/drawing/2014/main" id="{52B860C3-3ED7-49BD-A30A-834C1D769B92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48" name="SliModel Group shp376">
              <a:extLst>
                <a:ext uri="{FF2B5EF4-FFF2-40B4-BE49-F238E27FC236}">
                  <a16:creationId xmlns:a16="http://schemas.microsoft.com/office/drawing/2014/main" id="{4D56F690-F554-45C5-A23D-C5A3557FE96D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49" name="SliModel Group shp377">
              <a:extLst>
                <a:ext uri="{FF2B5EF4-FFF2-40B4-BE49-F238E27FC236}">
                  <a16:creationId xmlns:a16="http://schemas.microsoft.com/office/drawing/2014/main" id="{32DAEAF8-8428-4492-A24F-C3B6D1EC8664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50" name="SliModel Group shp378">
              <a:extLst>
                <a:ext uri="{FF2B5EF4-FFF2-40B4-BE49-F238E27FC236}">
                  <a16:creationId xmlns:a16="http://schemas.microsoft.com/office/drawing/2014/main" id="{FC60256B-573B-41AD-8257-18AF7BC0C279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56" name="SlideModel shp379">
            <a:extLst>
              <a:ext uri="{FF2B5EF4-FFF2-40B4-BE49-F238E27FC236}">
                <a16:creationId xmlns:a16="http://schemas.microsoft.com/office/drawing/2014/main" id="{4AE0989B-BE32-4D76-820A-E9B1C9C84794}"/>
              </a:ext>
            </a:extLst>
          </p:cNvPr>
          <p:cNvGrpSpPr/>
          <p:nvPr/>
        </p:nvGrpSpPr>
        <p:grpSpPr>
          <a:xfrm>
            <a:off x="2670022" y="5092138"/>
            <a:ext cx="1301694" cy="297959"/>
            <a:chOff x="10030631" y="5111512"/>
            <a:chExt cx="1301694" cy="297959"/>
          </a:xfrm>
        </p:grpSpPr>
        <p:sp>
          <p:nvSpPr>
            <p:cNvPr id="952" name="SliModel Group shp380">
              <a:extLst>
                <a:ext uri="{FF2B5EF4-FFF2-40B4-BE49-F238E27FC236}">
                  <a16:creationId xmlns:a16="http://schemas.microsoft.com/office/drawing/2014/main" id="{CD8D93C2-142B-437F-BF37-D8B1DE4609B1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953" name="SliModel Group shp381">
              <a:extLst>
                <a:ext uri="{FF2B5EF4-FFF2-40B4-BE49-F238E27FC236}">
                  <a16:creationId xmlns:a16="http://schemas.microsoft.com/office/drawing/2014/main" id="{E834A05E-6E55-451D-A0F4-B6DC354D6DFB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54" name="SliModel Group shp382">
              <a:extLst>
                <a:ext uri="{FF2B5EF4-FFF2-40B4-BE49-F238E27FC236}">
                  <a16:creationId xmlns:a16="http://schemas.microsoft.com/office/drawing/2014/main" id="{689CAE25-011B-4171-9BF5-92B958C2658A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55" name="SliModel Group shp383">
              <a:extLst>
                <a:ext uri="{FF2B5EF4-FFF2-40B4-BE49-F238E27FC236}">
                  <a16:creationId xmlns:a16="http://schemas.microsoft.com/office/drawing/2014/main" id="{5869F4D8-CB24-45CF-9CBC-119DDFCBB5CA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66" name="SlideModel shp384">
            <a:extLst>
              <a:ext uri="{FF2B5EF4-FFF2-40B4-BE49-F238E27FC236}">
                <a16:creationId xmlns:a16="http://schemas.microsoft.com/office/drawing/2014/main" id="{C6BAB8B5-E163-45DB-9DAD-06F4D92CCA3A}"/>
              </a:ext>
            </a:extLst>
          </p:cNvPr>
          <p:cNvGrpSpPr/>
          <p:nvPr/>
        </p:nvGrpSpPr>
        <p:grpSpPr>
          <a:xfrm>
            <a:off x="2670022" y="5702416"/>
            <a:ext cx="1301694" cy="297959"/>
            <a:chOff x="10030631" y="4634718"/>
            <a:chExt cx="1301694" cy="297959"/>
          </a:xfrm>
        </p:grpSpPr>
        <p:sp>
          <p:nvSpPr>
            <p:cNvPr id="962" name="SliModel Group shp385">
              <a:extLst>
                <a:ext uri="{FF2B5EF4-FFF2-40B4-BE49-F238E27FC236}">
                  <a16:creationId xmlns:a16="http://schemas.microsoft.com/office/drawing/2014/main" id="{44D1299A-CE38-455B-B275-17861AEC64DB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63" name="SliModel Group shp386">
              <a:extLst>
                <a:ext uri="{FF2B5EF4-FFF2-40B4-BE49-F238E27FC236}">
                  <a16:creationId xmlns:a16="http://schemas.microsoft.com/office/drawing/2014/main" id="{B6C4B831-3BEF-4355-A6E2-9CFE580F73F5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64" name="SliModel Group shp387">
              <a:extLst>
                <a:ext uri="{FF2B5EF4-FFF2-40B4-BE49-F238E27FC236}">
                  <a16:creationId xmlns:a16="http://schemas.microsoft.com/office/drawing/2014/main" id="{DDE6C5B9-911A-4747-9736-B2654D2DB86C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65" name="SliModel Group shp388">
              <a:extLst>
                <a:ext uri="{FF2B5EF4-FFF2-40B4-BE49-F238E27FC236}">
                  <a16:creationId xmlns:a16="http://schemas.microsoft.com/office/drawing/2014/main" id="{A2E3AEF4-815F-4425-9C9B-C91962BAB1C8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159" name="SlideModel shp389">
            <a:extLst>
              <a:ext uri="{FF2B5EF4-FFF2-40B4-BE49-F238E27FC236}">
                <a16:creationId xmlns:a16="http://schemas.microsoft.com/office/drawing/2014/main" id="{4E281D00-69BB-48F3-BB95-1B1D258990B8}"/>
              </a:ext>
            </a:extLst>
          </p:cNvPr>
          <p:cNvGrpSpPr/>
          <p:nvPr/>
        </p:nvGrpSpPr>
        <p:grpSpPr>
          <a:xfrm>
            <a:off x="707009" y="6321407"/>
            <a:ext cx="7492508" cy="426815"/>
            <a:chOff x="609440" y="5718027"/>
            <a:chExt cx="10969781" cy="624900"/>
          </a:xfrm>
        </p:grpSpPr>
        <p:sp>
          <p:nvSpPr>
            <p:cNvPr id="1149" name="SliModel Group shp390">
              <a:extLst>
                <a:ext uri="{FF2B5EF4-FFF2-40B4-BE49-F238E27FC236}">
                  <a16:creationId xmlns:a16="http://schemas.microsoft.com/office/drawing/2014/main" id="{BF09A064-67EC-4A4A-A0A2-F7B439FDB1C4}"/>
                </a:ext>
              </a:extLst>
            </p:cNvPr>
            <p:cNvSpPr/>
            <p:nvPr/>
          </p:nvSpPr>
          <p:spPr>
            <a:xfrm>
              <a:off x="609440" y="5718027"/>
              <a:ext cx="10969781" cy="624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 dirty="0"/>
            </a:p>
          </p:txBody>
        </p:sp>
        <p:sp>
          <p:nvSpPr>
            <p:cNvPr id="1150" name="SliModel Group shp391">
              <a:extLst>
                <a:ext uri="{FF2B5EF4-FFF2-40B4-BE49-F238E27FC236}">
                  <a16:creationId xmlns:a16="http://schemas.microsoft.com/office/drawing/2014/main" id="{BE16CE92-B350-4B43-AB42-873051D8567B}"/>
                </a:ext>
              </a:extLst>
            </p:cNvPr>
            <p:cNvSpPr/>
            <p:nvPr/>
          </p:nvSpPr>
          <p:spPr>
            <a:xfrm>
              <a:off x="825337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151" name="SliModel Group shp392">
              <a:extLst>
                <a:ext uri="{FF2B5EF4-FFF2-40B4-BE49-F238E27FC236}">
                  <a16:creationId xmlns:a16="http://schemas.microsoft.com/office/drawing/2014/main" id="{E5C01409-6B4A-4943-8366-736565F1B85A}"/>
                </a:ext>
              </a:extLst>
            </p:cNvPr>
            <p:cNvSpPr txBox="1"/>
            <p:nvPr/>
          </p:nvSpPr>
          <p:spPr>
            <a:xfrm>
              <a:off x="1234158" y="5921235"/>
              <a:ext cx="962252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Responsible</a:t>
              </a:r>
            </a:p>
          </p:txBody>
        </p:sp>
        <p:sp>
          <p:nvSpPr>
            <p:cNvPr id="1152" name="SliModel Group shp393">
              <a:extLst>
                <a:ext uri="{FF2B5EF4-FFF2-40B4-BE49-F238E27FC236}">
                  <a16:creationId xmlns:a16="http://schemas.microsoft.com/office/drawing/2014/main" id="{26DAF970-74F6-4403-ADF3-1199CFE976BE}"/>
                </a:ext>
              </a:extLst>
            </p:cNvPr>
            <p:cNvSpPr/>
            <p:nvPr/>
          </p:nvSpPr>
          <p:spPr>
            <a:xfrm>
              <a:off x="2421106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53" name="SliModel Group shp394">
              <a:extLst>
                <a:ext uri="{FF2B5EF4-FFF2-40B4-BE49-F238E27FC236}">
                  <a16:creationId xmlns:a16="http://schemas.microsoft.com/office/drawing/2014/main" id="{DCA81E96-798F-467E-A165-5F13ADB62E13}"/>
                </a:ext>
              </a:extLst>
            </p:cNvPr>
            <p:cNvSpPr txBox="1"/>
            <p:nvPr/>
          </p:nvSpPr>
          <p:spPr>
            <a:xfrm>
              <a:off x="2830748" y="5921235"/>
              <a:ext cx="999803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Accountable</a:t>
              </a:r>
            </a:p>
          </p:txBody>
        </p:sp>
        <p:sp>
          <p:nvSpPr>
            <p:cNvPr id="1154" name="SliModel Group shp395">
              <a:extLst>
                <a:ext uri="{FF2B5EF4-FFF2-40B4-BE49-F238E27FC236}">
                  <a16:creationId xmlns:a16="http://schemas.microsoft.com/office/drawing/2014/main" id="{8B49E104-1C7C-4B47-811F-3C3920F5FE15}"/>
                </a:ext>
              </a:extLst>
            </p:cNvPr>
            <p:cNvSpPr/>
            <p:nvPr/>
          </p:nvSpPr>
          <p:spPr>
            <a:xfrm>
              <a:off x="4060976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155" name="SliModel Group shp396">
              <a:extLst>
                <a:ext uri="{FF2B5EF4-FFF2-40B4-BE49-F238E27FC236}">
                  <a16:creationId xmlns:a16="http://schemas.microsoft.com/office/drawing/2014/main" id="{897642D7-87C1-4DA7-B9FE-46CF23958784}"/>
                </a:ext>
              </a:extLst>
            </p:cNvPr>
            <p:cNvSpPr txBox="1"/>
            <p:nvPr/>
          </p:nvSpPr>
          <p:spPr>
            <a:xfrm>
              <a:off x="4462824" y="5921235"/>
              <a:ext cx="805008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Consulted</a:t>
              </a:r>
            </a:p>
          </p:txBody>
        </p:sp>
        <p:sp>
          <p:nvSpPr>
            <p:cNvPr id="1156" name="SliModel Group shp397">
              <a:extLst>
                <a:ext uri="{FF2B5EF4-FFF2-40B4-BE49-F238E27FC236}">
                  <a16:creationId xmlns:a16="http://schemas.microsoft.com/office/drawing/2014/main" id="{E5C30AAE-431F-4732-8D7D-11334BD4E96E}"/>
                </a:ext>
              </a:extLst>
            </p:cNvPr>
            <p:cNvSpPr/>
            <p:nvPr/>
          </p:nvSpPr>
          <p:spPr>
            <a:xfrm>
              <a:off x="5513515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  <p:sp>
          <p:nvSpPr>
            <p:cNvPr id="1157" name="SliModel Group shp398">
              <a:extLst>
                <a:ext uri="{FF2B5EF4-FFF2-40B4-BE49-F238E27FC236}">
                  <a16:creationId xmlns:a16="http://schemas.microsoft.com/office/drawing/2014/main" id="{B5236342-11F3-4D05-9FC7-15983D32A2FF}"/>
                </a:ext>
              </a:extLst>
            </p:cNvPr>
            <p:cNvSpPr txBox="1"/>
            <p:nvPr/>
          </p:nvSpPr>
          <p:spPr>
            <a:xfrm>
              <a:off x="5926791" y="5921235"/>
              <a:ext cx="743985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Informed</a:t>
              </a:r>
            </a:p>
          </p:txBody>
        </p:sp>
      </p:grpSp>
      <p:grpSp>
        <p:nvGrpSpPr>
          <p:cNvPr id="333" name="SlideModel shp399">
            <a:extLst>
              <a:ext uri="{FF2B5EF4-FFF2-40B4-BE49-F238E27FC236}">
                <a16:creationId xmlns:a16="http://schemas.microsoft.com/office/drawing/2014/main" id="{0A29671D-47E5-4A6B-9645-4621C28107BC}"/>
              </a:ext>
            </a:extLst>
          </p:cNvPr>
          <p:cNvGrpSpPr/>
          <p:nvPr/>
        </p:nvGrpSpPr>
        <p:grpSpPr>
          <a:xfrm>
            <a:off x="4481914" y="2651022"/>
            <a:ext cx="1301694" cy="297959"/>
            <a:chOff x="10030631" y="4634718"/>
            <a:chExt cx="1301694" cy="297959"/>
          </a:xfrm>
        </p:grpSpPr>
        <p:sp>
          <p:nvSpPr>
            <p:cNvPr id="364" name="SliModel Group shp400">
              <a:extLst>
                <a:ext uri="{FF2B5EF4-FFF2-40B4-BE49-F238E27FC236}">
                  <a16:creationId xmlns:a16="http://schemas.microsoft.com/office/drawing/2014/main" id="{324A39E9-58B8-46D4-BE39-013A3FBEC689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65" name="SliModel Group shp401">
              <a:extLst>
                <a:ext uri="{FF2B5EF4-FFF2-40B4-BE49-F238E27FC236}">
                  <a16:creationId xmlns:a16="http://schemas.microsoft.com/office/drawing/2014/main" id="{63A58F9F-A130-43E2-98A0-A0FAD7E36A35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366" name="SliModel Group shp402">
              <a:extLst>
                <a:ext uri="{FF2B5EF4-FFF2-40B4-BE49-F238E27FC236}">
                  <a16:creationId xmlns:a16="http://schemas.microsoft.com/office/drawing/2014/main" id="{9FAFF697-9932-49C4-988E-1D18F55E83CD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67" name="SliModel Group shp403">
              <a:extLst>
                <a:ext uri="{FF2B5EF4-FFF2-40B4-BE49-F238E27FC236}">
                  <a16:creationId xmlns:a16="http://schemas.microsoft.com/office/drawing/2014/main" id="{BE232A73-56E7-41B5-AD41-54F61812AC53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4" name="SlideModel shp404">
            <a:extLst>
              <a:ext uri="{FF2B5EF4-FFF2-40B4-BE49-F238E27FC236}">
                <a16:creationId xmlns:a16="http://schemas.microsoft.com/office/drawing/2014/main" id="{01DAD662-798E-4454-9A16-C8EF909A0D51}"/>
              </a:ext>
            </a:extLst>
          </p:cNvPr>
          <p:cNvGrpSpPr/>
          <p:nvPr/>
        </p:nvGrpSpPr>
        <p:grpSpPr>
          <a:xfrm>
            <a:off x="4481914" y="3261301"/>
            <a:ext cx="1301694" cy="297959"/>
            <a:chOff x="2526712" y="3494563"/>
            <a:chExt cx="1301694" cy="297959"/>
          </a:xfrm>
        </p:grpSpPr>
        <p:sp>
          <p:nvSpPr>
            <p:cNvPr id="360" name="SliModel Group shp405">
              <a:extLst>
                <a:ext uri="{FF2B5EF4-FFF2-40B4-BE49-F238E27FC236}">
                  <a16:creationId xmlns:a16="http://schemas.microsoft.com/office/drawing/2014/main" id="{D2DF8B00-AE79-46B1-839C-815ECF0DE5CD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361" name="SliModel Group shp406">
              <a:extLst>
                <a:ext uri="{FF2B5EF4-FFF2-40B4-BE49-F238E27FC236}">
                  <a16:creationId xmlns:a16="http://schemas.microsoft.com/office/drawing/2014/main" id="{3D3A319E-E977-48FE-B365-1434ED13C5C9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362" name="SliModel Group shp407">
              <a:extLst>
                <a:ext uri="{FF2B5EF4-FFF2-40B4-BE49-F238E27FC236}">
                  <a16:creationId xmlns:a16="http://schemas.microsoft.com/office/drawing/2014/main" id="{00BD12A9-2782-41C0-9F86-969CFF2EB30B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63" name="SliModel Group shp408">
              <a:extLst>
                <a:ext uri="{FF2B5EF4-FFF2-40B4-BE49-F238E27FC236}">
                  <a16:creationId xmlns:a16="http://schemas.microsoft.com/office/drawing/2014/main" id="{CD71C2CE-2CB4-4FA3-822D-C46B2AADA599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5" name="SlideModel shp409">
            <a:extLst>
              <a:ext uri="{FF2B5EF4-FFF2-40B4-BE49-F238E27FC236}">
                <a16:creationId xmlns:a16="http://schemas.microsoft.com/office/drawing/2014/main" id="{6BCDEDBD-8639-4203-AEE9-65506AC4287D}"/>
              </a:ext>
            </a:extLst>
          </p:cNvPr>
          <p:cNvGrpSpPr/>
          <p:nvPr/>
        </p:nvGrpSpPr>
        <p:grpSpPr>
          <a:xfrm>
            <a:off x="4481914" y="3871580"/>
            <a:ext cx="1301694" cy="297959"/>
            <a:chOff x="6344009" y="2257279"/>
            <a:chExt cx="1301694" cy="297959"/>
          </a:xfrm>
        </p:grpSpPr>
        <p:sp>
          <p:nvSpPr>
            <p:cNvPr id="356" name="SliModel Group shp410">
              <a:extLst>
                <a:ext uri="{FF2B5EF4-FFF2-40B4-BE49-F238E27FC236}">
                  <a16:creationId xmlns:a16="http://schemas.microsoft.com/office/drawing/2014/main" id="{AAD1D3A0-B5D7-44A5-B0E1-626ECF397547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57" name="SliModel Group shp411">
              <a:extLst>
                <a:ext uri="{FF2B5EF4-FFF2-40B4-BE49-F238E27FC236}">
                  <a16:creationId xmlns:a16="http://schemas.microsoft.com/office/drawing/2014/main" id="{F98D15DC-569A-4211-B315-26DF1B20B4F7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358" name="SliModel Group shp412">
              <a:extLst>
                <a:ext uri="{FF2B5EF4-FFF2-40B4-BE49-F238E27FC236}">
                  <a16:creationId xmlns:a16="http://schemas.microsoft.com/office/drawing/2014/main" id="{DA8717C5-56A2-47C4-AAB0-BCD78A7952C6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59" name="SliModel Group shp413">
              <a:extLst>
                <a:ext uri="{FF2B5EF4-FFF2-40B4-BE49-F238E27FC236}">
                  <a16:creationId xmlns:a16="http://schemas.microsoft.com/office/drawing/2014/main" id="{E0DF2B67-9368-471B-859F-14575D8E6131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6" name="SlideModel shp414">
            <a:extLst>
              <a:ext uri="{FF2B5EF4-FFF2-40B4-BE49-F238E27FC236}">
                <a16:creationId xmlns:a16="http://schemas.microsoft.com/office/drawing/2014/main" id="{A2FCD248-4EE2-46D4-A547-34A4882C4050}"/>
              </a:ext>
            </a:extLst>
          </p:cNvPr>
          <p:cNvGrpSpPr/>
          <p:nvPr/>
        </p:nvGrpSpPr>
        <p:grpSpPr>
          <a:xfrm>
            <a:off x="4481914" y="2040743"/>
            <a:ext cx="1301694" cy="297959"/>
            <a:chOff x="10030631" y="5111512"/>
            <a:chExt cx="1301694" cy="297959"/>
          </a:xfrm>
        </p:grpSpPr>
        <p:sp>
          <p:nvSpPr>
            <p:cNvPr id="352" name="SliModel Group shp415">
              <a:extLst>
                <a:ext uri="{FF2B5EF4-FFF2-40B4-BE49-F238E27FC236}">
                  <a16:creationId xmlns:a16="http://schemas.microsoft.com/office/drawing/2014/main" id="{416D9166-6CB5-4460-BC10-BB1437CF8181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53" name="SliModel Group shp416">
              <a:extLst>
                <a:ext uri="{FF2B5EF4-FFF2-40B4-BE49-F238E27FC236}">
                  <a16:creationId xmlns:a16="http://schemas.microsoft.com/office/drawing/2014/main" id="{EB9616E3-1EEE-41E0-8601-6C31B7B26A6F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54" name="SliModel Group shp417">
              <a:extLst>
                <a:ext uri="{FF2B5EF4-FFF2-40B4-BE49-F238E27FC236}">
                  <a16:creationId xmlns:a16="http://schemas.microsoft.com/office/drawing/2014/main" id="{3E85AE1E-19B2-4958-A3DD-8863F37A9E7A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55" name="SliModel Group shp418">
              <a:extLst>
                <a:ext uri="{FF2B5EF4-FFF2-40B4-BE49-F238E27FC236}">
                  <a16:creationId xmlns:a16="http://schemas.microsoft.com/office/drawing/2014/main" id="{98EF2911-1727-4D5A-9CCB-A9995207714A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7" name="SlideModel shp419">
            <a:extLst>
              <a:ext uri="{FF2B5EF4-FFF2-40B4-BE49-F238E27FC236}">
                <a16:creationId xmlns:a16="http://schemas.microsoft.com/office/drawing/2014/main" id="{C505BFE2-0C30-4966-AE9C-602715C5CAEE}"/>
              </a:ext>
            </a:extLst>
          </p:cNvPr>
          <p:cNvGrpSpPr/>
          <p:nvPr/>
        </p:nvGrpSpPr>
        <p:grpSpPr>
          <a:xfrm>
            <a:off x="4481914" y="4481859"/>
            <a:ext cx="1301694" cy="297959"/>
            <a:chOff x="10030631" y="5111512"/>
            <a:chExt cx="1301694" cy="297959"/>
          </a:xfrm>
        </p:grpSpPr>
        <p:sp>
          <p:nvSpPr>
            <p:cNvPr id="348" name="SliModel Group shp420">
              <a:extLst>
                <a:ext uri="{FF2B5EF4-FFF2-40B4-BE49-F238E27FC236}">
                  <a16:creationId xmlns:a16="http://schemas.microsoft.com/office/drawing/2014/main" id="{5BF376A6-7F8A-4562-BB9D-CDDE4622BAA2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49" name="SliModel Group shp421">
              <a:extLst>
                <a:ext uri="{FF2B5EF4-FFF2-40B4-BE49-F238E27FC236}">
                  <a16:creationId xmlns:a16="http://schemas.microsoft.com/office/drawing/2014/main" id="{EB6B4509-975B-4B83-B7BE-EDAFA181F563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50" name="SliModel Group shp422">
              <a:extLst>
                <a:ext uri="{FF2B5EF4-FFF2-40B4-BE49-F238E27FC236}">
                  <a16:creationId xmlns:a16="http://schemas.microsoft.com/office/drawing/2014/main" id="{F9DB99D6-5A86-4399-8F91-1B20F25EA7B7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51" name="SliModel Group shp423">
              <a:extLst>
                <a:ext uri="{FF2B5EF4-FFF2-40B4-BE49-F238E27FC236}">
                  <a16:creationId xmlns:a16="http://schemas.microsoft.com/office/drawing/2014/main" id="{BEF70DCC-C4CB-46FD-AA2E-46AFCB563175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8" name="SlideModel shp424">
            <a:extLst>
              <a:ext uri="{FF2B5EF4-FFF2-40B4-BE49-F238E27FC236}">
                <a16:creationId xmlns:a16="http://schemas.microsoft.com/office/drawing/2014/main" id="{286A5B95-71EF-4321-8ECA-68BDD1690CE8}"/>
              </a:ext>
            </a:extLst>
          </p:cNvPr>
          <p:cNvGrpSpPr/>
          <p:nvPr/>
        </p:nvGrpSpPr>
        <p:grpSpPr>
          <a:xfrm>
            <a:off x="4481914" y="5092138"/>
            <a:ext cx="1301694" cy="297959"/>
            <a:chOff x="10030631" y="5111512"/>
            <a:chExt cx="1301694" cy="297959"/>
          </a:xfrm>
        </p:grpSpPr>
        <p:sp>
          <p:nvSpPr>
            <p:cNvPr id="344" name="SliModel Group shp425">
              <a:extLst>
                <a:ext uri="{FF2B5EF4-FFF2-40B4-BE49-F238E27FC236}">
                  <a16:creationId xmlns:a16="http://schemas.microsoft.com/office/drawing/2014/main" id="{99D66A78-0DFE-4A26-AF84-F96B49624B75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345" name="SliModel Group shp426">
              <a:extLst>
                <a:ext uri="{FF2B5EF4-FFF2-40B4-BE49-F238E27FC236}">
                  <a16:creationId xmlns:a16="http://schemas.microsoft.com/office/drawing/2014/main" id="{5077944D-E1AA-4A18-B908-8FF13DC0DDC8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46" name="SliModel Group shp427">
              <a:extLst>
                <a:ext uri="{FF2B5EF4-FFF2-40B4-BE49-F238E27FC236}">
                  <a16:creationId xmlns:a16="http://schemas.microsoft.com/office/drawing/2014/main" id="{C5AD194F-A72C-4A5E-825D-A150B6E6EEC7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47" name="SliModel Group shp428">
              <a:extLst>
                <a:ext uri="{FF2B5EF4-FFF2-40B4-BE49-F238E27FC236}">
                  <a16:creationId xmlns:a16="http://schemas.microsoft.com/office/drawing/2014/main" id="{BD042345-A0FE-4177-B46B-5A00135A41C9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9" name="SlideModel shp429">
            <a:extLst>
              <a:ext uri="{FF2B5EF4-FFF2-40B4-BE49-F238E27FC236}">
                <a16:creationId xmlns:a16="http://schemas.microsoft.com/office/drawing/2014/main" id="{9F275959-A4B2-41CE-BCAB-16C51CA90991}"/>
              </a:ext>
            </a:extLst>
          </p:cNvPr>
          <p:cNvGrpSpPr/>
          <p:nvPr/>
        </p:nvGrpSpPr>
        <p:grpSpPr>
          <a:xfrm>
            <a:off x="4481914" y="5702416"/>
            <a:ext cx="1301694" cy="297959"/>
            <a:chOff x="10030631" y="4634718"/>
            <a:chExt cx="1301694" cy="297959"/>
          </a:xfrm>
        </p:grpSpPr>
        <p:sp>
          <p:nvSpPr>
            <p:cNvPr id="340" name="SliModel Group shp430">
              <a:extLst>
                <a:ext uri="{FF2B5EF4-FFF2-40B4-BE49-F238E27FC236}">
                  <a16:creationId xmlns:a16="http://schemas.microsoft.com/office/drawing/2014/main" id="{9A27EE10-0200-4DAC-8161-1ADDAA5A5B19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41" name="SliModel Group shp431">
              <a:extLst>
                <a:ext uri="{FF2B5EF4-FFF2-40B4-BE49-F238E27FC236}">
                  <a16:creationId xmlns:a16="http://schemas.microsoft.com/office/drawing/2014/main" id="{8DD8B928-8BA1-42EF-BD1B-9DF4D7F871C6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42" name="SliModel Group shp432">
              <a:extLst>
                <a:ext uri="{FF2B5EF4-FFF2-40B4-BE49-F238E27FC236}">
                  <a16:creationId xmlns:a16="http://schemas.microsoft.com/office/drawing/2014/main" id="{22D8D297-7A68-4075-B272-AB65A6D26A29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43" name="SliModel Group shp433">
              <a:extLst>
                <a:ext uri="{FF2B5EF4-FFF2-40B4-BE49-F238E27FC236}">
                  <a16:creationId xmlns:a16="http://schemas.microsoft.com/office/drawing/2014/main" id="{BDC0AE03-7A7D-4725-8F58-2FA9B7435477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69" name="SlideModel shp434">
            <a:extLst>
              <a:ext uri="{FF2B5EF4-FFF2-40B4-BE49-F238E27FC236}">
                <a16:creationId xmlns:a16="http://schemas.microsoft.com/office/drawing/2014/main" id="{BA97B05B-5460-4FF2-83D8-7E6532EB79D4}"/>
              </a:ext>
            </a:extLst>
          </p:cNvPr>
          <p:cNvGrpSpPr/>
          <p:nvPr/>
        </p:nvGrpSpPr>
        <p:grpSpPr>
          <a:xfrm>
            <a:off x="6293806" y="2651022"/>
            <a:ext cx="1301694" cy="297959"/>
            <a:chOff x="10030631" y="4634718"/>
            <a:chExt cx="1301694" cy="297959"/>
          </a:xfrm>
        </p:grpSpPr>
        <p:sp>
          <p:nvSpPr>
            <p:cNvPr id="400" name="SliModel Group shp435">
              <a:extLst>
                <a:ext uri="{FF2B5EF4-FFF2-40B4-BE49-F238E27FC236}">
                  <a16:creationId xmlns:a16="http://schemas.microsoft.com/office/drawing/2014/main" id="{02595F82-116E-412D-9CA3-9C1F4B72F180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01" name="SliModel Group shp436">
              <a:extLst>
                <a:ext uri="{FF2B5EF4-FFF2-40B4-BE49-F238E27FC236}">
                  <a16:creationId xmlns:a16="http://schemas.microsoft.com/office/drawing/2014/main" id="{6C8B1397-F5C7-4856-8F6A-8DFFD5F25287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02" name="SliModel Group shp437">
              <a:extLst>
                <a:ext uri="{FF2B5EF4-FFF2-40B4-BE49-F238E27FC236}">
                  <a16:creationId xmlns:a16="http://schemas.microsoft.com/office/drawing/2014/main" id="{F9216597-222B-4F87-88CB-FBEECC713A63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03" name="SliModel Group shp438">
              <a:extLst>
                <a:ext uri="{FF2B5EF4-FFF2-40B4-BE49-F238E27FC236}">
                  <a16:creationId xmlns:a16="http://schemas.microsoft.com/office/drawing/2014/main" id="{32CA8D24-AD8E-46C2-B5EB-1E9596C10ECC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0" name="SlideModel shp439">
            <a:extLst>
              <a:ext uri="{FF2B5EF4-FFF2-40B4-BE49-F238E27FC236}">
                <a16:creationId xmlns:a16="http://schemas.microsoft.com/office/drawing/2014/main" id="{B09A45DD-1825-42A6-852D-8EDD02530A7D}"/>
              </a:ext>
            </a:extLst>
          </p:cNvPr>
          <p:cNvGrpSpPr/>
          <p:nvPr/>
        </p:nvGrpSpPr>
        <p:grpSpPr>
          <a:xfrm>
            <a:off x="6293806" y="3261301"/>
            <a:ext cx="1301694" cy="297959"/>
            <a:chOff x="2526712" y="3494563"/>
            <a:chExt cx="1301694" cy="297959"/>
          </a:xfrm>
        </p:grpSpPr>
        <p:sp>
          <p:nvSpPr>
            <p:cNvPr id="396" name="SliModel Group shp440">
              <a:extLst>
                <a:ext uri="{FF2B5EF4-FFF2-40B4-BE49-F238E27FC236}">
                  <a16:creationId xmlns:a16="http://schemas.microsoft.com/office/drawing/2014/main" id="{C8B14AA6-A0F5-4CB6-A448-5512E97A7A38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397" name="SliModel Group shp441">
              <a:extLst>
                <a:ext uri="{FF2B5EF4-FFF2-40B4-BE49-F238E27FC236}">
                  <a16:creationId xmlns:a16="http://schemas.microsoft.com/office/drawing/2014/main" id="{4081512B-2BE9-47A7-9B9D-173B5EED4506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398" name="SliModel Group shp442">
              <a:extLst>
                <a:ext uri="{FF2B5EF4-FFF2-40B4-BE49-F238E27FC236}">
                  <a16:creationId xmlns:a16="http://schemas.microsoft.com/office/drawing/2014/main" id="{A086A1E5-E5A3-4C27-BD57-FEE562575A75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99" name="SliModel Group shp443">
              <a:extLst>
                <a:ext uri="{FF2B5EF4-FFF2-40B4-BE49-F238E27FC236}">
                  <a16:creationId xmlns:a16="http://schemas.microsoft.com/office/drawing/2014/main" id="{70F3F174-422A-46DA-986E-282B22E752C0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1" name="SlideModel shp444">
            <a:extLst>
              <a:ext uri="{FF2B5EF4-FFF2-40B4-BE49-F238E27FC236}">
                <a16:creationId xmlns:a16="http://schemas.microsoft.com/office/drawing/2014/main" id="{7BE95EC5-418C-4D34-9B4D-3626E094CCC8}"/>
              </a:ext>
            </a:extLst>
          </p:cNvPr>
          <p:cNvGrpSpPr/>
          <p:nvPr/>
        </p:nvGrpSpPr>
        <p:grpSpPr>
          <a:xfrm>
            <a:off x="6293806" y="3871580"/>
            <a:ext cx="1301694" cy="297959"/>
            <a:chOff x="6344009" y="2257279"/>
            <a:chExt cx="1301694" cy="297959"/>
          </a:xfrm>
        </p:grpSpPr>
        <p:sp>
          <p:nvSpPr>
            <p:cNvPr id="392" name="SliModel Group shp445">
              <a:extLst>
                <a:ext uri="{FF2B5EF4-FFF2-40B4-BE49-F238E27FC236}">
                  <a16:creationId xmlns:a16="http://schemas.microsoft.com/office/drawing/2014/main" id="{281AFCF5-1154-4E95-AD6F-9AB7009D7374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93" name="SliModel Group shp446">
              <a:extLst>
                <a:ext uri="{FF2B5EF4-FFF2-40B4-BE49-F238E27FC236}">
                  <a16:creationId xmlns:a16="http://schemas.microsoft.com/office/drawing/2014/main" id="{1A8B60F0-68A4-4F74-86B9-371F8063CF98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394" name="SliModel Group shp447">
              <a:extLst>
                <a:ext uri="{FF2B5EF4-FFF2-40B4-BE49-F238E27FC236}">
                  <a16:creationId xmlns:a16="http://schemas.microsoft.com/office/drawing/2014/main" id="{3D5AC842-44CA-4724-8D91-7F9E863409FC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95" name="SliModel Group shp448">
              <a:extLst>
                <a:ext uri="{FF2B5EF4-FFF2-40B4-BE49-F238E27FC236}">
                  <a16:creationId xmlns:a16="http://schemas.microsoft.com/office/drawing/2014/main" id="{F738FC3A-153F-421A-BAF6-70CA99AED42F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2" name="SlideModel shp449">
            <a:extLst>
              <a:ext uri="{FF2B5EF4-FFF2-40B4-BE49-F238E27FC236}">
                <a16:creationId xmlns:a16="http://schemas.microsoft.com/office/drawing/2014/main" id="{C06C92AD-A440-4052-AE3F-0340809DB8A7}"/>
              </a:ext>
            </a:extLst>
          </p:cNvPr>
          <p:cNvGrpSpPr/>
          <p:nvPr/>
        </p:nvGrpSpPr>
        <p:grpSpPr>
          <a:xfrm>
            <a:off x="6293806" y="2040743"/>
            <a:ext cx="1301694" cy="297959"/>
            <a:chOff x="10030631" y="5111512"/>
            <a:chExt cx="1301694" cy="297959"/>
          </a:xfrm>
        </p:grpSpPr>
        <p:sp>
          <p:nvSpPr>
            <p:cNvPr id="388" name="SliModel Group shp450">
              <a:extLst>
                <a:ext uri="{FF2B5EF4-FFF2-40B4-BE49-F238E27FC236}">
                  <a16:creationId xmlns:a16="http://schemas.microsoft.com/office/drawing/2014/main" id="{B8052203-0101-4EF1-9BE3-A8452E517D97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89" name="SliModel Group shp451">
              <a:extLst>
                <a:ext uri="{FF2B5EF4-FFF2-40B4-BE49-F238E27FC236}">
                  <a16:creationId xmlns:a16="http://schemas.microsoft.com/office/drawing/2014/main" id="{55B72DA2-EEA0-48F0-8578-69984B8A777B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90" name="SliModel Group shp452">
              <a:extLst>
                <a:ext uri="{FF2B5EF4-FFF2-40B4-BE49-F238E27FC236}">
                  <a16:creationId xmlns:a16="http://schemas.microsoft.com/office/drawing/2014/main" id="{A51AF15D-C3F4-4F88-8712-F9FCE1241B6B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91" name="SliModel Group shp453">
              <a:extLst>
                <a:ext uri="{FF2B5EF4-FFF2-40B4-BE49-F238E27FC236}">
                  <a16:creationId xmlns:a16="http://schemas.microsoft.com/office/drawing/2014/main" id="{37B882AF-16D1-4D02-93C9-79A8A916F8BC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3" name="SlideModel shp454">
            <a:extLst>
              <a:ext uri="{FF2B5EF4-FFF2-40B4-BE49-F238E27FC236}">
                <a16:creationId xmlns:a16="http://schemas.microsoft.com/office/drawing/2014/main" id="{B2202EF3-F9DC-4533-ADBB-FBECE6B25B5F}"/>
              </a:ext>
            </a:extLst>
          </p:cNvPr>
          <p:cNvGrpSpPr/>
          <p:nvPr/>
        </p:nvGrpSpPr>
        <p:grpSpPr>
          <a:xfrm>
            <a:off x="6293806" y="4481859"/>
            <a:ext cx="1301694" cy="297959"/>
            <a:chOff x="10030631" y="5111512"/>
            <a:chExt cx="1301694" cy="297959"/>
          </a:xfrm>
        </p:grpSpPr>
        <p:sp>
          <p:nvSpPr>
            <p:cNvPr id="384" name="SliModel Group shp455">
              <a:extLst>
                <a:ext uri="{FF2B5EF4-FFF2-40B4-BE49-F238E27FC236}">
                  <a16:creationId xmlns:a16="http://schemas.microsoft.com/office/drawing/2014/main" id="{46EA1CAD-E819-4B5F-B0EC-43363A13D034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85" name="SliModel Group shp456">
              <a:extLst>
                <a:ext uri="{FF2B5EF4-FFF2-40B4-BE49-F238E27FC236}">
                  <a16:creationId xmlns:a16="http://schemas.microsoft.com/office/drawing/2014/main" id="{28BB668F-5B2A-4237-95F3-17A87CA875BD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86" name="SliModel Group shp457">
              <a:extLst>
                <a:ext uri="{FF2B5EF4-FFF2-40B4-BE49-F238E27FC236}">
                  <a16:creationId xmlns:a16="http://schemas.microsoft.com/office/drawing/2014/main" id="{4F36DEB4-E415-4CC4-9229-1C2203362F09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87" name="SliModel Group shp458">
              <a:extLst>
                <a:ext uri="{FF2B5EF4-FFF2-40B4-BE49-F238E27FC236}">
                  <a16:creationId xmlns:a16="http://schemas.microsoft.com/office/drawing/2014/main" id="{35BD5837-FDF7-4E1C-8E3E-56803575B77C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4" name="SlideModel shp459">
            <a:extLst>
              <a:ext uri="{FF2B5EF4-FFF2-40B4-BE49-F238E27FC236}">
                <a16:creationId xmlns:a16="http://schemas.microsoft.com/office/drawing/2014/main" id="{E2C13D05-1037-48D2-9B48-A57DFFC7DA48}"/>
              </a:ext>
            </a:extLst>
          </p:cNvPr>
          <p:cNvGrpSpPr/>
          <p:nvPr/>
        </p:nvGrpSpPr>
        <p:grpSpPr>
          <a:xfrm>
            <a:off x="6293806" y="5092138"/>
            <a:ext cx="1301694" cy="297959"/>
            <a:chOff x="10030631" y="5111512"/>
            <a:chExt cx="1301694" cy="297959"/>
          </a:xfrm>
        </p:grpSpPr>
        <p:sp>
          <p:nvSpPr>
            <p:cNvPr id="380" name="SliModel Group shp460">
              <a:extLst>
                <a:ext uri="{FF2B5EF4-FFF2-40B4-BE49-F238E27FC236}">
                  <a16:creationId xmlns:a16="http://schemas.microsoft.com/office/drawing/2014/main" id="{B9504E2A-4BF5-4BE0-BB7F-D5675671A92A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381" name="SliModel Group shp461">
              <a:extLst>
                <a:ext uri="{FF2B5EF4-FFF2-40B4-BE49-F238E27FC236}">
                  <a16:creationId xmlns:a16="http://schemas.microsoft.com/office/drawing/2014/main" id="{E01FB8AF-4571-4AD8-9CD6-FDE751964AC2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82" name="SliModel Group shp462">
              <a:extLst>
                <a:ext uri="{FF2B5EF4-FFF2-40B4-BE49-F238E27FC236}">
                  <a16:creationId xmlns:a16="http://schemas.microsoft.com/office/drawing/2014/main" id="{402F470C-F5DC-4959-B492-2AAD2DF3D171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83" name="SliModel Group shp463">
              <a:extLst>
                <a:ext uri="{FF2B5EF4-FFF2-40B4-BE49-F238E27FC236}">
                  <a16:creationId xmlns:a16="http://schemas.microsoft.com/office/drawing/2014/main" id="{54F37907-6E50-4ADF-9498-360650C93703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5" name="SlideModel shp464">
            <a:extLst>
              <a:ext uri="{FF2B5EF4-FFF2-40B4-BE49-F238E27FC236}">
                <a16:creationId xmlns:a16="http://schemas.microsoft.com/office/drawing/2014/main" id="{B55059DA-893A-4042-907D-4ACA2C1781A6}"/>
              </a:ext>
            </a:extLst>
          </p:cNvPr>
          <p:cNvGrpSpPr/>
          <p:nvPr/>
        </p:nvGrpSpPr>
        <p:grpSpPr>
          <a:xfrm>
            <a:off x="6293806" y="5702416"/>
            <a:ext cx="1301694" cy="297959"/>
            <a:chOff x="10030631" y="4634718"/>
            <a:chExt cx="1301694" cy="297959"/>
          </a:xfrm>
        </p:grpSpPr>
        <p:sp>
          <p:nvSpPr>
            <p:cNvPr id="376" name="SliModel Group shp465">
              <a:extLst>
                <a:ext uri="{FF2B5EF4-FFF2-40B4-BE49-F238E27FC236}">
                  <a16:creationId xmlns:a16="http://schemas.microsoft.com/office/drawing/2014/main" id="{F72EC64B-27CE-4992-A59D-F8A11E513E8D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77" name="SliModel Group shp466">
              <a:extLst>
                <a:ext uri="{FF2B5EF4-FFF2-40B4-BE49-F238E27FC236}">
                  <a16:creationId xmlns:a16="http://schemas.microsoft.com/office/drawing/2014/main" id="{5C18AD90-7282-409F-A957-28ADD1DF832B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78" name="SliModel Group shp467">
              <a:extLst>
                <a:ext uri="{FF2B5EF4-FFF2-40B4-BE49-F238E27FC236}">
                  <a16:creationId xmlns:a16="http://schemas.microsoft.com/office/drawing/2014/main" id="{CAD5B375-3174-493E-A692-7F116AD30D85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79" name="SliModel Group shp468">
              <a:extLst>
                <a:ext uri="{FF2B5EF4-FFF2-40B4-BE49-F238E27FC236}">
                  <a16:creationId xmlns:a16="http://schemas.microsoft.com/office/drawing/2014/main" id="{89EBCB2E-0A5F-4D35-A70C-6ADEC15BB2AA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05" name="SlideModel shp469">
            <a:extLst>
              <a:ext uri="{FF2B5EF4-FFF2-40B4-BE49-F238E27FC236}">
                <a16:creationId xmlns:a16="http://schemas.microsoft.com/office/drawing/2014/main" id="{0572422F-63F5-4CB7-9C63-DEBF5A7D25BA}"/>
              </a:ext>
            </a:extLst>
          </p:cNvPr>
          <p:cNvGrpSpPr/>
          <p:nvPr/>
        </p:nvGrpSpPr>
        <p:grpSpPr>
          <a:xfrm>
            <a:off x="8105698" y="2651022"/>
            <a:ext cx="1301694" cy="297959"/>
            <a:chOff x="10030631" y="4634718"/>
            <a:chExt cx="1301694" cy="297959"/>
          </a:xfrm>
        </p:grpSpPr>
        <p:sp>
          <p:nvSpPr>
            <p:cNvPr id="436" name="SliModel Group shp470">
              <a:extLst>
                <a:ext uri="{FF2B5EF4-FFF2-40B4-BE49-F238E27FC236}">
                  <a16:creationId xmlns:a16="http://schemas.microsoft.com/office/drawing/2014/main" id="{1A9E286B-B309-4C7F-A187-F89BC030A6A6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37" name="SliModel Group shp471">
              <a:extLst>
                <a:ext uri="{FF2B5EF4-FFF2-40B4-BE49-F238E27FC236}">
                  <a16:creationId xmlns:a16="http://schemas.microsoft.com/office/drawing/2014/main" id="{49659C41-B447-4930-8B85-2175345791FA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38" name="SliModel Group shp472">
              <a:extLst>
                <a:ext uri="{FF2B5EF4-FFF2-40B4-BE49-F238E27FC236}">
                  <a16:creationId xmlns:a16="http://schemas.microsoft.com/office/drawing/2014/main" id="{B1E88842-E66A-4F8C-A6EF-6C0934098A69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39" name="SliModel Group shp473">
              <a:extLst>
                <a:ext uri="{FF2B5EF4-FFF2-40B4-BE49-F238E27FC236}">
                  <a16:creationId xmlns:a16="http://schemas.microsoft.com/office/drawing/2014/main" id="{E77CEAC3-6075-4627-917E-EBDB8C4A1852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06" name="SlideModel shp474">
            <a:extLst>
              <a:ext uri="{FF2B5EF4-FFF2-40B4-BE49-F238E27FC236}">
                <a16:creationId xmlns:a16="http://schemas.microsoft.com/office/drawing/2014/main" id="{F96E3693-CC0D-4BB3-96D5-BC87F22584E8}"/>
              </a:ext>
            </a:extLst>
          </p:cNvPr>
          <p:cNvGrpSpPr/>
          <p:nvPr/>
        </p:nvGrpSpPr>
        <p:grpSpPr>
          <a:xfrm>
            <a:off x="8105698" y="3261301"/>
            <a:ext cx="1301694" cy="297959"/>
            <a:chOff x="2526712" y="3494563"/>
            <a:chExt cx="1301694" cy="297959"/>
          </a:xfrm>
        </p:grpSpPr>
        <p:sp>
          <p:nvSpPr>
            <p:cNvPr id="432" name="SliModel Group shp475">
              <a:extLst>
                <a:ext uri="{FF2B5EF4-FFF2-40B4-BE49-F238E27FC236}">
                  <a16:creationId xmlns:a16="http://schemas.microsoft.com/office/drawing/2014/main" id="{65BE3041-BE1D-40F8-AFCA-08500CD48727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433" name="SliModel Group shp476">
              <a:extLst>
                <a:ext uri="{FF2B5EF4-FFF2-40B4-BE49-F238E27FC236}">
                  <a16:creationId xmlns:a16="http://schemas.microsoft.com/office/drawing/2014/main" id="{7F0D3458-C7FE-4D3A-AC4A-B702CE67BD2E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34" name="SliModel Group shp477">
              <a:extLst>
                <a:ext uri="{FF2B5EF4-FFF2-40B4-BE49-F238E27FC236}">
                  <a16:creationId xmlns:a16="http://schemas.microsoft.com/office/drawing/2014/main" id="{5870FA97-EF23-41F5-88E7-71BE797EFA45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35" name="SliModel Group shp478">
              <a:extLst>
                <a:ext uri="{FF2B5EF4-FFF2-40B4-BE49-F238E27FC236}">
                  <a16:creationId xmlns:a16="http://schemas.microsoft.com/office/drawing/2014/main" id="{EDD2D696-4BD7-42FF-8D5E-A6A3879B3286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07" name="SlideModel shp479">
            <a:extLst>
              <a:ext uri="{FF2B5EF4-FFF2-40B4-BE49-F238E27FC236}">
                <a16:creationId xmlns:a16="http://schemas.microsoft.com/office/drawing/2014/main" id="{31A51839-464C-4997-8BAC-C02A2E8D2C89}"/>
              </a:ext>
            </a:extLst>
          </p:cNvPr>
          <p:cNvGrpSpPr/>
          <p:nvPr/>
        </p:nvGrpSpPr>
        <p:grpSpPr>
          <a:xfrm>
            <a:off x="8105698" y="3871580"/>
            <a:ext cx="1301694" cy="297959"/>
            <a:chOff x="6344009" y="2257279"/>
            <a:chExt cx="1301694" cy="297959"/>
          </a:xfrm>
        </p:grpSpPr>
        <p:sp>
          <p:nvSpPr>
            <p:cNvPr id="428" name="SliModel Group shp480">
              <a:extLst>
                <a:ext uri="{FF2B5EF4-FFF2-40B4-BE49-F238E27FC236}">
                  <a16:creationId xmlns:a16="http://schemas.microsoft.com/office/drawing/2014/main" id="{8CE3E36D-76F8-45B8-A1BE-29840B0EF899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29" name="SliModel Group shp481">
              <a:extLst>
                <a:ext uri="{FF2B5EF4-FFF2-40B4-BE49-F238E27FC236}">
                  <a16:creationId xmlns:a16="http://schemas.microsoft.com/office/drawing/2014/main" id="{B18A2698-B6FD-4EA8-9513-CCFC94CA87AC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30" name="SliModel Group shp482">
              <a:extLst>
                <a:ext uri="{FF2B5EF4-FFF2-40B4-BE49-F238E27FC236}">
                  <a16:creationId xmlns:a16="http://schemas.microsoft.com/office/drawing/2014/main" id="{48C66C19-67A3-4682-9F51-DDB76D11CA60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31" name="SliModel Group shp483">
              <a:extLst>
                <a:ext uri="{FF2B5EF4-FFF2-40B4-BE49-F238E27FC236}">
                  <a16:creationId xmlns:a16="http://schemas.microsoft.com/office/drawing/2014/main" id="{5C37CC10-1940-46F5-BB3C-1A61770A9048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08" name="SlideModel shp484">
            <a:extLst>
              <a:ext uri="{FF2B5EF4-FFF2-40B4-BE49-F238E27FC236}">
                <a16:creationId xmlns:a16="http://schemas.microsoft.com/office/drawing/2014/main" id="{09AB34BE-E2FE-4583-A9D0-7D8A26B558C8}"/>
              </a:ext>
            </a:extLst>
          </p:cNvPr>
          <p:cNvGrpSpPr/>
          <p:nvPr/>
        </p:nvGrpSpPr>
        <p:grpSpPr>
          <a:xfrm>
            <a:off x="8105698" y="2040743"/>
            <a:ext cx="1301694" cy="297959"/>
            <a:chOff x="10030631" y="5111512"/>
            <a:chExt cx="1301694" cy="297959"/>
          </a:xfrm>
        </p:grpSpPr>
        <p:sp>
          <p:nvSpPr>
            <p:cNvPr id="424" name="SliModel Group shp485">
              <a:extLst>
                <a:ext uri="{FF2B5EF4-FFF2-40B4-BE49-F238E27FC236}">
                  <a16:creationId xmlns:a16="http://schemas.microsoft.com/office/drawing/2014/main" id="{E8C5D85A-CDEC-4C0E-8B8E-A59151F6E1D5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25" name="SliModel Group shp486">
              <a:extLst>
                <a:ext uri="{FF2B5EF4-FFF2-40B4-BE49-F238E27FC236}">
                  <a16:creationId xmlns:a16="http://schemas.microsoft.com/office/drawing/2014/main" id="{D5C8940C-C21E-4F09-9840-DC7198B9BF5E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26" name="SliModel Group shp487">
              <a:extLst>
                <a:ext uri="{FF2B5EF4-FFF2-40B4-BE49-F238E27FC236}">
                  <a16:creationId xmlns:a16="http://schemas.microsoft.com/office/drawing/2014/main" id="{5BC6B915-14AC-41B9-9E6F-F66E05028226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427" name="SliModel Group shp488">
              <a:extLst>
                <a:ext uri="{FF2B5EF4-FFF2-40B4-BE49-F238E27FC236}">
                  <a16:creationId xmlns:a16="http://schemas.microsoft.com/office/drawing/2014/main" id="{EA4C4DDE-47CA-4F6B-A8EE-D5E11F5BA63A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09" name="SlideModel shp489">
            <a:extLst>
              <a:ext uri="{FF2B5EF4-FFF2-40B4-BE49-F238E27FC236}">
                <a16:creationId xmlns:a16="http://schemas.microsoft.com/office/drawing/2014/main" id="{957A21AE-B478-4DC2-892D-094C725D5BC8}"/>
              </a:ext>
            </a:extLst>
          </p:cNvPr>
          <p:cNvGrpSpPr/>
          <p:nvPr/>
        </p:nvGrpSpPr>
        <p:grpSpPr>
          <a:xfrm>
            <a:off x="8105698" y="4481859"/>
            <a:ext cx="1301694" cy="297959"/>
            <a:chOff x="10030631" y="5111512"/>
            <a:chExt cx="1301694" cy="297959"/>
          </a:xfrm>
        </p:grpSpPr>
        <p:sp>
          <p:nvSpPr>
            <p:cNvPr id="420" name="SliModel Group shp490">
              <a:extLst>
                <a:ext uri="{FF2B5EF4-FFF2-40B4-BE49-F238E27FC236}">
                  <a16:creationId xmlns:a16="http://schemas.microsoft.com/office/drawing/2014/main" id="{27F7068F-D23B-48D4-A634-70E3656F49A8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21" name="SliModel Group shp491">
              <a:extLst>
                <a:ext uri="{FF2B5EF4-FFF2-40B4-BE49-F238E27FC236}">
                  <a16:creationId xmlns:a16="http://schemas.microsoft.com/office/drawing/2014/main" id="{ABD5B4BE-E8E1-4910-BC2D-4043D7315359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22" name="SliModel Group shp492">
              <a:extLst>
                <a:ext uri="{FF2B5EF4-FFF2-40B4-BE49-F238E27FC236}">
                  <a16:creationId xmlns:a16="http://schemas.microsoft.com/office/drawing/2014/main" id="{0B31A7F2-6BD2-4B4B-A31B-61C14E072721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423" name="SliModel Group shp493">
              <a:extLst>
                <a:ext uri="{FF2B5EF4-FFF2-40B4-BE49-F238E27FC236}">
                  <a16:creationId xmlns:a16="http://schemas.microsoft.com/office/drawing/2014/main" id="{09371A33-6E5C-447B-9B78-EE419B4E65DA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10" name="SlideModel shp494">
            <a:extLst>
              <a:ext uri="{FF2B5EF4-FFF2-40B4-BE49-F238E27FC236}">
                <a16:creationId xmlns:a16="http://schemas.microsoft.com/office/drawing/2014/main" id="{DDB65381-C94C-4EFA-A65C-93F736657A6C}"/>
              </a:ext>
            </a:extLst>
          </p:cNvPr>
          <p:cNvGrpSpPr/>
          <p:nvPr/>
        </p:nvGrpSpPr>
        <p:grpSpPr>
          <a:xfrm>
            <a:off x="8105698" y="5092138"/>
            <a:ext cx="1301694" cy="297959"/>
            <a:chOff x="10030631" y="5111512"/>
            <a:chExt cx="1301694" cy="297959"/>
          </a:xfrm>
        </p:grpSpPr>
        <p:sp>
          <p:nvSpPr>
            <p:cNvPr id="416" name="SliModel Group shp495">
              <a:extLst>
                <a:ext uri="{FF2B5EF4-FFF2-40B4-BE49-F238E27FC236}">
                  <a16:creationId xmlns:a16="http://schemas.microsoft.com/office/drawing/2014/main" id="{54B658E3-8D36-40DC-B84A-8ECEFF8AC25F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417" name="SliModel Group shp496">
              <a:extLst>
                <a:ext uri="{FF2B5EF4-FFF2-40B4-BE49-F238E27FC236}">
                  <a16:creationId xmlns:a16="http://schemas.microsoft.com/office/drawing/2014/main" id="{1CEBCE25-D941-4CC1-A05F-4C671823B494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18" name="SliModel Group shp497">
              <a:extLst>
                <a:ext uri="{FF2B5EF4-FFF2-40B4-BE49-F238E27FC236}">
                  <a16:creationId xmlns:a16="http://schemas.microsoft.com/office/drawing/2014/main" id="{FD763184-C048-4049-82B9-2017795A6ADF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419" name="SliModel Group shp498">
              <a:extLst>
                <a:ext uri="{FF2B5EF4-FFF2-40B4-BE49-F238E27FC236}">
                  <a16:creationId xmlns:a16="http://schemas.microsoft.com/office/drawing/2014/main" id="{92DFA431-411C-4FE1-96EB-530F6A5231C9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11" name="SlideModel shp499">
            <a:extLst>
              <a:ext uri="{FF2B5EF4-FFF2-40B4-BE49-F238E27FC236}">
                <a16:creationId xmlns:a16="http://schemas.microsoft.com/office/drawing/2014/main" id="{AD4B8B28-0442-4653-98E2-D3546E08D4D3}"/>
              </a:ext>
            </a:extLst>
          </p:cNvPr>
          <p:cNvGrpSpPr/>
          <p:nvPr/>
        </p:nvGrpSpPr>
        <p:grpSpPr>
          <a:xfrm>
            <a:off x="8105698" y="5702416"/>
            <a:ext cx="1301694" cy="297959"/>
            <a:chOff x="10030631" y="4634718"/>
            <a:chExt cx="1301694" cy="297959"/>
          </a:xfrm>
        </p:grpSpPr>
        <p:sp>
          <p:nvSpPr>
            <p:cNvPr id="412" name="SliModel Group shp500">
              <a:extLst>
                <a:ext uri="{FF2B5EF4-FFF2-40B4-BE49-F238E27FC236}">
                  <a16:creationId xmlns:a16="http://schemas.microsoft.com/office/drawing/2014/main" id="{DE1EDE9A-49D0-4039-B3C2-4668ACBEFD18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13" name="SliModel Group shp501">
              <a:extLst>
                <a:ext uri="{FF2B5EF4-FFF2-40B4-BE49-F238E27FC236}">
                  <a16:creationId xmlns:a16="http://schemas.microsoft.com/office/drawing/2014/main" id="{5473F993-F88E-4702-8CD5-C3A2D51E60BE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14" name="SliModel Group shp502">
              <a:extLst>
                <a:ext uri="{FF2B5EF4-FFF2-40B4-BE49-F238E27FC236}">
                  <a16:creationId xmlns:a16="http://schemas.microsoft.com/office/drawing/2014/main" id="{55FFF316-068A-40A2-A72D-92DC98064F01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15" name="SliModel Group shp503">
              <a:extLst>
                <a:ext uri="{FF2B5EF4-FFF2-40B4-BE49-F238E27FC236}">
                  <a16:creationId xmlns:a16="http://schemas.microsoft.com/office/drawing/2014/main" id="{125F9B25-5EF5-4FFB-9AEB-6D8FC160636C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41" name="SlideModel shp504">
            <a:extLst>
              <a:ext uri="{FF2B5EF4-FFF2-40B4-BE49-F238E27FC236}">
                <a16:creationId xmlns:a16="http://schemas.microsoft.com/office/drawing/2014/main" id="{6F529CA4-5020-4220-8E4D-3AEA74B5EED6}"/>
              </a:ext>
            </a:extLst>
          </p:cNvPr>
          <p:cNvGrpSpPr/>
          <p:nvPr/>
        </p:nvGrpSpPr>
        <p:grpSpPr>
          <a:xfrm>
            <a:off x="9917590" y="2651022"/>
            <a:ext cx="1301694" cy="297959"/>
            <a:chOff x="10030631" y="4634718"/>
            <a:chExt cx="1301694" cy="297959"/>
          </a:xfrm>
        </p:grpSpPr>
        <p:sp>
          <p:nvSpPr>
            <p:cNvPr id="472" name="SliModel Group shp505">
              <a:extLst>
                <a:ext uri="{FF2B5EF4-FFF2-40B4-BE49-F238E27FC236}">
                  <a16:creationId xmlns:a16="http://schemas.microsoft.com/office/drawing/2014/main" id="{45B5764B-5763-4BFB-A682-C5364194E725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73" name="SliModel Group shp506">
              <a:extLst>
                <a:ext uri="{FF2B5EF4-FFF2-40B4-BE49-F238E27FC236}">
                  <a16:creationId xmlns:a16="http://schemas.microsoft.com/office/drawing/2014/main" id="{C773C9E5-F8EF-4566-BC1D-CD2417CCF313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74" name="SliModel Group shp507">
              <a:extLst>
                <a:ext uri="{FF2B5EF4-FFF2-40B4-BE49-F238E27FC236}">
                  <a16:creationId xmlns:a16="http://schemas.microsoft.com/office/drawing/2014/main" id="{F6AF4905-19AC-48FD-A69A-BB1D4B563302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75" name="SliModel Group shp508">
              <a:extLst>
                <a:ext uri="{FF2B5EF4-FFF2-40B4-BE49-F238E27FC236}">
                  <a16:creationId xmlns:a16="http://schemas.microsoft.com/office/drawing/2014/main" id="{51A8C515-CD65-4684-B2B6-8B438CF4AE33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42" name="SlideModel shp509">
            <a:extLst>
              <a:ext uri="{FF2B5EF4-FFF2-40B4-BE49-F238E27FC236}">
                <a16:creationId xmlns:a16="http://schemas.microsoft.com/office/drawing/2014/main" id="{558144EF-5FEA-47FB-BF84-1D539A812C88}"/>
              </a:ext>
            </a:extLst>
          </p:cNvPr>
          <p:cNvGrpSpPr/>
          <p:nvPr/>
        </p:nvGrpSpPr>
        <p:grpSpPr>
          <a:xfrm>
            <a:off x="9917590" y="3261301"/>
            <a:ext cx="1301694" cy="297959"/>
            <a:chOff x="2526712" y="3494563"/>
            <a:chExt cx="1301694" cy="297959"/>
          </a:xfrm>
        </p:grpSpPr>
        <p:sp>
          <p:nvSpPr>
            <p:cNvPr id="468" name="SliModel Group shp510">
              <a:extLst>
                <a:ext uri="{FF2B5EF4-FFF2-40B4-BE49-F238E27FC236}">
                  <a16:creationId xmlns:a16="http://schemas.microsoft.com/office/drawing/2014/main" id="{64446026-BD8F-4E64-9AED-632C2D0791E9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469" name="SliModel Group shp511">
              <a:extLst>
                <a:ext uri="{FF2B5EF4-FFF2-40B4-BE49-F238E27FC236}">
                  <a16:creationId xmlns:a16="http://schemas.microsoft.com/office/drawing/2014/main" id="{67730AFF-ED4E-4201-B135-3A4ECC5A0F3C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70" name="SliModel Group shp512">
              <a:extLst>
                <a:ext uri="{FF2B5EF4-FFF2-40B4-BE49-F238E27FC236}">
                  <a16:creationId xmlns:a16="http://schemas.microsoft.com/office/drawing/2014/main" id="{2D018AAD-8DAE-423A-A0F4-62448406864A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71" name="SliModel Group shp513">
              <a:extLst>
                <a:ext uri="{FF2B5EF4-FFF2-40B4-BE49-F238E27FC236}">
                  <a16:creationId xmlns:a16="http://schemas.microsoft.com/office/drawing/2014/main" id="{F9F3BAD9-6813-44AD-9C24-2D7ECC543CA7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43" name="SlideModel shp514">
            <a:extLst>
              <a:ext uri="{FF2B5EF4-FFF2-40B4-BE49-F238E27FC236}">
                <a16:creationId xmlns:a16="http://schemas.microsoft.com/office/drawing/2014/main" id="{4DB3FBAD-50FC-4118-AC45-73A3D8BAF29C}"/>
              </a:ext>
            </a:extLst>
          </p:cNvPr>
          <p:cNvGrpSpPr/>
          <p:nvPr/>
        </p:nvGrpSpPr>
        <p:grpSpPr>
          <a:xfrm>
            <a:off x="9917590" y="3871580"/>
            <a:ext cx="1301694" cy="297959"/>
            <a:chOff x="6344009" y="2257279"/>
            <a:chExt cx="1301694" cy="297959"/>
          </a:xfrm>
        </p:grpSpPr>
        <p:sp>
          <p:nvSpPr>
            <p:cNvPr id="464" name="SliModel Group shp515">
              <a:extLst>
                <a:ext uri="{FF2B5EF4-FFF2-40B4-BE49-F238E27FC236}">
                  <a16:creationId xmlns:a16="http://schemas.microsoft.com/office/drawing/2014/main" id="{F8501429-2DD6-40D5-A9E0-0CF8D747AEF1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65" name="SliModel Group shp516">
              <a:extLst>
                <a:ext uri="{FF2B5EF4-FFF2-40B4-BE49-F238E27FC236}">
                  <a16:creationId xmlns:a16="http://schemas.microsoft.com/office/drawing/2014/main" id="{FEAF8243-90E7-4D5A-B4B2-0B08A6E2692E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66" name="SliModel Group shp517">
              <a:extLst>
                <a:ext uri="{FF2B5EF4-FFF2-40B4-BE49-F238E27FC236}">
                  <a16:creationId xmlns:a16="http://schemas.microsoft.com/office/drawing/2014/main" id="{830B88E7-2EA8-4190-8560-C1F85122F66D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67" name="SliModel Group shp518">
              <a:extLst>
                <a:ext uri="{FF2B5EF4-FFF2-40B4-BE49-F238E27FC236}">
                  <a16:creationId xmlns:a16="http://schemas.microsoft.com/office/drawing/2014/main" id="{C185B73E-8828-4A46-A04E-DB1B4999AD08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44" name="SlideModel shp519">
            <a:extLst>
              <a:ext uri="{FF2B5EF4-FFF2-40B4-BE49-F238E27FC236}">
                <a16:creationId xmlns:a16="http://schemas.microsoft.com/office/drawing/2014/main" id="{0AF8C327-0E51-42DB-A191-08505C34EC0E}"/>
              </a:ext>
            </a:extLst>
          </p:cNvPr>
          <p:cNvGrpSpPr/>
          <p:nvPr/>
        </p:nvGrpSpPr>
        <p:grpSpPr>
          <a:xfrm>
            <a:off x="9917590" y="2040743"/>
            <a:ext cx="1301694" cy="297959"/>
            <a:chOff x="10030631" y="5111512"/>
            <a:chExt cx="1301694" cy="297959"/>
          </a:xfrm>
        </p:grpSpPr>
        <p:sp>
          <p:nvSpPr>
            <p:cNvPr id="460" name="SliModel Group shp520">
              <a:extLst>
                <a:ext uri="{FF2B5EF4-FFF2-40B4-BE49-F238E27FC236}">
                  <a16:creationId xmlns:a16="http://schemas.microsoft.com/office/drawing/2014/main" id="{981A0E92-AA5F-475F-B3A4-3CCA89D4E79C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61" name="SliModel Group shp521">
              <a:extLst>
                <a:ext uri="{FF2B5EF4-FFF2-40B4-BE49-F238E27FC236}">
                  <a16:creationId xmlns:a16="http://schemas.microsoft.com/office/drawing/2014/main" id="{D31C7B54-5D59-483F-8E52-EF1B230E33E6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62" name="SliModel Group shp522">
              <a:extLst>
                <a:ext uri="{FF2B5EF4-FFF2-40B4-BE49-F238E27FC236}">
                  <a16:creationId xmlns:a16="http://schemas.microsoft.com/office/drawing/2014/main" id="{1F754285-1792-4990-BE91-767DBE4FD999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463" name="SliModel Group shp523">
              <a:extLst>
                <a:ext uri="{FF2B5EF4-FFF2-40B4-BE49-F238E27FC236}">
                  <a16:creationId xmlns:a16="http://schemas.microsoft.com/office/drawing/2014/main" id="{76412823-1CD1-4BFB-A23E-75BF1C3C160B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45" name="SlideModel shp524">
            <a:extLst>
              <a:ext uri="{FF2B5EF4-FFF2-40B4-BE49-F238E27FC236}">
                <a16:creationId xmlns:a16="http://schemas.microsoft.com/office/drawing/2014/main" id="{89E3FD9D-E397-4984-AFD6-1D1A3E5C7FE6}"/>
              </a:ext>
            </a:extLst>
          </p:cNvPr>
          <p:cNvGrpSpPr/>
          <p:nvPr/>
        </p:nvGrpSpPr>
        <p:grpSpPr>
          <a:xfrm>
            <a:off x="9917590" y="4481859"/>
            <a:ext cx="1301694" cy="297959"/>
            <a:chOff x="10030631" y="5111512"/>
            <a:chExt cx="1301694" cy="297959"/>
          </a:xfrm>
        </p:grpSpPr>
        <p:sp>
          <p:nvSpPr>
            <p:cNvPr id="456" name="SliModel Group shp525">
              <a:extLst>
                <a:ext uri="{FF2B5EF4-FFF2-40B4-BE49-F238E27FC236}">
                  <a16:creationId xmlns:a16="http://schemas.microsoft.com/office/drawing/2014/main" id="{807A7AB1-BEE4-4A81-84D7-DB0BBE75D200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57" name="SliModel Group shp526">
              <a:extLst>
                <a:ext uri="{FF2B5EF4-FFF2-40B4-BE49-F238E27FC236}">
                  <a16:creationId xmlns:a16="http://schemas.microsoft.com/office/drawing/2014/main" id="{B702E5B4-065A-4F9F-BAD1-D8D94E2DD6FB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58" name="SliModel Group shp527">
              <a:extLst>
                <a:ext uri="{FF2B5EF4-FFF2-40B4-BE49-F238E27FC236}">
                  <a16:creationId xmlns:a16="http://schemas.microsoft.com/office/drawing/2014/main" id="{B9DF29E2-7B50-460E-BD2A-BEBFF31A8A9F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459" name="SliModel Group shp528">
              <a:extLst>
                <a:ext uri="{FF2B5EF4-FFF2-40B4-BE49-F238E27FC236}">
                  <a16:creationId xmlns:a16="http://schemas.microsoft.com/office/drawing/2014/main" id="{9A4177AC-3971-4AE2-A7E4-46EC89C85422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46" name="SlideModel shp529">
            <a:extLst>
              <a:ext uri="{FF2B5EF4-FFF2-40B4-BE49-F238E27FC236}">
                <a16:creationId xmlns:a16="http://schemas.microsoft.com/office/drawing/2014/main" id="{4295AE54-8523-4EEF-B0EC-1B05BFA512A2}"/>
              </a:ext>
            </a:extLst>
          </p:cNvPr>
          <p:cNvGrpSpPr/>
          <p:nvPr/>
        </p:nvGrpSpPr>
        <p:grpSpPr>
          <a:xfrm>
            <a:off x="9917590" y="5092138"/>
            <a:ext cx="1301694" cy="297959"/>
            <a:chOff x="10030631" y="5111512"/>
            <a:chExt cx="1301694" cy="297959"/>
          </a:xfrm>
        </p:grpSpPr>
        <p:sp>
          <p:nvSpPr>
            <p:cNvPr id="452" name="SliModel Group shp530">
              <a:extLst>
                <a:ext uri="{FF2B5EF4-FFF2-40B4-BE49-F238E27FC236}">
                  <a16:creationId xmlns:a16="http://schemas.microsoft.com/office/drawing/2014/main" id="{897B3772-349D-4C55-843D-137B9629F1E3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453" name="SliModel Group shp531">
              <a:extLst>
                <a:ext uri="{FF2B5EF4-FFF2-40B4-BE49-F238E27FC236}">
                  <a16:creationId xmlns:a16="http://schemas.microsoft.com/office/drawing/2014/main" id="{AD1E1B05-A7B2-4363-90A1-F490E3F4469B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54" name="SliModel Group shp532">
              <a:extLst>
                <a:ext uri="{FF2B5EF4-FFF2-40B4-BE49-F238E27FC236}">
                  <a16:creationId xmlns:a16="http://schemas.microsoft.com/office/drawing/2014/main" id="{D2042975-7791-4427-BAC9-9F691CFA5B57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455" name="SliModel Group shp533">
              <a:extLst>
                <a:ext uri="{FF2B5EF4-FFF2-40B4-BE49-F238E27FC236}">
                  <a16:creationId xmlns:a16="http://schemas.microsoft.com/office/drawing/2014/main" id="{ED2D0128-A67A-420A-AB86-1F24C006E97F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47" name="SlideModel shp534">
            <a:extLst>
              <a:ext uri="{FF2B5EF4-FFF2-40B4-BE49-F238E27FC236}">
                <a16:creationId xmlns:a16="http://schemas.microsoft.com/office/drawing/2014/main" id="{C7366D86-DE51-476F-B755-C141A06F641E}"/>
              </a:ext>
            </a:extLst>
          </p:cNvPr>
          <p:cNvGrpSpPr/>
          <p:nvPr/>
        </p:nvGrpSpPr>
        <p:grpSpPr>
          <a:xfrm>
            <a:off x="9917590" y="5702416"/>
            <a:ext cx="1301694" cy="297959"/>
            <a:chOff x="10030631" y="4634718"/>
            <a:chExt cx="1301694" cy="297959"/>
          </a:xfrm>
        </p:grpSpPr>
        <p:sp>
          <p:nvSpPr>
            <p:cNvPr id="448" name="SliModel Group shp535">
              <a:extLst>
                <a:ext uri="{FF2B5EF4-FFF2-40B4-BE49-F238E27FC236}">
                  <a16:creationId xmlns:a16="http://schemas.microsoft.com/office/drawing/2014/main" id="{5DF871ED-E7E3-440A-803D-433D3F623D10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49" name="SliModel Group shp536">
              <a:extLst>
                <a:ext uri="{FF2B5EF4-FFF2-40B4-BE49-F238E27FC236}">
                  <a16:creationId xmlns:a16="http://schemas.microsoft.com/office/drawing/2014/main" id="{773F2651-B70A-408B-86B8-879686ABAD1F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50" name="SliModel Group shp537">
              <a:extLst>
                <a:ext uri="{FF2B5EF4-FFF2-40B4-BE49-F238E27FC236}">
                  <a16:creationId xmlns:a16="http://schemas.microsoft.com/office/drawing/2014/main" id="{6975450B-B80B-4E76-8F79-4E7FCB164147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51" name="SliModel Group shp538">
              <a:extLst>
                <a:ext uri="{FF2B5EF4-FFF2-40B4-BE49-F238E27FC236}">
                  <a16:creationId xmlns:a16="http://schemas.microsoft.com/office/drawing/2014/main" id="{30DE5DBA-6949-4E53-BCB5-4D44C523AE2B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58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Model shp539">
            <a:extLst>
              <a:ext uri="{FF2B5EF4-FFF2-40B4-BE49-F238E27FC236}">
                <a16:creationId xmlns:a16="http://schemas.microsoft.com/office/drawing/2014/main" id="{B6AD0F24-66F8-4B5F-B2DE-2A787F83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RACI Matrix PowerPoint Template</a:t>
            </a:r>
            <a:endParaRPr lang="es-UY" dirty="0"/>
          </a:p>
        </p:txBody>
      </p:sp>
      <p:sp>
        <p:nvSpPr>
          <p:cNvPr id="661" name="SlideModel shp540">
            <a:extLst>
              <a:ext uri="{FF2B5EF4-FFF2-40B4-BE49-F238E27FC236}">
                <a16:creationId xmlns:a16="http://schemas.microsoft.com/office/drawing/2014/main" id="{7799E669-2D53-4D74-BBCE-2973CF370DD3}"/>
              </a:ext>
            </a:extLst>
          </p:cNvPr>
          <p:cNvSpPr/>
          <p:nvPr/>
        </p:nvSpPr>
        <p:spPr>
          <a:xfrm>
            <a:off x="710799" y="186881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2" name="SlideModel shp541">
            <a:extLst>
              <a:ext uri="{FF2B5EF4-FFF2-40B4-BE49-F238E27FC236}">
                <a16:creationId xmlns:a16="http://schemas.microsoft.com/office/drawing/2014/main" id="{3AD4D843-F648-4D05-94BE-829ECDE24E0E}"/>
              </a:ext>
            </a:extLst>
          </p:cNvPr>
          <p:cNvSpPr/>
          <p:nvPr/>
        </p:nvSpPr>
        <p:spPr>
          <a:xfrm>
            <a:off x="710799" y="2484210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3" name="SlideModel shp542">
            <a:extLst>
              <a:ext uri="{FF2B5EF4-FFF2-40B4-BE49-F238E27FC236}">
                <a16:creationId xmlns:a16="http://schemas.microsoft.com/office/drawing/2014/main" id="{38FD1CCC-E04B-49BC-A2B9-862AD5D4C9B0}"/>
              </a:ext>
            </a:extLst>
          </p:cNvPr>
          <p:cNvSpPr/>
          <p:nvPr/>
        </p:nvSpPr>
        <p:spPr>
          <a:xfrm>
            <a:off x="710799" y="309960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4" name="SlideModel shp543">
            <a:extLst>
              <a:ext uri="{FF2B5EF4-FFF2-40B4-BE49-F238E27FC236}">
                <a16:creationId xmlns:a16="http://schemas.microsoft.com/office/drawing/2014/main" id="{9AA9EF1E-D22F-4BA2-AB53-07C64330F9D8}"/>
              </a:ext>
            </a:extLst>
          </p:cNvPr>
          <p:cNvSpPr/>
          <p:nvPr/>
        </p:nvSpPr>
        <p:spPr>
          <a:xfrm>
            <a:off x="710799" y="3715000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5" name="SlideModel shp544">
            <a:extLst>
              <a:ext uri="{FF2B5EF4-FFF2-40B4-BE49-F238E27FC236}">
                <a16:creationId xmlns:a16="http://schemas.microsoft.com/office/drawing/2014/main" id="{9D1803A1-DE78-497B-809F-0480D34F3847}"/>
              </a:ext>
            </a:extLst>
          </p:cNvPr>
          <p:cNvSpPr/>
          <p:nvPr/>
        </p:nvSpPr>
        <p:spPr>
          <a:xfrm>
            <a:off x="710799" y="433039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6" name="SlideModel shp545">
            <a:extLst>
              <a:ext uri="{FF2B5EF4-FFF2-40B4-BE49-F238E27FC236}">
                <a16:creationId xmlns:a16="http://schemas.microsoft.com/office/drawing/2014/main" id="{BBE77FD2-8144-4AA4-AEC7-93461D387FB3}"/>
              </a:ext>
            </a:extLst>
          </p:cNvPr>
          <p:cNvSpPr/>
          <p:nvPr/>
        </p:nvSpPr>
        <p:spPr>
          <a:xfrm>
            <a:off x="710799" y="4945790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7" name="SlideModel shp546">
            <a:extLst>
              <a:ext uri="{FF2B5EF4-FFF2-40B4-BE49-F238E27FC236}">
                <a16:creationId xmlns:a16="http://schemas.microsoft.com/office/drawing/2014/main" id="{C3FE5FD2-C725-4567-A3BA-9875133027C5}"/>
              </a:ext>
            </a:extLst>
          </p:cNvPr>
          <p:cNvSpPr/>
          <p:nvPr/>
        </p:nvSpPr>
        <p:spPr>
          <a:xfrm>
            <a:off x="710799" y="556118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8" name="SlideModel shp547">
            <a:extLst>
              <a:ext uri="{FF2B5EF4-FFF2-40B4-BE49-F238E27FC236}">
                <a16:creationId xmlns:a16="http://schemas.microsoft.com/office/drawing/2014/main" id="{13FD260D-2E0A-4F78-8725-003EDD8597DB}"/>
              </a:ext>
            </a:extLst>
          </p:cNvPr>
          <p:cNvSpPr txBox="1"/>
          <p:nvPr/>
        </p:nvSpPr>
        <p:spPr>
          <a:xfrm>
            <a:off x="1122997" y="2040743"/>
            <a:ext cx="88998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1</a:t>
            </a:r>
          </a:p>
        </p:txBody>
      </p:sp>
      <p:sp>
        <p:nvSpPr>
          <p:cNvPr id="669" name="SlideModel shp548">
            <a:extLst>
              <a:ext uri="{FF2B5EF4-FFF2-40B4-BE49-F238E27FC236}">
                <a16:creationId xmlns:a16="http://schemas.microsoft.com/office/drawing/2014/main" id="{70D39FD7-2701-48F7-8323-6F9C93C2ABD9}"/>
              </a:ext>
            </a:extLst>
          </p:cNvPr>
          <p:cNvSpPr txBox="1"/>
          <p:nvPr/>
        </p:nvSpPr>
        <p:spPr>
          <a:xfrm>
            <a:off x="1106966" y="2653407"/>
            <a:ext cx="92204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2</a:t>
            </a:r>
          </a:p>
        </p:txBody>
      </p:sp>
      <p:sp>
        <p:nvSpPr>
          <p:cNvPr id="670" name="SlideModel shp549">
            <a:extLst>
              <a:ext uri="{FF2B5EF4-FFF2-40B4-BE49-F238E27FC236}">
                <a16:creationId xmlns:a16="http://schemas.microsoft.com/office/drawing/2014/main" id="{1F22706E-1BD8-4430-AABF-9B9AE1C80A8C}"/>
              </a:ext>
            </a:extLst>
          </p:cNvPr>
          <p:cNvSpPr txBox="1"/>
          <p:nvPr/>
        </p:nvSpPr>
        <p:spPr>
          <a:xfrm>
            <a:off x="1103761" y="3266071"/>
            <a:ext cx="928459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3</a:t>
            </a:r>
          </a:p>
        </p:txBody>
      </p:sp>
      <p:sp>
        <p:nvSpPr>
          <p:cNvPr id="671" name="SlideModel shp550">
            <a:extLst>
              <a:ext uri="{FF2B5EF4-FFF2-40B4-BE49-F238E27FC236}">
                <a16:creationId xmlns:a16="http://schemas.microsoft.com/office/drawing/2014/main" id="{1C6D9EF2-4D86-44C4-93AB-E95EE88BFD96}"/>
              </a:ext>
            </a:extLst>
          </p:cNvPr>
          <p:cNvSpPr txBox="1"/>
          <p:nvPr/>
        </p:nvSpPr>
        <p:spPr>
          <a:xfrm>
            <a:off x="1098149" y="3884197"/>
            <a:ext cx="93968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4</a:t>
            </a:r>
          </a:p>
        </p:txBody>
      </p:sp>
      <p:sp>
        <p:nvSpPr>
          <p:cNvPr id="672" name="SlideModel shp551">
            <a:extLst>
              <a:ext uri="{FF2B5EF4-FFF2-40B4-BE49-F238E27FC236}">
                <a16:creationId xmlns:a16="http://schemas.microsoft.com/office/drawing/2014/main" id="{08F6D42A-322B-4784-87E8-F428DDA7276C}"/>
              </a:ext>
            </a:extLst>
          </p:cNvPr>
          <p:cNvSpPr txBox="1"/>
          <p:nvPr/>
        </p:nvSpPr>
        <p:spPr>
          <a:xfrm>
            <a:off x="1100554" y="4499592"/>
            <a:ext cx="93487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5</a:t>
            </a:r>
          </a:p>
        </p:txBody>
      </p:sp>
      <p:sp>
        <p:nvSpPr>
          <p:cNvPr id="673" name="SlideModel shp552">
            <a:extLst>
              <a:ext uri="{FF2B5EF4-FFF2-40B4-BE49-F238E27FC236}">
                <a16:creationId xmlns:a16="http://schemas.microsoft.com/office/drawing/2014/main" id="{6A036D5E-B57D-4B2D-88BB-AB6C0E7BDDB8}"/>
              </a:ext>
            </a:extLst>
          </p:cNvPr>
          <p:cNvSpPr txBox="1"/>
          <p:nvPr/>
        </p:nvSpPr>
        <p:spPr>
          <a:xfrm>
            <a:off x="1102157" y="5114987"/>
            <a:ext cx="93166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6</a:t>
            </a:r>
          </a:p>
        </p:txBody>
      </p:sp>
      <p:sp>
        <p:nvSpPr>
          <p:cNvPr id="674" name="SlideModel shp553">
            <a:extLst>
              <a:ext uri="{FF2B5EF4-FFF2-40B4-BE49-F238E27FC236}">
                <a16:creationId xmlns:a16="http://schemas.microsoft.com/office/drawing/2014/main" id="{984FEB39-27FB-4992-A775-23D1970220A9}"/>
              </a:ext>
            </a:extLst>
          </p:cNvPr>
          <p:cNvSpPr txBox="1"/>
          <p:nvPr/>
        </p:nvSpPr>
        <p:spPr>
          <a:xfrm>
            <a:off x="1110973" y="5730382"/>
            <a:ext cx="914033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7</a:t>
            </a:r>
          </a:p>
        </p:txBody>
      </p:sp>
      <p:grpSp>
        <p:nvGrpSpPr>
          <p:cNvPr id="3" name="SlideModel shp554">
            <a:extLst>
              <a:ext uri="{FF2B5EF4-FFF2-40B4-BE49-F238E27FC236}">
                <a16:creationId xmlns:a16="http://schemas.microsoft.com/office/drawing/2014/main" id="{DE7F9806-0957-4714-89CD-0E9CDCA18C0F}"/>
              </a:ext>
            </a:extLst>
          </p:cNvPr>
          <p:cNvGrpSpPr/>
          <p:nvPr/>
        </p:nvGrpSpPr>
        <p:grpSpPr>
          <a:xfrm>
            <a:off x="2425180" y="1868815"/>
            <a:ext cx="9156875" cy="4307765"/>
            <a:chOff x="2425180" y="1868815"/>
            <a:chExt cx="9156875" cy="4307765"/>
          </a:xfrm>
        </p:grpSpPr>
        <p:sp>
          <p:nvSpPr>
            <p:cNvPr id="675" name="SliModel Group shp555">
              <a:extLst>
                <a:ext uri="{FF2B5EF4-FFF2-40B4-BE49-F238E27FC236}">
                  <a16:creationId xmlns:a16="http://schemas.microsoft.com/office/drawing/2014/main" id="{234BAC4E-DE95-4113-973B-39D5D009906F}"/>
                </a:ext>
              </a:extLst>
            </p:cNvPr>
            <p:cNvSpPr/>
            <p:nvPr/>
          </p:nvSpPr>
          <p:spPr>
            <a:xfrm>
              <a:off x="2425180" y="186881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6" name="SliModel Group shp556">
              <a:extLst>
                <a:ext uri="{FF2B5EF4-FFF2-40B4-BE49-F238E27FC236}">
                  <a16:creationId xmlns:a16="http://schemas.microsoft.com/office/drawing/2014/main" id="{56872A87-5961-4468-80B7-C806BF28291C}"/>
                </a:ext>
              </a:extLst>
            </p:cNvPr>
            <p:cNvSpPr/>
            <p:nvPr/>
          </p:nvSpPr>
          <p:spPr>
            <a:xfrm>
              <a:off x="2425180" y="248421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SliModel Group shp557">
              <a:extLst>
                <a:ext uri="{FF2B5EF4-FFF2-40B4-BE49-F238E27FC236}">
                  <a16:creationId xmlns:a16="http://schemas.microsoft.com/office/drawing/2014/main" id="{FB734AE7-8BAA-47E7-8A2D-DC0113A4CB6D}"/>
                </a:ext>
              </a:extLst>
            </p:cNvPr>
            <p:cNvSpPr/>
            <p:nvPr/>
          </p:nvSpPr>
          <p:spPr>
            <a:xfrm>
              <a:off x="2425180" y="309960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SliModel Group shp558">
              <a:extLst>
                <a:ext uri="{FF2B5EF4-FFF2-40B4-BE49-F238E27FC236}">
                  <a16:creationId xmlns:a16="http://schemas.microsoft.com/office/drawing/2014/main" id="{BCA931E4-52AD-49A1-ABE2-31BF58F03775}"/>
                </a:ext>
              </a:extLst>
            </p:cNvPr>
            <p:cNvSpPr/>
            <p:nvPr/>
          </p:nvSpPr>
          <p:spPr>
            <a:xfrm>
              <a:off x="2425180" y="371500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" name="SliModel Group shp559">
              <a:extLst>
                <a:ext uri="{FF2B5EF4-FFF2-40B4-BE49-F238E27FC236}">
                  <a16:creationId xmlns:a16="http://schemas.microsoft.com/office/drawing/2014/main" id="{A15E905C-2DF8-499F-9E01-06CDFB7441CB}"/>
                </a:ext>
              </a:extLst>
            </p:cNvPr>
            <p:cNvSpPr/>
            <p:nvPr/>
          </p:nvSpPr>
          <p:spPr>
            <a:xfrm>
              <a:off x="2425180" y="433039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SliModel Group shp560">
              <a:extLst>
                <a:ext uri="{FF2B5EF4-FFF2-40B4-BE49-F238E27FC236}">
                  <a16:creationId xmlns:a16="http://schemas.microsoft.com/office/drawing/2014/main" id="{03F43382-CDD8-4C63-BFFC-903C1E9C430C}"/>
                </a:ext>
              </a:extLst>
            </p:cNvPr>
            <p:cNvSpPr/>
            <p:nvPr/>
          </p:nvSpPr>
          <p:spPr>
            <a:xfrm>
              <a:off x="2425180" y="494579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1" name="SliModel Group shp561">
              <a:extLst>
                <a:ext uri="{FF2B5EF4-FFF2-40B4-BE49-F238E27FC236}">
                  <a16:creationId xmlns:a16="http://schemas.microsoft.com/office/drawing/2014/main" id="{5B7963B8-C497-4527-8EC5-FE76EF63AC11}"/>
                </a:ext>
              </a:extLst>
            </p:cNvPr>
            <p:cNvSpPr/>
            <p:nvPr/>
          </p:nvSpPr>
          <p:spPr>
            <a:xfrm>
              <a:off x="2425180" y="556118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2" name="SliModel Group shp562">
              <a:extLst>
                <a:ext uri="{FF2B5EF4-FFF2-40B4-BE49-F238E27FC236}">
                  <a16:creationId xmlns:a16="http://schemas.microsoft.com/office/drawing/2014/main" id="{43F8FA12-E20C-452F-A891-C3E09B529B18}"/>
                </a:ext>
              </a:extLst>
            </p:cNvPr>
            <p:cNvSpPr/>
            <p:nvPr/>
          </p:nvSpPr>
          <p:spPr>
            <a:xfrm>
              <a:off x="4714399" y="186881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3" name="SliModel Group shp563">
              <a:extLst>
                <a:ext uri="{FF2B5EF4-FFF2-40B4-BE49-F238E27FC236}">
                  <a16:creationId xmlns:a16="http://schemas.microsoft.com/office/drawing/2014/main" id="{F8831832-7C41-44DF-8F2B-615C09AE0150}"/>
                </a:ext>
              </a:extLst>
            </p:cNvPr>
            <p:cNvSpPr/>
            <p:nvPr/>
          </p:nvSpPr>
          <p:spPr>
            <a:xfrm>
              <a:off x="4714399" y="248421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4" name="SliModel Group shp564">
              <a:extLst>
                <a:ext uri="{FF2B5EF4-FFF2-40B4-BE49-F238E27FC236}">
                  <a16:creationId xmlns:a16="http://schemas.microsoft.com/office/drawing/2014/main" id="{9DFDAE1A-1C40-4CC7-88E1-514A4DDC042D}"/>
                </a:ext>
              </a:extLst>
            </p:cNvPr>
            <p:cNvSpPr/>
            <p:nvPr/>
          </p:nvSpPr>
          <p:spPr>
            <a:xfrm>
              <a:off x="4714399" y="309960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5" name="SliModel Group shp565">
              <a:extLst>
                <a:ext uri="{FF2B5EF4-FFF2-40B4-BE49-F238E27FC236}">
                  <a16:creationId xmlns:a16="http://schemas.microsoft.com/office/drawing/2014/main" id="{EF361D50-A4B3-4EBE-B2D9-E9ACEF2C3DEB}"/>
                </a:ext>
              </a:extLst>
            </p:cNvPr>
            <p:cNvSpPr/>
            <p:nvPr/>
          </p:nvSpPr>
          <p:spPr>
            <a:xfrm>
              <a:off x="4714399" y="371500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6" name="SliModel Group shp566">
              <a:extLst>
                <a:ext uri="{FF2B5EF4-FFF2-40B4-BE49-F238E27FC236}">
                  <a16:creationId xmlns:a16="http://schemas.microsoft.com/office/drawing/2014/main" id="{986C46CA-600B-43D1-BBDD-250AF2FFB157}"/>
                </a:ext>
              </a:extLst>
            </p:cNvPr>
            <p:cNvSpPr/>
            <p:nvPr/>
          </p:nvSpPr>
          <p:spPr>
            <a:xfrm>
              <a:off x="4714399" y="433039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7" name="SliModel Group shp567">
              <a:extLst>
                <a:ext uri="{FF2B5EF4-FFF2-40B4-BE49-F238E27FC236}">
                  <a16:creationId xmlns:a16="http://schemas.microsoft.com/office/drawing/2014/main" id="{7BC4FD74-EDBC-4B77-8BDF-F9F0F1CE0BFE}"/>
                </a:ext>
              </a:extLst>
            </p:cNvPr>
            <p:cNvSpPr/>
            <p:nvPr/>
          </p:nvSpPr>
          <p:spPr>
            <a:xfrm>
              <a:off x="4714399" y="494579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8" name="SliModel Group shp568">
              <a:extLst>
                <a:ext uri="{FF2B5EF4-FFF2-40B4-BE49-F238E27FC236}">
                  <a16:creationId xmlns:a16="http://schemas.microsoft.com/office/drawing/2014/main" id="{9CBC4413-1990-44BF-B9AD-0A0CCD8EFD35}"/>
                </a:ext>
              </a:extLst>
            </p:cNvPr>
            <p:cNvSpPr/>
            <p:nvPr/>
          </p:nvSpPr>
          <p:spPr>
            <a:xfrm>
              <a:off x="4714399" y="556118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9" name="SliModel Group shp569">
              <a:extLst>
                <a:ext uri="{FF2B5EF4-FFF2-40B4-BE49-F238E27FC236}">
                  <a16:creationId xmlns:a16="http://schemas.microsoft.com/office/drawing/2014/main" id="{2C2435EC-03CA-4540-9F8C-84C9AE9A786B}"/>
                </a:ext>
              </a:extLst>
            </p:cNvPr>
            <p:cNvSpPr/>
            <p:nvPr/>
          </p:nvSpPr>
          <p:spPr>
            <a:xfrm>
              <a:off x="7003617" y="186881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0" name="SliModel Group shp570">
              <a:extLst>
                <a:ext uri="{FF2B5EF4-FFF2-40B4-BE49-F238E27FC236}">
                  <a16:creationId xmlns:a16="http://schemas.microsoft.com/office/drawing/2014/main" id="{05296959-FFC5-4DC9-B223-E2EED7D8167D}"/>
                </a:ext>
              </a:extLst>
            </p:cNvPr>
            <p:cNvSpPr/>
            <p:nvPr/>
          </p:nvSpPr>
          <p:spPr>
            <a:xfrm>
              <a:off x="7003617" y="248421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1" name="SliModel Group shp571">
              <a:extLst>
                <a:ext uri="{FF2B5EF4-FFF2-40B4-BE49-F238E27FC236}">
                  <a16:creationId xmlns:a16="http://schemas.microsoft.com/office/drawing/2014/main" id="{3DDD3148-7D57-478C-B90B-F045267B5469}"/>
                </a:ext>
              </a:extLst>
            </p:cNvPr>
            <p:cNvSpPr/>
            <p:nvPr/>
          </p:nvSpPr>
          <p:spPr>
            <a:xfrm>
              <a:off x="7003617" y="309960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2" name="SliModel Group shp572">
              <a:extLst>
                <a:ext uri="{FF2B5EF4-FFF2-40B4-BE49-F238E27FC236}">
                  <a16:creationId xmlns:a16="http://schemas.microsoft.com/office/drawing/2014/main" id="{4EF008B2-9D85-4EB3-863A-93CA1C596ECD}"/>
                </a:ext>
              </a:extLst>
            </p:cNvPr>
            <p:cNvSpPr/>
            <p:nvPr/>
          </p:nvSpPr>
          <p:spPr>
            <a:xfrm>
              <a:off x="7003617" y="371500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3" name="SliModel Group shp573">
              <a:extLst>
                <a:ext uri="{FF2B5EF4-FFF2-40B4-BE49-F238E27FC236}">
                  <a16:creationId xmlns:a16="http://schemas.microsoft.com/office/drawing/2014/main" id="{84D93F84-ED71-4449-81B7-25877B87B7F7}"/>
                </a:ext>
              </a:extLst>
            </p:cNvPr>
            <p:cNvSpPr/>
            <p:nvPr/>
          </p:nvSpPr>
          <p:spPr>
            <a:xfrm>
              <a:off x="7003617" y="433039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4" name="SliModel Group shp574">
              <a:extLst>
                <a:ext uri="{FF2B5EF4-FFF2-40B4-BE49-F238E27FC236}">
                  <a16:creationId xmlns:a16="http://schemas.microsoft.com/office/drawing/2014/main" id="{ABF141B0-2E66-46A5-85AB-E0F2DA943608}"/>
                </a:ext>
              </a:extLst>
            </p:cNvPr>
            <p:cNvSpPr/>
            <p:nvPr/>
          </p:nvSpPr>
          <p:spPr>
            <a:xfrm>
              <a:off x="7003617" y="494579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5" name="SliModel Group shp575">
              <a:extLst>
                <a:ext uri="{FF2B5EF4-FFF2-40B4-BE49-F238E27FC236}">
                  <a16:creationId xmlns:a16="http://schemas.microsoft.com/office/drawing/2014/main" id="{7BBA6EAA-7BD8-4A50-9EC1-E51D68BE781A}"/>
                </a:ext>
              </a:extLst>
            </p:cNvPr>
            <p:cNvSpPr/>
            <p:nvPr/>
          </p:nvSpPr>
          <p:spPr>
            <a:xfrm>
              <a:off x="7003617" y="556118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6" name="SliModel Group shp576">
              <a:extLst>
                <a:ext uri="{FF2B5EF4-FFF2-40B4-BE49-F238E27FC236}">
                  <a16:creationId xmlns:a16="http://schemas.microsoft.com/office/drawing/2014/main" id="{6E041119-F01C-4A36-8A6B-2C0A2A82D155}"/>
                </a:ext>
              </a:extLst>
            </p:cNvPr>
            <p:cNvSpPr/>
            <p:nvPr/>
          </p:nvSpPr>
          <p:spPr>
            <a:xfrm>
              <a:off x="9292836" y="186881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7" name="SliModel Group shp577">
              <a:extLst>
                <a:ext uri="{FF2B5EF4-FFF2-40B4-BE49-F238E27FC236}">
                  <a16:creationId xmlns:a16="http://schemas.microsoft.com/office/drawing/2014/main" id="{E504FB08-6B9A-4F95-BAAE-681DBE7D468C}"/>
                </a:ext>
              </a:extLst>
            </p:cNvPr>
            <p:cNvSpPr/>
            <p:nvPr/>
          </p:nvSpPr>
          <p:spPr>
            <a:xfrm>
              <a:off x="9292836" y="248421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8" name="SliModel Group shp578">
              <a:extLst>
                <a:ext uri="{FF2B5EF4-FFF2-40B4-BE49-F238E27FC236}">
                  <a16:creationId xmlns:a16="http://schemas.microsoft.com/office/drawing/2014/main" id="{19413476-84A6-49A4-94C4-E1A66CC4A8AC}"/>
                </a:ext>
              </a:extLst>
            </p:cNvPr>
            <p:cNvSpPr/>
            <p:nvPr/>
          </p:nvSpPr>
          <p:spPr>
            <a:xfrm>
              <a:off x="9292836" y="309960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9" name="SliModel Group shp579">
              <a:extLst>
                <a:ext uri="{FF2B5EF4-FFF2-40B4-BE49-F238E27FC236}">
                  <a16:creationId xmlns:a16="http://schemas.microsoft.com/office/drawing/2014/main" id="{E77BAA17-2D8E-46AA-9440-0ED9F9073E80}"/>
                </a:ext>
              </a:extLst>
            </p:cNvPr>
            <p:cNvSpPr/>
            <p:nvPr/>
          </p:nvSpPr>
          <p:spPr>
            <a:xfrm>
              <a:off x="9292836" y="371500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0" name="SliModel Group shp580">
              <a:extLst>
                <a:ext uri="{FF2B5EF4-FFF2-40B4-BE49-F238E27FC236}">
                  <a16:creationId xmlns:a16="http://schemas.microsoft.com/office/drawing/2014/main" id="{AE433602-6E04-4DD0-BB23-B46ECD83D1D5}"/>
                </a:ext>
              </a:extLst>
            </p:cNvPr>
            <p:cNvSpPr/>
            <p:nvPr/>
          </p:nvSpPr>
          <p:spPr>
            <a:xfrm>
              <a:off x="9292836" y="433039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1" name="SliModel Group shp581">
              <a:extLst>
                <a:ext uri="{FF2B5EF4-FFF2-40B4-BE49-F238E27FC236}">
                  <a16:creationId xmlns:a16="http://schemas.microsoft.com/office/drawing/2014/main" id="{16AB2937-3B41-42AF-81AC-BFA5918C814A}"/>
                </a:ext>
              </a:extLst>
            </p:cNvPr>
            <p:cNvSpPr/>
            <p:nvPr/>
          </p:nvSpPr>
          <p:spPr>
            <a:xfrm>
              <a:off x="9292836" y="494579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2" name="SliModel Group shp582">
              <a:extLst>
                <a:ext uri="{FF2B5EF4-FFF2-40B4-BE49-F238E27FC236}">
                  <a16:creationId xmlns:a16="http://schemas.microsoft.com/office/drawing/2014/main" id="{E084C4F7-4350-4691-A7BC-2C470FBD75AE}"/>
                </a:ext>
              </a:extLst>
            </p:cNvPr>
            <p:cNvSpPr/>
            <p:nvPr/>
          </p:nvSpPr>
          <p:spPr>
            <a:xfrm>
              <a:off x="9292836" y="556118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9" name="SliModel Group shp583">
              <a:extLst>
                <a:ext uri="{FF2B5EF4-FFF2-40B4-BE49-F238E27FC236}">
                  <a16:creationId xmlns:a16="http://schemas.microsoft.com/office/drawing/2014/main" id="{82015005-6D3A-48B6-B667-9116517A4999}"/>
                </a:ext>
              </a:extLst>
            </p:cNvPr>
            <p:cNvSpPr txBox="1"/>
            <p:nvPr/>
          </p:nvSpPr>
          <p:spPr>
            <a:xfrm>
              <a:off x="3348219" y="3884196"/>
              <a:ext cx="44313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oppins" pitchFamily="2" charset="77"/>
                  <a:cs typeface="Poppins" pitchFamily="2" charset="77"/>
                </a:rPr>
                <a:t>X</a:t>
              </a:r>
            </a:p>
          </p:txBody>
        </p:sp>
      </p:grpSp>
      <p:grpSp>
        <p:nvGrpSpPr>
          <p:cNvPr id="6" name="SlideModel shp584">
            <a:extLst>
              <a:ext uri="{FF2B5EF4-FFF2-40B4-BE49-F238E27FC236}">
                <a16:creationId xmlns:a16="http://schemas.microsoft.com/office/drawing/2014/main" id="{CEFA0920-49F8-43C5-B61C-9794A7D8591C}"/>
              </a:ext>
            </a:extLst>
          </p:cNvPr>
          <p:cNvGrpSpPr/>
          <p:nvPr/>
        </p:nvGrpSpPr>
        <p:grpSpPr>
          <a:xfrm>
            <a:off x="2425180" y="1052736"/>
            <a:ext cx="9154204" cy="741248"/>
            <a:chOff x="2425180" y="1052736"/>
            <a:chExt cx="7323364" cy="741248"/>
          </a:xfrm>
        </p:grpSpPr>
        <p:sp>
          <p:nvSpPr>
            <p:cNvPr id="649" name="SliModel Group shp585">
              <a:extLst>
                <a:ext uri="{FF2B5EF4-FFF2-40B4-BE49-F238E27FC236}">
                  <a16:creationId xmlns:a16="http://schemas.microsoft.com/office/drawing/2014/main" id="{AE76B18B-208C-47DD-A7D2-E816BE31B92C}"/>
                </a:ext>
              </a:extLst>
            </p:cNvPr>
            <p:cNvSpPr/>
            <p:nvPr/>
          </p:nvSpPr>
          <p:spPr>
            <a:xfrm>
              <a:off x="2425180" y="1052736"/>
              <a:ext cx="1830841" cy="741248"/>
            </a:xfrm>
            <a:prstGeom prst="flowChartOffpageConnector">
              <a:avLst/>
            </a:prstGeom>
            <a:solidFill>
              <a:schemeClr val="accent2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0" name="SliModel Group shp586">
              <a:extLst>
                <a:ext uri="{FF2B5EF4-FFF2-40B4-BE49-F238E27FC236}">
                  <a16:creationId xmlns:a16="http://schemas.microsoft.com/office/drawing/2014/main" id="{5A0D80B4-BF35-4617-8F11-2976CE638631}"/>
                </a:ext>
              </a:extLst>
            </p:cNvPr>
            <p:cNvSpPr/>
            <p:nvPr/>
          </p:nvSpPr>
          <p:spPr>
            <a:xfrm>
              <a:off x="7917703" y="1052736"/>
              <a:ext cx="1830841" cy="741248"/>
            </a:xfrm>
            <a:prstGeom prst="flowChartOffpageConnector">
              <a:avLst/>
            </a:prstGeom>
            <a:solidFill>
              <a:schemeClr val="accent5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" name="SliModel Group shp587">
              <a:extLst>
                <a:ext uri="{FF2B5EF4-FFF2-40B4-BE49-F238E27FC236}">
                  <a16:creationId xmlns:a16="http://schemas.microsoft.com/office/drawing/2014/main" id="{A001DFEF-D0C3-4EA8-9789-D4B4D2AD0FE5}"/>
                </a:ext>
              </a:extLst>
            </p:cNvPr>
            <p:cNvSpPr/>
            <p:nvPr/>
          </p:nvSpPr>
          <p:spPr>
            <a:xfrm>
              <a:off x="6086861" y="1052736"/>
              <a:ext cx="1830841" cy="741248"/>
            </a:xfrm>
            <a:prstGeom prst="flowChartOffpageConnector">
              <a:avLst/>
            </a:prstGeom>
            <a:solidFill>
              <a:schemeClr val="accent4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2" name="SliModel Group shp588">
              <a:extLst>
                <a:ext uri="{FF2B5EF4-FFF2-40B4-BE49-F238E27FC236}">
                  <a16:creationId xmlns:a16="http://schemas.microsoft.com/office/drawing/2014/main" id="{B156DF36-4E79-4BE3-9912-B9C9873A8DFD}"/>
                </a:ext>
              </a:extLst>
            </p:cNvPr>
            <p:cNvSpPr/>
            <p:nvPr/>
          </p:nvSpPr>
          <p:spPr>
            <a:xfrm>
              <a:off x="4256021" y="1052736"/>
              <a:ext cx="1830841" cy="741248"/>
            </a:xfrm>
            <a:prstGeom prst="flowChartOffpageConnector">
              <a:avLst/>
            </a:prstGeom>
            <a:solidFill>
              <a:schemeClr val="accent3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SliModel Group shp589">
              <a:extLst>
                <a:ext uri="{FF2B5EF4-FFF2-40B4-BE49-F238E27FC236}">
                  <a16:creationId xmlns:a16="http://schemas.microsoft.com/office/drawing/2014/main" id="{5503F62C-C723-4310-9C7A-8DF6022C0851}"/>
                </a:ext>
              </a:extLst>
            </p:cNvPr>
            <p:cNvSpPr txBox="1"/>
            <p:nvPr/>
          </p:nvSpPr>
          <p:spPr>
            <a:xfrm>
              <a:off x="2948461" y="1235163"/>
              <a:ext cx="784282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oppins" pitchFamily="2" charset="77"/>
                  <a:ea typeface="League Spartan" charset="0"/>
                  <a:cs typeface="Poppins" pitchFamily="2" charset="77"/>
                </a:rPr>
                <a:t>ROLE 1</a:t>
              </a:r>
            </a:p>
          </p:txBody>
        </p:sp>
        <p:sp>
          <p:nvSpPr>
            <p:cNvPr id="656" name="SliModel Group shp590">
              <a:extLst>
                <a:ext uri="{FF2B5EF4-FFF2-40B4-BE49-F238E27FC236}">
                  <a16:creationId xmlns:a16="http://schemas.microsoft.com/office/drawing/2014/main" id="{ADC01764-08F8-4950-84D4-5967DD792815}"/>
                </a:ext>
              </a:extLst>
            </p:cNvPr>
            <p:cNvSpPr txBox="1"/>
            <p:nvPr/>
          </p:nvSpPr>
          <p:spPr>
            <a:xfrm>
              <a:off x="4759848" y="1235163"/>
              <a:ext cx="823185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oppins" pitchFamily="2" charset="77"/>
                  <a:ea typeface="League Spartan" charset="0"/>
                  <a:cs typeface="Poppins" pitchFamily="2" charset="77"/>
                </a:rPr>
                <a:t>ROLE 2</a:t>
              </a:r>
            </a:p>
          </p:txBody>
        </p:sp>
        <p:sp>
          <p:nvSpPr>
            <p:cNvPr id="657" name="SliModel Group shp591">
              <a:extLst>
                <a:ext uri="{FF2B5EF4-FFF2-40B4-BE49-F238E27FC236}">
                  <a16:creationId xmlns:a16="http://schemas.microsoft.com/office/drawing/2014/main" id="{A7CEC241-6452-4BD4-80BF-A063812F3939}"/>
                </a:ext>
              </a:extLst>
            </p:cNvPr>
            <p:cNvSpPr txBox="1"/>
            <p:nvPr/>
          </p:nvSpPr>
          <p:spPr>
            <a:xfrm>
              <a:off x="6586799" y="1235163"/>
              <a:ext cx="830966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ROLE 3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777" name="SliModel Group shp592">
              <a:extLst>
                <a:ext uri="{FF2B5EF4-FFF2-40B4-BE49-F238E27FC236}">
                  <a16:creationId xmlns:a16="http://schemas.microsoft.com/office/drawing/2014/main" id="{EC27CDC9-CAB0-4753-9351-AE43EE2735AE}"/>
                </a:ext>
              </a:extLst>
            </p:cNvPr>
            <p:cNvSpPr txBox="1"/>
            <p:nvPr/>
          </p:nvSpPr>
          <p:spPr>
            <a:xfrm>
              <a:off x="8410832" y="1235163"/>
              <a:ext cx="844580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ROLE 4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</p:grpSp>
      <p:grpSp>
        <p:nvGrpSpPr>
          <p:cNvPr id="927" name="SlideModel shp593">
            <a:extLst>
              <a:ext uri="{FF2B5EF4-FFF2-40B4-BE49-F238E27FC236}">
                <a16:creationId xmlns:a16="http://schemas.microsoft.com/office/drawing/2014/main" id="{431EB6EE-0AD4-4E68-BEAD-1E9758A3C965}"/>
              </a:ext>
            </a:extLst>
          </p:cNvPr>
          <p:cNvGrpSpPr/>
          <p:nvPr/>
        </p:nvGrpSpPr>
        <p:grpSpPr>
          <a:xfrm>
            <a:off x="2920510" y="2651022"/>
            <a:ext cx="1301694" cy="297959"/>
            <a:chOff x="10030631" y="4634718"/>
            <a:chExt cx="1301694" cy="297959"/>
          </a:xfrm>
        </p:grpSpPr>
        <p:sp>
          <p:nvSpPr>
            <p:cNvPr id="923" name="SliModel Group shp594">
              <a:extLst>
                <a:ext uri="{FF2B5EF4-FFF2-40B4-BE49-F238E27FC236}">
                  <a16:creationId xmlns:a16="http://schemas.microsoft.com/office/drawing/2014/main" id="{681C589D-94AA-4883-B1A3-7171B924DB3C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24" name="SliModel Group shp595">
              <a:extLst>
                <a:ext uri="{FF2B5EF4-FFF2-40B4-BE49-F238E27FC236}">
                  <a16:creationId xmlns:a16="http://schemas.microsoft.com/office/drawing/2014/main" id="{23349790-623C-42E9-9231-56F0829AF984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25" name="SliModel Group shp596">
              <a:extLst>
                <a:ext uri="{FF2B5EF4-FFF2-40B4-BE49-F238E27FC236}">
                  <a16:creationId xmlns:a16="http://schemas.microsoft.com/office/drawing/2014/main" id="{5AFA43A8-D782-441B-8685-2B45EF5E8C6F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26" name="SliModel Group shp597">
              <a:extLst>
                <a:ext uri="{FF2B5EF4-FFF2-40B4-BE49-F238E27FC236}">
                  <a16:creationId xmlns:a16="http://schemas.microsoft.com/office/drawing/2014/main" id="{2187AC5E-4D84-49B9-9447-3D72CF330AB3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36" name="SlideModel shp598">
            <a:extLst>
              <a:ext uri="{FF2B5EF4-FFF2-40B4-BE49-F238E27FC236}">
                <a16:creationId xmlns:a16="http://schemas.microsoft.com/office/drawing/2014/main" id="{60D9D888-E6B0-4254-A183-A19D5622C80A}"/>
              </a:ext>
            </a:extLst>
          </p:cNvPr>
          <p:cNvGrpSpPr/>
          <p:nvPr/>
        </p:nvGrpSpPr>
        <p:grpSpPr>
          <a:xfrm>
            <a:off x="2920510" y="3261301"/>
            <a:ext cx="1301694" cy="297959"/>
            <a:chOff x="2526712" y="3494563"/>
            <a:chExt cx="1301694" cy="297959"/>
          </a:xfrm>
        </p:grpSpPr>
        <p:sp>
          <p:nvSpPr>
            <p:cNvPr id="932" name="SliModel Group shp599">
              <a:extLst>
                <a:ext uri="{FF2B5EF4-FFF2-40B4-BE49-F238E27FC236}">
                  <a16:creationId xmlns:a16="http://schemas.microsoft.com/office/drawing/2014/main" id="{136FEAFB-9475-4597-8B43-F07E6F6D9B83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933" name="SliModel Group shp600">
              <a:extLst>
                <a:ext uri="{FF2B5EF4-FFF2-40B4-BE49-F238E27FC236}">
                  <a16:creationId xmlns:a16="http://schemas.microsoft.com/office/drawing/2014/main" id="{0324CE68-1FEB-48C3-A50F-B51799B0DA7A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34" name="SliModel Group shp601">
              <a:extLst>
                <a:ext uri="{FF2B5EF4-FFF2-40B4-BE49-F238E27FC236}">
                  <a16:creationId xmlns:a16="http://schemas.microsoft.com/office/drawing/2014/main" id="{0D41132C-3B3D-41F9-81DE-9BD93DB0AB3A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35" name="SliModel Group shp602">
              <a:extLst>
                <a:ext uri="{FF2B5EF4-FFF2-40B4-BE49-F238E27FC236}">
                  <a16:creationId xmlns:a16="http://schemas.microsoft.com/office/drawing/2014/main" id="{65DA760C-8EA5-4E52-91C3-F1EB13498F59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41" name="SlideModel shp603">
            <a:extLst>
              <a:ext uri="{FF2B5EF4-FFF2-40B4-BE49-F238E27FC236}">
                <a16:creationId xmlns:a16="http://schemas.microsoft.com/office/drawing/2014/main" id="{98A1DFE1-089F-4872-9E40-3DEDAE3AA996}"/>
              </a:ext>
            </a:extLst>
          </p:cNvPr>
          <p:cNvGrpSpPr/>
          <p:nvPr/>
        </p:nvGrpSpPr>
        <p:grpSpPr>
          <a:xfrm>
            <a:off x="2920510" y="3871580"/>
            <a:ext cx="1301694" cy="297959"/>
            <a:chOff x="6344009" y="2257279"/>
            <a:chExt cx="1301694" cy="297959"/>
          </a:xfrm>
        </p:grpSpPr>
        <p:sp>
          <p:nvSpPr>
            <p:cNvPr id="937" name="SliModel Group shp604">
              <a:extLst>
                <a:ext uri="{FF2B5EF4-FFF2-40B4-BE49-F238E27FC236}">
                  <a16:creationId xmlns:a16="http://schemas.microsoft.com/office/drawing/2014/main" id="{84969BE9-D649-4591-A4F3-FBAC4921F8E8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38" name="SliModel Group shp605">
              <a:extLst>
                <a:ext uri="{FF2B5EF4-FFF2-40B4-BE49-F238E27FC236}">
                  <a16:creationId xmlns:a16="http://schemas.microsoft.com/office/drawing/2014/main" id="{71655D8C-43FD-40AD-AB2B-E9AA328E1163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39" name="SliModel Group shp606">
              <a:extLst>
                <a:ext uri="{FF2B5EF4-FFF2-40B4-BE49-F238E27FC236}">
                  <a16:creationId xmlns:a16="http://schemas.microsoft.com/office/drawing/2014/main" id="{697B72F0-C3C8-4B20-95D5-60E6DD3BEC2D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40" name="SliModel Group shp607">
              <a:extLst>
                <a:ext uri="{FF2B5EF4-FFF2-40B4-BE49-F238E27FC236}">
                  <a16:creationId xmlns:a16="http://schemas.microsoft.com/office/drawing/2014/main" id="{4E0305CC-7227-4433-AFEE-8249BC8A4506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46" name="SlideModel shp608">
            <a:extLst>
              <a:ext uri="{FF2B5EF4-FFF2-40B4-BE49-F238E27FC236}">
                <a16:creationId xmlns:a16="http://schemas.microsoft.com/office/drawing/2014/main" id="{AFAC3E98-2DBB-4408-8CBE-69AA5B34F315}"/>
              </a:ext>
            </a:extLst>
          </p:cNvPr>
          <p:cNvGrpSpPr/>
          <p:nvPr/>
        </p:nvGrpSpPr>
        <p:grpSpPr>
          <a:xfrm>
            <a:off x="2920510" y="2040743"/>
            <a:ext cx="1301694" cy="297959"/>
            <a:chOff x="10030631" y="5111512"/>
            <a:chExt cx="1301694" cy="297959"/>
          </a:xfrm>
        </p:grpSpPr>
        <p:sp>
          <p:nvSpPr>
            <p:cNvPr id="942" name="SliModel Group shp609">
              <a:extLst>
                <a:ext uri="{FF2B5EF4-FFF2-40B4-BE49-F238E27FC236}">
                  <a16:creationId xmlns:a16="http://schemas.microsoft.com/office/drawing/2014/main" id="{4B37EBC6-1385-469D-8BB7-1EAF010EC37F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43" name="SliModel Group shp610">
              <a:extLst>
                <a:ext uri="{FF2B5EF4-FFF2-40B4-BE49-F238E27FC236}">
                  <a16:creationId xmlns:a16="http://schemas.microsoft.com/office/drawing/2014/main" id="{79A96E1B-273B-4729-BADD-247A868071C9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44" name="SliModel Group shp611">
              <a:extLst>
                <a:ext uri="{FF2B5EF4-FFF2-40B4-BE49-F238E27FC236}">
                  <a16:creationId xmlns:a16="http://schemas.microsoft.com/office/drawing/2014/main" id="{0A0B08F9-1AEE-47F1-9D56-248E7D64F8EC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45" name="SliModel Group shp612">
              <a:extLst>
                <a:ext uri="{FF2B5EF4-FFF2-40B4-BE49-F238E27FC236}">
                  <a16:creationId xmlns:a16="http://schemas.microsoft.com/office/drawing/2014/main" id="{CCBBEC4D-390C-4B0D-894A-2D369B66E396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51" name="SlideModel shp613">
            <a:extLst>
              <a:ext uri="{FF2B5EF4-FFF2-40B4-BE49-F238E27FC236}">
                <a16:creationId xmlns:a16="http://schemas.microsoft.com/office/drawing/2014/main" id="{928AE814-3BA2-4139-96CA-A62E7C92903E}"/>
              </a:ext>
            </a:extLst>
          </p:cNvPr>
          <p:cNvGrpSpPr/>
          <p:nvPr/>
        </p:nvGrpSpPr>
        <p:grpSpPr>
          <a:xfrm>
            <a:off x="2920510" y="4481859"/>
            <a:ext cx="1301694" cy="297959"/>
            <a:chOff x="10030631" y="5111512"/>
            <a:chExt cx="1301694" cy="297959"/>
          </a:xfrm>
        </p:grpSpPr>
        <p:sp>
          <p:nvSpPr>
            <p:cNvPr id="947" name="SliModel Group shp614">
              <a:extLst>
                <a:ext uri="{FF2B5EF4-FFF2-40B4-BE49-F238E27FC236}">
                  <a16:creationId xmlns:a16="http://schemas.microsoft.com/office/drawing/2014/main" id="{52B860C3-3ED7-49BD-A30A-834C1D769B92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48" name="SliModel Group shp615">
              <a:extLst>
                <a:ext uri="{FF2B5EF4-FFF2-40B4-BE49-F238E27FC236}">
                  <a16:creationId xmlns:a16="http://schemas.microsoft.com/office/drawing/2014/main" id="{4D56F690-F554-45C5-A23D-C5A3557FE96D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49" name="SliModel Group shp616">
              <a:extLst>
                <a:ext uri="{FF2B5EF4-FFF2-40B4-BE49-F238E27FC236}">
                  <a16:creationId xmlns:a16="http://schemas.microsoft.com/office/drawing/2014/main" id="{32DAEAF8-8428-4492-A24F-C3B6D1EC8664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50" name="SliModel Group shp617">
              <a:extLst>
                <a:ext uri="{FF2B5EF4-FFF2-40B4-BE49-F238E27FC236}">
                  <a16:creationId xmlns:a16="http://schemas.microsoft.com/office/drawing/2014/main" id="{FC60256B-573B-41AD-8257-18AF7BC0C279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56" name="SlideModel shp618">
            <a:extLst>
              <a:ext uri="{FF2B5EF4-FFF2-40B4-BE49-F238E27FC236}">
                <a16:creationId xmlns:a16="http://schemas.microsoft.com/office/drawing/2014/main" id="{4AE0989B-BE32-4D76-820A-E9B1C9C84794}"/>
              </a:ext>
            </a:extLst>
          </p:cNvPr>
          <p:cNvGrpSpPr/>
          <p:nvPr/>
        </p:nvGrpSpPr>
        <p:grpSpPr>
          <a:xfrm>
            <a:off x="2920510" y="5092138"/>
            <a:ext cx="1301694" cy="297959"/>
            <a:chOff x="10030631" y="5111512"/>
            <a:chExt cx="1301694" cy="297959"/>
          </a:xfrm>
        </p:grpSpPr>
        <p:sp>
          <p:nvSpPr>
            <p:cNvPr id="952" name="SliModel Group shp619">
              <a:extLst>
                <a:ext uri="{FF2B5EF4-FFF2-40B4-BE49-F238E27FC236}">
                  <a16:creationId xmlns:a16="http://schemas.microsoft.com/office/drawing/2014/main" id="{CD8D93C2-142B-437F-BF37-D8B1DE4609B1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953" name="SliModel Group shp620">
              <a:extLst>
                <a:ext uri="{FF2B5EF4-FFF2-40B4-BE49-F238E27FC236}">
                  <a16:creationId xmlns:a16="http://schemas.microsoft.com/office/drawing/2014/main" id="{E834A05E-6E55-451D-A0F4-B6DC354D6DFB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54" name="SliModel Group shp621">
              <a:extLst>
                <a:ext uri="{FF2B5EF4-FFF2-40B4-BE49-F238E27FC236}">
                  <a16:creationId xmlns:a16="http://schemas.microsoft.com/office/drawing/2014/main" id="{689CAE25-011B-4171-9BF5-92B958C2658A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55" name="SliModel Group shp622">
              <a:extLst>
                <a:ext uri="{FF2B5EF4-FFF2-40B4-BE49-F238E27FC236}">
                  <a16:creationId xmlns:a16="http://schemas.microsoft.com/office/drawing/2014/main" id="{5869F4D8-CB24-45CF-9CBC-119DDFCBB5CA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66" name="SlideModel shp623">
            <a:extLst>
              <a:ext uri="{FF2B5EF4-FFF2-40B4-BE49-F238E27FC236}">
                <a16:creationId xmlns:a16="http://schemas.microsoft.com/office/drawing/2014/main" id="{C6BAB8B5-E163-45DB-9DAD-06F4D92CCA3A}"/>
              </a:ext>
            </a:extLst>
          </p:cNvPr>
          <p:cNvGrpSpPr/>
          <p:nvPr/>
        </p:nvGrpSpPr>
        <p:grpSpPr>
          <a:xfrm>
            <a:off x="2920510" y="5702416"/>
            <a:ext cx="1301694" cy="297959"/>
            <a:chOff x="10030631" y="4634718"/>
            <a:chExt cx="1301694" cy="297959"/>
          </a:xfrm>
        </p:grpSpPr>
        <p:sp>
          <p:nvSpPr>
            <p:cNvPr id="962" name="SliModel Group shp624">
              <a:extLst>
                <a:ext uri="{FF2B5EF4-FFF2-40B4-BE49-F238E27FC236}">
                  <a16:creationId xmlns:a16="http://schemas.microsoft.com/office/drawing/2014/main" id="{44D1299A-CE38-455B-B275-17861AEC64DB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63" name="SliModel Group shp625">
              <a:extLst>
                <a:ext uri="{FF2B5EF4-FFF2-40B4-BE49-F238E27FC236}">
                  <a16:creationId xmlns:a16="http://schemas.microsoft.com/office/drawing/2014/main" id="{B6C4B831-3BEF-4355-A6E2-9CFE580F73F5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64" name="SliModel Group shp626">
              <a:extLst>
                <a:ext uri="{FF2B5EF4-FFF2-40B4-BE49-F238E27FC236}">
                  <a16:creationId xmlns:a16="http://schemas.microsoft.com/office/drawing/2014/main" id="{DDE6C5B9-911A-4747-9736-B2654D2DB86C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65" name="SliModel Group shp627">
              <a:extLst>
                <a:ext uri="{FF2B5EF4-FFF2-40B4-BE49-F238E27FC236}">
                  <a16:creationId xmlns:a16="http://schemas.microsoft.com/office/drawing/2014/main" id="{A2E3AEF4-815F-4425-9C9B-C91962BAB1C8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159" name="SlideModel shp628">
            <a:extLst>
              <a:ext uri="{FF2B5EF4-FFF2-40B4-BE49-F238E27FC236}">
                <a16:creationId xmlns:a16="http://schemas.microsoft.com/office/drawing/2014/main" id="{4E281D00-69BB-48F3-BB95-1B1D258990B8}"/>
              </a:ext>
            </a:extLst>
          </p:cNvPr>
          <p:cNvGrpSpPr/>
          <p:nvPr/>
        </p:nvGrpSpPr>
        <p:grpSpPr>
          <a:xfrm>
            <a:off x="707009" y="6321407"/>
            <a:ext cx="7492508" cy="426815"/>
            <a:chOff x="609440" y="5718027"/>
            <a:chExt cx="10969781" cy="624900"/>
          </a:xfrm>
        </p:grpSpPr>
        <p:sp>
          <p:nvSpPr>
            <p:cNvPr id="1149" name="SliModel Group shp629">
              <a:extLst>
                <a:ext uri="{FF2B5EF4-FFF2-40B4-BE49-F238E27FC236}">
                  <a16:creationId xmlns:a16="http://schemas.microsoft.com/office/drawing/2014/main" id="{BF09A064-67EC-4A4A-A0A2-F7B439FDB1C4}"/>
                </a:ext>
              </a:extLst>
            </p:cNvPr>
            <p:cNvSpPr/>
            <p:nvPr/>
          </p:nvSpPr>
          <p:spPr>
            <a:xfrm>
              <a:off x="609440" y="5718027"/>
              <a:ext cx="10969781" cy="624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 dirty="0"/>
            </a:p>
          </p:txBody>
        </p:sp>
        <p:sp>
          <p:nvSpPr>
            <p:cNvPr id="1150" name="SliModel Group shp630">
              <a:extLst>
                <a:ext uri="{FF2B5EF4-FFF2-40B4-BE49-F238E27FC236}">
                  <a16:creationId xmlns:a16="http://schemas.microsoft.com/office/drawing/2014/main" id="{BE16CE92-B350-4B43-AB42-873051D8567B}"/>
                </a:ext>
              </a:extLst>
            </p:cNvPr>
            <p:cNvSpPr/>
            <p:nvPr/>
          </p:nvSpPr>
          <p:spPr>
            <a:xfrm>
              <a:off x="825337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151" name="SliModel Group shp631">
              <a:extLst>
                <a:ext uri="{FF2B5EF4-FFF2-40B4-BE49-F238E27FC236}">
                  <a16:creationId xmlns:a16="http://schemas.microsoft.com/office/drawing/2014/main" id="{E5C01409-6B4A-4943-8366-736565F1B85A}"/>
                </a:ext>
              </a:extLst>
            </p:cNvPr>
            <p:cNvSpPr txBox="1"/>
            <p:nvPr/>
          </p:nvSpPr>
          <p:spPr>
            <a:xfrm>
              <a:off x="1234158" y="5921235"/>
              <a:ext cx="962252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Responsible</a:t>
              </a:r>
            </a:p>
          </p:txBody>
        </p:sp>
        <p:sp>
          <p:nvSpPr>
            <p:cNvPr id="1152" name="SliModel Group shp632">
              <a:extLst>
                <a:ext uri="{FF2B5EF4-FFF2-40B4-BE49-F238E27FC236}">
                  <a16:creationId xmlns:a16="http://schemas.microsoft.com/office/drawing/2014/main" id="{26DAF970-74F6-4403-ADF3-1199CFE976BE}"/>
                </a:ext>
              </a:extLst>
            </p:cNvPr>
            <p:cNvSpPr/>
            <p:nvPr/>
          </p:nvSpPr>
          <p:spPr>
            <a:xfrm>
              <a:off x="2421106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53" name="SliModel Group shp633">
              <a:extLst>
                <a:ext uri="{FF2B5EF4-FFF2-40B4-BE49-F238E27FC236}">
                  <a16:creationId xmlns:a16="http://schemas.microsoft.com/office/drawing/2014/main" id="{DCA81E96-798F-467E-A165-5F13ADB62E13}"/>
                </a:ext>
              </a:extLst>
            </p:cNvPr>
            <p:cNvSpPr txBox="1"/>
            <p:nvPr/>
          </p:nvSpPr>
          <p:spPr>
            <a:xfrm>
              <a:off x="2830748" y="5921235"/>
              <a:ext cx="999803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Accountable</a:t>
              </a:r>
            </a:p>
          </p:txBody>
        </p:sp>
        <p:sp>
          <p:nvSpPr>
            <p:cNvPr id="1154" name="SliModel Group shp634">
              <a:extLst>
                <a:ext uri="{FF2B5EF4-FFF2-40B4-BE49-F238E27FC236}">
                  <a16:creationId xmlns:a16="http://schemas.microsoft.com/office/drawing/2014/main" id="{8B49E104-1C7C-4B47-811F-3C3920F5FE15}"/>
                </a:ext>
              </a:extLst>
            </p:cNvPr>
            <p:cNvSpPr/>
            <p:nvPr/>
          </p:nvSpPr>
          <p:spPr>
            <a:xfrm>
              <a:off x="4060976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155" name="SliModel Group shp635">
              <a:extLst>
                <a:ext uri="{FF2B5EF4-FFF2-40B4-BE49-F238E27FC236}">
                  <a16:creationId xmlns:a16="http://schemas.microsoft.com/office/drawing/2014/main" id="{897642D7-87C1-4DA7-B9FE-46CF23958784}"/>
                </a:ext>
              </a:extLst>
            </p:cNvPr>
            <p:cNvSpPr txBox="1"/>
            <p:nvPr/>
          </p:nvSpPr>
          <p:spPr>
            <a:xfrm>
              <a:off x="4462824" y="5921235"/>
              <a:ext cx="805008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Consulted</a:t>
              </a:r>
            </a:p>
          </p:txBody>
        </p:sp>
        <p:sp>
          <p:nvSpPr>
            <p:cNvPr id="1156" name="SliModel Group shp636">
              <a:extLst>
                <a:ext uri="{FF2B5EF4-FFF2-40B4-BE49-F238E27FC236}">
                  <a16:creationId xmlns:a16="http://schemas.microsoft.com/office/drawing/2014/main" id="{E5C30AAE-431F-4732-8D7D-11334BD4E96E}"/>
                </a:ext>
              </a:extLst>
            </p:cNvPr>
            <p:cNvSpPr/>
            <p:nvPr/>
          </p:nvSpPr>
          <p:spPr>
            <a:xfrm>
              <a:off x="5513515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  <p:sp>
          <p:nvSpPr>
            <p:cNvPr id="1157" name="SliModel Group shp637">
              <a:extLst>
                <a:ext uri="{FF2B5EF4-FFF2-40B4-BE49-F238E27FC236}">
                  <a16:creationId xmlns:a16="http://schemas.microsoft.com/office/drawing/2014/main" id="{B5236342-11F3-4D05-9FC7-15983D32A2FF}"/>
                </a:ext>
              </a:extLst>
            </p:cNvPr>
            <p:cNvSpPr txBox="1"/>
            <p:nvPr/>
          </p:nvSpPr>
          <p:spPr>
            <a:xfrm>
              <a:off x="5926791" y="5921235"/>
              <a:ext cx="743985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Informed</a:t>
              </a:r>
            </a:p>
          </p:txBody>
        </p:sp>
      </p:grpSp>
      <p:grpSp>
        <p:nvGrpSpPr>
          <p:cNvPr id="333" name="SlideModel shp638">
            <a:extLst>
              <a:ext uri="{FF2B5EF4-FFF2-40B4-BE49-F238E27FC236}">
                <a16:creationId xmlns:a16="http://schemas.microsoft.com/office/drawing/2014/main" id="{0A29671D-47E5-4A6B-9645-4621C28107BC}"/>
              </a:ext>
            </a:extLst>
          </p:cNvPr>
          <p:cNvGrpSpPr/>
          <p:nvPr/>
        </p:nvGrpSpPr>
        <p:grpSpPr>
          <a:xfrm>
            <a:off x="5226616" y="2651022"/>
            <a:ext cx="1301694" cy="297959"/>
            <a:chOff x="10030631" y="4634718"/>
            <a:chExt cx="1301694" cy="297959"/>
          </a:xfrm>
        </p:grpSpPr>
        <p:sp>
          <p:nvSpPr>
            <p:cNvPr id="364" name="SliModel Group shp639">
              <a:extLst>
                <a:ext uri="{FF2B5EF4-FFF2-40B4-BE49-F238E27FC236}">
                  <a16:creationId xmlns:a16="http://schemas.microsoft.com/office/drawing/2014/main" id="{324A39E9-58B8-46D4-BE39-013A3FBEC689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65" name="SliModel Group shp640">
              <a:extLst>
                <a:ext uri="{FF2B5EF4-FFF2-40B4-BE49-F238E27FC236}">
                  <a16:creationId xmlns:a16="http://schemas.microsoft.com/office/drawing/2014/main" id="{63A58F9F-A130-43E2-98A0-A0FAD7E36A35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366" name="SliModel Group shp641">
              <a:extLst>
                <a:ext uri="{FF2B5EF4-FFF2-40B4-BE49-F238E27FC236}">
                  <a16:creationId xmlns:a16="http://schemas.microsoft.com/office/drawing/2014/main" id="{9FAFF697-9932-49C4-988E-1D18F55E83CD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67" name="SliModel Group shp642">
              <a:extLst>
                <a:ext uri="{FF2B5EF4-FFF2-40B4-BE49-F238E27FC236}">
                  <a16:creationId xmlns:a16="http://schemas.microsoft.com/office/drawing/2014/main" id="{BE232A73-56E7-41B5-AD41-54F61812AC53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4" name="SlideModel shp643">
            <a:extLst>
              <a:ext uri="{FF2B5EF4-FFF2-40B4-BE49-F238E27FC236}">
                <a16:creationId xmlns:a16="http://schemas.microsoft.com/office/drawing/2014/main" id="{01DAD662-798E-4454-9A16-C8EF909A0D51}"/>
              </a:ext>
            </a:extLst>
          </p:cNvPr>
          <p:cNvGrpSpPr/>
          <p:nvPr/>
        </p:nvGrpSpPr>
        <p:grpSpPr>
          <a:xfrm>
            <a:off x="5226616" y="3261301"/>
            <a:ext cx="1301694" cy="297959"/>
            <a:chOff x="2526712" y="3494563"/>
            <a:chExt cx="1301694" cy="297959"/>
          </a:xfrm>
        </p:grpSpPr>
        <p:sp>
          <p:nvSpPr>
            <p:cNvPr id="360" name="SliModel Group shp644">
              <a:extLst>
                <a:ext uri="{FF2B5EF4-FFF2-40B4-BE49-F238E27FC236}">
                  <a16:creationId xmlns:a16="http://schemas.microsoft.com/office/drawing/2014/main" id="{D2DF8B00-AE79-46B1-839C-815ECF0DE5CD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361" name="SliModel Group shp645">
              <a:extLst>
                <a:ext uri="{FF2B5EF4-FFF2-40B4-BE49-F238E27FC236}">
                  <a16:creationId xmlns:a16="http://schemas.microsoft.com/office/drawing/2014/main" id="{3D3A319E-E977-48FE-B365-1434ED13C5C9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362" name="SliModel Group shp646">
              <a:extLst>
                <a:ext uri="{FF2B5EF4-FFF2-40B4-BE49-F238E27FC236}">
                  <a16:creationId xmlns:a16="http://schemas.microsoft.com/office/drawing/2014/main" id="{00BD12A9-2782-41C0-9F86-969CFF2EB30B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63" name="SliModel Group shp647">
              <a:extLst>
                <a:ext uri="{FF2B5EF4-FFF2-40B4-BE49-F238E27FC236}">
                  <a16:creationId xmlns:a16="http://schemas.microsoft.com/office/drawing/2014/main" id="{CD71C2CE-2CB4-4FA3-822D-C46B2AADA599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5" name="SlideModel shp648">
            <a:extLst>
              <a:ext uri="{FF2B5EF4-FFF2-40B4-BE49-F238E27FC236}">
                <a16:creationId xmlns:a16="http://schemas.microsoft.com/office/drawing/2014/main" id="{6BCDEDBD-8639-4203-AEE9-65506AC4287D}"/>
              </a:ext>
            </a:extLst>
          </p:cNvPr>
          <p:cNvGrpSpPr/>
          <p:nvPr/>
        </p:nvGrpSpPr>
        <p:grpSpPr>
          <a:xfrm>
            <a:off x="5226616" y="3871580"/>
            <a:ext cx="1301694" cy="297959"/>
            <a:chOff x="6344009" y="2257279"/>
            <a:chExt cx="1301694" cy="297959"/>
          </a:xfrm>
        </p:grpSpPr>
        <p:sp>
          <p:nvSpPr>
            <p:cNvPr id="356" name="SliModel Group shp649">
              <a:extLst>
                <a:ext uri="{FF2B5EF4-FFF2-40B4-BE49-F238E27FC236}">
                  <a16:creationId xmlns:a16="http://schemas.microsoft.com/office/drawing/2014/main" id="{AAD1D3A0-B5D7-44A5-B0E1-626ECF397547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57" name="SliModel Group shp650">
              <a:extLst>
                <a:ext uri="{FF2B5EF4-FFF2-40B4-BE49-F238E27FC236}">
                  <a16:creationId xmlns:a16="http://schemas.microsoft.com/office/drawing/2014/main" id="{F98D15DC-569A-4211-B315-26DF1B20B4F7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358" name="SliModel Group shp651">
              <a:extLst>
                <a:ext uri="{FF2B5EF4-FFF2-40B4-BE49-F238E27FC236}">
                  <a16:creationId xmlns:a16="http://schemas.microsoft.com/office/drawing/2014/main" id="{DA8717C5-56A2-47C4-AAB0-BCD78A7952C6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59" name="SliModel Group shp652">
              <a:extLst>
                <a:ext uri="{FF2B5EF4-FFF2-40B4-BE49-F238E27FC236}">
                  <a16:creationId xmlns:a16="http://schemas.microsoft.com/office/drawing/2014/main" id="{E0DF2B67-9368-471B-859F-14575D8E6131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6" name="SlideModel shp653">
            <a:extLst>
              <a:ext uri="{FF2B5EF4-FFF2-40B4-BE49-F238E27FC236}">
                <a16:creationId xmlns:a16="http://schemas.microsoft.com/office/drawing/2014/main" id="{A2FCD248-4EE2-46D4-A547-34A4882C4050}"/>
              </a:ext>
            </a:extLst>
          </p:cNvPr>
          <p:cNvGrpSpPr/>
          <p:nvPr/>
        </p:nvGrpSpPr>
        <p:grpSpPr>
          <a:xfrm>
            <a:off x="5226616" y="2040743"/>
            <a:ext cx="1301694" cy="297959"/>
            <a:chOff x="10030631" y="5111512"/>
            <a:chExt cx="1301694" cy="297959"/>
          </a:xfrm>
        </p:grpSpPr>
        <p:sp>
          <p:nvSpPr>
            <p:cNvPr id="352" name="SliModel Group shp654">
              <a:extLst>
                <a:ext uri="{FF2B5EF4-FFF2-40B4-BE49-F238E27FC236}">
                  <a16:creationId xmlns:a16="http://schemas.microsoft.com/office/drawing/2014/main" id="{416D9166-6CB5-4460-BC10-BB1437CF8181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53" name="SliModel Group shp655">
              <a:extLst>
                <a:ext uri="{FF2B5EF4-FFF2-40B4-BE49-F238E27FC236}">
                  <a16:creationId xmlns:a16="http://schemas.microsoft.com/office/drawing/2014/main" id="{EB9616E3-1EEE-41E0-8601-6C31B7B26A6F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54" name="SliModel Group shp656">
              <a:extLst>
                <a:ext uri="{FF2B5EF4-FFF2-40B4-BE49-F238E27FC236}">
                  <a16:creationId xmlns:a16="http://schemas.microsoft.com/office/drawing/2014/main" id="{3E85AE1E-19B2-4958-A3DD-8863F37A9E7A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55" name="SliModel Group shp657">
              <a:extLst>
                <a:ext uri="{FF2B5EF4-FFF2-40B4-BE49-F238E27FC236}">
                  <a16:creationId xmlns:a16="http://schemas.microsoft.com/office/drawing/2014/main" id="{98EF2911-1727-4D5A-9CCB-A9995207714A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7" name="SlideModel shp658">
            <a:extLst>
              <a:ext uri="{FF2B5EF4-FFF2-40B4-BE49-F238E27FC236}">
                <a16:creationId xmlns:a16="http://schemas.microsoft.com/office/drawing/2014/main" id="{C505BFE2-0C30-4966-AE9C-602715C5CAEE}"/>
              </a:ext>
            </a:extLst>
          </p:cNvPr>
          <p:cNvGrpSpPr/>
          <p:nvPr/>
        </p:nvGrpSpPr>
        <p:grpSpPr>
          <a:xfrm>
            <a:off x="5226616" y="4481859"/>
            <a:ext cx="1301694" cy="297959"/>
            <a:chOff x="10030631" y="5111512"/>
            <a:chExt cx="1301694" cy="297959"/>
          </a:xfrm>
        </p:grpSpPr>
        <p:sp>
          <p:nvSpPr>
            <p:cNvPr id="348" name="SliModel Group shp659">
              <a:extLst>
                <a:ext uri="{FF2B5EF4-FFF2-40B4-BE49-F238E27FC236}">
                  <a16:creationId xmlns:a16="http://schemas.microsoft.com/office/drawing/2014/main" id="{5BF376A6-7F8A-4562-BB9D-CDDE4622BAA2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49" name="SliModel Group shp660">
              <a:extLst>
                <a:ext uri="{FF2B5EF4-FFF2-40B4-BE49-F238E27FC236}">
                  <a16:creationId xmlns:a16="http://schemas.microsoft.com/office/drawing/2014/main" id="{EB6B4509-975B-4B83-B7BE-EDAFA181F563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50" name="SliModel Group shp661">
              <a:extLst>
                <a:ext uri="{FF2B5EF4-FFF2-40B4-BE49-F238E27FC236}">
                  <a16:creationId xmlns:a16="http://schemas.microsoft.com/office/drawing/2014/main" id="{F9DB99D6-5A86-4399-8F91-1B20F25EA7B7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51" name="SliModel Group shp662">
              <a:extLst>
                <a:ext uri="{FF2B5EF4-FFF2-40B4-BE49-F238E27FC236}">
                  <a16:creationId xmlns:a16="http://schemas.microsoft.com/office/drawing/2014/main" id="{BEF70DCC-C4CB-46FD-AA2E-46AFCB563175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8" name="SlideModel shp663">
            <a:extLst>
              <a:ext uri="{FF2B5EF4-FFF2-40B4-BE49-F238E27FC236}">
                <a16:creationId xmlns:a16="http://schemas.microsoft.com/office/drawing/2014/main" id="{286A5B95-71EF-4321-8ECA-68BDD1690CE8}"/>
              </a:ext>
            </a:extLst>
          </p:cNvPr>
          <p:cNvGrpSpPr/>
          <p:nvPr/>
        </p:nvGrpSpPr>
        <p:grpSpPr>
          <a:xfrm>
            <a:off x="5226616" y="5092138"/>
            <a:ext cx="1301694" cy="297959"/>
            <a:chOff x="10030631" y="5111512"/>
            <a:chExt cx="1301694" cy="297959"/>
          </a:xfrm>
        </p:grpSpPr>
        <p:sp>
          <p:nvSpPr>
            <p:cNvPr id="344" name="SliModel Group shp664">
              <a:extLst>
                <a:ext uri="{FF2B5EF4-FFF2-40B4-BE49-F238E27FC236}">
                  <a16:creationId xmlns:a16="http://schemas.microsoft.com/office/drawing/2014/main" id="{99D66A78-0DFE-4A26-AF84-F96B49624B75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345" name="SliModel Group shp665">
              <a:extLst>
                <a:ext uri="{FF2B5EF4-FFF2-40B4-BE49-F238E27FC236}">
                  <a16:creationId xmlns:a16="http://schemas.microsoft.com/office/drawing/2014/main" id="{5077944D-E1AA-4A18-B908-8FF13DC0DDC8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46" name="SliModel Group shp666">
              <a:extLst>
                <a:ext uri="{FF2B5EF4-FFF2-40B4-BE49-F238E27FC236}">
                  <a16:creationId xmlns:a16="http://schemas.microsoft.com/office/drawing/2014/main" id="{C5AD194F-A72C-4A5E-825D-A150B6E6EEC7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47" name="SliModel Group shp667">
              <a:extLst>
                <a:ext uri="{FF2B5EF4-FFF2-40B4-BE49-F238E27FC236}">
                  <a16:creationId xmlns:a16="http://schemas.microsoft.com/office/drawing/2014/main" id="{BD042345-A0FE-4177-B46B-5A00135A41C9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9" name="SlideModel shp668">
            <a:extLst>
              <a:ext uri="{FF2B5EF4-FFF2-40B4-BE49-F238E27FC236}">
                <a16:creationId xmlns:a16="http://schemas.microsoft.com/office/drawing/2014/main" id="{9F275959-A4B2-41CE-BCAB-16C51CA90991}"/>
              </a:ext>
            </a:extLst>
          </p:cNvPr>
          <p:cNvGrpSpPr/>
          <p:nvPr/>
        </p:nvGrpSpPr>
        <p:grpSpPr>
          <a:xfrm>
            <a:off x="5226616" y="5702416"/>
            <a:ext cx="1301694" cy="297959"/>
            <a:chOff x="10030631" y="4634718"/>
            <a:chExt cx="1301694" cy="297959"/>
          </a:xfrm>
        </p:grpSpPr>
        <p:sp>
          <p:nvSpPr>
            <p:cNvPr id="340" name="SliModel Group shp669">
              <a:extLst>
                <a:ext uri="{FF2B5EF4-FFF2-40B4-BE49-F238E27FC236}">
                  <a16:creationId xmlns:a16="http://schemas.microsoft.com/office/drawing/2014/main" id="{9A27EE10-0200-4DAC-8161-1ADDAA5A5B19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41" name="SliModel Group shp670">
              <a:extLst>
                <a:ext uri="{FF2B5EF4-FFF2-40B4-BE49-F238E27FC236}">
                  <a16:creationId xmlns:a16="http://schemas.microsoft.com/office/drawing/2014/main" id="{8DD8B928-8BA1-42EF-BD1B-9DF4D7F871C6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42" name="SliModel Group shp671">
              <a:extLst>
                <a:ext uri="{FF2B5EF4-FFF2-40B4-BE49-F238E27FC236}">
                  <a16:creationId xmlns:a16="http://schemas.microsoft.com/office/drawing/2014/main" id="{22D8D297-7A68-4075-B272-AB65A6D26A29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43" name="SliModel Group shp672">
              <a:extLst>
                <a:ext uri="{FF2B5EF4-FFF2-40B4-BE49-F238E27FC236}">
                  <a16:creationId xmlns:a16="http://schemas.microsoft.com/office/drawing/2014/main" id="{BDC0AE03-7A7D-4725-8F58-2FA9B7435477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69" name="SlideModel shp673">
            <a:extLst>
              <a:ext uri="{FF2B5EF4-FFF2-40B4-BE49-F238E27FC236}">
                <a16:creationId xmlns:a16="http://schemas.microsoft.com/office/drawing/2014/main" id="{BA97B05B-5460-4FF2-83D8-7E6532EB79D4}"/>
              </a:ext>
            </a:extLst>
          </p:cNvPr>
          <p:cNvGrpSpPr/>
          <p:nvPr/>
        </p:nvGrpSpPr>
        <p:grpSpPr>
          <a:xfrm>
            <a:off x="7532722" y="2651022"/>
            <a:ext cx="1301694" cy="297959"/>
            <a:chOff x="10030631" y="4634718"/>
            <a:chExt cx="1301694" cy="297959"/>
          </a:xfrm>
        </p:grpSpPr>
        <p:sp>
          <p:nvSpPr>
            <p:cNvPr id="400" name="SliModel Group shp674">
              <a:extLst>
                <a:ext uri="{FF2B5EF4-FFF2-40B4-BE49-F238E27FC236}">
                  <a16:creationId xmlns:a16="http://schemas.microsoft.com/office/drawing/2014/main" id="{02595F82-116E-412D-9CA3-9C1F4B72F180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01" name="SliModel Group shp675">
              <a:extLst>
                <a:ext uri="{FF2B5EF4-FFF2-40B4-BE49-F238E27FC236}">
                  <a16:creationId xmlns:a16="http://schemas.microsoft.com/office/drawing/2014/main" id="{6C8B1397-F5C7-4856-8F6A-8DFFD5F25287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02" name="SliModel Group shp676">
              <a:extLst>
                <a:ext uri="{FF2B5EF4-FFF2-40B4-BE49-F238E27FC236}">
                  <a16:creationId xmlns:a16="http://schemas.microsoft.com/office/drawing/2014/main" id="{F9216597-222B-4F87-88CB-FBEECC713A63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03" name="SliModel Group shp677">
              <a:extLst>
                <a:ext uri="{FF2B5EF4-FFF2-40B4-BE49-F238E27FC236}">
                  <a16:creationId xmlns:a16="http://schemas.microsoft.com/office/drawing/2014/main" id="{32CA8D24-AD8E-46C2-B5EB-1E9596C10ECC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0" name="SlideModel shp678">
            <a:extLst>
              <a:ext uri="{FF2B5EF4-FFF2-40B4-BE49-F238E27FC236}">
                <a16:creationId xmlns:a16="http://schemas.microsoft.com/office/drawing/2014/main" id="{B09A45DD-1825-42A6-852D-8EDD02530A7D}"/>
              </a:ext>
            </a:extLst>
          </p:cNvPr>
          <p:cNvGrpSpPr/>
          <p:nvPr/>
        </p:nvGrpSpPr>
        <p:grpSpPr>
          <a:xfrm>
            <a:off x="7532722" y="3261301"/>
            <a:ext cx="1301694" cy="297959"/>
            <a:chOff x="2526712" y="3494563"/>
            <a:chExt cx="1301694" cy="297959"/>
          </a:xfrm>
        </p:grpSpPr>
        <p:sp>
          <p:nvSpPr>
            <p:cNvPr id="396" name="SliModel Group shp679">
              <a:extLst>
                <a:ext uri="{FF2B5EF4-FFF2-40B4-BE49-F238E27FC236}">
                  <a16:creationId xmlns:a16="http://schemas.microsoft.com/office/drawing/2014/main" id="{C8B14AA6-A0F5-4CB6-A448-5512E97A7A38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397" name="SliModel Group shp680">
              <a:extLst>
                <a:ext uri="{FF2B5EF4-FFF2-40B4-BE49-F238E27FC236}">
                  <a16:creationId xmlns:a16="http://schemas.microsoft.com/office/drawing/2014/main" id="{4081512B-2BE9-47A7-9B9D-173B5EED4506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398" name="SliModel Group shp681">
              <a:extLst>
                <a:ext uri="{FF2B5EF4-FFF2-40B4-BE49-F238E27FC236}">
                  <a16:creationId xmlns:a16="http://schemas.microsoft.com/office/drawing/2014/main" id="{A086A1E5-E5A3-4C27-BD57-FEE562575A75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99" name="SliModel Group shp682">
              <a:extLst>
                <a:ext uri="{FF2B5EF4-FFF2-40B4-BE49-F238E27FC236}">
                  <a16:creationId xmlns:a16="http://schemas.microsoft.com/office/drawing/2014/main" id="{70F3F174-422A-46DA-986E-282B22E752C0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1" name="SlideModel shp683">
            <a:extLst>
              <a:ext uri="{FF2B5EF4-FFF2-40B4-BE49-F238E27FC236}">
                <a16:creationId xmlns:a16="http://schemas.microsoft.com/office/drawing/2014/main" id="{7BE95EC5-418C-4D34-9B4D-3626E094CCC8}"/>
              </a:ext>
            </a:extLst>
          </p:cNvPr>
          <p:cNvGrpSpPr/>
          <p:nvPr/>
        </p:nvGrpSpPr>
        <p:grpSpPr>
          <a:xfrm>
            <a:off x="7532722" y="3871580"/>
            <a:ext cx="1301694" cy="297959"/>
            <a:chOff x="6344009" y="2257279"/>
            <a:chExt cx="1301694" cy="297959"/>
          </a:xfrm>
        </p:grpSpPr>
        <p:sp>
          <p:nvSpPr>
            <p:cNvPr id="392" name="SliModel Group shp684">
              <a:extLst>
                <a:ext uri="{FF2B5EF4-FFF2-40B4-BE49-F238E27FC236}">
                  <a16:creationId xmlns:a16="http://schemas.microsoft.com/office/drawing/2014/main" id="{281AFCF5-1154-4E95-AD6F-9AB7009D7374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93" name="SliModel Group shp685">
              <a:extLst>
                <a:ext uri="{FF2B5EF4-FFF2-40B4-BE49-F238E27FC236}">
                  <a16:creationId xmlns:a16="http://schemas.microsoft.com/office/drawing/2014/main" id="{1A8B60F0-68A4-4F74-86B9-371F8063CF98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394" name="SliModel Group shp686">
              <a:extLst>
                <a:ext uri="{FF2B5EF4-FFF2-40B4-BE49-F238E27FC236}">
                  <a16:creationId xmlns:a16="http://schemas.microsoft.com/office/drawing/2014/main" id="{3D5AC842-44CA-4724-8D91-7F9E863409FC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95" name="SliModel Group shp687">
              <a:extLst>
                <a:ext uri="{FF2B5EF4-FFF2-40B4-BE49-F238E27FC236}">
                  <a16:creationId xmlns:a16="http://schemas.microsoft.com/office/drawing/2014/main" id="{F738FC3A-153F-421A-BAF6-70CA99AED42F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2" name="SlideModel shp688">
            <a:extLst>
              <a:ext uri="{FF2B5EF4-FFF2-40B4-BE49-F238E27FC236}">
                <a16:creationId xmlns:a16="http://schemas.microsoft.com/office/drawing/2014/main" id="{C06C92AD-A440-4052-AE3F-0340809DB8A7}"/>
              </a:ext>
            </a:extLst>
          </p:cNvPr>
          <p:cNvGrpSpPr/>
          <p:nvPr/>
        </p:nvGrpSpPr>
        <p:grpSpPr>
          <a:xfrm>
            <a:off x="7532722" y="2040743"/>
            <a:ext cx="1301694" cy="297959"/>
            <a:chOff x="10030631" y="5111512"/>
            <a:chExt cx="1301694" cy="297959"/>
          </a:xfrm>
        </p:grpSpPr>
        <p:sp>
          <p:nvSpPr>
            <p:cNvPr id="388" name="SliModel Group shp689">
              <a:extLst>
                <a:ext uri="{FF2B5EF4-FFF2-40B4-BE49-F238E27FC236}">
                  <a16:creationId xmlns:a16="http://schemas.microsoft.com/office/drawing/2014/main" id="{B8052203-0101-4EF1-9BE3-A8452E517D97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89" name="SliModel Group shp690">
              <a:extLst>
                <a:ext uri="{FF2B5EF4-FFF2-40B4-BE49-F238E27FC236}">
                  <a16:creationId xmlns:a16="http://schemas.microsoft.com/office/drawing/2014/main" id="{55B72DA2-EEA0-48F0-8578-69984B8A777B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90" name="SliModel Group shp691">
              <a:extLst>
                <a:ext uri="{FF2B5EF4-FFF2-40B4-BE49-F238E27FC236}">
                  <a16:creationId xmlns:a16="http://schemas.microsoft.com/office/drawing/2014/main" id="{A51AF15D-C3F4-4F88-8712-F9FCE1241B6B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91" name="SliModel Group shp692">
              <a:extLst>
                <a:ext uri="{FF2B5EF4-FFF2-40B4-BE49-F238E27FC236}">
                  <a16:creationId xmlns:a16="http://schemas.microsoft.com/office/drawing/2014/main" id="{37B882AF-16D1-4D02-93C9-79A8A916F8BC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3" name="SlideModel shp693">
            <a:extLst>
              <a:ext uri="{FF2B5EF4-FFF2-40B4-BE49-F238E27FC236}">
                <a16:creationId xmlns:a16="http://schemas.microsoft.com/office/drawing/2014/main" id="{B2202EF3-F9DC-4533-ADBB-FBECE6B25B5F}"/>
              </a:ext>
            </a:extLst>
          </p:cNvPr>
          <p:cNvGrpSpPr/>
          <p:nvPr/>
        </p:nvGrpSpPr>
        <p:grpSpPr>
          <a:xfrm>
            <a:off x="7532722" y="4481859"/>
            <a:ext cx="1301694" cy="297959"/>
            <a:chOff x="10030631" y="5111512"/>
            <a:chExt cx="1301694" cy="297959"/>
          </a:xfrm>
        </p:grpSpPr>
        <p:sp>
          <p:nvSpPr>
            <p:cNvPr id="384" name="SliModel Group shp694">
              <a:extLst>
                <a:ext uri="{FF2B5EF4-FFF2-40B4-BE49-F238E27FC236}">
                  <a16:creationId xmlns:a16="http://schemas.microsoft.com/office/drawing/2014/main" id="{46EA1CAD-E819-4B5F-B0EC-43363A13D034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85" name="SliModel Group shp695">
              <a:extLst>
                <a:ext uri="{FF2B5EF4-FFF2-40B4-BE49-F238E27FC236}">
                  <a16:creationId xmlns:a16="http://schemas.microsoft.com/office/drawing/2014/main" id="{28BB668F-5B2A-4237-95F3-17A87CA875BD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86" name="SliModel Group shp696">
              <a:extLst>
                <a:ext uri="{FF2B5EF4-FFF2-40B4-BE49-F238E27FC236}">
                  <a16:creationId xmlns:a16="http://schemas.microsoft.com/office/drawing/2014/main" id="{4F36DEB4-E415-4CC4-9229-1C2203362F09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87" name="SliModel Group shp697">
              <a:extLst>
                <a:ext uri="{FF2B5EF4-FFF2-40B4-BE49-F238E27FC236}">
                  <a16:creationId xmlns:a16="http://schemas.microsoft.com/office/drawing/2014/main" id="{35BD5837-FDF7-4E1C-8E3E-56803575B77C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4" name="SlideModel shp698">
            <a:extLst>
              <a:ext uri="{FF2B5EF4-FFF2-40B4-BE49-F238E27FC236}">
                <a16:creationId xmlns:a16="http://schemas.microsoft.com/office/drawing/2014/main" id="{E2C13D05-1037-48D2-9B48-A57DFFC7DA48}"/>
              </a:ext>
            </a:extLst>
          </p:cNvPr>
          <p:cNvGrpSpPr/>
          <p:nvPr/>
        </p:nvGrpSpPr>
        <p:grpSpPr>
          <a:xfrm>
            <a:off x="7532722" y="5092138"/>
            <a:ext cx="1301694" cy="297959"/>
            <a:chOff x="10030631" y="5111512"/>
            <a:chExt cx="1301694" cy="297959"/>
          </a:xfrm>
        </p:grpSpPr>
        <p:sp>
          <p:nvSpPr>
            <p:cNvPr id="380" name="SliModel Group shp699">
              <a:extLst>
                <a:ext uri="{FF2B5EF4-FFF2-40B4-BE49-F238E27FC236}">
                  <a16:creationId xmlns:a16="http://schemas.microsoft.com/office/drawing/2014/main" id="{B9504E2A-4BF5-4BE0-BB7F-D5675671A92A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381" name="SliModel Group shp700">
              <a:extLst>
                <a:ext uri="{FF2B5EF4-FFF2-40B4-BE49-F238E27FC236}">
                  <a16:creationId xmlns:a16="http://schemas.microsoft.com/office/drawing/2014/main" id="{E01FB8AF-4571-4AD8-9CD6-FDE751964AC2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82" name="SliModel Group shp701">
              <a:extLst>
                <a:ext uri="{FF2B5EF4-FFF2-40B4-BE49-F238E27FC236}">
                  <a16:creationId xmlns:a16="http://schemas.microsoft.com/office/drawing/2014/main" id="{402F470C-F5DC-4959-B492-2AAD2DF3D171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83" name="SliModel Group shp702">
              <a:extLst>
                <a:ext uri="{FF2B5EF4-FFF2-40B4-BE49-F238E27FC236}">
                  <a16:creationId xmlns:a16="http://schemas.microsoft.com/office/drawing/2014/main" id="{54F37907-6E50-4ADF-9498-360650C93703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5" name="SlideModel shp703">
            <a:extLst>
              <a:ext uri="{FF2B5EF4-FFF2-40B4-BE49-F238E27FC236}">
                <a16:creationId xmlns:a16="http://schemas.microsoft.com/office/drawing/2014/main" id="{B55059DA-893A-4042-907D-4ACA2C1781A6}"/>
              </a:ext>
            </a:extLst>
          </p:cNvPr>
          <p:cNvGrpSpPr/>
          <p:nvPr/>
        </p:nvGrpSpPr>
        <p:grpSpPr>
          <a:xfrm>
            <a:off x="7532722" y="5702416"/>
            <a:ext cx="1301694" cy="297959"/>
            <a:chOff x="10030631" y="4634718"/>
            <a:chExt cx="1301694" cy="297959"/>
          </a:xfrm>
        </p:grpSpPr>
        <p:sp>
          <p:nvSpPr>
            <p:cNvPr id="376" name="SliModel Group shp704">
              <a:extLst>
                <a:ext uri="{FF2B5EF4-FFF2-40B4-BE49-F238E27FC236}">
                  <a16:creationId xmlns:a16="http://schemas.microsoft.com/office/drawing/2014/main" id="{F72EC64B-27CE-4992-A59D-F8A11E513E8D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77" name="SliModel Group shp705">
              <a:extLst>
                <a:ext uri="{FF2B5EF4-FFF2-40B4-BE49-F238E27FC236}">
                  <a16:creationId xmlns:a16="http://schemas.microsoft.com/office/drawing/2014/main" id="{5C18AD90-7282-409F-A957-28ADD1DF832B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78" name="SliModel Group shp706">
              <a:extLst>
                <a:ext uri="{FF2B5EF4-FFF2-40B4-BE49-F238E27FC236}">
                  <a16:creationId xmlns:a16="http://schemas.microsoft.com/office/drawing/2014/main" id="{CAD5B375-3174-493E-A692-7F116AD30D85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79" name="SliModel Group shp707">
              <a:extLst>
                <a:ext uri="{FF2B5EF4-FFF2-40B4-BE49-F238E27FC236}">
                  <a16:creationId xmlns:a16="http://schemas.microsoft.com/office/drawing/2014/main" id="{89EBCB2E-0A5F-4D35-A70C-6ADEC15BB2AA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05" name="SlideModel shp708">
            <a:extLst>
              <a:ext uri="{FF2B5EF4-FFF2-40B4-BE49-F238E27FC236}">
                <a16:creationId xmlns:a16="http://schemas.microsoft.com/office/drawing/2014/main" id="{0572422F-63F5-4CB7-9C63-DEBF5A7D25BA}"/>
              </a:ext>
            </a:extLst>
          </p:cNvPr>
          <p:cNvGrpSpPr/>
          <p:nvPr/>
        </p:nvGrpSpPr>
        <p:grpSpPr>
          <a:xfrm>
            <a:off x="9838828" y="2651022"/>
            <a:ext cx="1301694" cy="297959"/>
            <a:chOff x="10030631" y="4634718"/>
            <a:chExt cx="1301694" cy="297959"/>
          </a:xfrm>
        </p:grpSpPr>
        <p:sp>
          <p:nvSpPr>
            <p:cNvPr id="436" name="SliModel Group shp709">
              <a:extLst>
                <a:ext uri="{FF2B5EF4-FFF2-40B4-BE49-F238E27FC236}">
                  <a16:creationId xmlns:a16="http://schemas.microsoft.com/office/drawing/2014/main" id="{1A9E286B-B309-4C7F-A187-F89BC030A6A6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37" name="SliModel Group shp710">
              <a:extLst>
                <a:ext uri="{FF2B5EF4-FFF2-40B4-BE49-F238E27FC236}">
                  <a16:creationId xmlns:a16="http://schemas.microsoft.com/office/drawing/2014/main" id="{49659C41-B447-4930-8B85-2175345791FA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38" name="SliModel Group shp711">
              <a:extLst>
                <a:ext uri="{FF2B5EF4-FFF2-40B4-BE49-F238E27FC236}">
                  <a16:creationId xmlns:a16="http://schemas.microsoft.com/office/drawing/2014/main" id="{B1E88842-E66A-4F8C-A6EF-6C0934098A69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39" name="SliModel Group shp712">
              <a:extLst>
                <a:ext uri="{FF2B5EF4-FFF2-40B4-BE49-F238E27FC236}">
                  <a16:creationId xmlns:a16="http://schemas.microsoft.com/office/drawing/2014/main" id="{E77CEAC3-6075-4627-917E-EBDB8C4A1852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06" name="SlideModel shp713">
            <a:extLst>
              <a:ext uri="{FF2B5EF4-FFF2-40B4-BE49-F238E27FC236}">
                <a16:creationId xmlns:a16="http://schemas.microsoft.com/office/drawing/2014/main" id="{F96E3693-CC0D-4BB3-96D5-BC87F22584E8}"/>
              </a:ext>
            </a:extLst>
          </p:cNvPr>
          <p:cNvGrpSpPr/>
          <p:nvPr/>
        </p:nvGrpSpPr>
        <p:grpSpPr>
          <a:xfrm>
            <a:off x="9838828" y="3261301"/>
            <a:ext cx="1301694" cy="297959"/>
            <a:chOff x="2526712" y="3494563"/>
            <a:chExt cx="1301694" cy="297959"/>
          </a:xfrm>
        </p:grpSpPr>
        <p:sp>
          <p:nvSpPr>
            <p:cNvPr id="432" name="SliModel Group shp714">
              <a:extLst>
                <a:ext uri="{FF2B5EF4-FFF2-40B4-BE49-F238E27FC236}">
                  <a16:creationId xmlns:a16="http://schemas.microsoft.com/office/drawing/2014/main" id="{65BE3041-BE1D-40F8-AFCA-08500CD48727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433" name="SliModel Group shp715">
              <a:extLst>
                <a:ext uri="{FF2B5EF4-FFF2-40B4-BE49-F238E27FC236}">
                  <a16:creationId xmlns:a16="http://schemas.microsoft.com/office/drawing/2014/main" id="{7F0D3458-C7FE-4D3A-AC4A-B702CE67BD2E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34" name="SliModel Group shp716">
              <a:extLst>
                <a:ext uri="{FF2B5EF4-FFF2-40B4-BE49-F238E27FC236}">
                  <a16:creationId xmlns:a16="http://schemas.microsoft.com/office/drawing/2014/main" id="{5870FA97-EF23-41F5-88E7-71BE797EFA45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35" name="SliModel Group shp717">
              <a:extLst>
                <a:ext uri="{FF2B5EF4-FFF2-40B4-BE49-F238E27FC236}">
                  <a16:creationId xmlns:a16="http://schemas.microsoft.com/office/drawing/2014/main" id="{EDD2D696-4BD7-42FF-8D5E-A6A3879B3286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07" name="SlideModel shp718">
            <a:extLst>
              <a:ext uri="{FF2B5EF4-FFF2-40B4-BE49-F238E27FC236}">
                <a16:creationId xmlns:a16="http://schemas.microsoft.com/office/drawing/2014/main" id="{31A51839-464C-4997-8BAC-C02A2E8D2C89}"/>
              </a:ext>
            </a:extLst>
          </p:cNvPr>
          <p:cNvGrpSpPr/>
          <p:nvPr/>
        </p:nvGrpSpPr>
        <p:grpSpPr>
          <a:xfrm>
            <a:off x="9838828" y="3871580"/>
            <a:ext cx="1301694" cy="297959"/>
            <a:chOff x="6344009" y="2257279"/>
            <a:chExt cx="1301694" cy="297959"/>
          </a:xfrm>
        </p:grpSpPr>
        <p:sp>
          <p:nvSpPr>
            <p:cNvPr id="428" name="SliModel Group shp719">
              <a:extLst>
                <a:ext uri="{FF2B5EF4-FFF2-40B4-BE49-F238E27FC236}">
                  <a16:creationId xmlns:a16="http://schemas.microsoft.com/office/drawing/2014/main" id="{8CE3E36D-76F8-45B8-A1BE-29840B0EF899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29" name="SliModel Group shp720">
              <a:extLst>
                <a:ext uri="{FF2B5EF4-FFF2-40B4-BE49-F238E27FC236}">
                  <a16:creationId xmlns:a16="http://schemas.microsoft.com/office/drawing/2014/main" id="{B18A2698-B6FD-4EA8-9513-CCFC94CA87AC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30" name="SliModel Group shp721">
              <a:extLst>
                <a:ext uri="{FF2B5EF4-FFF2-40B4-BE49-F238E27FC236}">
                  <a16:creationId xmlns:a16="http://schemas.microsoft.com/office/drawing/2014/main" id="{48C66C19-67A3-4682-9F51-DDB76D11CA60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31" name="SliModel Group shp722">
              <a:extLst>
                <a:ext uri="{FF2B5EF4-FFF2-40B4-BE49-F238E27FC236}">
                  <a16:creationId xmlns:a16="http://schemas.microsoft.com/office/drawing/2014/main" id="{5C37CC10-1940-46F5-BB3C-1A61770A9048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08" name="SlideModel shp723">
            <a:extLst>
              <a:ext uri="{FF2B5EF4-FFF2-40B4-BE49-F238E27FC236}">
                <a16:creationId xmlns:a16="http://schemas.microsoft.com/office/drawing/2014/main" id="{09AB34BE-E2FE-4583-A9D0-7D8A26B558C8}"/>
              </a:ext>
            </a:extLst>
          </p:cNvPr>
          <p:cNvGrpSpPr/>
          <p:nvPr/>
        </p:nvGrpSpPr>
        <p:grpSpPr>
          <a:xfrm>
            <a:off x="9838828" y="2040743"/>
            <a:ext cx="1301694" cy="297959"/>
            <a:chOff x="10030631" y="5111512"/>
            <a:chExt cx="1301694" cy="297959"/>
          </a:xfrm>
        </p:grpSpPr>
        <p:sp>
          <p:nvSpPr>
            <p:cNvPr id="424" name="SliModel Group shp724">
              <a:extLst>
                <a:ext uri="{FF2B5EF4-FFF2-40B4-BE49-F238E27FC236}">
                  <a16:creationId xmlns:a16="http://schemas.microsoft.com/office/drawing/2014/main" id="{E8C5D85A-CDEC-4C0E-8B8E-A59151F6E1D5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25" name="SliModel Group shp725">
              <a:extLst>
                <a:ext uri="{FF2B5EF4-FFF2-40B4-BE49-F238E27FC236}">
                  <a16:creationId xmlns:a16="http://schemas.microsoft.com/office/drawing/2014/main" id="{D5C8940C-C21E-4F09-9840-DC7198B9BF5E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26" name="SliModel Group shp726">
              <a:extLst>
                <a:ext uri="{FF2B5EF4-FFF2-40B4-BE49-F238E27FC236}">
                  <a16:creationId xmlns:a16="http://schemas.microsoft.com/office/drawing/2014/main" id="{5BC6B915-14AC-41B9-9E6F-F66E05028226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427" name="SliModel Group shp727">
              <a:extLst>
                <a:ext uri="{FF2B5EF4-FFF2-40B4-BE49-F238E27FC236}">
                  <a16:creationId xmlns:a16="http://schemas.microsoft.com/office/drawing/2014/main" id="{EA4C4DDE-47CA-4F6B-A8EE-D5E11F5BA63A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09" name="SlideModel shp728">
            <a:extLst>
              <a:ext uri="{FF2B5EF4-FFF2-40B4-BE49-F238E27FC236}">
                <a16:creationId xmlns:a16="http://schemas.microsoft.com/office/drawing/2014/main" id="{957A21AE-B478-4DC2-892D-094C725D5BC8}"/>
              </a:ext>
            </a:extLst>
          </p:cNvPr>
          <p:cNvGrpSpPr/>
          <p:nvPr/>
        </p:nvGrpSpPr>
        <p:grpSpPr>
          <a:xfrm>
            <a:off x="9838828" y="4481859"/>
            <a:ext cx="1301694" cy="297959"/>
            <a:chOff x="10030631" y="5111512"/>
            <a:chExt cx="1301694" cy="297959"/>
          </a:xfrm>
        </p:grpSpPr>
        <p:sp>
          <p:nvSpPr>
            <p:cNvPr id="420" name="SliModel Group shp729">
              <a:extLst>
                <a:ext uri="{FF2B5EF4-FFF2-40B4-BE49-F238E27FC236}">
                  <a16:creationId xmlns:a16="http://schemas.microsoft.com/office/drawing/2014/main" id="{27F7068F-D23B-48D4-A634-70E3656F49A8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21" name="SliModel Group shp730">
              <a:extLst>
                <a:ext uri="{FF2B5EF4-FFF2-40B4-BE49-F238E27FC236}">
                  <a16:creationId xmlns:a16="http://schemas.microsoft.com/office/drawing/2014/main" id="{ABD5B4BE-E8E1-4910-BC2D-4043D7315359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22" name="SliModel Group shp731">
              <a:extLst>
                <a:ext uri="{FF2B5EF4-FFF2-40B4-BE49-F238E27FC236}">
                  <a16:creationId xmlns:a16="http://schemas.microsoft.com/office/drawing/2014/main" id="{0B31A7F2-6BD2-4B4B-A31B-61C14E072721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423" name="SliModel Group shp732">
              <a:extLst>
                <a:ext uri="{FF2B5EF4-FFF2-40B4-BE49-F238E27FC236}">
                  <a16:creationId xmlns:a16="http://schemas.microsoft.com/office/drawing/2014/main" id="{09371A33-6E5C-447B-9B78-EE419B4E65DA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10" name="SlideModel shp733">
            <a:extLst>
              <a:ext uri="{FF2B5EF4-FFF2-40B4-BE49-F238E27FC236}">
                <a16:creationId xmlns:a16="http://schemas.microsoft.com/office/drawing/2014/main" id="{DDB65381-C94C-4EFA-A65C-93F736657A6C}"/>
              </a:ext>
            </a:extLst>
          </p:cNvPr>
          <p:cNvGrpSpPr/>
          <p:nvPr/>
        </p:nvGrpSpPr>
        <p:grpSpPr>
          <a:xfrm>
            <a:off x="9838828" y="5092138"/>
            <a:ext cx="1301694" cy="297959"/>
            <a:chOff x="10030631" y="5111512"/>
            <a:chExt cx="1301694" cy="297959"/>
          </a:xfrm>
        </p:grpSpPr>
        <p:sp>
          <p:nvSpPr>
            <p:cNvPr id="416" name="SliModel Group shp734">
              <a:extLst>
                <a:ext uri="{FF2B5EF4-FFF2-40B4-BE49-F238E27FC236}">
                  <a16:creationId xmlns:a16="http://schemas.microsoft.com/office/drawing/2014/main" id="{54B658E3-8D36-40DC-B84A-8ECEFF8AC25F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417" name="SliModel Group shp735">
              <a:extLst>
                <a:ext uri="{FF2B5EF4-FFF2-40B4-BE49-F238E27FC236}">
                  <a16:creationId xmlns:a16="http://schemas.microsoft.com/office/drawing/2014/main" id="{1CEBCE25-D941-4CC1-A05F-4C671823B494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18" name="SliModel Group shp736">
              <a:extLst>
                <a:ext uri="{FF2B5EF4-FFF2-40B4-BE49-F238E27FC236}">
                  <a16:creationId xmlns:a16="http://schemas.microsoft.com/office/drawing/2014/main" id="{FD763184-C048-4049-82B9-2017795A6ADF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419" name="SliModel Group shp737">
              <a:extLst>
                <a:ext uri="{FF2B5EF4-FFF2-40B4-BE49-F238E27FC236}">
                  <a16:creationId xmlns:a16="http://schemas.microsoft.com/office/drawing/2014/main" id="{92DFA431-411C-4FE1-96EB-530F6A5231C9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11" name="SlideModel shp738">
            <a:extLst>
              <a:ext uri="{FF2B5EF4-FFF2-40B4-BE49-F238E27FC236}">
                <a16:creationId xmlns:a16="http://schemas.microsoft.com/office/drawing/2014/main" id="{AD4B8B28-0442-4653-98E2-D3546E08D4D3}"/>
              </a:ext>
            </a:extLst>
          </p:cNvPr>
          <p:cNvGrpSpPr/>
          <p:nvPr/>
        </p:nvGrpSpPr>
        <p:grpSpPr>
          <a:xfrm>
            <a:off x="9838828" y="5702416"/>
            <a:ext cx="1301694" cy="297959"/>
            <a:chOff x="10030631" y="4634718"/>
            <a:chExt cx="1301694" cy="297959"/>
          </a:xfrm>
        </p:grpSpPr>
        <p:sp>
          <p:nvSpPr>
            <p:cNvPr id="412" name="SliModel Group shp739">
              <a:extLst>
                <a:ext uri="{FF2B5EF4-FFF2-40B4-BE49-F238E27FC236}">
                  <a16:creationId xmlns:a16="http://schemas.microsoft.com/office/drawing/2014/main" id="{DE1EDE9A-49D0-4039-B3C2-4668ACBEFD18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13" name="SliModel Group shp740">
              <a:extLst>
                <a:ext uri="{FF2B5EF4-FFF2-40B4-BE49-F238E27FC236}">
                  <a16:creationId xmlns:a16="http://schemas.microsoft.com/office/drawing/2014/main" id="{5473F993-F88E-4702-8CD5-C3A2D51E60BE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14" name="SliModel Group shp741">
              <a:extLst>
                <a:ext uri="{FF2B5EF4-FFF2-40B4-BE49-F238E27FC236}">
                  <a16:creationId xmlns:a16="http://schemas.microsoft.com/office/drawing/2014/main" id="{55FFF316-068A-40A2-A72D-92DC98064F01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15" name="SliModel Group shp742">
              <a:extLst>
                <a:ext uri="{FF2B5EF4-FFF2-40B4-BE49-F238E27FC236}">
                  <a16:creationId xmlns:a16="http://schemas.microsoft.com/office/drawing/2014/main" id="{125F9B25-5EF5-4FFB-9AEB-6D8FC160636C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453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Model shp145"/>
          <p:cNvSpPr/>
          <p:nvPr/>
        </p:nvSpPr>
        <p:spPr>
          <a:xfrm>
            <a:off x="6350" y="-7324"/>
            <a:ext cx="12172962" cy="6860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SlideModel shp146">
            <a:hlinkClick r:id="rId3"/>
          </p:cNvPr>
          <p:cNvSpPr/>
          <p:nvPr/>
        </p:nvSpPr>
        <p:spPr>
          <a:xfrm>
            <a:off x="7463875" y="4649146"/>
            <a:ext cx="2835387" cy="608646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SUBSCRIBE NOW</a:t>
            </a:r>
            <a:endParaRPr kumimoji="0" lang="es-UY" sz="2394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SlideModel shp147"/>
          <p:cNvSpPr>
            <a:spLocks noChangeAspect="1" noEditPoints="1"/>
          </p:cNvSpPr>
          <p:nvPr/>
        </p:nvSpPr>
        <p:spPr bwMode="auto">
          <a:xfrm rot="7401880">
            <a:off x="10471823" y="4034056"/>
            <a:ext cx="1841795" cy="741792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96" tIns="45648" rIns="91296" bIns="4564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SlideModel shp148"/>
          <p:cNvSpPr txBox="1"/>
          <p:nvPr/>
        </p:nvSpPr>
        <p:spPr>
          <a:xfrm>
            <a:off x="6886201" y="3362368"/>
            <a:ext cx="414987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SlideModel shp149"/>
          <p:cNvGrpSpPr>
            <a:grpSpLocks noChangeAspect="1"/>
          </p:cNvGrpSpPr>
          <p:nvPr/>
        </p:nvGrpSpPr>
        <p:grpSpPr bwMode="auto">
          <a:xfrm>
            <a:off x="835890" y="712617"/>
            <a:ext cx="4317793" cy="3573248"/>
            <a:chOff x="507" y="1182"/>
            <a:chExt cx="3091" cy="2558"/>
          </a:xfrm>
        </p:grpSpPr>
        <p:sp>
          <p:nvSpPr>
            <p:cNvPr id="23" name="SlideGroup shp150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SlideGroup shp151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SlideGroup shp152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SlideGroup shp153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SlideGroup shp154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SlideGroup shp155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SlideGroup shp156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SlideModel shp157"/>
          <p:cNvSpPr/>
          <p:nvPr/>
        </p:nvSpPr>
        <p:spPr>
          <a:xfrm>
            <a:off x="7616435" y="5340927"/>
            <a:ext cx="2545216" cy="303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SlideModel shp158"/>
          <p:cNvSpPr/>
          <p:nvPr/>
        </p:nvSpPr>
        <p:spPr>
          <a:xfrm>
            <a:off x="542899" y="4849435"/>
            <a:ext cx="4714411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Easy to use</a:t>
            </a:r>
          </a:p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Fully customizable</a:t>
            </a:r>
          </a:p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SlideModel shp159"/>
          <p:cNvSpPr/>
          <p:nvPr/>
        </p:nvSpPr>
        <p:spPr>
          <a:xfrm>
            <a:off x="542901" y="4467661"/>
            <a:ext cx="5907571" cy="36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SlideModel shp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" y="6119802"/>
            <a:ext cx="12172962" cy="674869"/>
          </a:xfrm>
          <a:prstGeom prst="rect">
            <a:avLst/>
          </a:prstGeom>
        </p:spPr>
      </p:pic>
      <p:sp>
        <p:nvSpPr>
          <p:cNvPr id="39" name="SlideModel shp161"/>
          <p:cNvSpPr/>
          <p:nvPr/>
        </p:nvSpPr>
        <p:spPr>
          <a:xfrm>
            <a:off x="6169933" y="1843566"/>
            <a:ext cx="5582417" cy="136679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0" name="SlideModel shp16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28" y="765479"/>
            <a:ext cx="2787486" cy="52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Model shp163"/>
          <p:cNvSpPr txBox="1"/>
          <p:nvPr/>
        </p:nvSpPr>
        <p:spPr>
          <a:xfrm>
            <a:off x="7151407" y="2006025"/>
            <a:ext cx="3619474" cy="8300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4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4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SlideModel shp164"/>
          <p:cNvSpPr txBox="1"/>
          <p:nvPr/>
        </p:nvSpPr>
        <p:spPr>
          <a:xfrm>
            <a:off x="6450470" y="1374375"/>
            <a:ext cx="5021349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SlideModel shp165"/>
          <p:cNvSpPr>
            <a:spLocks/>
          </p:cNvSpPr>
          <p:nvPr/>
        </p:nvSpPr>
        <p:spPr bwMode="auto">
          <a:xfrm>
            <a:off x="1029766" y="878139"/>
            <a:ext cx="3940343" cy="230996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93441" y="1242762"/>
            <a:ext cx="3812992" cy="1671991"/>
            <a:chOff x="710799" y="1052736"/>
            <a:chExt cx="10767227" cy="5123844"/>
          </a:xfrm>
        </p:grpSpPr>
        <p:sp>
          <p:nvSpPr>
            <p:cNvPr id="353" name="SlideModel shp2">
              <a:extLst>
                <a:ext uri="{FF2B5EF4-FFF2-40B4-BE49-F238E27FC236}">
                  <a16:creationId xmlns:a16="http://schemas.microsoft.com/office/drawing/2014/main" id="{AE76B18B-208C-47DD-A7D2-E816BE31B92C}"/>
                </a:ext>
              </a:extLst>
            </p:cNvPr>
            <p:cNvSpPr/>
            <p:nvPr/>
          </p:nvSpPr>
          <p:spPr>
            <a:xfrm>
              <a:off x="2425180" y="1052736"/>
              <a:ext cx="1508808" cy="741248"/>
            </a:xfrm>
            <a:prstGeom prst="flowChartOffpageConnector">
              <a:avLst/>
            </a:prstGeom>
            <a:solidFill>
              <a:srgbClr val="ECB448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4" name="SlideModel shp3">
              <a:extLst>
                <a:ext uri="{FF2B5EF4-FFF2-40B4-BE49-F238E27FC236}">
                  <a16:creationId xmlns:a16="http://schemas.microsoft.com/office/drawing/2014/main" id="{5A0D80B4-BF35-4617-8F11-2976CE638631}"/>
                </a:ext>
              </a:extLst>
            </p:cNvPr>
            <p:cNvSpPr/>
            <p:nvPr/>
          </p:nvSpPr>
          <p:spPr>
            <a:xfrm>
              <a:off x="6951603" y="1052736"/>
              <a:ext cx="1508808" cy="741248"/>
            </a:xfrm>
            <a:prstGeom prst="flowChartOffpageConnector">
              <a:avLst/>
            </a:prstGeom>
            <a:solidFill>
              <a:srgbClr val="3081AC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5" name="SlideModel shp4">
              <a:extLst>
                <a:ext uri="{FF2B5EF4-FFF2-40B4-BE49-F238E27FC236}">
                  <a16:creationId xmlns:a16="http://schemas.microsoft.com/office/drawing/2014/main" id="{A001DFEF-D0C3-4EA8-9789-D4B4D2AD0FE5}"/>
                </a:ext>
              </a:extLst>
            </p:cNvPr>
            <p:cNvSpPr/>
            <p:nvPr/>
          </p:nvSpPr>
          <p:spPr>
            <a:xfrm>
              <a:off x="5442795" y="1052736"/>
              <a:ext cx="1508808" cy="741248"/>
            </a:xfrm>
            <a:prstGeom prst="flowChartOffpageConnector">
              <a:avLst/>
            </a:prstGeom>
            <a:solidFill>
              <a:srgbClr val="5FB7A2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6" name="SlideModel shp5">
              <a:extLst>
                <a:ext uri="{FF2B5EF4-FFF2-40B4-BE49-F238E27FC236}">
                  <a16:creationId xmlns:a16="http://schemas.microsoft.com/office/drawing/2014/main" id="{B156DF36-4E79-4BE3-9912-B9C9873A8DFD}"/>
                </a:ext>
              </a:extLst>
            </p:cNvPr>
            <p:cNvSpPr/>
            <p:nvPr/>
          </p:nvSpPr>
          <p:spPr>
            <a:xfrm>
              <a:off x="3933988" y="1052736"/>
              <a:ext cx="1508808" cy="741248"/>
            </a:xfrm>
            <a:prstGeom prst="flowChartOffpageConnector">
              <a:avLst/>
            </a:prstGeom>
            <a:solidFill>
              <a:srgbClr val="8BB74C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7" name="SlideModel shp6">
              <a:extLst>
                <a:ext uri="{FF2B5EF4-FFF2-40B4-BE49-F238E27FC236}">
                  <a16:creationId xmlns:a16="http://schemas.microsoft.com/office/drawing/2014/main" id="{FAC8E0E2-DCCB-4DD2-AEA6-D337BD4DF84A}"/>
                </a:ext>
              </a:extLst>
            </p:cNvPr>
            <p:cNvSpPr/>
            <p:nvPr/>
          </p:nvSpPr>
          <p:spPr>
            <a:xfrm>
              <a:off x="9969218" y="1052736"/>
              <a:ext cx="1508808" cy="741248"/>
            </a:xfrm>
            <a:prstGeom prst="flowChartOffpageConnector">
              <a:avLst/>
            </a:prstGeom>
            <a:solidFill>
              <a:srgbClr val="1F497D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8" name="SlideModel shp7">
              <a:extLst>
                <a:ext uri="{FF2B5EF4-FFF2-40B4-BE49-F238E27FC236}">
                  <a16:creationId xmlns:a16="http://schemas.microsoft.com/office/drawing/2014/main" id="{4669F227-32A1-4A9F-837D-4BAC38B208F5}"/>
                </a:ext>
              </a:extLst>
            </p:cNvPr>
            <p:cNvSpPr/>
            <p:nvPr/>
          </p:nvSpPr>
          <p:spPr>
            <a:xfrm>
              <a:off x="8460410" y="1052736"/>
              <a:ext cx="1508808" cy="741248"/>
            </a:xfrm>
            <a:prstGeom prst="flowChartOffpageConnector">
              <a:avLst/>
            </a:prstGeom>
            <a:solidFill>
              <a:srgbClr val="E35A35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9" name="SlideModel shp8">
              <a:extLst>
                <a:ext uri="{FF2B5EF4-FFF2-40B4-BE49-F238E27FC236}">
                  <a16:creationId xmlns:a16="http://schemas.microsoft.com/office/drawing/2014/main" id="{5503F62C-C723-4310-9C7A-8DF6022C0851}"/>
                </a:ext>
              </a:extLst>
            </p:cNvPr>
            <p:cNvSpPr txBox="1"/>
            <p:nvPr/>
          </p:nvSpPr>
          <p:spPr>
            <a:xfrm>
              <a:off x="2622354" y="1114278"/>
              <a:ext cx="1114448" cy="51875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 defTabSz="1828434">
                <a:defRPr/>
              </a:pPr>
              <a:r>
                <a:rPr lang="en-US" sz="500" b="1" kern="0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ROLE 1</a:t>
              </a:r>
            </a:p>
          </p:txBody>
        </p:sp>
        <p:sp>
          <p:nvSpPr>
            <p:cNvPr id="360" name="SlideModel shp9">
              <a:extLst>
                <a:ext uri="{FF2B5EF4-FFF2-40B4-BE49-F238E27FC236}">
                  <a16:creationId xmlns:a16="http://schemas.microsoft.com/office/drawing/2014/main" id="{ADC01764-08F8-4950-84D4-5967DD792815}"/>
                </a:ext>
              </a:extLst>
            </p:cNvPr>
            <p:cNvSpPr txBox="1"/>
            <p:nvPr/>
          </p:nvSpPr>
          <p:spPr>
            <a:xfrm>
              <a:off x="4131161" y="1114278"/>
              <a:ext cx="1114448" cy="51875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 defTabSz="1828434">
                <a:defRPr/>
              </a:pPr>
              <a:r>
                <a:rPr lang="en-US" sz="500" b="1" kern="0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ROLE 2</a:t>
              </a:r>
            </a:p>
          </p:txBody>
        </p:sp>
        <p:sp>
          <p:nvSpPr>
            <p:cNvPr id="361" name="SlideModel shp10">
              <a:extLst>
                <a:ext uri="{FF2B5EF4-FFF2-40B4-BE49-F238E27FC236}">
                  <a16:creationId xmlns:a16="http://schemas.microsoft.com/office/drawing/2014/main" id="{A7CEC241-6452-4BD4-80BF-A063812F3939}"/>
                </a:ext>
              </a:extLst>
            </p:cNvPr>
            <p:cNvSpPr txBox="1"/>
            <p:nvPr/>
          </p:nvSpPr>
          <p:spPr>
            <a:xfrm>
              <a:off x="5639968" y="1114278"/>
              <a:ext cx="1114448" cy="51875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 defTabSz="1828434">
                <a:defRPr/>
              </a:pPr>
              <a:r>
                <a:rPr lang="en-US" sz="500" b="1" kern="0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ROLE 3</a:t>
              </a:r>
            </a:p>
          </p:txBody>
        </p:sp>
        <p:sp>
          <p:nvSpPr>
            <p:cNvPr id="362" name="SlideModel shp11">
              <a:extLst>
                <a:ext uri="{FF2B5EF4-FFF2-40B4-BE49-F238E27FC236}">
                  <a16:creationId xmlns:a16="http://schemas.microsoft.com/office/drawing/2014/main" id="{B8AD21D7-F2CC-4509-8D9F-FE83C1CF74B3}"/>
                </a:ext>
              </a:extLst>
            </p:cNvPr>
            <p:cNvSpPr txBox="1"/>
            <p:nvPr/>
          </p:nvSpPr>
          <p:spPr>
            <a:xfrm>
              <a:off x="8657583" y="1114278"/>
              <a:ext cx="1114448" cy="51875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 defTabSz="1828434">
                <a:defRPr/>
              </a:pPr>
              <a:r>
                <a:rPr lang="en-US" sz="500" b="1" kern="0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ROLE 5</a:t>
              </a:r>
            </a:p>
          </p:txBody>
        </p:sp>
        <p:sp>
          <p:nvSpPr>
            <p:cNvPr id="363" name="SlideModel shp12">
              <a:extLst>
                <a:ext uri="{FF2B5EF4-FFF2-40B4-BE49-F238E27FC236}">
                  <a16:creationId xmlns:a16="http://schemas.microsoft.com/office/drawing/2014/main" id="{08C3E06B-19D5-4D62-A34F-20865F59D87E}"/>
                </a:ext>
              </a:extLst>
            </p:cNvPr>
            <p:cNvSpPr txBox="1"/>
            <p:nvPr/>
          </p:nvSpPr>
          <p:spPr>
            <a:xfrm>
              <a:off x="10166390" y="1114278"/>
              <a:ext cx="1114448" cy="51875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 defTabSz="1828434">
                <a:defRPr/>
              </a:pPr>
              <a:r>
                <a:rPr lang="en-US" sz="500" b="1" kern="0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ROLE 6</a:t>
              </a:r>
            </a:p>
          </p:txBody>
        </p:sp>
        <p:sp>
          <p:nvSpPr>
            <p:cNvPr id="364" name="SlideModel shp13">
              <a:extLst>
                <a:ext uri="{FF2B5EF4-FFF2-40B4-BE49-F238E27FC236}">
                  <a16:creationId xmlns:a16="http://schemas.microsoft.com/office/drawing/2014/main" id="{7799E669-2D53-4D74-BBCE-2973CF370DD3}"/>
                </a:ext>
              </a:extLst>
            </p:cNvPr>
            <p:cNvSpPr/>
            <p:nvPr/>
          </p:nvSpPr>
          <p:spPr>
            <a:xfrm>
              <a:off x="710799" y="1868815"/>
              <a:ext cx="1714381" cy="61539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828434">
                <a:defRPr/>
              </a:pPr>
              <a:endParaRPr lang="en-US" sz="600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65" name="SlideModel shp14">
              <a:extLst>
                <a:ext uri="{FF2B5EF4-FFF2-40B4-BE49-F238E27FC236}">
                  <a16:creationId xmlns:a16="http://schemas.microsoft.com/office/drawing/2014/main" id="{3AD4D843-F648-4D05-94BE-829ECDE24E0E}"/>
                </a:ext>
              </a:extLst>
            </p:cNvPr>
            <p:cNvSpPr/>
            <p:nvPr/>
          </p:nvSpPr>
          <p:spPr>
            <a:xfrm>
              <a:off x="710799" y="2484210"/>
              <a:ext cx="1714381" cy="61539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828434">
                <a:defRPr/>
              </a:pPr>
              <a:endParaRPr lang="en-US" sz="600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66" name="SlideModel shp15">
              <a:extLst>
                <a:ext uri="{FF2B5EF4-FFF2-40B4-BE49-F238E27FC236}">
                  <a16:creationId xmlns:a16="http://schemas.microsoft.com/office/drawing/2014/main" id="{38FD1CCC-E04B-49BC-A2B9-862AD5D4C9B0}"/>
                </a:ext>
              </a:extLst>
            </p:cNvPr>
            <p:cNvSpPr/>
            <p:nvPr/>
          </p:nvSpPr>
          <p:spPr>
            <a:xfrm>
              <a:off x="710799" y="3099605"/>
              <a:ext cx="1714381" cy="61539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828434">
                <a:defRPr/>
              </a:pPr>
              <a:endParaRPr lang="en-US" sz="600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67" name="SlideModel shp16">
              <a:extLst>
                <a:ext uri="{FF2B5EF4-FFF2-40B4-BE49-F238E27FC236}">
                  <a16:creationId xmlns:a16="http://schemas.microsoft.com/office/drawing/2014/main" id="{9AA9EF1E-D22F-4BA2-AB53-07C64330F9D8}"/>
                </a:ext>
              </a:extLst>
            </p:cNvPr>
            <p:cNvSpPr/>
            <p:nvPr/>
          </p:nvSpPr>
          <p:spPr>
            <a:xfrm>
              <a:off x="710799" y="3715000"/>
              <a:ext cx="1714381" cy="61539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828434">
                <a:defRPr/>
              </a:pPr>
              <a:endParaRPr lang="en-US" sz="600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68" name="SlideModel shp17">
              <a:extLst>
                <a:ext uri="{FF2B5EF4-FFF2-40B4-BE49-F238E27FC236}">
                  <a16:creationId xmlns:a16="http://schemas.microsoft.com/office/drawing/2014/main" id="{9D1803A1-DE78-497B-809F-0480D34F3847}"/>
                </a:ext>
              </a:extLst>
            </p:cNvPr>
            <p:cNvSpPr/>
            <p:nvPr/>
          </p:nvSpPr>
          <p:spPr>
            <a:xfrm>
              <a:off x="710799" y="4330395"/>
              <a:ext cx="1714381" cy="61539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828434">
                <a:defRPr/>
              </a:pPr>
              <a:endParaRPr lang="en-US" sz="600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69" name="SlideModel shp18">
              <a:extLst>
                <a:ext uri="{FF2B5EF4-FFF2-40B4-BE49-F238E27FC236}">
                  <a16:creationId xmlns:a16="http://schemas.microsoft.com/office/drawing/2014/main" id="{BBE77FD2-8144-4AA4-AEC7-93461D387FB3}"/>
                </a:ext>
              </a:extLst>
            </p:cNvPr>
            <p:cNvSpPr/>
            <p:nvPr/>
          </p:nvSpPr>
          <p:spPr>
            <a:xfrm>
              <a:off x="710799" y="4945790"/>
              <a:ext cx="1714381" cy="61539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828434">
                <a:defRPr/>
              </a:pPr>
              <a:endParaRPr lang="en-US" sz="600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70" name="SlideModel shp19">
              <a:extLst>
                <a:ext uri="{FF2B5EF4-FFF2-40B4-BE49-F238E27FC236}">
                  <a16:creationId xmlns:a16="http://schemas.microsoft.com/office/drawing/2014/main" id="{C3FE5FD2-C725-4567-A3BA-9875133027C5}"/>
                </a:ext>
              </a:extLst>
            </p:cNvPr>
            <p:cNvSpPr/>
            <p:nvPr/>
          </p:nvSpPr>
          <p:spPr>
            <a:xfrm>
              <a:off x="710799" y="5561185"/>
              <a:ext cx="1714381" cy="61539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828434">
                <a:defRPr/>
              </a:pPr>
              <a:endParaRPr lang="en-US" sz="600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71" name="SlideModel shp20">
              <a:extLst>
                <a:ext uri="{FF2B5EF4-FFF2-40B4-BE49-F238E27FC236}">
                  <a16:creationId xmlns:a16="http://schemas.microsoft.com/office/drawing/2014/main" id="{13FD260D-2E0A-4F78-8725-003EDD8597DB}"/>
                </a:ext>
              </a:extLst>
            </p:cNvPr>
            <p:cNvSpPr txBox="1"/>
            <p:nvPr/>
          </p:nvSpPr>
          <p:spPr>
            <a:xfrm>
              <a:off x="902122" y="1919856"/>
              <a:ext cx="1331728" cy="51875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 defTabSz="1828434">
                <a:defRPr/>
              </a:pPr>
              <a:r>
                <a:rPr lang="en-US" sz="500" b="1" kern="0" dirty="0">
                  <a:solidFill>
                    <a:srgbClr val="08204D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Activity 1</a:t>
              </a:r>
            </a:p>
          </p:txBody>
        </p:sp>
        <p:sp>
          <p:nvSpPr>
            <p:cNvPr id="372" name="SlideModel shp21">
              <a:extLst>
                <a:ext uri="{FF2B5EF4-FFF2-40B4-BE49-F238E27FC236}">
                  <a16:creationId xmlns:a16="http://schemas.microsoft.com/office/drawing/2014/main" id="{70D39FD7-2701-48F7-8323-6F9C93C2ABD9}"/>
                </a:ext>
              </a:extLst>
            </p:cNvPr>
            <p:cNvSpPr txBox="1"/>
            <p:nvPr/>
          </p:nvSpPr>
          <p:spPr>
            <a:xfrm>
              <a:off x="902119" y="2532521"/>
              <a:ext cx="1331728" cy="51875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 defTabSz="1828434">
                <a:defRPr/>
              </a:pPr>
              <a:r>
                <a:rPr lang="en-US" sz="500" b="1" kern="0" dirty="0">
                  <a:solidFill>
                    <a:srgbClr val="08204D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Activity 2</a:t>
              </a:r>
            </a:p>
          </p:txBody>
        </p:sp>
        <p:sp>
          <p:nvSpPr>
            <p:cNvPr id="373" name="SlideModel shp22">
              <a:extLst>
                <a:ext uri="{FF2B5EF4-FFF2-40B4-BE49-F238E27FC236}">
                  <a16:creationId xmlns:a16="http://schemas.microsoft.com/office/drawing/2014/main" id="{1F22706E-1BD8-4430-AABF-9B9AE1C80A8C}"/>
                </a:ext>
              </a:extLst>
            </p:cNvPr>
            <p:cNvSpPr txBox="1"/>
            <p:nvPr/>
          </p:nvSpPr>
          <p:spPr>
            <a:xfrm>
              <a:off x="902122" y="3145188"/>
              <a:ext cx="1331728" cy="51875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 defTabSz="1828434">
                <a:defRPr/>
              </a:pPr>
              <a:r>
                <a:rPr lang="en-US" sz="500" b="1" kern="0" dirty="0">
                  <a:solidFill>
                    <a:srgbClr val="08204D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Activity 3</a:t>
              </a:r>
            </a:p>
          </p:txBody>
        </p:sp>
        <p:sp>
          <p:nvSpPr>
            <p:cNvPr id="374" name="SlideModel shp23">
              <a:extLst>
                <a:ext uri="{FF2B5EF4-FFF2-40B4-BE49-F238E27FC236}">
                  <a16:creationId xmlns:a16="http://schemas.microsoft.com/office/drawing/2014/main" id="{1C6D9EF2-4D86-44C4-93AB-E95EE88BFD96}"/>
                </a:ext>
              </a:extLst>
            </p:cNvPr>
            <p:cNvSpPr txBox="1"/>
            <p:nvPr/>
          </p:nvSpPr>
          <p:spPr>
            <a:xfrm>
              <a:off x="902122" y="3763313"/>
              <a:ext cx="1331728" cy="51875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 defTabSz="1828434">
                <a:defRPr/>
              </a:pPr>
              <a:r>
                <a:rPr lang="en-US" sz="500" b="1" kern="0" dirty="0">
                  <a:solidFill>
                    <a:srgbClr val="08204D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Activity 4</a:t>
              </a:r>
            </a:p>
          </p:txBody>
        </p:sp>
        <p:sp>
          <p:nvSpPr>
            <p:cNvPr id="375" name="SlideModel shp24">
              <a:extLst>
                <a:ext uri="{FF2B5EF4-FFF2-40B4-BE49-F238E27FC236}">
                  <a16:creationId xmlns:a16="http://schemas.microsoft.com/office/drawing/2014/main" id="{08F6D42A-322B-4784-87E8-F428DDA7276C}"/>
                </a:ext>
              </a:extLst>
            </p:cNvPr>
            <p:cNvSpPr txBox="1"/>
            <p:nvPr/>
          </p:nvSpPr>
          <p:spPr>
            <a:xfrm>
              <a:off x="902122" y="4378708"/>
              <a:ext cx="1331728" cy="51875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 defTabSz="1828434">
                <a:defRPr/>
              </a:pPr>
              <a:r>
                <a:rPr lang="en-US" sz="500" b="1" kern="0" dirty="0">
                  <a:solidFill>
                    <a:srgbClr val="08204D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Activity 5</a:t>
              </a:r>
            </a:p>
          </p:txBody>
        </p:sp>
        <p:sp>
          <p:nvSpPr>
            <p:cNvPr id="376" name="SlideModel shp25">
              <a:extLst>
                <a:ext uri="{FF2B5EF4-FFF2-40B4-BE49-F238E27FC236}">
                  <a16:creationId xmlns:a16="http://schemas.microsoft.com/office/drawing/2014/main" id="{6A036D5E-B57D-4B2D-88BB-AB6C0E7BDDB8}"/>
                </a:ext>
              </a:extLst>
            </p:cNvPr>
            <p:cNvSpPr txBox="1"/>
            <p:nvPr/>
          </p:nvSpPr>
          <p:spPr>
            <a:xfrm>
              <a:off x="902122" y="4994106"/>
              <a:ext cx="1331728" cy="51875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 defTabSz="1828434">
                <a:defRPr/>
              </a:pPr>
              <a:r>
                <a:rPr lang="en-US" sz="500" b="1" kern="0" dirty="0">
                  <a:solidFill>
                    <a:srgbClr val="08204D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Activity 6</a:t>
              </a:r>
            </a:p>
          </p:txBody>
        </p:sp>
        <p:sp>
          <p:nvSpPr>
            <p:cNvPr id="377" name="SlideModel shp26">
              <a:extLst>
                <a:ext uri="{FF2B5EF4-FFF2-40B4-BE49-F238E27FC236}">
                  <a16:creationId xmlns:a16="http://schemas.microsoft.com/office/drawing/2014/main" id="{984FEB39-27FB-4992-A775-23D1970220A9}"/>
                </a:ext>
              </a:extLst>
            </p:cNvPr>
            <p:cNvSpPr txBox="1"/>
            <p:nvPr/>
          </p:nvSpPr>
          <p:spPr>
            <a:xfrm>
              <a:off x="902122" y="5609500"/>
              <a:ext cx="1331728" cy="51875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 defTabSz="1828434">
                <a:defRPr/>
              </a:pPr>
              <a:r>
                <a:rPr lang="en-US" sz="500" b="1" kern="0" dirty="0">
                  <a:solidFill>
                    <a:srgbClr val="08204D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Activity 7</a:t>
              </a:r>
            </a:p>
          </p:txBody>
        </p:sp>
        <p:grpSp>
          <p:nvGrpSpPr>
            <p:cNvPr id="378" name="SlideModel shp27">
              <a:extLst>
                <a:ext uri="{FF2B5EF4-FFF2-40B4-BE49-F238E27FC236}">
                  <a16:creationId xmlns:a16="http://schemas.microsoft.com/office/drawing/2014/main" id="{5C9734A6-0E09-4E2F-AD6C-1C581E3A4A62}"/>
                </a:ext>
              </a:extLst>
            </p:cNvPr>
            <p:cNvGrpSpPr/>
            <p:nvPr/>
          </p:nvGrpSpPr>
          <p:grpSpPr>
            <a:xfrm>
              <a:off x="2425180" y="1868815"/>
              <a:ext cx="9052843" cy="4307765"/>
              <a:chOff x="2425180" y="2084839"/>
              <a:chExt cx="9052843" cy="4307765"/>
            </a:xfrm>
          </p:grpSpPr>
          <p:sp>
            <p:nvSpPr>
              <p:cNvPr id="379" name="SliModel Group shp28">
                <a:extLst>
                  <a:ext uri="{FF2B5EF4-FFF2-40B4-BE49-F238E27FC236}">
                    <a16:creationId xmlns:a16="http://schemas.microsoft.com/office/drawing/2014/main" id="{234BAC4E-DE95-4113-973B-39D5D009906F}"/>
                  </a:ext>
                </a:extLst>
              </p:cNvPr>
              <p:cNvSpPr/>
              <p:nvPr/>
            </p:nvSpPr>
            <p:spPr>
              <a:xfrm>
                <a:off x="2425180" y="208483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80" name="SliModel Group shp29">
                <a:extLst>
                  <a:ext uri="{FF2B5EF4-FFF2-40B4-BE49-F238E27FC236}">
                    <a16:creationId xmlns:a16="http://schemas.microsoft.com/office/drawing/2014/main" id="{56872A87-5961-4468-80B7-C806BF28291C}"/>
                  </a:ext>
                </a:extLst>
              </p:cNvPr>
              <p:cNvSpPr/>
              <p:nvPr/>
            </p:nvSpPr>
            <p:spPr>
              <a:xfrm>
                <a:off x="2425180" y="270023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81" name="SliModel Group shp30">
                <a:extLst>
                  <a:ext uri="{FF2B5EF4-FFF2-40B4-BE49-F238E27FC236}">
                    <a16:creationId xmlns:a16="http://schemas.microsoft.com/office/drawing/2014/main" id="{FB734AE7-8BAA-47E7-8A2D-DC0113A4CB6D}"/>
                  </a:ext>
                </a:extLst>
              </p:cNvPr>
              <p:cNvSpPr/>
              <p:nvPr/>
            </p:nvSpPr>
            <p:spPr>
              <a:xfrm>
                <a:off x="2425180" y="331562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82" name="SliModel Group shp31">
                <a:extLst>
                  <a:ext uri="{FF2B5EF4-FFF2-40B4-BE49-F238E27FC236}">
                    <a16:creationId xmlns:a16="http://schemas.microsoft.com/office/drawing/2014/main" id="{BCA931E4-52AD-49A1-ABE2-31BF58F03775}"/>
                  </a:ext>
                </a:extLst>
              </p:cNvPr>
              <p:cNvSpPr/>
              <p:nvPr/>
            </p:nvSpPr>
            <p:spPr>
              <a:xfrm>
                <a:off x="2425180" y="393102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83" name="SliModel Group shp32">
                <a:extLst>
                  <a:ext uri="{FF2B5EF4-FFF2-40B4-BE49-F238E27FC236}">
                    <a16:creationId xmlns:a16="http://schemas.microsoft.com/office/drawing/2014/main" id="{A15E905C-2DF8-499F-9E01-06CDFB7441CB}"/>
                  </a:ext>
                </a:extLst>
              </p:cNvPr>
              <p:cNvSpPr/>
              <p:nvPr/>
            </p:nvSpPr>
            <p:spPr>
              <a:xfrm>
                <a:off x="2425180" y="454641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84" name="SliModel Group shp33">
                <a:extLst>
                  <a:ext uri="{FF2B5EF4-FFF2-40B4-BE49-F238E27FC236}">
                    <a16:creationId xmlns:a16="http://schemas.microsoft.com/office/drawing/2014/main" id="{03F43382-CDD8-4C63-BFFC-903C1E9C430C}"/>
                  </a:ext>
                </a:extLst>
              </p:cNvPr>
              <p:cNvSpPr/>
              <p:nvPr/>
            </p:nvSpPr>
            <p:spPr>
              <a:xfrm>
                <a:off x="2425180" y="516181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85" name="SliModel Group shp34">
                <a:extLst>
                  <a:ext uri="{FF2B5EF4-FFF2-40B4-BE49-F238E27FC236}">
                    <a16:creationId xmlns:a16="http://schemas.microsoft.com/office/drawing/2014/main" id="{5B7963B8-C497-4527-8EC5-FE76EF63AC11}"/>
                  </a:ext>
                </a:extLst>
              </p:cNvPr>
              <p:cNvSpPr/>
              <p:nvPr/>
            </p:nvSpPr>
            <p:spPr>
              <a:xfrm>
                <a:off x="2425180" y="577720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86" name="SliModel Group shp35">
                <a:extLst>
                  <a:ext uri="{FF2B5EF4-FFF2-40B4-BE49-F238E27FC236}">
                    <a16:creationId xmlns:a16="http://schemas.microsoft.com/office/drawing/2014/main" id="{43F8FA12-E20C-452F-A891-C3E09B529B18}"/>
                  </a:ext>
                </a:extLst>
              </p:cNvPr>
              <p:cNvSpPr/>
              <p:nvPr/>
            </p:nvSpPr>
            <p:spPr>
              <a:xfrm>
                <a:off x="3933987" y="208483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87" name="SliModel Group shp36">
                <a:extLst>
                  <a:ext uri="{FF2B5EF4-FFF2-40B4-BE49-F238E27FC236}">
                    <a16:creationId xmlns:a16="http://schemas.microsoft.com/office/drawing/2014/main" id="{F8831832-7C41-44DF-8F2B-615C09AE0150}"/>
                  </a:ext>
                </a:extLst>
              </p:cNvPr>
              <p:cNvSpPr/>
              <p:nvPr/>
            </p:nvSpPr>
            <p:spPr>
              <a:xfrm>
                <a:off x="3933987" y="270023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88" name="SliModel Group shp37">
                <a:extLst>
                  <a:ext uri="{FF2B5EF4-FFF2-40B4-BE49-F238E27FC236}">
                    <a16:creationId xmlns:a16="http://schemas.microsoft.com/office/drawing/2014/main" id="{9DFDAE1A-1C40-4CC7-88E1-514A4DDC042D}"/>
                  </a:ext>
                </a:extLst>
              </p:cNvPr>
              <p:cNvSpPr/>
              <p:nvPr/>
            </p:nvSpPr>
            <p:spPr>
              <a:xfrm>
                <a:off x="3933987" y="331562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89" name="SliModel Group shp38">
                <a:extLst>
                  <a:ext uri="{FF2B5EF4-FFF2-40B4-BE49-F238E27FC236}">
                    <a16:creationId xmlns:a16="http://schemas.microsoft.com/office/drawing/2014/main" id="{EF361D50-A4B3-4EBE-B2D9-E9ACEF2C3DEB}"/>
                  </a:ext>
                </a:extLst>
              </p:cNvPr>
              <p:cNvSpPr/>
              <p:nvPr/>
            </p:nvSpPr>
            <p:spPr>
              <a:xfrm>
                <a:off x="3933987" y="393102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90" name="SliModel Group shp39">
                <a:extLst>
                  <a:ext uri="{FF2B5EF4-FFF2-40B4-BE49-F238E27FC236}">
                    <a16:creationId xmlns:a16="http://schemas.microsoft.com/office/drawing/2014/main" id="{986C46CA-600B-43D1-BBDD-250AF2FFB157}"/>
                  </a:ext>
                </a:extLst>
              </p:cNvPr>
              <p:cNvSpPr/>
              <p:nvPr/>
            </p:nvSpPr>
            <p:spPr>
              <a:xfrm>
                <a:off x="3933987" y="454641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91" name="SliModel Group shp40">
                <a:extLst>
                  <a:ext uri="{FF2B5EF4-FFF2-40B4-BE49-F238E27FC236}">
                    <a16:creationId xmlns:a16="http://schemas.microsoft.com/office/drawing/2014/main" id="{7BC4FD74-EDBC-4B77-8BDF-F9F0F1CE0BFE}"/>
                  </a:ext>
                </a:extLst>
              </p:cNvPr>
              <p:cNvSpPr/>
              <p:nvPr/>
            </p:nvSpPr>
            <p:spPr>
              <a:xfrm>
                <a:off x="3933987" y="516181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92" name="SliModel Group shp41">
                <a:extLst>
                  <a:ext uri="{FF2B5EF4-FFF2-40B4-BE49-F238E27FC236}">
                    <a16:creationId xmlns:a16="http://schemas.microsoft.com/office/drawing/2014/main" id="{9CBC4413-1990-44BF-B9AD-0A0CCD8EFD35}"/>
                  </a:ext>
                </a:extLst>
              </p:cNvPr>
              <p:cNvSpPr/>
              <p:nvPr/>
            </p:nvSpPr>
            <p:spPr>
              <a:xfrm>
                <a:off x="3933987" y="577720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93" name="SliModel Group shp42">
                <a:extLst>
                  <a:ext uri="{FF2B5EF4-FFF2-40B4-BE49-F238E27FC236}">
                    <a16:creationId xmlns:a16="http://schemas.microsoft.com/office/drawing/2014/main" id="{2C2435EC-03CA-4540-9F8C-84C9AE9A786B}"/>
                  </a:ext>
                </a:extLst>
              </p:cNvPr>
              <p:cNvSpPr/>
              <p:nvPr/>
            </p:nvSpPr>
            <p:spPr>
              <a:xfrm>
                <a:off x="5442795" y="208483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94" name="SliModel Group shp43">
                <a:extLst>
                  <a:ext uri="{FF2B5EF4-FFF2-40B4-BE49-F238E27FC236}">
                    <a16:creationId xmlns:a16="http://schemas.microsoft.com/office/drawing/2014/main" id="{05296959-FFC5-4DC9-B223-E2EED7D8167D}"/>
                  </a:ext>
                </a:extLst>
              </p:cNvPr>
              <p:cNvSpPr/>
              <p:nvPr/>
            </p:nvSpPr>
            <p:spPr>
              <a:xfrm>
                <a:off x="5442795" y="270023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95" name="SliModel Group shp44">
                <a:extLst>
                  <a:ext uri="{FF2B5EF4-FFF2-40B4-BE49-F238E27FC236}">
                    <a16:creationId xmlns:a16="http://schemas.microsoft.com/office/drawing/2014/main" id="{3DDD3148-7D57-478C-B90B-F045267B5469}"/>
                  </a:ext>
                </a:extLst>
              </p:cNvPr>
              <p:cNvSpPr/>
              <p:nvPr/>
            </p:nvSpPr>
            <p:spPr>
              <a:xfrm>
                <a:off x="5442795" y="331562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96" name="SliModel Group shp45">
                <a:extLst>
                  <a:ext uri="{FF2B5EF4-FFF2-40B4-BE49-F238E27FC236}">
                    <a16:creationId xmlns:a16="http://schemas.microsoft.com/office/drawing/2014/main" id="{4EF008B2-9D85-4EB3-863A-93CA1C596ECD}"/>
                  </a:ext>
                </a:extLst>
              </p:cNvPr>
              <p:cNvSpPr/>
              <p:nvPr/>
            </p:nvSpPr>
            <p:spPr>
              <a:xfrm>
                <a:off x="5442795" y="393102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97" name="SliModel Group shp46">
                <a:extLst>
                  <a:ext uri="{FF2B5EF4-FFF2-40B4-BE49-F238E27FC236}">
                    <a16:creationId xmlns:a16="http://schemas.microsoft.com/office/drawing/2014/main" id="{84D93F84-ED71-4449-81B7-25877B87B7F7}"/>
                  </a:ext>
                </a:extLst>
              </p:cNvPr>
              <p:cNvSpPr/>
              <p:nvPr/>
            </p:nvSpPr>
            <p:spPr>
              <a:xfrm>
                <a:off x="5442795" y="454641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98" name="SliModel Group shp47">
                <a:extLst>
                  <a:ext uri="{FF2B5EF4-FFF2-40B4-BE49-F238E27FC236}">
                    <a16:creationId xmlns:a16="http://schemas.microsoft.com/office/drawing/2014/main" id="{ABF141B0-2E66-46A5-85AB-E0F2DA943608}"/>
                  </a:ext>
                </a:extLst>
              </p:cNvPr>
              <p:cNvSpPr/>
              <p:nvPr/>
            </p:nvSpPr>
            <p:spPr>
              <a:xfrm>
                <a:off x="5442795" y="516181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99" name="SliModel Group shp48">
                <a:extLst>
                  <a:ext uri="{FF2B5EF4-FFF2-40B4-BE49-F238E27FC236}">
                    <a16:creationId xmlns:a16="http://schemas.microsoft.com/office/drawing/2014/main" id="{7BBA6EAA-7BD8-4A50-9EC1-E51D68BE781A}"/>
                  </a:ext>
                </a:extLst>
              </p:cNvPr>
              <p:cNvSpPr/>
              <p:nvPr/>
            </p:nvSpPr>
            <p:spPr>
              <a:xfrm>
                <a:off x="5442795" y="577720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00" name="SliModel Group shp49">
                <a:extLst>
                  <a:ext uri="{FF2B5EF4-FFF2-40B4-BE49-F238E27FC236}">
                    <a16:creationId xmlns:a16="http://schemas.microsoft.com/office/drawing/2014/main" id="{6E041119-F01C-4A36-8A6B-2C0A2A82D155}"/>
                  </a:ext>
                </a:extLst>
              </p:cNvPr>
              <p:cNvSpPr/>
              <p:nvPr/>
            </p:nvSpPr>
            <p:spPr>
              <a:xfrm>
                <a:off x="6951602" y="208483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01" name="SliModel Group shp50">
                <a:extLst>
                  <a:ext uri="{FF2B5EF4-FFF2-40B4-BE49-F238E27FC236}">
                    <a16:creationId xmlns:a16="http://schemas.microsoft.com/office/drawing/2014/main" id="{E504FB08-6B9A-4F95-BAAE-681DBE7D468C}"/>
                  </a:ext>
                </a:extLst>
              </p:cNvPr>
              <p:cNvSpPr/>
              <p:nvPr/>
            </p:nvSpPr>
            <p:spPr>
              <a:xfrm>
                <a:off x="6951602" y="270023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02" name="SliModel Group shp51">
                <a:extLst>
                  <a:ext uri="{FF2B5EF4-FFF2-40B4-BE49-F238E27FC236}">
                    <a16:creationId xmlns:a16="http://schemas.microsoft.com/office/drawing/2014/main" id="{19413476-84A6-49A4-94C4-E1A66CC4A8AC}"/>
                  </a:ext>
                </a:extLst>
              </p:cNvPr>
              <p:cNvSpPr/>
              <p:nvPr/>
            </p:nvSpPr>
            <p:spPr>
              <a:xfrm>
                <a:off x="6951602" y="331562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03" name="SliModel Group shp52">
                <a:extLst>
                  <a:ext uri="{FF2B5EF4-FFF2-40B4-BE49-F238E27FC236}">
                    <a16:creationId xmlns:a16="http://schemas.microsoft.com/office/drawing/2014/main" id="{E77BAA17-2D8E-46AA-9440-0ED9F9073E80}"/>
                  </a:ext>
                </a:extLst>
              </p:cNvPr>
              <p:cNvSpPr/>
              <p:nvPr/>
            </p:nvSpPr>
            <p:spPr>
              <a:xfrm>
                <a:off x="6951602" y="393102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04" name="SliModel Group shp53">
                <a:extLst>
                  <a:ext uri="{FF2B5EF4-FFF2-40B4-BE49-F238E27FC236}">
                    <a16:creationId xmlns:a16="http://schemas.microsoft.com/office/drawing/2014/main" id="{AE433602-6E04-4DD0-BB23-B46ECD83D1D5}"/>
                  </a:ext>
                </a:extLst>
              </p:cNvPr>
              <p:cNvSpPr/>
              <p:nvPr/>
            </p:nvSpPr>
            <p:spPr>
              <a:xfrm>
                <a:off x="6951602" y="454641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05" name="SliModel Group shp54">
                <a:extLst>
                  <a:ext uri="{FF2B5EF4-FFF2-40B4-BE49-F238E27FC236}">
                    <a16:creationId xmlns:a16="http://schemas.microsoft.com/office/drawing/2014/main" id="{16AB2937-3B41-42AF-81AC-BFA5918C814A}"/>
                  </a:ext>
                </a:extLst>
              </p:cNvPr>
              <p:cNvSpPr/>
              <p:nvPr/>
            </p:nvSpPr>
            <p:spPr>
              <a:xfrm>
                <a:off x="6951602" y="516181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06" name="SliModel Group shp55">
                <a:extLst>
                  <a:ext uri="{FF2B5EF4-FFF2-40B4-BE49-F238E27FC236}">
                    <a16:creationId xmlns:a16="http://schemas.microsoft.com/office/drawing/2014/main" id="{E084C4F7-4350-4691-A7BC-2C470FBD75AE}"/>
                  </a:ext>
                </a:extLst>
              </p:cNvPr>
              <p:cNvSpPr/>
              <p:nvPr/>
            </p:nvSpPr>
            <p:spPr>
              <a:xfrm>
                <a:off x="6951602" y="577720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07" name="SliModel Group shp56">
                <a:extLst>
                  <a:ext uri="{FF2B5EF4-FFF2-40B4-BE49-F238E27FC236}">
                    <a16:creationId xmlns:a16="http://schemas.microsoft.com/office/drawing/2014/main" id="{689A7D9A-8E79-4E75-91EE-1FD5EF364AC4}"/>
                  </a:ext>
                </a:extLst>
              </p:cNvPr>
              <p:cNvSpPr/>
              <p:nvPr/>
            </p:nvSpPr>
            <p:spPr>
              <a:xfrm>
                <a:off x="8460411" y="208483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08" name="SliModel Group shp57">
                <a:extLst>
                  <a:ext uri="{FF2B5EF4-FFF2-40B4-BE49-F238E27FC236}">
                    <a16:creationId xmlns:a16="http://schemas.microsoft.com/office/drawing/2014/main" id="{E45F6C03-6651-44A6-A522-934CCA9481BA}"/>
                  </a:ext>
                </a:extLst>
              </p:cNvPr>
              <p:cNvSpPr/>
              <p:nvPr/>
            </p:nvSpPr>
            <p:spPr>
              <a:xfrm>
                <a:off x="8460411" y="270023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09" name="SliModel Group shp58">
                <a:extLst>
                  <a:ext uri="{FF2B5EF4-FFF2-40B4-BE49-F238E27FC236}">
                    <a16:creationId xmlns:a16="http://schemas.microsoft.com/office/drawing/2014/main" id="{B0618EC6-9329-48C8-8107-2F8AD15D2944}"/>
                  </a:ext>
                </a:extLst>
              </p:cNvPr>
              <p:cNvSpPr/>
              <p:nvPr/>
            </p:nvSpPr>
            <p:spPr>
              <a:xfrm>
                <a:off x="8460411" y="331562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10" name="SliModel Group shp59">
                <a:extLst>
                  <a:ext uri="{FF2B5EF4-FFF2-40B4-BE49-F238E27FC236}">
                    <a16:creationId xmlns:a16="http://schemas.microsoft.com/office/drawing/2014/main" id="{7AE2842F-0791-4C2D-97E9-50797BF8A8EF}"/>
                  </a:ext>
                </a:extLst>
              </p:cNvPr>
              <p:cNvSpPr/>
              <p:nvPr/>
            </p:nvSpPr>
            <p:spPr>
              <a:xfrm>
                <a:off x="8460411" y="393102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11" name="SliModel Group shp60">
                <a:extLst>
                  <a:ext uri="{FF2B5EF4-FFF2-40B4-BE49-F238E27FC236}">
                    <a16:creationId xmlns:a16="http://schemas.microsoft.com/office/drawing/2014/main" id="{6FBF55FE-09FF-4D59-AA29-1C8CFE875E01}"/>
                  </a:ext>
                </a:extLst>
              </p:cNvPr>
              <p:cNvSpPr/>
              <p:nvPr/>
            </p:nvSpPr>
            <p:spPr>
              <a:xfrm>
                <a:off x="8460411" y="454641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12" name="SliModel Group shp61">
                <a:extLst>
                  <a:ext uri="{FF2B5EF4-FFF2-40B4-BE49-F238E27FC236}">
                    <a16:creationId xmlns:a16="http://schemas.microsoft.com/office/drawing/2014/main" id="{BC89DC30-CEA0-4EC3-BE03-DDF72138CD05}"/>
                  </a:ext>
                </a:extLst>
              </p:cNvPr>
              <p:cNvSpPr/>
              <p:nvPr/>
            </p:nvSpPr>
            <p:spPr>
              <a:xfrm>
                <a:off x="8460411" y="516181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13" name="SliModel Group shp62">
                <a:extLst>
                  <a:ext uri="{FF2B5EF4-FFF2-40B4-BE49-F238E27FC236}">
                    <a16:creationId xmlns:a16="http://schemas.microsoft.com/office/drawing/2014/main" id="{6332EEE0-C4B7-4019-967D-638D09C58D7D}"/>
                  </a:ext>
                </a:extLst>
              </p:cNvPr>
              <p:cNvSpPr/>
              <p:nvPr/>
            </p:nvSpPr>
            <p:spPr>
              <a:xfrm>
                <a:off x="8460411" y="577720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14" name="SliModel Group shp63">
                <a:extLst>
                  <a:ext uri="{FF2B5EF4-FFF2-40B4-BE49-F238E27FC236}">
                    <a16:creationId xmlns:a16="http://schemas.microsoft.com/office/drawing/2014/main" id="{35B5B3E5-A441-4D3E-92A0-39FE86B61195}"/>
                  </a:ext>
                </a:extLst>
              </p:cNvPr>
              <p:cNvSpPr/>
              <p:nvPr/>
            </p:nvSpPr>
            <p:spPr>
              <a:xfrm>
                <a:off x="9969216" y="208483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15" name="SliModel Group shp64">
                <a:extLst>
                  <a:ext uri="{FF2B5EF4-FFF2-40B4-BE49-F238E27FC236}">
                    <a16:creationId xmlns:a16="http://schemas.microsoft.com/office/drawing/2014/main" id="{E159B12A-DDF4-462B-8D2D-09FED028D8F8}"/>
                  </a:ext>
                </a:extLst>
              </p:cNvPr>
              <p:cNvSpPr/>
              <p:nvPr/>
            </p:nvSpPr>
            <p:spPr>
              <a:xfrm>
                <a:off x="9969216" y="270023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16" name="SliModel Group shp65">
                <a:extLst>
                  <a:ext uri="{FF2B5EF4-FFF2-40B4-BE49-F238E27FC236}">
                    <a16:creationId xmlns:a16="http://schemas.microsoft.com/office/drawing/2014/main" id="{A7FEB343-C058-47EA-A44F-DA48BA34A02F}"/>
                  </a:ext>
                </a:extLst>
              </p:cNvPr>
              <p:cNvSpPr/>
              <p:nvPr/>
            </p:nvSpPr>
            <p:spPr>
              <a:xfrm>
                <a:off x="9969216" y="331562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17" name="SliModel Group shp66">
                <a:extLst>
                  <a:ext uri="{FF2B5EF4-FFF2-40B4-BE49-F238E27FC236}">
                    <a16:creationId xmlns:a16="http://schemas.microsoft.com/office/drawing/2014/main" id="{D5B4A895-B946-43DB-B2FB-7F7FDAB7ECDC}"/>
                  </a:ext>
                </a:extLst>
              </p:cNvPr>
              <p:cNvSpPr/>
              <p:nvPr/>
            </p:nvSpPr>
            <p:spPr>
              <a:xfrm>
                <a:off x="9969216" y="393102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18" name="SliModel Group shp67">
                <a:extLst>
                  <a:ext uri="{FF2B5EF4-FFF2-40B4-BE49-F238E27FC236}">
                    <a16:creationId xmlns:a16="http://schemas.microsoft.com/office/drawing/2014/main" id="{27CCF742-F60F-45D0-8024-CA2028518794}"/>
                  </a:ext>
                </a:extLst>
              </p:cNvPr>
              <p:cNvSpPr/>
              <p:nvPr/>
            </p:nvSpPr>
            <p:spPr>
              <a:xfrm>
                <a:off x="9969216" y="454641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19" name="SliModel Group shp68">
                <a:extLst>
                  <a:ext uri="{FF2B5EF4-FFF2-40B4-BE49-F238E27FC236}">
                    <a16:creationId xmlns:a16="http://schemas.microsoft.com/office/drawing/2014/main" id="{1283235A-E527-42A4-8150-C650C5AB6644}"/>
                  </a:ext>
                </a:extLst>
              </p:cNvPr>
              <p:cNvSpPr/>
              <p:nvPr/>
            </p:nvSpPr>
            <p:spPr>
              <a:xfrm>
                <a:off x="9969216" y="516181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20" name="SliModel Group shp69">
                <a:extLst>
                  <a:ext uri="{FF2B5EF4-FFF2-40B4-BE49-F238E27FC236}">
                    <a16:creationId xmlns:a16="http://schemas.microsoft.com/office/drawing/2014/main" id="{10EBBB39-F568-447B-B1ED-02AE4D641811}"/>
                  </a:ext>
                </a:extLst>
              </p:cNvPr>
              <p:cNvSpPr/>
              <p:nvPr/>
            </p:nvSpPr>
            <p:spPr>
              <a:xfrm>
                <a:off x="9969216" y="577720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21" name="SliModel Group shp70">
                <a:extLst>
                  <a:ext uri="{FF2B5EF4-FFF2-40B4-BE49-F238E27FC236}">
                    <a16:creationId xmlns:a16="http://schemas.microsoft.com/office/drawing/2014/main" id="{82015005-6D3A-48B6-B667-9116517A4999}"/>
                  </a:ext>
                </a:extLst>
              </p:cNvPr>
              <p:cNvSpPr txBox="1"/>
              <p:nvPr/>
            </p:nvSpPr>
            <p:spPr>
              <a:xfrm>
                <a:off x="2859998" y="3979338"/>
                <a:ext cx="639156" cy="51875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 defTabSz="1828434">
                  <a:defRPr/>
                </a:pPr>
                <a:r>
                  <a:rPr lang="en-US" sz="500" b="1" kern="0" dirty="0">
                    <a:solidFill>
                      <a:srgbClr val="FFFFFF"/>
                    </a:solidFill>
                    <a:latin typeface="Poppins" pitchFamily="2" charset="77"/>
                    <a:cs typeface="Poppins" pitchFamily="2" charset="77"/>
                  </a:rPr>
                  <a:t>X</a:t>
                </a:r>
              </a:p>
            </p:txBody>
          </p:sp>
        </p:grpSp>
        <p:sp>
          <p:nvSpPr>
            <p:cNvPr id="422" name="SlideModel shp71">
              <a:extLst>
                <a:ext uri="{FF2B5EF4-FFF2-40B4-BE49-F238E27FC236}">
                  <a16:creationId xmlns:a16="http://schemas.microsoft.com/office/drawing/2014/main" id="{EC27CDC9-CAB0-4753-9351-AE43EE2735AE}"/>
                </a:ext>
              </a:extLst>
            </p:cNvPr>
            <p:cNvSpPr txBox="1"/>
            <p:nvPr/>
          </p:nvSpPr>
          <p:spPr>
            <a:xfrm>
              <a:off x="7148776" y="1114278"/>
              <a:ext cx="1114448" cy="51875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 defTabSz="1828434">
                <a:defRPr/>
              </a:pPr>
              <a:r>
                <a:rPr lang="en-US" sz="500" b="1" kern="0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ROLE 4</a:t>
              </a:r>
            </a:p>
          </p:txBody>
        </p:sp>
        <p:grpSp>
          <p:nvGrpSpPr>
            <p:cNvPr id="423" name="SlideModel shp72">
              <a:extLst>
                <a:ext uri="{FF2B5EF4-FFF2-40B4-BE49-F238E27FC236}">
                  <a16:creationId xmlns:a16="http://schemas.microsoft.com/office/drawing/2014/main" id="{431EB6EE-0AD4-4E68-BEAD-1E9758A3C965}"/>
                </a:ext>
              </a:extLst>
            </p:cNvPr>
            <p:cNvGrpSpPr/>
            <p:nvPr/>
          </p:nvGrpSpPr>
          <p:grpSpPr>
            <a:xfrm>
              <a:off x="2507462" y="2678992"/>
              <a:ext cx="1301694" cy="297959"/>
              <a:chOff x="10030631" y="4634718"/>
              <a:chExt cx="1301694" cy="297959"/>
            </a:xfrm>
          </p:grpSpPr>
          <p:sp>
            <p:nvSpPr>
              <p:cNvPr id="424" name="SliModel Group shp73">
                <a:extLst>
                  <a:ext uri="{FF2B5EF4-FFF2-40B4-BE49-F238E27FC236}">
                    <a16:creationId xmlns:a16="http://schemas.microsoft.com/office/drawing/2014/main" id="{681C589D-94AA-4883-B1A3-7171B924DB3C}"/>
                  </a:ext>
                </a:extLst>
              </p:cNvPr>
              <p:cNvSpPr/>
              <p:nvPr/>
            </p:nvSpPr>
            <p:spPr>
              <a:xfrm>
                <a:off x="10030631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425" name="SliModel Group shp74">
                <a:extLst>
                  <a:ext uri="{FF2B5EF4-FFF2-40B4-BE49-F238E27FC236}">
                    <a16:creationId xmlns:a16="http://schemas.microsoft.com/office/drawing/2014/main" id="{23349790-623C-42E9-9231-56F0829AF984}"/>
                  </a:ext>
                </a:extLst>
              </p:cNvPr>
              <p:cNvSpPr/>
              <p:nvPr/>
            </p:nvSpPr>
            <p:spPr>
              <a:xfrm>
                <a:off x="10365209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26" name="SliModel Group shp75">
                <a:extLst>
                  <a:ext uri="{FF2B5EF4-FFF2-40B4-BE49-F238E27FC236}">
                    <a16:creationId xmlns:a16="http://schemas.microsoft.com/office/drawing/2014/main" id="{5AFA43A8-D782-441B-8685-2B45EF5E8C6F}"/>
                  </a:ext>
                </a:extLst>
              </p:cNvPr>
              <p:cNvSpPr/>
              <p:nvPr/>
            </p:nvSpPr>
            <p:spPr>
              <a:xfrm>
                <a:off x="10699787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27" name="SliModel Group shp76">
                <a:extLst>
                  <a:ext uri="{FF2B5EF4-FFF2-40B4-BE49-F238E27FC236}">
                    <a16:creationId xmlns:a16="http://schemas.microsoft.com/office/drawing/2014/main" id="{2187AC5E-4D84-49B9-9447-3D72CF330AB3}"/>
                  </a:ext>
                </a:extLst>
              </p:cNvPr>
              <p:cNvSpPr/>
              <p:nvPr/>
            </p:nvSpPr>
            <p:spPr>
              <a:xfrm>
                <a:off x="11034366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428" name="SlideModel shp77">
              <a:extLst>
                <a:ext uri="{FF2B5EF4-FFF2-40B4-BE49-F238E27FC236}">
                  <a16:creationId xmlns:a16="http://schemas.microsoft.com/office/drawing/2014/main" id="{60D9D888-E6B0-4254-A183-A19D5622C80A}"/>
                </a:ext>
              </a:extLst>
            </p:cNvPr>
            <p:cNvGrpSpPr/>
            <p:nvPr/>
          </p:nvGrpSpPr>
          <p:grpSpPr>
            <a:xfrm>
              <a:off x="2507462" y="3289271"/>
              <a:ext cx="1301694" cy="297959"/>
              <a:chOff x="2526712" y="3494563"/>
              <a:chExt cx="1301694" cy="297959"/>
            </a:xfrm>
          </p:grpSpPr>
          <p:sp>
            <p:nvSpPr>
              <p:cNvPr id="429" name="SliModel Group shp78">
                <a:extLst>
                  <a:ext uri="{FF2B5EF4-FFF2-40B4-BE49-F238E27FC236}">
                    <a16:creationId xmlns:a16="http://schemas.microsoft.com/office/drawing/2014/main" id="{136FEAFB-9475-4597-8B43-F07E6F6D9B83}"/>
                  </a:ext>
                </a:extLst>
              </p:cNvPr>
              <p:cNvSpPr/>
              <p:nvPr/>
            </p:nvSpPr>
            <p:spPr>
              <a:xfrm>
                <a:off x="2526712" y="3494563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430" name="SliModel Group shp79">
                <a:extLst>
                  <a:ext uri="{FF2B5EF4-FFF2-40B4-BE49-F238E27FC236}">
                    <a16:creationId xmlns:a16="http://schemas.microsoft.com/office/drawing/2014/main" id="{0324CE68-1FEB-48C3-A50F-B51799B0DA7A}"/>
                  </a:ext>
                </a:extLst>
              </p:cNvPr>
              <p:cNvSpPr/>
              <p:nvPr/>
            </p:nvSpPr>
            <p:spPr>
              <a:xfrm>
                <a:off x="2861290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31" name="SliModel Group shp80">
                <a:extLst>
                  <a:ext uri="{FF2B5EF4-FFF2-40B4-BE49-F238E27FC236}">
                    <a16:creationId xmlns:a16="http://schemas.microsoft.com/office/drawing/2014/main" id="{0D41132C-3B3D-41F9-81DE-9BD93DB0AB3A}"/>
                  </a:ext>
                </a:extLst>
              </p:cNvPr>
              <p:cNvSpPr/>
              <p:nvPr/>
            </p:nvSpPr>
            <p:spPr>
              <a:xfrm>
                <a:off x="3195868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32" name="SliModel Group shp81">
                <a:extLst>
                  <a:ext uri="{FF2B5EF4-FFF2-40B4-BE49-F238E27FC236}">
                    <a16:creationId xmlns:a16="http://schemas.microsoft.com/office/drawing/2014/main" id="{65DA760C-8EA5-4E52-91C3-F1EB13498F59}"/>
                  </a:ext>
                </a:extLst>
              </p:cNvPr>
              <p:cNvSpPr/>
              <p:nvPr/>
            </p:nvSpPr>
            <p:spPr>
              <a:xfrm>
                <a:off x="3530447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433" name="SlideModel shp82">
              <a:extLst>
                <a:ext uri="{FF2B5EF4-FFF2-40B4-BE49-F238E27FC236}">
                  <a16:creationId xmlns:a16="http://schemas.microsoft.com/office/drawing/2014/main" id="{98A1DFE1-089F-4872-9E40-3DEDAE3AA996}"/>
                </a:ext>
              </a:extLst>
            </p:cNvPr>
            <p:cNvGrpSpPr/>
            <p:nvPr/>
          </p:nvGrpSpPr>
          <p:grpSpPr>
            <a:xfrm>
              <a:off x="2507462" y="3899550"/>
              <a:ext cx="1301694" cy="297959"/>
              <a:chOff x="6344009" y="2257279"/>
              <a:chExt cx="1301694" cy="297959"/>
            </a:xfrm>
          </p:grpSpPr>
          <p:sp>
            <p:nvSpPr>
              <p:cNvPr id="434" name="SliModel Group shp83">
                <a:extLst>
                  <a:ext uri="{FF2B5EF4-FFF2-40B4-BE49-F238E27FC236}">
                    <a16:creationId xmlns:a16="http://schemas.microsoft.com/office/drawing/2014/main" id="{84969BE9-D649-4591-A4F3-FBAC4921F8E8}"/>
                  </a:ext>
                </a:extLst>
              </p:cNvPr>
              <p:cNvSpPr/>
              <p:nvPr/>
            </p:nvSpPr>
            <p:spPr>
              <a:xfrm>
                <a:off x="6344009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435" name="SliModel Group shp84">
                <a:extLst>
                  <a:ext uri="{FF2B5EF4-FFF2-40B4-BE49-F238E27FC236}">
                    <a16:creationId xmlns:a16="http://schemas.microsoft.com/office/drawing/2014/main" id="{71655D8C-43FD-40AD-AB2B-E9AA328E1163}"/>
                  </a:ext>
                </a:extLst>
              </p:cNvPr>
              <p:cNvSpPr/>
              <p:nvPr/>
            </p:nvSpPr>
            <p:spPr>
              <a:xfrm>
                <a:off x="6678587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36" name="SliModel Group shp85">
                <a:extLst>
                  <a:ext uri="{FF2B5EF4-FFF2-40B4-BE49-F238E27FC236}">
                    <a16:creationId xmlns:a16="http://schemas.microsoft.com/office/drawing/2014/main" id="{697B72F0-C3C8-4B20-95D5-60E6DD3BEC2D}"/>
                  </a:ext>
                </a:extLst>
              </p:cNvPr>
              <p:cNvSpPr/>
              <p:nvPr/>
            </p:nvSpPr>
            <p:spPr>
              <a:xfrm>
                <a:off x="7013165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37" name="SliModel Group shp86">
                <a:extLst>
                  <a:ext uri="{FF2B5EF4-FFF2-40B4-BE49-F238E27FC236}">
                    <a16:creationId xmlns:a16="http://schemas.microsoft.com/office/drawing/2014/main" id="{4E0305CC-7227-4433-AFEE-8249BC8A4506}"/>
                  </a:ext>
                </a:extLst>
              </p:cNvPr>
              <p:cNvSpPr/>
              <p:nvPr/>
            </p:nvSpPr>
            <p:spPr>
              <a:xfrm>
                <a:off x="7347744" y="2257279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438" name="SlideModel shp87">
              <a:extLst>
                <a:ext uri="{FF2B5EF4-FFF2-40B4-BE49-F238E27FC236}">
                  <a16:creationId xmlns:a16="http://schemas.microsoft.com/office/drawing/2014/main" id="{AFAC3E98-2DBB-4408-8CBE-69AA5B34F315}"/>
                </a:ext>
              </a:extLst>
            </p:cNvPr>
            <p:cNvGrpSpPr/>
            <p:nvPr/>
          </p:nvGrpSpPr>
          <p:grpSpPr>
            <a:xfrm>
              <a:off x="2507462" y="2068713"/>
              <a:ext cx="1301694" cy="297959"/>
              <a:chOff x="10030631" y="5111512"/>
              <a:chExt cx="1301694" cy="297959"/>
            </a:xfrm>
          </p:grpSpPr>
          <p:sp>
            <p:nvSpPr>
              <p:cNvPr id="439" name="SliModel Group shp88">
                <a:extLst>
                  <a:ext uri="{FF2B5EF4-FFF2-40B4-BE49-F238E27FC236}">
                    <a16:creationId xmlns:a16="http://schemas.microsoft.com/office/drawing/2014/main" id="{4B37EBC6-1385-469D-8BB7-1EAF010EC37F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440" name="SliModel Group shp89">
                <a:extLst>
                  <a:ext uri="{FF2B5EF4-FFF2-40B4-BE49-F238E27FC236}">
                    <a16:creationId xmlns:a16="http://schemas.microsoft.com/office/drawing/2014/main" id="{79A96E1B-273B-4729-BADD-247A868071C9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41" name="SliModel Group shp90">
                <a:extLst>
                  <a:ext uri="{FF2B5EF4-FFF2-40B4-BE49-F238E27FC236}">
                    <a16:creationId xmlns:a16="http://schemas.microsoft.com/office/drawing/2014/main" id="{0A0B08F9-1AEE-47F1-9D56-248E7D64F8EC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42" name="SliModel Group shp91">
                <a:extLst>
                  <a:ext uri="{FF2B5EF4-FFF2-40B4-BE49-F238E27FC236}">
                    <a16:creationId xmlns:a16="http://schemas.microsoft.com/office/drawing/2014/main" id="{CCBBEC4D-390C-4B0D-894A-2D369B66E396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443" name="SlideModel shp92">
              <a:extLst>
                <a:ext uri="{FF2B5EF4-FFF2-40B4-BE49-F238E27FC236}">
                  <a16:creationId xmlns:a16="http://schemas.microsoft.com/office/drawing/2014/main" id="{928AE814-3BA2-4139-96CA-A62E7C92903E}"/>
                </a:ext>
              </a:extLst>
            </p:cNvPr>
            <p:cNvGrpSpPr/>
            <p:nvPr/>
          </p:nvGrpSpPr>
          <p:grpSpPr>
            <a:xfrm>
              <a:off x="2507462" y="4509829"/>
              <a:ext cx="1301694" cy="297959"/>
              <a:chOff x="10030631" y="5111512"/>
              <a:chExt cx="1301694" cy="297959"/>
            </a:xfrm>
          </p:grpSpPr>
          <p:sp>
            <p:nvSpPr>
              <p:cNvPr id="444" name="SliModel Group shp93">
                <a:extLst>
                  <a:ext uri="{FF2B5EF4-FFF2-40B4-BE49-F238E27FC236}">
                    <a16:creationId xmlns:a16="http://schemas.microsoft.com/office/drawing/2014/main" id="{52B860C3-3ED7-49BD-A30A-834C1D769B92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445" name="SliModel Group shp94">
                <a:extLst>
                  <a:ext uri="{FF2B5EF4-FFF2-40B4-BE49-F238E27FC236}">
                    <a16:creationId xmlns:a16="http://schemas.microsoft.com/office/drawing/2014/main" id="{4D56F690-F554-45C5-A23D-C5A3557FE96D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46" name="SliModel Group shp95">
                <a:extLst>
                  <a:ext uri="{FF2B5EF4-FFF2-40B4-BE49-F238E27FC236}">
                    <a16:creationId xmlns:a16="http://schemas.microsoft.com/office/drawing/2014/main" id="{32DAEAF8-8428-4492-A24F-C3B6D1EC8664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47" name="SliModel Group shp96">
                <a:extLst>
                  <a:ext uri="{FF2B5EF4-FFF2-40B4-BE49-F238E27FC236}">
                    <a16:creationId xmlns:a16="http://schemas.microsoft.com/office/drawing/2014/main" id="{FC60256B-573B-41AD-8257-18AF7BC0C279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448" name="SlideModel shp97">
              <a:extLst>
                <a:ext uri="{FF2B5EF4-FFF2-40B4-BE49-F238E27FC236}">
                  <a16:creationId xmlns:a16="http://schemas.microsoft.com/office/drawing/2014/main" id="{4AE0989B-BE32-4D76-820A-E9B1C9C84794}"/>
                </a:ext>
              </a:extLst>
            </p:cNvPr>
            <p:cNvGrpSpPr/>
            <p:nvPr/>
          </p:nvGrpSpPr>
          <p:grpSpPr>
            <a:xfrm>
              <a:off x="2507462" y="5120108"/>
              <a:ext cx="1301694" cy="297959"/>
              <a:chOff x="10030631" y="5111512"/>
              <a:chExt cx="1301694" cy="297959"/>
            </a:xfrm>
          </p:grpSpPr>
          <p:sp>
            <p:nvSpPr>
              <p:cNvPr id="449" name="SliModel Group shp98">
                <a:extLst>
                  <a:ext uri="{FF2B5EF4-FFF2-40B4-BE49-F238E27FC236}">
                    <a16:creationId xmlns:a16="http://schemas.microsoft.com/office/drawing/2014/main" id="{CD8D93C2-142B-437F-BF37-D8B1DE4609B1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450" name="SliModel Group shp99">
                <a:extLst>
                  <a:ext uri="{FF2B5EF4-FFF2-40B4-BE49-F238E27FC236}">
                    <a16:creationId xmlns:a16="http://schemas.microsoft.com/office/drawing/2014/main" id="{E834A05E-6E55-451D-A0F4-B6DC354D6DFB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51" name="SliModel Group shp100">
                <a:extLst>
                  <a:ext uri="{FF2B5EF4-FFF2-40B4-BE49-F238E27FC236}">
                    <a16:creationId xmlns:a16="http://schemas.microsoft.com/office/drawing/2014/main" id="{689CAE25-011B-4171-9BF5-92B958C2658A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52" name="SliModel Group shp101">
                <a:extLst>
                  <a:ext uri="{FF2B5EF4-FFF2-40B4-BE49-F238E27FC236}">
                    <a16:creationId xmlns:a16="http://schemas.microsoft.com/office/drawing/2014/main" id="{5869F4D8-CB24-45CF-9CBC-119DDFCBB5CA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453" name="SlideModel shp102">
              <a:extLst>
                <a:ext uri="{FF2B5EF4-FFF2-40B4-BE49-F238E27FC236}">
                  <a16:creationId xmlns:a16="http://schemas.microsoft.com/office/drawing/2014/main" id="{C6BAB8B5-E163-45DB-9DAD-06F4D92CCA3A}"/>
                </a:ext>
              </a:extLst>
            </p:cNvPr>
            <p:cNvGrpSpPr/>
            <p:nvPr/>
          </p:nvGrpSpPr>
          <p:grpSpPr>
            <a:xfrm>
              <a:off x="2507462" y="5730386"/>
              <a:ext cx="1301694" cy="297959"/>
              <a:chOff x="10030631" y="4634718"/>
              <a:chExt cx="1301694" cy="297959"/>
            </a:xfrm>
          </p:grpSpPr>
          <p:sp>
            <p:nvSpPr>
              <p:cNvPr id="454" name="SliModel Group shp103">
                <a:extLst>
                  <a:ext uri="{FF2B5EF4-FFF2-40B4-BE49-F238E27FC236}">
                    <a16:creationId xmlns:a16="http://schemas.microsoft.com/office/drawing/2014/main" id="{44D1299A-CE38-455B-B275-17861AEC64DB}"/>
                  </a:ext>
                </a:extLst>
              </p:cNvPr>
              <p:cNvSpPr/>
              <p:nvPr/>
            </p:nvSpPr>
            <p:spPr>
              <a:xfrm>
                <a:off x="10030631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455" name="SliModel Group shp104">
                <a:extLst>
                  <a:ext uri="{FF2B5EF4-FFF2-40B4-BE49-F238E27FC236}">
                    <a16:creationId xmlns:a16="http://schemas.microsoft.com/office/drawing/2014/main" id="{B6C4B831-3BEF-4355-A6E2-9CFE580F73F5}"/>
                  </a:ext>
                </a:extLst>
              </p:cNvPr>
              <p:cNvSpPr/>
              <p:nvPr/>
            </p:nvSpPr>
            <p:spPr>
              <a:xfrm>
                <a:off x="10365209" y="4634718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56" name="SliModel Group shp105">
                <a:extLst>
                  <a:ext uri="{FF2B5EF4-FFF2-40B4-BE49-F238E27FC236}">
                    <a16:creationId xmlns:a16="http://schemas.microsoft.com/office/drawing/2014/main" id="{DDE6C5B9-911A-4747-9736-B2654D2DB86C}"/>
                  </a:ext>
                </a:extLst>
              </p:cNvPr>
              <p:cNvSpPr/>
              <p:nvPr/>
            </p:nvSpPr>
            <p:spPr>
              <a:xfrm>
                <a:off x="10699787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57" name="SliModel Group shp106">
                <a:extLst>
                  <a:ext uri="{FF2B5EF4-FFF2-40B4-BE49-F238E27FC236}">
                    <a16:creationId xmlns:a16="http://schemas.microsoft.com/office/drawing/2014/main" id="{A2E3AEF4-815F-4425-9C9B-C91962BAB1C8}"/>
                  </a:ext>
                </a:extLst>
              </p:cNvPr>
              <p:cNvSpPr/>
              <p:nvPr/>
            </p:nvSpPr>
            <p:spPr>
              <a:xfrm>
                <a:off x="11034366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458" name="SlideModel shp107">
              <a:extLst>
                <a:ext uri="{FF2B5EF4-FFF2-40B4-BE49-F238E27FC236}">
                  <a16:creationId xmlns:a16="http://schemas.microsoft.com/office/drawing/2014/main" id="{BE516B1A-2889-4787-8854-F4C45E28DD4E}"/>
                </a:ext>
              </a:extLst>
            </p:cNvPr>
            <p:cNvGrpSpPr/>
            <p:nvPr/>
          </p:nvGrpSpPr>
          <p:grpSpPr>
            <a:xfrm>
              <a:off x="4015830" y="2678992"/>
              <a:ext cx="1301694" cy="297959"/>
              <a:chOff x="10030631" y="4634718"/>
              <a:chExt cx="1301694" cy="297959"/>
            </a:xfrm>
          </p:grpSpPr>
          <p:sp>
            <p:nvSpPr>
              <p:cNvPr id="459" name="SliModel Group shp108">
                <a:extLst>
                  <a:ext uri="{FF2B5EF4-FFF2-40B4-BE49-F238E27FC236}">
                    <a16:creationId xmlns:a16="http://schemas.microsoft.com/office/drawing/2014/main" id="{510660CB-98FA-493A-A6B5-1ACE5F4B55F5}"/>
                  </a:ext>
                </a:extLst>
              </p:cNvPr>
              <p:cNvSpPr/>
              <p:nvPr/>
            </p:nvSpPr>
            <p:spPr>
              <a:xfrm>
                <a:off x="10030631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460" name="SliModel Group shp109">
                <a:extLst>
                  <a:ext uri="{FF2B5EF4-FFF2-40B4-BE49-F238E27FC236}">
                    <a16:creationId xmlns:a16="http://schemas.microsoft.com/office/drawing/2014/main" id="{0173213D-E0F1-4443-8537-BA1FD3101E18}"/>
                  </a:ext>
                </a:extLst>
              </p:cNvPr>
              <p:cNvSpPr/>
              <p:nvPr/>
            </p:nvSpPr>
            <p:spPr>
              <a:xfrm>
                <a:off x="10365209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61" name="SliModel Group shp110">
                <a:extLst>
                  <a:ext uri="{FF2B5EF4-FFF2-40B4-BE49-F238E27FC236}">
                    <a16:creationId xmlns:a16="http://schemas.microsoft.com/office/drawing/2014/main" id="{4D28B62A-C344-4199-9C69-F19AD00EF161}"/>
                  </a:ext>
                </a:extLst>
              </p:cNvPr>
              <p:cNvSpPr/>
              <p:nvPr/>
            </p:nvSpPr>
            <p:spPr>
              <a:xfrm>
                <a:off x="10699787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62" name="SliModel Group shp111">
                <a:extLst>
                  <a:ext uri="{FF2B5EF4-FFF2-40B4-BE49-F238E27FC236}">
                    <a16:creationId xmlns:a16="http://schemas.microsoft.com/office/drawing/2014/main" id="{AC9663F8-3780-40E1-8938-53C332CE5721}"/>
                  </a:ext>
                </a:extLst>
              </p:cNvPr>
              <p:cNvSpPr/>
              <p:nvPr/>
            </p:nvSpPr>
            <p:spPr>
              <a:xfrm>
                <a:off x="11034366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463" name="SlideModel shp112">
              <a:extLst>
                <a:ext uri="{FF2B5EF4-FFF2-40B4-BE49-F238E27FC236}">
                  <a16:creationId xmlns:a16="http://schemas.microsoft.com/office/drawing/2014/main" id="{96318BC5-A0D7-4DA7-B778-C49C6669FA71}"/>
                </a:ext>
              </a:extLst>
            </p:cNvPr>
            <p:cNvGrpSpPr/>
            <p:nvPr/>
          </p:nvGrpSpPr>
          <p:grpSpPr>
            <a:xfrm>
              <a:off x="4015830" y="3289271"/>
              <a:ext cx="1301694" cy="297959"/>
              <a:chOff x="2526712" y="3494563"/>
              <a:chExt cx="1301694" cy="297959"/>
            </a:xfrm>
          </p:grpSpPr>
          <p:sp>
            <p:nvSpPr>
              <p:cNvPr id="464" name="SliModel Group shp113">
                <a:extLst>
                  <a:ext uri="{FF2B5EF4-FFF2-40B4-BE49-F238E27FC236}">
                    <a16:creationId xmlns:a16="http://schemas.microsoft.com/office/drawing/2014/main" id="{3F7213E8-6613-49CC-9B3A-88B3C2D2E565}"/>
                  </a:ext>
                </a:extLst>
              </p:cNvPr>
              <p:cNvSpPr/>
              <p:nvPr/>
            </p:nvSpPr>
            <p:spPr>
              <a:xfrm>
                <a:off x="2526712" y="3494563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465" name="SliModel Group shp114">
                <a:extLst>
                  <a:ext uri="{FF2B5EF4-FFF2-40B4-BE49-F238E27FC236}">
                    <a16:creationId xmlns:a16="http://schemas.microsoft.com/office/drawing/2014/main" id="{5D03F719-6815-4AB5-8209-FC0F63F9C296}"/>
                  </a:ext>
                </a:extLst>
              </p:cNvPr>
              <p:cNvSpPr/>
              <p:nvPr/>
            </p:nvSpPr>
            <p:spPr>
              <a:xfrm>
                <a:off x="2861290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66" name="SliModel Group shp115">
                <a:extLst>
                  <a:ext uri="{FF2B5EF4-FFF2-40B4-BE49-F238E27FC236}">
                    <a16:creationId xmlns:a16="http://schemas.microsoft.com/office/drawing/2014/main" id="{0755142F-A9F6-48C5-BC0F-4CCA48F2E290}"/>
                  </a:ext>
                </a:extLst>
              </p:cNvPr>
              <p:cNvSpPr/>
              <p:nvPr/>
            </p:nvSpPr>
            <p:spPr>
              <a:xfrm>
                <a:off x="3195868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67" name="SliModel Group shp116">
                <a:extLst>
                  <a:ext uri="{FF2B5EF4-FFF2-40B4-BE49-F238E27FC236}">
                    <a16:creationId xmlns:a16="http://schemas.microsoft.com/office/drawing/2014/main" id="{0DD3855B-D683-4853-99BC-B34DC5D113FF}"/>
                  </a:ext>
                </a:extLst>
              </p:cNvPr>
              <p:cNvSpPr/>
              <p:nvPr/>
            </p:nvSpPr>
            <p:spPr>
              <a:xfrm>
                <a:off x="3530447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468" name="SlideModel shp117">
              <a:extLst>
                <a:ext uri="{FF2B5EF4-FFF2-40B4-BE49-F238E27FC236}">
                  <a16:creationId xmlns:a16="http://schemas.microsoft.com/office/drawing/2014/main" id="{FF0C411C-0603-4723-83F4-F697485398F6}"/>
                </a:ext>
              </a:extLst>
            </p:cNvPr>
            <p:cNvGrpSpPr/>
            <p:nvPr/>
          </p:nvGrpSpPr>
          <p:grpSpPr>
            <a:xfrm>
              <a:off x="4015830" y="3899550"/>
              <a:ext cx="1301694" cy="297959"/>
              <a:chOff x="6344009" y="2257279"/>
              <a:chExt cx="1301694" cy="297959"/>
            </a:xfrm>
          </p:grpSpPr>
          <p:sp>
            <p:nvSpPr>
              <p:cNvPr id="469" name="SliModel Group shp118">
                <a:extLst>
                  <a:ext uri="{FF2B5EF4-FFF2-40B4-BE49-F238E27FC236}">
                    <a16:creationId xmlns:a16="http://schemas.microsoft.com/office/drawing/2014/main" id="{44FF4675-F4D1-43CC-9E61-A464826FF26A}"/>
                  </a:ext>
                </a:extLst>
              </p:cNvPr>
              <p:cNvSpPr/>
              <p:nvPr/>
            </p:nvSpPr>
            <p:spPr>
              <a:xfrm>
                <a:off x="6344009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470" name="SliModel Group shp119">
                <a:extLst>
                  <a:ext uri="{FF2B5EF4-FFF2-40B4-BE49-F238E27FC236}">
                    <a16:creationId xmlns:a16="http://schemas.microsoft.com/office/drawing/2014/main" id="{ADCC8362-3DFE-4C12-84CA-510EECB0D529}"/>
                  </a:ext>
                </a:extLst>
              </p:cNvPr>
              <p:cNvSpPr/>
              <p:nvPr/>
            </p:nvSpPr>
            <p:spPr>
              <a:xfrm>
                <a:off x="6678587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71" name="SliModel Group shp120">
                <a:extLst>
                  <a:ext uri="{FF2B5EF4-FFF2-40B4-BE49-F238E27FC236}">
                    <a16:creationId xmlns:a16="http://schemas.microsoft.com/office/drawing/2014/main" id="{A39443D3-6E36-4468-91DE-F10F6B779C5F}"/>
                  </a:ext>
                </a:extLst>
              </p:cNvPr>
              <p:cNvSpPr/>
              <p:nvPr/>
            </p:nvSpPr>
            <p:spPr>
              <a:xfrm>
                <a:off x="7013165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72" name="SliModel Group shp121">
                <a:extLst>
                  <a:ext uri="{FF2B5EF4-FFF2-40B4-BE49-F238E27FC236}">
                    <a16:creationId xmlns:a16="http://schemas.microsoft.com/office/drawing/2014/main" id="{359BBC7A-864A-4BAE-BF53-41A45FAE192F}"/>
                  </a:ext>
                </a:extLst>
              </p:cNvPr>
              <p:cNvSpPr/>
              <p:nvPr/>
            </p:nvSpPr>
            <p:spPr>
              <a:xfrm>
                <a:off x="7347744" y="2257279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473" name="SlideModel shp122">
              <a:extLst>
                <a:ext uri="{FF2B5EF4-FFF2-40B4-BE49-F238E27FC236}">
                  <a16:creationId xmlns:a16="http://schemas.microsoft.com/office/drawing/2014/main" id="{0E4039ED-BEDD-416B-9C57-98AF21C35530}"/>
                </a:ext>
              </a:extLst>
            </p:cNvPr>
            <p:cNvGrpSpPr/>
            <p:nvPr/>
          </p:nvGrpSpPr>
          <p:grpSpPr>
            <a:xfrm>
              <a:off x="4015830" y="2068713"/>
              <a:ext cx="1301694" cy="297959"/>
              <a:chOff x="10030631" y="5111512"/>
              <a:chExt cx="1301694" cy="297959"/>
            </a:xfrm>
          </p:grpSpPr>
          <p:sp>
            <p:nvSpPr>
              <p:cNvPr id="474" name="SliModel Group shp123">
                <a:extLst>
                  <a:ext uri="{FF2B5EF4-FFF2-40B4-BE49-F238E27FC236}">
                    <a16:creationId xmlns:a16="http://schemas.microsoft.com/office/drawing/2014/main" id="{0E2BDC50-3DAB-4D92-99A3-2BE8631F03A1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475" name="SliModel Group shp124">
                <a:extLst>
                  <a:ext uri="{FF2B5EF4-FFF2-40B4-BE49-F238E27FC236}">
                    <a16:creationId xmlns:a16="http://schemas.microsoft.com/office/drawing/2014/main" id="{5F55904F-2B51-4A70-9C82-10035EF4E8CE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76" name="SliModel Group shp125">
                <a:extLst>
                  <a:ext uri="{FF2B5EF4-FFF2-40B4-BE49-F238E27FC236}">
                    <a16:creationId xmlns:a16="http://schemas.microsoft.com/office/drawing/2014/main" id="{6D8A22A4-4FE7-4292-8E18-165C477B3F47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77" name="SliModel Group shp126">
                <a:extLst>
                  <a:ext uri="{FF2B5EF4-FFF2-40B4-BE49-F238E27FC236}">
                    <a16:creationId xmlns:a16="http://schemas.microsoft.com/office/drawing/2014/main" id="{7D9E810E-585C-48AB-9282-73F49379A123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478" name="SlideModel shp127">
              <a:extLst>
                <a:ext uri="{FF2B5EF4-FFF2-40B4-BE49-F238E27FC236}">
                  <a16:creationId xmlns:a16="http://schemas.microsoft.com/office/drawing/2014/main" id="{67828352-6FFF-442E-BA57-ABC4E284D5EC}"/>
                </a:ext>
              </a:extLst>
            </p:cNvPr>
            <p:cNvGrpSpPr/>
            <p:nvPr/>
          </p:nvGrpSpPr>
          <p:grpSpPr>
            <a:xfrm>
              <a:off x="4015830" y="4509829"/>
              <a:ext cx="1301694" cy="297959"/>
              <a:chOff x="10030631" y="5111512"/>
              <a:chExt cx="1301694" cy="297959"/>
            </a:xfrm>
          </p:grpSpPr>
          <p:sp>
            <p:nvSpPr>
              <p:cNvPr id="479" name="SliModel Group shp128">
                <a:extLst>
                  <a:ext uri="{FF2B5EF4-FFF2-40B4-BE49-F238E27FC236}">
                    <a16:creationId xmlns:a16="http://schemas.microsoft.com/office/drawing/2014/main" id="{82EFD6A1-CF7B-449F-9447-28D64947B1DB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480" name="SliModel Group shp129">
                <a:extLst>
                  <a:ext uri="{FF2B5EF4-FFF2-40B4-BE49-F238E27FC236}">
                    <a16:creationId xmlns:a16="http://schemas.microsoft.com/office/drawing/2014/main" id="{31D468BD-F827-422C-BFFD-92F5A9498E67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81" name="SliModel Group shp130">
                <a:extLst>
                  <a:ext uri="{FF2B5EF4-FFF2-40B4-BE49-F238E27FC236}">
                    <a16:creationId xmlns:a16="http://schemas.microsoft.com/office/drawing/2014/main" id="{51AA840F-A577-4AA3-AE64-8D47D54F3E98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82" name="SliModel Group shp131">
                <a:extLst>
                  <a:ext uri="{FF2B5EF4-FFF2-40B4-BE49-F238E27FC236}">
                    <a16:creationId xmlns:a16="http://schemas.microsoft.com/office/drawing/2014/main" id="{52E963EB-4C91-4A38-8561-8D4BAF4072DF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483" name="SlideModel shp132">
              <a:extLst>
                <a:ext uri="{FF2B5EF4-FFF2-40B4-BE49-F238E27FC236}">
                  <a16:creationId xmlns:a16="http://schemas.microsoft.com/office/drawing/2014/main" id="{0AFE1135-5727-4799-AE96-9888712282E6}"/>
                </a:ext>
              </a:extLst>
            </p:cNvPr>
            <p:cNvGrpSpPr/>
            <p:nvPr/>
          </p:nvGrpSpPr>
          <p:grpSpPr>
            <a:xfrm>
              <a:off x="4015830" y="5120108"/>
              <a:ext cx="1301694" cy="297959"/>
              <a:chOff x="10030631" y="5111512"/>
              <a:chExt cx="1301694" cy="297959"/>
            </a:xfrm>
          </p:grpSpPr>
          <p:sp>
            <p:nvSpPr>
              <p:cNvPr id="484" name="SliModel Group shp133">
                <a:extLst>
                  <a:ext uri="{FF2B5EF4-FFF2-40B4-BE49-F238E27FC236}">
                    <a16:creationId xmlns:a16="http://schemas.microsoft.com/office/drawing/2014/main" id="{B157F990-167E-49A5-AFD6-4F85D252F8AB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485" name="SliModel Group shp134">
                <a:extLst>
                  <a:ext uri="{FF2B5EF4-FFF2-40B4-BE49-F238E27FC236}">
                    <a16:creationId xmlns:a16="http://schemas.microsoft.com/office/drawing/2014/main" id="{8E93EDB8-6348-4564-807D-F3FCA5BC6A3D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86" name="SliModel Group shp135">
                <a:extLst>
                  <a:ext uri="{FF2B5EF4-FFF2-40B4-BE49-F238E27FC236}">
                    <a16:creationId xmlns:a16="http://schemas.microsoft.com/office/drawing/2014/main" id="{123F2B9F-4236-47D6-86A2-08BF70EA32AF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87" name="SliModel Group shp136">
                <a:extLst>
                  <a:ext uri="{FF2B5EF4-FFF2-40B4-BE49-F238E27FC236}">
                    <a16:creationId xmlns:a16="http://schemas.microsoft.com/office/drawing/2014/main" id="{4426E9DB-2C79-47F8-9F26-3006979DB1D3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488" name="SlideModel shp137">
              <a:extLst>
                <a:ext uri="{FF2B5EF4-FFF2-40B4-BE49-F238E27FC236}">
                  <a16:creationId xmlns:a16="http://schemas.microsoft.com/office/drawing/2014/main" id="{22519CAE-2F1F-40E1-88B6-E50085B4410D}"/>
                </a:ext>
              </a:extLst>
            </p:cNvPr>
            <p:cNvGrpSpPr/>
            <p:nvPr/>
          </p:nvGrpSpPr>
          <p:grpSpPr>
            <a:xfrm>
              <a:off x="4015830" y="5730386"/>
              <a:ext cx="1301694" cy="297959"/>
              <a:chOff x="10030631" y="4634718"/>
              <a:chExt cx="1301694" cy="297959"/>
            </a:xfrm>
          </p:grpSpPr>
          <p:sp>
            <p:nvSpPr>
              <p:cNvPr id="489" name="SliModel Group shp138">
                <a:extLst>
                  <a:ext uri="{FF2B5EF4-FFF2-40B4-BE49-F238E27FC236}">
                    <a16:creationId xmlns:a16="http://schemas.microsoft.com/office/drawing/2014/main" id="{EA3E26B6-36C1-4926-BAB4-3F43C145DA0D}"/>
                  </a:ext>
                </a:extLst>
              </p:cNvPr>
              <p:cNvSpPr/>
              <p:nvPr/>
            </p:nvSpPr>
            <p:spPr>
              <a:xfrm>
                <a:off x="10030631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490" name="SliModel Group shp139">
                <a:extLst>
                  <a:ext uri="{FF2B5EF4-FFF2-40B4-BE49-F238E27FC236}">
                    <a16:creationId xmlns:a16="http://schemas.microsoft.com/office/drawing/2014/main" id="{04898AD1-6E8C-42A0-8E0E-95935F83E2E7}"/>
                  </a:ext>
                </a:extLst>
              </p:cNvPr>
              <p:cNvSpPr/>
              <p:nvPr/>
            </p:nvSpPr>
            <p:spPr>
              <a:xfrm>
                <a:off x="10365209" y="4634718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91" name="SliModel Group shp140">
                <a:extLst>
                  <a:ext uri="{FF2B5EF4-FFF2-40B4-BE49-F238E27FC236}">
                    <a16:creationId xmlns:a16="http://schemas.microsoft.com/office/drawing/2014/main" id="{8C12BC67-90AD-4B2E-AB83-CF8D7823D607}"/>
                  </a:ext>
                </a:extLst>
              </p:cNvPr>
              <p:cNvSpPr/>
              <p:nvPr/>
            </p:nvSpPr>
            <p:spPr>
              <a:xfrm>
                <a:off x="10699787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92" name="SliModel Group shp141">
                <a:extLst>
                  <a:ext uri="{FF2B5EF4-FFF2-40B4-BE49-F238E27FC236}">
                    <a16:creationId xmlns:a16="http://schemas.microsoft.com/office/drawing/2014/main" id="{921D6CDF-2567-4A7B-A1B7-37B37BC013FE}"/>
                  </a:ext>
                </a:extLst>
              </p:cNvPr>
              <p:cNvSpPr/>
              <p:nvPr/>
            </p:nvSpPr>
            <p:spPr>
              <a:xfrm>
                <a:off x="11034366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493" name="SlideModel shp142">
              <a:extLst>
                <a:ext uri="{FF2B5EF4-FFF2-40B4-BE49-F238E27FC236}">
                  <a16:creationId xmlns:a16="http://schemas.microsoft.com/office/drawing/2014/main" id="{7EEC99BD-E863-4833-AFD8-D46CA22D87A9}"/>
                </a:ext>
              </a:extLst>
            </p:cNvPr>
            <p:cNvGrpSpPr/>
            <p:nvPr/>
          </p:nvGrpSpPr>
          <p:grpSpPr>
            <a:xfrm>
              <a:off x="5524198" y="2678992"/>
              <a:ext cx="1301694" cy="297959"/>
              <a:chOff x="10030631" y="4634718"/>
              <a:chExt cx="1301694" cy="297959"/>
            </a:xfrm>
          </p:grpSpPr>
          <p:sp>
            <p:nvSpPr>
              <p:cNvPr id="494" name="SliModel Group shp143">
                <a:extLst>
                  <a:ext uri="{FF2B5EF4-FFF2-40B4-BE49-F238E27FC236}">
                    <a16:creationId xmlns:a16="http://schemas.microsoft.com/office/drawing/2014/main" id="{117994B1-8F85-4F7A-AB00-ACD7C78B6E7C}"/>
                  </a:ext>
                </a:extLst>
              </p:cNvPr>
              <p:cNvSpPr/>
              <p:nvPr/>
            </p:nvSpPr>
            <p:spPr>
              <a:xfrm>
                <a:off x="10030631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495" name="SliModel Group shp144">
                <a:extLst>
                  <a:ext uri="{FF2B5EF4-FFF2-40B4-BE49-F238E27FC236}">
                    <a16:creationId xmlns:a16="http://schemas.microsoft.com/office/drawing/2014/main" id="{91B73A86-9BB3-49C6-9053-D33DC01F4E35}"/>
                  </a:ext>
                </a:extLst>
              </p:cNvPr>
              <p:cNvSpPr/>
              <p:nvPr/>
            </p:nvSpPr>
            <p:spPr>
              <a:xfrm>
                <a:off x="10365209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96" name="SliModel Group shp145">
                <a:extLst>
                  <a:ext uri="{FF2B5EF4-FFF2-40B4-BE49-F238E27FC236}">
                    <a16:creationId xmlns:a16="http://schemas.microsoft.com/office/drawing/2014/main" id="{C4A759D9-731B-4D26-972E-8B2EE93DCF7D}"/>
                  </a:ext>
                </a:extLst>
              </p:cNvPr>
              <p:cNvSpPr/>
              <p:nvPr/>
            </p:nvSpPr>
            <p:spPr>
              <a:xfrm>
                <a:off x="10699787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97" name="SliModel Group shp146">
                <a:extLst>
                  <a:ext uri="{FF2B5EF4-FFF2-40B4-BE49-F238E27FC236}">
                    <a16:creationId xmlns:a16="http://schemas.microsoft.com/office/drawing/2014/main" id="{4929D4AD-D2E3-4996-B4DF-2B35E1B3785B}"/>
                  </a:ext>
                </a:extLst>
              </p:cNvPr>
              <p:cNvSpPr/>
              <p:nvPr/>
            </p:nvSpPr>
            <p:spPr>
              <a:xfrm>
                <a:off x="11034366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498" name="SlideModel shp147">
              <a:extLst>
                <a:ext uri="{FF2B5EF4-FFF2-40B4-BE49-F238E27FC236}">
                  <a16:creationId xmlns:a16="http://schemas.microsoft.com/office/drawing/2014/main" id="{4667794B-35E7-42DD-928D-AC0BF56608AC}"/>
                </a:ext>
              </a:extLst>
            </p:cNvPr>
            <p:cNvGrpSpPr/>
            <p:nvPr/>
          </p:nvGrpSpPr>
          <p:grpSpPr>
            <a:xfrm>
              <a:off x="5524198" y="3289271"/>
              <a:ext cx="1301694" cy="297959"/>
              <a:chOff x="2526712" y="3494563"/>
              <a:chExt cx="1301694" cy="297959"/>
            </a:xfrm>
          </p:grpSpPr>
          <p:sp>
            <p:nvSpPr>
              <p:cNvPr id="499" name="SliModel Group shp148">
                <a:extLst>
                  <a:ext uri="{FF2B5EF4-FFF2-40B4-BE49-F238E27FC236}">
                    <a16:creationId xmlns:a16="http://schemas.microsoft.com/office/drawing/2014/main" id="{4A996C34-50A6-40A1-B43C-F98E7362672C}"/>
                  </a:ext>
                </a:extLst>
              </p:cNvPr>
              <p:cNvSpPr/>
              <p:nvPr/>
            </p:nvSpPr>
            <p:spPr>
              <a:xfrm>
                <a:off x="2526712" y="3494563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00" name="SliModel Group shp149">
                <a:extLst>
                  <a:ext uri="{FF2B5EF4-FFF2-40B4-BE49-F238E27FC236}">
                    <a16:creationId xmlns:a16="http://schemas.microsoft.com/office/drawing/2014/main" id="{8B4FA27A-A186-41E1-9042-F1634A956289}"/>
                  </a:ext>
                </a:extLst>
              </p:cNvPr>
              <p:cNvSpPr/>
              <p:nvPr/>
            </p:nvSpPr>
            <p:spPr>
              <a:xfrm>
                <a:off x="2861290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01" name="SliModel Group shp150">
                <a:extLst>
                  <a:ext uri="{FF2B5EF4-FFF2-40B4-BE49-F238E27FC236}">
                    <a16:creationId xmlns:a16="http://schemas.microsoft.com/office/drawing/2014/main" id="{4B2F105E-4B92-4576-92A1-DD19E6548722}"/>
                  </a:ext>
                </a:extLst>
              </p:cNvPr>
              <p:cNvSpPr/>
              <p:nvPr/>
            </p:nvSpPr>
            <p:spPr>
              <a:xfrm>
                <a:off x="3195868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02" name="SliModel Group shp151">
                <a:extLst>
                  <a:ext uri="{FF2B5EF4-FFF2-40B4-BE49-F238E27FC236}">
                    <a16:creationId xmlns:a16="http://schemas.microsoft.com/office/drawing/2014/main" id="{1196D18A-C3E6-4FB4-ACE2-E31A8F1BAA61}"/>
                  </a:ext>
                </a:extLst>
              </p:cNvPr>
              <p:cNvSpPr/>
              <p:nvPr/>
            </p:nvSpPr>
            <p:spPr>
              <a:xfrm>
                <a:off x="3530447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03" name="SlideModel shp152">
              <a:extLst>
                <a:ext uri="{FF2B5EF4-FFF2-40B4-BE49-F238E27FC236}">
                  <a16:creationId xmlns:a16="http://schemas.microsoft.com/office/drawing/2014/main" id="{60D93BB3-A77F-4A6E-AB2A-B4180270DA68}"/>
                </a:ext>
              </a:extLst>
            </p:cNvPr>
            <p:cNvGrpSpPr/>
            <p:nvPr/>
          </p:nvGrpSpPr>
          <p:grpSpPr>
            <a:xfrm>
              <a:off x="5524198" y="3899550"/>
              <a:ext cx="1301694" cy="297959"/>
              <a:chOff x="6344009" y="2257279"/>
              <a:chExt cx="1301694" cy="297959"/>
            </a:xfrm>
          </p:grpSpPr>
          <p:sp>
            <p:nvSpPr>
              <p:cNvPr id="504" name="SliModel Group shp153">
                <a:extLst>
                  <a:ext uri="{FF2B5EF4-FFF2-40B4-BE49-F238E27FC236}">
                    <a16:creationId xmlns:a16="http://schemas.microsoft.com/office/drawing/2014/main" id="{D1A99B08-71FE-455A-B1D6-51920B1EB7B1}"/>
                  </a:ext>
                </a:extLst>
              </p:cNvPr>
              <p:cNvSpPr/>
              <p:nvPr/>
            </p:nvSpPr>
            <p:spPr>
              <a:xfrm>
                <a:off x="6344009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05" name="SliModel Group shp154">
                <a:extLst>
                  <a:ext uri="{FF2B5EF4-FFF2-40B4-BE49-F238E27FC236}">
                    <a16:creationId xmlns:a16="http://schemas.microsoft.com/office/drawing/2014/main" id="{61E2FDBA-B1C7-43B9-8C7B-49644E1B57CF}"/>
                  </a:ext>
                </a:extLst>
              </p:cNvPr>
              <p:cNvSpPr/>
              <p:nvPr/>
            </p:nvSpPr>
            <p:spPr>
              <a:xfrm>
                <a:off x="6678587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06" name="SliModel Group shp155">
                <a:extLst>
                  <a:ext uri="{FF2B5EF4-FFF2-40B4-BE49-F238E27FC236}">
                    <a16:creationId xmlns:a16="http://schemas.microsoft.com/office/drawing/2014/main" id="{26ECCB25-C7EA-46B5-901B-E94A1EBB9276}"/>
                  </a:ext>
                </a:extLst>
              </p:cNvPr>
              <p:cNvSpPr/>
              <p:nvPr/>
            </p:nvSpPr>
            <p:spPr>
              <a:xfrm>
                <a:off x="7013165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07" name="SliModel Group shp156">
                <a:extLst>
                  <a:ext uri="{FF2B5EF4-FFF2-40B4-BE49-F238E27FC236}">
                    <a16:creationId xmlns:a16="http://schemas.microsoft.com/office/drawing/2014/main" id="{6AE65FC0-8806-4719-9F57-8D0A0FECCA69}"/>
                  </a:ext>
                </a:extLst>
              </p:cNvPr>
              <p:cNvSpPr/>
              <p:nvPr/>
            </p:nvSpPr>
            <p:spPr>
              <a:xfrm>
                <a:off x="7347744" y="2257279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08" name="SlideModel shp157">
              <a:extLst>
                <a:ext uri="{FF2B5EF4-FFF2-40B4-BE49-F238E27FC236}">
                  <a16:creationId xmlns:a16="http://schemas.microsoft.com/office/drawing/2014/main" id="{1877CCA7-0F82-4225-BBBC-6DFDEA7A6242}"/>
                </a:ext>
              </a:extLst>
            </p:cNvPr>
            <p:cNvGrpSpPr/>
            <p:nvPr/>
          </p:nvGrpSpPr>
          <p:grpSpPr>
            <a:xfrm>
              <a:off x="5524198" y="2068713"/>
              <a:ext cx="1301694" cy="297959"/>
              <a:chOff x="10030631" y="5111512"/>
              <a:chExt cx="1301694" cy="297959"/>
            </a:xfrm>
          </p:grpSpPr>
          <p:sp>
            <p:nvSpPr>
              <p:cNvPr id="509" name="SliModel Group shp158">
                <a:extLst>
                  <a:ext uri="{FF2B5EF4-FFF2-40B4-BE49-F238E27FC236}">
                    <a16:creationId xmlns:a16="http://schemas.microsoft.com/office/drawing/2014/main" id="{3FB1D770-886F-4F7C-8A7B-B0D253E4927D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10" name="SliModel Group shp159">
                <a:extLst>
                  <a:ext uri="{FF2B5EF4-FFF2-40B4-BE49-F238E27FC236}">
                    <a16:creationId xmlns:a16="http://schemas.microsoft.com/office/drawing/2014/main" id="{1F100A61-EA89-47FE-AB58-7C78095DB3F3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11" name="SliModel Group shp160">
                <a:extLst>
                  <a:ext uri="{FF2B5EF4-FFF2-40B4-BE49-F238E27FC236}">
                    <a16:creationId xmlns:a16="http://schemas.microsoft.com/office/drawing/2014/main" id="{FEC79671-374E-4C4D-BFC2-5B30B4B56C71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12" name="SliModel Group shp161">
                <a:extLst>
                  <a:ext uri="{FF2B5EF4-FFF2-40B4-BE49-F238E27FC236}">
                    <a16:creationId xmlns:a16="http://schemas.microsoft.com/office/drawing/2014/main" id="{6DF7C885-7DCC-4644-BD14-4D4E1A87999D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13" name="SlideModel shp162">
              <a:extLst>
                <a:ext uri="{FF2B5EF4-FFF2-40B4-BE49-F238E27FC236}">
                  <a16:creationId xmlns:a16="http://schemas.microsoft.com/office/drawing/2014/main" id="{FA57BA31-B422-4217-A5BB-CD5AFF44A111}"/>
                </a:ext>
              </a:extLst>
            </p:cNvPr>
            <p:cNvGrpSpPr/>
            <p:nvPr/>
          </p:nvGrpSpPr>
          <p:grpSpPr>
            <a:xfrm>
              <a:off x="5524198" y="4509829"/>
              <a:ext cx="1301694" cy="297959"/>
              <a:chOff x="10030631" y="5111512"/>
              <a:chExt cx="1301694" cy="297959"/>
            </a:xfrm>
          </p:grpSpPr>
          <p:sp>
            <p:nvSpPr>
              <p:cNvPr id="514" name="SliModel Group shp163">
                <a:extLst>
                  <a:ext uri="{FF2B5EF4-FFF2-40B4-BE49-F238E27FC236}">
                    <a16:creationId xmlns:a16="http://schemas.microsoft.com/office/drawing/2014/main" id="{4A4303EA-5EB5-471A-A043-3C9C633CFD55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15" name="SliModel Group shp164">
                <a:extLst>
                  <a:ext uri="{FF2B5EF4-FFF2-40B4-BE49-F238E27FC236}">
                    <a16:creationId xmlns:a16="http://schemas.microsoft.com/office/drawing/2014/main" id="{8251D46B-5598-4CB0-A07C-2381E0F10328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16" name="SliModel Group shp165">
                <a:extLst>
                  <a:ext uri="{FF2B5EF4-FFF2-40B4-BE49-F238E27FC236}">
                    <a16:creationId xmlns:a16="http://schemas.microsoft.com/office/drawing/2014/main" id="{BE46920F-111A-41E3-9F5F-A0E4C5E6CB73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17" name="SliModel Group shp166">
                <a:extLst>
                  <a:ext uri="{FF2B5EF4-FFF2-40B4-BE49-F238E27FC236}">
                    <a16:creationId xmlns:a16="http://schemas.microsoft.com/office/drawing/2014/main" id="{B8F9BCA3-65AD-4F8A-B494-D63CA33A4E95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18" name="SlideModel shp167">
              <a:extLst>
                <a:ext uri="{FF2B5EF4-FFF2-40B4-BE49-F238E27FC236}">
                  <a16:creationId xmlns:a16="http://schemas.microsoft.com/office/drawing/2014/main" id="{4ECE1F49-EDD6-4CBF-BBC4-55AC63EEE107}"/>
                </a:ext>
              </a:extLst>
            </p:cNvPr>
            <p:cNvGrpSpPr/>
            <p:nvPr/>
          </p:nvGrpSpPr>
          <p:grpSpPr>
            <a:xfrm>
              <a:off x="5524198" y="5120108"/>
              <a:ext cx="1301694" cy="297959"/>
              <a:chOff x="10030631" y="5111512"/>
              <a:chExt cx="1301694" cy="297959"/>
            </a:xfrm>
          </p:grpSpPr>
          <p:sp>
            <p:nvSpPr>
              <p:cNvPr id="519" name="SliModel Group shp168">
                <a:extLst>
                  <a:ext uri="{FF2B5EF4-FFF2-40B4-BE49-F238E27FC236}">
                    <a16:creationId xmlns:a16="http://schemas.microsoft.com/office/drawing/2014/main" id="{96B430A8-DE78-4AF9-99E4-8F84CF4BCD33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20" name="SliModel Group shp169">
                <a:extLst>
                  <a:ext uri="{FF2B5EF4-FFF2-40B4-BE49-F238E27FC236}">
                    <a16:creationId xmlns:a16="http://schemas.microsoft.com/office/drawing/2014/main" id="{E449FAD3-5206-44C5-8B28-6E7710560F6A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21" name="SliModel Group shp170">
                <a:extLst>
                  <a:ext uri="{FF2B5EF4-FFF2-40B4-BE49-F238E27FC236}">
                    <a16:creationId xmlns:a16="http://schemas.microsoft.com/office/drawing/2014/main" id="{89BCD259-CE16-45D2-9B49-E1F458597A64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22" name="SliModel Group shp171">
                <a:extLst>
                  <a:ext uri="{FF2B5EF4-FFF2-40B4-BE49-F238E27FC236}">
                    <a16:creationId xmlns:a16="http://schemas.microsoft.com/office/drawing/2014/main" id="{2B1CCBA5-1925-4119-AB12-3D8A997BB41B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23" name="SlideModel shp172">
              <a:extLst>
                <a:ext uri="{FF2B5EF4-FFF2-40B4-BE49-F238E27FC236}">
                  <a16:creationId xmlns:a16="http://schemas.microsoft.com/office/drawing/2014/main" id="{C8F62D88-40F6-4FBA-87AA-A835DB566F19}"/>
                </a:ext>
              </a:extLst>
            </p:cNvPr>
            <p:cNvGrpSpPr/>
            <p:nvPr/>
          </p:nvGrpSpPr>
          <p:grpSpPr>
            <a:xfrm>
              <a:off x="5524198" y="5730386"/>
              <a:ext cx="1301694" cy="297959"/>
              <a:chOff x="10030631" y="4634718"/>
              <a:chExt cx="1301694" cy="297959"/>
            </a:xfrm>
          </p:grpSpPr>
          <p:sp>
            <p:nvSpPr>
              <p:cNvPr id="524" name="SliModel Group shp173">
                <a:extLst>
                  <a:ext uri="{FF2B5EF4-FFF2-40B4-BE49-F238E27FC236}">
                    <a16:creationId xmlns:a16="http://schemas.microsoft.com/office/drawing/2014/main" id="{6C49231E-D383-4FB8-8216-6B426872435D}"/>
                  </a:ext>
                </a:extLst>
              </p:cNvPr>
              <p:cNvSpPr/>
              <p:nvPr/>
            </p:nvSpPr>
            <p:spPr>
              <a:xfrm>
                <a:off x="10030631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25" name="SliModel Group shp174">
                <a:extLst>
                  <a:ext uri="{FF2B5EF4-FFF2-40B4-BE49-F238E27FC236}">
                    <a16:creationId xmlns:a16="http://schemas.microsoft.com/office/drawing/2014/main" id="{0DFF1395-C6F1-48B4-BF8D-EC092E164C75}"/>
                  </a:ext>
                </a:extLst>
              </p:cNvPr>
              <p:cNvSpPr/>
              <p:nvPr/>
            </p:nvSpPr>
            <p:spPr>
              <a:xfrm>
                <a:off x="10365209" y="4634718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26" name="SliModel Group shp175">
                <a:extLst>
                  <a:ext uri="{FF2B5EF4-FFF2-40B4-BE49-F238E27FC236}">
                    <a16:creationId xmlns:a16="http://schemas.microsoft.com/office/drawing/2014/main" id="{45C8624C-BB45-4D0A-9103-F6CF872F56DB}"/>
                  </a:ext>
                </a:extLst>
              </p:cNvPr>
              <p:cNvSpPr/>
              <p:nvPr/>
            </p:nvSpPr>
            <p:spPr>
              <a:xfrm>
                <a:off x="10699787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27" name="SliModel Group shp176">
                <a:extLst>
                  <a:ext uri="{FF2B5EF4-FFF2-40B4-BE49-F238E27FC236}">
                    <a16:creationId xmlns:a16="http://schemas.microsoft.com/office/drawing/2014/main" id="{4742C784-1494-4C75-8544-A3720B87A7F1}"/>
                  </a:ext>
                </a:extLst>
              </p:cNvPr>
              <p:cNvSpPr/>
              <p:nvPr/>
            </p:nvSpPr>
            <p:spPr>
              <a:xfrm>
                <a:off x="11034366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28" name="SlideModel shp177">
              <a:extLst>
                <a:ext uri="{FF2B5EF4-FFF2-40B4-BE49-F238E27FC236}">
                  <a16:creationId xmlns:a16="http://schemas.microsoft.com/office/drawing/2014/main" id="{6FA41378-AA11-40FF-8E36-A4F57952FCFE}"/>
                </a:ext>
              </a:extLst>
            </p:cNvPr>
            <p:cNvGrpSpPr/>
            <p:nvPr/>
          </p:nvGrpSpPr>
          <p:grpSpPr>
            <a:xfrm>
              <a:off x="7032566" y="2678992"/>
              <a:ext cx="1301694" cy="297959"/>
              <a:chOff x="10030631" y="4634718"/>
              <a:chExt cx="1301694" cy="297959"/>
            </a:xfrm>
          </p:grpSpPr>
          <p:sp>
            <p:nvSpPr>
              <p:cNvPr id="529" name="SliModel Group shp178">
                <a:extLst>
                  <a:ext uri="{FF2B5EF4-FFF2-40B4-BE49-F238E27FC236}">
                    <a16:creationId xmlns:a16="http://schemas.microsoft.com/office/drawing/2014/main" id="{84D792A5-B38B-4B63-8864-67250F1746E4}"/>
                  </a:ext>
                </a:extLst>
              </p:cNvPr>
              <p:cNvSpPr/>
              <p:nvPr/>
            </p:nvSpPr>
            <p:spPr>
              <a:xfrm>
                <a:off x="10030631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30" name="SliModel Group shp179">
                <a:extLst>
                  <a:ext uri="{FF2B5EF4-FFF2-40B4-BE49-F238E27FC236}">
                    <a16:creationId xmlns:a16="http://schemas.microsoft.com/office/drawing/2014/main" id="{E184FDE6-8C61-4B5D-AA58-58D57811A84A}"/>
                  </a:ext>
                </a:extLst>
              </p:cNvPr>
              <p:cNvSpPr/>
              <p:nvPr/>
            </p:nvSpPr>
            <p:spPr>
              <a:xfrm>
                <a:off x="10365209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31" name="SliModel Group shp180">
                <a:extLst>
                  <a:ext uri="{FF2B5EF4-FFF2-40B4-BE49-F238E27FC236}">
                    <a16:creationId xmlns:a16="http://schemas.microsoft.com/office/drawing/2014/main" id="{8FD9960D-7E2D-459F-8619-ACC34D13F3B0}"/>
                  </a:ext>
                </a:extLst>
              </p:cNvPr>
              <p:cNvSpPr/>
              <p:nvPr/>
            </p:nvSpPr>
            <p:spPr>
              <a:xfrm>
                <a:off x="10699787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32" name="SliModel Group shp181">
                <a:extLst>
                  <a:ext uri="{FF2B5EF4-FFF2-40B4-BE49-F238E27FC236}">
                    <a16:creationId xmlns:a16="http://schemas.microsoft.com/office/drawing/2014/main" id="{0A7CAD16-1B19-4549-A466-C4B3A7EED062}"/>
                  </a:ext>
                </a:extLst>
              </p:cNvPr>
              <p:cNvSpPr/>
              <p:nvPr/>
            </p:nvSpPr>
            <p:spPr>
              <a:xfrm>
                <a:off x="11034366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33" name="SlideModel shp182">
              <a:extLst>
                <a:ext uri="{FF2B5EF4-FFF2-40B4-BE49-F238E27FC236}">
                  <a16:creationId xmlns:a16="http://schemas.microsoft.com/office/drawing/2014/main" id="{EE04B2C6-F56D-4355-8629-47324450BA99}"/>
                </a:ext>
              </a:extLst>
            </p:cNvPr>
            <p:cNvGrpSpPr/>
            <p:nvPr/>
          </p:nvGrpSpPr>
          <p:grpSpPr>
            <a:xfrm>
              <a:off x="7032566" y="3289271"/>
              <a:ext cx="1301694" cy="297959"/>
              <a:chOff x="2526712" y="3494563"/>
              <a:chExt cx="1301694" cy="297959"/>
            </a:xfrm>
          </p:grpSpPr>
          <p:sp>
            <p:nvSpPr>
              <p:cNvPr id="534" name="SliModel Group shp183">
                <a:extLst>
                  <a:ext uri="{FF2B5EF4-FFF2-40B4-BE49-F238E27FC236}">
                    <a16:creationId xmlns:a16="http://schemas.microsoft.com/office/drawing/2014/main" id="{F3E8072D-D723-4B87-923D-51519A6C4539}"/>
                  </a:ext>
                </a:extLst>
              </p:cNvPr>
              <p:cNvSpPr/>
              <p:nvPr/>
            </p:nvSpPr>
            <p:spPr>
              <a:xfrm>
                <a:off x="2526712" y="3494563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35" name="SliModel Group shp184">
                <a:extLst>
                  <a:ext uri="{FF2B5EF4-FFF2-40B4-BE49-F238E27FC236}">
                    <a16:creationId xmlns:a16="http://schemas.microsoft.com/office/drawing/2014/main" id="{9E3F4C1F-2E4C-48F5-9DB6-58066166F14C}"/>
                  </a:ext>
                </a:extLst>
              </p:cNvPr>
              <p:cNvSpPr/>
              <p:nvPr/>
            </p:nvSpPr>
            <p:spPr>
              <a:xfrm>
                <a:off x="2861290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36" name="SliModel Group shp185">
                <a:extLst>
                  <a:ext uri="{FF2B5EF4-FFF2-40B4-BE49-F238E27FC236}">
                    <a16:creationId xmlns:a16="http://schemas.microsoft.com/office/drawing/2014/main" id="{BE9AB37F-5C53-4734-AA55-D1FC0A859992}"/>
                  </a:ext>
                </a:extLst>
              </p:cNvPr>
              <p:cNvSpPr/>
              <p:nvPr/>
            </p:nvSpPr>
            <p:spPr>
              <a:xfrm>
                <a:off x="3195868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37" name="SliModel Group shp186">
                <a:extLst>
                  <a:ext uri="{FF2B5EF4-FFF2-40B4-BE49-F238E27FC236}">
                    <a16:creationId xmlns:a16="http://schemas.microsoft.com/office/drawing/2014/main" id="{E9165820-A155-4AD5-A556-DE78B971B6F4}"/>
                  </a:ext>
                </a:extLst>
              </p:cNvPr>
              <p:cNvSpPr/>
              <p:nvPr/>
            </p:nvSpPr>
            <p:spPr>
              <a:xfrm>
                <a:off x="3530447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38" name="SlideModel shp187">
              <a:extLst>
                <a:ext uri="{FF2B5EF4-FFF2-40B4-BE49-F238E27FC236}">
                  <a16:creationId xmlns:a16="http://schemas.microsoft.com/office/drawing/2014/main" id="{640B47B9-848F-4209-8CB5-3A757C994DB6}"/>
                </a:ext>
              </a:extLst>
            </p:cNvPr>
            <p:cNvGrpSpPr/>
            <p:nvPr/>
          </p:nvGrpSpPr>
          <p:grpSpPr>
            <a:xfrm>
              <a:off x="7032566" y="3899550"/>
              <a:ext cx="1301694" cy="297959"/>
              <a:chOff x="6344009" y="2257279"/>
              <a:chExt cx="1301694" cy="297959"/>
            </a:xfrm>
          </p:grpSpPr>
          <p:sp>
            <p:nvSpPr>
              <p:cNvPr id="539" name="SliModel Group shp188">
                <a:extLst>
                  <a:ext uri="{FF2B5EF4-FFF2-40B4-BE49-F238E27FC236}">
                    <a16:creationId xmlns:a16="http://schemas.microsoft.com/office/drawing/2014/main" id="{E1BE5103-6FA1-441E-8AED-FDD6A476A307}"/>
                  </a:ext>
                </a:extLst>
              </p:cNvPr>
              <p:cNvSpPr/>
              <p:nvPr/>
            </p:nvSpPr>
            <p:spPr>
              <a:xfrm>
                <a:off x="6344009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40" name="SliModel Group shp189">
                <a:extLst>
                  <a:ext uri="{FF2B5EF4-FFF2-40B4-BE49-F238E27FC236}">
                    <a16:creationId xmlns:a16="http://schemas.microsoft.com/office/drawing/2014/main" id="{F5F49DEF-58DB-4F8E-B4EE-26B91B7D797F}"/>
                  </a:ext>
                </a:extLst>
              </p:cNvPr>
              <p:cNvSpPr/>
              <p:nvPr/>
            </p:nvSpPr>
            <p:spPr>
              <a:xfrm>
                <a:off x="6678587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41" name="SliModel Group shp190">
                <a:extLst>
                  <a:ext uri="{FF2B5EF4-FFF2-40B4-BE49-F238E27FC236}">
                    <a16:creationId xmlns:a16="http://schemas.microsoft.com/office/drawing/2014/main" id="{0FA8F362-5727-4D86-8A10-E7F55A1479A4}"/>
                  </a:ext>
                </a:extLst>
              </p:cNvPr>
              <p:cNvSpPr/>
              <p:nvPr/>
            </p:nvSpPr>
            <p:spPr>
              <a:xfrm>
                <a:off x="7013165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42" name="SliModel Group shp191">
                <a:extLst>
                  <a:ext uri="{FF2B5EF4-FFF2-40B4-BE49-F238E27FC236}">
                    <a16:creationId xmlns:a16="http://schemas.microsoft.com/office/drawing/2014/main" id="{E089D9E9-873F-482E-949C-2294F023BD78}"/>
                  </a:ext>
                </a:extLst>
              </p:cNvPr>
              <p:cNvSpPr/>
              <p:nvPr/>
            </p:nvSpPr>
            <p:spPr>
              <a:xfrm>
                <a:off x="7347744" y="2257279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43" name="SlideModel shp192">
              <a:extLst>
                <a:ext uri="{FF2B5EF4-FFF2-40B4-BE49-F238E27FC236}">
                  <a16:creationId xmlns:a16="http://schemas.microsoft.com/office/drawing/2014/main" id="{311B3BB8-DF42-429B-8391-8DABC2DC8584}"/>
                </a:ext>
              </a:extLst>
            </p:cNvPr>
            <p:cNvGrpSpPr/>
            <p:nvPr/>
          </p:nvGrpSpPr>
          <p:grpSpPr>
            <a:xfrm>
              <a:off x="7032566" y="2068713"/>
              <a:ext cx="1301694" cy="297959"/>
              <a:chOff x="10030631" y="5111512"/>
              <a:chExt cx="1301694" cy="297959"/>
            </a:xfrm>
          </p:grpSpPr>
          <p:sp>
            <p:nvSpPr>
              <p:cNvPr id="544" name="SliModel Group shp193">
                <a:extLst>
                  <a:ext uri="{FF2B5EF4-FFF2-40B4-BE49-F238E27FC236}">
                    <a16:creationId xmlns:a16="http://schemas.microsoft.com/office/drawing/2014/main" id="{05F688FB-1B4D-4810-AF8A-88EF2979CDF3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45" name="SliModel Group shp194">
                <a:extLst>
                  <a:ext uri="{FF2B5EF4-FFF2-40B4-BE49-F238E27FC236}">
                    <a16:creationId xmlns:a16="http://schemas.microsoft.com/office/drawing/2014/main" id="{D0F3BB38-8F6F-4378-B739-3DBA48003845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46" name="SliModel Group shp195">
                <a:extLst>
                  <a:ext uri="{FF2B5EF4-FFF2-40B4-BE49-F238E27FC236}">
                    <a16:creationId xmlns:a16="http://schemas.microsoft.com/office/drawing/2014/main" id="{EE5BDB62-E7A1-4D57-A08D-3B3936BEB244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47" name="SliModel Group shp196">
                <a:extLst>
                  <a:ext uri="{FF2B5EF4-FFF2-40B4-BE49-F238E27FC236}">
                    <a16:creationId xmlns:a16="http://schemas.microsoft.com/office/drawing/2014/main" id="{CED9252B-0273-4426-BCFC-89AEF207A17E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48" name="SlideModel shp197">
              <a:extLst>
                <a:ext uri="{FF2B5EF4-FFF2-40B4-BE49-F238E27FC236}">
                  <a16:creationId xmlns:a16="http://schemas.microsoft.com/office/drawing/2014/main" id="{E3082BFC-3277-43F0-A08F-CBA7D935970B}"/>
                </a:ext>
              </a:extLst>
            </p:cNvPr>
            <p:cNvGrpSpPr/>
            <p:nvPr/>
          </p:nvGrpSpPr>
          <p:grpSpPr>
            <a:xfrm>
              <a:off x="7032566" y="4509829"/>
              <a:ext cx="1301694" cy="297959"/>
              <a:chOff x="10030631" y="5111512"/>
              <a:chExt cx="1301694" cy="297959"/>
            </a:xfrm>
          </p:grpSpPr>
          <p:sp>
            <p:nvSpPr>
              <p:cNvPr id="549" name="SliModel Group shp198">
                <a:extLst>
                  <a:ext uri="{FF2B5EF4-FFF2-40B4-BE49-F238E27FC236}">
                    <a16:creationId xmlns:a16="http://schemas.microsoft.com/office/drawing/2014/main" id="{49E6EC29-49B9-4A81-B8A2-EF43AF957E8B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50" name="SliModel Group shp199">
                <a:extLst>
                  <a:ext uri="{FF2B5EF4-FFF2-40B4-BE49-F238E27FC236}">
                    <a16:creationId xmlns:a16="http://schemas.microsoft.com/office/drawing/2014/main" id="{7E804547-D8BF-4D60-A1D1-F99CFB52E483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51" name="SliModel Group shp200">
                <a:extLst>
                  <a:ext uri="{FF2B5EF4-FFF2-40B4-BE49-F238E27FC236}">
                    <a16:creationId xmlns:a16="http://schemas.microsoft.com/office/drawing/2014/main" id="{C8FD5B0F-8D6E-4778-A367-5ACC6A398AB2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52" name="SliModel Group shp201">
                <a:extLst>
                  <a:ext uri="{FF2B5EF4-FFF2-40B4-BE49-F238E27FC236}">
                    <a16:creationId xmlns:a16="http://schemas.microsoft.com/office/drawing/2014/main" id="{FD4C847F-8D9B-4DD4-838C-1EBB59C1EED7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53" name="SlideModel shp202">
              <a:extLst>
                <a:ext uri="{FF2B5EF4-FFF2-40B4-BE49-F238E27FC236}">
                  <a16:creationId xmlns:a16="http://schemas.microsoft.com/office/drawing/2014/main" id="{7CADA9C3-AF11-40FE-800A-5D89AA1AF85B}"/>
                </a:ext>
              </a:extLst>
            </p:cNvPr>
            <p:cNvGrpSpPr/>
            <p:nvPr/>
          </p:nvGrpSpPr>
          <p:grpSpPr>
            <a:xfrm>
              <a:off x="7032566" y="5120108"/>
              <a:ext cx="1301694" cy="297959"/>
              <a:chOff x="10030631" y="5111512"/>
              <a:chExt cx="1301694" cy="297959"/>
            </a:xfrm>
          </p:grpSpPr>
          <p:sp>
            <p:nvSpPr>
              <p:cNvPr id="554" name="SliModel Group shp203">
                <a:extLst>
                  <a:ext uri="{FF2B5EF4-FFF2-40B4-BE49-F238E27FC236}">
                    <a16:creationId xmlns:a16="http://schemas.microsoft.com/office/drawing/2014/main" id="{9327D5C7-2C59-4D54-BFF1-29F4FCFB4DBC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55" name="SliModel Group shp204">
                <a:extLst>
                  <a:ext uri="{FF2B5EF4-FFF2-40B4-BE49-F238E27FC236}">
                    <a16:creationId xmlns:a16="http://schemas.microsoft.com/office/drawing/2014/main" id="{991BE8ED-8B82-4CD8-86DC-E7F4FA1ACB47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56" name="SliModel Group shp205">
                <a:extLst>
                  <a:ext uri="{FF2B5EF4-FFF2-40B4-BE49-F238E27FC236}">
                    <a16:creationId xmlns:a16="http://schemas.microsoft.com/office/drawing/2014/main" id="{D32A6217-6F50-49AA-8C5F-7D0E3CECB757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57" name="SliModel Group shp206">
                <a:extLst>
                  <a:ext uri="{FF2B5EF4-FFF2-40B4-BE49-F238E27FC236}">
                    <a16:creationId xmlns:a16="http://schemas.microsoft.com/office/drawing/2014/main" id="{2DC4927F-2DF2-429A-B110-5BE42873F5AE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58" name="SlideModel shp207">
              <a:extLst>
                <a:ext uri="{FF2B5EF4-FFF2-40B4-BE49-F238E27FC236}">
                  <a16:creationId xmlns:a16="http://schemas.microsoft.com/office/drawing/2014/main" id="{91F99099-C14A-4033-9DC7-12B2B4893758}"/>
                </a:ext>
              </a:extLst>
            </p:cNvPr>
            <p:cNvGrpSpPr/>
            <p:nvPr/>
          </p:nvGrpSpPr>
          <p:grpSpPr>
            <a:xfrm>
              <a:off x="7032566" y="5730386"/>
              <a:ext cx="1301694" cy="297959"/>
              <a:chOff x="10030631" y="4634718"/>
              <a:chExt cx="1301694" cy="297959"/>
            </a:xfrm>
          </p:grpSpPr>
          <p:sp>
            <p:nvSpPr>
              <p:cNvPr id="559" name="SliModel Group shp208">
                <a:extLst>
                  <a:ext uri="{FF2B5EF4-FFF2-40B4-BE49-F238E27FC236}">
                    <a16:creationId xmlns:a16="http://schemas.microsoft.com/office/drawing/2014/main" id="{7FCB3DC2-9983-4918-A2D5-AAD58D30AC59}"/>
                  </a:ext>
                </a:extLst>
              </p:cNvPr>
              <p:cNvSpPr/>
              <p:nvPr/>
            </p:nvSpPr>
            <p:spPr>
              <a:xfrm>
                <a:off x="10030631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60" name="SliModel Group shp209">
                <a:extLst>
                  <a:ext uri="{FF2B5EF4-FFF2-40B4-BE49-F238E27FC236}">
                    <a16:creationId xmlns:a16="http://schemas.microsoft.com/office/drawing/2014/main" id="{19AD8926-04A8-484F-BEF4-A1AA05CFC9FF}"/>
                  </a:ext>
                </a:extLst>
              </p:cNvPr>
              <p:cNvSpPr/>
              <p:nvPr/>
            </p:nvSpPr>
            <p:spPr>
              <a:xfrm>
                <a:off x="10365209" y="4634718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61" name="SliModel Group shp210">
                <a:extLst>
                  <a:ext uri="{FF2B5EF4-FFF2-40B4-BE49-F238E27FC236}">
                    <a16:creationId xmlns:a16="http://schemas.microsoft.com/office/drawing/2014/main" id="{F096ABF0-A1D4-48E8-A862-FEE4A069C47C}"/>
                  </a:ext>
                </a:extLst>
              </p:cNvPr>
              <p:cNvSpPr/>
              <p:nvPr/>
            </p:nvSpPr>
            <p:spPr>
              <a:xfrm>
                <a:off x="10699787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2" name="SliModel Group shp211">
                <a:extLst>
                  <a:ext uri="{FF2B5EF4-FFF2-40B4-BE49-F238E27FC236}">
                    <a16:creationId xmlns:a16="http://schemas.microsoft.com/office/drawing/2014/main" id="{8FE446BA-B62B-473E-84EB-2AE9A8956A26}"/>
                  </a:ext>
                </a:extLst>
              </p:cNvPr>
              <p:cNvSpPr/>
              <p:nvPr/>
            </p:nvSpPr>
            <p:spPr>
              <a:xfrm>
                <a:off x="11034366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63" name="SlideModel shp212">
              <a:extLst>
                <a:ext uri="{FF2B5EF4-FFF2-40B4-BE49-F238E27FC236}">
                  <a16:creationId xmlns:a16="http://schemas.microsoft.com/office/drawing/2014/main" id="{F5C0C024-7149-4D60-8223-8A793818E800}"/>
                </a:ext>
              </a:extLst>
            </p:cNvPr>
            <p:cNvGrpSpPr/>
            <p:nvPr/>
          </p:nvGrpSpPr>
          <p:grpSpPr>
            <a:xfrm>
              <a:off x="8540934" y="2678992"/>
              <a:ext cx="1301694" cy="297959"/>
              <a:chOff x="10030631" y="4634718"/>
              <a:chExt cx="1301694" cy="297959"/>
            </a:xfrm>
          </p:grpSpPr>
          <p:sp>
            <p:nvSpPr>
              <p:cNvPr id="564" name="SliModel Group shp213">
                <a:extLst>
                  <a:ext uri="{FF2B5EF4-FFF2-40B4-BE49-F238E27FC236}">
                    <a16:creationId xmlns:a16="http://schemas.microsoft.com/office/drawing/2014/main" id="{2B2BA2A0-702F-4584-BCC5-5B1CACFF737B}"/>
                  </a:ext>
                </a:extLst>
              </p:cNvPr>
              <p:cNvSpPr/>
              <p:nvPr/>
            </p:nvSpPr>
            <p:spPr>
              <a:xfrm>
                <a:off x="10030631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65" name="SliModel Group shp214">
                <a:extLst>
                  <a:ext uri="{FF2B5EF4-FFF2-40B4-BE49-F238E27FC236}">
                    <a16:creationId xmlns:a16="http://schemas.microsoft.com/office/drawing/2014/main" id="{6B4564DE-D92F-4129-A081-9DB7E8E6B812}"/>
                  </a:ext>
                </a:extLst>
              </p:cNvPr>
              <p:cNvSpPr/>
              <p:nvPr/>
            </p:nvSpPr>
            <p:spPr>
              <a:xfrm>
                <a:off x="10365209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66" name="SliModel Group shp215">
                <a:extLst>
                  <a:ext uri="{FF2B5EF4-FFF2-40B4-BE49-F238E27FC236}">
                    <a16:creationId xmlns:a16="http://schemas.microsoft.com/office/drawing/2014/main" id="{842EA514-1793-4C6C-8500-EBA0B832D25C}"/>
                  </a:ext>
                </a:extLst>
              </p:cNvPr>
              <p:cNvSpPr/>
              <p:nvPr/>
            </p:nvSpPr>
            <p:spPr>
              <a:xfrm>
                <a:off x="10699787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7" name="SliModel Group shp216">
                <a:extLst>
                  <a:ext uri="{FF2B5EF4-FFF2-40B4-BE49-F238E27FC236}">
                    <a16:creationId xmlns:a16="http://schemas.microsoft.com/office/drawing/2014/main" id="{AD3CE695-7B77-4A39-9B2C-63ADD428C011}"/>
                  </a:ext>
                </a:extLst>
              </p:cNvPr>
              <p:cNvSpPr/>
              <p:nvPr/>
            </p:nvSpPr>
            <p:spPr>
              <a:xfrm>
                <a:off x="11034366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68" name="SlideModel shp217">
              <a:extLst>
                <a:ext uri="{FF2B5EF4-FFF2-40B4-BE49-F238E27FC236}">
                  <a16:creationId xmlns:a16="http://schemas.microsoft.com/office/drawing/2014/main" id="{A4752AA9-A050-4F3B-8044-570D274F1AD2}"/>
                </a:ext>
              </a:extLst>
            </p:cNvPr>
            <p:cNvGrpSpPr/>
            <p:nvPr/>
          </p:nvGrpSpPr>
          <p:grpSpPr>
            <a:xfrm>
              <a:off x="8540934" y="3289271"/>
              <a:ext cx="1301694" cy="297959"/>
              <a:chOff x="2526712" y="3494563"/>
              <a:chExt cx="1301694" cy="297959"/>
            </a:xfrm>
          </p:grpSpPr>
          <p:sp>
            <p:nvSpPr>
              <p:cNvPr id="569" name="SliModel Group shp218">
                <a:extLst>
                  <a:ext uri="{FF2B5EF4-FFF2-40B4-BE49-F238E27FC236}">
                    <a16:creationId xmlns:a16="http://schemas.microsoft.com/office/drawing/2014/main" id="{F5D562E4-CB56-44A7-82CA-772147D65226}"/>
                  </a:ext>
                </a:extLst>
              </p:cNvPr>
              <p:cNvSpPr/>
              <p:nvPr/>
            </p:nvSpPr>
            <p:spPr>
              <a:xfrm>
                <a:off x="2526712" y="3494563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70" name="SliModel Group shp219">
                <a:extLst>
                  <a:ext uri="{FF2B5EF4-FFF2-40B4-BE49-F238E27FC236}">
                    <a16:creationId xmlns:a16="http://schemas.microsoft.com/office/drawing/2014/main" id="{07B6FAA9-A660-438C-A2F8-5EE84175DF59}"/>
                  </a:ext>
                </a:extLst>
              </p:cNvPr>
              <p:cNvSpPr/>
              <p:nvPr/>
            </p:nvSpPr>
            <p:spPr>
              <a:xfrm>
                <a:off x="2861290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71" name="SliModel Group shp220">
                <a:extLst>
                  <a:ext uri="{FF2B5EF4-FFF2-40B4-BE49-F238E27FC236}">
                    <a16:creationId xmlns:a16="http://schemas.microsoft.com/office/drawing/2014/main" id="{7293C0EC-FFBE-49A3-90E8-7A691B55CDE2}"/>
                  </a:ext>
                </a:extLst>
              </p:cNvPr>
              <p:cNvSpPr/>
              <p:nvPr/>
            </p:nvSpPr>
            <p:spPr>
              <a:xfrm>
                <a:off x="3195868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72" name="SliModel Group shp221">
                <a:extLst>
                  <a:ext uri="{FF2B5EF4-FFF2-40B4-BE49-F238E27FC236}">
                    <a16:creationId xmlns:a16="http://schemas.microsoft.com/office/drawing/2014/main" id="{1EABF850-9B54-407A-8A12-2E2145C1BF0F}"/>
                  </a:ext>
                </a:extLst>
              </p:cNvPr>
              <p:cNvSpPr/>
              <p:nvPr/>
            </p:nvSpPr>
            <p:spPr>
              <a:xfrm>
                <a:off x="3530447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73" name="SlideModel shp222">
              <a:extLst>
                <a:ext uri="{FF2B5EF4-FFF2-40B4-BE49-F238E27FC236}">
                  <a16:creationId xmlns:a16="http://schemas.microsoft.com/office/drawing/2014/main" id="{7FAD4D0E-90AF-4645-9F81-385A64CE725A}"/>
                </a:ext>
              </a:extLst>
            </p:cNvPr>
            <p:cNvGrpSpPr/>
            <p:nvPr/>
          </p:nvGrpSpPr>
          <p:grpSpPr>
            <a:xfrm>
              <a:off x="8540934" y="3899550"/>
              <a:ext cx="1301694" cy="297959"/>
              <a:chOff x="6344009" y="2257279"/>
              <a:chExt cx="1301694" cy="297959"/>
            </a:xfrm>
          </p:grpSpPr>
          <p:sp>
            <p:nvSpPr>
              <p:cNvPr id="574" name="SliModel Group shp223">
                <a:extLst>
                  <a:ext uri="{FF2B5EF4-FFF2-40B4-BE49-F238E27FC236}">
                    <a16:creationId xmlns:a16="http://schemas.microsoft.com/office/drawing/2014/main" id="{BBEDC043-66B7-4192-9898-80BEEAEA5804}"/>
                  </a:ext>
                </a:extLst>
              </p:cNvPr>
              <p:cNvSpPr/>
              <p:nvPr/>
            </p:nvSpPr>
            <p:spPr>
              <a:xfrm>
                <a:off x="6344009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75" name="SliModel Group shp224">
                <a:extLst>
                  <a:ext uri="{FF2B5EF4-FFF2-40B4-BE49-F238E27FC236}">
                    <a16:creationId xmlns:a16="http://schemas.microsoft.com/office/drawing/2014/main" id="{B844D1A8-F2CB-44E0-A188-70F68D244D18}"/>
                  </a:ext>
                </a:extLst>
              </p:cNvPr>
              <p:cNvSpPr/>
              <p:nvPr/>
            </p:nvSpPr>
            <p:spPr>
              <a:xfrm>
                <a:off x="6678587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76" name="SliModel Group shp225">
                <a:extLst>
                  <a:ext uri="{FF2B5EF4-FFF2-40B4-BE49-F238E27FC236}">
                    <a16:creationId xmlns:a16="http://schemas.microsoft.com/office/drawing/2014/main" id="{933A0903-7B48-4C10-A539-08C6A569BE7E}"/>
                  </a:ext>
                </a:extLst>
              </p:cNvPr>
              <p:cNvSpPr/>
              <p:nvPr/>
            </p:nvSpPr>
            <p:spPr>
              <a:xfrm>
                <a:off x="7013165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77" name="SliModel Group shp226">
                <a:extLst>
                  <a:ext uri="{FF2B5EF4-FFF2-40B4-BE49-F238E27FC236}">
                    <a16:creationId xmlns:a16="http://schemas.microsoft.com/office/drawing/2014/main" id="{B7E2873A-F1CB-4921-952F-ED9300D87562}"/>
                  </a:ext>
                </a:extLst>
              </p:cNvPr>
              <p:cNvSpPr/>
              <p:nvPr/>
            </p:nvSpPr>
            <p:spPr>
              <a:xfrm>
                <a:off x="7347744" y="2257279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78" name="SlideModel shp227">
              <a:extLst>
                <a:ext uri="{FF2B5EF4-FFF2-40B4-BE49-F238E27FC236}">
                  <a16:creationId xmlns:a16="http://schemas.microsoft.com/office/drawing/2014/main" id="{C6608ED1-6CE5-40FE-824E-C25FAF7B8049}"/>
                </a:ext>
              </a:extLst>
            </p:cNvPr>
            <p:cNvGrpSpPr/>
            <p:nvPr/>
          </p:nvGrpSpPr>
          <p:grpSpPr>
            <a:xfrm>
              <a:off x="8540934" y="2068713"/>
              <a:ext cx="1301694" cy="297959"/>
              <a:chOff x="10030631" y="5111512"/>
              <a:chExt cx="1301694" cy="297959"/>
            </a:xfrm>
          </p:grpSpPr>
          <p:sp>
            <p:nvSpPr>
              <p:cNvPr id="579" name="SliModel Group shp228">
                <a:extLst>
                  <a:ext uri="{FF2B5EF4-FFF2-40B4-BE49-F238E27FC236}">
                    <a16:creationId xmlns:a16="http://schemas.microsoft.com/office/drawing/2014/main" id="{D64C58A0-CD8C-4622-B3DE-0E791E52B304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80" name="SliModel Group shp229">
                <a:extLst>
                  <a:ext uri="{FF2B5EF4-FFF2-40B4-BE49-F238E27FC236}">
                    <a16:creationId xmlns:a16="http://schemas.microsoft.com/office/drawing/2014/main" id="{3CA96E8C-FCF8-4971-BF7A-1ED2C42B8A92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81" name="SliModel Group shp230">
                <a:extLst>
                  <a:ext uri="{FF2B5EF4-FFF2-40B4-BE49-F238E27FC236}">
                    <a16:creationId xmlns:a16="http://schemas.microsoft.com/office/drawing/2014/main" id="{94E523BA-1B60-4EBF-962D-6D268DCFE009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82" name="SliModel Group shp231">
                <a:extLst>
                  <a:ext uri="{FF2B5EF4-FFF2-40B4-BE49-F238E27FC236}">
                    <a16:creationId xmlns:a16="http://schemas.microsoft.com/office/drawing/2014/main" id="{4D53F8BA-D449-40BD-BE5C-EC56E09C641B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83" name="SlideModel shp232">
              <a:extLst>
                <a:ext uri="{FF2B5EF4-FFF2-40B4-BE49-F238E27FC236}">
                  <a16:creationId xmlns:a16="http://schemas.microsoft.com/office/drawing/2014/main" id="{DC1117D7-9B9F-43C2-87AF-F2CA16A47DB6}"/>
                </a:ext>
              </a:extLst>
            </p:cNvPr>
            <p:cNvGrpSpPr/>
            <p:nvPr/>
          </p:nvGrpSpPr>
          <p:grpSpPr>
            <a:xfrm>
              <a:off x="8540934" y="4509829"/>
              <a:ext cx="1301694" cy="297959"/>
              <a:chOff x="10030631" y="5111512"/>
              <a:chExt cx="1301694" cy="297959"/>
            </a:xfrm>
          </p:grpSpPr>
          <p:sp>
            <p:nvSpPr>
              <p:cNvPr id="584" name="SliModel Group shp233">
                <a:extLst>
                  <a:ext uri="{FF2B5EF4-FFF2-40B4-BE49-F238E27FC236}">
                    <a16:creationId xmlns:a16="http://schemas.microsoft.com/office/drawing/2014/main" id="{D3B2B9A2-A3BC-4A00-ADF9-974C68CDB41E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85" name="SliModel Group shp234">
                <a:extLst>
                  <a:ext uri="{FF2B5EF4-FFF2-40B4-BE49-F238E27FC236}">
                    <a16:creationId xmlns:a16="http://schemas.microsoft.com/office/drawing/2014/main" id="{7C373C48-649A-47EA-BC42-2038D3E9E9D1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86" name="SliModel Group shp235">
                <a:extLst>
                  <a:ext uri="{FF2B5EF4-FFF2-40B4-BE49-F238E27FC236}">
                    <a16:creationId xmlns:a16="http://schemas.microsoft.com/office/drawing/2014/main" id="{05F0E5FF-CE45-4635-BAEC-1D5CE517CEC6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87" name="SliModel Group shp236">
                <a:extLst>
                  <a:ext uri="{FF2B5EF4-FFF2-40B4-BE49-F238E27FC236}">
                    <a16:creationId xmlns:a16="http://schemas.microsoft.com/office/drawing/2014/main" id="{5ED1CA4C-5FE0-4FC7-9109-8E92FDDD6FCC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88" name="SlideModel shp237">
              <a:extLst>
                <a:ext uri="{FF2B5EF4-FFF2-40B4-BE49-F238E27FC236}">
                  <a16:creationId xmlns:a16="http://schemas.microsoft.com/office/drawing/2014/main" id="{F77120C2-8640-413F-AFD1-99948B8AEB0C}"/>
                </a:ext>
              </a:extLst>
            </p:cNvPr>
            <p:cNvGrpSpPr/>
            <p:nvPr/>
          </p:nvGrpSpPr>
          <p:grpSpPr>
            <a:xfrm>
              <a:off x="8540934" y="5120108"/>
              <a:ext cx="1301694" cy="297959"/>
              <a:chOff x="10030631" y="5111512"/>
              <a:chExt cx="1301694" cy="297959"/>
            </a:xfrm>
          </p:grpSpPr>
          <p:sp>
            <p:nvSpPr>
              <p:cNvPr id="589" name="SliModel Group shp238">
                <a:extLst>
                  <a:ext uri="{FF2B5EF4-FFF2-40B4-BE49-F238E27FC236}">
                    <a16:creationId xmlns:a16="http://schemas.microsoft.com/office/drawing/2014/main" id="{B6FCC77A-6412-4D78-9B52-500B3F5DDD73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90" name="SliModel Group shp239">
                <a:extLst>
                  <a:ext uri="{FF2B5EF4-FFF2-40B4-BE49-F238E27FC236}">
                    <a16:creationId xmlns:a16="http://schemas.microsoft.com/office/drawing/2014/main" id="{0089848B-2398-4B18-B965-E8CA4A374EDF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91" name="SliModel Group shp240">
                <a:extLst>
                  <a:ext uri="{FF2B5EF4-FFF2-40B4-BE49-F238E27FC236}">
                    <a16:creationId xmlns:a16="http://schemas.microsoft.com/office/drawing/2014/main" id="{8583EFB3-6A11-47B2-B623-117ABA045D51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92" name="SliModel Group shp241">
                <a:extLst>
                  <a:ext uri="{FF2B5EF4-FFF2-40B4-BE49-F238E27FC236}">
                    <a16:creationId xmlns:a16="http://schemas.microsoft.com/office/drawing/2014/main" id="{B0C1914D-38C8-4089-A52F-887CA25AA979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93" name="SlideModel shp242">
              <a:extLst>
                <a:ext uri="{FF2B5EF4-FFF2-40B4-BE49-F238E27FC236}">
                  <a16:creationId xmlns:a16="http://schemas.microsoft.com/office/drawing/2014/main" id="{4AC8F2C9-0B10-4B43-8E53-209C33F31134}"/>
                </a:ext>
              </a:extLst>
            </p:cNvPr>
            <p:cNvGrpSpPr/>
            <p:nvPr/>
          </p:nvGrpSpPr>
          <p:grpSpPr>
            <a:xfrm>
              <a:off x="8540934" y="5730386"/>
              <a:ext cx="1301694" cy="297959"/>
              <a:chOff x="10030631" y="4634718"/>
              <a:chExt cx="1301694" cy="297959"/>
            </a:xfrm>
          </p:grpSpPr>
          <p:sp>
            <p:nvSpPr>
              <p:cNvPr id="594" name="SliModel Group shp243">
                <a:extLst>
                  <a:ext uri="{FF2B5EF4-FFF2-40B4-BE49-F238E27FC236}">
                    <a16:creationId xmlns:a16="http://schemas.microsoft.com/office/drawing/2014/main" id="{875202FB-22A7-448F-9765-D7E24B27D858}"/>
                  </a:ext>
                </a:extLst>
              </p:cNvPr>
              <p:cNvSpPr/>
              <p:nvPr/>
            </p:nvSpPr>
            <p:spPr>
              <a:xfrm>
                <a:off x="10030631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95" name="SliModel Group shp244">
                <a:extLst>
                  <a:ext uri="{FF2B5EF4-FFF2-40B4-BE49-F238E27FC236}">
                    <a16:creationId xmlns:a16="http://schemas.microsoft.com/office/drawing/2014/main" id="{C8B0CC15-B3B3-4E11-A5E3-BD0E11BE8592}"/>
                  </a:ext>
                </a:extLst>
              </p:cNvPr>
              <p:cNvSpPr/>
              <p:nvPr/>
            </p:nvSpPr>
            <p:spPr>
              <a:xfrm>
                <a:off x="10365209" y="4634718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96" name="SliModel Group shp245">
                <a:extLst>
                  <a:ext uri="{FF2B5EF4-FFF2-40B4-BE49-F238E27FC236}">
                    <a16:creationId xmlns:a16="http://schemas.microsoft.com/office/drawing/2014/main" id="{36F3BB3D-C68C-440C-B565-7B7D2C5A2CA6}"/>
                  </a:ext>
                </a:extLst>
              </p:cNvPr>
              <p:cNvSpPr/>
              <p:nvPr/>
            </p:nvSpPr>
            <p:spPr>
              <a:xfrm>
                <a:off x="10699787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97" name="SliModel Group shp246">
                <a:extLst>
                  <a:ext uri="{FF2B5EF4-FFF2-40B4-BE49-F238E27FC236}">
                    <a16:creationId xmlns:a16="http://schemas.microsoft.com/office/drawing/2014/main" id="{6BDE4A8D-3D84-461B-984B-4A6DFE3ED283}"/>
                  </a:ext>
                </a:extLst>
              </p:cNvPr>
              <p:cNvSpPr/>
              <p:nvPr/>
            </p:nvSpPr>
            <p:spPr>
              <a:xfrm>
                <a:off x="11034366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98" name="SlideModel shp247">
              <a:extLst>
                <a:ext uri="{FF2B5EF4-FFF2-40B4-BE49-F238E27FC236}">
                  <a16:creationId xmlns:a16="http://schemas.microsoft.com/office/drawing/2014/main" id="{21C835C4-F158-417C-877C-65EC9D569A6A}"/>
                </a:ext>
              </a:extLst>
            </p:cNvPr>
            <p:cNvGrpSpPr/>
            <p:nvPr/>
          </p:nvGrpSpPr>
          <p:grpSpPr>
            <a:xfrm>
              <a:off x="10049302" y="2678992"/>
              <a:ext cx="1301694" cy="297959"/>
              <a:chOff x="10030631" y="4634718"/>
              <a:chExt cx="1301694" cy="297959"/>
            </a:xfrm>
          </p:grpSpPr>
          <p:sp>
            <p:nvSpPr>
              <p:cNvPr id="599" name="SliModel Group shp248">
                <a:extLst>
                  <a:ext uri="{FF2B5EF4-FFF2-40B4-BE49-F238E27FC236}">
                    <a16:creationId xmlns:a16="http://schemas.microsoft.com/office/drawing/2014/main" id="{74DCB266-BAFB-40A3-83E4-F99C4982A751}"/>
                  </a:ext>
                </a:extLst>
              </p:cNvPr>
              <p:cNvSpPr/>
              <p:nvPr/>
            </p:nvSpPr>
            <p:spPr>
              <a:xfrm>
                <a:off x="10030631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600" name="SliModel Group shp249">
                <a:extLst>
                  <a:ext uri="{FF2B5EF4-FFF2-40B4-BE49-F238E27FC236}">
                    <a16:creationId xmlns:a16="http://schemas.microsoft.com/office/drawing/2014/main" id="{048AD08C-E0F6-4C0C-8306-E49B12FD1839}"/>
                  </a:ext>
                </a:extLst>
              </p:cNvPr>
              <p:cNvSpPr/>
              <p:nvPr/>
            </p:nvSpPr>
            <p:spPr>
              <a:xfrm>
                <a:off x="10365209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01" name="SliModel Group shp250">
                <a:extLst>
                  <a:ext uri="{FF2B5EF4-FFF2-40B4-BE49-F238E27FC236}">
                    <a16:creationId xmlns:a16="http://schemas.microsoft.com/office/drawing/2014/main" id="{D6B6F9E0-E9A0-4FB6-B798-261FE77D86EB}"/>
                  </a:ext>
                </a:extLst>
              </p:cNvPr>
              <p:cNvSpPr/>
              <p:nvPr/>
            </p:nvSpPr>
            <p:spPr>
              <a:xfrm>
                <a:off x="10699787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02" name="SliModel Group shp251">
                <a:extLst>
                  <a:ext uri="{FF2B5EF4-FFF2-40B4-BE49-F238E27FC236}">
                    <a16:creationId xmlns:a16="http://schemas.microsoft.com/office/drawing/2014/main" id="{0833C488-7ECB-48E7-A036-92BA4158CF02}"/>
                  </a:ext>
                </a:extLst>
              </p:cNvPr>
              <p:cNvSpPr/>
              <p:nvPr/>
            </p:nvSpPr>
            <p:spPr>
              <a:xfrm>
                <a:off x="11034366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603" name="SlideModel shp252">
              <a:extLst>
                <a:ext uri="{FF2B5EF4-FFF2-40B4-BE49-F238E27FC236}">
                  <a16:creationId xmlns:a16="http://schemas.microsoft.com/office/drawing/2014/main" id="{BFE6A341-48D3-4833-AFBD-4D10780D6342}"/>
                </a:ext>
              </a:extLst>
            </p:cNvPr>
            <p:cNvGrpSpPr/>
            <p:nvPr/>
          </p:nvGrpSpPr>
          <p:grpSpPr>
            <a:xfrm>
              <a:off x="10049302" y="3289271"/>
              <a:ext cx="1301694" cy="297959"/>
              <a:chOff x="2526712" y="3494563"/>
              <a:chExt cx="1301694" cy="297959"/>
            </a:xfrm>
          </p:grpSpPr>
          <p:sp>
            <p:nvSpPr>
              <p:cNvPr id="604" name="SliModel Group shp253">
                <a:extLst>
                  <a:ext uri="{FF2B5EF4-FFF2-40B4-BE49-F238E27FC236}">
                    <a16:creationId xmlns:a16="http://schemas.microsoft.com/office/drawing/2014/main" id="{06A36CFE-8263-42FC-924D-384710C7BAAB}"/>
                  </a:ext>
                </a:extLst>
              </p:cNvPr>
              <p:cNvSpPr/>
              <p:nvPr/>
            </p:nvSpPr>
            <p:spPr>
              <a:xfrm>
                <a:off x="2526712" y="3494563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605" name="SliModel Group shp254">
                <a:extLst>
                  <a:ext uri="{FF2B5EF4-FFF2-40B4-BE49-F238E27FC236}">
                    <a16:creationId xmlns:a16="http://schemas.microsoft.com/office/drawing/2014/main" id="{6F141C63-B474-4A18-9B4B-A7ED1C3A935A}"/>
                  </a:ext>
                </a:extLst>
              </p:cNvPr>
              <p:cNvSpPr/>
              <p:nvPr/>
            </p:nvSpPr>
            <p:spPr>
              <a:xfrm>
                <a:off x="2861290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06" name="SliModel Group shp255">
                <a:extLst>
                  <a:ext uri="{FF2B5EF4-FFF2-40B4-BE49-F238E27FC236}">
                    <a16:creationId xmlns:a16="http://schemas.microsoft.com/office/drawing/2014/main" id="{E22D0461-D025-40A7-B5A2-731A9B35D1C0}"/>
                  </a:ext>
                </a:extLst>
              </p:cNvPr>
              <p:cNvSpPr/>
              <p:nvPr/>
            </p:nvSpPr>
            <p:spPr>
              <a:xfrm>
                <a:off x="3195868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07" name="SliModel Group shp256">
                <a:extLst>
                  <a:ext uri="{FF2B5EF4-FFF2-40B4-BE49-F238E27FC236}">
                    <a16:creationId xmlns:a16="http://schemas.microsoft.com/office/drawing/2014/main" id="{A15082AB-1C2C-4649-B825-8CFFB86C8B5E}"/>
                  </a:ext>
                </a:extLst>
              </p:cNvPr>
              <p:cNvSpPr/>
              <p:nvPr/>
            </p:nvSpPr>
            <p:spPr>
              <a:xfrm>
                <a:off x="3530447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608" name="SlideModel shp257">
              <a:extLst>
                <a:ext uri="{FF2B5EF4-FFF2-40B4-BE49-F238E27FC236}">
                  <a16:creationId xmlns:a16="http://schemas.microsoft.com/office/drawing/2014/main" id="{A72038A3-D8D8-4274-B705-754F9333C2E1}"/>
                </a:ext>
              </a:extLst>
            </p:cNvPr>
            <p:cNvGrpSpPr/>
            <p:nvPr/>
          </p:nvGrpSpPr>
          <p:grpSpPr>
            <a:xfrm>
              <a:off x="10049302" y="3899550"/>
              <a:ext cx="1301694" cy="297959"/>
              <a:chOff x="6344009" y="2257279"/>
              <a:chExt cx="1301694" cy="297959"/>
            </a:xfrm>
          </p:grpSpPr>
          <p:sp>
            <p:nvSpPr>
              <p:cNvPr id="609" name="SliModel Group shp258">
                <a:extLst>
                  <a:ext uri="{FF2B5EF4-FFF2-40B4-BE49-F238E27FC236}">
                    <a16:creationId xmlns:a16="http://schemas.microsoft.com/office/drawing/2014/main" id="{3900A220-A824-4BB3-BD3C-C634C729454F}"/>
                  </a:ext>
                </a:extLst>
              </p:cNvPr>
              <p:cNvSpPr/>
              <p:nvPr/>
            </p:nvSpPr>
            <p:spPr>
              <a:xfrm>
                <a:off x="6344009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610" name="SliModel Group shp259">
                <a:extLst>
                  <a:ext uri="{FF2B5EF4-FFF2-40B4-BE49-F238E27FC236}">
                    <a16:creationId xmlns:a16="http://schemas.microsoft.com/office/drawing/2014/main" id="{A839BD61-259C-4D23-B89E-AAED0C1C19EC}"/>
                  </a:ext>
                </a:extLst>
              </p:cNvPr>
              <p:cNvSpPr/>
              <p:nvPr/>
            </p:nvSpPr>
            <p:spPr>
              <a:xfrm>
                <a:off x="6678587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11" name="SliModel Group shp260">
                <a:extLst>
                  <a:ext uri="{FF2B5EF4-FFF2-40B4-BE49-F238E27FC236}">
                    <a16:creationId xmlns:a16="http://schemas.microsoft.com/office/drawing/2014/main" id="{2647DF32-5442-4CDF-9B63-F8665B55E434}"/>
                  </a:ext>
                </a:extLst>
              </p:cNvPr>
              <p:cNvSpPr/>
              <p:nvPr/>
            </p:nvSpPr>
            <p:spPr>
              <a:xfrm>
                <a:off x="7013165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12" name="SliModel Group shp261">
                <a:extLst>
                  <a:ext uri="{FF2B5EF4-FFF2-40B4-BE49-F238E27FC236}">
                    <a16:creationId xmlns:a16="http://schemas.microsoft.com/office/drawing/2014/main" id="{9D0C9A0F-3F2F-4648-B0DA-4547BF4D04D8}"/>
                  </a:ext>
                </a:extLst>
              </p:cNvPr>
              <p:cNvSpPr/>
              <p:nvPr/>
            </p:nvSpPr>
            <p:spPr>
              <a:xfrm>
                <a:off x="7347744" y="2257279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613" name="SlideModel shp262">
              <a:extLst>
                <a:ext uri="{FF2B5EF4-FFF2-40B4-BE49-F238E27FC236}">
                  <a16:creationId xmlns:a16="http://schemas.microsoft.com/office/drawing/2014/main" id="{D1631845-B367-4809-BE19-E21109FDE971}"/>
                </a:ext>
              </a:extLst>
            </p:cNvPr>
            <p:cNvGrpSpPr/>
            <p:nvPr/>
          </p:nvGrpSpPr>
          <p:grpSpPr>
            <a:xfrm>
              <a:off x="10049302" y="2068713"/>
              <a:ext cx="1301694" cy="297959"/>
              <a:chOff x="10030631" y="5111512"/>
              <a:chExt cx="1301694" cy="297959"/>
            </a:xfrm>
          </p:grpSpPr>
          <p:sp>
            <p:nvSpPr>
              <p:cNvPr id="614" name="SliModel Group shp263">
                <a:extLst>
                  <a:ext uri="{FF2B5EF4-FFF2-40B4-BE49-F238E27FC236}">
                    <a16:creationId xmlns:a16="http://schemas.microsoft.com/office/drawing/2014/main" id="{AF28EF1C-0800-4353-AAB1-5A37145156C9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615" name="SliModel Group shp264">
                <a:extLst>
                  <a:ext uri="{FF2B5EF4-FFF2-40B4-BE49-F238E27FC236}">
                    <a16:creationId xmlns:a16="http://schemas.microsoft.com/office/drawing/2014/main" id="{D884F9C3-8390-4AFA-A1D7-93767080B0AA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16" name="SliModel Group shp265">
                <a:extLst>
                  <a:ext uri="{FF2B5EF4-FFF2-40B4-BE49-F238E27FC236}">
                    <a16:creationId xmlns:a16="http://schemas.microsoft.com/office/drawing/2014/main" id="{8C44E952-BB6E-49CE-A1A5-33AD41CD6102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17" name="SliModel Group shp266">
                <a:extLst>
                  <a:ext uri="{FF2B5EF4-FFF2-40B4-BE49-F238E27FC236}">
                    <a16:creationId xmlns:a16="http://schemas.microsoft.com/office/drawing/2014/main" id="{70105361-1B5A-48F9-8A6A-BCDD106A4AEC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618" name="SlideModel shp267">
              <a:extLst>
                <a:ext uri="{FF2B5EF4-FFF2-40B4-BE49-F238E27FC236}">
                  <a16:creationId xmlns:a16="http://schemas.microsoft.com/office/drawing/2014/main" id="{35AAEDD7-EA51-44A2-A0AA-15EB676B9E6E}"/>
                </a:ext>
              </a:extLst>
            </p:cNvPr>
            <p:cNvGrpSpPr/>
            <p:nvPr/>
          </p:nvGrpSpPr>
          <p:grpSpPr>
            <a:xfrm>
              <a:off x="10049302" y="4509829"/>
              <a:ext cx="1301694" cy="297959"/>
              <a:chOff x="10030631" y="5111512"/>
              <a:chExt cx="1301694" cy="297959"/>
            </a:xfrm>
          </p:grpSpPr>
          <p:sp>
            <p:nvSpPr>
              <p:cNvPr id="619" name="SliModel Group shp268">
                <a:extLst>
                  <a:ext uri="{FF2B5EF4-FFF2-40B4-BE49-F238E27FC236}">
                    <a16:creationId xmlns:a16="http://schemas.microsoft.com/office/drawing/2014/main" id="{EB15044C-AC60-4C0F-B667-C07F6F1111AB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620" name="SliModel Group shp269">
                <a:extLst>
                  <a:ext uri="{FF2B5EF4-FFF2-40B4-BE49-F238E27FC236}">
                    <a16:creationId xmlns:a16="http://schemas.microsoft.com/office/drawing/2014/main" id="{768F3C8E-3CA3-4809-80C4-9C20F3B8B183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21" name="SliModel Group shp270">
                <a:extLst>
                  <a:ext uri="{FF2B5EF4-FFF2-40B4-BE49-F238E27FC236}">
                    <a16:creationId xmlns:a16="http://schemas.microsoft.com/office/drawing/2014/main" id="{2DA895F0-A77B-4B65-8165-B999BD9E239B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22" name="SliModel Group shp271">
                <a:extLst>
                  <a:ext uri="{FF2B5EF4-FFF2-40B4-BE49-F238E27FC236}">
                    <a16:creationId xmlns:a16="http://schemas.microsoft.com/office/drawing/2014/main" id="{CFC149FF-B306-4438-88B4-600B16443316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623" name="SlideModel shp272">
              <a:extLst>
                <a:ext uri="{FF2B5EF4-FFF2-40B4-BE49-F238E27FC236}">
                  <a16:creationId xmlns:a16="http://schemas.microsoft.com/office/drawing/2014/main" id="{BA0EFDEE-DF8A-4F87-9B63-039730806B9C}"/>
                </a:ext>
              </a:extLst>
            </p:cNvPr>
            <p:cNvGrpSpPr/>
            <p:nvPr/>
          </p:nvGrpSpPr>
          <p:grpSpPr>
            <a:xfrm>
              <a:off x="10049302" y="5120108"/>
              <a:ext cx="1301694" cy="297959"/>
              <a:chOff x="10030631" y="5111512"/>
              <a:chExt cx="1301694" cy="297959"/>
            </a:xfrm>
          </p:grpSpPr>
          <p:sp>
            <p:nvSpPr>
              <p:cNvPr id="624" name="SliModel Group shp273">
                <a:extLst>
                  <a:ext uri="{FF2B5EF4-FFF2-40B4-BE49-F238E27FC236}">
                    <a16:creationId xmlns:a16="http://schemas.microsoft.com/office/drawing/2014/main" id="{58B12F73-FE52-4984-9613-5434746938A4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625" name="SliModel Group shp274">
                <a:extLst>
                  <a:ext uri="{FF2B5EF4-FFF2-40B4-BE49-F238E27FC236}">
                    <a16:creationId xmlns:a16="http://schemas.microsoft.com/office/drawing/2014/main" id="{55B437DA-30BD-40D6-9198-14CF349DC70B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26" name="SliModel Group shp275">
                <a:extLst>
                  <a:ext uri="{FF2B5EF4-FFF2-40B4-BE49-F238E27FC236}">
                    <a16:creationId xmlns:a16="http://schemas.microsoft.com/office/drawing/2014/main" id="{3B872444-EBBB-4F72-B48F-BD3F31D91277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27" name="SliModel Group shp276">
                <a:extLst>
                  <a:ext uri="{FF2B5EF4-FFF2-40B4-BE49-F238E27FC236}">
                    <a16:creationId xmlns:a16="http://schemas.microsoft.com/office/drawing/2014/main" id="{4FD89D52-3E9E-4432-AC7C-97D82020B608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628" name="SlideModel shp277">
              <a:extLst>
                <a:ext uri="{FF2B5EF4-FFF2-40B4-BE49-F238E27FC236}">
                  <a16:creationId xmlns:a16="http://schemas.microsoft.com/office/drawing/2014/main" id="{56107D4A-59A0-41B4-8D80-E0E34BEB67B8}"/>
                </a:ext>
              </a:extLst>
            </p:cNvPr>
            <p:cNvGrpSpPr/>
            <p:nvPr/>
          </p:nvGrpSpPr>
          <p:grpSpPr>
            <a:xfrm>
              <a:off x="10049302" y="5730386"/>
              <a:ext cx="1301694" cy="297959"/>
              <a:chOff x="10030631" y="4634718"/>
              <a:chExt cx="1301694" cy="297959"/>
            </a:xfrm>
          </p:grpSpPr>
          <p:sp>
            <p:nvSpPr>
              <p:cNvPr id="629" name="SliModel Group shp278">
                <a:extLst>
                  <a:ext uri="{FF2B5EF4-FFF2-40B4-BE49-F238E27FC236}">
                    <a16:creationId xmlns:a16="http://schemas.microsoft.com/office/drawing/2014/main" id="{CDF59FA4-2148-4292-88EB-A7C62A54FA27}"/>
                  </a:ext>
                </a:extLst>
              </p:cNvPr>
              <p:cNvSpPr/>
              <p:nvPr/>
            </p:nvSpPr>
            <p:spPr>
              <a:xfrm>
                <a:off x="10030631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630" name="SliModel Group shp279">
                <a:extLst>
                  <a:ext uri="{FF2B5EF4-FFF2-40B4-BE49-F238E27FC236}">
                    <a16:creationId xmlns:a16="http://schemas.microsoft.com/office/drawing/2014/main" id="{FD0DA441-D85B-4FA9-8C9A-CE333EED5ABC}"/>
                  </a:ext>
                </a:extLst>
              </p:cNvPr>
              <p:cNvSpPr/>
              <p:nvPr/>
            </p:nvSpPr>
            <p:spPr>
              <a:xfrm>
                <a:off x="10365209" y="4634718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31" name="SliModel Group shp280">
                <a:extLst>
                  <a:ext uri="{FF2B5EF4-FFF2-40B4-BE49-F238E27FC236}">
                    <a16:creationId xmlns:a16="http://schemas.microsoft.com/office/drawing/2014/main" id="{93BB772B-5169-4C46-9212-2E9AE6156D27}"/>
                  </a:ext>
                </a:extLst>
              </p:cNvPr>
              <p:cNvSpPr/>
              <p:nvPr/>
            </p:nvSpPr>
            <p:spPr>
              <a:xfrm>
                <a:off x="10699787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32" name="SliModel Group shp281">
                <a:extLst>
                  <a:ext uri="{FF2B5EF4-FFF2-40B4-BE49-F238E27FC236}">
                    <a16:creationId xmlns:a16="http://schemas.microsoft.com/office/drawing/2014/main" id="{3C7BEBAF-8F7B-47DF-B8A2-40AA68D8C766}"/>
                  </a:ext>
                </a:extLst>
              </p:cNvPr>
              <p:cNvSpPr/>
              <p:nvPr/>
            </p:nvSpPr>
            <p:spPr>
              <a:xfrm>
                <a:off x="11034366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82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SlideModel shp743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dustryTempla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79AA"/>
      </a:accent1>
      <a:accent2>
        <a:srgbClr val="F19549"/>
      </a:accent2>
      <a:accent3>
        <a:srgbClr val="FFD938"/>
      </a:accent3>
      <a:accent4>
        <a:srgbClr val="CAD1A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6949</TotalTime>
  <Words>831</Words>
  <Application>Microsoft Office PowerPoint</Application>
  <PresentationFormat>Custom</PresentationFormat>
  <Paragraphs>682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League Spartan</vt:lpstr>
      <vt:lpstr>Open Sans</vt:lpstr>
      <vt:lpstr>Poppins</vt:lpstr>
      <vt:lpstr>Segoe UI</vt:lpstr>
      <vt:lpstr>Office Theme</vt:lpstr>
      <vt:lpstr>2_Office Theme</vt:lpstr>
      <vt:lpstr>Free RACI Matrix PowerPoint Template</vt:lpstr>
      <vt:lpstr>Free RACI Matrix PowerPoint Template</vt:lpstr>
      <vt:lpstr>Free RACI Matrix PowerPoint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Male &amp; Female PowerPoint Template</dc:title>
  <dc:creator>Julian</dc:creator>
  <cp:lastModifiedBy>Fatima H</cp:lastModifiedBy>
  <cp:revision>132</cp:revision>
  <dcterms:created xsi:type="dcterms:W3CDTF">2013-09-12T13:05:01Z</dcterms:created>
  <dcterms:modified xsi:type="dcterms:W3CDTF">2021-12-17T05:31:39Z</dcterms:modified>
</cp:coreProperties>
</file>