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47"/>
  </p:normalViewPr>
  <p:slideViewPr>
    <p:cSldViewPr>
      <p:cViewPr varScale="1">
        <p:scale>
          <a:sx n="129" d="100"/>
          <a:sy n="129" d="100"/>
        </p:scale>
        <p:origin x="152" y="3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47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6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9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5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4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7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6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43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32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08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8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600" y="1525699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8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58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5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21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9" y="4800606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9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9" y="5367344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03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31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5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5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39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5" y="274645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5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7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9" y="6356357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9" y="6356357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27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7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7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Curved Spaceship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4BF48AB-02B1-44B4-BF43-3B9FFB71D4E0}"/>
              </a:ext>
            </a:extLst>
          </p:cNvPr>
          <p:cNvSpPr>
            <a:spLocks/>
          </p:cNvSpPr>
          <p:nvPr/>
        </p:nvSpPr>
        <p:spPr bwMode="auto">
          <a:xfrm>
            <a:off x="3175" y="2843490"/>
            <a:ext cx="12187238" cy="1757540"/>
          </a:xfrm>
          <a:custGeom>
            <a:avLst/>
            <a:gdLst>
              <a:gd name="T0" fmla="*/ 0 w 8369"/>
              <a:gd name="T1" fmla="*/ 1 h 961"/>
              <a:gd name="T2" fmla="*/ 1195 w 8369"/>
              <a:gd name="T3" fmla="*/ 957 h 961"/>
              <a:gd name="T4" fmla="*/ 2391 w 8369"/>
              <a:gd name="T5" fmla="*/ 1 h 961"/>
              <a:gd name="T6" fmla="*/ 3586 w 8369"/>
              <a:gd name="T7" fmla="*/ 961 h 961"/>
              <a:gd name="T8" fmla="*/ 4789 w 8369"/>
              <a:gd name="T9" fmla="*/ 1 h 961"/>
              <a:gd name="T10" fmla="*/ 5982 w 8369"/>
              <a:gd name="T11" fmla="*/ 961 h 961"/>
              <a:gd name="T12" fmla="*/ 7173 w 8369"/>
              <a:gd name="T13" fmla="*/ 1 h 961"/>
              <a:gd name="T14" fmla="*/ 8369 w 8369"/>
              <a:gd name="T15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9" h="961">
                <a:moveTo>
                  <a:pt x="0" y="1"/>
                </a:moveTo>
                <a:cubicBezTo>
                  <a:pt x="390" y="49"/>
                  <a:pt x="666" y="961"/>
                  <a:pt x="1195" y="957"/>
                </a:cubicBezTo>
                <a:cubicBezTo>
                  <a:pt x="1710" y="954"/>
                  <a:pt x="1891" y="1"/>
                  <a:pt x="2391" y="1"/>
                </a:cubicBezTo>
                <a:cubicBezTo>
                  <a:pt x="2886" y="1"/>
                  <a:pt x="3096" y="961"/>
                  <a:pt x="3586" y="961"/>
                </a:cubicBezTo>
                <a:cubicBezTo>
                  <a:pt x="4068" y="961"/>
                  <a:pt x="4291" y="1"/>
                  <a:pt x="4789" y="1"/>
                </a:cubicBezTo>
                <a:cubicBezTo>
                  <a:pt x="5287" y="0"/>
                  <a:pt x="5488" y="961"/>
                  <a:pt x="5982" y="961"/>
                </a:cubicBezTo>
                <a:cubicBezTo>
                  <a:pt x="6480" y="961"/>
                  <a:pt x="6679" y="1"/>
                  <a:pt x="7173" y="1"/>
                </a:cubicBezTo>
                <a:cubicBezTo>
                  <a:pt x="7675" y="1"/>
                  <a:pt x="7866" y="961"/>
                  <a:pt x="8369" y="961"/>
                </a:cubicBezTo>
              </a:path>
            </a:pathLst>
          </a:custGeom>
          <a:noFill/>
          <a:ln w="190500" cap="flat">
            <a:solidFill>
              <a:schemeClr val="accent5"/>
            </a:solidFill>
            <a:prstDash val="solid"/>
            <a:miter lim="800000"/>
            <a:headEnd/>
            <a:tailEnd/>
          </a:ln>
          <a:effectLst>
            <a:outerShdw blurRad="368300" dist="342900" dir="2700000" algn="tl" rotWithShape="0">
              <a:prstClr val="black">
                <a:alpha val="3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211C5E-B81F-45E6-850E-D6613CFE4A11}"/>
              </a:ext>
            </a:extLst>
          </p:cNvPr>
          <p:cNvGrpSpPr/>
          <p:nvPr/>
        </p:nvGrpSpPr>
        <p:grpSpPr>
          <a:xfrm>
            <a:off x="602033" y="4836361"/>
            <a:ext cx="2358880" cy="1616975"/>
            <a:chOff x="602033" y="4836361"/>
            <a:chExt cx="2358880" cy="161697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F71C8FB-7647-4269-96DA-2180D640B62B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AF1604-A6E4-40CA-BD94-02B2C7435AE5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ABC71D6-47F8-44BA-B42D-FDBF860B8063}"/>
              </a:ext>
            </a:extLst>
          </p:cNvPr>
          <p:cNvGrpSpPr/>
          <p:nvPr/>
        </p:nvGrpSpPr>
        <p:grpSpPr>
          <a:xfrm>
            <a:off x="2335482" y="1196752"/>
            <a:ext cx="2358880" cy="1616975"/>
            <a:chOff x="602033" y="4836361"/>
            <a:chExt cx="2358880" cy="161697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8C4EBC-7C0A-4DE5-86F8-260F7119C8FF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039BEC-16FD-4FDF-A86F-82FCA73ACC72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890FD6-A89F-4D17-A8E3-E4388354C15B}"/>
              </a:ext>
            </a:extLst>
          </p:cNvPr>
          <p:cNvGrpSpPr/>
          <p:nvPr/>
        </p:nvGrpSpPr>
        <p:grpSpPr>
          <a:xfrm>
            <a:off x="4070946" y="4836361"/>
            <a:ext cx="2358880" cy="1616975"/>
            <a:chOff x="602033" y="4836361"/>
            <a:chExt cx="2358880" cy="161697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CFBB58B-34F4-40DB-9E49-172008EC041C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B8D6BF-4644-4C9D-9567-E887122F411C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CE62AF7-71A4-4E83-9180-365E3977D671}"/>
              </a:ext>
            </a:extLst>
          </p:cNvPr>
          <p:cNvGrpSpPr/>
          <p:nvPr/>
        </p:nvGrpSpPr>
        <p:grpSpPr>
          <a:xfrm>
            <a:off x="5804395" y="1196752"/>
            <a:ext cx="2358880" cy="1616975"/>
            <a:chOff x="602033" y="4836361"/>
            <a:chExt cx="2358880" cy="161697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A65914A-8BA9-4FAA-B19B-009E2996BD6B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353BC57-D6EC-44C7-AA52-044A0A0B4855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7FD970C-06E0-425F-B300-96650E10BD86}"/>
              </a:ext>
            </a:extLst>
          </p:cNvPr>
          <p:cNvGrpSpPr/>
          <p:nvPr/>
        </p:nvGrpSpPr>
        <p:grpSpPr>
          <a:xfrm>
            <a:off x="7554375" y="4836361"/>
            <a:ext cx="2358880" cy="1616975"/>
            <a:chOff x="602033" y="4836361"/>
            <a:chExt cx="2358880" cy="16169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24D24C8-8DF1-4579-93E6-214E546A93F0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E2B130A-54FB-40A6-BE78-28610BA86C38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0073BE-DEAD-44AD-B14E-3E772CF495E0}"/>
              </a:ext>
            </a:extLst>
          </p:cNvPr>
          <p:cNvGrpSpPr/>
          <p:nvPr/>
        </p:nvGrpSpPr>
        <p:grpSpPr>
          <a:xfrm>
            <a:off x="9287824" y="1196752"/>
            <a:ext cx="2358880" cy="1616975"/>
            <a:chOff x="602033" y="4836361"/>
            <a:chExt cx="2358880" cy="161697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AA1EFF-8A89-49DD-BEBE-D2FA9D93015B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100B07-758E-493F-8AFE-8F9EC1ADD384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29AEEDE-D8DF-41AA-A362-9C12AFA5D3AF}"/>
              </a:ext>
            </a:extLst>
          </p:cNvPr>
          <p:cNvGrpSpPr/>
          <p:nvPr/>
        </p:nvGrpSpPr>
        <p:grpSpPr>
          <a:xfrm rot="21101164">
            <a:off x="5222282" y="2620665"/>
            <a:ext cx="1662282" cy="2139557"/>
            <a:chOff x="1771682" y="2830813"/>
            <a:chExt cx="1135360" cy="1461346"/>
          </a:xfrm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6CB29D4E-4416-4BB4-BB83-EA35F88A56C9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771682" y="3681428"/>
              <a:ext cx="450621" cy="610731"/>
            </a:xfrm>
            <a:custGeom>
              <a:avLst/>
              <a:gdLst>
                <a:gd name="T0" fmla="*/ 372 w 813"/>
                <a:gd name="T1" fmla="*/ 36 h 975"/>
                <a:gd name="T2" fmla="*/ 52 w 813"/>
                <a:gd name="T3" fmla="*/ 331 h 975"/>
                <a:gd name="T4" fmla="*/ 155 w 813"/>
                <a:gd name="T5" fmla="*/ 303 h 975"/>
                <a:gd name="T6" fmla="*/ 419 w 813"/>
                <a:gd name="T7" fmla="*/ 975 h 975"/>
                <a:gd name="T8" fmla="*/ 690 w 813"/>
                <a:gd name="T9" fmla="*/ 306 h 975"/>
                <a:gd name="T10" fmla="*/ 779 w 813"/>
                <a:gd name="T11" fmla="*/ 336 h 975"/>
                <a:gd name="T12" fmla="*/ 462 w 813"/>
                <a:gd name="T13" fmla="*/ 35 h 975"/>
                <a:gd name="T14" fmla="*/ 372 w 813"/>
                <a:gd name="T15" fmla="*/ 36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975">
                  <a:moveTo>
                    <a:pt x="372" y="36"/>
                  </a:moveTo>
                  <a:cubicBezTo>
                    <a:pt x="372" y="36"/>
                    <a:pt x="145" y="0"/>
                    <a:pt x="52" y="331"/>
                  </a:cubicBezTo>
                  <a:cubicBezTo>
                    <a:pt x="52" y="331"/>
                    <a:pt x="104" y="295"/>
                    <a:pt x="155" y="303"/>
                  </a:cubicBezTo>
                  <a:cubicBezTo>
                    <a:pt x="155" y="303"/>
                    <a:pt x="0" y="659"/>
                    <a:pt x="419" y="975"/>
                  </a:cubicBezTo>
                  <a:cubicBezTo>
                    <a:pt x="419" y="975"/>
                    <a:pt x="813" y="710"/>
                    <a:pt x="690" y="306"/>
                  </a:cubicBezTo>
                  <a:cubicBezTo>
                    <a:pt x="690" y="306"/>
                    <a:pt x="710" y="280"/>
                    <a:pt x="779" y="336"/>
                  </a:cubicBezTo>
                  <a:cubicBezTo>
                    <a:pt x="779" y="336"/>
                    <a:pt x="778" y="66"/>
                    <a:pt x="462" y="35"/>
                  </a:cubicBezTo>
                  <a:lnTo>
                    <a:pt x="372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70630014-B516-4E53-971F-418296879888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866097" y="3724101"/>
              <a:ext cx="350937" cy="463377"/>
            </a:xfrm>
            <a:custGeom>
              <a:avLst/>
              <a:gdLst>
                <a:gd name="T0" fmla="*/ 239 w 633"/>
                <a:gd name="T1" fmla="*/ 0 h 740"/>
                <a:gd name="T2" fmla="*/ 51 w 633"/>
                <a:gd name="T3" fmla="*/ 216 h 740"/>
                <a:gd name="T4" fmla="*/ 125 w 633"/>
                <a:gd name="T5" fmla="*/ 177 h 740"/>
                <a:gd name="T6" fmla="*/ 315 w 633"/>
                <a:gd name="T7" fmla="*/ 740 h 740"/>
                <a:gd name="T8" fmla="*/ 503 w 633"/>
                <a:gd name="T9" fmla="*/ 177 h 740"/>
                <a:gd name="T10" fmla="*/ 586 w 633"/>
                <a:gd name="T11" fmla="*/ 220 h 740"/>
                <a:gd name="T12" fmla="*/ 375 w 633"/>
                <a:gd name="T13" fmla="*/ 0 h 740"/>
                <a:gd name="T14" fmla="*/ 239 w 633"/>
                <a:gd name="T15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3" h="740">
                  <a:moveTo>
                    <a:pt x="239" y="0"/>
                  </a:moveTo>
                  <a:cubicBezTo>
                    <a:pt x="239" y="0"/>
                    <a:pt x="102" y="101"/>
                    <a:pt x="51" y="216"/>
                  </a:cubicBezTo>
                  <a:cubicBezTo>
                    <a:pt x="125" y="177"/>
                    <a:pt x="125" y="177"/>
                    <a:pt x="125" y="177"/>
                  </a:cubicBezTo>
                  <a:cubicBezTo>
                    <a:pt x="125" y="177"/>
                    <a:pt x="0" y="512"/>
                    <a:pt x="315" y="740"/>
                  </a:cubicBezTo>
                  <a:cubicBezTo>
                    <a:pt x="315" y="740"/>
                    <a:pt x="633" y="499"/>
                    <a:pt x="503" y="177"/>
                  </a:cubicBezTo>
                  <a:cubicBezTo>
                    <a:pt x="586" y="220"/>
                    <a:pt x="586" y="220"/>
                    <a:pt x="586" y="220"/>
                  </a:cubicBezTo>
                  <a:cubicBezTo>
                    <a:pt x="586" y="220"/>
                    <a:pt x="485" y="63"/>
                    <a:pt x="375" y="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459E3271-9D0B-4093-8F1B-678EE2A68AB4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968097" y="3742127"/>
              <a:ext cx="238179" cy="329924"/>
            </a:xfrm>
            <a:custGeom>
              <a:avLst/>
              <a:gdLst>
                <a:gd name="T0" fmla="*/ 153 w 430"/>
                <a:gd name="T1" fmla="*/ 0 h 527"/>
                <a:gd name="T2" fmla="*/ 215 w 430"/>
                <a:gd name="T3" fmla="*/ 527 h 527"/>
                <a:gd name="T4" fmla="*/ 275 w 430"/>
                <a:gd name="T5" fmla="*/ 0 h 527"/>
                <a:gd name="T6" fmla="*/ 153 w 430"/>
                <a:gd name="T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" h="527">
                  <a:moveTo>
                    <a:pt x="153" y="0"/>
                  </a:moveTo>
                  <a:cubicBezTo>
                    <a:pt x="153" y="0"/>
                    <a:pt x="0" y="264"/>
                    <a:pt x="215" y="527"/>
                  </a:cubicBezTo>
                  <a:cubicBezTo>
                    <a:pt x="215" y="527"/>
                    <a:pt x="430" y="284"/>
                    <a:pt x="275" y="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3CA1AEE-3060-4AB8-BAA6-5245FA87684A}"/>
                </a:ext>
              </a:extLst>
            </p:cNvPr>
            <p:cNvGrpSpPr/>
            <p:nvPr/>
          </p:nvGrpSpPr>
          <p:grpSpPr>
            <a:xfrm rot="2629929">
              <a:off x="2173302" y="2830813"/>
              <a:ext cx="733740" cy="1203569"/>
              <a:chOff x="5554708" y="1387802"/>
              <a:chExt cx="1079412" cy="1770580"/>
            </a:xfrm>
            <a:effectLst/>
          </p:grpSpPr>
          <p:sp>
            <p:nvSpPr>
              <p:cNvPr id="145" name="Oval 8">
                <a:extLst>
                  <a:ext uri="{FF2B5EF4-FFF2-40B4-BE49-F238E27FC236}">
                    <a16:creationId xmlns:a16="http://schemas.microsoft.com/office/drawing/2014/main" id="{21A732C6-ECD3-42D5-8AFD-D332AF063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8202" y="2923203"/>
                <a:ext cx="268651" cy="1199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9">
                <a:extLst>
                  <a:ext uri="{FF2B5EF4-FFF2-40B4-BE49-F238E27FC236}">
                    <a16:creationId xmlns:a16="http://schemas.microsoft.com/office/drawing/2014/main" id="{F1A752AB-017A-4CB7-99C3-9ED8FFA01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708" y="2278337"/>
                <a:ext cx="458570" cy="815286"/>
              </a:xfrm>
              <a:custGeom>
                <a:avLst/>
                <a:gdLst>
                  <a:gd name="T0" fmla="*/ 314 w 562"/>
                  <a:gd name="T1" fmla="*/ 0 h 885"/>
                  <a:gd name="T2" fmla="*/ 146 w 562"/>
                  <a:gd name="T3" fmla="*/ 870 h 885"/>
                  <a:gd name="T4" fmla="*/ 169 w 562"/>
                  <a:gd name="T5" fmla="*/ 876 h 885"/>
                  <a:gd name="T6" fmla="*/ 400 w 562"/>
                  <a:gd name="T7" fmla="*/ 566 h 885"/>
                  <a:gd name="T8" fmla="*/ 314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314" y="0"/>
                    </a:moveTo>
                    <a:cubicBezTo>
                      <a:pt x="314" y="0"/>
                      <a:pt x="0" y="308"/>
                      <a:pt x="146" y="870"/>
                    </a:cubicBezTo>
                    <a:cubicBezTo>
                      <a:pt x="146" y="870"/>
                      <a:pt x="152" y="885"/>
                      <a:pt x="169" y="876"/>
                    </a:cubicBezTo>
                    <a:cubicBezTo>
                      <a:pt x="187" y="868"/>
                      <a:pt x="244" y="642"/>
                      <a:pt x="400" y="566"/>
                    </a:cubicBezTo>
                    <a:cubicBezTo>
                      <a:pt x="400" y="566"/>
                      <a:pt x="562" y="534"/>
                      <a:pt x="31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0">
                <a:extLst>
                  <a:ext uri="{FF2B5EF4-FFF2-40B4-BE49-F238E27FC236}">
                    <a16:creationId xmlns:a16="http://schemas.microsoft.com/office/drawing/2014/main" id="{ABB18F67-C4B5-4C1D-AEFA-9EAA55FBE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602" y="2321964"/>
                <a:ext cx="394262" cy="760752"/>
              </a:xfrm>
              <a:custGeom>
                <a:avLst/>
                <a:gdLst>
                  <a:gd name="T0" fmla="*/ 331 w 483"/>
                  <a:gd name="T1" fmla="*/ 518 h 825"/>
                  <a:gd name="T2" fmla="*/ 267 w 483"/>
                  <a:gd name="T3" fmla="*/ 0 h 825"/>
                  <a:gd name="T4" fmla="*/ 103 w 483"/>
                  <a:gd name="T5" fmla="*/ 825 h 825"/>
                  <a:gd name="T6" fmla="*/ 331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331" y="518"/>
                    </a:moveTo>
                    <a:cubicBezTo>
                      <a:pt x="331" y="518"/>
                      <a:pt x="483" y="488"/>
                      <a:pt x="267" y="0"/>
                    </a:cubicBezTo>
                    <a:cubicBezTo>
                      <a:pt x="217" y="91"/>
                      <a:pt x="0" y="523"/>
                      <a:pt x="103" y="825"/>
                    </a:cubicBezTo>
                    <a:cubicBezTo>
                      <a:pt x="123" y="797"/>
                      <a:pt x="182" y="590"/>
                      <a:pt x="331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1">
                <a:extLst>
                  <a:ext uri="{FF2B5EF4-FFF2-40B4-BE49-F238E27FC236}">
                    <a16:creationId xmlns:a16="http://schemas.microsoft.com/office/drawing/2014/main" id="{604E30BB-FA0A-4B9A-A29A-9C50B0BBB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5550" y="2278337"/>
                <a:ext cx="458570" cy="815286"/>
              </a:xfrm>
              <a:custGeom>
                <a:avLst/>
                <a:gdLst>
                  <a:gd name="T0" fmla="*/ 248 w 562"/>
                  <a:gd name="T1" fmla="*/ 0 h 885"/>
                  <a:gd name="T2" fmla="*/ 416 w 562"/>
                  <a:gd name="T3" fmla="*/ 870 h 885"/>
                  <a:gd name="T4" fmla="*/ 393 w 562"/>
                  <a:gd name="T5" fmla="*/ 876 h 885"/>
                  <a:gd name="T6" fmla="*/ 162 w 562"/>
                  <a:gd name="T7" fmla="*/ 566 h 885"/>
                  <a:gd name="T8" fmla="*/ 248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248" y="0"/>
                    </a:moveTo>
                    <a:cubicBezTo>
                      <a:pt x="248" y="0"/>
                      <a:pt x="562" y="308"/>
                      <a:pt x="416" y="870"/>
                    </a:cubicBezTo>
                    <a:cubicBezTo>
                      <a:pt x="416" y="870"/>
                      <a:pt x="410" y="885"/>
                      <a:pt x="393" y="876"/>
                    </a:cubicBezTo>
                    <a:cubicBezTo>
                      <a:pt x="375" y="868"/>
                      <a:pt x="318" y="642"/>
                      <a:pt x="162" y="566"/>
                    </a:cubicBezTo>
                    <a:cubicBezTo>
                      <a:pt x="162" y="566"/>
                      <a:pt x="0" y="534"/>
                      <a:pt x="24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2">
                <a:extLst>
                  <a:ext uri="{FF2B5EF4-FFF2-40B4-BE49-F238E27FC236}">
                    <a16:creationId xmlns:a16="http://schemas.microsoft.com/office/drawing/2014/main" id="{64F10105-2EEC-4DD3-A8FE-E1A83DD6B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63" y="2321964"/>
                <a:ext cx="394262" cy="760752"/>
              </a:xfrm>
              <a:custGeom>
                <a:avLst/>
                <a:gdLst>
                  <a:gd name="T0" fmla="*/ 152 w 483"/>
                  <a:gd name="T1" fmla="*/ 518 h 825"/>
                  <a:gd name="T2" fmla="*/ 216 w 483"/>
                  <a:gd name="T3" fmla="*/ 0 h 825"/>
                  <a:gd name="T4" fmla="*/ 380 w 483"/>
                  <a:gd name="T5" fmla="*/ 825 h 825"/>
                  <a:gd name="T6" fmla="*/ 152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152" y="518"/>
                    </a:moveTo>
                    <a:cubicBezTo>
                      <a:pt x="152" y="518"/>
                      <a:pt x="0" y="488"/>
                      <a:pt x="216" y="0"/>
                    </a:cubicBezTo>
                    <a:cubicBezTo>
                      <a:pt x="266" y="91"/>
                      <a:pt x="483" y="523"/>
                      <a:pt x="380" y="825"/>
                    </a:cubicBezTo>
                    <a:cubicBezTo>
                      <a:pt x="359" y="797"/>
                      <a:pt x="301" y="590"/>
                      <a:pt x="152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13">
                <a:extLst>
                  <a:ext uri="{FF2B5EF4-FFF2-40B4-BE49-F238E27FC236}">
                    <a16:creationId xmlns:a16="http://schemas.microsoft.com/office/drawing/2014/main" id="{76D9E768-A4F9-4721-A29B-7E13AB1C7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864" y="1392156"/>
                <a:ext cx="660509" cy="1620348"/>
              </a:xfrm>
              <a:custGeom>
                <a:avLst/>
                <a:gdLst>
                  <a:gd name="T0" fmla="*/ 595 w 810"/>
                  <a:gd name="T1" fmla="*/ 247 h 1758"/>
                  <a:gd name="T2" fmla="*/ 595 w 810"/>
                  <a:gd name="T3" fmla="*/ 247 h 1758"/>
                  <a:gd name="T4" fmla="*/ 582 w 810"/>
                  <a:gd name="T5" fmla="*/ 226 h 1758"/>
                  <a:gd name="T6" fmla="*/ 405 w 810"/>
                  <a:gd name="T7" fmla="*/ 2 h 1758"/>
                  <a:gd name="T8" fmla="*/ 227 w 810"/>
                  <a:gd name="T9" fmla="*/ 226 h 1758"/>
                  <a:gd name="T10" fmla="*/ 215 w 810"/>
                  <a:gd name="T11" fmla="*/ 247 h 1758"/>
                  <a:gd name="T12" fmla="*/ 215 w 810"/>
                  <a:gd name="T13" fmla="*/ 247 h 1758"/>
                  <a:gd name="T14" fmla="*/ 215 w 810"/>
                  <a:gd name="T15" fmla="*/ 247 h 1758"/>
                  <a:gd name="T16" fmla="*/ 0 w 810"/>
                  <a:gd name="T17" fmla="*/ 981 h 1758"/>
                  <a:gd name="T18" fmla="*/ 251 w 810"/>
                  <a:gd name="T19" fmla="*/ 1738 h 1758"/>
                  <a:gd name="T20" fmla="*/ 411 w 810"/>
                  <a:gd name="T21" fmla="*/ 1758 h 1758"/>
                  <a:gd name="T22" fmla="*/ 576 w 810"/>
                  <a:gd name="T23" fmla="*/ 1737 h 1758"/>
                  <a:gd name="T24" fmla="*/ 810 w 810"/>
                  <a:gd name="T25" fmla="*/ 981 h 1758"/>
                  <a:gd name="T26" fmla="*/ 595 w 810"/>
                  <a:gd name="T27" fmla="*/ 247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0" h="1758">
                    <a:moveTo>
                      <a:pt x="595" y="247"/>
                    </a:moveTo>
                    <a:cubicBezTo>
                      <a:pt x="595" y="247"/>
                      <a:pt x="595" y="247"/>
                      <a:pt x="595" y="247"/>
                    </a:cubicBezTo>
                    <a:cubicBezTo>
                      <a:pt x="591" y="240"/>
                      <a:pt x="587" y="233"/>
                      <a:pt x="582" y="226"/>
                    </a:cubicBezTo>
                    <a:cubicBezTo>
                      <a:pt x="498" y="87"/>
                      <a:pt x="419" y="3"/>
                      <a:pt x="405" y="2"/>
                    </a:cubicBezTo>
                    <a:cubicBezTo>
                      <a:pt x="393" y="0"/>
                      <a:pt x="313" y="85"/>
                      <a:pt x="227" y="226"/>
                    </a:cubicBezTo>
                    <a:cubicBezTo>
                      <a:pt x="223" y="233"/>
                      <a:pt x="219" y="240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110" y="426"/>
                      <a:pt x="0" y="689"/>
                      <a:pt x="0" y="981"/>
                    </a:cubicBezTo>
                    <a:cubicBezTo>
                      <a:pt x="0" y="1383"/>
                      <a:pt x="105" y="1635"/>
                      <a:pt x="251" y="1738"/>
                    </a:cubicBezTo>
                    <a:cubicBezTo>
                      <a:pt x="296" y="1750"/>
                      <a:pt x="351" y="1758"/>
                      <a:pt x="411" y="1758"/>
                    </a:cubicBezTo>
                    <a:cubicBezTo>
                      <a:pt x="473" y="1758"/>
                      <a:pt x="529" y="1750"/>
                      <a:pt x="576" y="1737"/>
                    </a:cubicBezTo>
                    <a:cubicBezTo>
                      <a:pt x="716" y="1633"/>
                      <a:pt x="810" y="1382"/>
                      <a:pt x="810" y="981"/>
                    </a:cubicBezTo>
                    <a:cubicBezTo>
                      <a:pt x="810" y="688"/>
                      <a:pt x="700" y="426"/>
                      <a:pt x="595" y="247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14">
                <a:extLst>
                  <a:ext uri="{FF2B5EF4-FFF2-40B4-BE49-F238E27FC236}">
                    <a16:creationId xmlns:a16="http://schemas.microsoft.com/office/drawing/2014/main" id="{4507034B-F399-4E88-9F25-0F385000F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672" y="1392838"/>
                <a:ext cx="655700" cy="1619666"/>
              </a:xfrm>
              <a:custGeom>
                <a:avLst/>
                <a:gdLst>
                  <a:gd name="T0" fmla="*/ 245 w 804"/>
                  <a:gd name="T1" fmla="*/ 1737 h 1757"/>
                  <a:gd name="T2" fmla="*/ 405 w 804"/>
                  <a:gd name="T3" fmla="*/ 1757 h 1757"/>
                  <a:gd name="T4" fmla="*/ 570 w 804"/>
                  <a:gd name="T5" fmla="*/ 1736 h 1757"/>
                  <a:gd name="T6" fmla="*/ 804 w 804"/>
                  <a:gd name="T7" fmla="*/ 980 h 1757"/>
                  <a:gd name="T8" fmla="*/ 589 w 804"/>
                  <a:gd name="T9" fmla="*/ 246 h 1757"/>
                  <a:gd name="T10" fmla="*/ 589 w 804"/>
                  <a:gd name="T11" fmla="*/ 246 h 1757"/>
                  <a:gd name="T12" fmla="*/ 576 w 804"/>
                  <a:gd name="T13" fmla="*/ 225 h 1757"/>
                  <a:gd name="T14" fmla="*/ 399 w 804"/>
                  <a:gd name="T15" fmla="*/ 1 h 1757"/>
                  <a:gd name="T16" fmla="*/ 263 w 804"/>
                  <a:gd name="T17" fmla="*/ 161 h 1757"/>
                  <a:gd name="T18" fmla="*/ 343 w 804"/>
                  <a:gd name="T19" fmla="*/ 118 h 1757"/>
                  <a:gd name="T20" fmla="*/ 575 w 804"/>
                  <a:gd name="T21" fmla="*/ 551 h 1757"/>
                  <a:gd name="T22" fmla="*/ 504 w 804"/>
                  <a:gd name="T23" fmla="*/ 1399 h 1757"/>
                  <a:gd name="T24" fmla="*/ 470 w 804"/>
                  <a:gd name="T25" fmla="*/ 1185 h 1757"/>
                  <a:gd name="T26" fmla="*/ 376 w 804"/>
                  <a:gd name="T27" fmla="*/ 1608 h 1757"/>
                  <a:gd name="T28" fmla="*/ 186 w 804"/>
                  <a:gd name="T29" fmla="*/ 1582 h 1757"/>
                  <a:gd name="T30" fmla="*/ 0 w 804"/>
                  <a:gd name="T31" fmla="*/ 1140 h 1757"/>
                  <a:gd name="T32" fmla="*/ 245 w 804"/>
                  <a:gd name="T33" fmla="*/ 173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4" h="1757">
                    <a:moveTo>
                      <a:pt x="245" y="1737"/>
                    </a:moveTo>
                    <a:cubicBezTo>
                      <a:pt x="290" y="1749"/>
                      <a:pt x="345" y="1757"/>
                      <a:pt x="405" y="1757"/>
                    </a:cubicBezTo>
                    <a:cubicBezTo>
                      <a:pt x="467" y="1757"/>
                      <a:pt x="523" y="1749"/>
                      <a:pt x="570" y="1736"/>
                    </a:cubicBezTo>
                    <a:cubicBezTo>
                      <a:pt x="710" y="1632"/>
                      <a:pt x="804" y="1381"/>
                      <a:pt x="804" y="980"/>
                    </a:cubicBezTo>
                    <a:cubicBezTo>
                      <a:pt x="804" y="687"/>
                      <a:pt x="694" y="425"/>
                      <a:pt x="589" y="246"/>
                    </a:cubicBezTo>
                    <a:cubicBezTo>
                      <a:pt x="589" y="246"/>
                      <a:pt x="589" y="246"/>
                      <a:pt x="589" y="246"/>
                    </a:cubicBezTo>
                    <a:cubicBezTo>
                      <a:pt x="585" y="239"/>
                      <a:pt x="581" y="232"/>
                      <a:pt x="576" y="225"/>
                    </a:cubicBezTo>
                    <a:cubicBezTo>
                      <a:pt x="492" y="86"/>
                      <a:pt x="413" y="2"/>
                      <a:pt x="399" y="1"/>
                    </a:cubicBezTo>
                    <a:cubicBezTo>
                      <a:pt x="389" y="0"/>
                      <a:pt x="331" y="59"/>
                      <a:pt x="263" y="161"/>
                    </a:cubicBezTo>
                    <a:cubicBezTo>
                      <a:pt x="264" y="159"/>
                      <a:pt x="305" y="104"/>
                      <a:pt x="343" y="118"/>
                    </a:cubicBezTo>
                    <a:cubicBezTo>
                      <a:pt x="382" y="132"/>
                      <a:pt x="504" y="255"/>
                      <a:pt x="575" y="551"/>
                    </a:cubicBezTo>
                    <a:cubicBezTo>
                      <a:pt x="645" y="847"/>
                      <a:pt x="610" y="1235"/>
                      <a:pt x="504" y="1399"/>
                    </a:cubicBezTo>
                    <a:cubicBezTo>
                      <a:pt x="470" y="1185"/>
                      <a:pt x="470" y="1185"/>
                      <a:pt x="470" y="1185"/>
                    </a:cubicBezTo>
                    <a:cubicBezTo>
                      <a:pt x="376" y="1608"/>
                      <a:pt x="376" y="1608"/>
                      <a:pt x="376" y="1608"/>
                    </a:cubicBezTo>
                    <a:cubicBezTo>
                      <a:pt x="376" y="1608"/>
                      <a:pt x="266" y="1615"/>
                      <a:pt x="186" y="1582"/>
                    </a:cubicBezTo>
                    <a:cubicBezTo>
                      <a:pt x="186" y="1582"/>
                      <a:pt x="65" y="1419"/>
                      <a:pt x="0" y="1140"/>
                    </a:cubicBezTo>
                    <a:cubicBezTo>
                      <a:pt x="24" y="1450"/>
                      <a:pt x="119" y="1648"/>
                      <a:pt x="245" y="17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" name="Freeform 15">
                <a:extLst>
                  <a:ext uri="{FF2B5EF4-FFF2-40B4-BE49-F238E27FC236}">
                    <a16:creationId xmlns:a16="http://schemas.microsoft.com/office/drawing/2014/main" id="{BDA259FC-1E6A-4104-9EBC-AA2C53A6F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16" y="1387802"/>
                <a:ext cx="324408" cy="275963"/>
              </a:xfrm>
              <a:custGeom>
                <a:avLst/>
                <a:gdLst>
                  <a:gd name="T0" fmla="*/ 367 w 380"/>
                  <a:gd name="T1" fmla="*/ 226 h 286"/>
                  <a:gd name="T2" fmla="*/ 190 w 380"/>
                  <a:gd name="T3" fmla="*/ 2 h 286"/>
                  <a:gd name="T4" fmla="*/ 12 w 380"/>
                  <a:gd name="T5" fmla="*/ 226 h 286"/>
                  <a:gd name="T6" fmla="*/ 0 w 380"/>
                  <a:gd name="T7" fmla="*/ 247 h 286"/>
                  <a:gd name="T8" fmla="*/ 190 w 380"/>
                  <a:gd name="T9" fmla="*/ 286 h 286"/>
                  <a:gd name="T10" fmla="*/ 380 w 380"/>
                  <a:gd name="T11" fmla="*/ 247 h 286"/>
                  <a:gd name="T12" fmla="*/ 367 w 380"/>
                  <a:gd name="T13" fmla="*/ 22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86">
                    <a:moveTo>
                      <a:pt x="367" y="226"/>
                    </a:moveTo>
                    <a:cubicBezTo>
                      <a:pt x="283" y="87"/>
                      <a:pt x="204" y="3"/>
                      <a:pt x="190" y="2"/>
                    </a:cubicBezTo>
                    <a:cubicBezTo>
                      <a:pt x="178" y="0"/>
                      <a:pt x="98" y="85"/>
                      <a:pt x="12" y="226"/>
                    </a:cubicBezTo>
                    <a:cubicBezTo>
                      <a:pt x="8" y="233"/>
                      <a:pt x="4" y="240"/>
                      <a:pt x="0" y="247"/>
                    </a:cubicBezTo>
                    <a:cubicBezTo>
                      <a:pt x="10" y="269"/>
                      <a:pt x="91" y="286"/>
                      <a:pt x="190" y="286"/>
                    </a:cubicBezTo>
                    <a:cubicBezTo>
                      <a:pt x="289" y="286"/>
                      <a:pt x="370" y="269"/>
                      <a:pt x="380" y="247"/>
                    </a:cubicBezTo>
                    <a:cubicBezTo>
                      <a:pt x="376" y="240"/>
                      <a:pt x="372" y="233"/>
                      <a:pt x="367" y="22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" name="Freeform 16">
                <a:extLst>
                  <a:ext uri="{FF2B5EF4-FFF2-40B4-BE49-F238E27FC236}">
                    <a16:creationId xmlns:a16="http://schemas.microsoft.com/office/drawing/2014/main" id="{2B7A203F-65C6-4F94-B215-D184954A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263" y="2891165"/>
                <a:ext cx="430322" cy="121339"/>
              </a:xfrm>
              <a:custGeom>
                <a:avLst/>
                <a:gdLst>
                  <a:gd name="T0" fmla="*/ 0 w 528"/>
                  <a:gd name="T1" fmla="*/ 0 h 132"/>
                  <a:gd name="T2" fmla="*/ 105 w 528"/>
                  <a:gd name="T3" fmla="*/ 112 h 132"/>
                  <a:gd name="T4" fmla="*/ 265 w 528"/>
                  <a:gd name="T5" fmla="*/ 132 h 132"/>
                  <a:gd name="T6" fmla="*/ 430 w 528"/>
                  <a:gd name="T7" fmla="*/ 111 h 132"/>
                  <a:gd name="T8" fmla="*/ 528 w 528"/>
                  <a:gd name="T9" fmla="*/ 1 h 132"/>
                  <a:gd name="T10" fmla="*/ 265 w 528"/>
                  <a:gd name="T11" fmla="*/ 58 h 132"/>
                  <a:gd name="T12" fmla="*/ 0 w 528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32">
                    <a:moveTo>
                      <a:pt x="0" y="0"/>
                    </a:moveTo>
                    <a:cubicBezTo>
                      <a:pt x="31" y="48"/>
                      <a:pt x="67" y="85"/>
                      <a:pt x="105" y="112"/>
                    </a:cubicBezTo>
                    <a:cubicBezTo>
                      <a:pt x="150" y="124"/>
                      <a:pt x="206" y="132"/>
                      <a:pt x="265" y="132"/>
                    </a:cubicBezTo>
                    <a:cubicBezTo>
                      <a:pt x="327" y="132"/>
                      <a:pt x="384" y="124"/>
                      <a:pt x="430" y="111"/>
                    </a:cubicBezTo>
                    <a:cubicBezTo>
                      <a:pt x="466" y="84"/>
                      <a:pt x="499" y="47"/>
                      <a:pt x="528" y="1"/>
                    </a:cubicBezTo>
                    <a:cubicBezTo>
                      <a:pt x="478" y="35"/>
                      <a:pt x="378" y="58"/>
                      <a:pt x="265" y="58"/>
                    </a:cubicBezTo>
                    <a:cubicBezTo>
                      <a:pt x="150" y="58"/>
                      <a:pt x="50" y="3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BC971993-CAD8-413C-A56F-CC42D000F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121" y="2420807"/>
                <a:ext cx="115995" cy="737575"/>
              </a:xfrm>
              <a:custGeom>
                <a:avLst/>
                <a:gdLst>
                  <a:gd name="T0" fmla="*/ 142 w 142"/>
                  <a:gd name="T1" fmla="*/ 64 h 800"/>
                  <a:gd name="T2" fmla="*/ 71 w 142"/>
                  <a:gd name="T3" fmla="*/ 0 h 800"/>
                  <a:gd name="T4" fmla="*/ 0 w 142"/>
                  <a:gd name="T5" fmla="*/ 64 h 800"/>
                  <a:gd name="T6" fmla="*/ 1 w 142"/>
                  <a:gd name="T7" fmla="*/ 70 h 800"/>
                  <a:gd name="T8" fmla="*/ 1 w 142"/>
                  <a:gd name="T9" fmla="*/ 70 h 800"/>
                  <a:gd name="T10" fmla="*/ 55 w 142"/>
                  <a:gd name="T11" fmla="*/ 762 h 800"/>
                  <a:gd name="T12" fmla="*/ 75 w 142"/>
                  <a:gd name="T13" fmla="*/ 800 h 800"/>
                  <a:gd name="T14" fmla="*/ 96 w 142"/>
                  <a:gd name="T15" fmla="*/ 764 h 800"/>
                  <a:gd name="T16" fmla="*/ 142 w 142"/>
                  <a:gd name="T17" fmla="*/ 70 h 800"/>
                  <a:gd name="T18" fmla="*/ 142 w 142"/>
                  <a:gd name="T19" fmla="*/ 70 h 800"/>
                  <a:gd name="T20" fmla="*/ 142 w 142"/>
                  <a:gd name="T21" fmla="*/ 64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800">
                    <a:moveTo>
                      <a:pt x="142" y="64"/>
                    </a:moveTo>
                    <a:cubicBezTo>
                      <a:pt x="142" y="29"/>
                      <a:pt x="110" y="0"/>
                      <a:pt x="71" y="0"/>
                    </a:cubicBezTo>
                    <a:cubicBezTo>
                      <a:pt x="32" y="0"/>
                      <a:pt x="0" y="29"/>
                      <a:pt x="0" y="64"/>
                    </a:cubicBezTo>
                    <a:cubicBezTo>
                      <a:pt x="0" y="66"/>
                      <a:pt x="0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5" y="762"/>
                      <a:pt x="55" y="762"/>
                      <a:pt x="55" y="762"/>
                    </a:cubicBezTo>
                    <a:cubicBezTo>
                      <a:pt x="75" y="800"/>
                      <a:pt x="75" y="800"/>
                      <a:pt x="75" y="800"/>
                    </a:cubicBezTo>
                    <a:cubicBezTo>
                      <a:pt x="96" y="764"/>
                      <a:pt x="96" y="764"/>
                      <a:pt x="96" y="764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68"/>
                      <a:pt x="142" y="66"/>
                      <a:pt x="14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2A32104-6EC4-45DF-9D50-E0BDE49A658D}"/>
                </a:ext>
              </a:extLst>
            </p:cNvPr>
            <p:cNvGrpSpPr/>
            <p:nvPr/>
          </p:nvGrpSpPr>
          <p:grpSpPr>
            <a:xfrm rot="18829929">
              <a:off x="2483715" y="3214003"/>
              <a:ext cx="343583" cy="202228"/>
              <a:chOff x="2623471" y="3285056"/>
              <a:chExt cx="498171" cy="293217"/>
            </a:xfrm>
            <a:effectLst/>
          </p:grpSpPr>
          <p:sp>
            <p:nvSpPr>
              <p:cNvPr id="140" name="Oval 18">
                <a:extLst>
                  <a:ext uri="{FF2B5EF4-FFF2-40B4-BE49-F238E27FC236}">
                    <a16:creationId xmlns:a16="http://schemas.microsoft.com/office/drawing/2014/main" id="{B0196DC4-EA97-4689-8C7D-13C578E5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36799" y="3301347"/>
                <a:ext cx="263598" cy="2606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Oval 19">
                <a:extLst>
                  <a:ext uri="{FF2B5EF4-FFF2-40B4-BE49-F238E27FC236}">
                    <a16:creationId xmlns:a16="http://schemas.microsoft.com/office/drawing/2014/main" id="{18FE5F40-2248-4CE1-BD8B-ECC93C55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04920" y="3319710"/>
                <a:ext cx="177115" cy="174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9EA01A36-64E7-496B-809C-EBD7521AC3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622582" y="3285945"/>
                <a:ext cx="293217" cy="291439"/>
              </a:xfrm>
              <a:custGeom>
                <a:avLst/>
                <a:gdLst>
                  <a:gd name="T0" fmla="*/ 182 w 364"/>
                  <a:gd name="T1" fmla="*/ 0 h 364"/>
                  <a:gd name="T2" fmla="*/ 0 w 364"/>
                  <a:gd name="T3" fmla="*/ 182 h 364"/>
                  <a:gd name="T4" fmla="*/ 182 w 364"/>
                  <a:gd name="T5" fmla="*/ 364 h 364"/>
                  <a:gd name="T6" fmla="*/ 364 w 364"/>
                  <a:gd name="T7" fmla="*/ 182 h 364"/>
                  <a:gd name="T8" fmla="*/ 182 w 364"/>
                  <a:gd name="T9" fmla="*/ 0 h 364"/>
                  <a:gd name="T10" fmla="*/ 182 w 364"/>
                  <a:gd name="T11" fmla="*/ 330 h 364"/>
                  <a:gd name="T12" fmla="*/ 34 w 364"/>
                  <a:gd name="T13" fmla="*/ 182 h 364"/>
                  <a:gd name="T14" fmla="*/ 182 w 364"/>
                  <a:gd name="T15" fmla="*/ 34 h 364"/>
                  <a:gd name="T16" fmla="*/ 330 w 364"/>
                  <a:gd name="T17" fmla="*/ 182 h 364"/>
                  <a:gd name="T18" fmla="*/ 182 w 364"/>
                  <a:gd name="T19" fmla="*/ 33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4" h="364">
                    <a:moveTo>
                      <a:pt x="182" y="0"/>
                    </a:moveTo>
                    <a:cubicBezTo>
                      <a:pt x="81" y="0"/>
                      <a:pt x="0" y="81"/>
                      <a:pt x="0" y="182"/>
                    </a:cubicBezTo>
                    <a:cubicBezTo>
                      <a:pt x="0" y="282"/>
                      <a:pt x="81" y="364"/>
                      <a:pt x="182" y="364"/>
                    </a:cubicBezTo>
                    <a:cubicBezTo>
                      <a:pt x="283" y="364"/>
                      <a:pt x="364" y="282"/>
                      <a:pt x="364" y="182"/>
                    </a:cubicBezTo>
                    <a:cubicBezTo>
                      <a:pt x="364" y="81"/>
                      <a:pt x="283" y="0"/>
                      <a:pt x="182" y="0"/>
                    </a:cubicBezTo>
                    <a:close/>
                    <a:moveTo>
                      <a:pt x="182" y="330"/>
                    </a:moveTo>
                    <a:cubicBezTo>
                      <a:pt x="100" y="330"/>
                      <a:pt x="34" y="264"/>
                      <a:pt x="34" y="182"/>
                    </a:cubicBezTo>
                    <a:cubicBezTo>
                      <a:pt x="34" y="100"/>
                      <a:pt x="100" y="34"/>
                      <a:pt x="182" y="34"/>
                    </a:cubicBezTo>
                    <a:cubicBezTo>
                      <a:pt x="264" y="34"/>
                      <a:pt x="330" y="100"/>
                      <a:pt x="330" y="182"/>
                    </a:cubicBezTo>
                    <a:cubicBezTo>
                      <a:pt x="330" y="264"/>
                      <a:pt x="264" y="330"/>
                      <a:pt x="182" y="3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Oval 21">
                <a:extLst>
                  <a:ext uri="{FF2B5EF4-FFF2-40B4-BE49-F238E27FC236}">
                    <a16:creationId xmlns:a16="http://schemas.microsoft.com/office/drawing/2014/main" id="{2886646B-2357-4396-8D6E-65DD70841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09094" y="3386350"/>
                <a:ext cx="93000" cy="906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27CC7361-9B43-40A2-A219-7B90832EDD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991620" y="3367098"/>
                <a:ext cx="130318" cy="129726"/>
              </a:xfrm>
              <a:custGeom>
                <a:avLst/>
                <a:gdLst>
                  <a:gd name="T0" fmla="*/ 81 w 162"/>
                  <a:gd name="T1" fmla="*/ 0 h 162"/>
                  <a:gd name="T2" fmla="*/ 0 w 162"/>
                  <a:gd name="T3" fmla="*/ 81 h 162"/>
                  <a:gd name="T4" fmla="*/ 81 w 162"/>
                  <a:gd name="T5" fmla="*/ 162 h 162"/>
                  <a:gd name="T6" fmla="*/ 162 w 162"/>
                  <a:gd name="T7" fmla="*/ 81 h 162"/>
                  <a:gd name="T8" fmla="*/ 81 w 162"/>
                  <a:gd name="T9" fmla="*/ 0 h 162"/>
                  <a:gd name="T10" fmla="*/ 81 w 162"/>
                  <a:gd name="T11" fmla="*/ 128 h 162"/>
                  <a:gd name="T12" fmla="*/ 33 w 162"/>
                  <a:gd name="T13" fmla="*/ 81 h 162"/>
                  <a:gd name="T14" fmla="*/ 81 w 162"/>
                  <a:gd name="T15" fmla="*/ 33 h 162"/>
                  <a:gd name="T16" fmla="*/ 129 w 162"/>
                  <a:gd name="T17" fmla="*/ 81 h 162"/>
                  <a:gd name="T18" fmla="*/ 81 w 162"/>
                  <a:gd name="T19" fmla="*/ 12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162">
                    <a:moveTo>
                      <a:pt x="81" y="0"/>
                    </a:moveTo>
                    <a:cubicBezTo>
                      <a:pt x="36" y="0"/>
                      <a:pt x="0" y="36"/>
                      <a:pt x="0" y="81"/>
                    </a:cubicBezTo>
                    <a:cubicBezTo>
                      <a:pt x="0" y="125"/>
                      <a:pt x="36" y="162"/>
                      <a:pt x="81" y="162"/>
                    </a:cubicBezTo>
                    <a:cubicBezTo>
                      <a:pt x="126" y="162"/>
                      <a:pt x="162" y="125"/>
                      <a:pt x="162" y="81"/>
                    </a:cubicBezTo>
                    <a:cubicBezTo>
                      <a:pt x="162" y="36"/>
                      <a:pt x="126" y="0"/>
                      <a:pt x="81" y="0"/>
                    </a:cubicBezTo>
                    <a:close/>
                    <a:moveTo>
                      <a:pt x="81" y="128"/>
                    </a:moveTo>
                    <a:cubicBezTo>
                      <a:pt x="55" y="128"/>
                      <a:pt x="33" y="107"/>
                      <a:pt x="33" y="81"/>
                    </a:cubicBezTo>
                    <a:cubicBezTo>
                      <a:pt x="33" y="54"/>
                      <a:pt x="55" y="33"/>
                      <a:pt x="81" y="33"/>
                    </a:cubicBezTo>
                    <a:cubicBezTo>
                      <a:pt x="107" y="33"/>
                      <a:pt x="129" y="54"/>
                      <a:pt x="129" y="81"/>
                    </a:cubicBezTo>
                    <a:cubicBezTo>
                      <a:pt x="129" y="107"/>
                      <a:pt x="107" y="128"/>
                      <a:pt x="81" y="12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">
            <a:extLst>
              <a:ext uri="{FF2B5EF4-FFF2-40B4-BE49-F238E27FC236}">
                <a16:creationId xmlns:a16="http://schemas.microsoft.com/office/drawing/2014/main" id="{14D9F51D-E351-45FD-9FB7-7A72316EEEEE}"/>
              </a:ext>
            </a:extLst>
          </p:cNvPr>
          <p:cNvSpPr>
            <a:spLocks/>
          </p:cNvSpPr>
          <p:nvPr/>
        </p:nvSpPr>
        <p:spPr bwMode="auto">
          <a:xfrm>
            <a:off x="3175" y="2843490"/>
            <a:ext cx="12187238" cy="1757540"/>
          </a:xfrm>
          <a:custGeom>
            <a:avLst/>
            <a:gdLst>
              <a:gd name="T0" fmla="*/ 0 w 8369"/>
              <a:gd name="T1" fmla="*/ 1 h 961"/>
              <a:gd name="T2" fmla="*/ 1195 w 8369"/>
              <a:gd name="T3" fmla="*/ 957 h 961"/>
              <a:gd name="T4" fmla="*/ 2391 w 8369"/>
              <a:gd name="T5" fmla="*/ 1 h 961"/>
              <a:gd name="T6" fmla="*/ 3586 w 8369"/>
              <a:gd name="T7" fmla="*/ 961 h 961"/>
              <a:gd name="T8" fmla="*/ 4789 w 8369"/>
              <a:gd name="T9" fmla="*/ 1 h 961"/>
              <a:gd name="T10" fmla="*/ 5982 w 8369"/>
              <a:gd name="T11" fmla="*/ 961 h 961"/>
              <a:gd name="T12" fmla="*/ 7173 w 8369"/>
              <a:gd name="T13" fmla="*/ 1 h 961"/>
              <a:gd name="T14" fmla="*/ 8369 w 8369"/>
              <a:gd name="T15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9" h="961">
                <a:moveTo>
                  <a:pt x="0" y="1"/>
                </a:moveTo>
                <a:cubicBezTo>
                  <a:pt x="390" y="49"/>
                  <a:pt x="666" y="961"/>
                  <a:pt x="1195" y="957"/>
                </a:cubicBezTo>
                <a:cubicBezTo>
                  <a:pt x="1710" y="954"/>
                  <a:pt x="1891" y="1"/>
                  <a:pt x="2391" y="1"/>
                </a:cubicBezTo>
                <a:cubicBezTo>
                  <a:pt x="2886" y="1"/>
                  <a:pt x="3096" y="961"/>
                  <a:pt x="3586" y="961"/>
                </a:cubicBezTo>
                <a:cubicBezTo>
                  <a:pt x="4068" y="961"/>
                  <a:pt x="4291" y="1"/>
                  <a:pt x="4789" y="1"/>
                </a:cubicBezTo>
                <a:cubicBezTo>
                  <a:pt x="5287" y="0"/>
                  <a:pt x="5488" y="961"/>
                  <a:pt x="5982" y="961"/>
                </a:cubicBezTo>
                <a:cubicBezTo>
                  <a:pt x="6480" y="961"/>
                  <a:pt x="6679" y="1"/>
                  <a:pt x="7173" y="1"/>
                </a:cubicBezTo>
                <a:cubicBezTo>
                  <a:pt x="7675" y="1"/>
                  <a:pt x="7866" y="961"/>
                  <a:pt x="8369" y="961"/>
                </a:cubicBezTo>
              </a:path>
            </a:pathLst>
          </a:custGeom>
          <a:noFill/>
          <a:ln w="190500" cap="flat">
            <a:solidFill>
              <a:schemeClr val="accent5"/>
            </a:solidFill>
            <a:prstDash val="solid"/>
            <a:miter lim="800000"/>
            <a:headEnd/>
            <a:tailEnd/>
          </a:ln>
          <a:effectLst>
            <a:outerShdw blurRad="368300" dist="342900" dir="2700000" algn="tl" rotWithShape="0">
              <a:prstClr val="black">
                <a:alpha val="3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Curved Spaceship Slide Template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4E18AC-37FA-4DE2-88AA-9124D86FEB46}"/>
              </a:ext>
            </a:extLst>
          </p:cNvPr>
          <p:cNvGrpSpPr/>
          <p:nvPr/>
        </p:nvGrpSpPr>
        <p:grpSpPr>
          <a:xfrm>
            <a:off x="602033" y="4836361"/>
            <a:ext cx="2358880" cy="1616975"/>
            <a:chOff x="602033" y="4836361"/>
            <a:chExt cx="2358880" cy="161697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A0FE68-D47B-4428-8F4A-9166945D601D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FC579A-639F-420E-AFA3-8AAD799A8317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578646-9440-4514-AD5A-8ECEE490D771}"/>
              </a:ext>
            </a:extLst>
          </p:cNvPr>
          <p:cNvGrpSpPr/>
          <p:nvPr/>
        </p:nvGrpSpPr>
        <p:grpSpPr>
          <a:xfrm>
            <a:off x="2335482" y="1196752"/>
            <a:ext cx="2358880" cy="1616975"/>
            <a:chOff x="602033" y="4836361"/>
            <a:chExt cx="2358880" cy="16169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8A2C73-1A75-42C0-ACFF-736133337958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30D874-9C6F-417A-9D13-0A9BCE0573B6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B0B7ED-EB9A-4D16-8BAF-03E645FBAB7F}"/>
              </a:ext>
            </a:extLst>
          </p:cNvPr>
          <p:cNvGrpSpPr/>
          <p:nvPr/>
        </p:nvGrpSpPr>
        <p:grpSpPr>
          <a:xfrm>
            <a:off x="4070946" y="4836361"/>
            <a:ext cx="2358880" cy="1616975"/>
            <a:chOff x="602033" y="4836361"/>
            <a:chExt cx="2358880" cy="161697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87C836-C646-4A39-B89A-41518AC68F46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798A73-389F-4F77-91C8-B8E3BCC2B5FF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6A0245-33D1-4D4C-B6E3-B62849EE4A36}"/>
              </a:ext>
            </a:extLst>
          </p:cNvPr>
          <p:cNvGrpSpPr/>
          <p:nvPr/>
        </p:nvGrpSpPr>
        <p:grpSpPr>
          <a:xfrm>
            <a:off x="5804395" y="1196752"/>
            <a:ext cx="2358880" cy="1616975"/>
            <a:chOff x="602033" y="4836361"/>
            <a:chExt cx="2358880" cy="161697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F5419E-5A58-49A1-A7E9-A099C1FFD26B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AE7AC9-B2B4-4ABD-B8D3-6EBE126A350E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AD01607-D934-44A7-A86A-584F62AA100E}"/>
              </a:ext>
            </a:extLst>
          </p:cNvPr>
          <p:cNvGrpSpPr/>
          <p:nvPr/>
        </p:nvGrpSpPr>
        <p:grpSpPr>
          <a:xfrm>
            <a:off x="7554375" y="4836361"/>
            <a:ext cx="2358880" cy="1616975"/>
            <a:chOff x="602033" y="4836361"/>
            <a:chExt cx="2358880" cy="16169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2736189-9EAA-4CAD-A8D5-32694EBD0797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65E5E0-6023-4B0F-A5C1-C080B4FBF67E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426202-9411-438F-9F63-81B376F86747}"/>
              </a:ext>
            </a:extLst>
          </p:cNvPr>
          <p:cNvGrpSpPr/>
          <p:nvPr/>
        </p:nvGrpSpPr>
        <p:grpSpPr>
          <a:xfrm>
            <a:off x="9287824" y="1196752"/>
            <a:ext cx="2358880" cy="1616975"/>
            <a:chOff x="602033" y="4836361"/>
            <a:chExt cx="2358880" cy="161697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3540B1-7944-4CB5-B4ED-37D215C519C7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9695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2EEA2E-0C65-4D3A-8278-D30F648E72E5}"/>
                </a:ext>
              </a:extLst>
            </p:cNvPr>
            <p:cNvSpPr txBox="1"/>
            <p:nvPr/>
          </p:nvSpPr>
          <p:spPr>
            <a:xfrm flipH="1">
              <a:off x="602034" y="4836361"/>
              <a:ext cx="2358879" cy="5096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E48E1D-B7C2-4215-BBAD-62674E6D79D7}"/>
              </a:ext>
            </a:extLst>
          </p:cNvPr>
          <p:cNvGrpSpPr/>
          <p:nvPr/>
        </p:nvGrpSpPr>
        <p:grpSpPr>
          <a:xfrm rot="21101164">
            <a:off x="5222282" y="2620665"/>
            <a:ext cx="1662282" cy="2139557"/>
            <a:chOff x="1771682" y="2830813"/>
            <a:chExt cx="1135360" cy="1461346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8ED563E5-FA4C-4ED9-A6CD-CCC2C1679568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771682" y="3681428"/>
              <a:ext cx="450621" cy="610731"/>
            </a:xfrm>
            <a:custGeom>
              <a:avLst/>
              <a:gdLst>
                <a:gd name="T0" fmla="*/ 372 w 813"/>
                <a:gd name="T1" fmla="*/ 36 h 975"/>
                <a:gd name="T2" fmla="*/ 52 w 813"/>
                <a:gd name="T3" fmla="*/ 331 h 975"/>
                <a:gd name="T4" fmla="*/ 155 w 813"/>
                <a:gd name="T5" fmla="*/ 303 h 975"/>
                <a:gd name="T6" fmla="*/ 419 w 813"/>
                <a:gd name="T7" fmla="*/ 975 h 975"/>
                <a:gd name="T8" fmla="*/ 690 w 813"/>
                <a:gd name="T9" fmla="*/ 306 h 975"/>
                <a:gd name="T10" fmla="*/ 779 w 813"/>
                <a:gd name="T11" fmla="*/ 336 h 975"/>
                <a:gd name="T12" fmla="*/ 462 w 813"/>
                <a:gd name="T13" fmla="*/ 35 h 975"/>
                <a:gd name="T14" fmla="*/ 372 w 813"/>
                <a:gd name="T15" fmla="*/ 36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975">
                  <a:moveTo>
                    <a:pt x="372" y="36"/>
                  </a:moveTo>
                  <a:cubicBezTo>
                    <a:pt x="372" y="36"/>
                    <a:pt x="145" y="0"/>
                    <a:pt x="52" y="331"/>
                  </a:cubicBezTo>
                  <a:cubicBezTo>
                    <a:pt x="52" y="331"/>
                    <a:pt x="104" y="295"/>
                    <a:pt x="155" y="303"/>
                  </a:cubicBezTo>
                  <a:cubicBezTo>
                    <a:pt x="155" y="303"/>
                    <a:pt x="0" y="659"/>
                    <a:pt x="419" y="975"/>
                  </a:cubicBezTo>
                  <a:cubicBezTo>
                    <a:pt x="419" y="975"/>
                    <a:pt x="813" y="710"/>
                    <a:pt x="690" y="306"/>
                  </a:cubicBezTo>
                  <a:cubicBezTo>
                    <a:pt x="690" y="306"/>
                    <a:pt x="710" y="280"/>
                    <a:pt x="779" y="336"/>
                  </a:cubicBezTo>
                  <a:cubicBezTo>
                    <a:pt x="779" y="336"/>
                    <a:pt x="778" y="66"/>
                    <a:pt x="462" y="35"/>
                  </a:cubicBezTo>
                  <a:lnTo>
                    <a:pt x="372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5076E57-DD6A-4BC4-ADA8-AE012842540C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866097" y="3724101"/>
              <a:ext cx="350937" cy="463377"/>
            </a:xfrm>
            <a:custGeom>
              <a:avLst/>
              <a:gdLst>
                <a:gd name="T0" fmla="*/ 239 w 633"/>
                <a:gd name="T1" fmla="*/ 0 h 740"/>
                <a:gd name="T2" fmla="*/ 51 w 633"/>
                <a:gd name="T3" fmla="*/ 216 h 740"/>
                <a:gd name="T4" fmla="*/ 125 w 633"/>
                <a:gd name="T5" fmla="*/ 177 h 740"/>
                <a:gd name="T6" fmla="*/ 315 w 633"/>
                <a:gd name="T7" fmla="*/ 740 h 740"/>
                <a:gd name="T8" fmla="*/ 503 w 633"/>
                <a:gd name="T9" fmla="*/ 177 h 740"/>
                <a:gd name="T10" fmla="*/ 586 w 633"/>
                <a:gd name="T11" fmla="*/ 220 h 740"/>
                <a:gd name="T12" fmla="*/ 375 w 633"/>
                <a:gd name="T13" fmla="*/ 0 h 740"/>
                <a:gd name="T14" fmla="*/ 239 w 633"/>
                <a:gd name="T15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3" h="740">
                  <a:moveTo>
                    <a:pt x="239" y="0"/>
                  </a:moveTo>
                  <a:cubicBezTo>
                    <a:pt x="239" y="0"/>
                    <a:pt x="102" y="101"/>
                    <a:pt x="51" y="216"/>
                  </a:cubicBezTo>
                  <a:cubicBezTo>
                    <a:pt x="125" y="177"/>
                    <a:pt x="125" y="177"/>
                    <a:pt x="125" y="177"/>
                  </a:cubicBezTo>
                  <a:cubicBezTo>
                    <a:pt x="125" y="177"/>
                    <a:pt x="0" y="512"/>
                    <a:pt x="315" y="740"/>
                  </a:cubicBezTo>
                  <a:cubicBezTo>
                    <a:pt x="315" y="740"/>
                    <a:pt x="633" y="499"/>
                    <a:pt x="503" y="177"/>
                  </a:cubicBezTo>
                  <a:cubicBezTo>
                    <a:pt x="586" y="220"/>
                    <a:pt x="586" y="220"/>
                    <a:pt x="586" y="220"/>
                  </a:cubicBezTo>
                  <a:cubicBezTo>
                    <a:pt x="586" y="220"/>
                    <a:pt x="485" y="63"/>
                    <a:pt x="375" y="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B6A144E-BFA3-4AD0-B535-BD6B3AF2B3BD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968097" y="3742127"/>
              <a:ext cx="238179" cy="329924"/>
            </a:xfrm>
            <a:custGeom>
              <a:avLst/>
              <a:gdLst>
                <a:gd name="T0" fmla="*/ 153 w 430"/>
                <a:gd name="T1" fmla="*/ 0 h 527"/>
                <a:gd name="T2" fmla="*/ 215 w 430"/>
                <a:gd name="T3" fmla="*/ 527 h 527"/>
                <a:gd name="T4" fmla="*/ 275 w 430"/>
                <a:gd name="T5" fmla="*/ 0 h 527"/>
                <a:gd name="T6" fmla="*/ 153 w 430"/>
                <a:gd name="T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" h="527">
                  <a:moveTo>
                    <a:pt x="153" y="0"/>
                  </a:moveTo>
                  <a:cubicBezTo>
                    <a:pt x="153" y="0"/>
                    <a:pt x="0" y="264"/>
                    <a:pt x="215" y="527"/>
                  </a:cubicBezTo>
                  <a:cubicBezTo>
                    <a:pt x="215" y="527"/>
                    <a:pt x="430" y="284"/>
                    <a:pt x="275" y="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F1B93EF-F9D6-48DE-9BC7-F3F018C63620}"/>
                </a:ext>
              </a:extLst>
            </p:cNvPr>
            <p:cNvGrpSpPr/>
            <p:nvPr/>
          </p:nvGrpSpPr>
          <p:grpSpPr>
            <a:xfrm rot="2629929">
              <a:off x="2173302" y="2830813"/>
              <a:ext cx="733740" cy="1203569"/>
              <a:chOff x="5554708" y="1387802"/>
              <a:chExt cx="1079412" cy="1770580"/>
            </a:xfrm>
            <a:effectLst/>
          </p:grpSpPr>
          <p:sp>
            <p:nvSpPr>
              <p:cNvPr id="73" name="Oval 8">
                <a:extLst>
                  <a:ext uri="{FF2B5EF4-FFF2-40B4-BE49-F238E27FC236}">
                    <a16:creationId xmlns:a16="http://schemas.microsoft.com/office/drawing/2014/main" id="{7F88FF94-F904-4892-98FA-6E717C5B7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8202" y="2923203"/>
                <a:ext cx="268651" cy="1199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9">
                <a:extLst>
                  <a:ext uri="{FF2B5EF4-FFF2-40B4-BE49-F238E27FC236}">
                    <a16:creationId xmlns:a16="http://schemas.microsoft.com/office/drawing/2014/main" id="{4B71EC19-6C91-44E5-8D69-4CB1AA202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708" y="2278337"/>
                <a:ext cx="458570" cy="815286"/>
              </a:xfrm>
              <a:custGeom>
                <a:avLst/>
                <a:gdLst>
                  <a:gd name="T0" fmla="*/ 314 w 562"/>
                  <a:gd name="T1" fmla="*/ 0 h 885"/>
                  <a:gd name="T2" fmla="*/ 146 w 562"/>
                  <a:gd name="T3" fmla="*/ 870 h 885"/>
                  <a:gd name="T4" fmla="*/ 169 w 562"/>
                  <a:gd name="T5" fmla="*/ 876 h 885"/>
                  <a:gd name="T6" fmla="*/ 400 w 562"/>
                  <a:gd name="T7" fmla="*/ 566 h 885"/>
                  <a:gd name="T8" fmla="*/ 314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314" y="0"/>
                    </a:moveTo>
                    <a:cubicBezTo>
                      <a:pt x="314" y="0"/>
                      <a:pt x="0" y="308"/>
                      <a:pt x="146" y="870"/>
                    </a:cubicBezTo>
                    <a:cubicBezTo>
                      <a:pt x="146" y="870"/>
                      <a:pt x="152" y="885"/>
                      <a:pt x="169" y="876"/>
                    </a:cubicBezTo>
                    <a:cubicBezTo>
                      <a:pt x="187" y="868"/>
                      <a:pt x="244" y="642"/>
                      <a:pt x="400" y="566"/>
                    </a:cubicBezTo>
                    <a:cubicBezTo>
                      <a:pt x="400" y="566"/>
                      <a:pt x="562" y="534"/>
                      <a:pt x="31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891EF5C2-9C29-40CE-ADBA-01ECBF90A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602" y="2321964"/>
                <a:ext cx="394262" cy="760752"/>
              </a:xfrm>
              <a:custGeom>
                <a:avLst/>
                <a:gdLst>
                  <a:gd name="T0" fmla="*/ 331 w 483"/>
                  <a:gd name="T1" fmla="*/ 518 h 825"/>
                  <a:gd name="T2" fmla="*/ 267 w 483"/>
                  <a:gd name="T3" fmla="*/ 0 h 825"/>
                  <a:gd name="T4" fmla="*/ 103 w 483"/>
                  <a:gd name="T5" fmla="*/ 825 h 825"/>
                  <a:gd name="T6" fmla="*/ 331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331" y="518"/>
                    </a:moveTo>
                    <a:cubicBezTo>
                      <a:pt x="331" y="518"/>
                      <a:pt x="483" y="488"/>
                      <a:pt x="267" y="0"/>
                    </a:cubicBezTo>
                    <a:cubicBezTo>
                      <a:pt x="217" y="91"/>
                      <a:pt x="0" y="523"/>
                      <a:pt x="103" y="825"/>
                    </a:cubicBezTo>
                    <a:cubicBezTo>
                      <a:pt x="123" y="797"/>
                      <a:pt x="182" y="590"/>
                      <a:pt x="331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F1D2704A-1D3F-4BE2-B14E-051994FF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5550" y="2278337"/>
                <a:ext cx="458570" cy="815286"/>
              </a:xfrm>
              <a:custGeom>
                <a:avLst/>
                <a:gdLst>
                  <a:gd name="T0" fmla="*/ 248 w 562"/>
                  <a:gd name="T1" fmla="*/ 0 h 885"/>
                  <a:gd name="T2" fmla="*/ 416 w 562"/>
                  <a:gd name="T3" fmla="*/ 870 h 885"/>
                  <a:gd name="T4" fmla="*/ 393 w 562"/>
                  <a:gd name="T5" fmla="*/ 876 h 885"/>
                  <a:gd name="T6" fmla="*/ 162 w 562"/>
                  <a:gd name="T7" fmla="*/ 566 h 885"/>
                  <a:gd name="T8" fmla="*/ 248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248" y="0"/>
                    </a:moveTo>
                    <a:cubicBezTo>
                      <a:pt x="248" y="0"/>
                      <a:pt x="562" y="308"/>
                      <a:pt x="416" y="870"/>
                    </a:cubicBezTo>
                    <a:cubicBezTo>
                      <a:pt x="416" y="870"/>
                      <a:pt x="410" y="885"/>
                      <a:pt x="393" y="876"/>
                    </a:cubicBezTo>
                    <a:cubicBezTo>
                      <a:pt x="375" y="868"/>
                      <a:pt x="318" y="642"/>
                      <a:pt x="162" y="566"/>
                    </a:cubicBezTo>
                    <a:cubicBezTo>
                      <a:pt x="162" y="566"/>
                      <a:pt x="0" y="534"/>
                      <a:pt x="24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12">
                <a:extLst>
                  <a:ext uri="{FF2B5EF4-FFF2-40B4-BE49-F238E27FC236}">
                    <a16:creationId xmlns:a16="http://schemas.microsoft.com/office/drawing/2014/main" id="{E7D16DD9-1FAE-4D67-8397-B7589A506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63" y="2321964"/>
                <a:ext cx="394262" cy="760752"/>
              </a:xfrm>
              <a:custGeom>
                <a:avLst/>
                <a:gdLst>
                  <a:gd name="T0" fmla="*/ 152 w 483"/>
                  <a:gd name="T1" fmla="*/ 518 h 825"/>
                  <a:gd name="T2" fmla="*/ 216 w 483"/>
                  <a:gd name="T3" fmla="*/ 0 h 825"/>
                  <a:gd name="T4" fmla="*/ 380 w 483"/>
                  <a:gd name="T5" fmla="*/ 825 h 825"/>
                  <a:gd name="T6" fmla="*/ 152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152" y="518"/>
                    </a:moveTo>
                    <a:cubicBezTo>
                      <a:pt x="152" y="518"/>
                      <a:pt x="0" y="488"/>
                      <a:pt x="216" y="0"/>
                    </a:cubicBezTo>
                    <a:cubicBezTo>
                      <a:pt x="266" y="91"/>
                      <a:pt x="483" y="523"/>
                      <a:pt x="380" y="825"/>
                    </a:cubicBezTo>
                    <a:cubicBezTo>
                      <a:pt x="359" y="797"/>
                      <a:pt x="301" y="590"/>
                      <a:pt x="152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13">
                <a:extLst>
                  <a:ext uri="{FF2B5EF4-FFF2-40B4-BE49-F238E27FC236}">
                    <a16:creationId xmlns:a16="http://schemas.microsoft.com/office/drawing/2014/main" id="{9306985F-9864-4EAD-AED5-8D1E41FC0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864" y="1392156"/>
                <a:ext cx="660509" cy="1620348"/>
              </a:xfrm>
              <a:custGeom>
                <a:avLst/>
                <a:gdLst>
                  <a:gd name="T0" fmla="*/ 595 w 810"/>
                  <a:gd name="T1" fmla="*/ 247 h 1758"/>
                  <a:gd name="T2" fmla="*/ 595 w 810"/>
                  <a:gd name="T3" fmla="*/ 247 h 1758"/>
                  <a:gd name="T4" fmla="*/ 582 w 810"/>
                  <a:gd name="T5" fmla="*/ 226 h 1758"/>
                  <a:gd name="T6" fmla="*/ 405 w 810"/>
                  <a:gd name="T7" fmla="*/ 2 h 1758"/>
                  <a:gd name="T8" fmla="*/ 227 w 810"/>
                  <a:gd name="T9" fmla="*/ 226 h 1758"/>
                  <a:gd name="T10" fmla="*/ 215 w 810"/>
                  <a:gd name="T11" fmla="*/ 247 h 1758"/>
                  <a:gd name="T12" fmla="*/ 215 w 810"/>
                  <a:gd name="T13" fmla="*/ 247 h 1758"/>
                  <a:gd name="T14" fmla="*/ 215 w 810"/>
                  <a:gd name="T15" fmla="*/ 247 h 1758"/>
                  <a:gd name="T16" fmla="*/ 0 w 810"/>
                  <a:gd name="T17" fmla="*/ 981 h 1758"/>
                  <a:gd name="T18" fmla="*/ 251 w 810"/>
                  <a:gd name="T19" fmla="*/ 1738 h 1758"/>
                  <a:gd name="T20" fmla="*/ 411 w 810"/>
                  <a:gd name="T21" fmla="*/ 1758 h 1758"/>
                  <a:gd name="T22" fmla="*/ 576 w 810"/>
                  <a:gd name="T23" fmla="*/ 1737 h 1758"/>
                  <a:gd name="T24" fmla="*/ 810 w 810"/>
                  <a:gd name="T25" fmla="*/ 981 h 1758"/>
                  <a:gd name="T26" fmla="*/ 595 w 810"/>
                  <a:gd name="T27" fmla="*/ 247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0" h="1758">
                    <a:moveTo>
                      <a:pt x="595" y="247"/>
                    </a:moveTo>
                    <a:cubicBezTo>
                      <a:pt x="595" y="247"/>
                      <a:pt x="595" y="247"/>
                      <a:pt x="595" y="247"/>
                    </a:cubicBezTo>
                    <a:cubicBezTo>
                      <a:pt x="591" y="240"/>
                      <a:pt x="587" y="233"/>
                      <a:pt x="582" y="226"/>
                    </a:cubicBezTo>
                    <a:cubicBezTo>
                      <a:pt x="498" y="87"/>
                      <a:pt x="419" y="3"/>
                      <a:pt x="405" y="2"/>
                    </a:cubicBezTo>
                    <a:cubicBezTo>
                      <a:pt x="393" y="0"/>
                      <a:pt x="313" y="85"/>
                      <a:pt x="227" y="226"/>
                    </a:cubicBezTo>
                    <a:cubicBezTo>
                      <a:pt x="223" y="233"/>
                      <a:pt x="219" y="240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110" y="426"/>
                      <a:pt x="0" y="689"/>
                      <a:pt x="0" y="981"/>
                    </a:cubicBezTo>
                    <a:cubicBezTo>
                      <a:pt x="0" y="1383"/>
                      <a:pt x="105" y="1635"/>
                      <a:pt x="251" y="1738"/>
                    </a:cubicBezTo>
                    <a:cubicBezTo>
                      <a:pt x="296" y="1750"/>
                      <a:pt x="351" y="1758"/>
                      <a:pt x="411" y="1758"/>
                    </a:cubicBezTo>
                    <a:cubicBezTo>
                      <a:pt x="473" y="1758"/>
                      <a:pt x="529" y="1750"/>
                      <a:pt x="576" y="1737"/>
                    </a:cubicBezTo>
                    <a:cubicBezTo>
                      <a:pt x="716" y="1633"/>
                      <a:pt x="810" y="1382"/>
                      <a:pt x="810" y="981"/>
                    </a:cubicBezTo>
                    <a:cubicBezTo>
                      <a:pt x="810" y="688"/>
                      <a:pt x="700" y="426"/>
                      <a:pt x="595" y="247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4">
                <a:extLst>
                  <a:ext uri="{FF2B5EF4-FFF2-40B4-BE49-F238E27FC236}">
                    <a16:creationId xmlns:a16="http://schemas.microsoft.com/office/drawing/2014/main" id="{1B3E1548-E2BD-4322-BE10-27712C845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672" y="1392838"/>
                <a:ext cx="655700" cy="1619666"/>
              </a:xfrm>
              <a:custGeom>
                <a:avLst/>
                <a:gdLst>
                  <a:gd name="T0" fmla="*/ 245 w 804"/>
                  <a:gd name="T1" fmla="*/ 1737 h 1757"/>
                  <a:gd name="T2" fmla="*/ 405 w 804"/>
                  <a:gd name="T3" fmla="*/ 1757 h 1757"/>
                  <a:gd name="T4" fmla="*/ 570 w 804"/>
                  <a:gd name="T5" fmla="*/ 1736 h 1757"/>
                  <a:gd name="T6" fmla="*/ 804 w 804"/>
                  <a:gd name="T7" fmla="*/ 980 h 1757"/>
                  <a:gd name="T8" fmla="*/ 589 w 804"/>
                  <a:gd name="T9" fmla="*/ 246 h 1757"/>
                  <a:gd name="T10" fmla="*/ 589 w 804"/>
                  <a:gd name="T11" fmla="*/ 246 h 1757"/>
                  <a:gd name="T12" fmla="*/ 576 w 804"/>
                  <a:gd name="T13" fmla="*/ 225 h 1757"/>
                  <a:gd name="T14" fmla="*/ 399 w 804"/>
                  <a:gd name="T15" fmla="*/ 1 h 1757"/>
                  <a:gd name="T16" fmla="*/ 263 w 804"/>
                  <a:gd name="T17" fmla="*/ 161 h 1757"/>
                  <a:gd name="T18" fmla="*/ 343 w 804"/>
                  <a:gd name="T19" fmla="*/ 118 h 1757"/>
                  <a:gd name="T20" fmla="*/ 575 w 804"/>
                  <a:gd name="T21" fmla="*/ 551 h 1757"/>
                  <a:gd name="T22" fmla="*/ 504 w 804"/>
                  <a:gd name="T23" fmla="*/ 1399 h 1757"/>
                  <a:gd name="T24" fmla="*/ 470 w 804"/>
                  <a:gd name="T25" fmla="*/ 1185 h 1757"/>
                  <a:gd name="T26" fmla="*/ 376 w 804"/>
                  <a:gd name="T27" fmla="*/ 1608 h 1757"/>
                  <a:gd name="T28" fmla="*/ 186 w 804"/>
                  <a:gd name="T29" fmla="*/ 1582 h 1757"/>
                  <a:gd name="T30" fmla="*/ 0 w 804"/>
                  <a:gd name="T31" fmla="*/ 1140 h 1757"/>
                  <a:gd name="T32" fmla="*/ 245 w 804"/>
                  <a:gd name="T33" fmla="*/ 173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4" h="1757">
                    <a:moveTo>
                      <a:pt x="245" y="1737"/>
                    </a:moveTo>
                    <a:cubicBezTo>
                      <a:pt x="290" y="1749"/>
                      <a:pt x="345" y="1757"/>
                      <a:pt x="405" y="1757"/>
                    </a:cubicBezTo>
                    <a:cubicBezTo>
                      <a:pt x="467" y="1757"/>
                      <a:pt x="523" y="1749"/>
                      <a:pt x="570" y="1736"/>
                    </a:cubicBezTo>
                    <a:cubicBezTo>
                      <a:pt x="710" y="1632"/>
                      <a:pt x="804" y="1381"/>
                      <a:pt x="804" y="980"/>
                    </a:cubicBezTo>
                    <a:cubicBezTo>
                      <a:pt x="804" y="687"/>
                      <a:pt x="694" y="425"/>
                      <a:pt x="589" y="246"/>
                    </a:cubicBezTo>
                    <a:cubicBezTo>
                      <a:pt x="589" y="246"/>
                      <a:pt x="589" y="246"/>
                      <a:pt x="589" y="246"/>
                    </a:cubicBezTo>
                    <a:cubicBezTo>
                      <a:pt x="585" y="239"/>
                      <a:pt x="581" y="232"/>
                      <a:pt x="576" y="225"/>
                    </a:cubicBezTo>
                    <a:cubicBezTo>
                      <a:pt x="492" y="86"/>
                      <a:pt x="413" y="2"/>
                      <a:pt x="399" y="1"/>
                    </a:cubicBezTo>
                    <a:cubicBezTo>
                      <a:pt x="389" y="0"/>
                      <a:pt x="331" y="59"/>
                      <a:pt x="263" y="161"/>
                    </a:cubicBezTo>
                    <a:cubicBezTo>
                      <a:pt x="264" y="159"/>
                      <a:pt x="305" y="104"/>
                      <a:pt x="343" y="118"/>
                    </a:cubicBezTo>
                    <a:cubicBezTo>
                      <a:pt x="382" y="132"/>
                      <a:pt x="504" y="255"/>
                      <a:pt x="575" y="551"/>
                    </a:cubicBezTo>
                    <a:cubicBezTo>
                      <a:pt x="645" y="847"/>
                      <a:pt x="610" y="1235"/>
                      <a:pt x="504" y="1399"/>
                    </a:cubicBezTo>
                    <a:cubicBezTo>
                      <a:pt x="470" y="1185"/>
                      <a:pt x="470" y="1185"/>
                      <a:pt x="470" y="1185"/>
                    </a:cubicBezTo>
                    <a:cubicBezTo>
                      <a:pt x="376" y="1608"/>
                      <a:pt x="376" y="1608"/>
                      <a:pt x="376" y="1608"/>
                    </a:cubicBezTo>
                    <a:cubicBezTo>
                      <a:pt x="376" y="1608"/>
                      <a:pt x="266" y="1615"/>
                      <a:pt x="186" y="1582"/>
                    </a:cubicBezTo>
                    <a:cubicBezTo>
                      <a:pt x="186" y="1582"/>
                      <a:pt x="65" y="1419"/>
                      <a:pt x="0" y="1140"/>
                    </a:cubicBezTo>
                    <a:cubicBezTo>
                      <a:pt x="24" y="1450"/>
                      <a:pt x="119" y="1648"/>
                      <a:pt x="245" y="17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15">
                <a:extLst>
                  <a:ext uri="{FF2B5EF4-FFF2-40B4-BE49-F238E27FC236}">
                    <a16:creationId xmlns:a16="http://schemas.microsoft.com/office/drawing/2014/main" id="{1DDE4AE4-86BF-407F-94ED-607E656ED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16" y="1387802"/>
                <a:ext cx="324408" cy="275963"/>
              </a:xfrm>
              <a:custGeom>
                <a:avLst/>
                <a:gdLst>
                  <a:gd name="T0" fmla="*/ 367 w 380"/>
                  <a:gd name="T1" fmla="*/ 226 h 286"/>
                  <a:gd name="T2" fmla="*/ 190 w 380"/>
                  <a:gd name="T3" fmla="*/ 2 h 286"/>
                  <a:gd name="T4" fmla="*/ 12 w 380"/>
                  <a:gd name="T5" fmla="*/ 226 h 286"/>
                  <a:gd name="T6" fmla="*/ 0 w 380"/>
                  <a:gd name="T7" fmla="*/ 247 h 286"/>
                  <a:gd name="T8" fmla="*/ 190 w 380"/>
                  <a:gd name="T9" fmla="*/ 286 h 286"/>
                  <a:gd name="T10" fmla="*/ 380 w 380"/>
                  <a:gd name="T11" fmla="*/ 247 h 286"/>
                  <a:gd name="T12" fmla="*/ 367 w 380"/>
                  <a:gd name="T13" fmla="*/ 22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86">
                    <a:moveTo>
                      <a:pt x="367" y="226"/>
                    </a:moveTo>
                    <a:cubicBezTo>
                      <a:pt x="283" y="87"/>
                      <a:pt x="204" y="3"/>
                      <a:pt x="190" y="2"/>
                    </a:cubicBezTo>
                    <a:cubicBezTo>
                      <a:pt x="178" y="0"/>
                      <a:pt x="98" y="85"/>
                      <a:pt x="12" y="226"/>
                    </a:cubicBezTo>
                    <a:cubicBezTo>
                      <a:pt x="8" y="233"/>
                      <a:pt x="4" y="240"/>
                      <a:pt x="0" y="247"/>
                    </a:cubicBezTo>
                    <a:cubicBezTo>
                      <a:pt x="10" y="269"/>
                      <a:pt x="91" y="286"/>
                      <a:pt x="190" y="286"/>
                    </a:cubicBezTo>
                    <a:cubicBezTo>
                      <a:pt x="289" y="286"/>
                      <a:pt x="370" y="269"/>
                      <a:pt x="380" y="247"/>
                    </a:cubicBezTo>
                    <a:cubicBezTo>
                      <a:pt x="376" y="240"/>
                      <a:pt x="372" y="233"/>
                      <a:pt x="367" y="22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7F4A1DF4-DFD4-4A3E-9E0C-5F1A94C59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263" y="2891165"/>
                <a:ext cx="430322" cy="121339"/>
              </a:xfrm>
              <a:custGeom>
                <a:avLst/>
                <a:gdLst>
                  <a:gd name="T0" fmla="*/ 0 w 528"/>
                  <a:gd name="T1" fmla="*/ 0 h 132"/>
                  <a:gd name="T2" fmla="*/ 105 w 528"/>
                  <a:gd name="T3" fmla="*/ 112 h 132"/>
                  <a:gd name="T4" fmla="*/ 265 w 528"/>
                  <a:gd name="T5" fmla="*/ 132 h 132"/>
                  <a:gd name="T6" fmla="*/ 430 w 528"/>
                  <a:gd name="T7" fmla="*/ 111 h 132"/>
                  <a:gd name="T8" fmla="*/ 528 w 528"/>
                  <a:gd name="T9" fmla="*/ 1 h 132"/>
                  <a:gd name="T10" fmla="*/ 265 w 528"/>
                  <a:gd name="T11" fmla="*/ 58 h 132"/>
                  <a:gd name="T12" fmla="*/ 0 w 528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32">
                    <a:moveTo>
                      <a:pt x="0" y="0"/>
                    </a:moveTo>
                    <a:cubicBezTo>
                      <a:pt x="31" y="48"/>
                      <a:pt x="67" y="85"/>
                      <a:pt x="105" y="112"/>
                    </a:cubicBezTo>
                    <a:cubicBezTo>
                      <a:pt x="150" y="124"/>
                      <a:pt x="206" y="132"/>
                      <a:pt x="265" y="132"/>
                    </a:cubicBezTo>
                    <a:cubicBezTo>
                      <a:pt x="327" y="132"/>
                      <a:pt x="384" y="124"/>
                      <a:pt x="430" y="111"/>
                    </a:cubicBezTo>
                    <a:cubicBezTo>
                      <a:pt x="466" y="84"/>
                      <a:pt x="499" y="47"/>
                      <a:pt x="528" y="1"/>
                    </a:cubicBezTo>
                    <a:cubicBezTo>
                      <a:pt x="478" y="35"/>
                      <a:pt x="378" y="58"/>
                      <a:pt x="265" y="58"/>
                    </a:cubicBezTo>
                    <a:cubicBezTo>
                      <a:pt x="150" y="58"/>
                      <a:pt x="50" y="3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17">
                <a:extLst>
                  <a:ext uri="{FF2B5EF4-FFF2-40B4-BE49-F238E27FC236}">
                    <a16:creationId xmlns:a16="http://schemas.microsoft.com/office/drawing/2014/main" id="{BB60660F-24EC-4EAD-9003-0930DEBBB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121" y="2420807"/>
                <a:ext cx="115995" cy="737575"/>
              </a:xfrm>
              <a:custGeom>
                <a:avLst/>
                <a:gdLst>
                  <a:gd name="T0" fmla="*/ 142 w 142"/>
                  <a:gd name="T1" fmla="*/ 64 h 800"/>
                  <a:gd name="T2" fmla="*/ 71 w 142"/>
                  <a:gd name="T3" fmla="*/ 0 h 800"/>
                  <a:gd name="T4" fmla="*/ 0 w 142"/>
                  <a:gd name="T5" fmla="*/ 64 h 800"/>
                  <a:gd name="T6" fmla="*/ 1 w 142"/>
                  <a:gd name="T7" fmla="*/ 70 h 800"/>
                  <a:gd name="T8" fmla="*/ 1 w 142"/>
                  <a:gd name="T9" fmla="*/ 70 h 800"/>
                  <a:gd name="T10" fmla="*/ 55 w 142"/>
                  <a:gd name="T11" fmla="*/ 762 h 800"/>
                  <a:gd name="T12" fmla="*/ 75 w 142"/>
                  <a:gd name="T13" fmla="*/ 800 h 800"/>
                  <a:gd name="T14" fmla="*/ 96 w 142"/>
                  <a:gd name="T15" fmla="*/ 764 h 800"/>
                  <a:gd name="T16" fmla="*/ 142 w 142"/>
                  <a:gd name="T17" fmla="*/ 70 h 800"/>
                  <a:gd name="T18" fmla="*/ 142 w 142"/>
                  <a:gd name="T19" fmla="*/ 70 h 800"/>
                  <a:gd name="T20" fmla="*/ 142 w 142"/>
                  <a:gd name="T21" fmla="*/ 64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800">
                    <a:moveTo>
                      <a:pt x="142" y="64"/>
                    </a:moveTo>
                    <a:cubicBezTo>
                      <a:pt x="142" y="29"/>
                      <a:pt x="110" y="0"/>
                      <a:pt x="71" y="0"/>
                    </a:cubicBezTo>
                    <a:cubicBezTo>
                      <a:pt x="32" y="0"/>
                      <a:pt x="0" y="29"/>
                      <a:pt x="0" y="64"/>
                    </a:cubicBezTo>
                    <a:cubicBezTo>
                      <a:pt x="0" y="66"/>
                      <a:pt x="0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5" y="762"/>
                      <a:pt x="55" y="762"/>
                      <a:pt x="55" y="762"/>
                    </a:cubicBezTo>
                    <a:cubicBezTo>
                      <a:pt x="75" y="800"/>
                      <a:pt x="75" y="800"/>
                      <a:pt x="75" y="800"/>
                    </a:cubicBezTo>
                    <a:cubicBezTo>
                      <a:pt x="96" y="764"/>
                      <a:pt x="96" y="764"/>
                      <a:pt x="96" y="764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68"/>
                      <a:pt x="142" y="66"/>
                      <a:pt x="14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6462DD6-3E10-4D7C-97BD-A9ADF318C443}"/>
                </a:ext>
              </a:extLst>
            </p:cNvPr>
            <p:cNvGrpSpPr/>
            <p:nvPr/>
          </p:nvGrpSpPr>
          <p:grpSpPr>
            <a:xfrm rot="18829929">
              <a:off x="2483715" y="3214003"/>
              <a:ext cx="343583" cy="202228"/>
              <a:chOff x="2623471" y="3285056"/>
              <a:chExt cx="498171" cy="293217"/>
            </a:xfrm>
            <a:effectLst/>
          </p:grpSpPr>
          <p:sp>
            <p:nvSpPr>
              <p:cNvPr id="49" name="Oval 18">
                <a:extLst>
                  <a:ext uri="{FF2B5EF4-FFF2-40B4-BE49-F238E27FC236}">
                    <a16:creationId xmlns:a16="http://schemas.microsoft.com/office/drawing/2014/main" id="{B19D6873-030F-4C56-8E36-8D848DCA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36799" y="3301347"/>
                <a:ext cx="263598" cy="2606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Oval 19">
                <a:extLst>
                  <a:ext uri="{FF2B5EF4-FFF2-40B4-BE49-F238E27FC236}">
                    <a16:creationId xmlns:a16="http://schemas.microsoft.com/office/drawing/2014/main" id="{18D1A8BC-D96C-4586-AC81-93BA2379F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04920" y="3319710"/>
                <a:ext cx="177115" cy="174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20">
                <a:extLst>
                  <a:ext uri="{FF2B5EF4-FFF2-40B4-BE49-F238E27FC236}">
                    <a16:creationId xmlns:a16="http://schemas.microsoft.com/office/drawing/2014/main" id="{8026FC26-2A57-45AF-8158-E5C2211DD4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622582" y="3285945"/>
                <a:ext cx="293217" cy="291439"/>
              </a:xfrm>
              <a:custGeom>
                <a:avLst/>
                <a:gdLst>
                  <a:gd name="T0" fmla="*/ 182 w 364"/>
                  <a:gd name="T1" fmla="*/ 0 h 364"/>
                  <a:gd name="T2" fmla="*/ 0 w 364"/>
                  <a:gd name="T3" fmla="*/ 182 h 364"/>
                  <a:gd name="T4" fmla="*/ 182 w 364"/>
                  <a:gd name="T5" fmla="*/ 364 h 364"/>
                  <a:gd name="T6" fmla="*/ 364 w 364"/>
                  <a:gd name="T7" fmla="*/ 182 h 364"/>
                  <a:gd name="T8" fmla="*/ 182 w 364"/>
                  <a:gd name="T9" fmla="*/ 0 h 364"/>
                  <a:gd name="T10" fmla="*/ 182 w 364"/>
                  <a:gd name="T11" fmla="*/ 330 h 364"/>
                  <a:gd name="T12" fmla="*/ 34 w 364"/>
                  <a:gd name="T13" fmla="*/ 182 h 364"/>
                  <a:gd name="T14" fmla="*/ 182 w 364"/>
                  <a:gd name="T15" fmla="*/ 34 h 364"/>
                  <a:gd name="T16" fmla="*/ 330 w 364"/>
                  <a:gd name="T17" fmla="*/ 182 h 364"/>
                  <a:gd name="T18" fmla="*/ 182 w 364"/>
                  <a:gd name="T19" fmla="*/ 33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4" h="364">
                    <a:moveTo>
                      <a:pt x="182" y="0"/>
                    </a:moveTo>
                    <a:cubicBezTo>
                      <a:pt x="81" y="0"/>
                      <a:pt x="0" y="81"/>
                      <a:pt x="0" y="182"/>
                    </a:cubicBezTo>
                    <a:cubicBezTo>
                      <a:pt x="0" y="282"/>
                      <a:pt x="81" y="364"/>
                      <a:pt x="182" y="364"/>
                    </a:cubicBezTo>
                    <a:cubicBezTo>
                      <a:pt x="283" y="364"/>
                      <a:pt x="364" y="282"/>
                      <a:pt x="364" y="182"/>
                    </a:cubicBezTo>
                    <a:cubicBezTo>
                      <a:pt x="364" y="81"/>
                      <a:pt x="283" y="0"/>
                      <a:pt x="182" y="0"/>
                    </a:cubicBezTo>
                    <a:close/>
                    <a:moveTo>
                      <a:pt x="182" y="330"/>
                    </a:moveTo>
                    <a:cubicBezTo>
                      <a:pt x="100" y="330"/>
                      <a:pt x="34" y="264"/>
                      <a:pt x="34" y="182"/>
                    </a:cubicBezTo>
                    <a:cubicBezTo>
                      <a:pt x="34" y="100"/>
                      <a:pt x="100" y="34"/>
                      <a:pt x="182" y="34"/>
                    </a:cubicBezTo>
                    <a:cubicBezTo>
                      <a:pt x="264" y="34"/>
                      <a:pt x="330" y="100"/>
                      <a:pt x="330" y="182"/>
                    </a:cubicBezTo>
                    <a:cubicBezTo>
                      <a:pt x="330" y="264"/>
                      <a:pt x="264" y="330"/>
                      <a:pt x="182" y="3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Oval 21">
                <a:extLst>
                  <a:ext uri="{FF2B5EF4-FFF2-40B4-BE49-F238E27FC236}">
                    <a16:creationId xmlns:a16="http://schemas.microsoft.com/office/drawing/2014/main" id="{C4A6E76F-30E1-47A6-A654-DF7EF7A0F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09094" y="3386350"/>
                <a:ext cx="93000" cy="906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78B5B8A1-1B72-436D-A477-A585D6CD5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991620" y="3367098"/>
                <a:ext cx="130318" cy="129726"/>
              </a:xfrm>
              <a:custGeom>
                <a:avLst/>
                <a:gdLst>
                  <a:gd name="T0" fmla="*/ 81 w 162"/>
                  <a:gd name="T1" fmla="*/ 0 h 162"/>
                  <a:gd name="T2" fmla="*/ 0 w 162"/>
                  <a:gd name="T3" fmla="*/ 81 h 162"/>
                  <a:gd name="T4" fmla="*/ 81 w 162"/>
                  <a:gd name="T5" fmla="*/ 162 h 162"/>
                  <a:gd name="T6" fmla="*/ 162 w 162"/>
                  <a:gd name="T7" fmla="*/ 81 h 162"/>
                  <a:gd name="T8" fmla="*/ 81 w 162"/>
                  <a:gd name="T9" fmla="*/ 0 h 162"/>
                  <a:gd name="T10" fmla="*/ 81 w 162"/>
                  <a:gd name="T11" fmla="*/ 128 h 162"/>
                  <a:gd name="T12" fmla="*/ 33 w 162"/>
                  <a:gd name="T13" fmla="*/ 81 h 162"/>
                  <a:gd name="T14" fmla="*/ 81 w 162"/>
                  <a:gd name="T15" fmla="*/ 33 h 162"/>
                  <a:gd name="T16" fmla="*/ 129 w 162"/>
                  <a:gd name="T17" fmla="*/ 81 h 162"/>
                  <a:gd name="T18" fmla="*/ 81 w 162"/>
                  <a:gd name="T19" fmla="*/ 12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162">
                    <a:moveTo>
                      <a:pt x="81" y="0"/>
                    </a:moveTo>
                    <a:cubicBezTo>
                      <a:pt x="36" y="0"/>
                      <a:pt x="0" y="36"/>
                      <a:pt x="0" y="81"/>
                    </a:cubicBezTo>
                    <a:cubicBezTo>
                      <a:pt x="0" y="125"/>
                      <a:pt x="36" y="162"/>
                      <a:pt x="81" y="162"/>
                    </a:cubicBezTo>
                    <a:cubicBezTo>
                      <a:pt x="126" y="162"/>
                      <a:pt x="162" y="125"/>
                      <a:pt x="162" y="81"/>
                    </a:cubicBezTo>
                    <a:cubicBezTo>
                      <a:pt x="162" y="36"/>
                      <a:pt x="126" y="0"/>
                      <a:pt x="81" y="0"/>
                    </a:cubicBezTo>
                    <a:close/>
                    <a:moveTo>
                      <a:pt x="81" y="128"/>
                    </a:moveTo>
                    <a:cubicBezTo>
                      <a:pt x="55" y="128"/>
                      <a:pt x="33" y="107"/>
                      <a:pt x="33" y="81"/>
                    </a:cubicBezTo>
                    <a:cubicBezTo>
                      <a:pt x="33" y="54"/>
                      <a:pt x="55" y="33"/>
                      <a:pt x="81" y="33"/>
                    </a:cubicBezTo>
                    <a:cubicBezTo>
                      <a:pt x="107" y="33"/>
                      <a:pt x="129" y="54"/>
                      <a:pt x="129" y="81"/>
                    </a:cubicBezTo>
                    <a:cubicBezTo>
                      <a:pt x="129" y="107"/>
                      <a:pt x="107" y="128"/>
                      <a:pt x="81" y="12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95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7935" y="-6428"/>
            <a:ext cx="12169792" cy="6859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endParaRPr lang="es-UY" sz="2393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520" y="4648829"/>
            <a:ext cx="2834649" cy="60848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2393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239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0685" y="4033898"/>
            <a:ext cx="1841315" cy="7415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2393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5995" y="3362385"/>
            <a:ext cx="414879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7261" y="713325"/>
            <a:ext cx="4316669" cy="3572317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039" y="5340429"/>
            <a:ext cx="2544553" cy="303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4346" y="4849066"/>
            <a:ext cx="4713183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4348" y="4467391"/>
            <a:ext cx="5906033" cy="36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030">
              <a:defRPr/>
            </a:pPr>
            <a:r>
              <a:rPr lang="en-US" sz="1794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" y="6119103"/>
            <a:ext cx="12169792" cy="674693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15" y="1843980"/>
            <a:ext cx="5580963" cy="136644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756">
              <a:defRPr/>
            </a:pPr>
            <a:endParaRPr lang="es-UY" sz="2393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51" y="766174"/>
            <a:ext cx="2786760" cy="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132" y="2006397"/>
            <a:ext cx="3618531" cy="8298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2756">
              <a:defRPr/>
            </a:pPr>
            <a:r>
              <a:rPr lang="en-US" sz="3193" b="1" kern="0" dirty="0">
                <a:solidFill>
                  <a:prstClr val="white"/>
                </a:solidFill>
              </a:rPr>
              <a:t>FREEBUNDLE15</a:t>
            </a:r>
            <a:endParaRPr lang="es-UY" sz="2393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379" y="1374910"/>
            <a:ext cx="5020041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31086" y="878805"/>
            <a:ext cx="3939317" cy="230936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11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1143" y="1645519"/>
            <a:ext cx="3899259" cy="913815"/>
            <a:chOff x="3175" y="2620665"/>
            <a:chExt cx="12187238" cy="2139557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64BF48AB-02B1-44B4-BF43-3B9FFB71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843490"/>
              <a:ext cx="12187238" cy="1757540"/>
            </a:xfrm>
            <a:custGeom>
              <a:avLst/>
              <a:gdLst>
                <a:gd name="T0" fmla="*/ 0 w 8369"/>
                <a:gd name="T1" fmla="*/ 1 h 961"/>
                <a:gd name="T2" fmla="*/ 1195 w 8369"/>
                <a:gd name="T3" fmla="*/ 957 h 961"/>
                <a:gd name="T4" fmla="*/ 2391 w 8369"/>
                <a:gd name="T5" fmla="*/ 1 h 961"/>
                <a:gd name="T6" fmla="*/ 3586 w 8369"/>
                <a:gd name="T7" fmla="*/ 961 h 961"/>
                <a:gd name="T8" fmla="*/ 4789 w 8369"/>
                <a:gd name="T9" fmla="*/ 1 h 961"/>
                <a:gd name="T10" fmla="*/ 5982 w 8369"/>
                <a:gd name="T11" fmla="*/ 961 h 961"/>
                <a:gd name="T12" fmla="*/ 7173 w 8369"/>
                <a:gd name="T13" fmla="*/ 1 h 961"/>
                <a:gd name="T14" fmla="*/ 8369 w 8369"/>
                <a:gd name="T15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9" h="961">
                  <a:moveTo>
                    <a:pt x="0" y="1"/>
                  </a:moveTo>
                  <a:cubicBezTo>
                    <a:pt x="390" y="49"/>
                    <a:pt x="666" y="961"/>
                    <a:pt x="1195" y="957"/>
                  </a:cubicBezTo>
                  <a:cubicBezTo>
                    <a:pt x="1710" y="954"/>
                    <a:pt x="1891" y="1"/>
                    <a:pt x="2391" y="1"/>
                  </a:cubicBezTo>
                  <a:cubicBezTo>
                    <a:pt x="2886" y="1"/>
                    <a:pt x="3096" y="961"/>
                    <a:pt x="3586" y="961"/>
                  </a:cubicBezTo>
                  <a:cubicBezTo>
                    <a:pt x="4068" y="961"/>
                    <a:pt x="4291" y="1"/>
                    <a:pt x="4789" y="1"/>
                  </a:cubicBezTo>
                  <a:cubicBezTo>
                    <a:pt x="5287" y="0"/>
                    <a:pt x="5488" y="961"/>
                    <a:pt x="5982" y="961"/>
                  </a:cubicBezTo>
                  <a:cubicBezTo>
                    <a:pt x="6480" y="961"/>
                    <a:pt x="6679" y="1"/>
                    <a:pt x="7173" y="1"/>
                  </a:cubicBezTo>
                  <a:cubicBezTo>
                    <a:pt x="7675" y="1"/>
                    <a:pt x="7866" y="961"/>
                    <a:pt x="8369" y="961"/>
                  </a:cubicBezTo>
                </a:path>
              </a:pathLst>
            </a:custGeom>
            <a:noFill/>
            <a:ln w="190500" cap="flat">
              <a:solidFill>
                <a:srgbClr val="8971E1"/>
              </a:solidFill>
              <a:prstDash val="solid"/>
              <a:miter lim="800000"/>
              <a:headEnd/>
              <a:tailEnd/>
            </a:ln>
            <a:effectLst>
              <a:outerShdw blurRad="368300" dist="342900" dir="2700000" algn="tl" rotWithShape="0">
                <a:prstClr val="black">
                  <a:alpha val="3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29AEEDE-D8DF-41AA-A362-9C12AFA5D3AF}"/>
                </a:ext>
              </a:extLst>
            </p:cNvPr>
            <p:cNvGrpSpPr/>
            <p:nvPr/>
          </p:nvGrpSpPr>
          <p:grpSpPr>
            <a:xfrm rot="21101164">
              <a:off x="5222282" y="2620665"/>
              <a:ext cx="1662282" cy="2139557"/>
              <a:chOff x="1771682" y="2830813"/>
              <a:chExt cx="1135360" cy="1461346"/>
            </a:xfrm>
          </p:grpSpPr>
          <p:sp>
            <p:nvSpPr>
              <p:cNvPr id="142" name="Freeform 5">
                <a:extLst>
                  <a:ext uri="{FF2B5EF4-FFF2-40B4-BE49-F238E27FC236}">
                    <a16:creationId xmlns:a16="http://schemas.microsoft.com/office/drawing/2014/main" id="{6CB29D4E-4416-4BB4-BB83-EA35F88A56C9}"/>
                  </a:ext>
                </a:extLst>
              </p:cNvPr>
              <p:cNvSpPr>
                <a:spLocks/>
              </p:cNvSpPr>
              <p:nvPr/>
            </p:nvSpPr>
            <p:spPr bwMode="auto">
              <a:xfrm rot="2629929">
                <a:off x="1771682" y="3681428"/>
                <a:ext cx="450621" cy="610731"/>
              </a:xfrm>
              <a:custGeom>
                <a:avLst/>
                <a:gdLst>
                  <a:gd name="T0" fmla="*/ 372 w 813"/>
                  <a:gd name="T1" fmla="*/ 36 h 975"/>
                  <a:gd name="T2" fmla="*/ 52 w 813"/>
                  <a:gd name="T3" fmla="*/ 331 h 975"/>
                  <a:gd name="T4" fmla="*/ 155 w 813"/>
                  <a:gd name="T5" fmla="*/ 303 h 975"/>
                  <a:gd name="T6" fmla="*/ 419 w 813"/>
                  <a:gd name="T7" fmla="*/ 975 h 975"/>
                  <a:gd name="T8" fmla="*/ 690 w 813"/>
                  <a:gd name="T9" fmla="*/ 306 h 975"/>
                  <a:gd name="T10" fmla="*/ 779 w 813"/>
                  <a:gd name="T11" fmla="*/ 336 h 975"/>
                  <a:gd name="T12" fmla="*/ 462 w 813"/>
                  <a:gd name="T13" fmla="*/ 35 h 975"/>
                  <a:gd name="T14" fmla="*/ 372 w 813"/>
                  <a:gd name="T15" fmla="*/ 36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3" h="975">
                    <a:moveTo>
                      <a:pt x="372" y="36"/>
                    </a:moveTo>
                    <a:cubicBezTo>
                      <a:pt x="372" y="36"/>
                      <a:pt x="145" y="0"/>
                      <a:pt x="52" y="331"/>
                    </a:cubicBezTo>
                    <a:cubicBezTo>
                      <a:pt x="52" y="331"/>
                      <a:pt x="104" y="295"/>
                      <a:pt x="155" y="303"/>
                    </a:cubicBezTo>
                    <a:cubicBezTo>
                      <a:pt x="155" y="303"/>
                      <a:pt x="0" y="659"/>
                      <a:pt x="419" y="975"/>
                    </a:cubicBezTo>
                    <a:cubicBezTo>
                      <a:pt x="419" y="975"/>
                      <a:pt x="813" y="710"/>
                      <a:pt x="690" y="306"/>
                    </a:cubicBezTo>
                    <a:cubicBezTo>
                      <a:pt x="690" y="306"/>
                      <a:pt x="710" y="280"/>
                      <a:pt x="779" y="336"/>
                    </a:cubicBezTo>
                    <a:cubicBezTo>
                      <a:pt x="779" y="336"/>
                      <a:pt x="778" y="66"/>
                      <a:pt x="462" y="35"/>
                    </a:cubicBezTo>
                    <a:lnTo>
                      <a:pt x="372" y="36"/>
                    </a:lnTo>
                    <a:close/>
                  </a:path>
                </a:pathLst>
              </a:custGeom>
              <a:solidFill>
                <a:srgbClr val="C830CC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6">
                <a:extLst>
                  <a:ext uri="{FF2B5EF4-FFF2-40B4-BE49-F238E27FC236}">
                    <a16:creationId xmlns:a16="http://schemas.microsoft.com/office/drawing/2014/main" id="{70630014-B516-4E53-971F-418296879888}"/>
                  </a:ext>
                </a:extLst>
              </p:cNvPr>
              <p:cNvSpPr>
                <a:spLocks/>
              </p:cNvSpPr>
              <p:nvPr/>
            </p:nvSpPr>
            <p:spPr bwMode="auto">
              <a:xfrm rot="2629929">
                <a:off x="1866097" y="3724101"/>
                <a:ext cx="350937" cy="463377"/>
              </a:xfrm>
              <a:custGeom>
                <a:avLst/>
                <a:gdLst>
                  <a:gd name="T0" fmla="*/ 239 w 633"/>
                  <a:gd name="T1" fmla="*/ 0 h 740"/>
                  <a:gd name="T2" fmla="*/ 51 w 633"/>
                  <a:gd name="T3" fmla="*/ 216 h 740"/>
                  <a:gd name="T4" fmla="*/ 125 w 633"/>
                  <a:gd name="T5" fmla="*/ 177 h 740"/>
                  <a:gd name="T6" fmla="*/ 315 w 633"/>
                  <a:gd name="T7" fmla="*/ 740 h 740"/>
                  <a:gd name="T8" fmla="*/ 503 w 633"/>
                  <a:gd name="T9" fmla="*/ 177 h 740"/>
                  <a:gd name="T10" fmla="*/ 586 w 633"/>
                  <a:gd name="T11" fmla="*/ 220 h 740"/>
                  <a:gd name="T12" fmla="*/ 375 w 633"/>
                  <a:gd name="T13" fmla="*/ 0 h 740"/>
                  <a:gd name="T14" fmla="*/ 239 w 633"/>
                  <a:gd name="T15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3" h="740">
                    <a:moveTo>
                      <a:pt x="239" y="0"/>
                    </a:moveTo>
                    <a:cubicBezTo>
                      <a:pt x="239" y="0"/>
                      <a:pt x="102" y="101"/>
                      <a:pt x="51" y="216"/>
                    </a:cubicBezTo>
                    <a:cubicBezTo>
                      <a:pt x="125" y="177"/>
                      <a:pt x="125" y="177"/>
                      <a:pt x="125" y="177"/>
                    </a:cubicBezTo>
                    <a:cubicBezTo>
                      <a:pt x="125" y="177"/>
                      <a:pt x="0" y="512"/>
                      <a:pt x="315" y="740"/>
                    </a:cubicBezTo>
                    <a:cubicBezTo>
                      <a:pt x="315" y="740"/>
                      <a:pt x="633" y="499"/>
                      <a:pt x="503" y="177"/>
                    </a:cubicBezTo>
                    <a:cubicBezTo>
                      <a:pt x="586" y="220"/>
                      <a:pt x="586" y="220"/>
                      <a:pt x="586" y="220"/>
                    </a:cubicBezTo>
                    <a:cubicBezTo>
                      <a:pt x="586" y="220"/>
                      <a:pt x="485" y="63"/>
                      <a:pt x="375" y="0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C830CC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7">
                <a:extLst>
                  <a:ext uri="{FF2B5EF4-FFF2-40B4-BE49-F238E27FC236}">
                    <a16:creationId xmlns:a16="http://schemas.microsoft.com/office/drawing/2014/main" id="{459E3271-9D0B-4093-8F1B-678EE2A68A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629929">
                <a:off x="1968097" y="3742127"/>
                <a:ext cx="238179" cy="329924"/>
              </a:xfrm>
              <a:custGeom>
                <a:avLst/>
                <a:gdLst>
                  <a:gd name="T0" fmla="*/ 153 w 430"/>
                  <a:gd name="T1" fmla="*/ 0 h 527"/>
                  <a:gd name="T2" fmla="*/ 215 w 430"/>
                  <a:gd name="T3" fmla="*/ 527 h 527"/>
                  <a:gd name="T4" fmla="*/ 275 w 430"/>
                  <a:gd name="T5" fmla="*/ 0 h 527"/>
                  <a:gd name="T6" fmla="*/ 153 w 430"/>
                  <a:gd name="T7" fmla="*/ 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0" h="527">
                    <a:moveTo>
                      <a:pt x="153" y="0"/>
                    </a:moveTo>
                    <a:cubicBezTo>
                      <a:pt x="153" y="0"/>
                      <a:pt x="0" y="264"/>
                      <a:pt x="215" y="527"/>
                    </a:cubicBezTo>
                    <a:cubicBezTo>
                      <a:pt x="215" y="527"/>
                      <a:pt x="430" y="284"/>
                      <a:pt x="275" y="0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3CA1AEE-3060-4AB8-BAA6-5245FA87684A}"/>
                  </a:ext>
                </a:extLst>
              </p:cNvPr>
              <p:cNvGrpSpPr/>
              <p:nvPr/>
            </p:nvGrpSpPr>
            <p:grpSpPr>
              <a:xfrm rot="2629929">
                <a:off x="2173302" y="2830813"/>
                <a:ext cx="733740" cy="1203569"/>
                <a:chOff x="5554708" y="1387802"/>
                <a:chExt cx="1079412" cy="1770580"/>
              </a:xfrm>
              <a:effectLst/>
            </p:grpSpPr>
            <p:sp>
              <p:nvSpPr>
                <p:cNvPr id="152" name="Oval 8">
                  <a:extLst>
                    <a:ext uri="{FF2B5EF4-FFF2-40B4-BE49-F238E27FC236}">
                      <a16:creationId xmlns:a16="http://schemas.microsoft.com/office/drawing/2014/main" id="{21A732C6-ECD3-42D5-8AFD-D332AF063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8202" y="2923203"/>
                  <a:ext cx="268651" cy="119975"/>
                </a:xfrm>
                <a:prstGeom prst="ellipse">
                  <a:avLst/>
                </a:prstGeom>
                <a:solidFill>
                  <a:srgbClr val="E32D91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Freeform 9">
                  <a:extLst>
                    <a:ext uri="{FF2B5EF4-FFF2-40B4-BE49-F238E27FC236}">
                      <a16:creationId xmlns:a16="http://schemas.microsoft.com/office/drawing/2014/main" id="{F1A752AB-017A-4CB7-99C3-9ED8FFA01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4708" y="2278337"/>
                  <a:ext cx="458570" cy="815286"/>
                </a:xfrm>
                <a:custGeom>
                  <a:avLst/>
                  <a:gdLst>
                    <a:gd name="T0" fmla="*/ 314 w 562"/>
                    <a:gd name="T1" fmla="*/ 0 h 885"/>
                    <a:gd name="T2" fmla="*/ 146 w 562"/>
                    <a:gd name="T3" fmla="*/ 870 h 885"/>
                    <a:gd name="T4" fmla="*/ 169 w 562"/>
                    <a:gd name="T5" fmla="*/ 876 h 885"/>
                    <a:gd name="T6" fmla="*/ 400 w 562"/>
                    <a:gd name="T7" fmla="*/ 566 h 885"/>
                    <a:gd name="T8" fmla="*/ 314 w 562"/>
                    <a:gd name="T9" fmla="*/ 0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885">
                      <a:moveTo>
                        <a:pt x="314" y="0"/>
                      </a:moveTo>
                      <a:cubicBezTo>
                        <a:pt x="314" y="0"/>
                        <a:pt x="0" y="308"/>
                        <a:pt x="146" y="870"/>
                      </a:cubicBezTo>
                      <a:cubicBezTo>
                        <a:pt x="146" y="870"/>
                        <a:pt x="152" y="885"/>
                        <a:pt x="169" y="876"/>
                      </a:cubicBezTo>
                      <a:cubicBezTo>
                        <a:pt x="187" y="868"/>
                        <a:pt x="244" y="642"/>
                        <a:pt x="400" y="566"/>
                      </a:cubicBezTo>
                      <a:cubicBezTo>
                        <a:pt x="400" y="566"/>
                        <a:pt x="562" y="534"/>
                        <a:pt x="314" y="0"/>
                      </a:cubicBezTo>
                      <a:close/>
                    </a:path>
                  </a:pathLst>
                </a:custGeom>
                <a:solidFill>
                  <a:srgbClr val="E32D9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 10">
                  <a:extLst>
                    <a:ext uri="{FF2B5EF4-FFF2-40B4-BE49-F238E27FC236}">
                      <a16:creationId xmlns:a16="http://schemas.microsoft.com/office/drawing/2014/main" id="{ABB18F67-C4B5-4C1D-AEFA-9EAA55FBE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602" y="2321964"/>
                  <a:ext cx="394262" cy="760752"/>
                </a:xfrm>
                <a:custGeom>
                  <a:avLst/>
                  <a:gdLst>
                    <a:gd name="T0" fmla="*/ 331 w 483"/>
                    <a:gd name="T1" fmla="*/ 518 h 825"/>
                    <a:gd name="T2" fmla="*/ 267 w 483"/>
                    <a:gd name="T3" fmla="*/ 0 h 825"/>
                    <a:gd name="T4" fmla="*/ 103 w 483"/>
                    <a:gd name="T5" fmla="*/ 825 h 825"/>
                    <a:gd name="T6" fmla="*/ 331 w 483"/>
                    <a:gd name="T7" fmla="*/ 518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3" h="825">
                      <a:moveTo>
                        <a:pt x="331" y="518"/>
                      </a:moveTo>
                      <a:cubicBezTo>
                        <a:pt x="331" y="518"/>
                        <a:pt x="483" y="488"/>
                        <a:pt x="267" y="0"/>
                      </a:cubicBezTo>
                      <a:cubicBezTo>
                        <a:pt x="217" y="91"/>
                        <a:pt x="0" y="523"/>
                        <a:pt x="103" y="825"/>
                      </a:cubicBezTo>
                      <a:cubicBezTo>
                        <a:pt x="123" y="797"/>
                        <a:pt x="182" y="590"/>
                        <a:pt x="331" y="518"/>
                      </a:cubicBezTo>
                      <a:close/>
                    </a:path>
                  </a:pathLst>
                </a:custGeom>
                <a:solidFill>
                  <a:srgbClr val="E3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Freeform 11">
                  <a:extLst>
                    <a:ext uri="{FF2B5EF4-FFF2-40B4-BE49-F238E27FC236}">
                      <a16:creationId xmlns:a16="http://schemas.microsoft.com/office/drawing/2014/main" id="{604E30BB-FA0A-4B9A-A29A-9C50B0BBB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5550" y="2278337"/>
                  <a:ext cx="458570" cy="815286"/>
                </a:xfrm>
                <a:custGeom>
                  <a:avLst/>
                  <a:gdLst>
                    <a:gd name="T0" fmla="*/ 248 w 562"/>
                    <a:gd name="T1" fmla="*/ 0 h 885"/>
                    <a:gd name="T2" fmla="*/ 416 w 562"/>
                    <a:gd name="T3" fmla="*/ 870 h 885"/>
                    <a:gd name="T4" fmla="*/ 393 w 562"/>
                    <a:gd name="T5" fmla="*/ 876 h 885"/>
                    <a:gd name="T6" fmla="*/ 162 w 562"/>
                    <a:gd name="T7" fmla="*/ 566 h 885"/>
                    <a:gd name="T8" fmla="*/ 248 w 562"/>
                    <a:gd name="T9" fmla="*/ 0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885">
                      <a:moveTo>
                        <a:pt x="248" y="0"/>
                      </a:moveTo>
                      <a:cubicBezTo>
                        <a:pt x="248" y="0"/>
                        <a:pt x="562" y="308"/>
                        <a:pt x="416" y="870"/>
                      </a:cubicBezTo>
                      <a:cubicBezTo>
                        <a:pt x="416" y="870"/>
                        <a:pt x="410" y="885"/>
                        <a:pt x="393" y="876"/>
                      </a:cubicBezTo>
                      <a:cubicBezTo>
                        <a:pt x="375" y="868"/>
                        <a:pt x="318" y="642"/>
                        <a:pt x="162" y="566"/>
                      </a:cubicBezTo>
                      <a:cubicBezTo>
                        <a:pt x="162" y="566"/>
                        <a:pt x="0" y="534"/>
                        <a:pt x="248" y="0"/>
                      </a:cubicBezTo>
                      <a:close/>
                    </a:path>
                  </a:pathLst>
                </a:custGeom>
                <a:solidFill>
                  <a:srgbClr val="E32D9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Freeform 12">
                  <a:extLst>
                    <a:ext uri="{FF2B5EF4-FFF2-40B4-BE49-F238E27FC236}">
                      <a16:creationId xmlns:a16="http://schemas.microsoft.com/office/drawing/2014/main" id="{64F10105-2EEC-4DD3-A8FE-E1A83DD6B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3363" y="2321964"/>
                  <a:ext cx="394262" cy="760752"/>
                </a:xfrm>
                <a:custGeom>
                  <a:avLst/>
                  <a:gdLst>
                    <a:gd name="T0" fmla="*/ 152 w 483"/>
                    <a:gd name="T1" fmla="*/ 518 h 825"/>
                    <a:gd name="T2" fmla="*/ 216 w 483"/>
                    <a:gd name="T3" fmla="*/ 0 h 825"/>
                    <a:gd name="T4" fmla="*/ 380 w 483"/>
                    <a:gd name="T5" fmla="*/ 825 h 825"/>
                    <a:gd name="T6" fmla="*/ 152 w 483"/>
                    <a:gd name="T7" fmla="*/ 518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3" h="825">
                      <a:moveTo>
                        <a:pt x="152" y="518"/>
                      </a:moveTo>
                      <a:cubicBezTo>
                        <a:pt x="152" y="518"/>
                        <a:pt x="0" y="488"/>
                        <a:pt x="216" y="0"/>
                      </a:cubicBezTo>
                      <a:cubicBezTo>
                        <a:pt x="266" y="91"/>
                        <a:pt x="483" y="523"/>
                        <a:pt x="380" y="825"/>
                      </a:cubicBezTo>
                      <a:cubicBezTo>
                        <a:pt x="359" y="797"/>
                        <a:pt x="301" y="590"/>
                        <a:pt x="152" y="518"/>
                      </a:cubicBezTo>
                      <a:close/>
                    </a:path>
                  </a:pathLst>
                </a:custGeom>
                <a:solidFill>
                  <a:srgbClr val="E3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Freeform 13">
                  <a:extLst>
                    <a:ext uri="{FF2B5EF4-FFF2-40B4-BE49-F238E27FC236}">
                      <a16:creationId xmlns:a16="http://schemas.microsoft.com/office/drawing/2014/main" id="{76D9E768-A4F9-4721-A29B-7E13AB1C7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2461" y="1392156"/>
                  <a:ext cx="714915" cy="1620348"/>
                </a:xfrm>
                <a:custGeom>
                  <a:avLst/>
                  <a:gdLst>
                    <a:gd name="T0" fmla="*/ 595 w 810"/>
                    <a:gd name="T1" fmla="*/ 247 h 1758"/>
                    <a:gd name="T2" fmla="*/ 595 w 810"/>
                    <a:gd name="T3" fmla="*/ 247 h 1758"/>
                    <a:gd name="T4" fmla="*/ 582 w 810"/>
                    <a:gd name="T5" fmla="*/ 226 h 1758"/>
                    <a:gd name="T6" fmla="*/ 405 w 810"/>
                    <a:gd name="T7" fmla="*/ 2 h 1758"/>
                    <a:gd name="T8" fmla="*/ 227 w 810"/>
                    <a:gd name="T9" fmla="*/ 226 h 1758"/>
                    <a:gd name="T10" fmla="*/ 215 w 810"/>
                    <a:gd name="T11" fmla="*/ 247 h 1758"/>
                    <a:gd name="T12" fmla="*/ 215 w 810"/>
                    <a:gd name="T13" fmla="*/ 247 h 1758"/>
                    <a:gd name="T14" fmla="*/ 215 w 810"/>
                    <a:gd name="T15" fmla="*/ 247 h 1758"/>
                    <a:gd name="T16" fmla="*/ 0 w 810"/>
                    <a:gd name="T17" fmla="*/ 981 h 1758"/>
                    <a:gd name="T18" fmla="*/ 251 w 810"/>
                    <a:gd name="T19" fmla="*/ 1738 h 1758"/>
                    <a:gd name="T20" fmla="*/ 411 w 810"/>
                    <a:gd name="T21" fmla="*/ 1758 h 1758"/>
                    <a:gd name="T22" fmla="*/ 576 w 810"/>
                    <a:gd name="T23" fmla="*/ 1737 h 1758"/>
                    <a:gd name="T24" fmla="*/ 810 w 810"/>
                    <a:gd name="T25" fmla="*/ 981 h 1758"/>
                    <a:gd name="T26" fmla="*/ 595 w 810"/>
                    <a:gd name="T27" fmla="*/ 247 h 1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0" h="1758">
                      <a:moveTo>
                        <a:pt x="595" y="247"/>
                      </a:moveTo>
                      <a:cubicBezTo>
                        <a:pt x="595" y="247"/>
                        <a:pt x="595" y="247"/>
                        <a:pt x="595" y="247"/>
                      </a:cubicBezTo>
                      <a:cubicBezTo>
                        <a:pt x="591" y="240"/>
                        <a:pt x="587" y="233"/>
                        <a:pt x="582" y="226"/>
                      </a:cubicBezTo>
                      <a:cubicBezTo>
                        <a:pt x="498" y="87"/>
                        <a:pt x="419" y="3"/>
                        <a:pt x="405" y="2"/>
                      </a:cubicBezTo>
                      <a:cubicBezTo>
                        <a:pt x="393" y="0"/>
                        <a:pt x="313" y="85"/>
                        <a:pt x="227" y="226"/>
                      </a:cubicBezTo>
                      <a:cubicBezTo>
                        <a:pt x="223" y="233"/>
                        <a:pt x="219" y="240"/>
                        <a:pt x="215" y="247"/>
                      </a:cubicBezTo>
                      <a:cubicBezTo>
                        <a:pt x="215" y="247"/>
                        <a:pt x="215" y="247"/>
                        <a:pt x="215" y="247"/>
                      </a:cubicBezTo>
                      <a:cubicBezTo>
                        <a:pt x="215" y="247"/>
                        <a:pt x="215" y="247"/>
                        <a:pt x="215" y="247"/>
                      </a:cubicBezTo>
                      <a:cubicBezTo>
                        <a:pt x="110" y="426"/>
                        <a:pt x="0" y="689"/>
                        <a:pt x="0" y="981"/>
                      </a:cubicBezTo>
                      <a:cubicBezTo>
                        <a:pt x="0" y="1383"/>
                        <a:pt x="105" y="1635"/>
                        <a:pt x="251" y="1738"/>
                      </a:cubicBezTo>
                      <a:cubicBezTo>
                        <a:pt x="296" y="1750"/>
                        <a:pt x="351" y="1758"/>
                        <a:pt x="411" y="1758"/>
                      </a:cubicBezTo>
                      <a:cubicBezTo>
                        <a:pt x="473" y="1758"/>
                        <a:pt x="529" y="1750"/>
                        <a:pt x="576" y="1737"/>
                      </a:cubicBezTo>
                      <a:cubicBezTo>
                        <a:pt x="716" y="1633"/>
                        <a:pt x="810" y="1382"/>
                        <a:pt x="810" y="981"/>
                      </a:cubicBezTo>
                      <a:cubicBezTo>
                        <a:pt x="810" y="688"/>
                        <a:pt x="700" y="426"/>
                        <a:pt x="595" y="24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44450">
                  <a:solidFill>
                    <a:srgbClr val="E32D9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14">
                  <a:extLst>
                    <a:ext uri="{FF2B5EF4-FFF2-40B4-BE49-F238E27FC236}">
                      <a16:creationId xmlns:a16="http://schemas.microsoft.com/office/drawing/2014/main" id="{4507034B-F399-4E88-9F25-0F385000F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1672" y="1392838"/>
                  <a:ext cx="655700" cy="1619666"/>
                </a:xfrm>
                <a:custGeom>
                  <a:avLst/>
                  <a:gdLst>
                    <a:gd name="T0" fmla="*/ 245 w 804"/>
                    <a:gd name="T1" fmla="*/ 1737 h 1757"/>
                    <a:gd name="T2" fmla="*/ 405 w 804"/>
                    <a:gd name="T3" fmla="*/ 1757 h 1757"/>
                    <a:gd name="T4" fmla="*/ 570 w 804"/>
                    <a:gd name="T5" fmla="*/ 1736 h 1757"/>
                    <a:gd name="T6" fmla="*/ 804 w 804"/>
                    <a:gd name="T7" fmla="*/ 980 h 1757"/>
                    <a:gd name="T8" fmla="*/ 589 w 804"/>
                    <a:gd name="T9" fmla="*/ 246 h 1757"/>
                    <a:gd name="T10" fmla="*/ 589 w 804"/>
                    <a:gd name="T11" fmla="*/ 246 h 1757"/>
                    <a:gd name="T12" fmla="*/ 576 w 804"/>
                    <a:gd name="T13" fmla="*/ 225 h 1757"/>
                    <a:gd name="T14" fmla="*/ 399 w 804"/>
                    <a:gd name="T15" fmla="*/ 1 h 1757"/>
                    <a:gd name="T16" fmla="*/ 263 w 804"/>
                    <a:gd name="T17" fmla="*/ 161 h 1757"/>
                    <a:gd name="T18" fmla="*/ 343 w 804"/>
                    <a:gd name="T19" fmla="*/ 118 h 1757"/>
                    <a:gd name="T20" fmla="*/ 575 w 804"/>
                    <a:gd name="T21" fmla="*/ 551 h 1757"/>
                    <a:gd name="T22" fmla="*/ 504 w 804"/>
                    <a:gd name="T23" fmla="*/ 1399 h 1757"/>
                    <a:gd name="T24" fmla="*/ 470 w 804"/>
                    <a:gd name="T25" fmla="*/ 1185 h 1757"/>
                    <a:gd name="T26" fmla="*/ 376 w 804"/>
                    <a:gd name="T27" fmla="*/ 1608 h 1757"/>
                    <a:gd name="T28" fmla="*/ 186 w 804"/>
                    <a:gd name="T29" fmla="*/ 1582 h 1757"/>
                    <a:gd name="T30" fmla="*/ 0 w 804"/>
                    <a:gd name="T31" fmla="*/ 1140 h 1757"/>
                    <a:gd name="T32" fmla="*/ 245 w 804"/>
                    <a:gd name="T33" fmla="*/ 1737 h 1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4" h="1757">
                      <a:moveTo>
                        <a:pt x="245" y="1737"/>
                      </a:moveTo>
                      <a:cubicBezTo>
                        <a:pt x="290" y="1749"/>
                        <a:pt x="345" y="1757"/>
                        <a:pt x="405" y="1757"/>
                      </a:cubicBezTo>
                      <a:cubicBezTo>
                        <a:pt x="467" y="1757"/>
                        <a:pt x="523" y="1749"/>
                        <a:pt x="570" y="1736"/>
                      </a:cubicBezTo>
                      <a:cubicBezTo>
                        <a:pt x="710" y="1632"/>
                        <a:pt x="804" y="1381"/>
                        <a:pt x="804" y="980"/>
                      </a:cubicBezTo>
                      <a:cubicBezTo>
                        <a:pt x="804" y="687"/>
                        <a:pt x="694" y="425"/>
                        <a:pt x="589" y="246"/>
                      </a:cubicBezTo>
                      <a:cubicBezTo>
                        <a:pt x="589" y="246"/>
                        <a:pt x="589" y="246"/>
                        <a:pt x="589" y="246"/>
                      </a:cubicBezTo>
                      <a:cubicBezTo>
                        <a:pt x="585" y="239"/>
                        <a:pt x="581" y="232"/>
                        <a:pt x="576" y="225"/>
                      </a:cubicBezTo>
                      <a:cubicBezTo>
                        <a:pt x="492" y="86"/>
                        <a:pt x="413" y="2"/>
                        <a:pt x="399" y="1"/>
                      </a:cubicBezTo>
                      <a:cubicBezTo>
                        <a:pt x="389" y="0"/>
                        <a:pt x="331" y="59"/>
                        <a:pt x="263" y="161"/>
                      </a:cubicBezTo>
                      <a:cubicBezTo>
                        <a:pt x="264" y="159"/>
                        <a:pt x="305" y="104"/>
                        <a:pt x="343" y="118"/>
                      </a:cubicBezTo>
                      <a:cubicBezTo>
                        <a:pt x="382" y="132"/>
                        <a:pt x="504" y="255"/>
                        <a:pt x="575" y="551"/>
                      </a:cubicBezTo>
                      <a:cubicBezTo>
                        <a:pt x="645" y="847"/>
                        <a:pt x="610" y="1235"/>
                        <a:pt x="504" y="1399"/>
                      </a:cubicBezTo>
                      <a:cubicBezTo>
                        <a:pt x="470" y="1185"/>
                        <a:pt x="470" y="1185"/>
                        <a:pt x="470" y="1185"/>
                      </a:cubicBezTo>
                      <a:cubicBezTo>
                        <a:pt x="376" y="1608"/>
                        <a:pt x="376" y="1608"/>
                        <a:pt x="376" y="1608"/>
                      </a:cubicBezTo>
                      <a:cubicBezTo>
                        <a:pt x="376" y="1608"/>
                        <a:pt x="266" y="1615"/>
                        <a:pt x="186" y="1582"/>
                      </a:cubicBezTo>
                      <a:cubicBezTo>
                        <a:pt x="186" y="1582"/>
                        <a:pt x="65" y="1419"/>
                        <a:pt x="0" y="1140"/>
                      </a:cubicBezTo>
                      <a:cubicBezTo>
                        <a:pt x="24" y="1450"/>
                        <a:pt x="119" y="1648"/>
                        <a:pt x="245" y="173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Freeform 15">
                  <a:extLst>
                    <a:ext uri="{FF2B5EF4-FFF2-40B4-BE49-F238E27FC236}">
                      <a16:creationId xmlns:a16="http://schemas.microsoft.com/office/drawing/2014/main" id="{BDA259FC-1E6A-4104-9EBC-AA2C53A6F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5216" y="1387802"/>
                  <a:ext cx="324408" cy="275963"/>
                </a:xfrm>
                <a:custGeom>
                  <a:avLst/>
                  <a:gdLst>
                    <a:gd name="T0" fmla="*/ 367 w 380"/>
                    <a:gd name="T1" fmla="*/ 226 h 286"/>
                    <a:gd name="T2" fmla="*/ 190 w 380"/>
                    <a:gd name="T3" fmla="*/ 2 h 286"/>
                    <a:gd name="T4" fmla="*/ 12 w 380"/>
                    <a:gd name="T5" fmla="*/ 226 h 286"/>
                    <a:gd name="T6" fmla="*/ 0 w 380"/>
                    <a:gd name="T7" fmla="*/ 247 h 286"/>
                    <a:gd name="T8" fmla="*/ 190 w 380"/>
                    <a:gd name="T9" fmla="*/ 286 h 286"/>
                    <a:gd name="T10" fmla="*/ 380 w 380"/>
                    <a:gd name="T11" fmla="*/ 247 h 286"/>
                    <a:gd name="T12" fmla="*/ 367 w 380"/>
                    <a:gd name="T13" fmla="*/ 22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0" h="286">
                      <a:moveTo>
                        <a:pt x="367" y="226"/>
                      </a:moveTo>
                      <a:cubicBezTo>
                        <a:pt x="283" y="87"/>
                        <a:pt x="204" y="3"/>
                        <a:pt x="190" y="2"/>
                      </a:cubicBezTo>
                      <a:cubicBezTo>
                        <a:pt x="178" y="0"/>
                        <a:pt x="98" y="85"/>
                        <a:pt x="12" y="226"/>
                      </a:cubicBezTo>
                      <a:cubicBezTo>
                        <a:pt x="8" y="233"/>
                        <a:pt x="4" y="240"/>
                        <a:pt x="0" y="247"/>
                      </a:cubicBezTo>
                      <a:cubicBezTo>
                        <a:pt x="10" y="269"/>
                        <a:pt x="91" y="286"/>
                        <a:pt x="190" y="286"/>
                      </a:cubicBezTo>
                      <a:cubicBezTo>
                        <a:pt x="289" y="286"/>
                        <a:pt x="370" y="269"/>
                        <a:pt x="380" y="247"/>
                      </a:cubicBezTo>
                      <a:cubicBezTo>
                        <a:pt x="376" y="240"/>
                        <a:pt x="372" y="233"/>
                        <a:pt x="367" y="226"/>
                      </a:cubicBezTo>
                      <a:close/>
                    </a:path>
                  </a:pathLst>
                </a:custGeom>
                <a:solidFill>
                  <a:srgbClr val="E32D9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Freeform 16">
                  <a:extLst>
                    <a:ext uri="{FF2B5EF4-FFF2-40B4-BE49-F238E27FC236}">
                      <a16:creationId xmlns:a16="http://schemas.microsoft.com/office/drawing/2014/main" id="{2B7A203F-65C6-4F94-B215-D184954A2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5263" y="2891165"/>
                  <a:ext cx="430322" cy="121339"/>
                </a:xfrm>
                <a:custGeom>
                  <a:avLst/>
                  <a:gdLst>
                    <a:gd name="T0" fmla="*/ 0 w 528"/>
                    <a:gd name="T1" fmla="*/ 0 h 132"/>
                    <a:gd name="T2" fmla="*/ 105 w 528"/>
                    <a:gd name="T3" fmla="*/ 112 h 132"/>
                    <a:gd name="T4" fmla="*/ 265 w 528"/>
                    <a:gd name="T5" fmla="*/ 132 h 132"/>
                    <a:gd name="T6" fmla="*/ 430 w 528"/>
                    <a:gd name="T7" fmla="*/ 111 h 132"/>
                    <a:gd name="T8" fmla="*/ 528 w 528"/>
                    <a:gd name="T9" fmla="*/ 1 h 132"/>
                    <a:gd name="T10" fmla="*/ 265 w 528"/>
                    <a:gd name="T11" fmla="*/ 58 h 132"/>
                    <a:gd name="T12" fmla="*/ 0 w 528"/>
                    <a:gd name="T1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8" h="132">
                      <a:moveTo>
                        <a:pt x="0" y="0"/>
                      </a:moveTo>
                      <a:cubicBezTo>
                        <a:pt x="31" y="48"/>
                        <a:pt x="67" y="85"/>
                        <a:pt x="105" y="112"/>
                      </a:cubicBezTo>
                      <a:cubicBezTo>
                        <a:pt x="150" y="124"/>
                        <a:pt x="206" y="132"/>
                        <a:pt x="265" y="132"/>
                      </a:cubicBezTo>
                      <a:cubicBezTo>
                        <a:pt x="327" y="132"/>
                        <a:pt x="384" y="124"/>
                        <a:pt x="430" y="111"/>
                      </a:cubicBezTo>
                      <a:cubicBezTo>
                        <a:pt x="466" y="84"/>
                        <a:pt x="499" y="47"/>
                        <a:pt x="528" y="1"/>
                      </a:cubicBezTo>
                      <a:cubicBezTo>
                        <a:pt x="478" y="35"/>
                        <a:pt x="378" y="58"/>
                        <a:pt x="265" y="58"/>
                      </a:cubicBezTo>
                      <a:cubicBezTo>
                        <a:pt x="150" y="58"/>
                        <a:pt x="50" y="35"/>
                        <a:pt x="0" y="0"/>
                      </a:cubicBezTo>
                      <a:close/>
                    </a:path>
                  </a:pathLst>
                </a:custGeom>
                <a:solidFill>
                  <a:srgbClr val="E32D91"/>
                </a:solidFill>
                <a:ln>
                  <a:solidFill>
                    <a:srgbClr val="E32D9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Freeform 17">
                  <a:extLst>
                    <a:ext uri="{FF2B5EF4-FFF2-40B4-BE49-F238E27FC236}">
                      <a16:creationId xmlns:a16="http://schemas.microsoft.com/office/drawing/2014/main" id="{BC971993-CAD8-413C-A56F-CC42D000F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9121" y="2420807"/>
                  <a:ext cx="115995" cy="737575"/>
                </a:xfrm>
                <a:custGeom>
                  <a:avLst/>
                  <a:gdLst>
                    <a:gd name="T0" fmla="*/ 142 w 142"/>
                    <a:gd name="T1" fmla="*/ 64 h 800"/>
                    <a:gd name="T2" fmla="*/ 71 w 142"/>
                    <a:gd name="T3" fmla="*/ 0 h 800"/>
                    <a:gd name="T4" fmla="*/ 0 w 142"/>
                    <a:gd name="T5" fmla="*/ 64 h 800"/>
                    <a:gd name="T6" fmla="*/ 1 w 142"/>
                    <a:gd name="T7" fmla="*/ 70 h 800"/>
                    <a:gd name="T8" fmla="*/ 1 w 142"/>
                    <a:gd name="T9" fmla="*/ 70 h 800"/>
                    <a:gd name="T10" fmla="*/ 55 w 142"/>
                    <a:gd name="T11" fmla="*/ 762 h 800"/>
                    <a:gd name="T12" fmla="*/ 75 w 142"/>
                    <a:gd name="T13" fmla="*/ 800 h 800"/>
                    <a:gd name="T14" fmla="*/ 96 w 142"/>
                    <a:gd name="T15" fmla="*/ 764 h 800"/>
                    <a:gd name="T16" fmla="*/ 142 w 142"/>
                    <a:gd name="T17" fmla="*/ 70 h 800"/>
                    <a:gd name="T18" fmla="*/ 142 w 142"/>
                    <a:gd name="T19" fmla="*/ 70 h 800"/>
                    <a:gd name="T20" fmla="*/ 142 w 142"/>
                    <a:gd name="T21" fmla="*/ 64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2" h="800">
                      <a:moveTo>
                        <a:pt x="142" y="64"/>
                      </a:moveTo>
                      <a:cubicBezTo>
                        <a:pt x="142" y="29"/>
                        <a:pt x="110" y="0"/>
                        <a:pt x="71" y="0"/>
                      </a:cubicBezTo>
                      <a:cubicBezTo>
                        <a:pt x="32" y="0"/>
                        <a:pt x="0" y="29"/>
                        <a:pt x="0" y="64"/>
                      </a:cubicBezTo>
                      <a:cubicBezTo>
                        <a:pt x="0" y="66"/>
                        <a:pt x="0" y="68"/>
                        <a:pt x="1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55" y="762"/>
                        <a:pt x="55" y="762"/>
                        <a:pt x="55" y="762"/>
                      </a:cubicBezTo>
                      <a:cubicBezTo>
                        <a:pt x="75" y="800"/>
                        <a:pt x="75" y="800"/>
                        <a:pt x="75" y="800"/>
                      </a:cubicBezTo>
                      <a:cubicBezTo>
                        <a:pt x="96" y="764"/>
                        <a:pt x="96" y="764"/>
                        <a:pt x="96" y="764"/>
                      </a:cubicBezTo>
                      <a:cubicBezTo>
                        <a:pt x="142" y="70"/>
                        <a:pt x="142" y="70"/>
                        <a:pt x="142" y="70"/>
                      </a:cubicBezTo>
                      <a:cubicBezTo>
                        <a:pt x="142" y="70"/>
                        <a:pt x="142" y="70"/>
                        <a:pt x="142" y="70"/>
                      </a:cubicBezTo>
                      <a:cubicBezTo>
                        <a:pt x="142" y="68"/>
                        <a:pt x="142" y="66"/>
                        <a:pt x="142" y="64"/>
                      </a:cubicBezTo>
                      <a:close/>
                    </a:path>
                  </a:pathLst>
                </a:custGeom>
                <a:solidFill>
                  <a:srgbClr val="E32D9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2A32104-6EC4-45DF-9D50-E0BDE49A658D}"/>
                  </a:ext>
                </a:extLst>
              </p:cNvPr>
              <p:cNvGrpSpPr/>
              <p:nvPr/>
            </p:nvGrpSpPr>
            <p:grpSpPr>
              <a:xfrm rot="18829929">
                <a:off x="2483715" y="3214003"/>
                <a:ext cx="343583" cy="202228"/>
                <a:chOff x="2623471" y="3285056"/>
                <a:chExt cx="498171" cy="293217"/>
              </a:xfrm>
              <a:effectLst/>
            </p:grpSpPr>
            <p:sp>
              <p:nvSpPr>
                <p:cNvPr id="147" name="Oval 18">
                  <a:extLst>
                    <a:ext uri="{FF2B5EF4-FFF2-40B4-BE49-F238E27FC236}">
                      <a16:creationId xmlns:a16="http://schemas.microsoft.com/office/drawing/2014/main" id="{B0196DC4-EA97-4689-8C7D-13C578E5CE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36799" y="3301347"/>
                  <a:ext cx="263598" cy="260636"/>
                </a:xfrm>
                <a:prstGeom prst="ellipse">
                  <a:avLst/>
                </a:pr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Oval 19">
                  <a:extLst>
                    <a:ext uri="{FF2B5EF4-FFF2-40B4-BE49-F238E27FC236}">
                      <a16:creationId xmlns:a16="http://schemas.microsoft.com/office/drawing/2014/main" id="{18FE5F40-2248-4CE1-BD8B-ECC93C554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04920" y="3319710"/>
                  <a:ext cx="177115" cy="174152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Freeform 20">
                  <a:extLst>
                    <a:ext uri="{FF2B5EF4-FFF2-40B4-BE49-F238E27FC236}">
                      <a16:creationId xmlns:a16="http://schemas.microsoft.com/office/drawing/2014/main" id="{9EA01A36-64E7-496B-809C-EBD7521AC3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400000">
                  <a:off x="2622582" y="3285945"/>
                  <a:ext cx="293217" cy="291439"/>
                </a:xfrm>
                <a:custGeom>
                  <a:avLst/>
                  <a:gdLst>
                    <a:gd name="T0" fmla="*/ 182 w 364"/>
                    <a:gd name="T1" fmla="*/ 0 h 364"/>
                    <a:gd name="T2" fmla="*/ 0 w 364"/>
                    <a:gd name="T3" fmla="*/ 182 h 364"/>
                    <a:gd name="T4" fmla="*/ 182 w 364"/>
                    <a:gd name="T5" fmla="*/ 364 h 364"/>
                    <a:gd name="T6" fmla="*/ 364 w 364"/>
                    <a:gd name="T7" fmla="*/ 182 h 364"/>
                    <a:gd name="T8" fmla="*/ 182 w 364"/>
                    <a:gd name="T9" fmla="*/ 0 h 364"/>
                    <a:gd name="T10" fmla="*/ 182 w 364"/>
                    <a:gd name="T11" fmla="*/ 330 h 364"/>
                    <a:gd name="T12" fmla="*/ 34 w 364"/>
                    <a:gd name="T13" fmla="*/ 182 h 364"/>
                    <a:gd name="T14" fmla="*/ 182 w 364"/>
                    <a:gd name="T15" fmla="*/ 34 h 364"/>
                    <a:gd name="T16" fmla="*/ 330 w 364"/>
                    <a:gd name="T17" fmla="*/ 182 h 364"/>
                    <a:gd name="T18" fmla="*/ 182 w 364"/>
                    <a:gd name="T19" fmla="*/ 33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4" h="364">
                      <a:moveTo>
                        <a:pt x="182" y="0"/>
                      </a:moveTo>
                      <a:cubicBezTo>
                        <a:pt x="81" y="0"/>
                        <a:pt x="0" y="81"/>
                        <a:pt x="0" y="182"/>
                      </a:cubicBezTo>
                      <a:cubicBezTo>
                        <a:pt x="0" y="282"/>
                        <a:pt x="81" y="364"/>
                        <a:pt x="182" y="364"/>
                      </a:cubicBezTo>
                      <a:cubicBezTo>
                        <a:pt x="283" y="364"/>
                        <a:pt x="364" y="282"/>
                        <a:pt x="364" y="182"/>
                      </a:cubicBezTo>
                      <a:cubicBezTo>
                        <a:pt x="364" y="81"/>
                        <a:pt x="283" y="0"/>
                        <a:pt x="182" y="0"/>
                      </a:cubicBezTo>
                      <a:close/>
                      <a:moveTo>
                        <a:pt x="182" y="330"/>
                      </a:moveTo>
                      <a:cubicBezTo>
                        <a:pt x="100" y="330"/>
                        <a:pt x="34" y="264"/>
                        <a:pt x="34" y="182"/>
                      </a:cubicBezTo>
                      <a:cubicBezTo>
                        <a:pt x="34" y="100"/>
                        <a:pt x="100" y="34"/>
                        <a:pt x="182" y="34"/>
                      </a:cubicBezTo>
                      <a:cubicBezTo>
                        <a:pt x="264" y="34"/>
                        <a:pt x="330" y="100"/>
                        <a:pt x="330" y="182"/>
                      </a:cubicBezTo>
                      <a:cubicBezTo>
                        <a:pt x="330" y="264"/>
                        <a:pt x="264" y="330"/>
                        <a:pt x="182" y="330"/>
                      </a:cubicBezTo>
                      <a:close/>
                    </a:path>
                  </a:pathLst>
                </a:custGeom>
                <a:solidFill>
                  <a:srgbClr val="E3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Oval 21">
                  <a:extLst>
                    <a:ext uri="{FF2B5EF4-FFF2-40B4-BE49-F238E27FC236}">
                      <a16:creationId xmlns:a16="http://schemas.microsoft.com/office/drawing/2014/main" id="{2886646B-2357-4396-8D6E-65DD70841A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09094" y="3386350"/>
                  <a:ext cx="93000" cy="90631"/>
                </a:xfrm>
                <a:prstGeom prst="ellipse">
                  <a:avLst/>
                </a:prstGeom>
                <a:solidFill>
                  <a:sysClr val="window" lastClr="FFFFFF"/>
                </a:solidFill>
                <a:ln>
                  <a:solidFill>
                    <a:srgbClr val="E32D9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1" name="Freeform 22">
                  <a:extLst>
                    <a:ext uri="{FF2B5EF4-FFF2-40B4-BE49-F238E27FC236}">
                      <a16:creationId xmlns:a16="http://schemas.microsoft.com/office/drawing/2014/main" id="{27CC7361-9B43-40A2-A219-7B90832EDD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400000">
                  <a:off x="2991620" y="3367098"/>
                  <a:ext cx="130318" cy="129726"/>
                </a:xfrm>
                <a:custGeom>
                  <a:avLst/>
                  <a:gdLst>
                    <a:gd name="T0" fmla="*/ 81 w 162"/>
                    <a:gd name="T1" fmla="*/ 0 h 162"/>
                    <a:gd name="T2" fmla="*/ 0 w 162"/>
                    <a:gd name="T3" fmla="*/ 81 h 162"/>
                    <a:gd name="T4" fmla="*/ 81 w 162"/>
                    <a:gd name="T5" fmla="*/ 162 h 162"/>
                    <a:gd name="T6" fmla="*/ 162 w 162"/>
                    <a:gd name="T7" fmla="*/ 81 h 162"/>
                    <a:gd name="T8" fmla="*/ 81 w 162"/>
                    <a:gd name="T9" fmla="*/ 0 h 162"/>
                    <a:gd name="T10" fmla="*/ 81 w 162"/>
                    <a:gd name="T11" fmla="*/ 128 h 162"/>
                    <a:gd name="T12" fmla="*/ 33 w 162"/>
                    <a:gd name="T13" fmla="*/ 81 h 162"/>
                    <a:gd name="T14" fmla="*/ 81 w 162"/>
                    <a:gd name="T15" fmla="*/ 33 h 162"/>
                    <a:gd name="T16" fmla="*/ 129 w 162"/>
                    <a:gd name="T17" fmla="*/ 81 h 162"/>
                    <a:gd name="T18" fmla="*/ 81 w 162"/>
                    <a:gd name="T19" fmla="*/ 12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2" h="162">
                      <a:moveTo>
                        <a:pt x="81" y="0"/>
                      </a:moveTo>
                      <a:cubicBezTo>
                        <a:pt x="36" y="0"/>
                        <a:pt x="0" y="36"/>
                        <a:pt x="0" y="81"/>
                      </a:cubicBezTo>
                      <a:cubicBezTo>
                        <a:pt x="0" y="125"/>
                        <a:pt x="36" y="162"/>
                        <a:pt x="81" y="162"/>
                      </a:cubicBezTo>
                      <a:cubicBezTo>
                        <a:pt x="126" y="162"/>
                        <a:pt x="162" y="125"/>
                        <a:pt x="162" y="81"/>
                      </a:cubicBezTo>
                      <a:cubicBezTo>
                        <a:pt x="162" y="36"/>
                        <a:pt x="126" y="0"/>
                        <a:pt x="81" y="0"/>
                      </a:cubicBezTo>
                      <a:close/>
                      <a:moveTo>
                        <a:pt x="81" y="128"/>
                      </a:moveTo>
                      <a:cubicBezTo>
                        <a:pt x="55" y="128"/>
                        <a:pt x="33" y="107"/>
                        <a:pt x="33" y="81"/>
                      </a:cubicBezTo>
                      <a:cubicBezTo>
                        <a:pt x="33" y="54"/>
                        <a:pt x="55" y="33"/>
                        <a:pt x="81" y="33"/>
                      </a:cubicBezTo>
                      <a:cubicBezTo>
                        <a:pt x="107" y="33"/>
                        <a:pt x="129" y="54"/>
                        <a:pt x="129" y="81"/>
                      </a:cubicBezTo>
                      <a:cubicBezTo>
                        <a:pt x="129" y="107"/>
                        <a:pt x="107" y="128"/>
                        <a:pt x="81" y="128"/>
                      </a:cubicBezTo>
                      <a:close/>
                    </a:path>
                  </a:pathLst>
                </a:custGeom>
                <a:solidFill>
                  <a:srgbClr val="C830CC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145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6184</TotalTime>
  <Words>301</Words>
  <Application>Microsoft Macintosh PowerPoint</Application>
  <PresentationFormat>Custom</PresentationFormat>
  <Paragraphs>41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2_Office Theme</vt:lpstr>
      <vt:lpstr>Curved Spaceship Slide Template</vt:lpstr>
      <vt:lpstr>Curved Spaceship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Waved Rocket Timeline Template</dc:title>
  <dc:creator>Julian</dc:creator>
  <cp:lastModifiedBy>Roshin pv</cp:lastModifiedBy>
  <cp:revision>111</cp:revision>
  <dcterms:created xsi:type="dcterms:W3CDTF">2013-09-12T13:05:01Z</dcterms:created>
  <dcterms:modified xsi:type="dcterms:W3CDTF">2023-01-21T16:51:00Z</dcterms:modified>
</cp:coreProperties>
</file>