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2"/>
  </p:notesMasterIdLst>
  <p:sldIdLst>
    <p:sldId id="256" r:id="rId4"/>
    <p:sldId id="257" r:id="rId5"/>
    <p:sldId id="259" r:id="rId6"/>
    <p:sldId id="260" r:id="rId7"/>
    <p:sldId id="258" r:id="rId8"/>
    <p:sldId id="261" r:id="rId9"/>
    <p:sldId id="290" r:id="rId10"/>
    <p:sldId id="268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8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4D039-ECCB-4B1C-AE99-D8FDC66483B9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1903D-E9F7-462F-91CE-D47D298F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254F-9338-4BA9-B7AC-A66622A3D0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F0655-6128-4D71-A1CD-5607FBF8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C36A0-2D27-4625-9FC5-3E744CE9C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7C78E-7D6F-4576-BAE9-AB82A632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D2424-241F-49A8-B8D6-FFC90998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D07E9-631B-4877-8177-60FE02E7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442E9-361F-45DA-9FCA-0080C52B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36CC0-D025-408D-ADE3-974DC308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DCA65-7AB3-4152-BFA9-E439FB01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6570F-501D-4BA9-9B36-A055D18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D63887-1FF0-46C4-8EDC-F720F5DA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3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65906-42AC-4B27-97AA-85EF87154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5EE02-C742-4B48-8CBC-AF524302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EA945-ACAB-42A4-9D7D-DA5C6C5F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C8CDB-771F-422E-ADB2-9DB58D9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CDD78-2E65-44BB-8C52-CB9CA428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17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3887117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8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1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6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4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6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6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BA261-C559-4B60-9321-63609E5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24C20-D686-448C-9641-DDDE830A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E74FED-1FE7-489F-BF34-021856B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30EA6-BBD1-40D1-AA26-16BABD97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84F14-3C43-49C2-B500-B9AB1852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427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3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0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3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2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8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5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6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6E05-1C64-4EB1-90C8-0F9346AB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979A5-23B4-46BE-9803-E8249034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6D1FB-97A9-42D5-94FE-05AF744C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21DF2-104F-45BA-A57E-76E1777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236D0-F524-4477-BF90-CA04AF89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2431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1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0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6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1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02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4FE2-7A15-4740-B63D-3F6E0AB8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16C42-EEFF-440D-8A5F-AD86973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76E8F3-C4A3-421D-884A-D2A22805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98996-8071-4BAC-B8C7-7E24FE43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1F810-57BF-44ED-B6B5-4ECE59A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7B720D-187C-47F0-B11C-15D2696E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85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76BA-556B-4DE5-A46C-F3F1F4EA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FE5E9-B240-4B77-9F23-21E42C97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6F888-CEC5-44FD-BC74-1FAD5549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B40A30-1EF6-4BBF-886F-08B3E27A1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530823-BBC2-4CD0-BC4C-A2836FC2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A58F0C-34C5-46D6-92B6-6FDEAD21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14F425-5A34-4547-A49C-7552EB2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AD8987-7D79-4ABB-BD02-3658F599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25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8679-77C1-4B2B-840E-2BABB3E7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64171-C3CA-4FE3-8BA5-54EDDFCB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A42CEF-A7B2-42C9-A4B6-6348996C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A7F552-FF23-437A-B833-5DDE2E09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63EE07-3E8F-448F-8FB3-B8162346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68B28-C2EB-44AD-8E02-A65B6445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FDB5D-9D1E-466F-9E97-D3852F0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4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E8661-83C6-42A7-B48E-2C845933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7796F-EB31-4F79-B26A-A466D017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9A89E2-21EE-42D4-8367-3DA7C0C1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66B33-07E3-4C99-84AC-FF37AAB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135C2-0ABE-41BA-BED7-19DE65F0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BDC0D-6869-4D4A-87E8-4DFB4FB6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03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01A97-8A21-4292-AF47-DDA2EB4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07D1B9-56A5-4AB5-B39C-6DA7DC4B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D35FE1-E604-4117-AFE1-C7533BDD3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4A2BC-0ECF-45E1-BC28-CBC010C1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71D16C-13DE-44F3-AE05-31B95798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7A2571-F2C3-4F8E-AFCC-7C2A4419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25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9C5D7F-B6FA-4F59-B852-0EC253FF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0E5FA-F8AF-4D89-B816-BE59A974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CCF23-B134-4849-9CB3-E49B057A8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11B1-9786-410D-8F69-8D466E7E9F5C}" type="datetimeFigureOut">
              <a:rPr lang="es-AR" smtClean="0"/>
              <a:t>26/2/2022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058A0-10BB-430E-BC39-866766D51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D959B-8101-4DA3-8DDF-F8BC4F4F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0872-CCBF-4ECE-9BC7-6EC8E34551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97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584277" y="5436546"/>
            <a:ext cx="185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A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B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C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E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6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6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6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1973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936666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A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B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C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D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5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5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5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8940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936666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A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B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C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D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6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5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5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13802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936666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A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B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C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D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5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6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5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8689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936666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A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B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C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5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5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5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21743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rupo 2213">
            <a:extLst>
              <a:ext uri="{FF2B5EF4-FFF2-40B4-BE49-F238E27FC236}">
                <a16:creationId xmlns:a16="http://schemas.microsoft.com/office/drawing/2014/main" id="{F5A9FD93-07BB-4910-A6E1-9CAF2B5601C0}"/>
              </a:ext>
            </a:extLst>
          </p:cNvPr>
          <p:cNvGrpSpPr/>
          <p:nvPr/>
        </p:nvGrpSpPr>
        <p:grpSpPr>
          <a:xfrm>
            <a:off x="8299149" y="3320781"/>
            <a:ext cx="2326048" cy="2011680"/>
            <a:chOff x="1580220" y="3278027"/>
            <a:chExt cx="2326048" cy="2011680"/>
          </a:xfrm>
        </p:grpSpPr>
        <p:pic>
          <p:nvPicPr>
            <p:cNvPr id="2215" name="Gráfico 2214">
              <a:extLst>
                <a:ext uri="{FF2B5EF4-FFF2-40B4-BE49-F238E27FC236}">
                  <a16:creationId xmlns:a16="http://schemas.microsoft.com/office/drawing/2014/main" id="{04DD287E-EBA6-424D-89E9-10C0F1EA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216" name="Gráfico 2215">
              <a:extLst>
                <a:ext uri="{FF2B5EF4-FFF2-40B4-BE49-F238E27FC236}">
                  <a16:creationId xmlns:a16="http://schemas.microsoft.com/office/drawing/2014/main" id="{71A2747B-52EA-4D37-BE49-CF1A220A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217" name="Grupo 2216">
            <a:extLst>
              <a:ext uri="{FF2B5EF4-FFF2-40B4-BE49-F238E27FC236}">
                <a16:creationId xmlns:a16="http://schemas.microsoft.com/office/drawing/2014/main" id="{DFF05931-1734-4822-9FA0-35385AAC44D3}"/>
              </a:ext>
            </a:extLst>
          </p:cNvPr>
          <p:cNvGrpSpPr/>
          <p:nvPr/>
        </p:nvGrpSpPr>
        <p:grpSpPr>
          <a:xfrm>
            <a:off x="8413905" y="3399891"/>
            <a:ext cx="2129570" cy="1868664"/>
            <a:chOff x="1690509" y="3352193"/>
            <a:chExt cx="2129570" cy="1868664"/>
          </a:xfrm>
        </p:grpSpPr>
        <p:grpSp>
          <p:nvGrpSpPr>
            <p:cNvPr id="2218" name="Grupo 2217">
              <a:extLst>
                <a:ext uri="{FF2B5EF4-FFF2-40B4-BE49-F238E27FC236}">
                  <a16:creationId xmlns:a16="http://schemas.microsoft.com/office/drawing/2014/main" id="{4A0D34D9-8BB9-4E47-9015-F28F77BCFED3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221" name="Gráfico 436">
                <a:extLst>
                  <a:ext uri="{FF2B5EF4-FFF2-40B4-BE49-F238E27FC236}">
                    <a16:creationId xmlns:a16="http://schemas.microsoft.com/office/drawing/2014/main" id="{C706AA6E-CA23-4322-9AAF-5F0D36A756AE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355" name="Forma libre: forma 2354">
                  <a:extLst>
                    <a:ext uri="{FF2B5EF4-FFF2-40B4-BE49-F238E27FC236}">
                      <a16:creationId xmlns:a16="http://schemas.microsoft.com/office/drawing/2014/main" id="{2A4385AC-1658-45CD-B7D3-76E18966A9FE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56" name="Gráfico 436">
                  <a:extLst>
                    <a:ext uri="{FF2B5EF4-FFF2-40B4-BE49-F238E27FC236}">
                      <a16:creationId xmlns:a16="http://schemas.microsoft.com/office/drawing/2014/main" id="{915EDB87-CEFC-4374-AE8E-C9695B0E4E23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357" name="Forma libre: forma 2356">
                    <a:extLst>
                      <a:ext uri="{FF2B5EF4-FFF2-40B4-BE49-F238E27FC236}">
                        <a16:creationId xmlns:a16="http://schemas.microsoft.com/office/drawing/2014/main" id="{87D99AD3-9457-4DEA-A6FD-BF9D371F212F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8" name="Forma libre: forma 2357">
                    <a:extLst>
                      <a:ext uri="{FF2B5EF4-FFF2-40B4-BE49-F238E27FC236}">
                        <a16:creationId xmlns:a16="http://schemas.microsoft.com/office/drawing/2014/main" id="{C3E55D1B-912D-468D-A43B-3406575047BA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9" name="Forma libre: forma 2358">
                    <a:extLst>
                      <a:ext uri="{FF2B5EF4-FFF2-40B4-BE49-F238E27FC236}">
                        <a16:creationId xmlns:a16="http://schemas.microsoft.com/office/drawing/2014/main" id="{EF9E2660-FA31-4621-953D-C09E5AD06D77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0" name="Forma libre: forma 2359">
                    <a:extLst>
                      <a:ext uri="{FF2B5EF4-FFF2-40B4-BE49-F238E27FC236}">
                        <a16:creationId xmlns:a16="http://schemas.microsoft.com/office/drawing/2014/main" id="{65259EC8-1010-4C46-BA97-6AE9589EC213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1" name="Forma libre: forma 2360">
                    <a:extLst>
                      <a:ext uri="{FF2B5EF4-FFF2-40B4-BE49-F238E27FC236}">
                        <a16:creationId xmlns:a16="http://schemas.microsoft.com/office/drawing/2014/main" id="{B5BB910E-0012-4595-88F4-E9E9EEEA0F21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2" name="Forma libre: forma 2361">
                    <a:extLst>
                      <a:ext uri="{FF2B5EF4-FFF2-40B4-BE49-F238E27FC236}">
                        <a16:creationId xmlns:a16="http://schemas.microsoft.com/office/drawing/2014/main" id="{0E3890F2-7C01-4A06-B871-115FBEC377C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3" name="Forma libre: forma 2362">
                    <a:extLst>
                      <a:ext uri="{FF2B5EF4-FFF2-40B4-BE49-F238E27FC236}">
                        <a16:creationId xmlns:a16="http://schemas.microsoft.com/office/drawing/2014/main" id="{1AE5D967-C12C-4767-B842-82BC9199F007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4" name="Forma libre: forma 2363">
                    <a:extLst>
                      <a:ext uri="{FF2B5EF4-FFF2-40B4-BE49-F238E27FC236}">
                        <a16:creationId xmlns:a16="http://schemas.microsoft.com/office/drawing/2014/main" id="{FB0F6188-3CD3-4630-8E34-E056934246B4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5" name="Forma libre: forma 2364">
                    <a:extLst>
                      <a:ext uri="{FF2B5EF4-FFF2-40B4-BE49-F238E27FC236}">
                        <a16:creationId xmlns:a16="http://schemas.microsoft.com/office/drawing/2014/main" id="{A560ADC4-F9E5-4C6F-B63B-B35C796F66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6" name="Forma libre: forma 2365">
                    <a:extLst>
                      <a:ext uri="{FF2B5EF4-FFF2-40B4-BE49-F238E27FC236}">
                        <a16:creationId xmlns:a16="http://schemas.microsoft.com/office/drawing/2014/main" id="{C7B98B6F-8AAA-4332-AE96-A3F7F7D2BE38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7" name="Forma libre: forma 2366">
                    <a:extLst>
                      <a:ext uri="{FF2B5EF4-FFF2-40B4-BE49-F238E27FC236}">
                        <a16:creationId xmlns:a16="http://schemas.microsoft.com/office/drawing/2014/main" id="{BEB8065E-DFA6-43E5-8C17-3EE7564E8E4E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8" name="Forma libre: forma 2367">
                    <a:extLst>
                      <a:ext uri="{FF2B5EF4-FFF2-40B4-BE49-F238E27FC236}">
                        <a16:creationId xmlns:a16="http://schemas.microsoft.com/office/drawing/2014/main" id="{22FFE30F-4326-40EB-8629-BADA77393896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69" name="Forma libre: forma 2368">
                    <a:extLst>
                      <a:ext uri="{FF2B5EF4-FFF2-40B4-BE49-F238E27FC236}">
                        <a16:creationId xmlns:a16="http://schemas.microsoft.com/office/drawing/2014/main" id="{46C51271-81CF-4F4B-8003-6C737BA347FB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0" name="Forma libre: forma 2369">
                    <a:extLst>
                      <a:ext uri="{FF2B5EF4-FFF2-40B4-BE49-F238E27FC236}">
                        <a16:creationId xmlns:a16="http://schemas.microsoft.com/office/drawing/2014/main" id="{90AD6AFD-F246-4C19-9FCB-07F8BEE837DC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1" name="Forma libre: forma 2370">
                    <a:extLst>
                      <a:ext uri="{FF2B5EF4-FFF2-40B4-BE49-F238E27FC236}">
                        <a16:creationId xmlns:a16="http://schemas.microsoft.com/office/drawing/2014/main" id="{0E5B0A2F-F689-47D2-89AA-9097CAC3E23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2" name="Forma libre: forma 2371">
                    <a:extLst>
                      <a:ext uri="{FF2B5EF4-FFF2-40B4-BE49-F238E27FC236}">
                        <a16:creationId xmlns:a16="http://schemas.microsoft.com/office/drawing/2014/main" id="{35E8CD9B-3913-4D95-A77D-DDC879EF090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3" name="Forma libre: forma 2372">
                    <a:extLst>
                      <a:ext uri="{FF2B5EF4-FFF2-40B4-BE49-F238E27FC236}">
                        <a16:creationId xmlns:a16="http://schemas.microsoft.com/office/drawing/2014/main" id="{E8121462-7B64-4006-854D-FCAAC99C33A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4" name="Forma libre: forma 2373">
                    <a:extLst>
                      <a:ext uri="{FF2B5EF4-FFF2-40B4-BE49-F238E27FC236}">
                        <a16:creationId xmlns:a16="http://schemas.microsoft.com/office/drawing/2014/main" id="{3DE7713C-A4B1-42B4-BBC4-49962C85ED42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5" name="Forma libre: forma 2374">
                    <a:extLst>
                      <a:ext uri="{FF2B5EF4-FFF2-40B4-BE49-F238E27FC236}">
                        <a16:creationId xmlns:a16="http://schemas.microsoft.com/office/drawing/2014/main" id="{454FB6E3-0B20-4F89-9648-B5A3FF486EFB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6" name="Forma libre: forma 2375">
                    <a:extLst>
                      <a:ext uri="{FF2B5EF4-FFF2-40B4-BE49-F238E27FC236}">
                        <a16:creationId xmlns:a16="http://schemas.microsoft.com/office/drawing/2014/main" id="{F9650099-34B8-4382-B963-EDAA10A912D9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7" name="Forma libre: forma 2376">
                    <a:extLst>
                      <a:ext uri="{FF2B5EF4-FFF2-40B4-BE49-F238E27FC236}">
                        <a16:creationId xmlns:a16="http://schemas.microsoft.com/office/drawing/2014/main" id="{CD62BBCE-8678-4F50-90E6-E0AE8B83C3E4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8" name="Forma libre: forma 2377">
                    <a:extLst>
                      <a:ext uri="{FF2B5EF4-FFF2-40B4-BE49-F238E27FC236}">
                        <a16:creationId xmlns:a16="http://schemas.microsoft.com/office/drawing/2014/main" id="{54EB698D-2F1B-4C71-95AA-F50514D5D5A3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79" name="Forma libre: forma 2378">
                    <a:extLst>
                      <a:ext uri="{FF2B5EF4-FFF2-40B4-BE49-F238E27FC236}">
                        <a16:creationId xmlns:a16="http://schemas.microsoft.com/office/drawing/2014/main" id="{D5BCE771-C7D9-427C-B528-6D75B139596E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2" name="Gráfico 436">
                <a:extLst>
                  <a:ext uri="{FF2B5EF4-FFF2-40B4-BE49-F238E27FC236}">
                    <a16:creationId xmlns:a16="http://schemas.microsoft.com/office/drawing/2014/main" id="{EC028FF6-263A-4077-9367-67B959D3E30D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330" name="Forma libre: forma 2329">
                  <a:extLst>
                    <a:ext uri="{FF2B5EF4-FFF2-40B4-BE49-F238E27FC236}">
                      <a16:creationId xmlns:a16="http://schemas.microsoft.com/office/drawing/2014/main" id="{CA1FB061-3830-48F8-81D3-E73102E9971F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31" name="Gráfico 436">
                  <a:extLst>
                    <a:ext uri="{FF2B5EF4-FFF2-40B4-BE49-F238E27FC236}">
                      <a16:creationId xmlns:a16="http://schemas.microsoft.com/office/drawing/2014/main" id="{319CDFC6-9B5A-4A61-B490-4EAEEB83D59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332" name="Forma libre: forma 2331">
                    <a:extLst>
                      <a:ext uri="{FF2B5EF4-FFF2-40B4-BE49-F238E27FC236}">
                        <a16:creationId xmlns:a16="http://schemas.microsoft.com/office/drawing/2014/main" id="{DC91D448-EE04-4F14-9EBA-60E9EA8370A2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3" name="Forma libre: forma 2332">
                    <a:extLst>
                      <a:ext uri="{FF2B5EF4-FFF2-40B4-BE49-F238E27FC236}">
                        <a16:creationId xmlns:a16="http://schemas.microsoft.com/office/drawing/2014/main" id="{96858CE5-810E-48CD-92CA-2D9EA4711CD6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4" name="Forma libre: forma 2333">
                    <a:extLst>
                      <a:ext uri="{FF2B5EF4-FFF2-40B4-BE49-F238E27FC236}">
                        <a16:creationId xmlns:a16="http://schemas.microsoft.com/office/drawing/2014/main" id="{C5EEC5E1-D907-419B-B2AA-1754C2BB59DB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5" name="Forma libre: forma 2334">
                    <a:extLst>
                      <a:ext uri="{FF2B5EF4-FFF2-40B4-BE49-F238E27FC236}">
                        <a16:creationId xmlns:a16="http://schemas.microsoft.com/office/drawing/2014/main" id="{B357DBE5-9A59-4B57-9409-9320735E129C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6" name="Forma libre: forma 2335">
                    <a:extLst>
                      <a:ext uri="{FF2B5EF4-FFF2-40B4-BE49-F238E27FC236}">
                        <a16:creationId xmlns:a16="http://schemas.microsoft.com/office/drawing/2014/main" id="{94037F4F-863A-4756-8BB9-6652A00780D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7" name="Forma libre: forma 2336">
                    <a:extLst>
                      <a:ext uri="{FF2B5EF4-FFF2-40B4-BE49-F238E27FC236}">
                        <a16:creationId xmlns:a16="http://schemas.microsoft.com/office/drawing/2014/main" id="{3DF98E3B-A38D-4122-90FD-3E291CC11305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8" name="Forma libre: forma 2337">
                    <a:extLst>
                      <a:ext uri="{FF2B5EF4-FFF2-40B4-BE49-F238E27FC236}">
                        <a16:creationId xmlns:a16="http://schemas.microsoft.com/office/drawing/2014/main" id="{FD74618A-EEF5-4D74-9FB4-0D69FB70451A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39" name="Forma libre: forma 2338">
                    <a:extLst>
                      <a:ext uri="{FF2B5EF4-FFF2-40B4-BE49-F238E27FC236}">
                        <a16:creationId xmlns:a16="http://schemas.microsoft.com/office/drawing/2014/main" id="{5E53F8C2-2659-4B47-B80A-A8C01D77E20A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0" name="Forma libre: forma 2339">
                    <a:extLst>
                      <a:ext uri="{FF2B5EF4-FFF2-40B4-BE49-F238E27FC236}">
                        <a16:creationId xmlns:a16="http://schemas.microsoft.com/office/drawing/2014/main" id="{B94310FE-60FD-45BE-8F10-0CC9C240185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1" name="Forma libre: forma 2340">
                    <a:extLst>
                      <a:ext uri="{FF2B5EF4-FFF2-40B4-BE49-F238E27FC236}">
                        <a16:creationId xmlns:a16="http://schemas.microsoft.com/office/drawing/2014/main" id="{269B1F25-D2D4-4C8B-931B-038CFFEB6D45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2" name="Forma libre: forma 2341">
                    <a:extLst>
                      <a:ext uri="{FF2B5EF4-FFF2-40B4-BE49-F238E27FC236}">
                        <a16:creationId xmlns:a16="http://schemas.microsoft.com/office/drawing/2014/main" id="{322D2109-6EBC-4063-B398-8024ADF261E4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3" name="Forma libre: forma 2342">
                    <a:extLst>
                      <a:ext uri="{FF2B5EF4-FFF2-40B4-BE49-F238E27FC236}">
                        <a16:creationId xmlns:a16="http://schemas.microsoft.com/office/drawing/2014/main" id="{F4701E67-3231-4831-8520-47A64F6EFB2E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4" name="Forma libre: forma 2343">
                    <a:extLst>
                      <a:ext uri="{FF2B5EF4-FFF2-40B4-BE49-F238E27FC236}">
                        <a16:creationId xmlns:a16="http://schemas.microsoft.com/office/drawing/2014/main" id="{C5376720-ABA8-4627-9BF4-59F770539522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5" name="Forma libre: forma 2344">
                    <a:extLst>
                      <a:ext uri="{FF2B5EF4-FFF2-40B4-BE49-F238E27FC236}">
                        <a16:creationId xmlns:a16="http://schemas.microsoft.com/office/drawing/2014/main" id="{B7905FD1-4843-4F9A-B809-F8C6CD943941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6" name="Forma libre: forma 2345">
                    <a:extLst>
                      <a:ext uri="{FF2B5EF4-FFF2-40B4-BE49-F238E27FC236}">
                        <a16:creationId xmlns:a16="http://schemas.microsoft.com/office/drawing/2014/main" id="{5827D5EA-168D-48DD-A82D-79499B5EC829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7" name="Forma libre: forma 2346">
                    <a:extLst>
                      <a:ext uri="{FF2B5EF4-FFF2-40B4-BE49-F238E27FC236}">
                        <a16:creationId xmlns:a16="http://schemas.microsoft.com/office/drawing/2014/main" id="{B3AC7C6F-C0E0-4414-A891-47DE2639CB2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8" name="Forma libre: forma 2347">
                    <a:extLst>
                      <a:ext uri="{FF2B5EF4-FFF2-40B4-BE49-F238E27FC236}">
                        <a16:creationId xmlns:a16="http://schemas.microsoft.com/office/drawing/2014/main" id="{1678C893-BFD4-4222-A278-E6AF692D9ED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49" name="Forma libre: forma 2348">
                    <a:extLst>
                      <a:ext uri="{FF2B5EF4-FFF2-40B4-BE49-F238E27FC236}">
                        <a16:creationId xmlns:a16="http://schemas.microsoft.com/office/drawing/2014/main" id="{31767176-EF34-4CB4-BAFC-B3A1DA19BDA7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0" name="Forma libre: forma 2349">
                    <a:extLst>
                      <a:ext uri="{FF2B5EF4-FFF2-40B4-BE49-F238E27FC236}">
                        <a16:creationId xmlns:a16="http://schemas.microsoft.com/office/drawing/2014/main" id="{BB3B7660-8499-4940-A00F-DFE4F6CE2ED2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1" name="Forma libre: forma 2350">
                    <a:extLst>
                      <a:ext uri="{FF2B5EF4-FFF2-40B4-BE49-F238E27FC236}">
                        <a16:creationId xmlns:a16="http://schemas.microsoft.com/office/drawing/2014/main" id="{187C39D6-4E64-4113-B6D0-00163B0304CC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2" name="Forma libre: forma 2351">
                    <a:extLst>
                      <a:ext uri="{FF2B5EF4-FFF2-40B4-BE49-F238E27FC236}">
                        <a16:creationId xmlns:a16="http://schemas.microsoft.com/office/drawing/2014/main" id="{F1DC21C9-78E8-4FCE-83A0-21AA6B427CA1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3" name="Forma libre: forma 2352">
                    <a:extLst>
                      <a:ext uri="{FF2B5EF4-FFF2-40B4-BE49-F238E27FC236}">
                        <a16:creationId xmlns:a16="http://schemas.microsoft.com/office/drawing/2014/main" id="{5346A8C5-A656-4D9D-9257-F201BB37601E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54" name="Forma libre: forma 2353">
                    <a:extLst>
                      <a:ext uri="{FF2B5EF4-FFF2-40B4-BE49-F238E27FC236}">
                        <a16:creationId xmlns:a16="http://schemas.microsoft.com/office/drawing/2014/main" id="{C08DBA4D-9150-46BE-B6F8-B042DFDE9600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3" name="Gráfico 436">
                <a:extLst>
                  <a:ext uri="{FF2B5EF4-FFF2-40B4-BE49-F238E27FC236}">
                    <a16:creationId xmlns:a16="http://schemas.microsoft.com/office/drawing/2014/main" id="{F83B0EB2-2E36-40F7-B749-31C7B6D721A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305" name="Forma libre: forma 2304">
                  <a:extLst>
                    <a:ext uri="{FF2B5EF4-FFF2-40B4-BE49-F238E27FC236}">
                      <a16:creationId xmlns:a16="http://schemas.microsoft.com/office/drawing/2014/main" id="{3CBF80FB-EFCA-4D01-A1F1-9CC337D7B615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306" name="Gráfico 436">
                  <a:extLst>
                    <a:ext uri="{FF2B5EF4-FFF2-40B4-BE49-F238E27FC236}">
                      <a16:creationId xmlns:a16="http://schemas.microsoft.com/office/drawing/2014/main" id="{C625AC19-10A1-4780-AB7B-D478D6DF9078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307" name="Forma libre: forma 2306">
                    <a:extLst>
                      <a:ext uri="{FF2B5EF4-FFF2-40B4-BE49-F238E27FC236}">
                        <a16:creationId xmlns:a16="http://schemas.microsoft.com/office/drawing/2014/main" id="{28290D99-97F3-45EB-B450-564253D9827F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8" name="Forma libre: forma 2307">
                    <a:extLst>
                      <a:ext uri="{FF2B5EF4-FFF2-40B4-BE49-F238E27FC236}">
                        <a16:creationId xmlns:a16="http://schemas.microsoft.com/office/drawing/2014/main" id="{A66F9AA5-3FC2-4B4B-801E-2F1AA9C61759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9" name="Forma libre: forma 2308">
                    <a:extLst>
                      <a:ext uri="{FF2B5EF4-FFF2-40B4-BE49-F238E27FC236}">
                        <a16:creationId xmlns:a16="http://schemas.microsoft.com/office/drawing/2014/main" id="{8FC8B509-ACF4-4B5F-9807-1BF6ADA4C9C4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0" name="Forma libre: forma 2309">
                    <a:extLst>
                      <a:ext uri="{FF2B5EF4-FFF2-40B4-BE49-F238E27FC236}">
                        <a16:creationId xmlns:a16="http://schemas.microsoft.com/office/drawing/2014/main" id="{249BEB78-EDF3-42D2-A0B3-3AE5D2F4EB85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1" name="Forma libre: forma 2310">
                    <a:extLst>
                      <a:ext uri="{FF2B5EF4-FFF2-40B4-BE49-F238E27FC236}">
                        <a16:creationId xmlns:a16="http://schemas.microsoft.com/office/drawing/2014/main" id="{889EC3DC-F2E7-42C6-8316-96E36A63602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2" name="Forma libre: forma 2311">
                    <a:extLst>
                      <a:ext uri="{FF2B5EF4-FFF2-40B4-BE49-F238E27FC236}">
                        <a16:creationId xmlns:a16="http://schemas.microsoft.com/office/drawing/2014/main" id="{4F4330BC-9A5D-4E08-91DD-82BE08D97D78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3" name="Forma libre: forma 2312">
                    <a:extLst>
                      <a:ext uri="{FF2B5EF4-FFF2-40B4-BE49-F238E27FC236}">
                        <a16:creationId xmlns:a16="http://schemas.microsoft.com/office/drawing/2014/main" id="{8DAE5414-2143-4734-A19D-BDF2BDE7D731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4" name="Forma libre: forma 2313">
                    <a:extLst>
                      <a:ext uri="{FF2B5EF4-FFF2-40B4-BE49-F238E27FC236}">
                        <a16:creationId xmlns:a16="http://schemas.microsoft.com/office/drawing/2014/main" id="{56B83999-54A0-4379-8652-12553999674C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5" name="Forma libre: forma 2314">
                    <a:extLst>
                      <a:ext uri="{FF2B5EF4-FFF2-40B4-BE49-F238E27FC236}">
                        <a16:creationId xmlns:a16="http://schemas.microsoft.com/office/drawing/2014/main" id="{47118910-D0E1-4854-ADFF-AA152928846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6" name="Forma libre: forma 2315">
                    <a:extLst>
                      <a:ext uri="{FF2B5EF4-FFF2-40B4-BE49-F238E27FC236}">
                        <a16:creationId xmlns:a16="http://schemas.microsoft.com/office/drawing/2014/main" id="{BADE4DC3-1A84-4EC2-93EE-89E20E242A39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7" name="Forma libre: forma 2316">
                    <a:extLst>
                      <a:ext uri="{FF2B5EF4-FFF2-40B4-BE49-F238E27FC236}">
                        <a16:creationId xmlns:a16="http://schemas.microsoft.com/office/drawing/2014/main" id="{0151BF53-B49C-4B0F-AF00-6FBB2F8138D1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8" name="Forma libre: forma 2317">
                    <a:extLst>
                      <a:ext uri="{FF2B5EF4-FFF2-40B4-BE49-F238E27FC236}">
                        <a16:creationId xmlns:a16="http://schemas.microsoft.com/office/drawing/2014/main" id="{0C197F96-84E7-4693-8723-58DDF5CD2FBF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19" name="Forma libre: forma 2318">
                    <a:extLst>
                      <a:ext uri="{FF2B5EF4-FFF2-40B4-BE49-F238E27FC236}">
                        <a16:creationId xmlns:a16="http://schemas.microsoft.com/office/drawing/2014/main" id="{4C4CB426-FE63-4186-8DFA-BDDB8F6D50B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0" name="Forma libre: forma 2319">
                    <a:extLst>
                      <a:ext uri="{FF2B5EF4-FFF2-40B4-BE49-F238E27FC236}">
                        <a16:creationId xmlns:a16="http://schemas.microsoft.com/office/drawing/2014/main" id="{2EF977C5-7DA7-4214-8A40-F02C4492568B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1" name="Forma libre: forma 2320">
                    <a:extLst>
                      <a:ext uri="{FF2B5EF4-FFF2-40B4-BE49-F238E27FC236}">
                        <a16:creationId xmlns:a16="http://schemas.microsoft.com/office/drawing/2014/main" id="{8B2925EC-66A5-42CB-A6F8-DCF717B2C786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2" name="Forma libre: forma 2321">
                    <a:extLst>
                      <a:ext uri="{FF2B5EF4-FFF2-40B4-BE49-F238E27FC236}">
                        <a16:creationId xmlns:a16="http://schemas.microsoft.com/office/drawing/2014/main" id="{28BEB69F-47CA-4644-976A-A6027A9EB757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3" name="Forma libre: forma 2322">
                    <a:extLst>
                      <a:ext uri="{FF2B5EF4-FFF2-40B4-BE49-F238E27FC236}">
                        <a16:creationId xmlns:a16="http://schemas.microsoft.com/office/drawing/2014/main" id="{B9301232-27E7-4F37-89E3-984EEA13FB0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4" name="Forma libre: forma 2323">
                    <a:extLst>
                      <a:ext uri="{FF2B5EF4-FFF2-40B4-BE49-F238E27FC236}">
                        <a16:creationId xmlns:a16="http://schemas.microsoft.com/office/drawing/2014/main" id="{BEAA57B5-711F-4486-A1EA-192EC4D057E1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5" name="Forma libre: forma 2324">
                    <a:extLst>
                      <a:ext uri="{FF2B5EF4-FFF2-40B4-BE49-F238E27FC236}">
                        <a16:creationId xmlns:a16="http://schemas.microsoft.com/office/drawing/2014/main" id="{16066919-7B78-465D-9E24-25409FA6EA41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6" name="Forma libre: forma 2325">
                    <a:extLst>
                      <a:ext uri="{FF2B5EF4-FFF2-40B4-BE49-F238E27FC236}">
                        <a16:creationId xmlns:a16="http://schemas.microsoft.com/office/drawing/2014/main" id="{D3086B01-AFBF-4954-9BCD-7226C24C7F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7" name="Forma libre: forma 2326">
                    <a:extLst>
                      <a:ext uri="{FF2B5EF4-FFF2-40B4-BE49-F238E27FC236}">
                        <a16:creationId xmlns:a16="http://schemas.microsoft.com/office/drawing/2014/main" id="{F7828F6A-5B8A-48CA-A74B-33A066D2A785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8" name="Forma libre: forma 2327">
                    <a:extLst>
                      <a:ext uri="{FF2B5EF4-FFF2-40B4-BE49-F238E27FC236}">
                        <a16:creationId xmlns:a16="http://schemas.microsoft.com/office/drawing/2014/main" id="{7CBD8892-B8A0-4891-9601-F3DF64618BF7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29" name="Forma libre: forma 2328">
                    <a:extLst>
                      <a:ext uri="{FF2B5EF4-FFF2-40B4-BE49-F238E27FC236}">
                        <a16:creationId xmlns:a16="http://schemas.microsoft.com/office/drawing/2014/main" id="{9DE2F42F-B070-48CC-9856-04E9E3D1EC0B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4" name="Gráfico 436">
                <a:extLst>
                  <a:ext uri="{FF2B5EF4-FFF2-40B4-BE49-F238E27FC236}">
                    <a16:creationId xmlns:a16="http://schemas.microsoft.com/office/drawing/2014/main" id="{CEC3D5DB-D58E-4B26-A6BA-B563153AE67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278" name="Forma libre: forma 2277">
                  <a:extLst>
                    <a:ext uri="{FF2B5EF4-FFF2-40B4-BE49-F238E27FC236}">
                      <a16:creationId xmlns:a16="http://schemas.microsoft.com/office/drawing/2014/main" id="{488CDCC4-9864-4797-AAFE-7C6017B0EBC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79" name="Gráfico 436">
                  <a:extLst>
                    <a:ext uri="{FF2B5EF4-FFF2-40B4-BE49-F238E27FC236}">
                      <a16:creationId xmlns:a16="http://schemas.microsoft.com/office/drawing/2014/main" id="{6E9B9849-C3C6-4564-8DCE-43C798A064E6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280" name="Forma libre: forma 2279">
                    <a:extLst>
                      <a:ext uri="{FF2B5EF4-FFF2-40B4-BE49-F238E27FC236}">
                        <a16:creationId xmlns:a16="http://schemas.microsoft.com/office/drawing/2014/main" id="{A54872B2-AB46-4E98-A223-63018FB1743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1" name="Forma libre: forma 2280">
                    <a:extLst>
                      <a:ext uri="{FF2B5EF4-FFF2-40B4-BE49-F238E27FC236}">
                        <a16:creationId xmlns:a16="http://schemas.microsoft.com/office/drawing/2014/main" id="{BE85076B-E81C-477D-8DC7-DF8B36691D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2" name="Forma libre: forma 2281">
                    <a:extLst>
                      <a:ext uri="{FF2B5EF4-FFF2-40B4-BE49-F238E27FC236}">
                        <a16:creationId xmlns:a16="http://schemas.microsoft.com/office/drawing/2014/main" id="{325700E1-5DD6-4E02-BEF0-00ACA60DDF83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3" name="Forma libre: forma 2282">
                    <a:extLst>
                      <a:ext uri="{FF2B5EF4-FFF2-40B4-BE49-F238E27FC236}">
                        <a16:creationId xmlns:a16="http://schemas.microsoft.com/office/drawing/2014/main" id="{C3BC1CA7-D4E1-4AED-8D18-EA3BEE16B6F0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4" name="Forma libre: forma 2283">
                    <a:extLst>
                      <a:ext uri="{FF2B5EF4-FFF2-40B4-BE49-F238E27FC236}">
                        <a16:creationId xmlns:a16="http://schemas.microsoft.com/office/drawing/2014/main" id="{7D2E1B2C-6A19-463D-B9DC-FC26E9FB640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5" name="Forma libre: forma 2284">
                    <a:extLst>
                      <a:ext uri="{FF2B5EF4-FFF2-40B4-BE49-F238E27FC236}">
                        <a16:creationId xmlns:a16="http://schemas.microsoft.com/office/drawing/2014/main" id="{08EB32C3-FD85-49AA-82D1-4A8B7E3E6182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6" name="Forma libre: forma 2285">
                    <a:extLst>
                      <a:ext uri="{FF2B5EF4-FFF2-40B4-BE49-F238E27FC236}">
                        <a16:creationId xmlns:a16="http://schemas.microsoft.com/office/drawing/2014/main" id="{69170D41-5D25-4E24-9E81-AF9ABBEC139F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7" name="Forma libre: forma 2286">
                    <a:extLst>
                      <a:ext uri="{FF2B5EF4-FFF2-40B4-BE49-F238E27FC236}">
                        <a16:creationId xmlns:a16="http://schemas.microsoft.com/office/drawing/2014/main" id="{9689DEE2-A701-4E37-843C-1544211CADF7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8" name="Forma libre: forma 2287">
                    <a:extLst>
                      <a:ext uri="{FF2B5EF4-FFF2-40B4-BE49-F238E27FC236}">
                        <a16:creationId xmlns:a16="http://schemas.microsoft.com/office/drawing/2014/main" id="{63ACCE48-705B-472D-BA0D-C9B75490094B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89" name="Forma libre: forma 2288">
                    <a:extLst>
                      <a:ext uri="{FF2B5EF4-FFF2-40B4-BE49-F238E27FC236}">
                        <a16:creationId xmlns:a16="http://schemas.microsoft.com/office/drawing/2014/main" id="{534E96B6-972D-428B-9FCA-B9D1EF71DE18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0" name="Forma libre: forma 2289">
                    <a:extLst>
                      <a:ext uri="{FF2B5EF4-FFF2-40B4-BE49-F238E27FC236}">
                        <a16:creationId xmlns:a16="http://schemas.microsoft.com/office/drawing/2014/main" id="{75641C40-CFAE-42F9-B714-8C610060B259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1" name="Forma libre: forma 2290">
                    <a:extLst>
                      <a:ext uri="{FF2B5EF4-FFF2-40B4-BE49-F238E27FC236}">
                        <a16:creationId xmlns:a16="http://schemas.microsoft.com/office/drawing/2014/main" id="{76DDD07E-F87F-4A68-B152-E9CA2E366064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2" name="Forma libre: forma 2291">
                    <a:extLst>
                      <a:ext uri="{FF2B5EF4-FFF2-40B4-BE49-F238E27FC236}">
                        <a16:creationId xmlns:a16="http://schemas.microsoft.com/office/drawing/2014/main" id="{E5C8627E-08F7-4931-88AF-0B136F5DC895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3" name="Forma libre: forma 2292">
                    <a:extLst>
                      <a:ext uri="{FF2B5EF4-FFF2-40B4-BE49-F238E27FC236}">
                        <a16:creationId xmlns:a16="http://schemas.microsoft.com/office/drawing/2014/main" id="{7B79CCDF-44E8-4497-B229-025D0089252A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4" name="Forma libre: forma 2293">
                    <a:extLst>
                      <a:ext uri="{FF2B5EF4-FFF2-40B4-BE49-F238E27FC236}">
                        <a16:creationId xmlns:a16="http://schemas.microsoft.com/office/drawing/2014/main" id="{448384E1-460A-4BD0-98A5-BEED33EDF583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5" name="Forma libre: forma 2294">
                    <a:extLst>
                      <a:ext uri="{FF2B5EF4-FFF2-40B4-BE49-F238E27FC236}">
                        <a16:creationId xmlns:a16="http://schemas.microsoft.com/office/drawing/2014/main" id="{CE4E0261-66C5-48D4-85CD-25B6AC3C904E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6" name="Forma libre: forma 2295">
                    <a:extLst>
                      <a:ext uri="{FF2B5EF4-FFF2-40B4-BE49-F238E27FC236}">
                        <a16:creationId xmlns:a16="http://schemas.microsoft.com/office/drawing/2014/main" id="{D9F79571-8D38-439B-B612-FDB7DFB01EFF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7" name="Forma libre: forma 2296">
                    <a:extLst>
                      <a:ext uri="{FF2B5EF4-FFF2-40B4-BE49-F238E27FC236}">
                        <a16:creationId xmlns:a16="http://schemas.microsoft.com/office/drawing/2014/main" id="{CC4F9F33-10D9-4054-90FE-4C9DD9F7FAB2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8" name="Forma libre: forma 2297">
                    <a:extLst>
                      <a:ext uri="{FF2B5EF4-FFF2-40B4-BE49-F238E27FC236}">
                        <a16:creationId xmlns:a16="http://schemas.microsoft.com/office/drawing/2014/main" id="{153546FB-4653-4CED-8BF4-2134F8DF9737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99" name="Forma libre: forma 2298">
                    <a:extLst>
                      <a:ext uri="{FF2B5EF4-FFF2-40B4-BE49-F238E27FC236}">
                        <a16:creationId xmlns:a16="http://schemas.microsoft.com/office/drawing/2014/main" id="{29B54C39-4891-4E79-BFC1-E95F981E3FF5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0" name="Forma libre: forma 2299">
                    <a:extLst>
                      <a:ext uri="{FF2B5EF4-FFF2-40B4-BE49-F238E27FC236}">
                        <a16:creationId xmlns:a16="http://schemas.microsoft.com/office/drawing/2014/main" id="{AE652B5B-AA8E-4F42-B0EF-E5157548937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1" name="Forma libre: forma 2300">
                    <a:extLst>
                      <a:ext uri="{FF2B5EF4-FFF2-40B4-BE49-F238E27FC236}">
                        <a16:creationId xmlns:a16="http://schemas.microsoft.com/office/drawing/2014/main" id="{25C75675-7441-4F80-BE85-2A3A8FAD639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2" name="Forma libre: forma 2301">
                    <a:extLst>
                      <a:ext uri="{FF2B5EF4-FFF2-40B4-BE49-F238E27FC236}">
                        <a16:creationId xmlns:a16="http://schemas.microsoft.com/office/drawing/2014/main" id="{2A7DF2C7-874B-4722-AF7B-863F03AB12A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3" name="Forma libre: forma 2302">
                    <a:extLst>
                      <a:ext uri="{FF2B5EF4-FFF2-40B4-BE49-F238E27FC236}">
                        <a16:creationId xmlns:a16="http://schemas.microsoft.com/office/drawing/2014/main" id="{C4DBB21B-B691-4A41-B67D-BE7D788E713E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304" name="Forma libre: forma 2303">
                    <a:extLst>
                      <a:ext uri="{FF2B5EF4-FFF2-40B4-BE49-F238E27FC236}">
                        <a16:creationId xmlns:a16="http://schemas.microsoft.com/office/drawing/2014/main" id="{23BE68C3-0BFC-4077-986E-79E6CA70D5D5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5" name="Gráfico 436">
                <a:extLst>
                  <a:ext uri="{FF2B5EF4-FFF2-40B4-BE49-F238E27FC236}">
                    <a16:creationId xmlns:a16="http://schemas.microsoft.com/office/drawing/2014/main" id="{5071E684-E78C-4F2E-8FCE-5EE574B7E0C0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253" name="Forma libre: forma 2252">
                  <a:extLst>
                    <a:ext uri="{FF2B5EF4-FFF2-40B4-BE49-F238E27FC236}">
                      <a16:creationId xmlns:a16="http://schemas.microsoft.com/office/drawing/2014/main" id="{B3369441-162F-41FB-82AB-5132D521D086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54" name="Gráfico 436">
                  <a:extLst>
                    <a:ext uri="{FF2B5EF4-FFF2-40B4-BE49-F238E27FC236}">
                      <a16:creationId xmlns:a16="http://schemas.microsoft.com/office/drawing/2014/main" id="{DB8CD929-C627-48F4-B192-24AE22807934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255" name="Forma libre: forma 2254">
                    <a:extLst>
                      <a:ext uri="{FF2B5EF4-FFF2-40B4-BE49-F238E27FC236}">
                        <a16:creationId xmlns:a16="http://schemas.microsoft.com/office/drawing/2014/main" id="{FF1372DE-972F-45BD-AD6A-03049959C4A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6" name="Forma libre: forma 2255">
                    <a:extLst>
                      <a:ext uri="{FF2B5EF4-FFF2-40B4-BE49-F238E27FC236}">
                        <a16:creationId xmlns:a16="http://schemas.microsoft.com/office/drawing/2014/main" id="{9D95D3DD-C8DA-4320-9E48-B59A86389328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7" name="Forma libre: forma 2256">
                    <a:extLst>
                      <a:ext uri="{FF2B5EF4-FFF2-40B4-BE49-F238E27FC236}">
                        <a16:creationId xmlns:a16="http://schemas.microsoft.com/office/drawing/2014/main" id="{BB649F38-388C-42A0-BCB0-5E520C75F9A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8" name="Forma libre: forma 2257">
                    <a:extLst>
                      <a:ext uri="{FF2B5EF4-FFF2-40B4-BE49-F238E27FC236}">
                        <a16:creationId xmlns:a16="http://schemas.microsoft.com/office/drawing/2014/main" id="{72E0BBD8-E330-446D-AC93-3C121E55B294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9" name="Forma libre: forma 2258">
                    <a:extLst>
                      <a:ext uri="{FF2B5EF4-FFF2-40B4-BE49-F238E27FC236}">
                        <a16:creationId xmlns:a16="http://schemas.microsoft.com/office/drawing/2014/main" id="{CA5642A9-894A-48B1-818A-86DA34F018CA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0" name="Forma libre: forma 2259">
                    <a:extLst>
                      <a:ext uri="{FF2B5EF4-FFF2-40B4-BE49-F238E27FC236}">
                        <a16:creationId xmlns:a16="http://schemas.microsoft.com/office/drawing/2014/main" id="{4A9F0F3A-A360-4D5F-BEFE-3B74D85043BD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1" name="Forma libre: forma 2260">
                    <a:extLst>
                      <a:ext uri="{FF2B5EF4-FFF2-40B4-BE49-F238E27FC236}">
                        <a16:creationId xmlns:a16="http://schemas.microsoft.com/office/drawing/2014/main" id="{5B8835DD-5E21-4609-80F6-A159957C3867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2" name="Forma libre: forma 2261">
                    <a:extLst>
                      <a:ext uri="{FF2B5EF4-FFF2-40B4-BE49-F238E27FC236}">
                        <a16:creationId xmlns:a16="http://schemas.microsoft.com/office/drawing/2014/main" id="{14E47806-A669-42D8-BFA7-1E683DEF3144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3" name="Forma libre: forma 2262">
                    <a:extLst>
                      <a:ext uri="{FF2B5EF4-FFF2-40B4-BE49-F238E27FC236}">
                        <a16:creationId xmlns:a16="http://schemas.microsoft.com/office/drawing/2014/main" id="{166B89DF-16A1-418A-9132-A79B707D4241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4" name="Forma libre: forma 2263">
                    <a:extLst>
                      <a:ext uri="{FF2B5EF4-FFF2-40B4-BE49-F238E27FC236}">
                        <a16:creationId xmlns:a16="http://schemas.microsoft.com/office/drawing/2014/main" id="{F39BE490-56A2-4660-87D3-C12C540B59D6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5" name="Forma libre: forma 2264">
                    <a:extLst>
                      <a:ext uri="{FF2B5EF4-FFF2-40B4-BE49-F238E27FC236}">
                        <a16:creationId xmlns:a16="http://schemas.microsoft.com/office/drawing/2014/main" id="{44BEF59B-62F0-4C83-BB79-2E0894CBDC5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6" name="Forma libre: forma 2265">
                    <a:extLst>
                      <a:ext uri="{FF2B5EF4-FFF2-40B4-BE49-F238E27FC236}">
                        <a16:creationId xmlns:a16="http://schemas.microsoft.com/office/drawing/2014/main" id="{6AB4E535-0F41-407C-9744-5D46501BB1D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7" name="Forma libre: forma 2266">
                    <a:extLst>
                      <a:ext uri="{FF2B5EF4-FFF2-40B4-BE49-F238E27FC236}">
                        <a16:creationId xmlns:a16="http://schemas.microsoft.com/office/drawing/2014/main" id="{2E793E8E-ACEF-4B01-A340-25DF9F191862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8" name="Forma libre: forma 2267">
                    <a:extLst>
                      <a:ext uri="{FF2B5EF4-FFF2-40B4-BE49-F238E27FC236}">
                        <a16:creationId xmlns:a16="http://schemas.microsoft.com/office/drawing/2014/main" id="{62281BBD-5310-4D10-8C97-C8BC604542CD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69" name="Forma libre: forma 2268">
                    <a:extLst>
                      <a:ext uri="{FF2B5EF4-FFF2-40B4-BE49-F238E27FC236}">
                        <a16:creationId xmlns:a16="http://schemas.microsoft.com/office/drawing/2014/main" id="{F66B6AEE-EC85-42CF-93F7-8CDC551EFFDB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0" name="Forma libre: forma 2269">
                    <a:extLst>
                      <a:ext uri="{FF2B5EF4-FFF2-40B4-BE49-F238E27FC236}">
                        <a16:creationId xmlns:a16="http://schemas.microsoft.com/office/drawing/2014/main" id="{E51C0245-7E4A-46E0-82E1-13B91C4AA2E8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1" name="Forma libre: forma 2270">
                    <a:extLst>
                      <a:ext uri="{FF2B5EF4-FFF2-40B4-BE49-F238E27FC236}">
                        <a16:creationId xmlns:a16="http://schemas.microsoft.com/office/drawing/2014/main" id="{0113AF6A-68CF-43DF-B712-9EE79835C94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2" name="Forma libre: forma 2271">
                    <a:extLst>
                      <a:ext uri="{FF2B5EF4-FFF2-40B4-BE49-F238E27FC236}">
                        <a16:creationId xmlns:a16="http://schemas.microsoft.com/office/drawing/2014/main" id="{53FC504B-22DE-43B9-9604-F01C304C7849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3" name="Forma libre: forma 2272">
                    <a:extLst>
                      <a:ext uri="{FF2B5EF4-FFF2-40B4-BE49-F238E27FC236}">
                        <a16:creationId xmlns:a16="http://schemas.microsoft.com/office/drawing/2014/main" id="{3A2703BA-63D9-4723-B232-77D1A58365D4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4" name="Forma libre: forma 2273">
                    <a:extLst>
                      <a:ext uri="{FF2B5EF4-FFF2-40B4-BE49-F238E27FC236}">
                        <a16:creationId xmlns:a16="http://schemas.microsoft.com/office/drawing/2014/main" id="{9A62BDFC-2FED-41CD-8D2E-22D19E2BF34F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5" name="Forma libre: forma 2274">
                    <a:extLst>
                      <a:ext uri="{FF2B5EF4-FFF2-40B4-BE49-F238E27FC236}">
                        <a16:creationId xmlns:a16="http://schemas.microsoft.com/office/drawing/2014/main" id="{3A48BB30-8995-44A7-ABA9-5EB6C398228F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6" name="Forma libre: forma 2275">
                    <a:extLst>
                      <a:ext uri="{FF2B5EF4-FFF2-40B4-BE49-F238E27FC236}">
                        <a16:creationId xmlns:a16="http://schemas.microsoft.com/office/drawing/2014/main" id="{6521C51D-F44A-4AD3-BCB9-605E1637E031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77" name="Forma libre: forma 2276">
                    <a:extLst>
                      <a:ext uri="{FF2B5EF4-FFF2-40B4-BE49-F238E27FC236}">
                        <a16:creationId xmlns:a16="http://schemas.microsoft.com/office/drawing/2014/main" id="{9E79E2DF-E6DF-44D0-BBB9-DEFE2174EC0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226" name="Gráfico 436">
                <a:extLst>
                  <a:ext uri="{FF2B5EF4-FFF2-40B4-BE49-F238E27FC236}">
                    <a16:creationId xmlns:a16="http://schemas.microsoft.com/office/drawing/2014/main" id="{4E6A8308-9244-43E8-BA36-5490A6929A67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227" name="Forma libre: forma 2226">
                  <a:extLst>
                    <a:ext uri="{FF2B5EF4-FFF2-40B4-BE49-F238E27FC236}">
                      <a16:creationId xmlns:a16="http://schemas.microsoft.com/office/drawing/2014/main" id="{2320342F-29AB-4509-97BF-C31A945778C2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228" name="Gráfico 436">
                  <a:extLst>
                    <a:ext uri="{FF2B5EF4-FFF2-40B4-BE49-F238E27FC236}">
                      <a16:creationId xmlns:a16="http://schemas.microsoft.com/office/drawing/2014/main" id="{1D790B28-5AE7-4C05-ABF5-AC00DEC9D1CF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229" name="Forma libre: forma 2228">
                    <a:extLst>
                      <a:ext uri="{FF2B5EF4-FFF2-40B4-BE49-F238E27FC236}">
                        <a16:creationId xmlns:a16="http://schemas.microsoft.com/office/drawing/2014/main" id="{A2D10B4D-3BB5-4728-AAA3-AE2DCCEF0FE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0" name="Forma libre: forma 2229">
                    <a:extLst>
                      <a:ext uri="{FF2B5EF4-FFF2-40B4-BE49-F238E27FC236}">
                        <a16:creationId xmlns:a16="http://schemas.microsoft.com/office/drawing/2014/main" id="{7332EC6D-1BC7-4F90-8F48-A8E4033AC07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1" name="Forma libre: forma 2230">
                    <a:extLst>
                      <a:ext uri="{FF2B5EF4-FFF2-40B4-BE49-F238E27FC236}">
                        <a16:creationId xmlns:a16="http://schemas.microsoft.com/office/drawing/2014/main" id="{FF11F16F-465D-4D52-8044-C9EF672C2A31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2" name="Forma libre: forma 2231">
                    <a:extLst>
                      <a:ext uri="{FF2B5EF4-FFF2-40B4-BE49-F238E27FC236}">
                        <a16:creationId xmlns:a16="http://schemas.microsoft.com/office/drawing/2014/main" id="{CDBBBA53-A609-4444-B96B-77CB457FD635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3" name="Forma libre: forma 2232">
                    <a:extLst>
                      <a:ext uri="{FF2B5EF4-FFF2-40B4-BE49-F238E27FC236}">
                        <a16:creationId xmlns:a16="http://schemas.microsoft.com/office/drawing/2014/main" id="{F271FCE5-3DC6-4661-B229-DB5BE3CF909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4" name="Forma libre: forma 2233">
                    <a:extLst>
                      <a:ext uri="{FF2B5EF4-FFF2-40B4-BE49-F238E27FC236}">
                        <a16:creationId xmlns:a16="http://schemas.microsoft.com/office/drawing/2014/main" id="{ABE4E709-F731-4D5B-9462-71D05982B716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5" name="Forma libre: forma 2234">
                    <a:extLst>
                      <a:ext uri="{FF2B5EF4-FFF2-40B4-BE49-F238E27FC236}">
                        <a16:creationId xmlns:a16="http://schemas.microsoft.com/office/drawing/2014/main" id="{5EBDB409-F8FB-4248-A78A-6C07FED24B4C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6" name="Forma libre: forma 2235">
                    <a:extLst>
                      <a:ext uri="{FF2B5EF4-FFF2-40B4-BE49-F238E27FC236}">
                        <a16:creationId xmlns:a16="http://schemas.microsoft.com/office/drawing/2014/main" id="{DB6E68B1-B041-4D6B-8CE6-51E5824728FA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7" name="Forma libre: forma 2236">
                    <a:extLst>
                      <a:ext uri="{FF2B5EF4-FFF2-40B4-BE49-F238E27FC236}">
                        <a16:creationId xmlns:a16="http://schemas.microsoft.com/office/drawing/2014/main" id="{14B8AC50-82CA-43CA-BF8E-0694B5F43E81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8" name="Forma libre: forma 2237">
                    <a:extLst>
                      <a:ext uri="{FF2B5EF4-FFF2-40B4-BE49-F238E27FC236}">
                        <a16:creationId xmlns:a16="http://schemas.microsoft.com/office/drawing/2014/main" id="{194ECA7A-8B4A-4C1C-9E13-A806DED20190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39" name="Forma libre: forma 2238">
                    <a:extLst>
                      <a:ext uri="{FF2B5EF4-FFF2-40B4-BE49-F238E27FC236}">
                        <a16:creationId xmlns:a16="http://schemas.microsoft.com/office/drawing/2014/main" id="{AF2D4C85-9502-49D0-8CB8-6A3EF576580C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0" name="Forma libre: forma 2239">
                    <a:extLst>
                      <a:ext uri="{FF2B5EF4-FFF2-40B4-BE49-F238E27FC236}">
                        <a16:creationId xmlns:a16="http://schemas.microsoft.com/office/drawing/2014/main" id="{06685890-D8CC-461D-86A0-724F3ADE9AFE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1" name="Forma libre: forma 2240">
                    <a:extLst>
                      <a:ext uri="{FF2B5EF4-FFF2-40B4-BE49-F238E27FC236}">
                        <a16:creationId xmlns:a16="http://schemas.microsoft.com/office/drawing/2014/main" id="{447F7C38-6B36-4B10-9442-DE306835A080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2" name="Forma libre: forma 2241">
                    <a:extLst>
                      <a:ext uri="{FF2B5EF4-FFF2-40B4-BE49-F238E27FC236}">
                        <a16:creationId xmlns:a16="http://schemas.microsoft.com/office/drawing/2014/main" id="{62D18C1B-25D7-458E-B1A9-46B226BCE548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3" name="Forma libre: forma 2242">
                    <a:extLst>
                      <a:ext uri="{FF2B5EF4-FFF2-40B4-BE49-F238E27FC236}">
                        <a16:creationId xmlns:a16="http://schemas.microsoft.com/office/drawing/2014/main" id="{6E786646-E745-4B66-8B8E-856D1D4FF1A3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4" name="Forma libre: forma 2243">
                    <a:extLst>
                      <a:ext uri="{FF2B5EF4-FFF2-40B4-BE49-F238E27FC236}">
                        <a16:creationId xmlns:a16="http://schemas.microsoft.com/office/drawing/2014/main" id="{4E32FE3F-7634-4B08-BBDB-C24B35705986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5" name="Forma libre: forma 2244">
                    <a:extLst>
                      <a:ext uri="{FF2B5EF4-FFF2-40B4-BE49-F238E27FC236}">
                        <a16:creationId xmlns:a16="http://schemas.microsoft.com/office/drawing/2014/main" id="{8F35D289-F4D4-44A9-89AF-9C37A30A4D95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6" name="Forma libre: forma 2245">
                    <a:extLst>
                      <a:ext uri="{FF2B5EF4-FFF2-40B4-BE49-F238E27FC236}">
                        <a16:creationId xmlns:a16="http://schemas.microsoft.com/office/drawing/2014/main" id="{0DC2C2C4-22EA-48EC-9525-2961BC7B9491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7" name="Forma libre: forma 2246">
                    <a:extLst>
                      <a:ext uri="{FF2B5EF4-FFF2-40B4-BE49-F238E27FC236}">
                        <a16:creationId xmlns:a16="http://schemas.microsoft.com/office/drawing/2014/main" id="{5730E0F8-E07E-4C77-87DA-A41BEC3FBF4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8" name="Forma libre: forma 2247">
                    <a:extLst>
                      <a:ext uri="{FF2B5EF4-FFF2-40B4-BE49-F238E27FC236}">
                        <a16:creationId xmlns:a16="http://schemas.microsoft.com/office/drawing/2014/main" id="{341A00B0-6748-4AFC-9AC3-37708A7F6AA3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49" name="Forma libre: forma 2248">
                    <a:extLst>
                      <a:ext uri="{FF2B5EF4-FFF2-40B4-BE49-F238E27FC236}">
                        <a16:creationId xmlns:a16="http://schemas.microsoft.com/office/drawing/2014/main" id="{45A13E97-F0A5-443F-918E-570F6655BD48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0" name="Forma libre: forma 2249">
                    <a:extLst>
                      <a:ext uri="{FF2B5EF4-FFF2-40B4-BE49-F238E27FC236}">
                        <a16:creationId xmlns:a16="http://schemas.microsoft.com/office/drawing/2014/main" id="{EE00ED4F-C513-4D62-BB69-B01FDF347EFE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1" name="Forma libre: forma 2250">
                    <a:extLst>
                      <a:ext uri="{FF2B5EF4-FFF2-40B4-BE49-F238E27FC236}">
                        <a16:creationId xmlns:a16="http://schemas.microsoft.com/office/drawing/2014/main" id="{16D8BA4D-F979-4CAB-B2E2-BB0A3DAE2CA7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52" name="Forma libre: forma 2251">
                    <a:extLst>
                      <a:ext uri="{FF2B5EF4-FFF2-40B4-BE49-F238E27FC236}">
                        <a16:creationId xmlns:a16="http://schemas.microsoft.com/office/drawing/2014/main" id="{581D61C3-40B5-4A4F-A874-36A8198D985F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219" name="Gráfico 2218">
              <a:extLst>
                <a:ext uri="{FF2B5EF4-FFF2-40B4-BE49-F238E27FC236}">
                  <a16:creationId xmlns:a16="http://schemas.microsoft.com/office/drawing/2014/main" id="{6DCB7B65-F8B8-48FB-89D7-90833F2F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220" name="Forma libre: forma 2219">
              <a:extLst>
                <a:ext uri="{FF2B5EF4-FFF2-40B4-BE49-F238E27FC236}">
                  <a16:creationId xmlns:a16="http://schemas.microsoft.com/office/drawing/2014/main" id="{8080A303-3F25-4921-99F5-B8890CA992C1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380" name="CuadroTexto 2379">
            <a:extLst>
              <a:ext uri="{FF2B5EF4-FFF2-40B4-BE49-F238E27FC236}">
                <a16:creationId xmlns:a16="http://schemas.microsoft.com/office/drawing/2014/main" id="{428763E5-9331-4CC2-9C2C-897156011C32}"/>
              </a:ext>
            </a:extLst>
          </p:cNvPr>
          <p:cNvSpPr txBox="1"/>
          <p:nvPr/>
        </p:nvSpPr>
        <p:spPr>
          <a:xfrm>
            <a:off x="8846428" y="4632490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381" name="CuadroTexto 2380">
            <a:extLst>
              <a:ext uri="{FF2B5EF4-FFF2-40B4-BE49-F238E27FC236}">
                <a16:creationId xmlns:a16="http://schemas.microsoft.com/office/drawing/2014/main" id="{CF172F42-174A-4A8A-8AA3-E61189EABA95}"/>
              </a:ext>
            </a:extLst>
          </p:cNvPr>
          <p:cNvSpPr txBox="1"/>
          <p:nvPr/>
        </p:nvSpPr>
        <p:spPr>
          <a:xfrm>
            <a:off x="8840535" y="4377432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2046" name="Grupo 2045">
            <a:extLst>
              <a:ext uri="{FF2B5EF4-FFF2-40B4-BE49-F238E27FC236}">
                <a16:creationId xmlns:a16="http://schemas.microsoft.com/office/drawing/2014/main" id="{65B80302-B4DA-4F6E-B5CF-04C0E00FA016}"/>
              </a:ext>
            </a:extLst>
          </p:cNvPr>
          <p:cNvGrpSpPr/>
          <p:nvPr/>
        </p:nvGrpSpPr>
        <p:grpSpPr>
          <a:xfrm>
            <a:off x="6564268" y="2318527"/>
            <a:ext cx="2326048" cy="2011680"/>
            <a:chOff x="1580220" y="3278027"/>
            <a:chExt cx="2326048" cy="2011680"/>
          </a:xfrm>
        </p:grpSpPr>
        <p:pic>
          <p:nvPicPr>
            <p:cNvPr id="2047" name="Gráfico 2046">
              <a:extLst>
                <a:ext uri="{FF2B5EF4-FFF2-40B4-BE49-F238E27FC236}">
                  <a16:creationId xmlns:a16="http://schemas.microsoft.com/office/drawing/2014/main" id="{BDF6A630-2A06-42BB-B4B9-583857E4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2048" name="Gráfico 2047">
              <a:extLst>
                <a:ext uri="{FF2B5EF4-FFF2-40B4-BE49-F238E27FC236}">
                  <a16:creationId xmlns:a16="http://schemas.microsoft.com/office/drawing/2014/main" id="{5BF602DE-263E-4313-8205-98561D756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1DE3523C-D694-45A1-87A6-590A36F8CE09}"/>
              </a:ext>
            </a:extLst>
          </p:cNvPr>
          <p:cNvGrpSpPr/>
          <p:nvPr/>
        </p:nvGrpSpPr>
        <p:grpSpPr>
          <a:xfrm>
            <a:off x="6679024" y="2397637"/>
            <a:ext cx="2129570" cy="1868664"/>
            <a:chOff x="1690509" y="3352193"/>
            <a:chExt cx="2129570" cy="1868664"/>
          </a:xfrm>
        </p:grpSpPr>
        <p:grpSp>
          <p:nvGrpSpPr>
            <p:cNvPr id="2050" name="Grupo 2049">
              <a:extLst>
                <a:ext uri="{FF2B5EF4-FFF2-40B4-BE49-F238E27FC236}">
                  <a16:creationId xmlns:a16="http://schemas.microsoft.com/office/drawing/2014/main" id="{F9C65DF2-E573-4C48-9F6A-7A7E5350C30D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2053" name="Gráfico 436">
                <a:extLst>
                  <a:ext uri="{FF2B5EF4-FFF2-40B4-BE49-F238E27FC236}">
                    <a16:creationId xmlns:a16="http://schemas.microsoft.com/office/drawing/2014/main" id="{6EF05CDE-7C10-4E1B-9671-00FCC5BCC0DF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187" name="Forma libre: forma 2186">
                  <a:extLst>
                    <a:ext uri="{FF2B5EF4-FFF2-40B4-BE49-F238E27FC236}">
                      <a16:creationId xmlns:a16="http://schemas.microsoft.com/office/drawing/2014/main" id="{7E3FA0FB-7BF0-40C4-B78D-A417AA8A88A6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88" name="Gráfico 436">
                  <a:extLst>
                    <a:ext uri="{FF2B5EF4-FFF2-40B4-BE49-F238E27FC236}">
                      <a16:creationId xmlns:a16="http://schemas.microsoft.com/office/drawing/2014/main" id="{F389471C-ED5A-4995-8A39-8D14392CDED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189" name="Forma libre: forma 2188">
                    <a:extLst>
                      <a:ext uri="{FF2B5EF4-FFF2-40B4-BE49-F238E27FC236}">
                        <a16:creationId xmlns:a16="http://schemas.microsoft.com/office/drawing/2014/main" id="{C7586294-8B00-455B-8CC8-BF29343AD43E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0" name="Forma libre: forma 2189">
                    <a:extLst>
                      <a:ext uri="{FF2B5EF4-FFF2-40B4-BE49-F238E27FC236}">
                        <a16:creationId xmlns:a16="http://schemas.microsoft.com/office/drawing/2014/main" id="{BE907A69-AA82-4749-8B6F-AF9E912E6FFF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1" name="Forma libre: forma 2190">
                    <a:extLst>
                      <a:ext uri="{FF2B5EF4-FFF2-40B4-BE49-F238E27FC236}">
                        <a16:creationId xmlns:a16="http://schemas.microsoft.com/office/drawing/2014/main" id="{D3B2620C-AA94-4E84-AD7B-EF3F7C9002FD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2" name="Forma libre: forma 2191">
                    <a:extLst>
                      <a:ext uri="{FF2B5EF4-FFF2-40B4-BE49-F238E27FC236}">
                        <a16:creationId xmlns:a16="http://schemas.microsoft.com/office/drawing/2014/main" id="{DE819E96-7F6B-4780-A5C2-DF2A2159C677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3" name="Forma libre: forma 2192">
                    <a:extLst>
                      <a:ext uri="{FF2B5EF4-FFF2-40B4-BE49-F238E27FC236}">
                        <a16:creationId xmlns:a16="http://schemas.microsoft.com/office/drawing/2014/main" id="{288B9047-F90D-42EC-A844-F507DC2F0844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4" name="Forma libre: forma 2193">
                    <a:extLst>
                      <a:ext uri="{FF2B5EF4-FFF2-40B4-BE49-F238E27FC236}">
                        <a16:creationId xmlns:a16="http://schemas.microsoft.com/office/drawing/2014/main" id="{0CAD2975-D427-4D2D-B8B1-EE2CDED46CD6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5" name="Forma libre: forma 2194">
                    <a:extLst>
                      <a:ext uri="{FF2B5EF4-FFF2-40B4-BE49-F238E27FC236}">
                        <a16:creationId xmlns:a16="http://schemas.microsoft.com/office/drawing/2014/main" id="{3DF579D3-9D1B-4D19-AA86-80F92CDCAF84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6" name="Forma libre: forma 2195">
                    <a:extLst>
                      <a:ext uri="{FF2B5EF4-FFF2-40B4-BE49-F238E27FC236}">
                        <a16:creationId xmlns:a16="http://schemas.microsoft.com/office/drawing/2014/main" id="{209B4DA2-8A34-42C6-B5E8-F3DB86027E5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7" name="Forma libre: forma 2196">
                    <a:extLst>
                      <a:ext uri="{FF2B5EF4-FFF2-40B4-BE49-F238E27FC236}">
                        <a16:creationId xmlns:a16="http://schemas.microsoft.com/office/drawing/2014/main" id="{1FFDFBF9-40CD-44E0-9F0D-EF9DA7CE0E6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8" name="Forma libre: forma 2197">
                    <a:extLst>
                      <a:ext uri="{FF2B5EF4-FFF2-40B4-BE49-F238E27FC236}">
                        <a16:creationId xmlns:a16="http://schemas.microsoft.com/office/drawing/2014/main" id="{478C9ED2-B3E6-4E80-A3ED-C59910B0314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99" name="Forma libre: forma 2198">
                    <a:extLst>
                      <a:ext uri="{FF2B5EF4-FFF2-40B4-BE49-F238E27FC236}">
                        <a16:creationId xmlns:a16="http://schemas.microsoft.com/office/drawing/2014/main" id="{E1817538-64DE-4B24-AA59-AC903F5A54EF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0" name="Forma libre: forma 2199">
                    <a:extLst>
                      <a:ext uri="{FF2B5EF4-FFF2-40B4-BE49-F238E27FC236}">
                        <a16:creationId xmlns:a16="http://schemas.microsoft.com/office/drawing/2014/main" id="{AB5B2478-1EEF-4490-9DF9-F2869DBA4B9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1" name="Forma libre: forma 2200">
                    <a:extLst>
                      <a:ext uri="{FF2B5EF4-FFF2-40B4-BE49-F238E27FC236}">
                        <a16:creationId xmlns:a16="http://schemas.microsoft.com/office/drawing/2014/main" id="{E899D734-370E-4D7C-B9BB-BB126A8A506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2" name="Forma libre: forma 2201">
                    <a:extLst>
                      <a:ext uri="{FF2B5EF4-FFF2-40B4-BE49-F238E27FC236}">
                        <a16:creationId xmlns:a16="http://schemas.microsoft.com/office/drawing/2014/main" id="{44DAC8F1-01D9-457A-BDCD-1CEA17CFD8F9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3" name="Forma libre: forma 2202">
                    <a:extLst>
                      <a:ext uri="{FF2B5EF4-FFF2-40B4-BE49-F238E27FC236}">
                        <a16:creationId xmlns:a16="http://schemas.microsoft.com/office/drawing/2014/main" id="{288044D8-D89D-4288-99D4-E9E2C28E84F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4" name="Forma libre: forma 2203">
                    <a:extLst>
                      <a:ext uri="{FF2B5EF4-FFF2-40B4-BE49-F238E27FC236}">
                        <a16:creationId xmlns:a16="http://schemas.microsoft.com/office/drawing/2014/main" id="{BD06F92A-EDC2-416B-BF6A-AAB242806F0F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5" name="Forma libre: forma 2204">
                    <a:extLst>
                      <a:ext uri="{FF2B5EF4-FFF2-40B4-BE49-F238E27FC236}">
                        <a16:creationId xmlns:a16="http://schemas.microsoft.com/office/drawing/2014/main" id="{FAEB9633-DFE1-42E8-964E-CB22BB78161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6" name="Forma libre: forma 2205">
                    <a:extLst>
                      <a:ext uri="{FF2B5EF4-FFF2-40B4-BE49-F238E27FC236}">
                        <a16:creationId xmlns:a16="http://schemas.microsoft.com/office/drawing/2014/main" id="{1D72093E-035B-449C-AF93-EB078770ACAE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7" name="Forma libre: forma 2206">
                    <a:extLst>
                      <a:ext uri="{FF2B5EF4-FFF2-40B4-BE49-F238E27FC236}">
                        <a16:creationId xmlns:a16="http://schemas.microsoft.com/office/drawing/2014/main" id="{24FE2280-AE49-4F3D-B372-C563628D627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8" name="Forma libre: forma 2207">
                    <a:extLst>
                      <a:ext uri="{FF2B5EF4-FFF2-40B4-BE49-F238E27FC236}">
                        <a16:creationId xmlns:a16="http://schemas.microsoft.com/office/drawing/2014/main" id="{5B705F2A-8D70-48D8-91C6-D84B93F71476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09" name="Forma libre: forma 2208">
                    <a:extLst>
                      <a:ext uri="{FF2B5EF4-FFF2-40B4-BE49-F238E27FC236}">
                        <a16:creationId xmlns:a16="http://schemas.microsoft.com/office/drawing/2014/main" id="{6B8FB670-FA96-45F8-944E-0864BAF5A18E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0" name="Forma libre: forma 2209">
                    <a:extLst>
                      <a:ext uri="{FF2B5EF4-FFF2-40B4-BE49-F238E27FC236}">
                        <a16:creationId xmlns:a16="http://schemas.microsoft.com/office/drawing/2014/main" id="{1DD475EE-1ECB-4709-BCE1-32A1A560E9A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211" name="Forma libre: forma 2210">
                    <a:extLst>
                      <a:ext uri="{FF2B5EF4-FFF2-40B4-BE49-F238E27FC236}">
                        <a16:creationId xmlns:a16="http://schemas.microsoft.com/office/drawing/2014/main" id="{CFCE1D67-F3EC-4FFC-A456-3B5EE7108353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4" name="Gráfico 436">
                <a:extLst>
                  <a:ext uri="{FF2B5EF4-FFF2-40B4-BE49-F238E27FC236}">
                    <a16:creationId xmlns:a16="http://schemas.microsoft.com/office/drawing/2014/main" id="{42E6F7A1-E5B9-4440-9992-21D62CFB8433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2162" name="Forma libre: forma 2161">
                  <a:extLst>
                    <a:ext uri="{FF2B5EF4-FFF2-40B4-BE49-F238E27FC236}">
                      <a16:creationId xmlns:a16="http://schemas.microsoft.com/office/drawing/2014/main" id="{91B5CF60-3482-4A51-B147-ACA0FDBD189E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63" name="Gráfico 436">
                  <a:extLst>
                    <a:ext uri="{FF2B5EF4-FFF2-40B4-BE49-F238E27FC236}">
                      <a16:creationId xmlns:a16="http://schemas.microsoft.com/office/drawing/2014/main" id="{D979042E-9AA6-4E9B-A4CB-B8ABADC37AF6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2164" name="Forma libre: forma 2163">
                    <a:extLst>
                      <a:ext uri="{FF2B5EF4-FFF2-40B4-BE49-F238E27FC236}">
                        <a16:creationId xmlns:a16="http://schemas.microsoft.com/office/drawing/2014/main" id="{0AC62072-072D-4EBB-8F22-7171BBB940D4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5" name="Forma libre: forma 2164">
                    <a:extLst>
                      <a:ext uri="{FF2B5EF4-FFF2-40B4-BE49-F238E27FC236}">
                        <a16:creationId xmlns:a16="http://schemas.microsoft.com/office/drawing/2014/main" id="{3C494806-390E-4627-A83A-8A07E6BCFF2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6" name="Forma libre: forma 2165">
                    <a:extLst>
                      <a:ext uri="{FF2B5EF4-FFF2-40B4-BE49-F238E27FC236}">
                        <a16:creationId xmlns:a16="http://schemas.microsoft.com/office/drawing/2014/main" id="{74106476-E4DA-4CF4-8010-550E843077E8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7" name="Forma libre: forma 2166">
                    <a:extLst>
                      <a:ext uri="{FF2B5EF4-FFF2-40B4-BE49-F238E27FC236}">
                        <a16:creationId xmlns:a16="http://schemas.microsoft.com/office/drawing/2014/main" id="{598B932A-6544-48A2-8F7D-E239ED18464E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8" name="Forma libre: forma 2167">
                    <a:extLst>
                      <a:ext uri="{FF2B5EF4-FFF2-40B4-BE49-F238E27FC236}">
                        <a16:creationId xmlns:a16="http://schemas.microsoft.com/office/drawing/2014/main" id="{877D609A-F49D-446B-AAD1-161945A131DE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9" name="Forma libre: forma 2168">
                    <a:extLst>
                      <a:ext uri="{FF2B5EF4-FFF2-40B4-BE49-F238E27FC236}">
                        <a16:creationId xmlns:a16="http://schemas.microsoft.com/office/drawing/2014/main" id="{5E2CDFEC-FE63-4A46-B36A-7AC214072414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0" name="Forma libre: forma 2169">
                    <a:extLst>
                      <a:ext uri="{FF2B5EF4-FFF2-40B4-BE49-F238E27FC236}">
                        <a16:creationId xmlns:a16="http://schemas.microsoft.com/office/drawing/2014/main" id="{7538B6D1-F179-49FC-9BE8-B136528586E4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1" name="Forma libre: forma 2170">
                    <a:extLst>
                      <a:ext uri="{FF2B5EF4-FFF2-40B4-BE49-F238E27FC236}">
                        <a16:creationId xmlns:a16="http://schemas.microsoft.com/office/drawing/2014/main" id="{C709CCFC-9D71-416A-96CB-F6525DFBE8C7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2" name="Forma libre: forma 2171">
                    <a:extLst>
                      <a:ext uri="{FF2B5EF4-FFF2-40B4-BE49-F238E27FC236}">
                        <a16:creationId xmlns:a16="http://schemas.microsoft.com/office/drawing/2014/main" id="{6D411FA2-5F08-4C85-A1F6-9B69406EB8A4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3" name="Forma libre: forma 2172">
                    <a:extLst>
                      <a:ext uri="{FF2B5EF4-FFF2-40B4-BE49-F238E27FC236}">
                        <a16:creationId xmlns:a16="http://schemas.microsoft.com/office/drawing/2014/main" id="{CAF4007F-33F7-4440-A41A-694A576255CC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4" name="Forma libre: forma 2173">
                    <a:extLst>
                      <a:ext uri="{FF2B5EF4-FFF2-40B4-BE49-F238E27FC236}">
                        <a16:creationId xmlns:a16="http://schemas.microsoft.com/office/drawing/2014/main" id="{EB337941-ACA7-4873-BF26-4ECD606A9BE6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5" name="Forma libre: forma 2174">
                    <a:extLst>
                      <a:ext uri="{FF2B5EF4-FFF2-40B4-BE49-F238E27FC236}">
                        <a16:creationId xmlns:a16="http://schemas.microsoft.com/office/drawing/2014/main" id="{E99E8E3C-5403-4CFF-84C3-54647D826267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6" name="Forma libre: forma 2175">
                    <a:extLst>
                      <a:ext uri="{FF2B5EF4-FFF2-40B4-BE49-F238E27FC236}">
                        <a16:creationId xmlns:a16="http://schemas.microsoft.com/office/drawing/2014/main" id="{0902E41A-2F29-4A9E-9B3E-CA0D8E9CF20E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7" name="Forma libre: forma 2176">
                    <a:extLst>
                      <a:ext uri="{FF2B5EF4-FFF2-40B4-BE49-F238E27FC236}">
                        <a16:creationId xmlns:a16="http://schemas.microsoft.com/office/drawing/2014/main" id="{6D57E44E-4B9C-416B-978A-754D1C3E20AC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8" name="Forma libre: forma 2177">
                    <a:extLst>
                      <a:ext uri="{FF2B5EF4-FFF2-40B4-BE49-F238E27FC236}">
                        <a16:creationId xmlns:a16="http://schemas.microsoft.com/office/drawing/2014/main" id="{2CFABB4E-8A66-4652-ABF1-B99DDE22CB4F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79" name="Forma libre: forma 2178">
                    <a:extLst>
                      <a:ext uri="{FF2B5EF4-FFF2-40B4-BE49-F238E27FC236}">
                        <a16:creationId xmlns:a16="http://schemas.microsoft.com/office/drawing/2014/main" id="{F82C0D23-6511-4FA9-8D76-F50DC67349F7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0" name="Forma libre: forma 2179">
                    <a:extLst>
                      <a:ext uri="{FF2B5EF4-FFF2-40B4-BE49-F238E27FC236}">
                        <a16:creationId xmlns:a16="http://schemas.microsoft.com/office/drawing/2014/main" id="{F55C16B3-DF67-4741-98BD-54E91175D20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1" name="Forma libre: forma 2180">
                    <a:extLst>
                      <a:ext uri="{FF2B5EF4-FFF2-40B4-BE49-F238E27FC236}">
                        <a16:creationId xmlns:a16="http://schemas.microsoft.com/office/drawing/2014/main" id="{ACE2CCE3-4B4B-46B2-9F67-0B20D515E549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2" name="Forma libre: forma 2181">
                    <a:extLst>
                      <a:ext uri="{FF2B5EF4-FFF2-40B4-BE49-F238E27FC236}">
                        <a16:creationId xmlns:a16="http://schemas.microsoft.com/office/drawing/2014/main" id="{896CA487-A1E9-4372-92C1-D9DC71E12AFB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3" name="Forma libre: forma 2182">
                    <a:extLst>
                      <a:ext uri="{FF2B5EF4-FFF2-40B4-BE49-F238E27FC236}">
                        <a16:creationId xmlns:a16="http://schemas.microsoft.com/office/drawing/2014/main" id="{8AADAD53-1102-495C-B90A-046BC2C75143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4" name="Forma libre: forma 2183">
                    <a:extLst>
                      <a:ext uri="{FF2B5EF4-FFF2-40B4-BE49-F238E27FC236}">
                        <a16:creationId xmlns:a16="http://schemas.microsoft.com/office/drawing/2014/main" id="{FF0A21D4-3984-430B-AE07-287093F64D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5" name="Forma libre: forma 2184">
                    <a:extLst>
                      <a:ext uri="{FF2B5EF4-FFF2-40B4-BE49-F238E27FC236}">
                        <a16:creationId xmlns:a16="http://schemas.microsoft.com/office/drawing/2014/main" id="{5E9D6AAE-FA79-4474-B10D-369CFB1F98BB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86" name="Forma libre: forma 2185">
                    <a:extLst>
                      <a:ext uri="{FF2B5EF4-FFF2-40B4-BE49-F238E27FC236}">
                        <a16:creationId xmlns:a16="http://schemas.microsoft.com/office/drawing/2014/main" id="{0004F944-0276-41CE-8441-B3C83168445B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5" name="Gráfico 436">
                <a:extLst>
                  <a:ext uri="{FF2B5EF4-FFF2-40B4-BE49-F238E27FC236}">
                    <a16:creationId xmlns:a16="http://schemas.microsoft.com/office/drawing/2014/main" id="{FCC10C60-4B5B-4041-86D4-A6DB40B80263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2137" name="Forma libre: forma 2136">
                  <a:extLst>
                    <a:ext uri="{FF2B5EF4-FFF2-40B4-BE49-F238E27FC236}">
                      <a16:creationId xmlns:a16="http://schemas.microsoft.com/office/drawing/2014/main" id="{43473840-F60F-458F-9741-B6B5F72A7786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38" name="Gráfico 436">
                  <a:extLst>
                    <a:ext uri="{FF2B5EF4-FFF2-40B4-BE49-F238E27FC236}">
                      <a16:creationId xmlns:a16="http://schemas.microsoft.com/office/drawing/2014/main" id="{D8CF2620-97F5-4E68-AE4C-95135D5441BA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2139" name="Forma libre: forma 2138">
                    <a:extLst>
                      <a:ext uri="{FF2B5EF4-FFF2-40B4-BE49-F238E27FC236}">
                        <a16:creationId xmlns:a16="http://schemas.microsoft.com/office/drawing/2014/main" id="{0FC468BA-4CB1-4CCC-B63D-2EE743E95488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0" name="Forma libre: forma 2139">
                    <a:extLst>
                      <a:ext uri="{FF2B5EF4-FFF2-40B4-BE49-F238E27FC236}">
                        <a16:creationId xmlns:a16="http://schemas.microsoft.com/office/drawing/2014/main" id="{5A5AA40F-F57B-4326-8918-1630C9805768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1" name="Forma libre: forma 2140">
                    <a:extLst>
                      <a:ext uri="{FF2B5EF4-FFF2-40B4-BE49-F238E27FC236}">
                        <a16:creationId xmlns:a16="http://schemas.microsoft.com/office/drawing/2014/main" id="{9024E32B-A5DF-453A-9410-BAEEFBFE125A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2" name="Forma libre: forma 2141">
                    <a:extLst>
                      <a:ext uri="{FF2B5EF4-FFF2-40B4-BE49-F238E27FC236}">
                        <a16:creationId xmlns:a16="http://schemas.microsoft.com/office/drawing/2014/main" id="{8D1AC2E2-19F2-42F8-A7B0-7E4B79B57433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3" name="Forma libre: forma 2142">
                    <a:extLst>
                      <a:ext uri="{FF2B5EF4-FFF2-40B4-BE49-F238E27FC236}">
                        <a16:creationId xmlns:a16="http://schemas.microsoft.com/office/drawing/2014/main" id="{B5B4E988-861F-4D7C-9B43-FD870D7C7874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4" name="Forma libre: forma 2143">
                    <a:extLst>
                      <a:ext uri="{FF2B5EF4-FFF2-40B4-BE49-F238E27FC236}">
                        <a16:creationId xmlns:a16="http://schemas.microsoft.com/office/drawing/2014/main" id="{36CF8C5C-524E-4967-8580-487F41896037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5" name="Forma libre: forma 2144">
                    <a:extLst>
                      <a:ext uri="{FF2B5EF4-FFF2-40B4-BE49-F238E27FC236}">
                        <a16:creationId xmlns:a16="http://schemas.microsoft.com/office/drawing/2014/main" id="{7954C104-4A7D-42E7-BC6E-FF2594B608A5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6" name="Forma libre: forma 2145">
                    <a:extLst>
                      <a:ext uri="{FF2B5EF4-FFF2-40B4-BE49-F238E27FC236}">
                        <a16:creationId xmlns:a16="http://schemas.microsoft.com/office/drawing/2014/main" id="{FE11F194-4E50-4DC2-9415-877550334B24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7" name="Forma libre: forma 2146">
                    <a:extLst>
                      <a:ext uri="{FF2B5EF4-FFF2-40B4-BE49-F238E27FC236}">
                        <a16:creationId xmlns:a16="http://schemas.microsoft.com/office/drawing/2014/main" id="{4AF8D23B-B68E-45C3-BF21-8A4A6185D9C5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8" name="Forma libre: forma 2147">
                    <a:extLst>
                      <a:ext uri="{FF2B5EF4-FFF2-40B4-BE49-F238E27FC236}">
                        <a16:creationId xmlns:a16="http://schemas.microsoft.com/office/drawing/2014/main" id="{35005C24-DB4E-4353-99C0-7AD90783098B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49" name="Forma libre: forma 2148">
                    <a:extLst>
                      <a:ext uri="{FF2B5EF4-FFF2-40B4-BE49-F238E27FC236}">
                        <a16:creationId xmlns:a16="http://schemas.microsoft.com/office/drawing/2014/main" id="{12F64151-878A-45AF-94B2-CF8C4641AF02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0" name="Forma libre: forma 2149">
                    <a:extLst>
                      <a:ext uri="{FF2B5EF4-FFF2-40B4-BE49-F238E27FC236}">
                        <a16:creationId xmlns:a16="http://schemas.microsoft.com/office/drawing/2014/main" id="{136DE21C-D6BC-4F7E-B720-A21FD670E54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1" name="Forma libre: forma 2150">
                    <a:extLst>
                      <a:ext uri="{FF2B5EF4-FFF2-40B4-BE49-F238E27FC236}">
                        <a16:creationId xmlns:a16="http://schemas.microsoft.com/office/drawing/2014/main" id="{67D2F444-1003-47A5-9389-5DCB4487AFE0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2" name="Forma libre: forma 2151">
                    <a:extLst>
                      <a:ext uri="{FF2B5EF4-FFF2-40B4-BE49-F238E27FC236}">
                        <a16:creationId xmlns:a16="http://schemas.microsoft.com/office/drawing/2014/main" id="{FA180C92-0A36-4FB7-8213-BBED11D88E78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3" name="Forma libre: forma 2152">
                    <a:extLst>
                      <a:ext uri="{FF2B5EF4-FFF2-40B4-BE49-F238E27FC236}">
                        <a16:creationId xmlns:a16="http://schemas.microsoft.com/office/drawing/2014/main" id="{A4321A9A-6E8B-4B7F-BA78-D45A3FF0FE3A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4" name="Forma libre: forma 2153">
                    <a:extLst>
                      <a:ext uri="{FF2B5EF4-FFF2-40B4-BE49-F238E27FC236}">
                        <a16:creationId xmlns:a16="http://schemas.microsoft.com/office/drawing/2014/main" id="{535C5F4C-D564-4EA0-855C-7014608D9B98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5" name="Forma libre: forma 2154">
                    <a:extLst>
                      <a:ext uri="{FF2B5EF4-FFF2-40B4-BE49-F238E27FC236}">
                        <a16:creationId xmlns:a16="http://schemas.microsoft.com/office/drawing/2014/main" id="{D4D8131F-E02C-4CE3-A066-1FBBE765B033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6" name="Forma libre: forma 2155">
                    <a:extLst>
                      <a:ext uri="{FF2B5EF4-FFF2-40B4-BE49-F238E27FC236}">
                        <a16:creationId xmlns:a16="http://schemas.microsoft.com/office/drawing/2014/main" id="{F7B44C83-2F95-4E23-B9BD-C255D964435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7" name="Forma libre: forma 2156">
                    <a:extLst>
                      <a:ext uri="{FF2B5EF4-FFF2-40B4-BE49-F238E27FC236}">
                        <a16:creationId xmlns:a16="http://schemas.microsoft.com/office/drawing/2014/main" id="{24616EA1-7941-4517-B67C-5C6266442804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8" name="Forma libre: forma 2157">
                    <a:extLst>
                      <a:ext uri="{FF2B5EF4-FFF2-40B4-BE49-F238E27FC236}">
                        <a16:creationId xmlns:a16="http://schemas.microsoft.com/office/drawing/2014/main" id="{1F408D03-D8EC-450D-B53C-095DA0EC8840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59" name="Forma libre: forma 2158">
                    <a:extLst>
                      <a:ext uri="{FF2B5EF4-FFF2-40B4-BE49-F238E27FC236}">
                        <a16:creationId xmlns:a16="http://schemas.microsoft.com/office/drawing/2014/main" id="{A124A7AB-A421-40D4-9CD3-438A587D7DAC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0" name="Forma libre: forma 2159">
                    <a:extLst>
                      <a:ext uri="{FF2B5EF4-FFF2-40B4-BE49-F238E27FC236}">
                        <a16:creationId xmlns:a16="http://schemas.microsoft.com/office/drawing/2014/main" id="{B8B64373-81AA-48F4-8D9B-2C0A4A5B326B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61" name="Forma libre: forma 2160">
                    <a:extLst>
                      <a:ext uri="{FF2B5EF4-FFF2-40B4-BE49-F238E27FC236}">
                        <a16:creationId xmlns:a16="http://schemas.microsoft.com/office/drawing/2014/main" id="{5A4E47BD-3D29-4E43-B730-5F0E1E34E72D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6" name="Gráfico 436">
                <a:extLst>
                  <a:ext uri="{FF2B5EF4-FFF2-40B4-BE49-F238E27FC236}">
                    <a16:creationId xmlns:a16="http://schemas.microsoft.com/office/drawing/2014/main" id="{8260D767-547D-4161-827E-FF59DAF6DA4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2110" name="Forma libre: forma 2109">
                  <a:extLst>
                    <a:ext uri="{FF2B5EF4-FFF2-40B4-BE49-F238E27FC236}">
                      <a16:creationId xmlns:a16="http://schemas.microsoft.com/office/drawing/2014/main" id="{B567EDEC-5BCD-4627-9850-D173CA62D29E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111" name="Gráfico 436">
                  <a:extLst>
                    <a:ext uri="{FF2B5EF4-FFF2-40B4-BE49-F238E27FC236}">
                      <a16:creationId xmlns:a16="http://schemas.microsoft.com/office/drawing/2014/main" id="{72E551D3-33DF-4BD8-926C-1788D5F64FAE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2112" name="Forma libre: forma 2111">
                    <a:extLst>
                      <a:ext uri="{FF2B5EF4-FFF2-40B4-BE49-F238E27FC236}">
                        <a16:creationId xmlns:a16="http://schemas.microsoft.com/office/drawing/2014/main" id="{07306E54-0877-4EA0-B00F-82FC3FA71C49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3" name="Forma libre: forma 2112">
                    <a:extLst>
                      <a:ext uri="{FF2B5EF4-FFF2-40B4-BE49-F238E27FC236}">
                        <a16:creationId xmlns:a16="http://schemas.microsoft.com/office/drawing/2014/main" id="{4AEAB419-D7EB-4D5B-8C24-ACA618E61B23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4" name="Forma libre: forma 2113">
                    <a:extLst>
                      <a:ext uri="{FF2B5EF4-FFF2-40B4-BE49-F238E27FC236}">
                        <a16:creationId xmlns:a16="http://schemas.microsoft.com/office/drawing/2014/main" id="{DC2F2058-A2F7-416A-A705-1027A2AC32B1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5" name="Forma libre: forma 2114">
                    <a:extLst>
                      <a:ext uri="{FF2B5EF4-FFF2-40B4-BE49-F238E27FC236}">
                        <a16:creationId xmlns:a16="http://schemas.microsoft.com/office/drawing/2014/main" id="{2561755B-6E74-4E6D-951E-5B8AF7A1681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6" name="Forma libre: forma 2115">
                    <a:extLst>
                      <a:ext uri="{FF2B5EF4-FFF2-40B4-BE49-F238E27FC236}">
                        <a16:creationId xmlns:a16="http://schemas.microsoft.com/office/drawing/2014/main" id="{6AAD113F-B8AC-4C8B-AA8B-8A2D8C65AA2D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7" name="Forma libre: forma 2116">
                    <a:extLst>
                      <a:ext uri="{FF2B5EF4-FFF2-40B4-BE49-F238E27FC236}">
                        <a16:creationId xmlns:a16="http://schemas.microsoft.com/office/drawing/2014/main" id="{AAD4840D-9666-4045-BBA3-DB08EFD74136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8" name="Forma libre: forma 2117">
                    <a:extLst>
                      <a:ext uri="{FF2B5EF4-FFF2-40B4-BE49-F238E27FC236}">
                        <a16:creationId xmlns:a16="http://schemas.microsoft.com/office/drawing/2014/main" id="{96A4AC11-55D3-4754-8BB1-403EE21D7724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19" name="Forma libre: forma 2118">
                    <a:extLst>
                      <a:ext uri="{FF2B5EF4-FFF2-40B4-BE49-F238E27FC236}">
                        <a16:creationId xmlns:a16="http://schemas.microsoft.com/office/drawing/2014/main" id="{027145A5-E2A3-43B7-A406-1D72F4009272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0" name="Forma libre: forma 2119">
                    <a:extLst>
                      <a:ext uri="{FF2B5EF4-FFF2-40B4-BE49-F238E27FC236}">
                        <a16:creationId xmlns:a16="http://schemas.microsoft.com/office/drawing/2014/main" id="{5F7C9922-AEC4-4545-8A2A-4EBD2C0A1351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1" name="Forma libre: forma 2120">
                    <a:extLst>
                      <a:ext uri="{FF2B5EF4-FFF2-40B4-BE49-F238E27FC236}">
                        <a16:creationId xmlns:a16="http://schemas.microsoft.com/office/drawing/2014/main" id="{5E6142AE-E151-42D5-B145-13DCEF93504F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2" name="Forma libre: forma 2121">
                    <a:extLst>
                      <a:ext uri="{FF2B5EF4-FFF2-40B4-BE49-F238E27FC236}">
                        <a16:creationId xmlns:a16="http://schemas.microsoft.com/office/drawing/2014/main" id="{9C242787-43A5-4E7B-ADE2-DAEBE903DBB7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3" name="Forma libre: forma 2122">
                    <a:extLst>
                      <a:ext uri="{FF2B5EF4-FFF2-40B4-BE49-F238E27FC236}">
                        <a16:creationId xmlns:a16="http://schemas.microsoft.com/office/drawing/2014/main" id="{F9081119-5586-47DB-A56B-991821A253B8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4" name="Forma libre: forma 2123">
                    <a:extLst>
                      <a:ext uri="{FF2B5EF4-FFF2-40B4-BE49-F238E27FC236}">
                        <a16:creationId xmlns:a16="http://schemas.microsoft.com/office/drawing/2014/main" id="{523C65CA-1087-4A8A-B16A-B38B8B307CB9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5" name="Forma libre: forma 2124">
                    <a:extLst>
                      <a:ext uri="{FF2B5EF4-FFF2-40B4-BE49-F238E27FC236}">
                        <a16:creationId xmlns:a16="http://schemas.microsoft.com/office/drawing/2014/main" id="{FEA8D77E-A369-4EAB-96D7-19017FC10CC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6" name="Forma libre: forma 2125">
                    <a:extLst>
                      <a:ext uri="{FF2B5EF4-FFF2-40B4-BE49-F238E27FC236}">
                        <a16:creationId xmlns:a16="http://schemas.microsoft.com/office/drawing/2014/main" id="{5A232ADD-AF2B-4940-A590-015EE7BEFEF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7" name="Forma libre: forma 2126">
                    <a:extLst>
                      <a:ext uri="{FF2B5EF4-FFF2-40B4-BE49-F238E27FC236}">
                        <a16:creationId xmlns:a16="http://schemas.microsoft.com/office/drawing/2014/main" id="{DDAC37D4-1FC8-4DAD-A62C-79CE6735B0C2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8" name="Forma libre: forma 2127">
                    <a:extLst>
                      <a:ext uri="{FF2B5EF4-FFF2-40B4-BE49-F238E27FC236}">
                        <a16:creationId xmlns:a16="http://schemas.microsoft.com/office/drawing/2014/main" id="{B653BA54-C580-481D-B5E6-FFC3C3BD5792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29" name="Forma libre: forma 2128">
                    <a:extLst>
                      <a:ext uri="{FF2B5EF4-FFF2-40B4-BE49-F238E27FC236}">
                        <a16:creationId xmlns:a16="http://schemas.microsoft.com/office/drawing/2014/main" id="{FB09BAAA-1D62-473E-BF3B-2DF6E1D51C76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0" name="Forma libre: forma 2129">
                    <a:extLst>
                      <a:ext uri="{FF2B5EF4-FFF2-40B4-BE49-F238E27FC236}">
                        <a16:creationId xmlns:a16="http://schemas.microsoft.com/office/drawing/2014/main" id="{96EC1BB5-7C0D-4188-BAAA-D634D3F51A2B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1" name="Forma libre: forma 2130">
                    <a:extLst>
                      <a:ext uri="{FF2B5EF4-FFF2-40B4-BE49-F238E27FC236}">
                        <a16:creationId xmlns:a16="http://schemas.microsoft.com/office/drawing/2014/main" id="{487FC56F-D187-471E-91A7-9AE5A77F39B8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2" name="Forma libre: forma 2131">
                    <a:extLst>
                      <a:ext uri="{FF2B5EF4-FFF2-40B4-BE49-F238E27FC236}">
                        <a16:creationId xmlns:a16="http://schemas.microsoft.com/office/drawing/2014/main" id="{F7F3B474-C6EA-40E0-92DD-8B5F692861C5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3" name="Forma libre: forma 2132">
                    <a:extLst>
                      <a:ext uri="{FF2B5EF4-FFF2-40B4-BE49-F238E27FC236}">
                        <a16:creationId xmlns:a16="http://schemas.microsoft.com/office/drawing/2014/main" id="{D01FF18C-3574-407A-A778-79BD5BA2C606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4" name="Forma libre: forma 2133">
                    <a:extLst>
                      <a:ext uri="{FF2B5EF4-FFF2-40B4-BE49-F238E27FC236}">
                        <a16:creationId xmlns:a16="http://schemas.microsoft.com/office/drawing/2014/main" id="{6A01BB96-158C-4AC2-8E1B-33CF977BB9BD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5" name="Forma libre: forma 2134">
                    <a:extLst>
                      <a:ext uri="{FF2B5EF4-FFF2-40B4-BE49-F238E27FC236}">
                        <a16:creationId xmlns:a16="http://schemas.microsoft.com/office/drawing/2014/main" id="{E21D0006-FC3B-4EA8-984E-AEE443093C0A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36" name="Forma libre: forma 2135">
                    <a:extLst>
                      <a:ext uri="{FF2B5EF4-FFF2-40B4-BE49-F238E27FC236}">
                        <a16:creationId xmlns:a16="http://schemas.microsoft.com/office/drawing/2014/main" id="{8F48473E-A606-4C08-9FF5-AADF284A5B30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7" name="Gráfico 436">
                <a:extLst>
                  <a:ext uri="{FF2B5EF4-FFF2-40B4-BE49-F238E27FC236}">
                    <a16:creationId xmlns:a16="http://schemas.microsoft.com/office/drawing/2014/main" id="{690292B5-7F6D-4A9C-B248-8FF7B34995F5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2085" name="Forma libre: forma 2084">
                  <a:extLst>
                    <a:ext uri="{FF2B5EF4-FFF2-40B4-BE49-F238E27FC236}">
                      <a16:creationId xmlns:a16="http://schemas.microsoft.com/office/drawing/2014/main" id="{8637AA42-C011-4DC3-9604-1E9E46EF1784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86" name="Gráfico 436">
                  <a:extLst>
                    <a:ext uri="{FF2B5EF4-FFF2-40B4-BE49-F238E27FC236}">
                      <a16:creationId xmlns:a16="http://schemas.microsoft.com/office/drawing/2014/main" id="{98C644E1-F7A7-409E-AFC4-E843FFE95B66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2087" name="Forma libre: forma 2086">
                    <a:extLst>
                      <a:ext uri="{FF2B5EF4-FFF2-40B4-BE49-F238E27FC236}">
                        <a16:creationId xmlns:a16="http://schemas.microsoft.com/office/drawing/2014/main" id="{7209A741-F8F0-4C21-9360-09963762FA0A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8" name="Forma libre: forma 2087">
                    <a:extLst>
                      <a:ext uri="{FF2B5EF4-FFF2-40B4-BE49-F238E27FC236}">
                        <a16:creationId xmlns:a16="http://schemas.microsoft.com/office/drawing/2014/main" id="{62B45DBD-7901-4538-B1E6-020F5F1763A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9" name="Forma libre: forma 2088">
                    <a:extLst>
                      <a:ext uri="{FF2B5EF4-FFF2-40B4-BE49-F238E27FC236}">
                        <a16:creationId xmlns:a16="http://schemas.microsoft.com/office/drawing/2014/main" id="{3E108F75-B57A-42A6-9A94-7E73BF75B393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0" name="Forma libre: forma 2089">
                    <a:extLst>
                      <a:ext uri="{FF2B5EF4-FFF2-40B4-BE49-F238E27FC236}">
                        <a16:creationId xmlns:a16="http://schemas.microsoft.com/office/drawing/2014/main" id="{8AA1714F-C8C9-4F7E-985A-32F82E67CF68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1" name="Forma libre: forma 2090">
                    <a:extLst>
                      <a:ext uri="{FF2B5EF4-FFF2-40B4-BE49-F238E27FC236}">
                        <a16:creationId xmlns:a16="http://schemas.microsoft.com/office/drawing/2014/main" id="{EF1197F9-2FAE-4027-9499-6F37646FAADC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2" name="Forma libre: forma 2091">
                    <a:extLst>
                      <a:ext uri="{FF2B5EF4-FFF2-40B4-BE49-F238E27FC236}">
                        <a16:creationId xmlns:a16="http://schemas.microsoft.com/office/drawing/2014/main" id="{5B78E2B0-404E-4C2A-A3B5-A3057601DEFA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3" name="Forma libre: forma 2092">
                    <a:extLst>
                      <a:ext uri="{FF2B5EF4-FFF2-40B4-BE49-F238E27FC236}">
                        <a16:creationId xmlns:a16="http://schemas.microsoft.com/office/drawing/2014/main" id="{E3B48471-57F1-471C-BCAD-FA70E8EE8375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4" name="Forma libre: forma 2093">
                    <a:extLst>
                      <a:ext uri="{FF2B5EF4-FFF2-40B4-BE49-F238E27FC236}">
                        <a16:creationId xmlns:a16="http://schemas.microsoft.com/office/drawing/2014/main" id="{2C72FC50-3421-4EFE-B125-0D97DF2C9495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5" name="Forma libre: forma 2094">
                    <a:extLst>
                      <a:ext uri="{FF2B5EF4-FFF2-40B4-BE49-F238E27FC236}">
                        <a16:creationId xmlns:a16="http://schemas.microsoft.com/office/drawing/2014/main" id="{E78234B9-E59B-46F1-B50D-A22DBE31B00E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6" name="Forma libre: forma 2095">
                    <a:extLst>
                      <a:ext uri="{FF2B5EF4-FFF2-40B4-BE49-F238E27FC236}">
                        <a16:creationId xmlns:a16="http://schemas.microsoft.com/office/drawing/2014/main" id="{405FEAC6-4325-4B39-8CF4-E4F915A3E8AB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7" name="Forma libre: forma 2096">
                    <a:extLst>
                      <a:ext uri="{FF2B5EF4-FFF2-40B4-BE49-F238E27FC236}">
                        <a16:creationId xmlns:a16="http://schemas.microsoft.com/office/drawing/2014/main" id="{872C5B95-DD79-48B1-A922-44E7A2B265DB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8" name="Forma libre: forma 2097">
                    <a:extLst>
                      <a:ext uri="{FF2B5EF4-FFF2-40B4-BE49-F238E27FC236}">
                        <a16:creationId xmlns:a16="http://schemas.microsoft.com/office/drawing/2014/main" id="{E8F8C021-F7C3-45B6-B44C-4C001EB69620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99" name="Forma libre: forma 2098">
                    <a:extLst>
                      <a:ext uri="{FF2B5EF4-FFF2-40B4-BE49-F238E27FC236}">
                        <a16:creationId xmlns:a16="http://schemas.microsoft.com/office/drawing/2014/main" id="{4A3A82E0-5CB1-44D6-8450-7E37C998A48E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0" name="Forma libre: forma 2099">
                    <a:extLst>
                      <a:ext uri="{FF2B5EF4-FFF2-40B4-BE49-F238E27FC236}">
                        <a16:creationId xmlns:a16="http://schemas.microsoft.com/office/drawing/2014/main" id="{1B107957-CB16-4B3D-8F5D-C451CE1ECB17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1" name="Forma libre: forma 2100">
                    <a:extLst>
                      <a:ext uri="{FF2B5EF4-FFF2-40B4-BE49-F238E27FC236}">
                        <a16:creationId xmlns:a16="http://schemas.microsoft.com/office/drawing/2014/main" id="{A348A0E7-E0DC-42DC-B09F-0F289BE29A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2" name="Forma libre: forma 2101">
                    <a:extLst>
                      <a:ext uri="{FF2B5EF4-FFF2-40B4-BE49-F238E27FC236}">
                        <a16:creationId xmlns:a16="http://schemas.microsoft.com/office/drawing/2014/main" id="{ED39DC64-2846-4DB0-93E3-FB66B65CA95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3" name="Forma libre: forma 2102">
                    <a:extLst>
                      <a:ext uri="{FF2B5EF4-FFF2-40B4-BE49-F238E27FC236}">
                        <a16:creationId xmlns:a16="http://schemas.microsoft.com/office/drawing/2014/main" id="{D0A9C5D2-872A-4BDA-9557-E4D7A2BCA4F9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4" name="Forma libre: forma 2103">
                    <a:extLst>
                      <a:ext uri="{FF2B5EF4-FFF2-40B4-BE49-F238E27FC236}">
                        <a16:creationId xmlns:a16="http://schemas.microsoft.com/office/drawing/2014/main" id="{55614D12-E61F-40E1-BA7E-F982121E2714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5" name="Forma libre: forma 2104">
                    <a:extLst>
                      <a:ext uri="{FF2B5EF4-FFF2-40B4-BE49-F238E27FC236}">
                        <a16:creationId xmlns:a16="http://schemas.microsoft.com/office/drawing/2014/main" id="{E1DC3816-CD6E-469A-BB8A-751D5BB23F89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6" name="Forma libre: forma 2105">
                    <a:extLst>
                      <a:ext uri="{FF2B5EF4-FFF2-40B4-BE49-F238E27FC236}">
                        <a16:creationId xmlns:a16="http://schemas.microsoft.com/office/drawing/2014/main" id="{C7D2DCD0-147E-4BD6-A716-CCB363A30BC6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7" name="Forma libre: forma 2106">
                    <a:extLst>
                      <a:ext uri="{FF2B5EF4-FFF2-40B4-BE49-F238E27FC236}">
                        <a16:creationId xmlns:a16="http://schemas.microsoft.com/office/drawing/2014/main" id="{B770C81D-4522-4D48-99C9-A50B69D66DE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8" name="Forma libre: forma 2107">
                    <a:extLst>
                      <a:ext uri="{FF2B5EF4-FFF2-40B4-BE49-F238E27FC236}">
                        <a16:creationId xmlns:a16="http://schemas.microsoft.com/office/drawing/2014/main" id="{004A3197-6A0E-4E6D-9E1B-BA41D0D0C7DB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109" name="Forma libre: forma 2108">
                    <a:extLst>
                      <a:ext uri="{FF2B5EF4-FFF2-40B4-BE49-F238E27FC236}">
                        <a16:creationId xmlns:a16="http://schemas.microsoft.com/office/drawing/2014/main" id="{641952AB-3128-4B5D-8ABF-AD2B831C4215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2058" name="Gráfico 436">
                <a:extLst>
                  <a:ext uri="{FF2B5EF4-FFF2-40B4-BE49-F238E27FC236}">
                    <a16:creationId xmlns:a16="http://schemas.microsoft.com/office/drawing/2014/main" id="{1A41EF94-F102-44BD-9CFD-21901ABC0F11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2059" name="Forma libre: forma 2058">
                  <a:extLst>
                    <a:ext uri="{FF2B5EF4-FFF2-40B4-BE49-F238E27FC236}">
                      <a16:creationId xmlns:a16="http://schemas.microsoft.com/office/drawing/2014/main" id="{B7C11435-C06A-4287-AB50-CBCA7BFF8699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60" name="Gráfico 436">
                  <a:extLst>
                    <a:ext uri="{FF2B5EF4-FFF2-40B4-BE49-F238E27FC236}">
                      <a16:creationId xmlns:a16="http://schemas.microsoft.com/office/drawing/2014/main" id="{D8A1DD3D-A601-463D-B130-2F29D2BDF629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2061" name="Forma libre: forma 2060">
                    <a:extLst>
                      <a:ext uri="{FF2B5EF4-FFF2-40B4-BE49-F238E27FC236}">
                        <a16:creationId xmlns:a16="http://schemas.microsoft.com/office/drawing/2014/main" id="{840DFE17-94D5-42AB-B1AE-B8075CA8B5A6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2" name="Forma libre: forma 2061">
                    <a:extLst>
                      <a:ext uri="{FF2B5EF4-FFF2-40B4-BE49-F238E27FC236}">
                        <a16:creationId xmlns:a16="http://schemas.microsoft.com/office/drawing/2014/main" id="{1C68394F-1B43-49FC-92A5-69BC6B51B228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3" name="Forma libre: forma 2062">
                    <a:extLst>
                      <a:ext uri="{FF2B5EF4-FFF2-40B4-BE49-F238E27FC236}">
                        <a16:creationId xmlns:a16="http://schemas.microsoft.com/office/drawing/2014/main" id="{B4C5BF9E-F975-4180-8A46-636C7A2C28DB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4" name="Forma libre: forma 2063">
                    <a:extLst>
                      <a:ext uri="{FF2B5EF4-FFF2-40B4-BE49-F238E27FC236}">
                        <a16:creationId xmlns:a16="http://schemas.microsoft.com/office/drawing/2014/main" id="{CAF640F2-1237-492F-9403-8E95CF2560A9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5" name="Forma libre: forma 2064">
                    <a:extLst>
                      <a:ext uri="{FF2B5EF4-FFF2-40B4-BE49-F238E27FC236}">
                        <a16:creationId xmlns:a16="http://schemas.microsoft.com/office/drawing/2014/main" id="{E2025321-6386-4936-A997-88EB44212702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6" name="Forma libre: forma 2065">
                    <a:extLst>
                      <a:ext uri="{FF2B5EF4-FFF2-40B4-BE49-F238E27FC236}">
                        <a16:creationId xmlns:a16="http://schemas.microsoft.com/office/drawing/2014/main" id="{08D48DDA-B6A0-4102-A27A-ED7B66F33742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7" name="Forma libre: forma 2066">
                    <a:extLst>
                      <a:ext uri="{FF2B5EF4-FFF2-40B4-BE49-F238E27FC236}">
                        <a16:creationId xmlns:a16="http://schemas.microsoft.com/office/drawing/2014/main" id="{C3A87942-9730-41EA-B82B-D50432A66C73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8" name="Forma libre: forma 2067">
                    <a:extLst>
                      <a:ext uri="{FF2B5EF4-FFF2-40B4-BE49-F238E27FC236}">
                        <a16:creationId xmlns:a16="http://schemas.microsoft.com/office/drawing/2014/main" id="{F998AA10-F216-436D-B8AA-FBBC7C0A4063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69" name="Forma libre: forma 2068">
                    <a:extLst>
                      <a:ext uri="{FF2B5EF4-FFF2-40B4-BE49-F238E27FC236}">
                        <a16:creationId xmlns:a16="http://schemas.microsoft.com/office/drawing/2014/main" id="{382D00E9-B570-47FC-9A19-CA12D50DA64E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0" name="Forma libre: forma 2069">
                    <a:extLst>
                      <a:ext uri="{FF2B5EF4-FFF2-40B4-BE49-F238E27FC236}">
                        <a16:creationId xmlns:a16="http://schemas.microsoft.com/office/drawing/2014/main" id="{AB3D424B-3173-4B31-9B25-25E038ACFB0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1" name="Forma libre: forma 2070">
                    <a:extLst>
                      <a:ext uri="{FF2B5EF4-FFF2-40B4-BE49-F238E27FC236}">
                        <a16:creationId xmlns:a16="http://schemas.microsoft.com/office/drawing/2014/main" id="{CBDAC699-D42E-4083-9D00-118E834962DE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2" name="Forma libre: forma 2071">
                    <a:extLst>
                      <a:ext uri="{FF2B5EF4-FFF2-40B4-BE49-F238E27FC236}">
                        <a16:creationId xmlns:a16="http://schemas.microsoft.com/office/drawing/2014/main" id="{E60865A1-D07F-4CDC-877A-72A342DE4D4A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3" name="Forma libre: forma 2072">
                    <a:extLst>
                      <a:ext uri="{FF2B5EF4-FFF2-40B4-BE49-F238E27FC236}">
                        <a16:creationId xmlns:a16="http://schemas.microsoft.com/office/drawing/2014/main" id="{89DCD298-B234-4038-8EE4-192D336A0B2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4" name="Forma libre: forma 2073">
                    <a:extLst>
                      <a:ext uri="{FF2B5EF4-FFF2-40B4-BE49-F238E27FC236}">
                        <a16:creationId xmlns:a16="http://schemas.microsoft.com/office/drawing/2014/main" id="{CA864DA3-20D4-43B2-AD0D-211A689EF606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5" name="Forma libre: forma 2074">
                    <a:extLst>
                      <a:ext uri="{FF2B5EF4-FFF2-40B4-BE49-F238E27FC236}">
                        <a16:creationId xmlns:a16="http://schemas.microsoft.com/office/drawing/2014/main" id="{56DB1E24-C41B-493B-B455-0332EE901896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6" name="Forma libre: forma 2075">
                    <a:extLst>
                      <a:ext uri="{FF2B5EF4-FFF2-40B4-BE49-F238E27FC236}">
                        <a16:creationId xmlns:a16="http://schemas.microsoft.com/office/drawing/2014/main" id="{AA0EE805-C78C-41D8-B39A-F9E99C13683B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7" name="Forma libre: forma 2076">
                    <a:extLst>
                      <a:ext uri="{FF2B5EF4-FFF2-40B4-BE49-F238E27FC236}">
                        <a16:creationId xmlns:a16="http://schemas.microsoft.com/office/drawing/2014/main" id="{4DFFADA7-DDF3-438C-9409-1DD10875498C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8" name="Forma libre: forma 2077">
                    <a:extLst>
                      <a:ext uri="{FF2B5EF4-FFF2-40B4-BE49-F238E27FC236}">
                        <a16:creationId xmlns:a16="http://schemas.microsoft.com/office/drawing/2014/main" id="{2595E63F-72DE-4C2D-8BD8-0D693132805F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79" name="Forma libre: forma 2078">
                    <a:extLst>
                      <a:ext uri="{FF2B5EF4-FFF2-40B4-BE49-F238E27FC236}">
                        <a16:creationId xmlns:a16="http://schemas.microsoft.com/office/drawing/2014/main" id="{3F307FF5-A552-4143-AF99-E17C5F347B67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0" name="Forma libre: forma 2079">
                    <a:extLst>
                      <a:ext uri="{FF2B5EF4-FFF2-40B4-BE49-F238E27FC236}">
                        <a16:creationId xmlns:a16="http://schemas.microsoft.com/office/drawing/2014/main" id="{69E85B77-262F-453A-8D35-DA12453638C0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1" name="Forma libre: forma 2080">
                    <a:extLst>
                      <a:ext uri="{FF2B5EF4-FFF2-40B4-BE49-F238E27FC236}">
                        <a16:creationId xmlns:a16="http://schemas.microsoft.com/office/drawing/2014/main" id="{0380CAFF-C378-4368-8E1A-CEAA13B1D9CB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2" name="Forma libre: forma 2081">
                    <a:extLst>
                      <a:ext uri="{FF2B5EF4-FFF2-40B4-BE49-F238E27FC236}">
                        <a16:creationId xmlns:a16="http://schemas.microsoft.com/office/drawing/2014/main" id="{5E3FB863-760C-4985-9CCB-E6880ADB2E56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3" name="Forma libre: forma 2082">
                    <a:extLst>
                      <a:ext uri="{FF2B5EF4-FFF2-40B4-BE49-F238E27FC236}">
                        <a16:creationId xmlns:a16="http://schemas.microsoft.com/office/drawing/2014/main" id="{81422A8A-F563-4D60-8B72-3028DFAB66F6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84" name="Forma libre: forma 2083">
                    <a:extLst>
                      <a:ext uri="{FF2B5EF4-FFF2-40B4-BE49-F238E27FC236}">
                        <a16:creationId xmlns:a16="http://schemas.microsoft.com/office/drawing/2014/main" id="{F74DE57C-C86D-4151-94EF-081BD3A44D22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2051" name="Gráfico 2050">
              <a:extLst>
                <a:ext uri="{FF2B5EF4-FFF2-40B4-BE49-F238E27FC236}">
                  <a16:creationId xmlns:a16="http://schemas.microsoft.com/office/drawing/2014/main" id="{3F2A1FF9-C447-4E98-AF2F-0CADF713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2052" name="Forma libre: forma 2051">
              <a:extLst>
                <a:ext uri="{FF2B5EF4-FFF2-40B4-BE49-F238E27FC236}">
                  <a16:creationId xmlns:a16="http://schemas.microsoft.com/office/drawing/2014/main" id="{B2C3FEDC-0004-4574-94E4-0B0E59A37DF8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212" name="CuadroTexto 2211">
            <a:extLst>
              <a:ext uri="{FF2B5EF4-FFF2-40B4-BE49-F238E27FC236}">
                <a16:creationId xmlns:a16="http://schemas.microsoft.com/office/drawing/2014/main" id="{6B689E78-00E2-4EC7-8E11-33BE372A93BA}"/>
              </a:ext>
            </a:extLst>
          </p:cNvPr>
          <p:cNvSpPr txBox="1"/>
          <p:nvPr/>
        </p:nvSpPr>
        <p:spPr>
          <a:xfrm>
            <a:off x="7111547" y="363023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213" name="CuadroTexto 2212">
            <a:extLst>
              <a:ext uri="{FF2B5EF4-FFF2-40B4-BE49-F238E27FC236}">
                <a16:creationId xmlns:a16="http://schemas.microsoft.com/office/drawing/2014/main" id="{BC20B30C-BD8C-46CD-B767-381DBE602401}"/>
              </a:ext>
            </a:extLst>
          </p:cNvPr>
          <p:cNvSpPr txBox="1"/>
          <p:nvPr/>
        </p:nvSpPr>
        <p:spPr>
          <a:xfrm>
            <a:off x="7105654" y="337517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878" name="Grupo 1877">
            <a:extLst>
              <a:ext uri="{FF2B5EF4-FFF2-40B4-BE49-F238E27FC236}">
                <a16:creationId xmlns:a16="http://schemas.microsoft.com/office/drawing/2014/main" id="{DBA0D05C-58A3-4AE1-84A2-C0F2A24D6DD0}"/>
              </a:ext>
            </a:extLst>
          </p:cNvPr>
          <p:cNvGrpSpPr/>
          <p:nvPr/>
        </p:nvGrpSpPr>
        <p:grpSpPr>
          <a:xfrm>
            <a:off x="4824648" y="3320784"/>
            <a:ext cx="2326048" cy="2011680"/>
            <a:chOff x="1580220" y="3278027"/>
            <a:chExt cx="2326048" cy="2011680"/>
          </a:xfrm>
        </p:grpSpPr>
        <p:pic>
          <p:nvPicPr>
            <p:cNvPr id="1879" name="Gráfico 1878">
              <a:extLst>
                <a:ext uri="{FF2B5EF4-FFF2-40B4-BE49-F238E27FC236}">
                  <a16:creationId xmlns:a16="http://schemas.microsoft.com/office/drawing/2014/main" id="{A694EE05-6DCC-4094-ADA1-A3D62612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880" name="Gráfico 1879">
              <a:extLst>
                <a:ext uri="{FF2B5EF4-FFF2-40B4-BE49-F238E27FC236}">
                  <a16:creationId xmlns:a16="http://schemas.microsoft.com/office/drawing/2014/main" id="{B6F97064-3D11-4EC2-A885-58F14DED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881" name="Grupo 1880">
            <a:extLst>
              <a:ext uri="{FF2B5EF4-FFF2-40B4-BE49-F238E27FC236}">
                <a16:creationId xmlns:a16="http://schemas.microsoft.com/office/drawing/2014/main" id="{7664D100-C8E4-4303-952A-B608DC8B2487}"/>
              </a:ext>
            </a:extLst>
          </p:cNvPr>
          <p:cNvGrpSpPr/>
          <p:nvPr/>
        </p:nvGrpSpPr>
        <p:grpSpPr>
          <a:xfrm>
            <a:off x="4939404" y="3399894"/>
            <a:ext cx="2129570" cy="1868664"/>
            <a:chOff x="1690509" y="3352193"/>
            <a:chExt cx="2129570" cy="1868664"/>
          </a:xfrm>
        </p:grpSpPr>
        <p:grpSp>
          <p:nvGrpSpPr>
            <p:cNvPr id="1882" name="Grupo 1881">
              <a:extLst>
                <a:ext uri="{FF2B5EF4-FFF2-40B4-BE49-F238E27FC236}">
                  <a16:creationId xmlns:a16="http://schemas.microsoft.com/office/drawing/2014/main" id="{C2B74871-17B7-4DCB-BE58-393C92E55B44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885" name="Gráfico 436">
                <a:extLst>
                  <a:ext uri="{FF2B5EF4-FFF2-40B4-BE49-F238E27FC236}">
                    <a16:creationId xmlns:a16="http://schemas.microsoft.com/office/drawing/2014/main" id="{DA3AF6D7-CDB8-4894-8252-F5E92E96C503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2019" name="Forma libre: forma 2018">
                  <a:extLst>
                    <a:ext uri="{FF2B5EF4-FFF2-40B4-BE49-F238E27FC236}">
                      <a16:creationId xmlns:a16="http://schemas.microsoft.com/office/drawing/2014/main" id="{94413F4D-4B1F-439D-BC52-0C146863C350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2020" name="Gráfico 436">
                  <a:extLst>
                    <a:ext uri="{FF2B5EF4-FFF2-40B4-BE49-F238E27FC236}">
                      <a16:creationId xmlns:a16="http://schemas.microsoft.com/office/drawing/2014/main" id="{074B6628-947A-4483-9996-EE1ADD6E5928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2021" name="Forma libre: forma 2020">
                    <a:extLst>
                      <a:ext uri="{FF2B5EF4-FFF2-40B4-BE49-F238E27FC236}">
                        <a16:creationId xmlns:a16="http://schemas.microsoft.com/office/drawing/2014/main" id="{CB63395A-5B0F-4A93-8FA2-CC693D8A43E8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2" name="Forma libre: forma 2021">
                    <a:extLst>
                      <a:ext uri="{FF2B5EF4-FFF2-40B4-BE49-F238E27FC236}">
                        <a16:creationId xmlns:a16="http://schemas.microsoft.com/office/drawing/2014/main" id="{883432B6-4E9A-4847-BE3E-E751867B8A10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3" name="Forma libre: forma 2022">
                    <a:extLst>
                      <a:ext uri="{FF2B5EF4-FFF2-40B4-BE49-F238E27FC236}">
                        <a16:creationId xmlns:a16="http://schemas.microsoft.com/office/drawing/2014/main" id="{F3291BFF-FB51-43C3-B314-CF183560CB62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4" name="Forma libre: forma 2023">
                    <a:extLst>
                      <a:ext uri="{FF2B5EF4-FFF2-40B4-BE49-F238E27FC236}">
                        <a16:creationId xmlns:a16="http://schemas.microsoft.com/office/drawing/2014/main" id="{303D528F-2B7E-4A83-B029-C34543FBB756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5" name="Forma libre: forma 2024">
                    <a:extLst>
                      <a:ext uri="{FF2B5EF4-FFF2-40B4-BE49-F238E27FC236}">
                        <a16:creationId xmlns:a16="http://schemas.microsoft.com/office/drawing/2014/main" id="{D32B43DB-B1A9-4651-BD8B-552458B795C5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6" name="Forma libre: forma 2025">
                    <a:extLst>
                      <a:ext uri="{FF2B5EF4-FFF2-40B4-BE49-F238E27FC236}">
                        <a16:creationId xmlns:a16="http://schemas.microsoft.com/office/drawing/2014/main" id="{F20553C9-52F6-4F4C-B274-E1DF9AED23B8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7" name="Forma libre: forma 2026">
                    <a:extLst>
                      <a:ext uri="{FF2B5EF4-FFF2-40B4-BE49-F238E27FC236}">
                        <a16:creationId xmlns:a16="http://schemas.microsoft.com/office/drawing/2014/main" id="{AFEE300D-1449-4964-B402-9134C7EA88EA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8" name="Forma libre: forma 2027">
                    <a:extLst>
                      <a:ext uri="{FF2B5EF4-FFF2-40B4-BE49-F238E27FC236}">
                        <a16:creationId xmlns:a16="http://schemas.microsoft.com/office/drawing/2014/main" id="{26394C16-6E5A-4D5E-A646-F27CA9ACEBDD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29" name="Forma libre: forma 2028">
                    <a:extLst>
                      <a:ext uri="{FF2B5EF4-FFF2-40B4-BE49-F238E27FC236}">
                        <a16:creationId xmlns:a16="http://schemas.microsoft.com/office/drawing/2014/main" id="{BD49884C-D580-4F38-9865-E291C3531EDA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0" name="Forma libre: forma 2029">
                    <a:extLst>
                      <a:ext uri="{FF2B5EF4-FFF2-40B4-BE49-F238E27FC236}">
                        <a16:creationId xmlns:a16="http://schemas.microsoft.com/office/drawing/2014/main" id="{14C53E8A-B0F8-40C5-A2C3-4EC942C6A6B7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1" name="Forma libre: forma 2030">
                    <a:extLst>
                      <a:ext uri="{FF2B5EF4-FFF2-40B4-BE49-F238E27FC236}">
                        <a16:creationId xmlns:a16="http://schemas.microsoft.com/office/drawing/2014/main" id="{8242910A-B4CF-4BC5-8E72-240443016786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2" name="Forma libre: forma 2031">
                    <a:extLst>
                      <a:ext uri="{FF2B5EF4-FFF2-40B4-BE49-F238E27FC236}">
                        <a16:creationId xmlns:a16="http://schemas.microsoft.com/office/drawing/2014/main" id="{E298A325-8758-49BE-A3E6-A1F2F7EC706F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3" name="Forma libre: forma 2032">
                    <a:extLst>
                      <a:ext uri="{FF2B5EF4-FFF2-40B4-BE49-F238E27FC236}">
                        <a16:creationId xmlns:a16="http://schemas.microsoft.com/office/drawing/2014/main" id="{C4CF7BCC-36F3-4F8E-9670-344AEC6726C2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4" name="Forma libre: forma 2033">
                    <a:extLst>
                      <a:ext uri="{FF2B5EF4-FFF2-40B4-BE49-F238E27FC236}">
                        <a16:creationId xmlns:a16="http://schemas.microsoft.com/office/drawing/2014/main" id="{E373EB49-08D6-4148-9E9B-D9BE7A823DE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5" name="Forma libre: forma 2034">
                    <a:extLst>
                      <a:ext uri="{FF2B5EF4-FFF2-40B4-BE49-F238E27FC236}">
                        <a16:creationId xmlns:a16="http://schemas.microsoft.com/office/drawing/2014/main" id="{8C77EC9F-AE32-43AB-8DE5-FAFEB85A041D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6" name="Forma libre: forma 2035">
                    <a:extLst>
                      <a:ext uri="{FF2B5EF4-FFF2-40B4-BE49-F238E27FC236}">
                        <a16:creationId xmlns:a16="http://schemas.microsoft.com/office/drawing/2014/main" id="{06954D2C-9D36-44D1-A7E1-BED19714DFDE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7" name="Forma libre: forma 2036">
                    <a:extLst>
                      <a:ext uri="{FF2B5EF4-FFF2-40B4-BE49-F238E27FC236}">
                        <a16:creationId xmlns:a16="http://schemas.microsoft.com/office/drawing/2014/main" id="{B932B14E-A0B9-49B4-87A0-FE696C0B85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8" name="Forma libre: forma 2037">
                    <a:extLst>
                      <a:ext uri="{FF2B5EF4-FFF2-40B4-BE49-F238E27FC236}">
                        <a16:creationId xmlns:a16="http://schemas.microsoft.com/office/drawing/2014/main" id="{B8283728-7603-46A5-9DF2-40EC39DEF5C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39" name="Forma libre: forma 2038">
                    <a:extLst>
                      <a:ext uri="{FF2B5EF4-FFF2-40B4-BE49-F238E27FC236}">
                        <a16:creationId xmlns:a16="http://schemas.microsoft.com/office/drawing/2014/main" id="{5512B3F8-C5EA-4D05-BEE5-736B728771DA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0" name="Forma libre: forma 2039">
                    <a:extLst>
                      <a:ext uri="{FF2B5EF4-FFF2-40B4-BE49-F238E27FC236}">
                        <a16:creationId xmlns:a16="http://schemas.microsoft.com/office/drawing/2014/main" id="{9FAC725E-6D67-4710-AE4E-3985F1521FA8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1" name="Forma libre: forma 2040">
                    <a:extLst>
                      <a:ext uri="{FF2B5EF4-FFF2-40B4-BE49-F238E27FC236}">
                        <a16:creationId xmlns:a16="http://schemas.microsoft.com/office/drawing/2014/main" id="{6BE6795B-9DEB-4C6E-82C5-0B906246D381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2" name="Forma libre: forma 2041">
                    <a:extLst>
                      <a:ext uri="{FF2B5EF4-FFF2-40B4-BE49-F238E27FC236}">
                        <a16:creationId xmlns:a16="http://schemas.microsoft.com/office/drawing/2014/main" id="{518FFEE9-CEF9-4FDC-8D47-1559F59C5B0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43" name="Forma libre: forma 2042">
                    <a:extLst>
                      <a:ext uri="{FF2B5EF4-FFF2-40B4-BE49-F238E27FC236}">
                        <a16:creationId xmlns:a16="http://schemas.microsoft.com/office/drawing/2014/main" id="{DFA0721C-4BD7-47DC-A070-519FB0EEB952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6" name="Gráfico 436">
                <a:extLst>
                  <a:ext uri="{FF2B5EF4-FFF2-40B4-BE49-F238E27FC236}">
                    <a16:creationId xmlns:a16="http://schemas.microsoft.com/office/drawing/2014/main" id="{A238E6D7-C890-4612-8436-0EE35E7038B7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994" name="Forma libre: forma 1993">
                  <a:extLst>
                    <a:ext uri="{FF2B5EF4-FFF2-40B4-BE49-F238E27FC236}">
                      <a16:creationId xmlns:a16="http://schemas.microsoft.com/office/drawing/2014/main" id="{944E1632-3514-4E67-8874-77991D0C027C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95" name="Gráfico 436">
                  <a:extLst>
                    <a:ext uri="{FF2B5EF4-FFF2-40B4-BE49-F238E27FC236}">
                      <a16:creationId xmlns:a16="http://schemas.microsoft.com/office/drawing/2014/main" id="{C59D6E9E-9177-48DF-BFC1-3F551EA39934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996" name="Forma libre: forma 1995">
                    <a:extLst>
                      <a:ext uri="{FF2B5EF4-FFF2-40B4-BE49-F238E27FC236}">
                        <a16:creationId xmlns:a16="http://schemas.microsoft.com/office/drawing/2014/main" id="{2F268C88-95BD-432C-8818-A87C3B7FC2E3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7" name="Forma libre: forma 1996">
                    <a:extLst>
                      <a:ext uri="{FF2B5EF4-FFF2-40B4-BE49-F238E27FC236}">
                        <a16:creationId xmlns:a16="http://schemas.microsoft.com/office/drawing/2014/main" id="{12C1AD59-AFA8-4791-9B1B-6810F92506A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8" name="Forma libre: forma 1997">
                    <a:extLst>
                      <a:ext uri="{FF2B5EF4-FFF2-40B4-BE49-F238E27FC236}">
                        <a16:creationId xmlns:a16="http://schemas.microsoft.com/office/drawing/2014/main" id="{BC50D6C6-3B40-4D06-A73F-79C2F4ED93F6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9" name="Forma libre: forma 1998">
                    <a:extLst>
                      <a:ext uri="{FF2B5EF4-FFF2-40B4-BE49-F238E27FC236}">
                        <a16:creationId xmlns:a16="http://schemas.microsoft.com/office/drawing/2014/main" id="{3B741466-AA44-4A6A-8583-E1AEF1FE0E51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0" name="Forma libre: forma 1999">
                    <a:extLst>
                      <a:ext uri="{FF2B5EF4-FFF2-40B4-BE49-F238E27FC236}">
                        <a16:creationId xmlns:a16="http://schemas.microsoft.com/office/drawing/2014/main" id="{8969B246-5811-4763-B9D4-ABC33F6B5A0A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1" name="Forma libre: forma 2000">
                    <a:extLst>
                      <a:ext uri="{FF2B5EF4-FFF2-40B4-BE49-F238E27FC236}">
                        <a16:creationId xmlns:a16="http://schemas.microsoft.com/office/drawing/2014/main" id="{3E7B751A-BA16-41BA-9603-5F4C9C3D3483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2" name="Forma libre: forma 2001">
                    <a:extLst>
                      <a:ext uri="{FF2B5EF4-FFF2-40B4-BE49-F238E27FC236}">
                        <a16:creationId xmlns:a16="http://schemas.microsoft.com/office/drawing/2014/main" id="{38713895-D62A-4A8D-B4CB-49A5E70E9710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3" name="Forma libre: forma 2002">
                    <a:extLst>
                      <a:ext uri="{FF2B5EF4-FFF2-40B4-BE49-F238E27FC236}">
                        <a16:creationId xmlns:a16="http://schemas.microsoft.com/office/drawing/2014/main" id="{29C9B6F2-4521-47C4-B3B1-05F7B14DFE8F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4" name="Forma libre: forma 2003">
                    <a:extLst>
                      <a:ext uri="{FF2B5EF4-FFF2-40B4-BE49-F238E27FC236}">
                        <a16:creationId xmlns:a16="http://schemas.microsoft.com/office/drawing/2014/main" id="{CB99CF35-30CD-4155-8466-6402D7939FBF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5" name="Forma libre: forma 2004">
                    <a:extLst>
                      <a:ext uri="{FF2B5EF4-FFF2-40B4-BE49-F238E27FC236}">
                        <a16:creationId xmlns:a16="http://schemas.microsoft.com/office/drawing/2014/main" id="{05A8A5EA-4179-40CF-96D8-401AA8967D4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6" name="Forma libre: forma 2005">
                    <a:extLst>
                      <a:ext uri="{FF2B5EF4-FFF2-40B4-BE49-F238E27FC236}">
                        <a16:creationId xmlns:a16="http://schemas.microsoft.com/office/drawing/2014/main" id="{48C67575-968F-40CE-87D6-61798ED7CD8E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7" name="Forma libre: forma 2006">
                    <a:extLst>
                      <a:ext uri="{FF2B5EF4-FFF2-40B4-BE49-F238E27FC236}">
                        <a16:creationId xmlns:a16="http://schemas.microsoft.com/office/drawing/2014/main" id="{0BC8D5A4-0D72-4779-A1B1-A8FDBBBAC054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8" name="Forma libre: forma 2007">
                    <a:extLst>
                      <a:ext uri="{FF2B5EF4-FFF2-40B4-BE49-F238E27FC236}">
                        <a16:creationId xmlns:a16="http://schemas.microsoft.com/office/drawing/2014/main" id="{BC6DB9C1-0F49-4394-A53A-1F73C19387D0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09" name="Forma libre: forma 2008">
                    <a:extLst>
                      <a:ext uri="{FF2B5EF4-FFF2-40B4-BE49-F238E27FC236}">
                        <a16:creationId xmlns:a16="http://schemas.microsoft.com/office/drawing/2014/main" id="{6F60B64A-F536-43AC-B7D8-D4E1A29638A3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0" name="Forma libre: forma 2009">
                    <a:extLst>
                      <a:ext uri="{FF2B5EF4-FFF2-40B4-BE49-F238E27FC236}">
                        <a16:creationId xmlns:a16="http://schemas.microsoft.com/office/drawing/2014/main" id="{A9F71C85-32BB-491F-BBA5-E196D33D817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1" name="Forma libre: forma 2010">
                    <a:extLst>
                      <a:ext uri="{FF2B5EF4-FFF2-40B4-BE49-F238E27FC236}">
                        <a16:creationId xmlns:a16="http://schemas.microsoft.com/office/drawing/2014/main" id="{6F153B67-0AE1-48EE-8C65-932AF6DC0D15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2" name="Forma libre: forma 2011">
                    <a:extLst>
                      <a:ext uri="{FF2B5EF4-FFF2-40B4-BE49-F238E27FC236}">
                        <a16:creationId xmlns:a16="http://schemas.microsoft.com/office/drawing/2014/main" id="{48B13DFD-E6F0-45D0-88B0-E3BB4102D032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3" name="Forma libre: forma 2012">
                    <a:extLst>
                      <a:ext uri="{FF2B5EF4-FFF2-40B4-BE49-F238E27FC236}">
                        <a16:creationId xmlns:a16="http://schemas.microsoft.com/office/drawing/2014/main" id="{F4D5107F-8636-4F95-A5D4-EB67AAE5B501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4" name="Forma libre: forma 2013">
                    <a:extLst>
                      <a:ext uri="{FF2B5EF4-FFF2-40B4-BE49-F238E27FC236}">
                        <a16:creationId xmlns:a16="http://schemas.microsoft.com/office/drawing/2014/main" id="{716C6F50-93F3-47AA-9C19-F962856D349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5" name="Forma libre: forma 2014">
                    <a:extLst>
                      <a:ext uri="{FF2B5EF4-FFF2-40B4-BE49-F238E27FC236}">
                        <a16:creationId xmlns:a16="http://schemas.microsoft.com/office/drawing/2014/main" id="{929E4E85-1683-4C0A-946D-9E322A85FA56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6" name="Forma libre: forma 2015">
                    <a:extLst>
                      <a:ext uri="{FF2B5EF4-FFF2-40B4-BE49-F238E27FC236}">
                        <a16:creationId xmlns:a16="http://schemas.microsoft.com/office/drawing/2014/main" id="{69B0FAFD-7F08-4B70-805B-2D7446AD0613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7" name="Forma libre: forma 2016">
                    <a:extLst>
                      <a:ext uri="{FF2B5EF4-FFF2-40B4-BE49-F238E27FC236}">
                        <a16:creationId xmlns:a16="http://schemas.microsoft.com/office/drawing/2014/main" id="{2963C1E1-09E2-4CCD-B845-E7E66E8F0EAC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2018" name="Forma libre: forma 2017">
                    <a:extLst>
                      <a:ext uri="{FF2B5EF4-FFF2-40B4-BE49-F238E27FC236}">
                        <a16:creationId xmlns:a16="http://schemas.microsoft.com/office/drawing/2014/main" id="{9A9FAC42-5566-454C-80FB-CB7B1E139623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7" name="Gráfico 436">
                <a:extLst>
                  <a:ext uri="{FF2B5EF4-FFF2-40B4-BE49-F238E27FC236}">
                    <a16:creationId xmlns:a16="http://schemas.microsoft.com/office/drawing/2014/main" id="{D81A7032-E41C-480A-A853-4C684D848256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969" name="Forma libre: forma 1968">
                  <a:extLst>
                    <a:ext uri="{FF2B5EF4-FFF2-40B4-BE49-F238E27FC236}">
                      <a16:creationId xmlns:a16="http://schemas.microsoft.com/office/drawing/2014/main" id="{7159D95B-E0F4-45B0-A1FC-A366EF927282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70" name="Gráfico 436">
                  <a:extLst>
                    <a:ext uri="{FF2B5EF4-FFF2-40B4-BE49-F238E27FC236}">
                      <a16:creationId xmlns:a16="http://schemas.microsoft.com/office/drawing/2014/main" id="{EC797790-8C24-4021-8F55-CE36AD4CE9A5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971" name="Forma libre: forma 1970">
                    <a:extLst>
                      <a:ext uri="{FF2B5EF4-FFF2-40B4-BE49-F238E27FC236}">
                        <a16:creationId xmlns:a16="http://schemas.microsoft.com/office/drawing/2014/main" id="{1351C604-7BB9-43F0-9AC9-85C043B2E936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2" name="Forma libre: forma 1971">
                    <a:extLst>
                      <a:ext uri="{FF2B5EF4-FFF2-40B4-BE49-F238E27FC236}">
                        <a16:creationId xmlns:a16="http://schemas.microsoft.com/office/drawing/2014/main" id="{4904632D-CEDA-4BF4-99E5-6640920CD6A2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3" name="Forma libre: forma 1972">
                    <a:extLst>
                      <a:ext uri="{FF2B5EF4-FFF2-40B4-BE49-F238E27FC236}">
                        <a16:creationId xmlns:a16="http://schemas.microsoft.com/office/drawing/2014/main" id="{77A7FAA3-D9BB-4351-ADBF-CC2A28147068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4" name="Forma libre: forma 1973">
                    <a:extLst>
                      <a:ext uri="{FF2B5EF4-FFF2-40B4-BE49-F238E27FC236}">
                        <a16:creationId xmlns:a16="http://schemas.microsoft.com/office/drawing/2014/main" id="{7BDE7027-E387-4D9A-8DEA-C6C537189AF0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5" name="Forma libre: forma 1974">
                    <a:extLst>
                      <a:ext uri="{FF2B5EF4-FFF2-40B4-BE49-F238E27FC236}">
                        <a16:creationId xmlns:a16="http://schemas.microsoft.com/office/drawing/2014/main" id="{06C7AC6E-CE58-4C5D-B16D-46892EBABAD3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6" name="Forma libre: forma 1975">
                    <a:extLst>
                      <a:ext uri="{FF2B5EF4-FFF2-40B4-BE49-F238E27FC236}">
                        <a16:creationId xmlns:a16="http://schemas.microsoft.com/office/drawing/2014/main" id="{94581102-EA85-4C31-92E3-71E7E850C90A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7" name="Forma libre: forma 1976">
                    <a:extLst>
                      <a:ext uri="{FF2B5EF4-FFF2-40B4-BE49-F238E27FC236}">
                        <a16:creationId xmlns:a16="http://schemas.microsoft.com/office/drawing/2014/main" id="{FBA7F81F-7CEC-496B-A6BC-9430578CB7C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8" name="Forma libre: forma 1977">
                    <a:extLst>
                      <a:ext uri="{FF2B5EF4-FFF2-40B4-BE49-F238E27FC236}">
                        <a16:creationId xmlns:a16="http://schemas.microsoft.com/office/drawing/2014/main" id="{2E52A342-7FBA-4869-8E8C-FC6EE6D6581B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79" name="Forma libre: forma 1978">
                    <a:extLst>
                      <a:ext uri="{FF2B5EF4-FFF2-40B4-BE49-F238E27FC236}">
                        <a16:creationId xmlns:a16="http://schemas.microsoft.com/office/drawing/2014/main" id="{21018331-A42B-4273-BBFE-48CEE56340CC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0" name="Forma libre: forma 1979">
                    <a:extLst>
                      <a:ext uri="{FF2B5EF4-FFF2-40B4-BE49-F238E27FC236}">
                        <a16:creationId xmlns:a16="http://schemas.microsoft.com/office/drawing/2014/main" id="{22044B6C-A026-4060-A25C-8A4F85A1B415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1" name="Forma libre: forma 1980">
                    <a:extLst>
                      <a:ext uri="{FF2B5EF4-FFF2-40B4-BE49-F238E27FC236}">
                        <a16:creationId xmlns:a16="http://schemas.microsoft.com/office/drawing/2014/main" id="{52A83B2D-37D6-4DE3-9015-76FE4DC0301E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2" name="Forma libre: forma 1981">
                    <a:extLst>
                      <a:ext uri="{FF2B5EF4-FFF2-40B4-BE49-F238E27FC236}">
                        <a16:creationId xmlns:a16="http://schemas.microsoft.com/office/drawing/2014/main" id="{18E70FF9-1FFC-49AB-AC8F-1E9EDC7640C2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3" name="Forma libre: forma 1982">
                    <a:extLst>
                      <a:ext uri="{FF2B5EF4-FFF2-40B4-BE49-F238E27FC236}">
                        <a16:creationId xmlns:a16="http://schemas.microsoft.com/office/drawing/2014/main" id="{4CF36464-274E-4E12-8020-029F82EC3DE4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4" name="Forma libre: forma 1983">
                    <a:extLst>
                      <a:ext uri="{FF2B5EF4-FFF2-40B4-BE49-F238E27FC236}">
                        <a16:creationId xmlns:a16="http://schemas.microsoft.com/office/drawing/2014/main" id="{B88DBFB8-2BD0-47A1-8096-2D99C0CD05F3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5" name="Forma libre: forma 1984">
                    <a:extLst>
                      <a:ext uri="{FF2B5EF4-FFF2-40B4-BE49-F238E27FC236}">
                        <a16:creationId xmlns:a16="http://schemas.microsoft.com/office/drawing/2014/main" id="{326C15E4-0AA0-48FE-8D52-712947C8B800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6" name="Forma libre: forma 1985">
                    <a:extLst>
                      <a:ext uri="{FF2B5EF4-FFF2-40B4-BE49-F238E27FC236}">
                        <a16:creationId xmlns:a16="http://schemas.microsoft.com/office/drawing/2014/main" id="{CA2EEB3A-3070-47A2-AF25-2A6CC9959EA6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7" name="Forma libre: forma 1986">
                    <a:extLst>
                      <a:ext uri="{FF2B5EF4-FFF2-40B4-BE49-F238E27FC236}">
                        <a16:creationId xmlns:a16="http://schemas.microsoft.com/office/drawing/2014/main" id="{6DB47CF5-5DE3-4B62-A82B-FE5B10CF6B9C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8" name="Forma libre: forma 1987">
                    <a:extLst>
                      <a:ext uri="{FF2B5EF4-FFF2-40B4-BE49-F238E27FC236}">
                        <a16:creationId xmlns:a16="http://schemas.microsoft.com/office/drawing/2014/main" id="{B10E4B1F-E944-4D1A-9DF7-34E6CCD3DD70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89" name="Forma libre: forma 1988">
                    <a:extLst>
                      <a:ext uri="{FF2B5EF4-FFF2-40B4-BE49-F238E27FC236}">
                        <a16:creationId xmlns:a16="http://schemas.microsoft.com/office/drawing/2014/main" id="{81DA3969-ACE4-4853-93E6-21EB0B4BF500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0" name="Forma libre: forma 1989">
                    <a:extLst>
                      <a:ext uri="{FF2B5EF4-FFF2-40B4-BE49-F238E27FC236}">
                        <a16:creationId xmlns:a16="http://schemas.microsoft.com/office/drawing/2014/main" id="{BEC0FC1A-3557-41D5-9FEB-31BE92887F0A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1" name="Forma libre: forma 1990">
                    <a:extLst>
                      <a:ext uri="{FF2B5EF4-FFF2-40B4-BE49-F238E27FC236}">
                        <a16:creationId xmlns:a16="http://schemas.microsoft.com/office/drawing/2014/main" id="{ACB6E952-6C09-414B-BB0F-0622F9836D0A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2" name="Forma libre: forma 1991">
                    <a:extLst>
                      <a:ext uri="{FF2B5EF4-FFF2-40B4-BE49-F238E27FC236}">
                        <a16:creationId xmlns:a16="http://schemas.microsoft.com/office/drawing/2014/main" id="{94164C95-6BCF-4806-AD38-589F74DDBC4F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93" name="Forma libre: forma 1992">
                    <a:extLst>
                      <a:ext uri="{FF2B5EF4-FFF2-40B4-BE49-F238E27FC236}">
                        <a16:creationId xmlns:a16="http://schemas.microsoft.com/office/drawing/2014/main" id="{1B72D8F1-48E1-42CA-85E2-2ED933F88236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8" name="Gráfico 436">
                <a:extLst>
                  <a:ext uri="{FF2B5EF4-FFF2-40B4-BE49-F238E27FC236}">
                    <a16:creationId xmlns:a16="http://schemas.microsoft.com/office/drawing/2014/main" id="{3C59A9B8-F2E6-4A3F-86E7-540CCDE15935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942" name="Forma libre: forma 1941">
                  <a:extLst>
                    <a:ext uri="{FF2B5EF4-FFF2-40B4-BE49-F238E27FC236}">
                      <a16:creationId xmlns:a16="http://schemas.microsoft.com/office/drawing/2014/main" id="{9CD070E5-DA60-4EC1-B40B-E9659823C63C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43" name="Gráfico 436">
                  <a:extLst>
                    <a:ext uri="{FF2B5EF4-FFF2-40B4-BE49-F238E27FC236}">
                      <a16:creationId xmlns:a16="http://schemas.microsoft.com/office/drawing/2014/main" id="{9AB4A584-CBA9-4C52-A402-BB4F48E48B0A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944" name="Forma libre: forma 1943">
                    <a:extLst>
                      <a:ext uri="{FF2B5EF4-FFF2-40B4-BE49-F238E27FC236}">
                        <a16:creationId xmlns:a16="http://schemas.microsoft.com/office/drawing/2014/main" id="{7878C978-BB8B-411C-BE8B-324A9ABBD9E7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5" name="Forma libre: forma 1944">
                    <a:extLst>
                      <a:ext uri="{FF2B5EF4-FFF2-40B4-BE49-F238E27FC236}">
                        <a16:creationId xmlns:a16="http://schemas.microsoft.com/office/drawing/2014/main" id="{3C907E15-4B52-4C60-98AB-B28EB379A8C0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6" name="Forma libre: forma 1945">
                    <a:extLst>
                      <a:ext uri="{FF2B5EF4-FFF2-40B4-BE49-F238E27FC236}">
                        <a16:creationId xmlns:a16="http://schemas.microsoft.com/office/drawing/2014/main" id="{A49CDD64-002B-478C-AA49-7110A30FABAA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7" name="Forma libre: forma 1946">
                    <a:extLst>
                      <a:ext uri="{FF2B5EF4-FFF2-40B4-BE49-F238E27FC236}">
                        <a16:creationId xmlns:a16="http://schemas.microsoft.com/office/drawing/2014/main" id="{2D8C5EB8-375D-423B-B807-CBF5C0EB4242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8" name="Forma libre: forma 1947">
                    <a:extLst>
                      <a:ext uri="{FF2B5EF4-FFF2-40B4-BE49-F238E27FC236}">
                        <a16:creationId xmlns:a16="http://schemas.microsoft.com/office/drawing/2014/main" id="{AD36296D-3B75-4935-B6D5-C3FE8C4A24F0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9" name="Forma libre: forma 1948">
                    <a:extLst>
                      <a:ext uri="{FF2B5EF4-FFF2-40B4-BE49-F238E27FC236}">
                        <a16:creationId xmlns:a16="http://schemas.microsoft.com/office/drawing/2014/main" id="{D86C2D4A-8641-4A9F-A8E7-6FA75C769C2D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0" name="Forma libre: forma 1949">
                    <a:extLst>
                      <a:ext uri="{FF2B5EF4-FFF2-40B4-BE49-F238E27FC236}">
                        <a16:creationId xmlns:a16="http://schemas.microsoft.com/office/drawing/2014/main" id="{A4D87CAD-133D-4E1C-91B7-3CB78B6C5392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1" name="Forma libre: forma 1950">
                    <a:extLst>
                      <a:ext uri="{FF2B5EF4-FFF2-40B4-BE49-F238E27FC236}">
                        <a16:creationId xmlns:a16="http://schemas.microsoft.com/office/drawing/2014/main" id="{FE5D27BA-AC8D-42A9-B30E-97B2E191F10F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2" name="Forma libre: forma 1951">
                    <a:extLst>
                      <a:ext uri="{FF2B5EF4-FFF2-40B4-BE49-F238E27FC236}">
                        <a16:creationId xmlns:a16="http://schemas.microsoft.com/office/drawing/2014/main" id="{77068E41-B6E5-4903-84E4-369C029F083D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3" name="Forma libre: forma 1952">
                    <a:extLst>
                      <a:ext uri="{FF2B5EF4-FFF2-40B4-BE49-F238E27FC236}">
                        <a16:creationId xmlns:a16="http://schemas.microsoft.com/office/drawing/2014/main" id="{40CF5BD1-73E4-4E32-8C8F-E2192CABB66C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4" name="Forma libre: forma 1953">
                    <a:extLst>
                      <a:ext uri="{FF2B5EF4-FFF2-40B4-BE49-F238E27FC236}">
                        <a16:creationId xmlns:a16="http://schemas.microsoft.com/office/drawing/2014/main" id="{865E464A-3932-4DFA-A00A-D71A8864398E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5" name="Forma libre: forma 1954">
                    <a:extLst>
                      <a:ext uri="{FF2B5EF4-FFF2-40B4-BE49-F238E27FC236}">
                        <a16:creationId xmlns:a16="http://schemas.microsoft.com/office/drawing/2014/main" id="{492DDFDA-6B59-456A-AD81-D5AE12B00516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6" name="Forma libre: forma 1955">
                    <a:extLst>
                      <a:ext uri="{FF2B5EF4-FFF2-40B4-BE49-F238E27FC236}">
                        <a16:creationId xmlns:a16="http://schemas.microsoft.com/office/drawing/2014/main" id="{6599883C-5550-44BB-9180-433641A3D9EA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7" name="Forma libre: forma 1956">
                    <a:extLst>
                      <a:ext uri="{FF2B5EF4-FFF2-40B4-BE49-F238E27FC236}">
                        <a16:creationId xmlns:a16="http://schemas.microsoft.com/office/drawing/2014/main" id="{AEB04CC0-00A0-48EC-A43B-9D38948AA409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8" name="Forma libre: forma 1957">
                    <a:extLst>
                      <a:ext uri="{FF2B5EF4-FFF2-40B4-BE49-F238E27FC236}">
                        <a16:creationId xmlns:a16="http://schemas.microsoft.com/office/drawing/2014/main" id="{81BDF1F4-2137-487B-B683-7170FD96896E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59" name="Forma libre: forma 1958">
                    <a:extLst>
                      <a:ext uri="{FF2B5EF4-FFF2-40B4-BE49-F238E27FC236}">
                        <a16:creationId xmlns:a16="http://schemas.microsoft.com/office/drawing/2014/main" id="{B817F132-D6EC-4FA9-944E-0B73C6167F3D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0" name="Forma libre: forma 1959">
                    <a:extLst>
                      <a:ext uri="{FF2B5EF4-FFF2-40B4-BE49-F238E27FC236}">
                        <a16:creationId xmlns:a16="http://schemas.microsoft.com/office/drawing/2014/main" id="{67CE3D1C-D899-4DDE-9187-1531265717EA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1" name="Forma libre: forma 1960">
                    <a:extLst>
                      <a:ext uri="{FF2B5EF4-FFF2-40B4-BE49-F238E27FC236}">
                        <a16:creationId xmlns:a16="http://schemas.microsoft.com/office/drawing/2014/main" id="{E966C784-0AFF-470E-99D1-9F617090048A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2" name="Forma libre: forma 1961">
                    <a:extLst>
                      <a:ext uri="{FF2B5EF4-FFF2-40B4-BE49-F238E27FC236}">
                        <a16:creationId xmlns:a16="http://schemas.microsoft.com/office/drawing/2014/main" id="{79C5D525-80EF-4A30-9D39-3961F3087385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3" name="Forma libre: forma 1962">
                    <a:extLst>
                      <a:ext uri="{FF2B5EF4-FFF2-40B4-BE49-F238E27FC236}">
                        <a16:creationId xmlns:a16="http://schemas.microsoft.com/office/drawing/2014/main" id="{C022FD2B-5946-406B-9C05-044E7A4A03C7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4" name="Forma libre: forma 1963">
                    <a:extLst>
                      <a:ext uri="{FF2B5EF4-FFF2-40B4-BE49-F238E27FC236}">
                        <a16:creationId xmlns:a16="http://schemas.microsoft.com/office/drawing/2014/main" id="{94A4D068-C225-4732-8D05-3B282EB717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5" name="Forma libre: forma 1964">
                    <a:extLst>
                      <a:ext uri="{FF2B5EF4-FFF2-40B4-BE49-F238E27FC236}">
                        <a16:creationId xmlns:a16="http://schemas.microsoft.com/office/drawing/2014/main" id="{C94BDE0D-876D-4E85-B50C-B99479C8FE8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6" name="Forma libre: forma 1965">
                    <a:extLst>
                      <a:ext uri="{FF2B5EF4-FFF2-40B4-BE49-F238E27FC236}">
                        <a16:creationId xmlns:a16="http://schemas.microsoft.com/office/drawing/2014/main" id="{0EF90F1B-F723-42A0-A617-0359CACC0AC0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7" name="Forma libre: forma 1966">
                    <a:extLst>
                      <a:ext uri="{FF2B5EF4-FFF2-40B4-BE49-F238E27FC236}">
                        <a16:creationId xmlns:a16="http://schemas.microsoft.com/office/drawing/2014/main" id="{80FDAFF2-3C47-4A63-9622-657F43DDFD7D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68" name="Forma libre: forma 1967">
                    <a:extLst>
                      <a:ext uri="{FF2B5EF4-FFF2-40B4-BE49-F238E27FC236}">
                        <a16:creationId xmlns:a16="http://schemas.microsoft.com/office/drawing/2014/main" id="{BA57DE73-9E3B-4B5D-81B0-40EC26C77A83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89" name="Gráfico 436">
                <a:extLst>
                  <a:ext uri="{FF2B5EF4-FFF2-40B4-BE49-F238E27FC236}">
                    <a16:creationId xmlns:a16="http://schemas.microsoft.com/office/drawing/2014/main" id="{38B0C75C-D792-40C6-B7E4-1617B8B6D50B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917" name="Forma libre: forma 1916">
                  <a:extLst>
                    <a:ext uri="{FF2B5EF4-FFF2-40B4-BE49-F238E27FC236}">
                      <a16:creationId xmlns:a16="http://schemas.microsoft.com/office/drawing/2014/main" id="{A5EEBFCA-4B3C-49C5-AC9C-23482ECB5F91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918" name="Gráfico 436">
                  <a:extLst>
                    <a:ext uri="{FF2B5EF4-FFF2-40B4-BE49-F238E27FC236}">
                      <a16:creationId xmlns:a16="http://schemas.microsoft.com/office/drawing/2014/main" id="{9F11760F-5661-4537-AE59-71BF0D565781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919" name="Forma libre: forma 1918">
                    <a:extLst>
                      <a:ext uri="{FF2B5EF4-FFF2-40B4-BE49-F238E27FC236}">
                        <a16:creationId xmlns:a16="http://schemas.microsoft.com/office/drawing/2014/main" id="{00257FB3-BEF5-437D-A082-021574747C69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0" name="Forma libre: forma 1919">
                    <a:extLst>
                      <a:ext uri="{FF2B5EF4-FFF2-40B4-BE49-F238E27FC236}">
                        <a16:creationId xmlns:a16="http://schemas.microsoft.com/office/drawing/2014/main" id="{5D8A2EBA-8E10-43EA-89A3-CA27DBDB5C44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1" name="Forma libre: forma 1920">
                    <a:extLst>
                      <a:ext uri="{FF2B5EF4-FFF2-40B4-BE49-F238E27FC236}">
                        <a16:creationId xmlns:a16="http://schemas.microsoft.com/office/drawing/2014/main" id="{0553D6E5-02D8-4FFC-A624-70EDCA898EB0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2" name="Forma libre: forma 1921">
                    <a:extLst>
                      <a:ext uri="{FF2B5EF4-FFF2-40B4-BE49-F238E27FC236}">
                        <a16:creationId xmlns:a16="http://schemas.microsoft.com/office/drawing/2014/main" id="{3240EAFD-5204-40E0-BCB8-E483105CC865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3" name="Forma libre: forma 1922">
                    <a:extLst>
                      <a:ext uri="{FF2B5EF4-FFF2-40B4-BE49-F238E27FC236}">
                        <a16:creationId xmlns:a16="http://schemas.microsoft.com/office/drawing/2014/main" id="{A50A67B0-F271-411B-B3EB-8C4D7F72E7F7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4" name="Forma libre: forma 1923">
                    <a:extLst>
                      <a:ext uri="{FF2B5EF4-FFF2-40B4-BE49-F238E27FC236}">
                        <a16:creationId xmlns:a16="http://schemas.microsoft.com/office/drawing/2014/main" id="{3D6CDCAC-14D4-47B1-9D48-41EA2C2C7286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5" name="Forma libre: forma 1924">
                    <a:extLst>
                      <a:ext uri="{FF2B5EF4-FFF2-40B4-BE49-F238E27FC236}">
                        <a16:creationId xmlns:a16="http://schemas.microsoft.com/office/drawing/2014/main" id="{EA21C76D-2B7A-4081-8457-6672D7E9BFFE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6" name="Forma libre: forma 1925">
                    <a:extLst>
                      <a:ext uri="{FF2B5EF4-FFF2-40B4-BE49-F238E27FC236}">
                        <a16:creationId xmlns:a16="http://schemas.microsoft.com/office/drawing/2014/main" id="{F9B4108E-4C75-41A7-9607-8C6A92B78946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7" name="Forma libre: forma 1926">
                    <a:extLst>
                      <a:ext uri="{FF2B5EF4-FFF2-40B4-BE49-F238E27FC236}">
                        <a16:creationId xmlns:a16="http://schemas.microsoft.com/office/drawing/2014/main" id="{DCB61EDE-4914-4F0E-8BBC-21FAF5A81DEF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8" name="Forma libre: forma 1927">
                    <a:extLst>
                      <a:ext uri="{FF2B5EF4-FFF2-40B4-BE49-F238E27FC236}">
                        <a16:creationId xmlns:a16="http://schemas.microsoft.com/office/drawing/2014/main" id="{772A4678-0C98-442E-8F27-A8FFD5CE1990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29" name="Forma libre: forma 1928">
                    <a:extLst>
                      <a:ext uri="{FF2B5EF4-FFF2-40B4-BE49-F238E27FC236}">
                        <a16:creationId xmlns:a16="http://schemas.microsoft.com/office/drawing/2014/main" id="{DD1B51F9-10D1-41CC-AB7A-E377858FD357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0" name="Forma libre: forma 1929">
                    <a:extLst>
                      <a:ext uri="{FF2B5EF4-FFF2-40B4-BE49-F238E27FC236}">
                        <a16:creationId xmlns:a16="http://schemas.microsoft.com/office/drawing/2014/main" id="{BC0896AC-DC43-422B-A0DC-AC47E074002A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1" name="Forma libre: forma 1930">
                    <a:extLst>
                      <a:ext uri="{FF2B5EF4-FFF2-40B4-BE49-F238E27FC236}">
                        <a16:creationId xmlns:a16="http://schemas.microsoft.com/office/drawing/2014/main" id="{442AAFA0-89DA-4F86-8A97-CFD90C47D33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2" name="Forma libre: forma 1931">
                    <a:extLst>
                      <a:ext uri="{FF2B5EF4-FFF2-40B4-BE49-F238E27FC236}">
                        <a16:creationId xmlns:a16="http://schemas.microsoft.com/office/drawing/2014/main" id="{E70D8A7F-A8F2-43B9-AE93-3141533B29AE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3" name="Forma libre: forma 1932">
                    <a:extLst>
                      <a:ext uri="{FF2B5EF4-FFF2-40B4-BE49-F238E27FC236}">
                        <a16:creationId xmlns:a16="http://schemas.microsoft.com/office/drawing/2014/main" id="{AFC89563-D256-4EFB-8F65-BBC0AF24DB59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4" name="Forma libre: forma 1933">
                    <a:extLst>
                      <a:ext uri="{FF2B5EF4-FFF2-40B4-BE49-F238E27FC236}">
                        <a16:creationId xmlns:a16="http://schemas.microsoft.com/office/drawing/2014/main" id="{2E2995C4-EB1B-4816-B0CD-D7CD3646DDDD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5" name="Forma libre: forma 1934">
                    <a:extLst>
                      <a:ext uri="{FF2B5EF4-FFF2-40B4-BE49-F238E27FC236}">
                        <a16:creationId xmlns:a16="http://schemas.microsoft.com/office/drawing/2014/main" id="{8CF95C96-67A7-435C-BCBC-BC58FF4D9E13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6" name="Forma libre: forma 1935">
                    <a:extLst>
                      <a:ext uri="{FF2B5EF4-FFF2-40B4-BE49-F238E27FC236}">
                        <a16:creationId xmlns:a16="http://schemas.microsoft.com/office/drawing/2014/main" id="{0611EFEE-D97E-42EA-ACB2-258017E08B60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7" name="Forma libre: forma 1936">
                    <a:extLst>
                      <a:ext uri="{FF2B5EF4-FFF2-40B4-BE49-F238E27FC236}">
                        <a16:creationId xmlns:a16="http://schemas.microsoft.com/office/drawing/2014/main" id="{75B1C9D6-3350-4E73-840D-E217BD55309F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8" name="Forma libre: forma 1937">
                    <a:extLst>
                      <a:ext uri="{FF2B5EF4-FFF2-40B4-BE49-F238E27FC236}">
                        <a16:creationId xmlns:a16="http://schemas.microsoft.com/office/drawing/2014/main" id="{5359962B-8778-46B5-8B8E-2C67CD35B89D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39" name="Forma libre: forma 1938">
                    <a:extLst>
                      <a:ext uri="{FF2B5EF4-FFF2-40B4-BE49-F238E27FC236}">
                        <a16:creationId xmlns:a16="http://schemas.microsoft.com/office/drawing/2014/main" id="{319384C2-8C05-4788-A763-FF6A6390C893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0" name="Forma libre: forma 1939">
                    <a:extLst>
                      <a:ext uri="{FF2B5EF4-FFF2-40B4-BE49-F238E27FC236}">
                        <a16:creationId xmlns:a16="http://schemas.microsoft.com/office/drawing/2014/main" id="{4CF2C767-47A1-4E22-BBE1-047D7F2123B0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41" name="Forma libre: forma 1940">
                    <a:extLst>
                      <a:ext uri="{FF2B5EF4-FFF2-40B4-BE49-F238E27FC236}">
                        <a16:creationId xmlns:a16="http://schemas.microsoft.com/office/drawing/2014/main" id="{93B48099-9E1C-4E4E-8E09-9FEF7D0CCE72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890" name="Gráfico 436">
                <a:extLst>
                  <a:ext uri="{FF2B5EF4-FFF2-40B4-BE49-F238E27FC236}">
                    <a16:creationId xmlns:a16="http://schemas.microsoft.com/office/drawing/2014/main" id="{0469E4F0-4694-4F17-828A-DD2A79C2FCA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891" name="Forma libre: forma 1890">
                  <a:extLst>
                    <a:ext uri="{FF2B5EF4-FFF2-40B4-BE49-F238E27FC236}">
                      <a16:creationId xmlns:a16="http://schemas.microsoft.com/office/drawing/2014/main" id="{C130C71A-7971-4B10-8BA6-A1772BFD6A7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92" name="Gráfico 436">
                  <a:extLst>
                    <a:ext uri="{FF2B5EF4-FFF2-40B4-BE49-F238E27FC236}">
                      <a16:creationId xmlns:a16="http://schemas.microsoft.com/office/drawing/2014/main" id="{B5725340-8911-4677-9823-BAAEEAC6F7DC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893" name="Forma libre: forma 1892">
                    <a:extLst>
                      <a:ext uri="{FF2B5EF4-FFF2-40B4-BE49-F238E27FC236}">
                        <a16:creationId xmlns:a16="http://schemas.microsoft.com/office/drawing/2014/main" id="{6B826AAD-3D91-48D1-9625-4C0CDFB038F7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4" name="Forma libre: forma 1893">
                    <a:extLst>
                      <a:ext uri="{FF2B5EF4-FFF2-40B4-BE49-F238E27FC236}">
                        <a16:creationId xmlns:a16="http://schemas.microsoft.com/office/drawing/2014/main" id="{C09EAAEF-4948-4652-B3CC-08F530E8242F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5" name="Forma libre: forma 1894">
                    <a:extLst>
                      <a:ext uri="{FF2B5EF4-FFF2-40B4-BE49-F238E27FC236}">
                        <a16:creationId xmlns:a16="http://schemas.microsoft.com/office/drawing/2014/main" id="{84457F83-856F-4FBD-9276-6221D97B39D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6" name="Forma libre: forma 1895">
                    <a:extLst>
                      <a:ext uri="{FF2B5EF4-FFF2-40B4-BE49-F238E27FC236}">
                        <a16:creationId xmlns:a16="http://schemas.microsoft.com/office/drawing/2014/main" id="{0BFDB96C-E3C9-4ED2-8951-CCEF90C6C4BF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7" name="Forma libre: forma 1896">
                    <a:extLst>
                      <a:ext uri="{FF2B5EF4-FFF2-40B4-BE49-F238E27FC236}">
                        <a16:creationId xmlns:a16="http://schemas.microsoft.com/office/drawing/2014/main" id="{6EFC534C-E939-4BCD-89CE-94868571256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8" name="Forma libre: forma 1897">
                    <a:extLst>
                      <a:ext uri="{FF2B5EF4-FFF2-40B4-BE49-F238E27FC236}">
                        <a16:creationId xmlns:a16="http://schemas.microsoft.com/office/drawing/2014/main" id="{54F6D50A-6D16-429A-B0CC-434BEAFD25DF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99" name="Forma libre: forma 1898">
                    <a:extLst>
                      <a:ext uri="{FF2B5EF4-FFF2-40B4-BE49-F238E27FC236}">
                        <a16:creationId xmlns:a16="http://schemas.microsoft.com/office/drawing/2014/main" id="{648BE5F8-2994-44DC-B967-207CCF34EA12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0" name="Forma libre: forma 1899">
                    <a:extLst>
                      <a:ext uri="{FF2B5EF4-FFF2-40B4-BE49-F238E27FC236}">
                        <a16:creationId xmlns:a16="http://schemas.microsoft.com/office/drawing/2014/main" id="{3E41543D-0F4F-4C97-976E-A516B7D4E2A0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1" name="Forma libre: forma 1900">
                    <a:extLst>
                      <a:ext uri="{FF2B5EF4-FFF2-40B4-BE49-F238E27FC236}">
                        <a16:creationId xmlns:a16="http://schemas.microsoft.com/office/drawing/2014/main" id="{E7CDB324-A763-4B74-AD12-9724EAC7FF06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2" name="Forma libre: forma 1901">
                    <a:extLst>
                      <a:ext uri="{FF2B5EF4-FFF2-40B4-BE49-F238E27FC236}">
                        <a16:creationId xmlns:a16="http://schemas.microsoft.com/office/drawing/2014/main" id="{0EE59107-0229-4F77-97AF-9231D630BEB1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3" name="Forma libre: forma 1902">
                    <a:extLst>
                      <a:ext uri="{FF2B5EF4-FFF2-40B4-BE49-F238E27FC236}">
                        <a16:creationId xmlns:a16="http://schemas.microsoft.com/office/drawing/2014/main" id="{0F6714FA-CA59-4411-B4B0-4159BB490CCF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4" name="Forma libre: forma 1903">
                    <a:extLst>
                      <a:ext uri="{FF2B5EF4-FFF2-40B4-BE49-F238E27FC236}">
                        <a16:creationId xmlns:a16="http://schemas.microsoft.com/office/drawing/2014/main" id="{6542BE41-BA62-45AF-9763-20E066192B82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5" name="Forma libre: forma 1904">
                    <a:extLst>
                      <a:ext uri="{FF2B5EF4-FFF2-40B4-BE49-F238E27FC236}">
                        <a16:creationId xmlns:a16="http://schemas.microsoft.com/office/drawing/2014/main" id="{C26D77D0-50FB-45E5-9B7B-FB44DA87C6C8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6" name="Forma libre: forma 1905">
                    <a:extLst>
                      <a:ext uri="{FF2B5EF4-FFF2-40B4-BE49-F238E27FC236}">
                        <a16:creationId xmlns:a16="http://schemas.microsoft.com/office/drawing/2014/main" id="{F0AF5FAF-B957-4CB5-AC81-1CE66BFAEF71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7" name="Forma libre: forma 1906">
                    <a:extLst>
                      <a:ext uri="{FF2B5EF4-FFF2-40B4-BE49-F238E27FC236}">
                        <a16:creationId xmlns:a16="http://schemas.microsoft.com/office/drawing/2014/main" id="{9AB202B1-105A-4A72-A5CF-B765243BA77F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8" name="Forma libre: forma 1907">
                    <a:extLst>
                      <a:ext uri="{FF2B5EF4-FFF2-40B4-BE49-F238E27FC236}">
                        <a16:creationId xmlns:a16="http://schemas.microsoft.com/office/drawing/2014/main" id="{454D930E-AF09-4225-BEC6-418FB98529A1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09" name="Forma libre: forma 1908">
                    <a:extLst>
                      <a:ext uri="{FF2B5EF4-FFF2-40B4-BE49-F238E27FC236}">
                        <a16:creationId xmlns:a16="http://schemas.microsoft.com/office/drawing/2014/main" id="{0DE2C144-E275-46AB-8891-DB92E7A25568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0" name="Forma libre: forma 1909">
                    <a:extLst>
                      <a:ext uri="{FF2B5EF4-FFF2-40B4-BE49-F238E27FC236}">
                        <a16:creationId xmlns:a16="http://schemas.microsoft.com/office/drawing/2014/main" id="{33F69225-1AFD-4C07-8AC3-80BB89EDB6F9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1" name="Forma libre: forma 1910">
                    <a:extLst>
                      <a:ext uri="{FF2B5EF4-FFF2-40B4-BE49-F238E27FC236}">
                        <a16:creationId xmlns:a16="http://schemas.microsoft.com/office/drawing/2014/main" id="{91D16BAC-5558-434D-831B-9C4F26466270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2" name="Forma libre: forma 1911">
                    <a:extLst>
                      <a:ext uri="{FF2B5EF4-FFF2-40B4-BE49-F238E27FC236}">
                        <a16:creationId xmlns:a16="http://schemas.microsoft.com/office/drawing/2014/main" id="{3353D6E7-D215-4AF7-83D4-65DD7C845E48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3" name="Forma libre: forma 1912">
                    <a:extLst>
                      <a:ext uri="{FF2B5EF4-FFF2-40B4-BE49-F238E27FC236}">
                        <a16:creationId xmlns:a16="http://schemas.microsoft.com/office/drawing/2014/main" id="{AA6CB6B2-B353-452C-866C-84526B968A06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4" name="Forma libre: forma 1913">
                    <a:extLst>
                      <a:ext uri="{FF2B5EF4-FFF2-40B4-BE49-F238E27FC236}">
                        <a16:creationId xmlns:a16="http://schemas.microsoft.com/office/drawing/2014/main" id="{B7C15F94-E279-42D2-8CEB-9777809348E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5" name="Forma libre: forma 1914">
                    <a:extLst>
                      <a:ext uri="{FF2B5EF4-FFF2-40B4-BE49-F238E27FC236}">
                        <a16:creationId xmlns:a16="http://schemas.microsoft.com/office/drawing/2014/main" id="{E7AB0C65-4C25-4AF4-A2ED-D1D00D919629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916" name="Forma libre: forma 1915">
                    <a:extLst>
                      <a:ext uri="{FF2B5EF4-FFF2-40B4-BE49-F238E27FC236}">
                        <a16:creationId xmlns:a16="http://schemas.microsoft.com/office/drawing/2014/main" id="{CF7DD36B-77B5-4EF5-B0E3-09B336F73DE3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883" name="Gráfico 1882">
              <a:extLst>
                <a:ext uri="{FF2B5EF4-FFF2-40B4-BE49-F238E27FC236}">
                  <a16:creationId xmlns:a16="http://schemas.microsoft.com/office/drawing/2014/main" id="{49F3D624-FD91-41A0-BC04-04445BFF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884" name="Forma libre: forma 1883">
              <a:extLst>
                <a:ext uri="{FF2B5EF4-FFF2-40B4-BE49-F238E27FC236}">
                  <a16:creationId xmlns:a16="http://schemas.microsoft.com/office/drawing/2014/main" id="{9355C9CB-4308-4F1C-B287-896EB33C9B85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044" name="CuadroTexto 2043">
            <a:extLst>
              <a:ext uri="{FF2B5EF4-FFF2-40B4-BE49-F238E27FC236}">
                <a16:creationId xmlns:a16="http://schemas.microsoft.com/office/drawing/2014/main" id="{95A3685B-ACA5-411E-9D14-F501ECD1E3CB}"/>
              </a:ext>
            </a:extLst>
          </p:cNvPr>
          <p:cNvSpPr txBox="1"/>
          <p:nvPr/>
        </p:nvSpPr>
        <p:spPr>
          <a:xfrm>
            <a:off x="5371927" y="4632493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2045" name="CuadroTexto 2044">
            <a:extLst>
              <a:ext uri="{FF2B5EF4-FFF2-40B4-BE49-F238E27FC236}">
                <a16:creationId xmlns:a16="http://schemas.microsoft.com/office/drawing/2014/main" id="{370747C1-5753-4EAB-9048-06DE565D2F85}"/>
              </a:ext>
            </a:extLst>
          </p:cNvPr>
          <p:cNvSpPr txBox="1"/>
          <p:nvPr/>
        </p:nvSpPr>
        <p:spPr>
          <a:xfrm>
            <a:off x="5366034" y="4377435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1710" name="Grupo 1709">
            <a:extLst>
              <a:ext uri="{FF2B5EF4-FFF2-40B4-BE49-F238E27FC236}">
                <a16:creationId xmlns:a16="http://schemas.microsoft.com/office/drawing/2014/main" id="{A0CDBEF4-004F-4E23-84DA-94D8485FCF33}"/>
              </a:ext>
            </a:extLst>
          </p:cNvPr>
          <p:cNvGrpSpPr/>
          <p:nvPr/>
        </p:nvGrpSpPr>
        <p:grpSpPr>
          <a:xfrm>
            <a:off x="3087503" y="2319477"/>
            <a:ext cx="2326048" cy="2011680"/>
            <a:chOff x="1580220" y="3278027"/>
            <a:chExt cx="2326048" cy="2011680"/>
          </a:xfrm>
        </p:grpSpPr>
        <p:pic>
          <p:nvPicPr>
            <p:cNvPr id="1711" name="Gráfico 1710">
              <a:extLst>
                <a:ext uri="{FF2B5EF4-FFF2-40B4-BE49-F238E27FC236}">
                  <a16:creationId xmlns:a16="http://schemas.microsoft.com/office/drawing/2014/main" id="{9D5251BE-10EB-4889-BD1E-8F97A71A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1712" name="Gráfico 1711">
              <a:extLst>
                <a:ext uri="{FF2B5EF4-FFF2-40B4-BE49-F238E27FC236}">
                  <a16:creationId xmlns:a16="http://schemas.microsoft.com/office/drawing/2014/main" id="{334E9A58-9B5D-49BA-8E01-A9DE7C15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1713" name="Grupo 1712">
            <a:extLst>
              <a:ext uri="{FF2B5EF4-FFF2-40B4-BE49-F238E27FC236}">
                <a16:creationId xmlns:a16="http://schemas.microsoft.com/office/drawing/2014/main" id="{9A813FDE-E8F9-44CF-A978-E29C94D2B88F}"/>
              </a:ext>
            </a:extLst>
          </p:cNvPr>
          <p:cNvGrpSpPr/>
          <p:nvPr/>
        </p:nvGrpSpPr>
        <p:grpSpPr>
          <a:xfrm>
            <a:off x="3202259" y="2398587"/>
            <a:ext cx="2129570" cy="1868664"/>
            <a:chOff x="1690509" y="3352193"/>
            <a:chExt cx="2129570" cy="1868664"/>
          </a:xfrm>
        </p:grpSpPr>
        <p:grpSp>
          <p:nvGrpSpPr>
            <p:cNvPr id="1714" name="Grupo 1713">
              <a:extLst>
                <a:ext uri="{FF2B5EF4-FFF2-40B4-BE49-F238E27FC236}">
                  <a16:creationId xmlns:a16="http://schemas.microsoft.com/office/drawing/2014/main" id="{326BB8C7-1301-4CDF-AA82-9F69AB03C8B0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1717" name="Gráfico 436">
                <a:extLst>
                  <a:ext uri="{FF2B5EF4-FFF2-40B4-BE49-F238E27FC236}">
                    <a16:creationId xmlns:a16="http://schemas.microsoft.com/office/drawing/2014/main" id="{AFE53D11-CA24-41B0-8BB9-1EBDE8703C6A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1851" name="Forma libre: forma 1850">
                  <a:extLst>
                    <a:ext uri="{FF2B5EF4-FFF2-40B4-BE49-F238E27FC236}">
                      <a16:creationId xmlns:a16="http://schemas.microsoft.com/office/drawing/2014/main" id="{1A8F551A-9EA7-4C9F-B50B-2DD1674A1FD8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52" name="Gráfico 436">
                  <a:extLst>
                    <a:ext uri="{FF2B5EF4-FFF2-40B4-BE49-F238E27FC236}">
                      <a16:creationId xmlns:a16="http://schemas.microsoft.com/office/drawing/2014/main" id="{4AE3B7BD-49E3-4B7B-A565-0CDD020864E4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1853" name="Forma libre: forma 1852">
                    <a:extLst>
                      <a:ext uri="{FF2B5EF4-FFF2-40B4-BE49-F238E27FC236}">
                        <a16:creationId xmlns:a16="http://schemas.microsoft.com/office/drawing/2014/main" id="{E2059360-6A91-4FE5-BB7C-C7CD9E26EE06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4" name="Forma libre: forma 1853">
                    <a:extLst>
                      <a:ext uri="{FF2B5EF4-FFF2-40B4-BE49-F238E27FC236}">
                        <a16:creationId xmlns:a16="http://schemas.microsoft.com/office/drawing/2014/main" id="{9E8B36CC-6952-49BE-960C-787915598578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5" name="Forma libre: forma 1854">
                    <a:extLst>
                      <a:ext uri="{FF2B5EF4-FFF2-40B4-BE49-F238E27FC236}">
                        <a16:creationId xmlns:a16="http://schemas.microsoft.com/office/drawing/2014/main" id="{1E979709-EC1B-4099-BCE2-D2A764112AD5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6" name="Forma libre: forma 1855">
                    <a:extLst>
                      <a:ext uri="{FF2B5EF4-FFF2-40B4-BE49-F238E27FC236}">
                        <a16:creationId xmlns:a16="http://schemas.microsoft.com/office/drawing/2014/main" id="{7C0F9E0E-F672-4F3D-B173-B21C93B35C6E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7" name="Forma libre: forma 1856">
                    <a:extLst>
                      <a:ext uri="{FF2B5EF4-FFF2-40B4-BE49-F238E27FC236}">
                        <a16:creationId xmlns:a16="http://schemas.microsoft.com/office/drawing/2014/main" id="{34D7C4D6-45D6-4049-B69C-CB1617763BDD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8" name="Forma libre: forma 1857">
                    <a:extLst>
                      <a:ext uri="{FF2B5EF4-FFF2-40B4-BE49-F238E27FC236}">
                        <a16:creationId xmlns:a16="http://schemas.microsoft.com/office/drawing/2014/main" id="{B9D8F303-1223-43E6-86DF-163FDC02371B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9" name="Forma libre: forma 1858">
                    <a:extLst>
                      <a:ext uri="{FF2B5EF4-FFF2-40B4-BE49-F238E27FC236}">
                        <a16:creationId xmlns:a16="http://schemas.microsoft.com/office/drawing/2014/main" id="{CEEBF965-8FC3-4CA7-B4BA-E7F363C9DBDE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0" name="Forma libre: forma 1859">
                    <a:extLst>
                      <a:ext uri="{FF2B5EF4-FFF2-40B4-BE49-F238E27FC236}">
                        <a16:creationId xmlns:a16="http://schemas.microsoft.com/office/drawing/2014/main" id="{4CF7C295-0A29-48B8-AC62-0F4EB0E106EC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1" name="Forma libre: forma 1860">
                    <a:extLst>
                      <a:ext uri="{FF2B5EF4-FFF2-40B4-BE49-F238E27FC236}">
                        <a16:creationId xmlns:a16="http://schemas.microsoft.com/office/drawing/2014/main" id="{8885E13B-B28D-4CD5-B4C2-9F2761752118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2" name="Forma libre: forma 1861">
                    <a:extLst>
                      <a:ext uri="{FF2B5EF4-FFF2-40B4-BE49-F238E27FC236}">
                        <a16:creationId xmlns:a16="http://schemas.microsoft.com/office/drawing/2014/main" id="{A6D63F55-4976-4717-997A-DB75DA1600B0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3" name="Forma libre: forma 1862">
                    <a:extLst>
                      <a:ext uri="{FF2B5EF4-FFF2-40B4-BE49-F238E27FC236}">
                        <a16:creationId xmlns:a16="http://schemas.microsoft.com/office/drawing/2014/main" id="{BA38E128-8A36-4E5F-9279-92EE3317015D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4" name="Forma libre: forma 1863">
                    <a:extLst>
                      <a:ext uri="{FF2B5EF4-FFF2-40B4-BE49-F238E27FC236}">
                        <a16:creationId xmlns:a16="http://schemas.microsoft.com/office/drawing/2014/main" id="{D94E48CB-F7A1-4B88-9D0C-186725F1D360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5" name="Forma libre: forma 1864">
                    <a:extLst>
                      <a:ext uri="{FF2B5EF4-FFF2-40B4-BE49-F238E27FC236}">
                        <a16:creationId xmlns:a16="http://schemas.microsoft.com/office/drawing/2014/main" id="{3D150E20-1A2E-40C8-B260-7FB3D19219D7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6" name="Forma libre: forma 1865">
                    <a:extLst>
                      <a:ext uri="{FF2B5EF4-FFF2-40B4-BE49-F238E27FC236}">
                        <a16:creationId xmlns:a16="http://schemas.microsoft.com/office/drawing/2014/main" id="{FA4A155E-8C82-4DB2-87AE-91C47B905A40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7" name="Forma libre: forma 1866">
                    <a:extLst>
                      <a:ext uri="{FF2B5EF4-FFF2-40B4-BE49-F238E27FC236}">
                        <a16:creationId xmlns:a16="http://schemas.microsoft.com/office/drawing/2014/main" id="{FC12C454-4A62-42C1-8312-AF6F8F2F43C6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8" name="Forma libre: forma 1867">
                    <a:extLst>
                      <a:ext uri="{FF2B5EF4-FFF2-40B4-BE49-F238E27FC236}">
                        <a16:creationId xmlns:a16="http://schemas.microsoft.com/office/drawing/2014/main" id="{DCF0FD7E-B276-4A65-B441-268716A3FD67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69" name="Forma libre: forma 1868">
                    <a:extLst>
                      <a:ext uri="{FF2B5EF4-FFF2-40B4-BE49-F238E27FC236}">
                        <a16:creationId xmlns:a16="http://schemas.microsoft.com/office/drawing/2014/main" id="{3C8B16D0-50AC-4C62-98B1-CE48FFDF7BEE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0" name="Forma libre: forma 1869">
                    <a:extLst>
                      <a:ext uri="{FF2B5EF4-FFF2-40B4-BE49-F238E27FC236}">
                        <a16:creationId xmlns:a16="http://schemas.microsoft.com/office/drawing/2014/main" id="{84E1B485-AAE2-4EE7-94D5-D55606A4B926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1" name="Forma libre: forma 1870">
                    <a:extLst>
                      <a:ext uri="{FF2B5EF4-FFF2-40B4-BE49-F238E27FC236}">
                        <a16:creationId xmlns:a16="http://schemas.microsoft.com/office/drawing/2014/main" id="{9B6082D8-EAEB-4A73-813D-754E5A9E7702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2" name="Forma libre: forma 1871">
                    <a:extLst>
                      <a:ext uri="{FF2B5EF4-FFF2-40B4-BE49-F238E27FC236}">
                        <a16:creationId xmlns:a16="http://schemas.microsoft.com/office/drawing/2014/main" id="{A4F87A06-1EE2-4FF2-867F-657DFDBFFCCB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3" name="Forma libre: forma 1872">
                    <a:extLst>
                      <a:ext uri="{FF2B5EF4-FFF2-40B4-BE49-F238E27FC236}">
                        <a16:creationId xmlns:a16="http://schemas.microsoft.com/office/drawing/2014/main" id="{27DAFB17-F4AE-4452-8FE4-3101BA9FB0E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4" name="Forma libre: forma 1873">
                    <a:extLst>
                      <a:ext uri="{FF2B5EF4-FFF2-40B4-BE49-F238E27FC236}">
                        <a16:creationId xmlns:a16="http://schemas.microsoft.com/office/drawing/2014/main" id="{F0F60463-A3CD-4DD8-87A9-9CBAF811F6CE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75" name="Forma libre: forma 1874">
                    <a:extLst>
                      <a:ext uri="{FF2B5EF4-FFF2-40B4-BE49-F238E27FC236}">
                        <a16:creationId xmlns:a16="http://schemas.microsoft.com/office/drawing/2014/main" id="{614F76A3-5C89-434A-A6FD-91FE918D4D04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8" name="Gráfico 436">
                <a:extLst>
                  <a:ext uri="{FF2B5EF4-FFF2-40B4-BE49-F238E27FC236}">
                    <a16:creationId xmlns:a16="http://schemas.microsoft.com/office/drawing/2014/main" id="{1A985D1F-FB04-4741-A848-DCE4F684116E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1826" name="Forma libre: forma 1825">
                  <a:extLst>
                    <a:ext uri="{FF2B5EF4-FFF2-40B4-BE49-F238E27FC236}">
                      <a16:creationId xmlns:a16="http://schemas.microsoft.com/office/drawing/2014/main" id="{34CAF2BF-6F38-4F4E-ACDF-3412DD301BEB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27" name="Gráfico 436">
                  <a:extLst>
                    <a:ext uri="{FF2B5EF4-FFF2-40B4-BE49-F238E27FC236}">
                      <a16:creationId xmlns:a16="http://schemas.microsoft.com/office/drawing/2014/main" id="{250C15D4-18C4-4E5D-835F-6B7985991307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1828" name="Forma libre: forma 1827">
                    <a:extLst>
                      <a:ext uri="{FF2B5EF4-FFF2-40B4-BE49-F238E27FC236}">
                        <a16:creationId xmlns:a16="http://schemas.microsoft.com/office/drawing/2014/main" id="{4EC35F20-6551-4F1C-8FE0-0FC9C439BCBD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9" name="Forma libre: forma 1828">
                    <a:extLst>
                      <a:ext uri="{FF2B5EF4-FFF2-40B4-BE49-F238E27FC236}">
                        <a16:creationId xmlns:a16="http://schemas.microsoft.com/office/drawing/2014/main" id="{082FDDF0-B85A-460F-890D-7CED5B1A720B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0" name="Forma libre: forma 1829">
                    <a:extLst>
                      <a:ext uri="{FF2B5EF4-FFF2-40B4-BE49-F238E27FC236}">
                        <a16:creationId xmlns:a16="http://schemas.microsoft.com/office/drawing/2014/main" id="{22AB1E4B-E81F-40C2-9C5B-17CCB25376B5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1" name="Forma libre: forma 1830">
                    <a:extLst>
                      <a:ext uri="{FF2B5EF4-FFF2-40B4-BE49-F238E27FC236}">
                        <a16:creationId xmlns:a16="http://schemas.microsoft.com/office/drawing/2014/main" id="{63D8E6ED-896B-454F-A39C-18CBD6CC0059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2" name="Forma libre: forma 1831">
                    <a:extLst>
                      <a:ext uri="{FF2B5EF4-FFF2-40B4-BE49-F238E27FC236}">
                        <a16:creationId xmlns:a16="http://schemas.microsoft.com/office/drawing/2014/main" id="{475F067C-08E5-4257-B926-AEDA6FE0238C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3" name="Forma libre: forma 1832">
                    <a:extLst>
                      <a:ext uri="{FF2B5EF4-FFF2-40B4-BE49-F238E27FC236}">
                        <a16:creationId xmlns:a16="http://schemas.microsoft.com/office/drawing/2014/main" id="{3EC16608-3EFF-462E-8427-F09CFF95D15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4" name="Forma libre: forma 1833">
                    <a:extLst>
                      <a:ext uri="{FF2B5EF4-FFF2-40B4-BE49-F238E27FC236}">
                        <a16:creationId xmlns:a16="http://schemas.microsoft.com/office/drawing/2014/main" id="{1E38001F-ECCC-4C82-8E06-35E9AF6A8D21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5" name="Forma libre: forma 1834">
                    <a:extLst>
                      <a:ext uri="{FF2B5EF4-FFF2-40B4-BE49-F238E27FC236}">
                        <a16:creationId xmlns:a16="http://schemas.microsoft.com/office/drawing/2014/main" id="{B78D299D-FAE6-4481-8A65-BDAA4D15DCB0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6" name="Forma libre: forma 1835">
                    <a:extLst>
                      <a:ext uri="{FF2B5EF4-FFF2-40B4-BE49-F238E27FC236}">
                        <a16:creationId xmlns:a16="http://schemas.microsoft.com/office/drawing/2014/main" id="{2066437F-C987-426B-A9E0-6087FD9A247C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7" name="Forma libre: forma 1836">
                    <a:extLst>
                      <a:ext uri="{FF2B5EF4-FFF2-40B4-BE49-F238E27FC236}">
                        <a16:creationId xmlns:a16="http://schemas.microsoft.com/office/drawing/2014/main" id="{68C2DA66-15DF-4DD1-BC33-BE8E8B6FD334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8" name="Forma libre: forma 1837">
                    <a:extLst>
                      <a:ext uri="{FF2B5EF4-FFF2-40B4-BE49-F238E27FC236}">
                        <a16:creationId xmlns:a16="http://schemas.microsoft.com/office/drawing/2014/main" id="{0DA8B111-A0CB-414A-A774-2128B40B0F00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39" name="Forma libre: forma 1838">
                    <a:extLst>
                      <a:ext uri="{FF2B5EF4-FFF2-40B4-BE49-F238E27FC236}">
                        <a16:creationId xmlns:a16="http://schemas.microsoft.com/office/drawing/2014/main" id="{5A451461-F9EE-4039-9974-6AAF01926841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0" name="Forma libre: forma 1839">
                    <a:extLst>
                      <a:ext uri="{FF2B5EF4-FFF2-40B4-BE49-F238E27FC236}">
                        <a16:creationId xmlns:a16="http://schemas.microsoft.com/office/drawing/2014/main" id="{055A2905-2BA7-4D7D-BD94-00561D0752FA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1" name="Forma libre: forma 1840">
                    <a:extLst>
                      <a:ext uri="{FF2B5EF4-FFF2-40B4-BE49-F238E27FC236}">
                        <a16:creationId xmlns:a16="http://schemas.microsoft.com/office/drawing/2014/main" id="{92D82276-EE0D-4B70-9781-C722AA96A82A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2" name="Forma libre: forma 1841">
                    <a:extLst>
                      <a:ext uri="{FF2B5EF4-FFF2-40B4-BE49-F238E27FC236}">
                        <a16:creationId xmlns:a16="http://schemas.microsoft.com/office/drawing/2014/main" id="{5C1B91A6-FB7D-4002-8D94-226AF8C0C8FB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3" name="Forma libre: forma 1842">
                    <a:extLst>
                      <a:ext uri="{FF2B5EF4-FFF2-40B4-BE49-F238E27FC236}">
                        <a16:creationId xmlns:a16="http://schemas.microsoft.com/office/drawing/2014/main" id="{BFA760CC-6C69-4671-B945-BE5841E7DF5F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4" name="Forma libre: forma 1843">
                    <a:extLst>
                      <a:ext uri="{FF2B5EF4-FFF2-40B4-BE49-F238E27FC236}">
                        <a16:creationId xmlns:a16="http://schemas.microsoft.com/office/drawing/2014/main" id="{8A468EB1-8762-4064-B9B8-19504967CAD3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5" name="Forma libre: forma 1844">
                    <a:extLst>
                      <a:ext uri="{FF2B5EF4-FFF2-40B4-BE49-F238E27FC236}">
                        <a16:creationId xmlns:a16="http://schemas.microsoft.com/office/drawing/2014/main" id="{DCE8498C-C948-4398-B135-994F32A130FF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6" name="Forma libre: forma 1845">
                    <a:extLst>
                      <a:ext uri="{FF2B5EF4-FFF2-40B4-BE49-F238E27FC236}">
                        <a16:creationId xmlns:a16="http://schemas.microsoft.com/office/drawing/2014/main" id="{CC433624-9957-440B-93BA-B6D47881C94F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7" name="Forma libre: forma 1846">
                    <a:extLst>
                      <a:ext uri="{FF2B5EF4-FFF2-40B4-BE49-F238E27FC236}">
                        <a16:creationId xmlns:a16="http://schemas.microsoft.com/office/drawing/2014/main" id="{044B0E15-E358-4337-A89C-0D06E3FB0F30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8" name="Forma libre: forma 1847">
                    <a:extLst>
                      <a:ext uri="{FF2B5EF4-FFF2-40B4-BE49-F238E27FC236}">
                        <a16:creationId xmlns:a16="http://schemas.microsoft.com/office/drawing/2014/main" id="{F24A0ACA-7E1E-49F9-BEED-CA6F83D5A8B7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49" name="Forma libre: forma 1848">
                    <a:extLst>
                      <a:ext uri="{FF2B5EF4-FFF2-40B4-BE49-F238E27FC236}">
                        <a16:creationId xmlns:a16="http://schemas.microsoft.com/office/drawing/2014/main" id="{64A403DE-1D56-4595-86FA-134DA966DB21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50" name="Forma libre: forma 1849">
                    <a:extLst>
                      <a:ext uri="{FF2B5EF4-FFF2-40B4-BE49-F238E27FC236}">
                        <a16:creationId xmlns:a16="http://schemas.microsoft.com/office/drawing/2014/main" id="{32D9D466-04F8-4D06-9AC6-D9BE08A9727D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19" name="Gráfico 436">
                <a:extLst>
                  <a:ext uri="{FF2B5EF4-FFF2-40B4-BE49-F238E27FC236}">
                    <a16:creationId xmlns:a16="http://schemas.microsoft.com/office/drawing/2014/main" id="{7C0DC932-1ED0-43CA-8F69-43E3D6AA8855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1801" name="Forma libre: forma 1800">
                  <a:extLst>
                    <a:ext uri="{FF2B5EF4-FFF2-40B4-BE49-F238E27FC236}">
                      <a16:creationId xmlns:a16="http://schemas.microsoft.com/office/drawing/2014/main" id="{AC1B6E3F-B5E8-42AF-8297-9C5B2CEBE847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802" name="Gráfico 436">
                  <a:extLst>
                    <a:ext uri="{FF2B5EF4-FFF2-40B4-BE49-F238E27FC236}">
                      <a16:creationId xmlns:a16="http://schemas.microsoft.com/office/drawing/2014/main" id="{A4B891C7-6FE5-4EC9-9358-03DA342B8116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1803" name="Forma libre: forma 1802">
                    <a:extLst>
                      <a:ext uri="{FF2B5EF4-FFF2-40B4-BE49-F238E27FC236}">
                        <a16:creationId xmlns:a16="http://schemas.microsoft.com/office/drawing/2014/main" id="{1DDE9500-348D-4076-A486-459B41A48B39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4" name="Forma libre: forma 1803">
                    <a:extLst>
                      <a:ext uri="{FF2B5EF4-FFF2-40B4-BE49-F238E27FC236}">
                        <a16:creationId xmlns:a16="http://schemas.microsoft.com/office/drawing/2014/main" id="{F8E51FE3-A973-49E6-BD54-0C5E4F1EC40B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5" name="Forma libre: forma 1804">
                    <a:extLst>
                      <a:ext uri="{FF2B5EF4-FFF2-40B4-BE49-F238E27FC236}">
                        <a16:creationId xmlns:a16="http://schemas.microsoft.com/office/drawing/2014/main" id="{6C3F1C4C-9D04-4922-94F9-48C7C493D32E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6" name="Forma libre: forma 1805">
                    <a:extLst>
                      <a:ext uri="{FF2B5EF4-FFF2-40B4-BE49-F238E27FC236}">
                        <a16:creationId xmlns:a16="http://schemas.microsoft.com/office/drawing/2014/main" id="{16483C59-A2F2-493D-8784-D0E1C00592F4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7" name="Forma libre: forma 1806">
                    <a:extLst>
                      <a:ext uri="{FF2B5EF4-FFF2-40B4-BE49-F238E27FC236}">
                        <a16:creationId xmlns:a16="http://schemas.microsoft.com/office/drawing/2014/main" id="{A7CA6451-74D4-4A9A-A185-F6E00EB238F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8" name="Forma libre: forma 1807">
                    <a:extLst>
                      <a:ext uri="{FF2B5EF4-FFF2-40B4-BE49-F238E27FC236}">
                        <a16:creationId xmlns:a16="http://schemas.microsoft.com/office/drawing/2014/main" id="{065E52C1-B6BC-4DA8-B14F-C43B85C91C2C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9" name="Forma libre: forma 1808">
                    <a:extLst>
                      <a:ext uri="{FF2B5EF4-FFF2-40B4-BE49-F238E27FC236}">
                        <a16:creationId xmlns:a16="http://schemas.microsoft.com/office/drawing/2014/main" id="{AC02D160-973D-4CBB-9863-A84594FC6C36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0" name="Forma libre: forma 1809">
                    <a:extLst>
                      <a:ext uri="{FF2B5EF4-FFF2-40B4-BE49-F238E27FC236}">
                        <a16:creationId xmlns:a16="http://schemas.microsoft.com/office/drawing/2014/main" id="{715A7448-9434-4827-9FB1-F5AAD2A4258A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1" name="Forma libre: forma 1810">
                    <a:extLst>
                      <a:ext uri="{FF2B5EF4-FFF2-40B4-BE49-F238E27FC236}">
                        <a16:creationId xmlns:a16="http://schemas.microsoft.com/office/drawing/2014/main" id="{8E4E48B3-3387-45FD-B197-456CBC911E12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2" name="Forma libre: forma 1811">
                    <a:extLst>
                      <a:ext uri="{FF2B5EF4-FFF2-40B4-BE49-F238E27FC236}">
                        <a16:creationId xmlns:a16="http://schemas.microsoft.com/office/drawing/2014/main" id="{FB0CE6A7-323B-4DA7-B8EF-745A1038299F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3" name="Forma libre: forma 1812">
                    <a:extLst>
                      <a:ext uri="{FF2B5EF4-FFF2-40B4-BE49-F238E27FC236}">
                        <a16:creationId xmlns:a16="http://schemas.microsoft.com/office/drawing/2014/main" id="{D4F18608-7151-44D4-8F32-BD13D9D4FCF3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4" name="Forma libre: forma 1813">
                    <a:extLst>
                      <a:ext uri="{FF2B5EF4-FFF2-40B4-BE49-F238E27FC236}">
                        <a16:creationId xmlns:a16="http://schemas.microsoft.com/office/drawing/2014/main" id="{D958DB09-A114-4530-9304-0685A5E031B6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5" name="Forma libre: forma 1814">
                    <a:extLst>
                      <a:ext uri="{FF2B5EF4-FFF2-40B4-BE49-F238E27FC236}">
                        <a16:creationId xmlns:a16="http://schemas.microsoft.com/office/drawing/2014/main" id="{A7C21C8F-7690-4C38-874A-1D62EC11425D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6" name="Forma libre: forma 1815">
                    <a:extLst>
                      <a:ext uri="{FF2B5EF4-FFF2-40B4-BE49-F238E27FC236}">
                        <a16:creationId xmlns:a16="http://schemas.microsoft.com/office/drawing/2014/main" id="{3EB8D6BF-60AB-471B-838C-12F5D3795A5F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7" name="Forma libre: forma 1816">
                    <a:extLst>
                      <a:ext uri="{FF2B5EF4-FFF2-40B4-BE49-F238E27FC236}">
                        <a16:creationId xmlns:a16="http://schemas.microsoft.com/office/drawing/2014/main" id="{69D7FB0F-F0BB-47E2-BE2E-8AB8B219AB04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8" name="Forma libre: forma 1817">
                    <a:extLst>
                      <a:ext uri="{FF2B5EF4-FFF2-40B4-BE49-F238E27FC236}">
                        <a16:creationId xmlns:a16="http://schemas.microsoft.com/office/drawing/2014/main" id="{E15FD767-333D-4CA5-AA5A-21CBD8FC1432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19" name="Forma libre: forma 1818">
                    <a:extLst>
                      <a:ext uri="{FF2B5EF4-FFF2-40B4-BE49-F238E27FC236}">
                        <a16:creationId xmlns:a16="http://schemas.microsoft.com/office/drawing/2014/main" id="{74FFFB06-BD6A-4E92-ABF4-C90D59C24867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0" name="Forma libre: forma 1819">
                    <a:extLst>
                      <a:ext uri="{FF2B5EF4-FFF2-40B4-BE49-F238E27FC236}">
                        <a16:creationId xmlns:a16="http://schemas.microsoft.com/office/drawing/2014/main" id="{E5B9CBCC-690F-4742-BBBB-E48F74554D3D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1" name="Forma libre: forma 1820">
                    <a:extLst>
                      <a:ext uri="{FF2B5EF4-FFF2-40B4-BE49-F238E27FC236}">
                        <a16:creationId xmlns:a16="http://schemas.microsoft.com/office/drawing/2014/main" id="{9819CC00-DD48-4611-BD34-4ADC5DE6809C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2" name="Forma libre: forma 1821">
                    <a:extLst>
                      <a:ext uri="{FF2B5EF4-FFF2-40B4-BE49-F238E27FC236}">
                        <a16:creationId xmlns:a16="http://schemas.microsoft.com/office/drawing/2014/main" id="{1737D7E4-1F9E-4334-8DF7-FF5734BF0B63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3" name="Forma libre: forma 1822">
                    <a:extLst>
                      <a:ext uri="{FF2B5EF4-FFF2-40B4-BE49-F238E27FC236}">
                        <a16:creationId xmlns:a16="http://schemas.microsoft.com/office/drawing/2014/main" id="{2DEB6BA5-71FE-48CA-BABC-C7BA3F587D91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4" name="Forma libre: forma 1823">
                    <a:extLst>
                      <a:ext uri="{FF2B5EF4-FFF2-40B4-BE49-F238E27FC236}">
                        <a16:creationId xmlns:a16="http://schemas.microsoft.com/office/drawing/2014/main" id="{612B14A4-9509-4259-A7DF-21FC63F49DFD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25" name="Forma libre: forma 1824">
                    <a:extLst>
                      <a:ext uri="{FF2B5EF4-FFF2-40B4-BE49-F238E27FC236}">
                        <a16:creationId xmlns:a16="http://schemas.microsoft.com/office/drawing/2014/main" id="{484ED3F8-1EE5-4F67-8D65-3B98E27CDEEE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0" name="Gráfico 436">
                <a:extLst>
                  <a:ext uri="{FF2B5EF4-FFF2-40B4-BE49-F238E27FC236}">
                    <a16:creationId xmlns:a16="http://schemas.microsoft.com/office/drawing/2014/main" id="{DDD77FA3-B44E-4D45-80B6-AA4214D30260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1774" name="Forma libre: forma 1773">
                  <a:extLst>
                    <a:ext uri="{FF2B5EF4-FFF2-40B4-BE49-F238E27FC236}">
                      <a16:creationId xmlns:a16="http://schemas.microsoft.com/office/drawing/2014/main" id="{85F7DF4D-2462-4F2D-AEE8-2568A6834420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75" name="Gráfico 436">
                  <a:extLst>
                    <a:ext uri="{FF2B5EF4-FFF2-40B4-BE49-F238E27FC236}">
                      <a16:creationId xmlns:a16="http://schemas.microsoft.com/office/drawing/2014/main" id="{48C5E5C4-659D-470C-8724-A837CFE00847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1776" name="Forma libre: forma 1775">
                    <a:extLst>
                      <a:ext uri="{FF2B5EF4-FFF2-40B4-BE49-F238E27FC236}">
                        <a16:creationId xmlns:a16="http://schemas.microsoft.com/office/drawing/2014/main" id="{7978EDD3-1AFA-44EC-94AF-DEE68C33EDFC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7" name="Forma libre: forma 1776">
                    <a:extLst>
                      <a:ext uri="{FF2B5EF4-FFF2-40B4-BE49-F238E27FC236}">
                        <a16:creationId xmlns:a16="http://schemas.microsoft.com/office/drawing/2014/main" id="{D90B044C-0FFD-4ED8-BFFC-1CD9D61896B5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8" name="Forma libre: forma 1777">
                    <a:extLst>
                      <a:ext uri="{FF2B5EF4-FFF2-40B4-BE49-F238E27FC236}">
                        <a16:creationId xmlns:a16="http://schemas.microsoft.com/office/drawing/2014/main" id="{E99B5A0F-515D-4FA4-8CA2-5C4112A60D2F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9" name="Forma libre: forma 1778">
                    <a:extLst>
                      <a:ext uri="{FF2B5EF4-FFF2-40B4-BE49-F238E27FC236}">
                        <a16:creationId xmlns:a16="http://schemas.microsoft.com/office/drawing/2014/main" id="{FFC4102F-50B4-46EA-A9FC-54D408CB6227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0" name="Forma libre: forma 1779">
                    <a:extLst>
                      <a:ext uri="{FF2B5EF4-FFF2-40B4-BE49-F238E27FC236}">
                        <a16:creationId xmlns:a16="http://schemas.microsoft.com/office/drawing/2014/main" id="{81A1C3D2-9092-4CDB-A4D0-9BAA8FEE2FF1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1" name="Forma libre: forma 1780">
                    <a:extLst>
                      <a:ext uri="{FF2B5EF4-FFF2-40B4-BE49-F238E27FC236}">
                        <a16:creationId xmlns:a16="http://schemas.microsoft.com/office/drawing/2014/main" id="{45F75764-FC0C-496A-9C56-8675668DD8EA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2" name="Forma libre: forma 1781">
                    <a:extLst>
                      <a:ext uri="{FF2B5EF4-FFF2-40B4-BE49-F238E27FC236}">
                        <a16:creationId xmlns:a16="http://schemas.microsoft.com/office/drawing/2014/main" id="{EB28EC40-145D-4023-98B3-CA39F5185EE5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3" name="Forma libre: forma 1782">
                    <a:extLst>
                      <a:ext uri="{FF2B5EF4-FFF2-40B4-BE49-F238E27FC236}">
                        <a16:creationId xmlns:a16="http://schemas.microsoft.com/office/drawing/2014/main" id="{4899D9FE-F8B8-4783-A018-099608F3A0F6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4" name="Forma libre: forma 1783">
                    <a:extLst>
                      <a:ext uri="{FF2B5EF4-FFF2-40B4-BE49-F238E27FC236}">
                        <a16:creationId xmlns:a16="http://schemas.microsoft.com/office/drawing/2014/main" id="{8C906200-CE5B-4E91-9AA0-7AA12D05C0AE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5" name="Forma libre: forma 1784">
                    <a:extLst>
                      <a:ext uri="{FF2B5EF4-FFF2-40B4-BE49-F238E27FC236}">
                        <a16:creationId xmlns:a16="http://schemas.microsoft.com/office/drawing/2014/main" id="{B23D4C9A-21B0-4018-985A-BA09B60DA909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6" name="Forma libre: forma 1785">
                    <a:extLst>
                      <a:ext uri="{FF2B5EF4-FFF2-40B4-BE49-F238E27FC236}">
                        <a16:creationId xmlns:a16="http://schemas.microsoft.com/office/drawing/2014/main" id="{72F6B189-84AA-44AA-A0EB-A3098734FC32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7" name="Forma libre: forma 1786">
                    <a:extLst>
                      <a:ext uri="{FF2B5EF4-FFF2-40B4-BE49-F238E27FC236}">
                        <a16:creationId xmlns:a16="http://schemas.microsoft.com/office/drawing/2014/main" id="{1F82CC2A-2224-47FC-B8A3-8810AD2408FD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8" name="Forma libre: forma 1787">
                    <a:extLst>
                      <a:ext uri="{FF2B5EF4-FFF2-40B4-BE49-F238E27FC236}">
                        <a16:creationId xmlns:a16="http://schemas.microsoft.com/office/drawing/2014/main" id="{2CBC1E45-5572-46C9-B96E-183A7462DAE8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89" name="Forma libre: forma 1788">
                    <a:extLst>
                      <a:ext uri="{FF2B5EF4-FFF2-40B4-BE49-F238E27FC236}">
                        <a16:creationId xmlns:a16="http://schemas.microsoft.com/office/drawing/2014/main" id="{8A92D076-745A-49DA-B642-2D03CE4567EB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0" name="Forma libre: forma 1789">
                    <a:extLst>
                      <a:ext uri="{FF2B5EF4-FFF2-40B4-BE49-F238E27FC236}">
                        <a16:creationId xmlns:a16="http://schemas.microsoft.com/office/drawing/2014/main" id="{02496164-908D-4A5C-A5B4-5E640F1A4647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1" name="Forma libre: forma 1790">
                    <a:extLst>
                      <a:ext uri="{FF2B5EF4-FFF2-40B4-BE49-F238E27FC236}">
                        <a16:creationId xmlns:a16="http://schemas.microsoft.com/office/drawing/2014/main" id="{861EC187-37E1-4EB6-A677-F36F874D20A5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2" name="Forma libre: forma 1791">
                    <a:extLst>
                      <a:ext uri="{FF2B5EF4-FFF2-40B4-BE49-F238E27FC236}">
                        <a16:creationId xmlns:a16="http://schemas.microsoft.com/office/drawing/2014/main" id="{FCE3EA40-A43C-4617-AB0C-8682770244CB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3" name="Forma libre: forma 1792">
                    <a:extLst>
                      <a:ext uri="{FF2B5EF4-FFF2-40B4-BE49-F238E27FC236}">
                        <a16:creationId xmlns:a16="http://schemas.microsoft.com/office/drawing/2014/main" id="{2500B284-8EDC-47D5-B643-E45C4C4663ED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4" name="Forma libre: forma 1793">
                    <a:extLst>
                      <a:ext uri="{FF2B5EF4-FFF2-40B4-BE49-F238E27FC236}">
                        <a16:creationId xmlns:a16="http://schemas.microsoft.com/office/drawing/2014/main" id="{49311147-D418-4F10-97EF-915B1938070C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5" name="Forma libre: forma 1794">
                    <a:extLst>
                      <a:ext uri="{FF2B5EF4-FFF2-40B4-BE49-F238E27FC236}">
                        <a16:creationId xmlns:a16="http://schemas.microsoft.com/office/drawing/2014/main" id="{2E6DBB93-C709-4510-B71F-57207D13A2C3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6" name="Forma libre: forma 1795">
                    <a:extLst>
                      <a:ext uri="{FF2B5EF4-FFF2-40B4-BE49-F238E27FC236}">
                        <a16:creationId xmlns:a16="http://schemas.microsoft.com/office/drawing/2014/main" id="{492F88F1-EEAE-477C-AC27-0E5FA9931616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7" name="Forma libre: forma 1796">
                    <a:extLst>
                      <a:ext uri="{FF2B5EF4-FFF2-40B4-BE49-F238E27FC236}">
                        <a16:creationId xmlns:a16="http://schemas.microsoft.com/office/drawing/2014/main" id="{DAF4E504-F2D9-4259-B936-6722CD1334DF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8" name="Forma libre: forma 1797">
                    <a:extLst>
                      <a:ext uri="{FF2B5EF4-FFF2-40B4-BE49-F238E27FC236}">
                        <a16:creationId xmlns:a16="http://schemas.microsoft.com/office/drawing/2014/main" id="{D9E9C310-12B9-43BA-BA94-810002C05905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99" name="Forma libre: forma 1798">
                    <a:extLst>
                      <a:ext uri="{FF2B5EF4-FFF2-40B4-BE49-F238E27FC236}">
                        <a16:creationId xmlns:a16="http://schemas.microsoft.com/office/drawing/2014/main" id="{ACFBCBC0-D29E-4340-A28A-5837633781D0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800" name="Forma libre: forma 1799">
                    <a:extLst>
                      <a:ext uri="{FF2B5EF4-FFF2-40B4-BE49-F238E27FC236}">
                        <a16:creationId xmlns:a16="http://schemas.microsoft.com/office/drawing/2014/main" id="{33F2DEAE-7C03-43B5-BD48-15324DDD0E0B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1" name="Gráfico 436">
                <a:extLst>
                  <a:ext uri="{FF2B5EF4-FFF2-40B4-BE49-F238E27FC236}">
                    <a16:creationId xmlns:a16="http://schemas.microsoft.com/office/drawing/2014/main" id="{A87964ED-29F6-444B-BA47-B9E4EA09BA5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1749" name="Forma libre: forma 1748">
                  <a:extLst>
                    <a:ext uri="{FF2B5EF4-FFF2-40B4-BE49-F238E27FC236}">
                      <a16:creationId xmlns:a16="http://schemas.microsoft.com/office/drawing/2014/main" id="{D409A90A-647C-4DA6-A0C9-9C1804B8A1DF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50" name="Gráfico 436">
                  <a:extLst>
                    <a:ext uri="{FF2B5EF4-FFF2-40B4-BE49-F238E27FC236}">
                      <a16:creationId xmlns:a16="http://schemas.microsoft.com/office/drawing/2014/main" id="{ED49611F-37F8-40F8-AC26-9450A78A14EB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1751" name="Forma libre: forma 1750">
                    <a:extLst>
                      <a:ext uri="{FF2B5EF4-FFF2-40B4-BE49-F238E27FC236}">
                        <a16:creationId xmlns:a16="http://schemas.microsoft.com/office/drawing/2014/main" id="{3541D886-C9E4-445C-9AD6-4DFA7DC31F2B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2" name="Forma libre: forma 1751">
                    <a:extLst>
                      <a:ext uri="{FF2B5EF4-FFF2-40B4-BE49-F238E27FC236}">
                        <a16:creationId xmlns:a16="http://schemas.microsoft.com/office/drawing/2014/main" id="{ED2267F0-0B53-445B-99C1-1C9AADB7C3DB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3" name="Forma libre: forma 1752">
                    <a:extLst>
                      <a:ext uri="{FF2B5EF4-FFF2-40B4-BE49-F238E27FC236}">
                        <a16:creationId xmlns:a16="http://schemas.microsoft.com/office/drawing/2014/main" id="{57533ADB-AC4A-4E06-BAC7-0AEADF7FF78D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4" name="Forma libre: forma 1753">
                    <a:extLst>
                      <a:ext uri="{FF2B5EF4-FFF2-40B4-BE49-F238E27FC236}">
                        <a16:creationId xmlns:a16="http://schemas.microsoft.com/office/drawing/2014/main" id="{AA59EF25-7E46-4046-B3DC-F4782E86302D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5" name="Forma libre: forma 1754">
                    <a:extLst>
                      <a:ext uri="{FF2B5EF4-FFF2-40B4-BE49-F238E27FC236}">
                        <a16:creationId xmlns:a16="http://schemas.microsoft.com/office/drawing/2014/main" id="{91A6EFB6-7BB0-4EC5-8AEA-0129042659EF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6" name="Forma libre: forma 1755">
                    <a:extLst>
                      <a:ext uri="{FF2B5EF4-FFF2-40B4-BE49-F238E27FC236}">
                        <a16:creationId xmlns:a16="http://schemas.microsoft.com/office/drawing/2014/main" id="{48E8813A-8605-4E96-8000-9E92CFFDBB9F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7" name="Forma libre: forma 1756">
                    <a:extLst>
                      <a:ext uri="{FF2B5EF4-FFF2-40B4-BE49-F238E27FC236}">
                        <a16:creationId xmlns:a16="http://schemas.microsoft.com/office/drawing/2014/main" id="{1E27471A-A043-4E4F-8B15-186CA83BB530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8" name="Forma libre: forma 1757">
                    <a:extLst>
                      <a:ext uri="{FF2B5EF4-FFF2-40B4-BE49-F238E27FC236}">
                        <a16:creationId xmlns:a16="http://schemas.microsoft.com/office/drawing/2014/main" id="{3B9EAD5C-4CAE-415A-8B43-18965AAA437E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59" name="Forma libre: forma 1758">
                    <a:extLst>
                      <a:ext uri="{FF2B5EF4-FFF2-40B4-BE49-F238E27FC236}">
                        <a16:creationId xmlns:a16="http://schemas.microsoft.com/office/drawing/2014/main" id="{C81F65DE-4AD8-4B47-BDE9-A9116ED253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0" name="Forma libre: forma 1759">
                    <a:extLst>
                      <a:ext uri="{FF2B5EF4-FFF2-40B4-BE49-F238E27FC236}">
                        <a16:creationId xmlns:a16="http://schemas.microsoft.com/office/drawing/2014/main" id="{6A183388-1D37-4547-B063-3B1B037129BF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1" name="Forma libre: forma 1760">
                    <a:extLst>
                      <a:ext uri="{FF2B5EF4-FFF2-40B4-BE49-F238E27FC236}">
                        <a16:creationId xmlns:a16="http://schemas.microsoft.com/office/drawing/2014/main" id="{7FCD4B86-8B31-4E9A-923C-7D4C0A681146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2" name="Forma libre: forma 1761">
                    <a:extLst>
                      <a:ext uri="{FF2B5EF4-FFF2-40B4-BE49-F238E27FC236}">
                        <a16:creationId xmlns:a16="http://schemas.microsoft.com/office/drawing/2014/main" id="{75BF366D-1F12-420D-A9A7-16283892F164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3" name="Forma libre: forma 1762">
                    <a:extLst>
                      <a:ext uri="{FF2B5EF4-FFF2-40B4-BE49-F238E27FC236}">
                        <a16:creationId xmlns:a16="http://schemas.microsoft.com/office/drawing/2014/main" id="{5D55155E-A105-4D04-8FD9-376724FFBBF8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4" name="Forma libre: forma 1763">
                    <a:extLst>
                      <a:ext uri="{FF2B5EF4-FFF2-40B4-BE49-F238E27FC236}">
                        <a16:creationId xmlns:a16="http://schemas.microsoft.com/office/drawing/2014/main" id="{DE314360-0B25-4FCA-8E02-61DAB5850755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5" name="Forma libre: forma 1764">
                    <a:extLst>
                      <a:ext uri="{FF2B5EF4-FFF2-40B4-BE49-F238E27FC236}">
                        <a16:creationId xmlns:a16="http://schemas.microsoft.com/office/drawing/2014/main" id="{323D66FF-E6B0-4036-8F30-68A35622A89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6" name="Forma libre: forma 1765">
                    <a:extLst>
                      <a:ext uri="{FF2B5EF4-FFF2-40B4-BE49-F238E27FC236}">
                        <a16:creationId xmlns:a16="http://schemas.microsoft.com/office/drawing/2014/main" id="{EFF3899E-5954-4CE1-A83A-3BB4BC1DDFF5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7" name="Forma libre: forma 1766">
                    <a:extLst>
                      <a:ext uri="{FF2B5EF4-FFF2-40B4-BE49-F238E27FC236}">
                        <a16:creationId xmlns:a16="http://schemas.microsoft.com/office/drawing/2014/main" id="{FFCBDE69-A843-413A-8ED0-86020E02E32A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8" name="Forma libre: forma 1767">
                    <a:extLst>
                      <a:ext uri="{FF2B5EF4-FFF2-40B4-BE49-F238E27FC236}">
                        <a16:creationId xmlns:a16="http://schemas.microsoft.com/office/drawing/2014/main" id="{DD829915-BE12-466D-AF03-CF50126C71B8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69" name="Forma libre: forma 1768">
                    <a:extLst>
                      <a:ext uri="{FF2B5EF4-FFF2-40B4-BE49-F238E27FC236}">
                        <a16:creationId xmlns:a16="http://schemas.microsoft.com/office/drawing/2014/main" id="{A6FBF501-F077-4C75-896C-ED2B8400A2C8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0" name="Forma libre: forma 1769">
                    <a:extLst>
                      <a:ext uri="{FF2B5EF4-FFF2-40B4-BE49-F238E27FC236}">
                        <a16:creationId xmlns:a16="http://schemas.microsoft.com/office/drawing/2014/main" id="{68A59995-D906-4279-9CD4-73B7F2F2D26B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1" name="Forma libre: forma 1770">
                    <a:extLst>
                      <a:ext uri="{FF2B5EF4-FFF2-40B4-BE49-F238E27FC236}">
                        <a16:creationId xmlns:a16="http://schemas.microsoft.com/office/drawing/2014/main" id="{E8203A3A-0AC5-4114-BB0A-EB344F12A335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2" name="Forma libre: forma 1771">
                    <a:extLst>
                      <a:ext uri="{FF2B5EF4-FFF2-40B4-BE49-F238E27FC236}">
                        <a16:creationId xmlns:a16="http://schemas.microsoft.com/office/drawing/2014/main" id="{11ED31DF-A67B-4F27-A02D-9A4DAF2901FF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73" name="Forma libre: forma 1772">
                    <a:extLst>
                      <a:ext uri="{FF2B5EF4-FFF2-40B4-BE49-F238E27FC236}">
                        <a16:creationId xmlns:a16="http://schemas.microsoft.com/office/drawing/2014/main" id="{AC888841-EC18-4BA5-A413-3B23A40A0649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1722" name="Gráfico 436">
                <a:extLst>
                  <a:ext uri="{FF2B5EF4-FFF2-40B4-BE49-F238E27FC236}">
                    <a16:creationId xmlns:a16="http://schemas.microsoft.com/office/drawing/2014/main" id="{BE3915FC-4E8C-4FF1-A650-E779750D9A6E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1723" name="Forma libre: forma 1722">
                  <a:extLst>
                    <a:ext uri="{FF2B5EF4-FFF2-40B4-BE49-F238E27FC236}">
                      <a16:creationId xmlns:a16="http://schemas.microsoft.com/office/drawing/2014/main" id="{4F6229E1-3450-4091-9C48-D04D625541B6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1724" name="Gráfico 436">
                  <a:extLst>
                    <a:ext uri="{FF2B5EF4-FFF2-40B4-BE49-F238E27FC236}">
                      <a16:creationId xmlns:a16="http://schemas.microsoft.com/office/drawing/2014/main" id="{4F298786-6ACE-4973-B98B-FC5103309408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1725" name="Forma libre: forma 1724">
                    <a:extLst>
                      <a:ext uri="{FF2B5EF4-FFF2-40B4-BE49-F238E27FC236}">
                        <a16:creationId xmlns:a16="http://schemas.microsoft.com/office/drawing/2014/main" id="{454F067F-06A9-413D-868A-1A8A416EC89F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6" name="Forma libre: forma 1725">
                    <a:extLst>
                      <a:ext uri="{FF2B5EF4-FFF2-40B4-BE49-F238E27FC236}">
                        <a16:creationId xmlns:a16="http://schemas.microsoft.com/office/drawing/2014/main" id="{9D2DBC0F-E778-48A7-B1F4-0953374F2FD6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7" name="Forma libre: forma 1726">
                    <a:extLst>
                      <a:ext uri="{FF2B5EF4-FFF2-40B4-BE49-F238E27FC236}">
                        <a16:creationId xmlns:a16="http://schemas.microsoft.com/office/drawing/2014/main" id="{FF98914A-98BC-4DDC-BF80-325370FE8EB7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8" name="Forma libre: forma 1727">
                    <a:extLst>
                      <a:ext uri="{FF2B5EF4-FFF2-40B4-BE49-F238E27FC236}">
                        <a16:creationId xmlns:a16="http://schemas.microsoft.com/office/drawing/2014/main" id="{A60701EE-F111-4FD3-B98E-AD6A4D4BB7D0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29" name="Forma libre: forma 1728">
                    <a:extLst>
                      <a:ext uri="{FF2B5EF4-FFF2-40B4-BE49-F238E27FC236}">
                        <a16:creationId xmlns:a16="http://schemas.microsoft.com/office/drawing/2014/main" id="{C3484C00-6C1C-45B3-A8E6-E09621C5A614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0" name="Forma libre: forma 1729">
                    <a:extLst>
                      <a:ext uri="{FF2B5EF4-FFF2-40B4-BE49-F238E27FC236}">
                        <a16:creationId xmlns:a16="http://schemas.microsoft.com/office/drawing/2014/main" id="{D1DA0F7F-BB9D-423A-9F73-963E9126301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1" name="Forma libre: forma 1730">
                    <a:extLst>
                      <a:ext uri="{FF2B5EF4-FFF2-40B4-BE49-F238E27FC236}">
                        <a16:creationId xmlns:a16="http://schemas.microsoft.com/office/drawing/2014/main" id="{234CFA0B-8454-431E-AB58-0830FCC51C31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2" name="Forma libre: forma 1731">
                    <a:extLst>
                      <a:ext uri="{FF2B5EF4-FFF2-40B4-BE49-F238E27FC236}">
                        <a16:creationId xmlns:a16="http://schemas.microsoft.com/office/drawing/2014/main" id="{60C98D82-7454-4DF5-BEBB-76ACC2E7C7E8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3" name="Forma libre: forma 1732">
                    <a:extLst>
                      <a:ext uri="{FF2B5EF4-FFF2-40B4-BE49-F238E27FC236}">
                        <a16:creationId xmlns:a16="http://schemas.microsoft.com/office/drawing/2014/main" id="{FC576498-CACB-4E40-BAB6-B109586C27D5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4" name="Forma libre: forma 1733">
                    <a:extLst>
                      <a:ext uri="{FF2B5EF4-FFF2-40B4-BE49-F238E27FC236}">
                        <a16:creationId xmlns:a16="http://schemas.microsoft.com/office/drawing/2014/main" id="{31884748-5C8D-4387-8D47-258B6F02AFDE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5" name="Forma libre: forma 1734">
                    <a:extLst>
                      <a:ext uri="{FF2B5EF4-FFF2-40B4-BE49-F238E27FC236}">
                        <a16:creationId xmlns:a16="http://schemas.microsoft.com/office/drawing/2014/main" id="{2E281AFE-9ED0-4F26-A23F-515AAC03E16A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6" name="Forma libre: forma 1735">
                    <a:extLst>
                      <a:ext uri="{FF2B5EF4-FFF2-40B4-BE49-F238E27FC236}">
                        <a16:creationId xmlns:a16="http://schemas.microsoft.com/office/drawing/2014/main" id="{94ABD0A6-2089-4BAB-93DC-EE9F2FAEE933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7" name="Forma libre: forma 1736">
                    <a:extLst>
                      <a:ext uri="{FF2B5EF4-FFF2-40B4-BE49-F238E27FC236}">
                        <a16:creationId xmlns:a16="http://schemas.microsoft.com/office/drawing/2014/main" id="{2FB495AA-EB45-4580-BB85-4BB2F694F775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8" name="Forma libre: forma 1737">
                    <a:extLst>
                      <a:ext uri="{FF2B5EF4-FFF2-40B4-BE49-F238E27FC236}">
                        <a16:creationId xmlns:a16="http://schemas.microsoft.com/office/drawing/2014/main" id="{CDE2542F-4FE2-4472-BDBF-86BCFA8A4A74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39" name="Forma libre: forma 1738">
                    <a:extLst>
                      <a:ext uri="{FF2B5EF4-FFF2-40B4-BE49-F238E27FC236}">
                        <a16:creationId xmlns:a16="http://schemas.microsoft.com/office/drawing/2014/main" id="{6CCBF002-EDB2-42E5-9D8B-1F020B6CB944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0" name="Forma libre: forma 1739">
                    <a:extLst>
                      <a:ext uri="{FF2B5EF4-FFF2-40B4-BE49-F238E27FC236}">
                        <a16:creationId xmlns:a16="http://schemas.microsoft.com/office/drawing/2014/main" id="{1BCF0F1F-F8E2-459A-91DD-256FFE117F4A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1" name="Forma libre: forma 1740">
                    <a:extLst>
                      <a:ext uri="{FF2B5EF4-FFF2-40B4-BE49-F238E27FC236}">
                        <a16:creationId xmlns:a16="http://schemas.microsoft.com/office/drawing/2014/main" id="{2FD62B41-991D-4746-9189-C458D621E5C3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2" name="Forma libre: forma 1741">
                    <a:extLst>
                      <a:ext uri="{FF2B5EF4-FFF2-40B4-BE49-F238E27FC236}">
                        <a16:creationId xmlns:a16="http://schemas.microsoft.com/office/drawing/2014/main" id="{9D4449D9-880B-4877-B91B-7735A64E2B1E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3" name="Forma libre: forma 1742">
                    <a:extLst>
                      <a:ext uri="{FF2B5EF4-FFF2-40B4-BE49-F238E27FC236}">
                        <a16:creationId xmlns:a16="http://schemas.microsoft.com/office/drawing/2014/main" id="{64F8A9B6-C895-48B7-BE40-FE0E87FE9B52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4" name="Forma libre: forma 1743">
                    <a:extLst>
                      <a:ext uri="{FF2B5EF4-FFF2-40B4-BE49-F238E27FC236}">
                        <a16:creationId xmlns:a16="http://schemas.microsoft.com/office/drawing/2014/main" id="{FF2FA347-BEE3-4CE3-95AF-7807D94AC172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5" name="Forma libre: forma 1744">
                    <a:extLst>
                      <a:ext uri="{FF2B5EF4-FFF2-40B4-BE49-F238E27FC236}">
                        <a16:creationId xmlns:a16="http://schemas.microsoft.com/office/drawing/2014/main" id="{0581742C-02E3-4079-825B-4FFEF532379A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6" name="Forma libre: forma 1745">
                    <a:extLst>
                      <a:ext uri="{FF2B5EF4-FFF2-40B4-BE49-F238E27FC236}">
                        <a16:creationId xmlns:a16="http://schemas.microsoft.com/office/drawing/2014/main" id="{B60DB054-5440-42DA-864F-14D5CD93E1DD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7" name="Forma libre: forma 1746">
                    <a:extLst>
                      <a:ext uri="{FF2B5EF4-FFF2-40B4-BE49-F238E27FC236}">
                        <a16:creationId xmlns:a16="http://schemas.microsoft.com/office/drawing/2014/main" id="{90176C93-5A12-4D2D-918E-D7EC4887B2A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1748" name="Forma libre: forma 1747">
                    <a:extLst>
                      <a:ext uri="{FF2B5EF4-FFF2-40B4-BE49-F238E27FC236}">
                        <a16:creationId xmlns:a16="http://schemas.microsoft.com/office/drawing/2014/main" id="{90E6BCED-3A15-4884-8897-D235641B6200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1715" name="Gráfico 1714">
              <a:extLst>
                <a:ext uri="{FF2B5EF4-FFF2-40B4-BE49-F238E27FC236}">
                  <a16:creationId xmlns:a16="http://schemas.microsoft.com/office/drawing/2014/main" id="{D72A3836-46A7-4EAD-BB9C-F1F8AE82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1716" name="Forma libre: forma 1715">
              <a:extLst>
                <a:ext uri="{FF2B5EF4-FFF2-40B4-BE49-F238E27FC236}">
                  <a16:creationId xmlns:a16="http://schemas.microsoft.com/office/drawing/2014/main" id="{B0E4A1FA-B239-44C8-9071-9E7E4BE4FF1A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1876" name="CuadroTexto 1875">
            <a:extLst>
              <a:ext uri="{FF2B5EF4-FFF2-40B4-BE49-F238E27FC236}">
                <a16:creationId xmlns:a16="http://schemas.microsoft.com/office/drawing/2014/main" id="{D999BB53-AEBD-40A5-9354-B18033F132C1}"/>
              </a:ext>
            </a:extLst>
          </p:cNvPr>
          <p:cNvSpPr txBox="1"/>
          <p:nvPr/>
        </p:nvSpPr>
        <p:spPr>
          <a:xfrm>
            <a:off x="3634782" y="3631186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1877" name="CuadroTexto 1876">
            <a:extLst>
              <a:ext uri="{FF2B5EF4-FFF2-40B4-BE49-F238E27FC236}">
                <a16:creationId xmlns:a16="http://schemas.microsoft.com/office/drawing/2014/main" id="{5006C9D1-2B02-4BBA-82D0-84E2FCE0D7A2}"/>
              </a:ext>
            </a:extLst>
          </p:cNvPr>
          <p:cNvSpPr txBox="1"/>
          <p:nvPr/>
        </p:nvSpPr>
        <p:spPr>
          <a:xfrm>
            <a:off x="3628889" y="3376128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grpSp>
        <p:nvGrpSpPr>
          <p:cNvPr id="6" name="Gráfico 43">
            <a:extLst>
              <a:ext uri="{FF2B5EF4-FFF2-40B4-BE49-F238E27FC236}">
                <a16:creationId xmlns:a16="http://schemas.microsoft.com/office/drawing/2014/main" id="{7878057A-1873-48D6-9FF2-B9F3A8A94B28}"/>
              </a:ext>
            </a:extLst>
          </p:cNvPr>
          <p:cNvGrpSpPr/>
          <p:nvPr/>
        </p:nvGrpSpPr>
        <p:grpSpPr>
          <a:xfrm>
            <a:off x="2488518" y="1278919"/>
            <a:ext cx="2329065" cy="1932932"/>
            <a:chOff x="2718034" y="1209195"/>
            <a:chExt cx="2329065" cy="1932932"/>
          </a:xfrm>
          <a:solidFill>
            <a:schemeClr val="tx2"/>
          </a:solidFill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96249180-05E0-4775-81ED-A636983BB3D2}"/>
                </a:ext>
              </a:extLst>
            </p:cNvPr>
            <p:cNvSpPr/>
            <p:nvPr/>
          </p:nvSpPr>
          <p:spPr>
            <a:xfrm>
              <a:off x="2749985" y="1240411"/>
              <a:ext cx="2263481" cy="1868036"/>
            </a:xfrm>
            <a:custGeom>
              <a:avLst/>
              <a:gdLst>
                <a:gd name="connsiteX0" fmla="*/ 8408 w 2263481"/>
                <a:gd name="connsiteY0" fmla="*/ 1868036 h 1868036"/>
                <a:gd name="connsiteX1" fmla="*/ 0 w 2263481"/>
                <a:gd name="connsiteY1" fmla="*/ 1868036 h 1868036"/>
                <a:gd name="connsiteX2" fmla="*/ 0 w 2263481"/>
                <a:gd name="connsiteY2" fmla="*/ 619393 h 1868036"/>
                <a:gd name="connsiteX3" fmla="*/ 633977 w 2263481"/>
                <a:gd name="connsiteY3" fmla="*/ 0 h 1868036"/>
                <a:gd name="connsiteX4" fmla="*/ 2263482 w 2263481"/>
                <a:gd name="connsiteY4" fmla="*/ 0 h 1868036"/>
                <a:gd name="connsiteX5" fmla="*/ 2263482 w 2263481"/>
                <a:gd name="connsiteY5" fmla="*/ 8215 h 1868036"/>
                <a:gd name="connsiteX6" fmla="*/ 633136 w 2263481"/>
                <a:gd name="connsiteY6" fmla="*/ 8215 h 1868036"/>
                <a:gd name="connsiteX7" fmla="*/ 7567 w 2263481"/>
                <a:gd name="connsiteY7" fmla="*/ 619393 h 1868036"/>
                <a:gd name="connsiteX8" fmla="*/ 7567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8408" y="1868036"/>
                  </a:moveTo>
                  <a:lnTo>
                    <a:pt x="0" y="1868036"/>
                  </a:lnTo>
                  <a:lnTo>
                    <a:pt x="0" y="619393"/>
                  </a:lnTo>
                  <a:cubicBezTo>
                    <a:pt x="0" y="277659"/>
                    <a:pt x="284196" y="0"/>
                    <a:pt x="633977" y="0"/>
                  </a:cubicBezTo>
                  <a:lnTo>
                    <a:pt x="2263482" y="0"/>
                  </a:lnTo>
                  <a:lnTo>
                    <a:pt x="2263482" y="8215"/>
                  </a:lnTo>
                  <a:lnTo>
                    <a:pt x="633136" y="8215"/>
                  </a:lnTo>
                  <a:cubicBezTo>
                    <a:pt x="288401" y="8215"/>
                    <a:pt x="7567" y="282588"/>
                    <a:pt x="7567" y="619393"/>
                  </a:cubicBezTo>
                  <a:lnTo>
                    <a:pt x="7567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áfico 43">
              <a:extLst>
                <a:ext uri="{FF2B5EF4-FFF2-40B4-BE49-F238E27FC236}">
                  <a16:creationId xmlns:a16="http://schemas.microsoft.com/office/drawing/2014/main" id="{5149BB6F-AF8C-4BD8-9C00-43AAF7BA071B}"/>
                </a:ext>
              </a:extLst>
            </p:cNvPr>
            <p:cNvGrpSpPr/>
            <p:nvPr/>
          </p:nvGrpSpPr>
          <p:grpSpPr>
            <a:xfrm>
              <a:off x="2718034" y="3071481"/>
              <a:ext cx="71469" cy="70646"/>
              <a:chOff x="2718034" y="3071481"/>
              <a:chExt cx="71469" cy="70646"/>
            </a:xfrm>
            <a:solidFill>
              <a:schemeClr val="tx2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BB9F080E-C388-4CCC-81BF-EE50901295C6}"/>
                  </a:ext>
                </a:extLst>
              </p:cNvPr>
              <p:cNvSpPr/>
              <p:nvPr/>
            </p:nvSpPr>
            <p:spPr>
              <a:xfrm>
                <a:off x="2721397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070259BD-2379-4F5A-9417-F6FC82E44DB0}"/>
                  </a:ext>
                </a:extLst>
              </p:cNvPr>
              <p:cNvSpPr/>
              <p:nvPr/>
            </p:nvSpPr>
            <p:spPr>
              <a:xfrm>
                <a:off x="2718034" y="3071481"/>
                <a:ext cx="71469" cy="70646"/>
              </a:xfrm>
              <a:custGeom>
                <a:avLst/>
                <a:gdLst>
                  <a:gd name="connsiteX0" fmla="*/ 71470 w 71469"/>
                  <a:gd name="connsiteY0" fmla="*/ 35323 h 70646"/>
                  <a:gd name="connsiteX1" fmla="*/ 35314 w 71469"/>
                  <a:gd name="connsiteY1" fmla="*/ 0 h 70646"/>
                  <a:gd name="connsiteX2" fmla="*/ 0 w 71469"/>
                  <a:gd name="connsiteY2" fmla="*/ 35323 h 70646"/>
                  <a:gd name="connsiteX3" fmla="*/ 36155 w 71469"/>
                  <a:gd name="connsiteY3" fmla="*/ 70647 h 70646"/>
                  <a:gd name="connsiteX4" fmla="*/ 71470 w 71469"/>
                  <a:gd name="connsiteY4" fmla="*/ 35323 h 70646"/>
                  <a:gd name="connsiteX5" fmla="*/ 71470 w 71469"/>
                  <a:gd name="connsiteY5" fmla="*/ 35323 h 70646"/>
                  <a:gd name="connsiteX6" fmla="*/ 8408 w 71469"/>
                  <a:gd name="connsiteY6" fmla="*/ 35323 h 70646"/>
                  <a:gd name="connsiteX7" fmla="*/ 36155 w 71469"/>
                  <a:gd name="connsiteY7" fmla="*/ 8215 h 70646"/>
                  <a:gd name="connsiteX8" fmla="*/ 63902 w 71469"/>
                  <a:gd name="connsiteY8" fmla="*/ 35323 h 70646"/>
                  <a:gd name="connsiteX9" fmla="*/ 36155 w 71469"/>
                  <a:gd name="connsiteY9" fmla="*/ 62432 h 70646"/>
                  <a:gd name="connsiteX10" fmla="*/ 8408 w 71469"/>
                  <a:gd name="connsiteY10" fmla="*/ 35323 h 70646"/>
                  <a:gd name="connsiteX11" fmla="*/ 8408 w 71469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69" h="70646">
                    <a:moveTo>
                      <a:pt x="71470" y="35323"/>
                    </a:moveTo>
                    <a:cubicBezTo>
                      <a:pt x="71470" y="16430"/>
                      <a:pt x="55494" y="0"/>
                      <a:pt x="35314" y="0"/>
                    </a:cubicBezTo>
                    <a:cubicBezTo>
                      <a:pt x="15135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1470" y="54217"/>
                      <a:pt x="71470" y="35323"/>
                    </a:cubicBezTo>
                    <a:cubicBezTo>
                      <a:pt x="71470" y="15608"/>
                      <a:pt x="71470" y="54217"/>
                      <a:pt x="71470" y="35323"/>
                    </a:cubicBezTo>
                    <a:close/>
                    <a:moveTo>
                      <a:pt x="8408" y="35323"/>
                    </a:moveTo>
                    <a:cubicBezTo>
                      <a:pt x="8408" y="20537"/>
                      <a:pt x="21020" y="8215"/>
                      <a:pt x="36155" y="8215"/>
                    </a:cubicBezTo>
                    <a:cubicBezTo>
                      <a:pt x="51290" y="8215"/>
                      <a:pt x="63902" y="20537"/>
                      <a:pt x="63902" y="35323"/>
                    </a:cubicBezTo>
                    <a:cubicBezTo>
                      <a:pt x="63902" y="50110"/>
                      <a:pt x="51290" y="62432"/>
                      <a:pt x="36155" y="62432"/>
                    </a:cubicBezTo>
                    <a:cubicBezTo>
                      <a:pt x="21020" y="62432"/>
                      <a:pt x="8408" y="50110"/>
                      <a:pt x="8408" y="35323"/>
                    </a:cubicBezTo>
                    <a:cubicBezTo>
                      <a:pt x="8408" y="20537"/>
                      <a:pt x="8408" y="50110"/>
                      <a:pt x="8408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áfico 43">
              <a:extLst>
                <a:ext uri="{FF2B5EF4-FFF2-40B4-BE49-F238E27FC236}">
                  <a16:creationId xmlns:a16="http://schemas.microsoft.com/office/drawing/2014/main" id="{13C9E257-F86B-4D2E-A48E-99593BF7258C}"/>
                </a:ext>
              </a:extLst>
            </p:cNvPr>
            <p:cNvGrpSpPr/>
            <p:nvPr/>
          </p:nvGrpSpPr>
          <p:grpSpPr>
            <a:xfrm>
              <a:off x="4974789" y="1209195"/>
              <a:ext cx="72310" cy="70646"/>
              <a:chOff x="4974789" y="1209195"/>
              <a:chExt cx="72310" cy="70646"/>
            </a:xfrm>
            <a:solidFill>
              <a:schemeClr val="tx2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4A27EA4C-8616-4CF5-8657-54CA60860693}"/>
                  </a:ext>
                </a:extLst>
              </p:cNvPr>
              <p:cNvSpPr/>
              <p:nvPr/>
            </p:nvSpPr>
            <p:spPr>
              <a:xfrm>
                <a:off x="4978993" y="1213302"/>
                <a:ext cx="63902" cy="62432"/>
              </a:xfrm>
              <a:custGeom>
                <a:avLst/>
                <a:gdLst>
                  <a:gd name="connsiteX0" fmla="*/ 31951 w 63902"/>
                  <a:gd name="connsiteY0" fmla="*/ 62432 h 62432"/>
                  <a:gd name="connsiteX1" fmla="*/ 63902 w 63902"/>
                  <a:gd name="connsiteY1" fmla="*/ 31216 h 62432"/>
                  <a:gd name="connsiteX2" fmla="*/ 31951 w 63902"/>
                  <a:gd name="connsiteY2" fmla="*/ 0 h 62432"/>
                  <a:gd name="connsiteX3" fmla="*/ 0 w 63902"/>
                  <a:gd name="connsiteY3" fmla="*/ 31216 h 62432"/>
                  <a:gd name="connsiteX4" fmla="*/ 31951 w 63902"/>
                  <a:gd name="connsiteY4" fmla="*/ 62432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62432"/>
                    </a:move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846DA678-2F2F-4230-BE65-5363CE7D58F1}"/>
                  </a:ext>
                </a:extLst>
              </p:cNvPr>
              <p:cNvSpPr/>
              <p:nvPr/>
            </p:nvSpPr>
            <p:spPr>
              <a:xfrm>
                <a:off x="4974789" y="1209195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5" y="70647"/>
                      <a:pt x="36155" y="70647"/>
                    </a:cubicBezTo>
                    <a:cubicBezTo>
                      <a:pt x="16816" y="70647"/>
                      <a:pt x="56335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áfico 43">
            <a:extLst>
              <a:ext uri="{FF2B5EF4-FFF2-40B4-BE49-F238E27FC236}">
                <a16:creationId xmlns:a16="http://schemas.microsoft.com/office/drawing/2014/main" id="{96469ED2-B30B-4AE9-B7C4-652D8EA1EADA}"/>
              </a:ext>
            </a:extLst>
          </p:cNvPr>
          <p:cNvGrpSpPr/>
          <p:nvPr/>
        </p:nvGrpSpPr>
        <p:grpSpPr>
          <a:xfrm>
            <a:off x="4223647" y="1478689"/>
            <a:ext cx="709650" cy="798474"/>
            <a:chOff x="4407237" y="1436744"/>
            <a:chExt cx="709650" cy="798474"/>
          </a:xfrm>
          <a:solidFill>
            <a:schemeClr val="tx2"/>
          </a:solidFill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497E7C4-973A-43D9-A598-D7D6D7DED608}"/>
                </a:ext>
              </a:extLst>
            </p:cNvPr>
            <p:cNvSpPr/>
            <p:nvPr/>
          </p:nvSpPr>
          <p:spPr>
            <a:xfrm>
              <a:off x="4439188" y="1467960"/>
              <a:ext cx="642384" cy="733577"/>
            </a:xfrm>
            <a:custGeom>
              <a:avLst/>
              <a:gdLst>
                <a:gd name="connsiteX0" fmla="*/ 8408 w 642384"/>
                <a:gd name="connsiteY0" fmla="*/ 733578 h 733577"/>
                <a:gd name="connsiteX1" fmla="*/ 0 w 642384"/>
                <a:gd name="connsiteY1" fmla="*/ 733578 h 733577"/>
                <a:gd name="connsiteX2" fmla="*/ 0 w 642384"/>
                <a:gd name="connsiteY2" fmla="*/ 593106 h 733577"/>
                <a:gd name="connsiteX3" fmla="*/ 607071 w 642384"/>
                <a:gd name="connsiteY3" fmla="*/ 0 h 733577"/>
                <a:gd name="connsiteX4" fmla="*/ 642385 w 642384"/>
                <a:gd name="connsiteY4" fmla="*/ 0 h 733577"/>
                <a:gd name="connsiteX5" fmla="*/ 642385 w 642384"/>
                <a:gd name="connsiteY5" fmla="*/ 8215 h 733577"/>
                <a:gd name="connsiteX6" fmla="*/ 607071 w 642384"/>
                <a:gd name="connsiteY6" fmla="*/ 8215 h 733577"/>
                <a:gd name="connsiteX7" fmla="*/ 8408 w 642384"/>
                <a:gd name="connsiteY7" fmla="*/ 593106 h 733577"/>
                <a:gd name="connsiteX8" fmla="*/ 8408 w 642384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4" h="733577">
                  <a:moveTo>
                    <a:pt x="8408" y="733578"/>
                  </a:moveTo>
                  <a:lnTo>
                    <a:pt x="0" y="733578"/>
                  </a:lnTo>
                  <a:lnTo>
                    <a:pt x="0" y="593106"/>
                  </a:lnTo>
                  <a:cubicBezTo>
                    <a:pt x="0" y="266158"/>
                    <a:pt x="272425" y="0"/>
                    <a:pt x="607071" y="0"/>
                  </a:cubicBezTo>
                  <a:lnTo>
                    <a:pt x="642385" y="0"/>
                  </a:lnTo>
                  <a:lnTo>
                    <a:pt x="642385" y="8215"/>
                  </a:lnTo>
                  <a:lnTo>
                    <a:pt x="607071" y="8215"/>
                  </a:lnTo>
                  <a:cubicBezTo>
                    <a:pt x="277470" y="8215"/>
                    <a:pt x="8408" y="270266"/>
                    <a:pt x="8408" y="593106"/>
                  </a:cubicBezTo>
                  <a:lnTo>
                    <a:pt x="8408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áfico 43">
              <a:extLst>
                <a:ext uri="{FF2B5EF4-FFF2-40B4-BE49-F238E27FC236}">
                  <a16:creationId xmlns:a16="http://schemas.microsoft.com/office/drawing/2014/main" id="{085AD4EE-A76A-4D46-B31B-0620A8F736C3}"/>
                </a:ext>
              </a:extLst>
            </p:cNvPr>
            <p:cNvGrpSpPr/>
            <p:nvPr/>
          </p:nvGrpSpPr>
          <p:grpSpPr>
            <a:xfrm>
              <a:off x="4407237" y="2164572"/>
              <a:ext cx="72310" cy="70646"/>
              <a:chOff x="4407237" y="2164572"/>
              <a:chExt cx="72310" cy="70646"/>
            </a:xfrm>
            <a:solidFill>
              <a:schemeClr val="tx2"/>
            </a:solidFill>
          </p:grpSpPr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AA365658-F274-430F-8AD8-C8CF8182BA2C}"/>
                  </a:ext>
                </a:extLst>
              </p:cNvPr>
              <p:cNvSpPr/>
              <p:nvPr/>
            </p:nvSpPr>
            <p:spPr>
              <a:xfrm>
                <a:off x="4411441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40D40AB3-B401-4AAD-BA77-859A6429B27C}"/>
                  </a:ext>
                </a:extLst>
              </p:cNvPr>
              <p:cNvSpPr/>
              <p:nvPr/>
            </p:nvSpPr>
            <p:spPr>
              <a:xfrm>
                <a:off x="4407237" y="216457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0" y="54217"/>
                      <a:pt x="72310" y="35323"/>
                    </a:cubicBezTo>
                    <a:cubicBezTo>
                      <a:pt x="72310" y="15608"/>
                      <a:pt x="72310" y="54217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áfico 43">
              <a:extLst>
                <a:ext uri="{FF2B5EF4-FFF2-40B4-BE49-F238E27FC236}">
                  <a16:creationId xmlns:a16="http://schemas.microsoft.com/office/drawing/2014/main" id="{4981293B-0527-4250-BD3C-988F2A593724}"/>
                </a:ext>
              </a:extLst>
            </p:cNvPr>
            <p:cNvGrpSpPr/>
            <p:nvPr/>
          </p:nvGrpSpPr>
          <p:grpSpPr>
            <a:xfrm>
              <a:off x="5044577" y="1436744"/>
              <a:ext cx="72310" cy="70646"/>
              <a:chOff x="5044577" y="1436744"/>
              <a:chExt cx="72310" cy="70646"/>
            </a:xfrm>
            <a:solidFill>
              <a:schemeClr val="tx2"/>
            </a:solidFill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CFBFC55-61F2-4D8D-820F-59C4179DA06A}"/>
                  </a:ext>
                </a:extLst>
              </p:cNvPr>
              <p:cNvSpPr/>
              <p:nvPr/>
            </p:nvSpPr>
            <p:spPr>
              <a:xfrm>
                <a:off x="5048781" y="1440851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56"/>
                      <a:pt x="49597" y="62432"/>
                      <a:pt x="31951" y="62432"/>
                    </a:cubicBezTo>
                    <a:cubicBezTo>
                      <a:pt x="14305" y="62432"/>
                      <a:pt x="0" y="48456"/>
                      <a:pt x="0" y="31216"/>
                    </a:cubicBezTo>
                    <a:cubicBezTo>
                      <a:pt x="0" y="13976"/>
                      <a:pt x="14305" y="0"/>
                      <a:pt x="31951" y="0"/>
                    </a:cubicBezTo>
                    <a:cubicBezTo>
                      <a:pt x="49597" y="0"/>
                      <a:pt x="63902" y="1397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93FCF29B-AAC9-43DD-82D8-4FE33147AB0B}"/>
                  </a:ext>
                </a:extLst>
              </p:cNvPr>
              <p:cNvSpPr/>
              <p:nvPr/>
            </p:nvSpPr>
            <p:spPr>
              <a:xfrm>
                <a:off x="5044577" y="1436744"/>
                <a:ext cx="72310" cy="70646"/>
              </a:xfrm>
              <a:custGeom>
                <a:avLst/>
                <a:gdLst>
                  <a:gd name="connsiteX0" fmla="*/ 36155 w 72310"/>
                  <a:gd name="connsiteY0" fmla="*/ 70647 h 70646"/>
                  <a:gd name="connsiteX1" fmla="*/ 0 w 72310"/>
                  <a:gd name="connsiteY1" fmla="*/ 35323 h 70646"/>
                  <a:gd name="connsiteX2" fmla="*/ 36155 w 72310"/>
                  <a:gd name="connsiteY2" fmla="*/ 0 h 70646"/>
                  <a:gd name="connsiteX3" fmla="*/ 72310 w 72310"/>
                  <a:gd name="connsiteY3" fmla="*/ 35323 h 70646"/>
                  <a:gd name="connsiteX4" fmla="*/ 36155 w 72310"/>
                  <a:gd name="connsiteY4" fmla="*/ 70647 h 70646"/>
                  <a:gd name="connsiteX5" fmla="*/ 36155 w 72310"/>
                  <a:gd name="connsiteY5" fmla="*/ 70647 h 70646"/>
                  <a:gd name="connsiteX6" fmla="*/ 36155 w 72310"/>
                  <a:gd name="connsiteY6" fmla="*/ 9036 h 70646"/>
                  <a:gd name="connsiteX7" fmla="*/ 8408 w 72310"/>
                  <a:gd name="connsiteY7" fmla="*/ 36145 h 70646"/>
                  <a:gd name="connsiteX8" fmla="*/ 36155 w 72310"/>
                  <a:gd name="connsiteY8" fmla="*/ 63254 h 70646"/>
                  <a:gd name="connsiteX9" fmla="*/ 63902 w 72310"/>
                  <a:gd name="connsiteY9" fmla="*/ 36145 h 70646"/>
                  <a:gd name="connsiteX10" fmla="*/ 36155 w 72310"/>
                  <a:gd name="connsiteY10" fmla="*/ 9036 h 70646"/>
                  <a:gd name="connsiteX11" fmla="*/ 36155 w 72310"/>
                  <a:gd name="connsiteY11" fmla="*/ 9036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70647"/>
                    </a:move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5494" y="70647"/>
                      <a:pt x="36155" y="70647"/>
                    </a:cubicBezTo>
                    <a:cubicBezTo>
                      <a:pt x="15975" y="70647"/>
                      <a:pt x="55494" y="70647"/>
                      <a:pt x="36155" y="70647"/>
                    </a:cubicBezTo>
                    <a:close/>
                    <a:moveTo>
                      <a:pt x="36155" y="9036"/>
                    </a:moveTo>
                    <a:cubicBezTo>
                      <a:pt x="21020" y="9036"/>
                      <a:pt x="8408" y="21358"/>
                      <a:pt x="8408" y="36145"/>
                    </a:cubicBezTo>
                    <a:cubicBezTo>
                      <a:pt x="8408" y="50932"/>
                      <a:pt x="21020" y="63254"/>
                      <a:pt x="36155" y="63254"/>
                    </a:cubicBezTo>
                    <a:cubicBezTo>
                      <a:pt x="51290" y="63254"/>
                      <a:pt x="63902" y="50932"/>
                      <a:pt x="63902" y="36145"/>
                    </a:cubicBezTo>
                    <a:cubicBezTo>
                      <a:pt x="63902" y="21358"/>
                      <a:pt x="51290" y="9036"/>
                      <a:pt x="36155" y="9036"/>
                    </a:cubicBezTo>
                    <a:cubicBezTo>
                      <a:pt x="21020" y="9036"/>
                      <a:pt x="51290" y="9036"/>
                      <a:pt x="36155" y="903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áfico 43">
            <a:extLst>
              <a:ext uri="{FF2B5EF4-FFF2-40B4-BE49-F238E27FC236}">
                <a16:creationId xmlns:a16="http://schemas.microsoft.com/office/drawing/2014/main" id="{C33EA02B-08E1-4884-B537-E0796BAA87C9}"/>
              </a:ext>
            </a:extLst>
          </p:cNvPr>
          <p:cNvGrpSpPr/>
          <p:nvPr/>
        </p:nvGrpSpPr>
        <p:grpSpPr>
          <a:xfrm>
            <a:off x="5959361" y="2433244"/>
            <a:ext cx="72310" cy="796010"/>
            <a:chOff x="6097281" y="2391299"/>
            <a:chExt cx="72310" cy="796010"/>
          </a:xfrm>
          <a:solidFill>
            <a:schemeClr val="tx2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2EC1527-A81E-446F-8C6F-FC2147254F1F}"/>
                </a:ext>
              </a:extLst>
            </p:cNvPr>
            <p:cNvSpPr/>
            <p:nvPr/>
          </p:nvSpPr>
          <p:spPr>
            <a:xfrm>
              <a:off x="6129232" y="2424979"/>
              <a:ext cx="8408" cy="729470"/>
            </a:xfrm>
            <a:custGeom>
              <a:avLst/>
              <a:gdLst>
                <a:gd name="connsiteX0" fmla="*/ 0 w 8408"/>
                <a:gd name="connsiteY0" fmla="*/ 0 h 729470"/>
                <a:gd name="connsiteX1" fmla="*/ 8408 w 8408"/>
                <a:gd name="connsiteY1" fmla="*/ 0 h 729470"/>
                <a:gd name="connsiteX2" fmla="*/ 8408 w 8408"/>
                <a:gd name="connsiteY2" fmla="*/ 729471 h 729470"/>
                <a:gd name="connsiteX3" fmla="*/ 0 w 8408"/>
                <a:gd name="connsiteY3" fmla="*/ 729471 h 7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8" h="729470">
                  <a:moveTo>
                    <a:pt x="0" y="0"/>
                  </a:moveTo>
                  <a:lnTo>
                    <a:pt x="8408" y="0"/>
                  </a:lnTo>
                  <a:lnTo>
                    <a:pt x="8408" y="729471"/>
                  </a:lnTo>
                  <a:lnTo>
                    <a:pt x="0" y="729471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áfico 43">
              <a:extLst>
                <a:ext uri="{FF2B5EF4-FFF2-40B4-BE49-F238E27FC236}">
                  <a16:creationId xmlns:a16="http://schemas.microsoft.com/office/drawing/2014/main" id="{85D8DC1D-4DD9-4990-A5B4-8E443E1C73F9}"/>
                </a:ext>
              </a:extLst>
            </p:cNvPr>
            <p:cNvGrpSpPr/>
            <p:nvPr/>
          </p:nvGrpSpPr>
          <p:grpSpPr>
            <a:xfrm>
              <a:off x="6097281" y="3116662"/>
              <a:ext cx="72310" cy="70646"/>
              <a:chOff x="6097281" y="3116662"/>
              <a:chExt cx="72310" cy="70646"/>
            </a:xfrm>
            <a:solidFill>
              <a:schemeClr val="tx2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87A541AD-FB11-450D-8CC6-1040E2840C13}"/>
                  </a:ext>
                </a:extLst>
              </p:cNvPr>
              <p:cNvSpPr/>
              <p:nvPr/>
            </p:nvSpPr>
            <p:spPr>
              <a:xfrm>
                <a:off x="6101485" y="3120770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4786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77619D81-EFE6-42BA-A8D4-2FBADED25583}"/>
                  </a:ext>
                </a:extLst>
              </p:cNvPr>
              <p:cNvSpPr/>
              <p:nvPr/>
            </p:nvSpPr>
            <p:spPr>
              <a:xfrm>
                <a:off x="6097281" y="3116662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16430"/>
                      <a:pt x="56335" y="0"/>
                      <a:pt x="36155" y="0"/>
                    </a:cubicBezTo>
                    <a:cubicBezTo>
                      <a:pt x="15975" y="0"/>
                      <a:pt x="0" y="15608"/>
                      <a:pt x="0" y="35323"/>
                    </a:cubicBezTo>
                    <a:cubicBezTo>
                      <a:pt x="0" y="54217"/>
                      <a:pt x="15975" y="70647"/>
                      <a:pt x="36155" y="70647"/>
                    </a:cubicBezTo>
                    <a:cubicBezTo>
                      <a:pt x="56335" y="70647"/>
                      <a:pt x="72310" y="55039"/>
                      <a:pt x="72310" y="35323"/>
                    </a:cubicBezTo>
                    <a:cubicBezTo>
                      <a:pt x="72310" y="16430"/>
                      <a:pt x="72310" y="55039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1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1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áfico 43">
              <a:extLst>
                <a:ext uri="{FF2B5EF4-FFF2-40B4-BE49-F238E27FC236}">
                  <a16:creationId xmlns:a16="http://schemas.microsoft.com/office/drawing/2014/main" id="{C5BD5884-F1E4-4113-A90C-ADC278543E98}"/>
                </a:ext>
              </a:extLst>
            </p:cNvPr>
            <p:cNvGrpSpPr/>
            <p:nvPr/>
          </p:nvGrpSpPr>
          <p:grpSpPr>
            <a:xfrm>
              <a:off x="6097281" y="2391299"/>
              <a:ext cx="72310" cy="70646"/>
              <a:chOff x="6097281" y="2391299"/>
              <a:chExt cx="72310" cy="70646"/>
            </a:xfrm>
            <a:solidFill>
              <a:schemeClr val="tx2"/>
            </a:solidFill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893F1C9-5944-4078-AB2B-23D9DC038BF4}"/>
                  </a:ext>
                </a:extLst>
              </p:cNvPr>
              <p:cNvSpPr/>
              <p:nvPr/>
            </p:nvSpPr>
            <p:spPr>
              <a:xfrm>
                <a:off x="6101485" y="2395406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0 h 62432"/>
                  <a:gd name="connsiteX2" fmla="*/ 0 w 63902"/>
                  <a:gd name="connsiteY2" fmla="*/ 31216 h 62432"/>
                  <a:gd name="connsiteX3" fmla="*/ 31951 w 63902"/>
                  <a:gd name="connsiteY3" fmla="*/ 62432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13965"/>
                      <a:pt x="49608" y="0"/>
                      <a:pt x="31951" y="0"/>
                    </a:cubicBez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6591561C-C104-4F9F-8FFB-FBCCC03B65E0}"/>
                  </a:ext>
                </a:extLst>
              </p:cNvPr>
              <p:cNvSpPr/>
              <p:nvPr/>
            </p:nvSpPr>
            <p:spPr>
              <a:xfrm>
                <a:off x="6097281" y="2391299"/>
                <a:ext cx="72310" cy="70646"/>
              </a:xfrm>
              <a:custGeom>
                <a:avLst/>
                <a:gdLst>
                  <a:gd name="connsiteX0" fmla="*/ 72310 w 72310"/>
                  <a:gd name="connsiteY0" fmla="*/ 35323 h 70646"/>
                  <a:gd name="connsiteX1" fmla="*/ 36155 w 72310"/>
                  <a:gd name="connsiteY1" fmla="*/ 70647 h 70646"/>
                  <a:gd name="connsiteX2" fmla="*/ 0 w 72310"/>
                  <a:gd name="connsiteY2" fmla="*/ 35323 h 70646"/>
                  <a:gd name="connsiteX3" fmla="*/ 36155 w 72310"/>
                  <a:gd name="connsiteY3" fmla="*/ 0 h 70646"/>
                  <a:gd name="connsiteX4" fmla="*/ 72310 w 72310"/>
                  <a:gd name="connsiteY4" fmla="*/ 35323 h 70646"/>
                  <a:gd name="connsiteX5" fmla="*/ 72310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62432 h 70646"/>
                  <a:gd name="connsiteX8" fmla="*/ 64743 w 72310"/>
                  <a:gd name="connsiteY8" fmla="*/ 35323 h 70646"/>
                  <a:gd name="connsiteX9" fmla="*/ 36996 w 72310"/>
                  <a:gd name="connsiteY9" fmla="*/ 8215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0" y="35323"/>
                    </a:moveTo>
                    <a:cubicBezTo>
                      <a:pt x="72310" y="54217"/>
                      <a:pt x="56335" y="70647"/>
                      <a:pt x="36155" y="70647"/>
                    </a:cubicBezTo>
                    <a:cubicBezTo>
                      <a:pt x="15975" y="70647"/>
                      <a:pt x="0" y="55039"/>
                      <a:pt x="0" y="35323"/>
                    </a:cubicBezTo>
                    <a:cubicBezTo>
                      <a:pt x="0" y="16430"/>
                      <a:pt x="15975" y="0"/>
                      <a:pt x="36155" y="0"/>
                    </a:cubicBezTo>
                    <a:cubicBezTo>
                      <a:pt x="56335" y="0"/>
                      <a:pt x="72310" y="16430"/>
                      <a:pt x="72310" y="35323"/>
                    </a:cubicBezTo>
                    <a:cubicBezTo>
                      <a:pt x="72310" y="55039"/>
                      <a:pt x="72310" y="16430"/>
                      <a:pt x="72310" y="35323"/>
                    </a:cubicBezTo>
                    <a:close/>
                    <a:moveTo>
                      <a:pt x="9249" y="35323"/>
                    </a:moveTo>
                    <a:cubicBezTo>
                      <a:pt x="9249" y="50110"/>
                      <a:pt x="21861" y="62432"/>
                      <a:pt x="36996" y="62432"/>
                    </a:cubicBezTo>
                    <a:cubicBezTo>
                      <a:pt x="52131" y="62432"/>
                      <a:pt x="64743" y="50110"/>
                      <a:pt x="64743" y="35323"/>
                    </a:cubicBezTo>
                    <a:cubicBezTo>
                      <a:pt x="64743" y="20537"/>
                      <a:pt x="52131" y="8215"/>
                      <a:pt x="36996" y="8215"/>
                    </a:cubicBezTo>
                    <a:cubicBezTo>
                      <a:pt x="21861" y="8215"/>
                      <a:pt x="9249" y="20537"/>
                      <a:pt x="9249" y="35323"/>
                    </a:cubicBezTo>
                    <a:cubicBezTo>
                      <a:pt x="9249" y="50110"/>
                      <a:pt x="9249" y="20537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áfico 43">
            <a:extLst>
              <a:ext uri="{FF2B5EF4-FFF2-40B4-BE49-F238E27FC236}">
                <a16:creationId xmlns:a16="http://schemas.microsoft.com/office/drawing/2014/main" id="{7B38B472-43EC-4B24-86DC-D4E198C175DA}"/>
              </a:ext>
            </a:extLst>
          </p:cNvPr>
          <p:cNvGrpSpPr/>
          <p:nvPr/>
        </p:nvGrpSpPr>
        <p:grpSpPr>
          <a:xfrm>
            <a:off x="7107779" y="1280636"/>
            <a:ext cx="2329065" cy="1932111"/>
            <a:chOff x="7244997" y="1210017"/>
            <a:chExt cx="2329065" cy="1932111"/>
          </a:xfrm>
          <a:solidFill>
            <a:schemeClr val="tx2"/>
          </a:solidFill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1A31201C-6DB6-4F2C-86FD-68C01B7563C5}"/>
                </a:ext>
              </a:extLst>
            </p:cNvPr>
            <p:cNvSpPr/>
            <p:nvPr/>
          </p:nvSpPr>
          <p:spPr>
            <a:xfrm>
              <a:off x="7279471" y="1240411"/>
              <a:ext cx="2263481" cy="1868036"/>
            </a:xfrm>
            <a:custGeom>
              <a:avLst/>
              <a:gdLst>
                <a:gd name="connsiteX0" fmla="*/ 2262641 w 2263481"/>
                <a:gd name="connsiteY0" fmla="*/ 1868036 h 1868036"/>
                <a:gd name="connsiteX1" fmla="*/ 2254233 w 2263481"/>
                <a:gd name="connsiteY1" fmla="*/ 1868036 h 1868036"/>
                <a:gd name="connsiteX2" fmla="*/ 2254233 w 2263481"/>
                <a:gd name="connsiteY2" fmla="*/ 619393 h 1868036"/>
                <a:gd name="connsiteX3" fmla="*/ 1628664 w 2263481"/>
                <a:gd name="connsiteY3" fmla="*/ 8215 h 1868036"/>
                <a:gd name="connsiteX4" fmla="*/ 0 w 2263481"/>
                <a:gd name="connsiteY4" fmla="*/ 8215 h 1868036"/>
                <a:gd name="connsiteX5" fmla="*/ 0 w 2263481"/>
                <a:gd name="connsiteY5" fmla="*/ 0 h 1868036"/>
                <a:gd name="connsiteX6" fmla="*/ 1629505 w 2263481"/>
                <a:gd name="connsiteY6" fmla="*/ 0 h 1868036"/>
                <a:gd name="connsiteX7" fmla="*/ 2263482 w 2263481"/>
                <a:gd name="connsiteY7" fmla="*/ 619393 h 1868036"/>
                <a:gd name="connsiteX8" fmla="*/ 2263482 w 2263481"/>
                <a:gd name="connsiteY8" fmla="*/ 1868036 h 18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3481" h="1868036">
                  <a:moveTo>
                    <a:pt x="2262641" y="1868036"/>
                  </a:moveTo>
                  <a:lnTo>
                    <a:pt x="2254233" y="1868036"/>
                  </a:lnTo>
                  <a:lnTo>
                    <a:pt x="2254233" y="619393"/>
                  </a:lnTo>
                  <a:cubicBezTo>
                    <a:pt x="2254233" y="282588"/>
                    <a:pt x="1973400" y="8215"/>
                    <a:pt x="162866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1629505" y="0"/>
                  </a:lnTo>
                  <a:cubicBezTo>
                    <a:pt x="1979286" y="0"/>
                    <a:pt x="2263482" y="277659"/>
                    <a:pt x="2263482" y="619393"/>
                  </a:cubicBezTo>
                  <a:lnTo>
                    <a:pt x="2263482" y="1868036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áfico 43">
              <a:extLst>
                <a:ext uri="{FF2B5EF4-FFF2-40B4-BE49-F238E27FC236}">
                  <a16:creationId xmlns:a16="http://schemas.microsoft.com/office/drawing/2014/main" id="{95DD172F-BA1E-4ECA-81D3-8E57F7161CA1}"/>
                </a:ext>
              </a:extLst>
            </p:cNvPr>
            <p:cNvGrpSpPr/>
            <p:nvPr/>
          </p:nvGrpSpPr>
          <p:grpSpPr>
            <a:xfrm>
              <a:off x="9501752" y="3071481"/>
              <a:ext cx="72310" cy="70646"/>
              <a:chOff x="9501752" y="3071481"/>
              <a:chExt cx="72310" cy="70646"/>
            </a:xfrm>
            <a:solidFill>
              <a:schemeClr val="tx2"/>
            </a:solidFill>
          </p:grpSpPr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6AF415D0-787B-450B-99C7-AB2D71946DDD}"/>
                  </a:ext>
                </a:extLst>
              </p:cNvPr>
              <p:cNvSpPr/>
              <p:nvPr/>
            </p:nvSpPr>
            <p:spPr>
              <a:xfrm>
                <a:off x="9505956" y="3075588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5CCD318B-69A4-41CD-8B80-887F6942C1E2}"/>
                  </a:ext>
                </a:extLst>
              </p:cNvPr>
              <p:cNvSpPr/>
              <p:nvPr/>
            </p:nvSpPr>
            <p:spPr>
              <a:xfrm>
                <a:off x="9501752" y="3071481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Gráfico 43">
              <a:extLst>
                <a:ext uri="{FF2B5EF4-FFF2-40B4-BE49-F238E27FC236}">
                  <a16:creationId xmlns:a16="http://schemas.microsoft.com/office/drawing/2014/main" id="{3DE380F7-F9CA-494D-BF0B-13166DCEEFDF}"/>
                </a:ext>
              </a:extLst>
            </p:cNvPr>
            <p:cNvGrpSpPr/>
            <p:nvPr/>
          </p:nvGrpSpPr>
          <p:grpSpPr>
            <a:xfrm>
              <a:off x="7244997" y="1210017"/>
              <a:ext cx="72310" cy="70646"/>
              <a:chOff x="7244997" y="1210017"/>
              <a:chExt cx="72310" cy="70646"/>
            </a:xfrm>
            <a:solidFill>
              <a:schemeClr val="tx2"/>
            </a:solidFill>
          </p:grpSpPr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C356F80C-58FF-418D-B4DD-0F1973F797C6}"/>
                  </a:ext>
                </a:extLst>
              </p:cNvPr>
              <p:cNvSpPr/>
              <p:nvPr/>
            </p:nvSpPr>
            <p:spPr>
              <a:xfrm>
                <a:off x="7249201" y="1214124"/>
                <a:ext cx="63901" cy="62432"/>
              </a:xfrm>
              <a:custGeom>
                <a:avLst/>
                <a:gdLst>
                  <a:gd name="connsiteX0" fmla="*/ 31951 w 63901"/>
                  <a:gd name="connsiteY0" fmla="*/ 0 h 62432"/>
                  <a:gd name="connsiteX1" fmla="*/ 0 w 63901"/>
                  <a:gd name="connsiteY1" fmla="*/ 31216 h 62432"/>
                  <a:gd name="connsiteX2" fmla="*/ 31951 w 63901"/>
                  <a:gd name="connsiteY2" fmla="*/ 62432 h 62432"/>
                  <a:gd name="connsiteX3" fmla="*/ 63902 w 63901"/>
                  <a:gd name="connsiteY3" fmla="*/ 31216 h 62432"/>
                  <a:gd name="connsiteX4" fmla="*/ 31951 w 63901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1" h="62432">
                    <a:moveTo>
                      <a:pt x="31951" y="0"/>
                    </a:moveTo>
                    <a:cubicBezTo>
                      <a:pt x="14293" y="0"/>
                      <a:pt x="0" y="13965"/>
                      <a:pt x="0" y="31216"/>
                    </a:cubicBezTo>
                    <a:cubicBezTo>
                      <a:pt x="0" y="48467"/>
                      <a:pt x="14293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9AD8F264-27B3-44CF-90F2-0BDAC9605424}"/>
                  </a:ext>
                </a:extLst>
              </p:cNvPr>
              <p:cNvSpPr/>
              <p:nvPr/>
            </p:nvSpPr>
            <p:spPr>
              <a:xfrm>
                <a:off x="7244997" y="1210017"/>
                <a:ext cx="72310" cy="70646"/>
              </a:xfrm>
              <a:custGeom>
                <a:avLst/>
                <a:gdLst>
                  <a:gd name="connsiteX0" fmla="*/ 36155 w 72310"/>
                  <a:gd name="connsiteY0" fmla="*/ 0 h 70646"/>
                  <a:gd name="connsiteX1" fmla="*/ 72310 w 72310"/>
                  <a:gd name="connsiteY1" fmla="*/ 35323 h 70646"/>
                  <a:gd name="connsiteX2" fmla="*/ 36155 w 72310"/>
                  <a:gd name="connsiteY2" fmla="*/ 70647 h 70646"/>
                  <a:gd name="connsiteX3" fmla="*/ 0 w 72310"/>
                  <a:gd name="connsiteY3" fmla="*/ 35323 h 70646"/>
                  <a:gd name="connsiteX4" fmla="*/ 36155 w 72310"/>
                  <a:gd name="connsiteY4" fmla="*/ 0 h 70646"/>
                  <a:gd name="connsiteX5" fmla="*/ 36155 w 72310"/>
                  <a:gd name="connsiteY5" fmla="*/ 0 h 70646"/>
                  <a:gd name="connsiteX6" fmla="*/ 36155 w 72310"/>
                  <a:gd name="connsiteY6" fmla="*/ 61611 h 70646"/>
                  <a:gd name="connsiteX7" fmla="*/ 63902 w 72310"/>
                  <a:gd name="connsiteY7" fmla="*/ 34502 h 70646"/>
                  <a:gd name="connsiteX8" fmla="*/ 36155 w 72310"/>
                  <a:gd name="connsiteY8" fmla="*/ 8215 h 70646"/>
                  <a:gd name="connsiteX9" fmla="*/ 8408 w 72310"/>
                  <a:gd name="connsiteY9" fmla="*/ 35323 h 70646"/>
                  <a:gd name="connsiteX10" fmla="*/ 36155 w 72310"/>
                  <a:gd name="connsiteY10" fmla="*/ 61611 h 70646"/>
                  <a:gd name="connsiteX11" fmla="*/ 36155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5" y="0"/>
                    </a:moveTo>
                    <a:cubicBezTo>
                      <a:pt x="55494" y="0"/>
                      <a:pt x="72310" y="15608"/>
                      <a:pt x="72310" y="35323"/>
                    </a:cubicBezTo>
                    <a:cubicBezTo>
                      <a:pt x="72310" y="55039"/>
                      <a:pt x="56334" y="70647"/>
                      <a:pt x="36155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5975" y="0"/>
                      <a:pt x="36155" y="0"/>
                    </a:cubicBezTo>
                    <a:cubicBezTo>
                      <a:pt x="55494" y="0"/>
                      <a:pt x="15975" y="0"/>
                      <a:pt x="36155" y="0"/>
                    </a:cubicBezTo>
                    <a:close/>
                    <a:moveTo>
                      <a:pt x="36155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8215"/>
                      <a:pt x="36155" y="8215"/>
                    </a:cubicBezTo>
                    <a:cubicBezTo>
                      <a:pt x="21020" y="8215"/>
                      <a:pt x="8408" y="20537"/>
                      <a:pt x="8408" y="35323"/>
                    </a:cubicBezTo>
                    <a:cubicBezTo>
                      <a:pt x="8408" y="50110"/>
                      <a:pt x="21020" y="61611"/>
                      <a:pt x="36155" y="61611"/>
                    </a:cubicBezTo>
                    <a:cubicBezTo>
                      <a:pt x="51290" y="61611"/>
                      <a:pt x="21020" y="61611"/>
                      <a:pt x="36155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8" name="Gráfico 43">
            <a:extLst>
              <a:ext uri="{FF2B5EF4-FFF2-40B4-BE49-F238E27FC236}">
                <a16:creationId xmlns:a16="http://schemas.microsoft.com/office/drawing/2014/main" id="{BF0F95BE-E125-4F6A-BCCA-A98E3A831A6A}"/>
              </a:ext>
            </a:extLst>
          </p:cNvPr>
          <p:cNvGrpSpPr/>
          <p:nvPr/>
        </p:nvGrpSpPr>
        <p:grpSpPr>
          <a:xfrm>
            <a:off x="7041100" y="1479510"/>
            <a:ext cx="708809" cy="797653"/>
            <a:chOff x="7175209" y="1437565"/>
            <a:chExt cx="708809" cy="797653"/>
          </a:xfrm>
          <a:solidFill>
            <a:schemeClr val="tx2"/>
          </a:solidFill>
        </p:grpSpPr>
        <p:sp>
          <p:nvSpPr>
            <p:cNvPr id="199" name="Forma libre: forma 198">
              <a:extLst>
                <a:ext uri="{FF2B5EF4-FFF2-40B4-BE49-F238E27FC236}">
                  <a16:creationId xmlns:a16="http://schemas.microsoft.com/office/drawing/2014/main" id="{7D0847DD-F89F-4210-A27A-6A264717FAE7}"/>
                </a:ext>
              </a:extLst>
            </p:cNvPr>
            <p:cNvSpPr/>
            <p:nvPr/>
          </p:nvSpPr>
          <p:spPr>
            <a:xfrm>
              <a:off x="7210524" y="1467960"/>
              <a:ext cx="642385" cy="733577"/>
            </a:xfrm>
            <a:custGeom>
              <a:avLst/>
              <a:gdLst>
                <a:gd name="connsiteX0" fmla="*/ 642385 w 642385"/>
                <a:gd name="connsiteY0" fmla="*/ 733578 h 733577"/>
                <a:gd name="connsiteX1" fmla="*/ 633977 w 642385"/>
                <a:gd name="connsiteY1" fmla="*/ 733578 h 733577"/>
                <a:gd name="connsiteX2" fmla="*/ 633977 w 642385"/>
                <a:gd name="connsiteY2" fmla="*/ 593106 h 733577"/>
                <a:gd name="connsiteX3" fmla="*/ 35314 w 642385"/>
                <a:gd name="connsiteY3" fmla="*/ 8215 h 733577"/>
                <a:gd name="connsiteX4" fmla="*/ 0 w 642385"/>
                <a:gd name="connsiteY4" fmla="*/ 8215 h 733577"/>
                <a:gd name="connsiteX5" fmla="*/ 0 w 642385"/>
                <a:gd name="connsiteY5" fmla="*/ 0 h 733577"/>
                <a:gd name="connsiteX6" fmla="*/ 35314 w 642385"/>
                <a:gd name="connsiteY6" fmla="*/ 0 h 733577"/>
                <a:gd name="connsiteX7" fmla="*/ 642385 w 642385"/>
                <a:gd name="connsiteY7" fmla="*/ 593106 h 733577"/>
                <a:gd name="connsiteX8" fmla="*/ 642385 w 642385"/>
                <a:gd name="connsiteY8" fmla="*/ 733578 h 73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85" h="733577">
                  <a:moveTo>
                    <a:pt x="642385" y="733578"/>
                  </a:moveTo>
                  <a:lnTo>
                    <a:pt x="633977" y="733578"/>
                  </a:lnTo>
                  <a:lnTo>
                    <a:pt x="633977" y="593106"/>
                  </a:lnTo>
                  <a:cubicBezTo>
                    <a:pt x="633977" y="271087"/>
                    <a:pt x="365756" y="8215"/>
                    <a:pt x="35314" y="8215"/>
                  </a:cubicBezTo>
                  <a:lnTo>
                    <a:pt x="0" y="8215"/>
                  </a:lnTo>
                  <a:lnTo>
                    <a:pt x="0" y="0"/>
                  </a:lnTo>
                  <a:lnTo>
                    <a:pt x="35314" y="0"/>
                  </a:lnTo>
                  <a:cubicBezTo>
                    <a:pt x="369960" y="0"/>
                    <a:pt x="642385" y="266158"/>
                    <a:pt x="642385" y="593106"/>
                  </a:cubicBezTo>
                  <a:lnTo>
                    <a:pt x="642385" y="733578"/>
                  </a:lnTo>
                  <a:close/>
                </a:path>
              </a:pathLst>
            </a:custGeom>
            <a:solidFill>
              <a:schemeClr val="tx2"/>
            </a:solidFill>
            <a:ln w="84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0" name="Gráfico 43">
              <a:extLst>
                <a:ext uri="{FF2B5EF4-FFF2-40B4-BE49-F238E27FC236}">
                  <a16:creationId xmlns:a16="http://schemas.microsoft.com/office/drawing/2014/main" id="{5A300EE7-B974-480E-917F-8AE89D00E727}"/>
                </a:ext>
              </a:extLst>
            </p:cNvPr>
            <p:cNvGrpSpPr/>
            <p:nvPr/>
          </p:nvGrpSpPr>
          <p:grpSpPr>
            <a:xfrm>
              <a:off x="7811708" y="2164572"/>
              <a:ext cx="72310" cy="70646"/>
              <a:chOff x="7811708" y="2164572"/>
              <a:chExt cx="72310" cy="70646"/>
            </a:xfrm>
            <a:solidFill>
              <a:schemeClr val="tx2"/>
            </a:solidFill>
          </p:grpSpPr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858652D1-7586-48CD-8422-E0D043A4BB46}"/>
                  </a:ext>
                </a:extLst>
              </p:cNvPr>
              <p:cNvSpPr/>
              <p:nvPr/>
            </p:nvSpPr>
            <p:spPr>
              <a:xfrm>
                <a:off x="7815912" y="2168679"/>
                <a:ext cx="63902" cy="62432"/>
              </a:xfrm>
              <a:custGeom>
                <a:avLst/>
                <a:gdLst>
                  <a:gd name="connsiteX0" fmla="*/ 63902 w 63902"/>
                  <a:gd name="connsiteY0" fmla="*/ 31216 h 62432"/>
                  <a:gd name="connsiteX1" fmla="*/ 31951 w 63902"/>
                  <a:gd name="connsiteY1" fmla="*/ 62432 h 62432"/>
                  <a:gd name="connsiteX2" fmla="*/ 0 w 63902"/>
                  <a:gd name="connsiteY2" fmla="*/ 31216 h 62432"/>
                  <a:gd name="connsiteX3" fmla="*/ 31951 w 63902"/>
                  <a:gd name="connsiteY3" fmla="*/ 0 h 62432"/>
                  <a:gd name="connsiteX4" fmla="*/ 63902 w 63902"/>
                  <a:gd name="connsiteY4" fmla="*/ 31216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63902" y="31216"/>
                    </a:moveTo>
                    <a:cubicBezTo>
                      <a:pt x="63902" y="48467"/>
                      <a:pt x="49608" y="62432"/>
                      <a:pt x="31951" y="62432"/>
                    </a:cubicBezTo>
                    <a:cubicBezTo>
                      <a:pt x="14294" y="62432"/>
                      <a:pt x="0" y="48467"/>
                      <a:pt x="0" y="31216"/>
                    </a:cubicBezTo>
                    <a:cubicBezTo>
                      <a:pt x="0" y="13965"/>
                      <a:pt x="14294" y="0"/>
                      <a:pt x="31951" y="0"/>
                    </a:cubicBezTo>
                    <a:cubicBezTo>
                      <a:pt x="49608" y="0"/>
                      <a:pt x="63902" y="13965"/>
                      <a:pt x="63902" y="31216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5785E8CA-F781-4D49-9917-E9C4EF9334F4}"/>
                  </a:ext>
                </a:extLst>
              </p:cNvPr>
              <p:cNvSpPr/>
              <p:nvPr/>
            </p:nvSpPr>
            <p:spPr>
              <a:xfrm>
                <a:off x="7811708" y="2164572"/>
                <a:ext cx="72310" cy="70646"/>
              </a:xfrm>
              <a:custGeom>
                <a:avLst/>
                <a:gdLst>
                  <a:gd name="connsiteX0" fmla="*/ 72311 w 72310"/>
                  <a:gd name="connsiteY0" fmla="*/ 35323 h 70646"/>
                  <a:gd name="connsiteX1" fmla="*/ 36155 w 72310"/>
                  <a:gd name="connsiteY1" fmla="*/ 0 h 70646"/>
                  <a:gd name="connsiteX2" fmla="*/ 0 w 72310"/>
                  <a:gd name="connsiteY2" fmla="*/ 35323 h 70646"/>
                  <a:gd name="connsiteX3" fmla="*/ 36155 w 72310"/>
                  <a:gd name="connsiteY3" fmla="*/ 70647 h 70646"/>
                  <a:gd name="connsiteX4" fmla="*/ 72311 w 72310"/>
                  <a:gd name="connsiteY4" fmla="*/ 35323 h 70646"/>
                  <a:gd name="connsiteX5" fmla="*/ 72311 w 72310"/>
                  <a:gd name="connsiteY5" fmla="*/ 35323 h 70646"/>
                  <a:gd name="connsiteX6" fmla="*/ 9249 w 72310"/>
                  <a:gd name="connsiteY6" fmla="*/ 35323 h 70646"/>
                  <a:gd name="connsiteX7" fmla="*/ 36996 w 72310"/>
                  <a:gd name="connsiteY7" fmla="*/ 8215 h 70646"/>
                  <a:gd name="connsiteX8" fmla="*/ 64743 w 72310"/>
                  <a:gd name="connsiteY8" fmla="*/ 35323 h 70646"/>
                  <a:gd name="connsiteX9" fmla="*/ 36996 w 72310"/>
                  <a:gd name="connsiteY9" fmla="*/ 62432 h 70646"/>
                  <a:gd name="connsiteX10" fmla="*/ 9249 w 72310"/>
                  <a:gd name="connsiteY10" fmla="*/ 35323 h 70646"/>
                  <a:gd name="connsiteX11" fmla="*/ 9249 w 72310"/>
                  <a:gd name="connsiteY11" fmla="*/ 35323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72311" y="35323"/>
                    </a:moveTo>
                    <a:cubicBezTo>
                      <a:pt x="72311" y="16430"/>
                      <a:pt x="56335" y="0"/>
                      <a:pt x="36155" y="0"/>
                    </a:cubicBezTo>
                    <a:cubicBezTo>
                      <a:pt x="15976" y="0"/>
                      <a:pt x="0" y="15608"/>
                      <a:pt x="0" y="35323"/>
                    </a:cubicBezTo>
                    <a:cubicBezTo>
                      <a:pt x="0" y="54217"/>
                      <a:pt x="15976" y="70647"/>
                      <a:pt x="36155" y="70647"/>
                    </a:cubicBezTo>
                    <a:cubicBezTo>
                      <a:pt x="56335" y="70647"/>
                      <a:pt x="72311" y="54217"/>
                      <a:pt x="72311" y="35323"/>
                    </a:cubicBezTo>
                    <a:cubicBezTo>
                      <a:pt x="72311" y="15608"/>
                      <a:pt x="72311" y="54217"/>
                      <a:pt x="72311" y="35323"/>
                    </a:cubicBezTo>
                    <a:close/>
                    <a:moveTo>
                      <a:pt x="9249" y="35323"/>
                    </a:moveTo>
                    <a:cubicBezTo>
                      <a:pt x="9249" y="20537"/>
                      <a:pt x="21862" y="8215"/>
                      <a:pt x="36996" y="8215"/>
                    </a:cubicBezTo>
                    <a:cubicBezTo>
                      <a:pt x="52131" y="8215"/>
                      <a:pt x="64743" y="20537"/>
                      <a:pt x="64743" y="35323"/>
                    </a:cubicBezTo>
                    <a:cubicBezTo>
                      <a:pt x="64743" y="50110"/>
                      <a:pt x="52131" y="62432"/>
                      <a:pt x="36996" y="62432"/>
                    </a:cubicBezTo>
                    <a:cubicBezTo>
                      <a:pt x="21862" y="62432"/>
                      <a:pt x="9249" y="50110"/>
                      <a:pt x="9249" y="35323"/>
                    </a:cubicBezTo>
                    <a:cubicBezTo>
                      <a:pt x="9249" y="20537"/>
                      <a:pt x="9249" y="50110"/>
                      <a:pt x="9249" y="353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áfico 43">
              <a:extLst>
                <a:ext uri="{FF2B5EF4-FFF2-40B4-BE49-F238E27FC236}">
                  <a16:creationId xmlns:a16="http://schemas.microsoft.com/office/drawing/2014/main" id="{BF2C6863-6828-4173-8A23-7EF2FF9B85D4}"/>
                </a:ext>
              </a:extLst>
            </p:cNvPr>
            <p:cNvGrpSpPr/>
            <p:nvPr/>
          </p:nvGrpSpPr>
          <p:grpSpPr>
            <a:xfrm>
              <a:off x="7175209" y="1437565"/>
              <a:ext cx="72310" cy="70646"/>
              <a:chOff x="7175209" y="1437565"/>
              <a:chExt cx="72310" cy="70646"/>
            </a:xfrm>
            <a:solidFill>
              <a:schemeClr val="tx2"/>
            </a:solidFill>
          </p:grpSpPr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1FD42991-6CB7-4829-8C61-8568399BAD17}"/>
                  </a:ext>
                </a:extLst>
              </p:cNvPr>
              <p:cNvSpPr/>
              <p:nvPr/>
            </p:nvSpPr>
            <p:spPr>
              <a:xfrm>
                <a:off x="7179413" y="1441673"/>
                <a:ext cx="63902" cy="62432"/>
              </a:xfrm>
              <a:custGeom>
                <a:avLst/>
                <a:gdLst>
                  <a:gd name="connsiteX0" fmla="*/ 31951 w 63902"/>
                  <a:gd name="connsiteY0" fmla="*/ 0 h 62432"/>
                  <a:gd name="connsiteX1" fmla="*/ 0 w 63902"/>
                  <a:gd name="connsiteY1" fmla="*/ 31216 h 62432"/>
                  <a:gd name="connsiteX2" fmla="*/ 31951 w 63902"/>
                  <a:gd name="connsiteY2" fmla="*/ 62432 h 62432"/>
                  <a:gd name="connsiteX3" fmla="*/ 63902 w 63902"/>
                  <a:gd name="connsiteY3" fmla="*/ 31216 h 62432"/>
                  <a:gd name="connsiteX4" fmla="*/ 31951 w 63902"/>
                  <a:gd name="connsiteY4" fmla="*/ 0 h 6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02" h="62432">
                    <a:moveTo>
                      <a:pt x="31951" y="0"/>
                    </a:moveTo>
                    <a:cubicBezTo>
                      <a:pt x="14294" y="0"/>
                      <a:pt x="0" y="13965"/>
                      <a:pt x="0" y="31216"/>
                    </a:cubicBezTo>
                    <a:cubicBezTo>
                      <a:pt x="0" y="48467"/>
                      <a:pt x="14294" y="62432"/>
                      <a:pt x="31951" y="62432"/>
                    </a:cubicBezTo>
                    <a:cubicBezTo>
                      <a:pt x="49608" y="62432"/>
                      <a:pt x="63902" y="48467"/>
                      <a:pt x="63902" y="31216"/>
                    </a:cubicBezTo>
                    <a:cubicBezTo>
                      <a:pt x="63902" y="13965"/>
                      <a:pt x="49608" y="0"/>
                      <a:pt x="3195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63393D1B-CD13-4DEB-A450-A4228AF8E4A7}"/>
                  </a:ext>
                </a:extLst>
              </p:cNvPr>
              <p:cNvSpPr/>
              <p:nvPr/>
            </p:nvSpPr>
            <p:spPr>
              <a:xfrm>
                <a:off x="7175209" y="1437565"/>
                <a:ext cx="72310" cy="70646"/>
              </a:xfrm>
              <a:custGeom>
                <a:avLst/>
                <a:gdLst>
                  <a:gd name="connsiteX0" fmla="*/ 36156 w 72310"/>
                  <a:gd name="connsiteY0" fmla="*/ 0 h 70646"/>
                  <a:gd name="connsiteX1" fmla="*/ 72311 w 72310"/>
                  <a:gd name="connsiteY1" fmla="*/ 35323 h 70646"/>
                  <a:gd name="connsiteX2" fmla="*/ 36156 w 72310"/>
                  <a:gd name="connsiteY2" fmla="*/ 70647 h 70646"/>
                  <a:gd name="connsiteX3" fmla="*/ 0 w 72310"/>
                  <a:gd name="connsiteY3" fmla="*/ 35323 h 70646"/>
                  <a:gd name="connsiteX4" fmla="*/ 36156 w 72310"/>
                  <a:gd name="connsiteY4" fmla="*/ 0 h 70646"/>
                  <a:gd name="connsiteX5" fmla="*/ 36156 w 72310"/>
                  <a:gd name="connsiteY5" fmla="*/ 0 h 70646"/>
                  <a:gd name="connsiteX6" fmla="*/ 36156 w 72310"/>
                  <a:gd name="connsiteY6" fmla="*/ 61611 h 70646"/>
                  <a:gd name="connsiteX7" fmla="*/ 63902 w 72310"/>
                  <a:gd name="connsiteY7" fmla="*/ 34502 h 70646"/>
                  <a:gd name="connsiteX8" fmla="*/ 36156 w 72310"/>
                  <a:gd name="connsiteY8" fmla="*/ 7393 h 70646"/>
                  <a:gd name="connsiteX9" fmla="*/ 8408 w 72310"/>
                  <a:gd name="connsiteY9" fmla="*/ 34502 h 70646"/>
                  <a:gd name="connsiteX10" fmla="*/ 36156 w 72310"/>
                  <a:gd name="connsiteY10" fmla="*/ 61611 h 70646"/>
                  <a:gd name="connsiteX11" fmla="*/ 36156 w 72310"/>
                  <a:gd name="connsiteY11" fmla="*/ 61611 h 7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310" h="70646">
                    <a:moveTo>
                      <a:pt x="36156" y="0"/>
                    </a:moveTo>
                    <a:cubicBezTo>
                      <a:pt x="55494" y="0"/>
                      <a:pt x="72311" y="15608"/>
                      <a:pt x="72311" y="35323"/>
                    </a:cubicBezTo>
                    <a:cubicBezTo>
                      <a:pt x="72311" y="55039"/>
                      <a:pt x="56335" y="70647"/>
                      <a:pt x="36156" y="70647"/>
                    </a:cubicBezTo>
                    <a:cubicBezTo>
                      <a:pt x="16816" y="70647"/>
                      <a:pt x="0" y="55039"/>
                      <a:pt x="0" y="35323"/>
                    </a:cubicBezTo>
                    <a:cubicBezTo>
                      <a:pt x="0" y="15608"/>
                      <a:pt x="16816" y="0"/>
                      <a:pt x="36156" y="0"/>
                    </a:cubicBezTo>
                    <a:cubicBezTo>
                      <a:pt x="56335" y="0"/>
                      <a:pt x="16816" y="0"/>
                      <a:pt x="36156" y="0"/>
                    </a:cubicBezTo>
                    <a:close/>
                    <a:moveTo>
                      <a:pt x="36156" y="61611"/>
                    </a:moveTo>
                    <a:cubicBezTo>
                      <a:pt x="51290" y="61611"/>
                      <a:pt x="63902" y="49289"/>
                      <a:pt x="63902" y="34502"/>
                    </a:cubicBezTo>
                    <a:cubicBezTo>
                      <a:pt x="63902" y="19715"/>
                      <a:pt x="51290" y="7393"/>
                      <a:pt x="36156" y="7393"/>
                    </a:cubicBezTo>
                    <a:cubicBezTo>
                      <a:pt x="21020" y="7393"/>
                      <a:pt x="8408" y="19715"/>
                      <a:pt x="8408" y="34502"/>
                    </a:cubicBezTo>
                    <a:cubicBezTo>
                      <a:pt x="8408" y="49289"/>
                      <a:pt x="21862" y="61611"/>
                      <a:pt x="36156" y="61611"/>
                    </a:cubicBezTo>
                    <a:cubicBezTo>
                      <a:pt x="51290" y="61611"/>
                      <a:pt x="21862" y="61611"/>
                      <a:pt x="36156" y="61611"/>
                    </a:cubicBezTo>
                    <a:close/>
                  </a:path>
                </a:pathLst>
              </a:custGeom>
              <a:solidFill>
                <a:schemeClr val="tx2"/>
              </a:solidFill>
              <a:ln w="84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1" name="Grupo 770">
            <a:extLst>
              <a:ext uri="{FF2B5EF4-FFF2-40B4-BE49-F238E27FC236}">
                <a16:creationId xmlns:a16="http://schemas.microsoft.com/office/drawing/2014/main" id="{84237A79-2FCE-4AE5-A55B-338823D36A7E}"/>
              </a:ext>
            </a:extLst>
          </p:cNvPr>
          <p:cNvGrpSpPr/>
          <p:nvPr/>
        </p:nvGrpSpPr>
        <p:grpSpPr>
          <a:xfrm>
            <a:off x="4996467" y="423892"/>
            <a:ext cx="1924211" cy="1937261"/>
            <a:chOff x="4967549" y="646548"/>
            <a:chExt cx="1924211" cy="1937261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6751BD3-FB45-4D78-B409-A5DE02A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549" y="659598"/>
              <a:ext cx="1924211" cy="1924211"/>
            </a:xfrm>
            <a:prstGeom prst="rect">
              <a:avLst/>
            </a:prstGeom>
          </p:spPr>
        </p:pic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AF8DE9-D55A-4183-92CB-40A241E46FC6}"/>
                </a:ext>
              </a:extLst>
            </p:cNvPr>
            <p:cNvSpPr/>
            <p:nvPr/>
          </p:nvSpPr>
          <p:spPr>
            <a:xfrm>
              <a:off x="5075851" y="669696"/>
              <a:ext cx="1782427" cy="1782427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2F0FA18-A3ED-4611-9410-86D8C0EB1A04}"/>
                </a:ext>
              </a:extLst>
            </p:cNvPr>
            <p:cNvSpPr/>
            <p:nvPr/>
          </p:nvSpPr>
          <p:spPr>
            <a:xfrm>
              <a:off x="5091766" y="690287"/>
              <a:ext cx="1750598" cy="1750598"/>
            </a:xfrm>
            <a:custGeom>
              <a:avLst/>
              <a:gdLst>
                <a:gd name="connsiteX0" fmla="*/ 3457575 w 3457575"/>
                <a:gd name="connsiteY0" fmla="*/ 1728788 h 3457575"/>
                <a:gd name="connsiteX1" fmla="*/ 1728788 w 3457575"/>
                <a:gd name="connsiteY1" fmla="*/ 3457575 h 3457575"/>
                <a:gd name="connsiteX2" fmla="*/ 0 w 3457575"/>
                <a:gd name="connsiteY2" fmla="*/ 1728788 h 3457575"/>
                <a:gd name="connsiteX3" fmla="*/ 1728788 w 3457575"/>
                <a:gd name="connsiteY3" fmla="*/ 0 h 3457575"/>
                <a:gd name="connsiteX4" fmla="*/ 3457575 w 3457575"/>
                <a:gd name="connsiteY4" fmla="*/ 1728788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3457575">
                  <a:moveTo>
                    <a:pt x="3457575" y="1728788"/>
                  </a:moveTo>
                  <a:cubicBezTo>
                    <a:pt x="3457575" y="2683571"/>
                    <a:pt x="2683571" y="3457575"/>
                    <a:pt x="1728788" y="3457575"/>
                  </a:cubicBezTo>
                  <a:cubicBezTo>
                    <a:pt x="774005" y="3457575"/>
                    <a:pt x="0" y="2683571"/>
                    <a:pt x="0" y="1728788"/>
                  </a:cubicBezTo>
                  <a:cubicBezTo>
                    <a:pt x="0" y="774005"/>
                    <a:pt x="774005" y="0"/>
                    <a:pt x="1728788" y="0"/>
                  </a:cubicBezTo>
                  <a:cubicBezTo>
                    <a:pt x="2683571" y="0"/>
                    <a:pt x="3457575" y="774005"/>
                    <a:pt x="3457575" y="1728788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5F7B8A93-6844-4772-86F1-9D5C918FC15F}"/>
                </a:ext>
              </a:extLst>
            </p:cNvPr>
            <p:cNvSpPr/>
            <p:nvPr/>
          </p:nvSpPr>
          <p:spPr>
            <a:xfrm>
              <a:off x="5135169" y="733691"/>
              <a:ext cx="1663791" cy="1663792"/>
            </a:xfrm>
            <a:custGeom>
              <a:avLst/>
              <a:gdLst>
                <a:gd name="connsiteX0" fmla="*/ 3286125 w 3286125"/>
                <a:gd name="connsiteY0" fmla="*/ 1643063 h 3286125"/>
                <a:gd name="connsiteX1" fmla="*/ 1643063 w 3286125"/>
                <a:gd name="connsiteY1" fmla="*/ 3286125 h 3286125"/>
                <a:gd name="connsiteX2" fmla="*/ 0 w 3286125"/>
                <a:gd name="connsiteY2" fmla="*/ 1643063 h 3286125"/>
                <a:gd name="connsiteX3" fmla="*/ 1643063 w 3286125"/>
                <a:gd name="connsiteY3" fmla="*/ 0 h 3286125"/>
                <a:gd name="connsiteX4" fmla="*/ 3286125 w 3286125"/>
                <a:gd name="connsiteY4" fmla="*/ 164306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3286125">
                  <a:moveTo>
                    <a:pt x="3286125" y="1643063"/>
                  </a:moveTo>
                  <a:cubicBezTo>
                    <a:pt x="3286125" y="2550501"/>
                    <a:pt x="2550501" y="3286125"/>
                    <a:pt x="1643063" y="3286125"/>
                  </a:cubicBezTo>
                  <a:cubicBezTo>
                    <a:pt x="735624" y="3286125"/>
                    <a:pt x="0" y="2550501"/>
                    <a:pt x="0" y="1643063"/>
                  </a:cubicBezTo>
                  <a:cubicBezTo>
                    <a:pt x="0" y="735624"/>
                    <a:pt x="735624" y="0"/>
                    <a:pt x="1643063" y="0"/>
                  </a:cubicBezTo>
                  <a:cubicBezTo>
                    <a:pt x="2550501" y="0"/>
                    <a:pt x="3286125" y="735624"/>
                    <a:pt x="3286125" y="16430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25DD1AF-B50C-4844-8DA8-1EC79D1AD312}"/>
                </a:ext>
              </a:extLst>
            </p:cNvPr>
            <p:cNvSpPr/>
            <p:nvPr/>
          </p:nvSpPr>
          <p:spPr>
            <a:xfrm>
              <a:off x="5337718" y="936239"/>
              <a:ext cx="1258694" cy="1258695"/>
            </a:xfrm>
            <a:custGeom>
              <a:avLst/>
              <a:gdLst>
                <a:gd name="connsiteX0" fmla="*/ 1243013 w 2486025"/>
                <a:gd name="connsiteY0" fmla="*/ 40958 h 2486025"/>
                <a:gd name="connsiteX1" fmla="*/ 2093595 w 2486025"/>
                <a:gd name="connsiteY1" fmla="*/ 393383 h 2486025"/>
                <a:gd name="connsiteX2" fmla="*/ 2446020 w 2486025"/>
                <a:gd name="connsiteY2" fmla="*/ 1243965 h 2486025"/>
                <a:gd name="connsiteX3" fmla="*/ 2093595 w 2486025"/>
                <a:gd name="connsiteY3" fmla="*/ 2094548 h 2486025"/>
                <a:gd name="connsiteX4" fmla="*/ 1243013 w 2486025"/>
                <a:gd name="connsiteY4" fmla="*/ 2446973 h 2486025"/>
                <a:gd name="connsiteX5" fmla="*/ 392430 w 2486025"/>
                <a:gd name="connsiteY5" fmla="*/ 2094548 h 2486025"/>
                <a:gd name="connsiteX6" fmla="*/ 40005 w 2486025"/>
                <a:gd name="connsiteY6" fmla="*/ 1243965 h 2486025"/>
                <a:gd name="connsiteX7" fmla="*/ 392430 w 2486025"/>
                <a:gd name="connsiteY7" fmla="*/ 393383 h 2486025"/>
                <a:gd name="connsiteX8" fmla="*/ 1243013 w 2486025"/>
                <a:gd name="connsiteY8" fmla="*/ 40958 h 2486025"/>
                <a:gd name="connsiteX9" fmla="*/ 1243013 w 2486025"/>
                <a:gd name="connsiteY9" fmla="*/ 0 h 2486025"/>
                <a:gd name="connsiteX10" fmla="*/ 0 w 2486025"/>
                <a:gd name="connsiteY10" fmla="*/ 1243013 h 2486025"/>
                <a:gd name="connsiteX11" fmla="*/ 1243013 w 2486025"/>
                <a:gd name="connsiteY11" fmla="*/ 2486025 h 2486025"/>
                <a:gd name="connsiteX12" fmla="*/ 2486025 w 2486025"/>
                <a:gd name="connsiteY12" fmla="*/ 1243013 h 2486025"/>
                <a:gd name="connsiteX13" fmla="*/ 1243013 w 2486025"/>
                <a:gd name="connsiteY13" fmla="*/ 0 h 2486025"/>
                <a:gd name="connsiteX14" fmla="*/ 1243013 w 2486025"/>
                <a:gd name="connsiteY14" fmla="*/ 0 h 24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6025" h="2486025">
                  <a:moveTo>
                    <a:pt x="1243013" y="40958"/>
                  </a:moveTo>
                  <a:cubicBezTo>
                    <a:pt x="1564005" y="40958"/>
                    <a:pt x="1865948" y="165735"/>
                    <a:pt x="2093595" y="393383"/>
                  </a:cubicBezTo>
                  <a:cubicBezTo>
                    <a:pt x="2320290" y="620078"/>
                    <a:pt x="2446020" y="922020"/>
                    <a:pt x="2446020" y="1243965"/>
                  </a:cubicBezTo>
                  <a:cubicBezTo>
                    <a:pt x="2446020" y="1565910"/>
                    <a:pt x="2321243" y="1866900"/>
                    <a:pt x="2093595" y="2094548"/>
                  </a:cubicBezTo>
                  <a:cubicBezTo>
                    <a:pt x="1866900" y="2321243"/>
                    <a:pt x="1564958" y="2446973"/>
                    <a:pt x="1243013" y="2446973"/>
                  </a:cubicBezTo>
                  <a:cubicBezTo>
                    <a:pt x="921068" y="2446973"/>
                    <a:pt x="620078" y="2322195"/>
                    <a:pt x="392430" y="2094548"/>
                  </a:cubicBezTo>
                  <a:cubicBezTo>
                    <a:pt x="165735" y="1867853"/>
                    <a:pt x="40005" y="1565910"/>
                    <a:pt x="40005" y="1243965"/>
                  </a:cubicBezTo>
                  <a:cubicBezTo>
                    <a:pt x="40005" y="922020"/>
                    <a:pt x="164783" y="621030"/>
                    <a:pt x="392430" y="393383"/>
                  </a:cubicBezTo>
                  <a:cubicBezTo>
                    <a:pt x="620078" y="165735"/>
                    <a:pt x="922020" y="40958"/>
                    <a:pt x="1243013" y="40958"/>
                  </a:cubicBezTo>
                  <a:moveTo>
                    <a:pt x="1243013" y="0"/>
                  </a:moveTo>
                  <a:cubicBezTo>
                    <a:pt x="556260" y="0"/>
                    <a:pt x="0" y="556260"/>
                    <a:pt x="0" y="1243013"/>
                  </a:cubicBezTo>
                  <a:cubicBezTo>
                    <a:pt x="0" y="1929765"/>
                    <a:pt x="556260" y="2486025"/>
                    <a:pt x="1243013" y="2486025"/>
                  </a:cubicBezTo>
                  <a:cubicBezTo>
                    <a:pt x="1929765" y="2486025"/>
                    <a:pt x="2486025" y="1929765"/>
                    <a:pt x="2486025" y="1243013"/>
                  </a:cubicBezTo>
                  <a:cubicBezTo>
                    <a:pt x="2486025" y="556260"/>
                    <a:pt x="1929765" y="0"/>
                    <a:pt x="1243013" y="0"/>
                  </a:cubicBezTo>
                  <a:lnTo>
                    <a:pt x="12430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2"/>
                </a:gs>
              </a:gsLst>
              <a:lin ang="7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0FEE592-DE6E-490F-ADB1-4B00F65F2C31}"/>
                </a:ext>
              </a:extLst>
            </p:cNvPr>
            <p:cNvSpPr/>
            <p:nvPr/>
          </p:nvSpPr>
          <p:spPr>
            <a:xfrm>
              <a:off x="5052703" y="646548"/>
              <a:ext cx="1828724" cy="1828724"/>
            </a:xfrm>
            <a:prstGeom prst="ellipse">
              <a:avLst/>
            </a:prstGeom>
            <a:noFill/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CF30BC0-8EE6-45ED-860B-C6F05C9E7E88}"/>
              </a:ext>
            </a:extLst>
          </p:cNvPr>
          <p:cNvGrpSpPr/>
          <p:nvPr/>
        </p:nvGrpSpPr>
        <p:grpSpPr>
          <a:xfrm>
            <a:off x="1350846" y="3319972"/>
            <a:ext cx="2326048" cy="2011680"/>
            <a:chOff x="1580220" y="3278027"/>
            <a:chExt cx="2326048" cy="2011680"/>
          </a:xfrm>
        </p:grpSpPr>
        <p:pic>
          <p:nvPicPr>
            <p:cNvPr id="957" name="Gráfico 956">
              <a:extLst>
                <a:ext uri="{FF2B5EF4-FFF2-40B4-BE49-F238E27FC236}">
                  <a16:creationId xmlns:a16="http://schemas.microsoft.com/office/drawing/2014/main" id="{32859D85-41C4-4629-8842-8D9CE41B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0220" y="3278027"/>
              <a:ext cx="2326048" cy="2011680"/>
            </a:xfrm>
            <a:prstGeom prst="rect">
              <a:avLst/>
            </a:prstGeom>
          </p:spPr>
        </p:pic>
        <p:pic>
          <p:nvPicPr>
            <p:cNvPr id="768" name="Gráfico 767">
              <a:extLst>
                <a:ext uri="{FF2B5EF4-FFF2-40B4-BE49-F238E27FC236}">
                  <a16:creationId xmlns:a16="http://schemas.microsoft.com/office/drawing/2014/main" id="{BDB3A55F-207E-4F91-98B6-15B48D45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054" y="3321643"/>
              <a:ext cx="2220319" cy="192024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551E3EB-D2EB-4D26-8F42-B3138BCFB821}"/>
              </a:ext>
            </a:extLst>
          </p:cNvPr>
          <p:cNvGrpSpPr/>
          <p:nvPr/>
        </p:nvGrpSpPr>
        <p:grpSpPr>
          <a:xfrm>
            <a:off x="1465602" y="3399082"/>
            <a:ext cx="2129570" cy="1868664"/>
            <a:chOff x="1690509" y="3352193"/>
            <a:chExt cx="2129570" cy="1868664"/>
          </a:xfrm>
        </p:grpSpPr>
        <p:grpSp>
          <p:nvGrpSpPr>
            <p:cNvPr id="605" name="Grupo 604">
              <a:extLst>
                <a:ext uri="{FF2B5EF4-FFF2-40B4-BE49-F238E27FC236}">
                  <a16:creationId xmlns:a16="http://schemas.microsoft.com/office/drawing/2014/main" id="{8083291B-A3A8-4C52-8E8D-871BCE04DBF2}"/>
                </a:ext>
              </a:extLst>
            </p:cNvPr>
            <p:cNvGrpSpPr/>
            <p:nvPr/>
          </p:nvGrpSpPr>
          <p:grpSpPr>
            <a:xfrm>
              <a:off x="1690509" y="3364799"/>
              <a:ext cx="2109854" cy="1828980"/>
              <a:chOff x="6964785" y="2744074"/>
              <a:chExt cx="4004309" cy="3468052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p:grpSpPr>
          <p:grpSp>
            <p:nvGrpSpPr>
              <p:cNvPr id="606" name="Gráfico 436">
                <a:extLst>
                  <a:ext uri="{FF2B5EF4-FFF2-40B4-BE49-F238E27FC236}">
                    <a16:creationId xmlns:a16="http://schemas.microsoft.com/office/drawing/2014/main" id="{3F1B4ACA-3DA8-41A8-9F2B-C06B1AC15F9C}"/>
                  </a:ext>
                </a:extLst>
              </p:cNvPr>
              <p:cNvGrpSpPr/>
              <p:nvPr/>
            </p:nvGrpSpPr>
            <p:grpSpPr>
              <a:xfrm>
                <a:off x="7965862" y="6096874"/>
                <a:ext cx="2001202" cy="115252"/>
                <a:chOff x="7965862" y="6096874"/>
                <a:chExt cx="2001202" cy="115252"/>
              </a:xfrm>
              <a:grpFill/>
            </p:grpSpPr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7E4173A8-0E95-4B79-8347-31E6CE1B739A}"/>
                    </a:ext>
                  </a:extLst>
                </p:cNvPr>
                <p:cNvSpPr/>
                <p:nvPr/>
              </p:nvSpPr>
              <p:spPr>
                <a:xfrm>
                  <a:off x="7965862" y="6096874"/>
                  <a:ext cx="2001202" cy="114300"/>
                </a:xfrm>
                <a:custGeom>
                  <a:avLst/>
                  <a:gdLst>
                    <a:gd name="connsiteX0" fmla="*/ 1935480 w 2001202"/>
                    <a:gd name="connsiteY0" fmla="*/ 0 h 114300"/>
                    <a:gd name="connsiteX1" fmla="*/ 2001203 w 2001202"/>
                    <a:gd name="connsiteY1" fmla="*/ 114300 h 114300"/>
                    <a:gd name="connsiteX2" fmla="*/ 0 w 2001202"/>
                    <a:gd name="connsiteY2" fmla="*/ 114300 h 114300"/>
                    <a:gd name="connsiteX3" fmla="*/ 65723 w 2001202"/>
                    <a:gd name="connsiteY3" fmla="*/ 0 h 114300"/>
                    <a:gd name="connsiteX4" fmla="*/ 1935480 w 2001202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202" h="114300">
                      <a:moveTo>
                        <a:pt x="1935480" y="0"/>
                      </a:moveTo>
                      <a:cubicBezTo>
                        <a:pt x="1971675" y="62865"/>
                        <a:pt x="2001203" y="114300"/>
                        <a:pt x="2001203" y="114300"/>
                      </a:cubicBezTo>
                      <a:lnTo>
                        <a:pt x="0" y="114300"/>
                      </a:lnTo>
                      <a:cubicBezTo>
                        <a:pt x="0" y="114300"/>
                        <a:pt x="29527" y="62865"/>
                        <a:pt x="65723" y="0"/>
                      </a:cubicBezTo>
                      <a:cubicBezTo>
                        <a:pt x="65723" y="0"/>
                        <a:pt x="1935480" y="0"/>
                        <a:pt x="19354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41" name="Gráfico 436">
                  <a:extLst>
                    <a:ext uri="{FF2B5EF4-FFF2-40B4-BE49-F238E27FC236}">
                      <a16:creationId xmlns:a16="http://schemas.microsoft.com/office/drawing/2014/main" id="{20F87E4A-B085-4686-931D-A2FAEE4B5DF7}"/>
                    </a:ext>
                  </a:extLst>
                </p:cNvPr>
                <p:cNvGrpSpPr/>
                <p:nvPr/>
              </p:nvGrpSpPr>
              <p:grpSpPr>
                <a:xfrm>
                  <a:off x="7965862" y="6096874"/>
                  <a:ext cx="2001202" cy="115252"/>
                  <a:chOff x="7965862" y="6096874"/>
                  <a:chExt cx="2001202" cy="115252"/>
                </a:xfrm>
                <a:grpFill/>
              </p:grpSpPr>
              <p:sp>
                <p:nvSpPr>
                  <p:cNvPr id="742" name="Forma libre: forma 741">
                    <a:extLst>
                      <a:ext uri="{FF2B5EF4-FFF2-40B4-BE49-F238E27FC236}">
                        <a16:creationId xmlns:a16="http://schemas.microsoft.com/office/drawing/2014/main" id="{86714DB0-8681-4B78-9A93-E780D87384BA}"/>
                      </a:ext>
                    </a:extLst>
                  </p:cNvPr>
                  <p:cNvSpPr/>
                  <p:nvPr/>
                </p:nvSpPr>
                <p:spPr>
                  <a:xfrm>
                    <a:off x="8031585" y="6096874"/>
                    <a:ext cx="1870709" cy="952"/>
                  </a:xfrm>
                  <a:custGeom>
                    <a:avLst/>
                    <a:gdLst>
                      <a:gd name="connsiteX0" fmla="*/ 0 w 1870709"/>
                      <a:gd name="connsiteY0" fmla="*/ 0 h 952"/>
                      <a:gd name="connsiteX1" fmla="*/ 1869757 w 1870709"/>
                      <a:gd name="connsiteY1" fmla="*/ 0 h 952"/>
                      <a:gd name="connsiteX2" fmla="*/ 1870710 w 1870709"/>
                      <a:gd name="connsiteY2" fmla="*/ 953 h 952"/>
                      <a:gd name="connsiteX3" fmla="*/ 0 w 1870709"/>
                      <a:gd name="connsiteY3" fmla="*/ 0 h 952"/>
                      <a:gd name="connsiteX4" fmla="*/ 0 w 1870709"/>
                      <a:gd name="connsiteY4" fmla="*/ 0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0709" h="952">
                        <a:moveTo>
                          <a:pt x="0" y="0"/>
                        </a:moveTo>
                        <a:lnTo>
                          <a:pt x="1869757" y="0"/>
                        </a:lnTo>
                        <a:cubicBezTo>
                          <a:pt x="1869757" y="0"/>
                          <a:pt x="1869757" y="953"/>
                          <a:pt x="1870710" y="953"/>
                        </a:cubicBezTo>
                        <a:lnTo>
                          <a:pt x="0" y="0"/>
                        </a:lnTo>
                        <a:cubicBezTo>
                          <a:pt x="0" y="953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5AFDD064-D64E-4871-9B87-78857786EDB5}"/>
                      </a:ext>
                    </a:extLst>
                  </p:cNvPr>
                  <p:cNvSpPr/>
                  <p:nvPr/>
                </p:nvSpPr>
                <p:spPr>
                  <a:xfrm>
                    <a:off x="8027774" y="6097826"/>
                    <a:ext cx="1875472" cy="3809"/>
                  </a:xfrm>
                  <a:custGeom>
                    <a:avLst/>
                    <a:gdLst>
                      <a:gd name="connsiteX0" fmla="*/ 2858 w 1875472"/>
                      <a:gd name="connsiteY0" fmla="*/ 0 h 3809"/>
                      <a:gd name="connsiteX1" fmla="*/ 1873567 w 1875472"/>
                      <a:gd name="connsiteY1" fmla="*/ 0 h 3809"/>
                      <a:gd name="connsiteX2" fmla="*/ 1875473 w 1875472"/>
                      <a:gd name="connsiteY2" fmla="*/ 3810 h 3809"/>
                      <a:gd name="connsiteX3" fmla="*/ 0 w 1875472"/>
                      <a:gd name="connsiteY3" fmla="*/ 3810 h 3809"/>
                      <a:gd name="connsiteX4" fmla="*/ 2858 w 187547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3809">
                        <a:moveTo>
                          <a:pt x="2858" y="0"/>
                        </a:moveTo>
                        <a:lnTo>
                          <a:pt x="1873567" y="0"/>
                        </a:lnTo>
                        <a:cubicBezTo>
                          <a:pt x="1874520" y="953"/>
                          <a:pt x="1875473" y="2857"/>
                          <a:pt x="1875473" y="3810"/>
                        </a:cubicBezTo>
                        <a:lnTo>
                          <a:pt x="0" y="3810"/>
                        </a:lnTo>
                        <a:cubicBezTo>
                          <a:pt x="1905" y="2857"/>
                          <a:pt x="2858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D2F29D48-13D4-472F-9813-6E22EB312D2B}"/>
                      </a:ext>
                    </a:extLst>
                  </p:cNvPr>
                  <p:cNvSpPr/>
                  <p:nvPr/>
                </p:nvSpPr>
                <p:spPr>
                  <a:xfrm>
                    <a:off x="8026822" y="6101636"/>
                    <a:ext cx="1879282" cy="3809"/>
                  </a:xfrm>
                  <a:custGeom>
                    <a:avLst/>
                    <a:gdLst>
                      <a:gd name="connsiteX0" fmla="*/ 1905 w 1879282"/>
                      <a:gd name="connsiteY0" fmla="*/ 0 h 3809"/>
                      <a:gd name="connsiteX1" fmla="*/ 1877378 w 1879282"/>
                      <a:gd name="connsiteY1" fmla="*/ 0 h 3809"/>
                      <a:gd name="connsiteX2" fmla="*/ 1879282 w 1879282"/>
                      <a:gd name="connsiteY2" fmla="*/ 3810 h 3809"/>
                      <a:gd name="connsiteX3" fmla="*/ 0 w 1879282"/>
                      <a:gd name="connsiteY3" fmla="*/ 3810 h 3809"/>
                      <a:gd name="connsiteX4" fmla="*/ 1905 w 1879282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9282" h="3809">
                        <a:moveTo>
                          <a:pt x="1905" y="0"/>
                        </a:moveTo>
                        <a:lnTo>
                          <a:pt x="1877378" y="0"/>
                        </a:lnTo>
                        <a:cubicBezTo>
                          <a:pt x="1878330" y="953"/>
                          <a:pt x="1879282" y="2857"/>
                          <a:pt x="1879282" y="3810"/>
                        </a:cubicBezTo>
                        <a:lnTo>
                          <a:pt x="0" y="3810"/>
                        </a:lnTo>
                        <a:cubicBezTo>
                          <a:pt x="0" y="2857"/>
                          <a:pt x="952" y="1905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5" name="Forma libre: forma 744">
                    <a:extLst>
                      <a:ext uri="{FF2B5EF4-FFF2-40B4-BE49-F238E27FC236}">
                        <a16:creationId xmlns:a16="http://schemas.microsoft.com/office/drawing/2014/main" id="{7949CBB4-3B70-407C-BFA9-6E92B24271F8}"/>
                      </a:ext>
                    </a:extLst>
                  </p:cNvPr>
                  <p:cNvSpPr/>
                  <p:nvPr/>
                </p:nvSpPr>
                <p:spPr>
                  <a:xfrm>
                    <a:off x="8024917" y="6106399"/>
                    <a:ext cx="1884045" cy="2857"/>
                  </a:xfrm>
                  <a:custGeom>
                    <a:avLst/>
                    <a:gdLst>
                      <a:gd name="connsiteX0" fmla="*/ 1905 w 1884045"/>
                      <a:gd name="connsiteY0" fmla="*/ 0 h 2857"/>
                      <a:gd name="connsiteX1" fmla="*/ 1882140 w 1884045"/>
                      <a:gd name="connsiteY1" fmla="*/ 0 h 2857"/>
                      <a:gd name="connsiteX2" fmla="*/ 1884045 w 1884045"/>
                      <a:gd name="connsiteY2" fmla="*/ 2857 h 2857"/>
                      <a:gd name="connsiteX3" fmla="*/ 0 w 1884045"/>
                      <a:gd name="connsiteY3" fmla="*/ 2857 h 2857"/>
                      <a:gd name="connsiteX4" fmla="*/ 1905 w 18840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4045" h="2857">
                        <a:moveTo>
                          <a:pt x="1905" y="0"/>
                        </a:moveTo>
                        <a:lnTo>
                          <a:pt x="1882140" y="0"/>
                        </a:lnTo>
                        <a:cubicBezTo>
                          <a:pt x="1883093" y="953"/>
                          <a:pt x="1883093" y="1905"/>
                          <a:pt x="1884045" y="2857"/>
                        </a:cubicBezTo>
                        <a:lnTo>
                          <a:pt x="0" y="2857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6" name="Forma libre: forma 745">
                    <a:extLst>
                      <a:ext uri="{FF2B5EF4-FFF2-40B4-BE49-F238E27FC236}">
                        <a16:creationId xmlns:a16="http://schemas.microsoft.com/office/drawing/2014/main" id="{FD956115-979A-41FC-BB71-8B1CB3EBDF58}"/>
                      </a:ext>
                    </a:extLst>
                  </p:cNvPr>
                  <p:cNvSpPr/>
                  <p:nvPr/>
                </p:nvSpPr>
                <p:spPr>
                  <a:xfrm>
                    <a:off x="8023012" y="6109256"/>
                    <a:ext cx="1887854" cy="2857"/>
                  </a:xfrm>
                  <a:custGeom>
                    <a:avLst/>
                    <a:gdLst>
                      <a:gd name="connsiteX0" fmla="*/ 1905 w 1887854"/>
                      <a:gd name="connsiteY0" fmla="*/ 0 h 2857"/>
                      <a:gd name="connsiteX1" fmla="*/ 1885950 w 1887854"/>
                      <a:gd name="connsiteY1" fmla="*/ 0 h 2857"/>
                      <a:gd name="connsiteX2" fmla="*/ 1887855 w 1887854"/>
                      <a:gd name="connsiteY2" fmla="*/ 2858 h 2857"/>
                      <a:gd name="connsiteX3" fmla="*/ 0 w 1887854"/>
                      <a:gd name="connsiteY3" fmla="*/ 2858 h 2857"/>
                      <a:gd name="connsiteX4" fmla="*/ 1905 w 188785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854" h="2857">
                        <a:moveTo>
                          <a:pt x="1905" y="0"/>
                        </a:moveTo>
                        <a:lnTo>
                          <a:pt x="1885950" y="0"/>
                        </a:lnTo>
                        <a:cubicBezTo>
                          <a:pt x="1886903" y="953"/>
                          <a:pt x="1886903" y="1905"/>
                          <a:pt x="1887855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7" name="Forma libre: forma 746">
                    <a:extLst>
                      <a:ext uri="{FF2B5EF4-FFF2-40B4-BE49-F238E27FC236}">
                        <a16:creationId xmlns:a16="http://schemas.microsoft.com/office/drawing/2014/main" id="{14DA8601-A9A9-4708-98F2-0041D95E7A1D}"/>
                      </a:ext>
                    </a:extLst>
                  </p:cNvPr>
                  <p:cNvSpPr/>
                  <p:nvPr/>
                </p:nvSpPr>
                <p:spPr>
                  <a:xfrm>
                    <a:off x="8021107" y="6112114"/>
                    <a:ext cx="1891664" cy="2857"/>
                  </a:xfrm>
                  <a:custGeom>
                    <a:avLst/>
                    <a:gdLst>
                      <a:gd name="connsiteX0" fmla="*/ 1905 w 1891664"/>
                      <a:gd name="connsiteY0" fmla="*/ 0 h 2857"/>
                      <a:gd name="connsiteX1" fmla="*/ 1889760 w 1891664"/>
                      <a:gd name="connsiteY1" fmla="*/ 0 h 2857"/>
                      <a:gd name="connsiteX2" fmla="*/ 1891665 w 1891664"/>
                      <a:gd name="connsiteY2" fmla="*/ 2857 h 2857"/>
                      <a:gd name="connsiteX3" fmla="*/ 0 w 1891664"/>
                      <a:gd name="connsiteY3" fmla="*/ 2857 h 2857"/>
                      <a:gd name="connsiteX4" fmla="*/ 1905 w 1891664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1664" h="2857">
                        <a:moveTo>
                          <a:pt x="1905" y="0"/>
                        </a:moveTo>
                        <a:lnTo>
                          <a:pt x="1889760" y="0"/>
                        </a:lnTo>
                        <a:cubicBezTo>
                          <a:pt x="1890712" y="953"/>
                          <a:pt x="1890712" y="1905"/>
                          <a:pt x="1891665" y="2857"/>
                        </a:cubicBezTo>
                        <a:lnTo>
                          <a:pt x="0" y="2857"/>
                        </a:lnTo>
                        <a:cubicBezTo>
                          <a:pt x="0" y="2857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C994DCAF-8790-46BE-9012-9E1A5639FBBB}"/>
                      </a:ext>
                    </a:extLst>
                  </p:cNvPr>
                  <p:cNvSpPr/>
                  <p:nvPr/>
                </p:nvSpPr>
                <p:spPr>
                  <a:xfrm>
                    <a:off x="8019202" y="6115924"/>
                    <a:ext cx="1895475" cy="2857"/>
                  </a:xfrm>
                  <a:custGeom>
                    <a:avLst/>
                    <a:gdLst>
                      <a:gd name="connsiteX0" fmla="*/ 1905 w 1895475"/>
                      <a:gd name="connsiteY0" fmla="*/ 0 h 2857"/>
                      <a:gd name="connsiteX1" fmla="*/ 1893570 w 1895475"/>
                      <a:gd name="connsiteY1" fmla="*/ 0 h 2857"/>
                      <a:gd name="connsiteX2" fmla="*/ 1895475 w 1895475"/>
                      <a:gd name="connsiteY2" fmla="*/ 2857 h 2857"/>
                      <a:gd name="connsiteX3" fmla="*/ 0 w 1895475"/>
                      <a:gd name="connsiteY3" fmla="*/ 2857 h 2857"/>
                      <a:gd name="connsiteX4" fmla="*/ 1905 w 189547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475" h="2857">
                        <a:moveTo>
                          <a:pt x="1905" y="0"/>
                        </a:moveTo>
                        <a:lnTo>
                          <a:pt x="1893570" y="0"/>
                        </a:lnTo>
                        <a:cubicBezTo>
                          <a:pt x="1894523" y="953"/>
                          <a:pt x="1894523" y="1905"/>
                          <a:pt x="189547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22757903-240E-47AD-9AF5-18A582A1DF00}"/>
                      </a:ext>
                    </a:extLst>
                  </p:cNvPr>
                  <p:cNvSpPr/>
                  <p:nvPr/>
                </p:nvSpPr>
                <p:spPr>
                  <a:xfrm>
                    <a:off x="8017297" y="6118781"/>
                    <a:ext cx="1898332" cy="2857"/>
                  </a:xfrm>
                  <a:custGeom>
                    <a:avLst/>
                    <a:gdLst>
                      <a:gd name="connsiteX0" fmla="*/ 1905 w 1898332"/>
                      <a:gd name="connsiteY0" fmla="*/ 0 h 2857"/>
                      <a:gd name="connsiteX1" fmla="*/ 1896428 w 1898332"/>
                      <a:gd name="connsiteY1" fmla="*/ 0 h 2857"/>
                      <a:gd name="connsiteX2" fmla="*/ 1898332 w 1898332"/>
                      <a:gd name="connsiteY2" fmla="*/ 2858 h 2857"/>
                      <a:gd name="connsiteX3" fmla="*/ 0 w 1898332"/>
                      <a:gd name="connsiteY3" fmla="*/ 2858 h 2857"/>
                      <a:gd name="connsiteX4" fmla="*/ 1905 w 189833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8332" h="2857">
                        <a:moveTo>
                          <a:pt x="1905" y="0"/>
                        </a:moveTo>
                        <a:lnTo>
                          <a:pt x="1896428" y="0"/>
                        </a:lnTo>
                        <a:cubicBezTo>
                          <a:pt x="1897380" y="953"/>
                          <a:pt x="1897380" y="1905"/>
                          <a:pt x="1898332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0" name="Forma libre: forma 749">
                    <a:extLst>
                      <a:ext uri="{FF2B5EF4-FFF2-40B4-BE49-F238E27FC236}">
                        <a16:creationId xmlns:a16="http://schemas.microsoft.com/office/drawing/2014/main" id="{C10A3958-9B09-4394-A659-AC5A194BC531}"/>
                      </a:ext>
                    </a:extLst>
                  </p:cNvPr>
                  <p:cNvSpPr/>
                  <p:nvPr/>
                </p:nvSpPr>
                <p:spPr>
                  <a:xfrm>
                    <a:off x="8015392" y="6121639"/>
                    <a:ext cx="1902142" cy="2857"/>
                  </a:xfrm>
                  <a:custGeom>
                    <a:avLst/>
                    <a:gdLst>
                      <a:gd name="connsiteX0" fmla="*/ 1905 w 1902142"/>
                      <a:gd name="connsiteY0" fmla="*/ 0 h 2857"/>
                      <a:gd name="connsiteX1" fmla="*/ 1900237 w 1902142"/>
                      <a:gd name="connsiteY1" fmla="*/ 0 h 2857"/>
                      <a:gd name="connsiteX2" fmla="*/ 1902143 w 1902142"/>
                      <a:gd name="connsiteY2" fmla="*/ 2857 h 2857"/>
                      <a:gd name="connsiteX3" fmla="*/ 0 w 1902142"/>
                      <a:gd name="connsiteY3" fmla="*/ 2857 h 2857"/>
                      <a:gd name="connsiteX4" fmla="*/ 1905 w 1902142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2142" h="2857">
                        <a:moveTo>
                          <a:pt x="1905" y="0"/>
                        </a:moveTo>
                        <a:lnTo>
                          <a:pt x="1900237" y="0"/>
                        </a:lnTo>
                        <a:cubicBezTo>
                          <a:pt x="1901190" y="953"/>
                          <a:pt x="1901190" y="1905"/>
                          <a:pt x="1902143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1" name="Forma libre: forma 750">
                    <a:extLst>
                      <a:ext uri="{FF2B5EF4-FFF2-40B4-BE49-F238E27FC236}">
                        <a16:creationId xmlns:a16="http://schemas.microsoft.com/office/drawing/2014/main" id="{E6969B50-0AB7-42B8-A29A-6C4E4194239B}"/>
                      </a:ext>
                    </a:extLst>
                  </p:cNvPr>
                  <p:cNvSpPr/>
                  <p:nvPr/>
                </p:nvSpPr>
                <p:spPr>
                  <a:xfrm>
                    <a:off x="8014439" y="6124496"/>
                    <a:ext cx="1905000" cy="2857"/>
                  </a:xfrm>
                  <a:custGeom>
                    <a:avLst/>
                    <a:gdLst>
                      <a:gd name="connsiteX0" fmla="*/ 953 w 1905000"/>
                      <a:gd name="connsiteY0" fmla="*/ 0 h 2857"/>
                      <a:gd name="connsiteX1" fmla="*/ 1903095 w 1905000"/>
                      <a:gd name="connsiteY1" fmla="*/ 0 h 2857"/>
                      <a:gd name="connsiteX2" fmla="*/ 1905000 w 1905000"/>
                      <a:gd name="connsiteY2" fmla="*/ 2858 h 2857"/>
                      <a:gd name="connsiteX3" fmla="*/ 0 w 1905000"/>
                      <a:gd name="connsiteY3" fmla="*/ 2858 h 2857"/>
                      <a:gd name="connsiteX4" fmla="*/ 953 w 1905000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857">
                        <a:moveTo>
                          <a:pt x="953" y="0"/>
                        </a:moveTo>
                        <a:lnTo>
                          <a:pt x="1903095" y="0"/>
                        </a:lnTo>
                        <a:cubicBezTo>
                          <a:pt x="1904048" y="953"/>
                          <a:pt x="1904048" y="1905"/>
                          <a:pt x="1905000" y="2858"/>
                        </a:cubicBezTo>
                        <a:lnTo>
                          <a:pt x="0" y="2858"/>
                        </a:lnTo>
                        <a:cubicBezTo>
                          <a:pt x="0" y="1905"/>
                          <a:pt x="953" y="953"/>
                          <a:pt x="95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2" name="Forma libre: forma 751">
                    <a:extLst>
                      <a:ext uri="{FF2B5EF4-FFF2-40B4-BE49-F238E27FC236}">
                        <a16:creationId xmlns:a16="http://schemas.microsoft.com/office/drawing/2014/main" id="{C73A16D3-4511-4B0D-9FEF-84BF1DCFE7CA}"/>
                      </a:ext>
                    </a:extLst>
                  </p:cNvPr>
                  <p:cNvSpPr/>
                  <p:nvPr/>
                </p:nvSpPr>
                <p:spPr>
                  <a:xfrm>
                    <a:off x="8012535" y="6127354"/>
                    <a:ext cx="1908809" cy="2857"/>
                  </a:xfrm>
                  <a:custGeom>
                    <a:avLst/>
                    <a:gdLst>
                      <a:gd name="connsiteX0" fmla="*/ 1905 w 1908809"/>
                      <a:gd name="connsiteY0" fmla="*/ 0 h 2857"/>
                      <a:gd name="connsiteX1" fmla="*/ 1906905 w 1908809"/>
                      <a:gd name="connsiteY1" fmla="*/ 0 h 2857"/>
                      <a:gd name="connsiteX2" fmla="*/ 1908810 w 1908809"/>
                      <a:gd name="connsiteY2" fmla="*/ 2857 h 2857"/>
                      <a:gd name="connsiteX3" fmla="*/ 0 w 1908809"/>
                      <a:gd name="connsiteY3" fmla="*/ 2857 h 2857"/>
                      <a:gd name="connsiteX4" fmla="*/ 1905 w 1908809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8809" h="2857">
                        <a:moveTo>
                          <a:pt x="1905" y="0"/>
                        </a:moveTo>
                        <a:lnTo>
                          <a:pt x="1906905" y="0"/>
                        </a:lnTo>
                        <a:cubicBezTo>
                          <a:pt x="1907857" y="952"/>
                          <a:pt x="1907857" y="1905"/>
                          <a:pt x="1908810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CC7DC24-D4CF-4A7A-A9D5-2FBFB0730D2D}"/>
                      </a:ext>
                    </a:extLst>
                  </p:cNvPr>
                  <p:cNvSpPr/>
                  <p:nvPr/>
                </p:nvSpPr>
                <p:spPr>
                  <a:xfrm>
                    <a:off x="8010630" y="6130211"/>
                    <a:ext cx="1911667" cy="2857"/>
                  </a:xfrm>
                  <a:custGeom>
                    <a:avLst/>
                    <a:gdLst>
                      <a:gd name="connsiteX0" fmla="*/ 1905 w 1911667"/>
                      <a:gd name="connsiteY0" fmla="*/ 0 h 2857"/>
                      <a:gd name="connsiteX1" fmla="*/ 1909762 w 1911667"/>
                      <a:gd name="connsiteY1" fmla="*/ 0 h 2857"/>
                      <a:gd name="connsiteX2" fmla="*/ 1911668 w 1911667"/>
                      <a:gd name="connsiteY2" fmla="*/ 2857 h 2857"/>
                      <a:gd name="connsiteX3" fmla="*/ 0 w 1911667"/>
                      <a:gd name="connsiteY3" fmla="*/ 2857 h 2857"/>
                      <a:gd name="connsiteX4" fmla="*/ 1905 w 191166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1667" h="2857">
                        <a:moveTo>
                          <a:pt x="1905" y="0"/>
                        </a:moveTo>
                        <a:lnTo>
                          <a:pt x="1909762" y="0"/>
                        </a:lnTo>
                        <a:cubicBezTo>
                          <a:pt x="1910715" y="953"/>
                          <a:pt x="1910715" y="1905"/>
                          <a:pt x="1911668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952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DB570344-8677-4316-AA3D-49D5C05F01E8}"/>
                      </a:ext>
                    </a:extLst>
                  </p:cNvPr>
                  <p:cNvSpPr/>
                  <p:nvPr/>
                </p:nvSpPr>
                <p:spPr>
                  <a:xfrm>
                    <a:off x="8008724" y="6133068"/>
                    <a:ext cx="1915477" cy="2857"/>
                  </a:xfrm>
                  <a:custGeom>
                    <a:avLst/>
                    <a:gdLst>
                      <a:gd name="connsiteX0" fmla="*/ 1905 w 1915477"/>
                      <a:gd name="connsiteY0" fmla="*/ 0 h 2857"/>
                      <a:gd name="connsiteX1" fmla="*/ 1913573 w 1915477"/>
                      <a:gd name="connsiteY1" fmla="*/ 0 h 2857"/>
                      <a:gd name="connsiteX2" fmla="*/ 1915478 w 1915477"/>
                      <a:gd name="connsiteY2" fmla="*/ 2858 h 2857"/>
                      <a:gd name="connsiteX3" fmla="*/ 0 w 1915477"/>
                      <a:gd name="connsiteY3" fmla="*/ 2858 h 2857"/>
                      <a:gd name="connsiteX4" fmla="*/ 1905 w 191547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5477" h="2857">
                        <a:moveTo>
                          <a:pt x="1905" y="0"/>
                        </a:moveTo>
                        <a:lnTo>
                          <a:pt x="1913573" y="0"/>
                        </a:lnTo>
                        <a:cubicBezTo>
                          <a:pt x="1914525" y="953"/>
                          <a:pt x="1914525" y="1905"/>
                          <a:pt x="1915478" y="2858"/>
                        </a:cubicBezTo>
                        <a:lnTo>
                          <a:pt x="0" y="2858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5" name="Forma libre: forma 754">
                    <a:extLst>
                      <a:ext uri="{FF2B5EF4-FFF2-40B4-BE49-F238E27FC236}">
                        <a16:creationId xmlns:a16="http://schemas.microsoft.com/office/drawing/2014/main" id="{E66B7623-A69B-468C-A880-F0C3E0AFF12E}"/>
                      </a:ext>
                    </a:extLst>
                  </p:cNvPr>
                  <p:cNvSpPr/>
                  <p:nvPr/>
                </p:nvSpPr>
                <p:spPr>
                  <a:xfrm>
                    <a:off x="8006820" y="6135926"/>
                    <a:ext cx="1919287" cy="2857"/>
                  </a:xfrm>
                  <a:custGeom>
                    <a:avLst/>
                    <a:gdLst>
                      <a:gd name="connsiteX0" fmla="*/ 1905 w 1919287"/>
                      <a:gd name="connsiteY0" fmla="*/ 0 h 2857"/>
                      <a:gd name="connsiteX1" fmla="*/ 1917383 w 1919287"/>
                      <a:gd name="connsiteY1" fmla="*/ 0 h 2857"/>
                      <a:gd name="connsiteX2" fmla="*/ 1919287 w 1919287"/>
                      <a:gd name="connsiteY2" fmla="*/ 2857 h 2857"/>
                      <a:gd name="connsiteX3" fmla="*/ 0 w 1919287"/>
                      <a:gd name="connsiteY3" fmla="*/ 2857 h 2857"/>
                      <a:gd name="connsiteX4" fmla="*/ 1905 w 1919287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9287" h="2857">
                        <a:moveTo>
                          <a:pt x="1905" y="0"/>
                        </a:moveTo>
                        <a:lnTo>
                          <a:pt x="1917383" y="0"/>
                        </a:lnTo>
                        <a:cubicBezTo>
                          <a:pt x="1918335" y="953"/>
                          <a:pt x="1918335" y="1905"/>
                          <a:pt x="1919287" y="2857"/>
                        </a:cubicBezTo>
                        <a:lnTo>
                          <a:pt x="0" y="2857"/>
                        </a:lnTo>
                        <a:cubicBezTo>
                          <a:pt x="952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6" name="Forma libre: forma 755">
                    <a:extLst>
                      <a:ext uri="{FF2B5EF4-FFF2-40B4-BE49-F238E27FC236}">
                        <a16:creationId xmlns:a16="http://schemas.microsoft.com/office/drawing/2014/main" id="{C7DB3A22-A425-4E6C-92A3-25F3797D0C77}"/>
                      </a:ext>
                    </a:extLst>
                  </p:cNvPr>
                  <p:cNvSpPr/>
                  <p:nvPr/>
                </p:nvSpPr>
                <p:spPr>
                  <a:xfrm>
                    <a:off x="8004914" y="6139736"/>
                    <a:ext cx="1922145" cy="2857"/>
                  </a:xfrm>
                  <a:custGeom>
                    <a:avLst/>
                    <a:gdLst>
                      <a:gd name="connsiteX0" fmla="*/ 1905 w 1922145"/>
                      <a:gd name="connsiteY0" fmla="*/ 0 h 2857"/>
                      <a:gd name="connsiteX1" fmla="*/ 1920240 w 1922145"/>
                      <a:gd name="connsiteY1" fmla="*/ 0 h 2857"/>
                      <a:gd name="connsiteX2" fmla="*/ 1922145 w 1922145"/>
                      <a:gd name="connsiteY2" fmla="*/ 2857 h 2857"/>
                      <a:gd name="connsiteX3" fmla="*/ 0 w 1922145"/>
                      <a:gd name="connsiteY3" fmla="*/ 2857 h 2857"/>
                      <a:gd name="connsiteX4" fmla="*/ 1905 w 1922145"/>
                      <a:gd name="connsiteY4" fmla="*/ 0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145" h="2857">
                        <a:moveTo>
                          <a:pt x="1905" y="0"/>
                        </a:moveTo>
                        <a:lnTo>
                          <a:pt x="1920240" y="0"/>
                        </a:lnTo>
                        <a:cubicBezTo>
                          <a:pt x="1921193" y="953"/>
                          <a:pt x="1921193" y="1905"/>
                          <a:pt x="1922145" y="2857"/>
                        </a:cubicBezTo>
                        <a:lnTo>
                          <a:pt x="0" y="2857"/>
                        </a:lnTo>
                        <a:cubicBezTo>
                          <a:pt x="953" y="1905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7" name="Forma libre: forma 756">
                    <a:extLst>
                      <a:ext uri="{FF2B5EF4-FFF2-40B4-BE49-F238E27FC236}">
                        <a16:creationId xmlns:a16="http://schemas.microsoft.com/office/drawing/2014/main" id="{BB329D5B-D3F2-41A8-9CC1-048F6748191B}"/>
                      </a:ext>
                    </a:extLst>
                  </p:cNvPr>
                  <p:cNvSpPr/>
                  <p:nvPr/>
                </p:nvSpPr>
                <p:spPr>
                  <a:xfrm>
                    <a:off x="8003010" y="6142593"/>
                    <a:ext cx="1925955" cy="3810"/>
                  </a:xfrm>
                  <a:custGeom>
                    <a:avLst/>
                    <a:gdLst>
                      <a:gd name="connsiteX0" fmla="*/ 1905 w 1925955"/>
                      <a:gd name="connsiteY0" fmla="*/ 0 h 3810"/>
                      <a:gd name="connsiteX1" fmla="*/ 1924050 w 1925955"/>
                      <a:gd name="connsiteY1" fmla="*/ 0 h 3810"/>
                      <a:gd name="connsiteX2" fmla="*/ 1925955 w 1925955"/>
                      <a:gd name="connsiteY2" fmla="*/ 3810 h 3810"/>
                      <a:gd name="connsiteX3" fmla="*/ 0 w 1925955"/>
                      <a:gd name="connsiteY3" fmla="*/ 3810 h 3810"/>
                      <a:gd name="connsiteX4" fmla="*/ 1905 w 1925955"/>
                      <a:gd name="connsiteY4" fmla="*/ 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5955" h="3810">
                        <a:moveTo>
                          <a:pt x="1905" y="0"/>
                        </a:moveTo>
                        <a:lnTo>
                          <a:pt x="1924050" y="0"/>
                        </a:lnTo>
                        <a:cubicBezTo>
                          <a:pt x="1925003" y="953"/>
                          <a:pt x="1925003" y="2858"/>
                          <a:pt x="1925955" y="3810"/>
                        </a:cubicBez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70D9FDA9-69B2-483D-A68E-2F606C739B00}"/>
                      </a:ext>
                    </a:extLst>
                  </p:cNvPr>
                  <p:cNvSpPr/>
                  <p:nvPr/>
                </p:nvSpPr>
                <p:spPr>
                  <a:xfrm>
                    <a:off x="8001105" y="6146404"/>
                    <a:ext cx="1930717" cy="3809"/>
                  </a:xfrm>
                  <a:custGeom>
                    <a:avLst/>
                    <a:gdLst>
                      <a:gd name="connsiteX0" fmla="*/ 1905 w 1930717"/>
                      <a:gd name="connsiteY0" fmla="*/ 0 h 3809"/>
                      <a:gd name="connsiteX1" fmla="*/ 1928812 w 1930717"/>
                      <a:gd name="connsiteY1" fmla="*/ 0 h 3809"/>
                      <a:gd name="connsiteX2" fmla="*/ 1930718 w 1930717"/>
                      <a:gd name="connsiteY2" fmla="*/ 3810 h 3809"/>
                      <a:gd name="connsiteX3" fmla="*/ 0 w 1930717"/>
                      <a:gd name="connsiteY3" fmla="*/ 3810 h 3809"/>
                      <a:gd name="connsiteX4" fmla="*/ 1905 w 1930717"/>
                      <a:gd name="connsiteY4" fmla="*/ 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0717" h="3809">
                        <a:moveTo>
                          <a:pt x="1905" y="0"/>
                        </a:moveTo>
                        <a:lnTo>
                          <a:pt x="1928812" y="0"/>
                        </a:lnTo>
                        <a:cubicBezTo>
                          <a:pt x="1929765" y="952"/>
                          <a:pt x="1930718" y="2857"/>
                          <a:pt x="1930718" y="3810"/>
                        </a:cubicBezTo>
                        <a:lnTo>
                          <a:pt x="0" y="3810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E09E873A-68EE-44CE-8546-5B4DDC5A6F59}"/>
                      </a:ext>
                    </a:extLst>
                  </p:cNvPr>
                  <p:cNvSpPr/>
                  <p:nvPr/>
                </p:nvSpPr>
                <p:spPr>
                  <a:xfrm>
                    <a:off x="7998247" y="6150214"/>
                    <a:ext cx="1936432" cy="4762"/>
                  </a:xfrm>
                  <a:custGeom>
                    <a:avLst/>
                    <a:gdLst>
                      <a:gd name="connsiteX0" fmla="*/ 2858 w 1936432"/>
                      <a:gd name="connsiteY0" fmla="*/ 0 h 4762"/>
                      <a:gd name="connsiteX1" fmla="*/ 1933575 w 1936432"/>
                      <a:gd name="connsiteY1" fmla="*/ 0 h 4762"/>
                      <a:gd name="connsiteX2" fmla="*/ 1936432 w 1936432"/>
                      <a:gd name="connsiteY2" fmla="*/ 4763 h 4762"/>
                      <a:gd name="connsiteX3" fmla="*/ 0 w 1936432"/>
                      <a:gd name="connsiteY3" fmla="*/ 4763 h 4762"/>
                      <a:gd name="connsiteX4" fmla="*/ 2858 w 1936432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32" h="4762">
                        <a:moveTo>
                          <a:pt x="2858" y="0"/>
                        </a:moveTo>
                        <a:lnTo>
                          <a:pt x="1933575" y="0"/>
                        </a:lnTo>
                        <a:cubicBezTo>
                          <a:pt x="1934528" y="1905"/>
                          <a:pt x="1935480" y="2857"/>
                          <a:pt x="1936432" y="4763"/>
                        </a:cubicBezTo>
                        <a:lnTo>
                          <a:pt x="0" y="4763"/>
                        </a:lnTo>
                        <a:cubicBezTo>
                          <a:pt x="952" y="2857"/>
                          <a:pt x="1905" y="953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0" name="Forma libre: forma 759">
                    <a:extLst>
                      <a:ext uri="{FF2B5EF4-FFF2-40B4-BE49-F238E27FC236}">
                        <a16:creationId xmlns:a16="http://schemas.microsoft.com/office/drawing/2014/main" id="{13042911-17CC-46DF-8D77-3AC4816AB945}"/>
                      </a:ext>
                    </a:extLst>
                  </p:cNvPr>
                  <p:cNvSpPr/>
                  <p:nvPr/>
                </p:nvSpPr>
                <p:spPr>
                  <a:xfrm>
                    <a:off x="7995389" y="6154024"/>
                    <a:ext cx="1942147" cy="4762"/>
                  </a:xfrm>
                  <a:custGeom>
                    <a:avLst/>
                    <a:gdLst>
                      <a:gd name="connsiteX0" fmla="*/ 2858 w 1942147"/>
                      <a:gd name="connsiteY0" fmla="*/ 0 h 4762"/>
                      <a:gd name="connsiteX1" fmla="*/ 1939290 w 1942147"/>
                      <a:gd name="connsiteY1" fmla="*/ 0 h 4762"/>
                      <a:gd name="connsiteX2" fmla="*/ 1942148 w 1942147"/>
                      <a:gd name="connsiteY2" fmla="*/ 4763 h 4762"/>
                      <a:gd name="connsiteX3" fmla="*/ 0 w 1942147"/>
                      <a:gd name="connsiteY3" fmla="*/ 4763 h 4762"/>
                      <a:gd name="connsiteX4" fmla="*/ 2858 w 1942147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2147" h="4762">
                        <a:moveTo>
                          <a:pt x="2858" y="0"/>
                        </a:moveTo>
                        <a:lnTo>
                          <a:pt x="1939290" y="0"/>
                        </a:lnTo>
                        <a:cubicBezTo>
                          <a:pt x="1940243" y="1905"/>
                          <a:pt x="1941195" y="2857"/>
                          <a:pt x="1942148" y="4763"/>
                        </a:cubicBezTo>
                        <a:lnTo>
                          <a:pt x="0" y="4763"/>
                        </a:lnTo>
                        <a:cubicBezTo>
                          <a:pt x="953" y="3810"/>
                          <a:pt x="1905" y="1905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1" name="Forma libre: forma 760">
                    <a:extLst>
                      <a:ext uri="{FF2B5EF4-FFF2-40B4-BE49-F238E27FC236}">
                        <a16:creationId xmlns:a16="http://schemas.microsoft.com/office/drawing/2014/main" id="{7DCCD8C5-27A6-4DE5-8BD8-D00220A6C3CC}"/>
                      </a:ext>
                    </a:extLst>
                  </p:cNvPr>
                  <p:cNvSpPr/>
                  <p:nvPr/>
                </p:nvSpPr>
                <p:spPr>
                  <a:xfrm>
                    <a:off x="7992532" y="6158786"/>
                    <a:ext cx="1946909" cy="4762"/>
                  </a:xfrm>
                  <a:custGeom>
                    <a:avLst/>
                    <a:gdLst>
                      <a:gd name="connsiteX0" fmla="*/ 2857 w 1946909"/>
                      <a:gd name="connsiteY0" fmla="*/ 0 h 4762"/>
                      <a:gd name="connsiteX1" fmla="*/ 1944053 w 1946909"/>
                      <a:gd name="connsiteY1" fmla="*/ 0 h 4762"/>
                      <a:gd name="connsiteX2" fmla="*/ 1946910 w 1946909"/>
                      <a:gd name="connsiteY2" fmla="*/ 4763 h 4762"/>
                      <a:gd name="connsiteX3" fmla="*/ 0 w 1946909"/>
                      <a:gd name="connsiteY3" fmla="*/ 4763 h 4762"/>
                      <a:gd name="connsiteX4" fmla="*/ 2857 w 1946909"/>
                      <a:gd name="connsiteY4" fmla="*/ 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6909" h="4762">
                        <a:moveTo>
                          <a:pt x="2857" y="0"/>
                        </a:moveTo>
                        <a:lnTo>
                          <a:pt x="1944053" y="0"/>
                        </a:lnTo>
                        <a:cubicBezTo>
                          <a:pt x="1945005" y="1905"/>
                          <a:pt x="1945958" y="3810"/>
                          <a:pt x="1946910" y="4763"/>
                        </a:cubicBezTo>
                        <a:lnTo>
                          <a:pt x="0" y="4763"/>
                        </a:lnTo>
                        <a:cubicBezTo>
                          <a:pt x="952" y="3810"/>
                          <a:pt x="1905" y="1905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2" name="Forma libre: forma 761">
                    <a:extLst>
                      <a:ext uri="{FF2B5EF4-FFF2-40B4-BE49-F238E27FC236}">
                        <a16:creationId xmlns:a16="http://schemas.microsoft.com/office/drawing/2014/main" id="{62BD375A-19CB-49CF-A1B0-D3ACD5DAC408}"/>
                      </a:ext>
                    </a:extLst>
                  </p:cNvPr>
                  <p:cNvSpPr/>
                  <p:nvPr/>
                </p:nvSpPr>
                <p:spPr>
                  <a:xfrm>
                    <a:off x="7988722" y="6164501"/>
                    <a:ext cx="1955482" cy="6667"/>
                  </a:xfrm>
                  <a:custGeom>
                    <a:avLst/>
                    <a:gdLst>
                      <a:gd name="connsiteX0" fmla="*/ 3810 w 1955482"/>
                      <a:gd name="connsiteY0" fmla="*/ 0 h 6667"/>
                      <a:gd name="connsiteX1" fmla="*/ 1951673 w 1955482"/>
                      <a:gd name="connsiteY1" fmla="*/ 0 h 6667"/>
                      <a:gd name="connsiteX2" fmla="*/ 1955482 w 1955482"/>
                      <a:gd name="connsiteY2" fmla="*/ 6667 h 6667"/>
                      <a:gd name="connsiteX3" fmla="*/ 0 w 1955482"/>
                      <a:gd name="connsiteY3" fmla="*/ 6667 h 6667"/>
                      <a:gd name="connsiteX4" fmla="*/ 3810 w 1955482"/>
                      <a:gd name="connsiteY4" fmla="*/ 0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5482" h="6667">
                        <a:moveTo>
                          <a:pt x="3810" y="0"/>
                        </a:moveTo>
                        <a:lnTo>
                          <a:pt x="1951673" y="0"/>
                        </a:lnTo>
                        <a:cubicBezTo>
                          <a:pt x="1952625" y="1905"/>
                          <a:pt x="1954530" y="4763"/>
                          <a:pt x="1955482" y="6667"/>
                        </a:cubicBezTo>
                        <a:lnTo>
                          <a:pt x="0" y="6667"/>
                        </a:lnTo>
                        <a:cubicBezTo>
                          <a:pt x="1905" y="3810"/>
                          <a:pt x="2858" y="1905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D2A24047-2F55-498F-8BDE-121C1448081A}"/>
                      </a:ext>
                    </a:extLst>
                  </p:cNvPr>
                  <p:cNvSpPr/>
                  <p:nvPr/>
                </p:nvSpPr>
                <p:spPr>
                  <a:xfrm>
                    <a:off x="7983960" y="6171168"/>
                    <a:ext cx="1965007" cy="8572"/>
                  </a:xfrm>
                  <a:custGeom>
                    <a:avLst/>
                    <a:gdLst>
                      <a:gd name="connsiteX0" fmla="*/ 4763 w 1965007"/>
                      <a:gd name="connsiteY0" fmla="*/ 0 h 8572"/>
                      <a:gd name="connsiteX1" fmla="*/ 1960245 w 1965007"/>
                      <a:gd name="connsiteY1" fmla="*/ 0 h 8572"/>
                      <a:gd name="connsiteX2" fmla="*/ 1965007 w 1965007"/>
                      <a:gd name="connsiteY2" fmla="*/ 8573 h 8572"/>
                      <a:gd name="connsiteX3" fmla="*/ 0 w 1965007"/>
                      <a:gd name="connsiteY3" fmla="*/ 8573 h 8572"/>
                      <a:gd name="connsiteX4" fmla="*/ 4763 w 1965007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007" h="8572">
                        <a:moveTo>
                          <a:pt x="4763" y="0"/>
                        </a:moveTo>
                        <a:lnTo>
                          <a:pt x="1960245" y="0"/>
                        </a:lnTo>
                        <a:cubicBezTo>
                          <a:pt x="1962150" y="2858"/>
                          <a:pt x="1964055" y="5715"/>
                          <a:pt x="1965007" y="8573"/>
                        </a:cubicBezTo>
                        <a:lnTo>
                          <a:pt x="0" y="8573"/>
                        </a:lnTo>
                        <a:cubicBezTo>
                          <a:pt x="1905" y="5715"/>
                          <a:pt x="2858" y="2858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DB28E28B-F95E-4654-A3C2-B133F04A1895}"/>
                      </a:ext>
                    </a:extLst>
                  </p:cNvPr>
                  <p:cNvSpPr/>
                  <p:nvPr/>
                </p:nvSpPr>
                <p:spPr>
                  <a:xfrm>
                    <a:off x="7965862" y="6179741"/>
                    <a:ext cx="2001202" cy="32384"/>
                  </a:xfrm>
                  <a:custGeom>
                    <a:avLst/>
                    <a:gdLst>
                      <a:gd name="connsiteX0" fmla="*/ 18098 w 2001202"/>
                      <a:gd name="connsiteY0" fmla="*/ 0 h 32384"/>
                      <a:gd name="connsiteX1" fmla="*/ 1983105 w 2001202"/>
                      <a:gd name="connsiteY1" fmla="*/ 0 h 32384"/>
                      <a:gd name="connsiteX2" fmla="*/ 2001203 w 2001202"/>
                      <a:gd name="connsiteY2" fmla="*/ 32385 h 32384"/>
                      <a:gd name="connsiteX3" fmla="*/ 0 w 2001202"/>
                      <a:gd name="connsiteY3" fmla="*/ 32385 h 32384"/>
                      <a:gd name="connsiteX4" fmla="*/ 18098 w 2001202"/>
                      <a:gd name="connsiteY4" fmla="*/ 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32384">
                        <a:moveTo>
                          <a:pt x="18098" y="0"/>
                        </a:moveTo>
                        <a:lnTo>
                          <a:pt x="1983105" y="0"/>
                        </a:lnTo>
                        <a:cubicBezTo>
                          <a:pt x="1994535" y="20002"/>
                          <a:pt x="2001203" y="32385"/>
                          <a:pt x="2001203" y="32385"/>
                        </a:cubicBezTo>
                        <a:lnTo>
                          <a:pt x="0" y="32385"/>
                        </a:lnTo>
                        <a:cubicBezTo>
                          <a:pt x="0" y="31432"/>
                          <a:pt x="6668" y="19050"/>
                          <a:pt x="1809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7" name="Gráfico 436">
                <a:extLst>
                  <a:ext uri="{FF2B5EF4-FFF2-40B4-BE49-F238E27FC236}">
                    <a16:creationId xmlns:a16="http://schemas.microsoft.com/office/drawing/2014/main" id="{FCA6C501-7A7F-4A1A-86A4-23BE154655E9}"/>
                  </a:ext>
                </a:extLst>
              </p:cNvPr>
              <p:cNvGrpSpPr/>
              <p:nvPr/>
            </p:nvGrpSpPr>
            <p:grpSpPr>
              <a:xfrm>
                <a:off x="9901342" y="4477624"/>
                <a:ext cx="1067752" cy="1733550"/>
                <a:chOff x="9901342" y="4477624"/>
                <a:chExt cx="1067752" cy="1733550"/>
              </a:xfrm>
              <a:grpFill/>
            </p:grpSpPr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6E853982-93BE-494C-9B77-7EC2D54A4924}"/>
                    </a:ext>
                  </a:extLst>
                </p:cNvPr>
                <p:cNvSpPr/>
                <p:nvPr/>
              </p:nvSpPr>
              <p:spPr>
                <a:xfrm>
                  <a:off x="9901342" y="4477624"/>
                  <a:ext cx="1067752" cy="1733550"/>
                </a:xfrm>
                <a:custGeom>
                  <a:avLst/>
                  <a:gdLst>
                    <a:gd name="connsiteX0" fmla="*/ 935355 w 1067752"/>
                    <a:gd name="connsiteY0" fmla="*/ 0 h 1733550"/>
                    <a:gd name="connsiteX1" fmla="*/ 1067753 w 1067752"/>
                    <a:gd name="connsiteY1" fmla="*/ 0 h 1733550"/>
                    <a:gd name="connsiteX2" fmla="*/ 65723 w 1067752"/>
                    <a:gd name="connsiteY2" fmla="*/ 1733550 h 1733550"/>
                    <a:gd name="connsiteX3" fmla="*/ 0 w 1067752"/>
                    <a:gd name="connsiteY3" fmla="*/ 1619250 h 1733550"/>
                    <a:gd name="connsiteX4" fmla="*/ 935355 w 1067752"/>
                    <a:gd name="connsiteY4" fmla="*/ 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752" h="1733550">
                      <a:moveTo>
                        <a:pt x="935355" y="0"/>
                      </a:moveTo>
                      <a:cubicBezTo>
                        <a:pt x="1008698" y="0"/>
                        <a:pt x="1067753" y="0"/>
                        <a:pt x="1067753" y="0"/>
                      </a:cubicBezTo>
                      <a:lnTo>
                        <a:pt x="65723" y="1733550"/>
                      </a:lnTo>
                      <a:cubicBezTo>
                        <a:pt x="65723" y="1733550"/>
                        <a:pt x="36195" y="1682115"/>
                        <a:pt x="0" y="1619250"/>
                      </a:cubicBezTo>
                      <a:cubicBezTo>
                        <a:pt x="0" y="1619250"/>
                        <a:pt x="935355" y="0"/>
                        <a:pt x="93535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716" name="Gráfico 436">
                  <a:extLst>
                    <a:ext uri="{FF2B5EF4-FFF2-40B4-BE49-F238E27FC236}">
                      <a16:creationId xmlns:a16="http://schemas.microsoft.com/office/drawing/2014/main" id="{F3CA045E-9218-4688-B566-C41723F193B0}"/>
                    </a:ext>
                  </a:extLst>
                </p:cNvPr>
                <p:cNvGrpSpPr/>
                <p:nvPr/>
              </p:nvGrpSpPr>
              <p:grpSpPr>
                <a:xfrm>
                  <a:off x="9901342" y="4477624"/>
                  <a:ext cx="1067752" cy="1733550"/>
                  <a:chOff x="9901342" y="4477624"/>
                  <a:chExt cx="1067752" cy="1733550"/>
                </a:xfrm>
                <a:grpFill/>
              </p:grpSpPr>
              <p:sp>
                <p:nvSpPr>
                  <p:cNvPr id="717" name="Forma libre: forma 716">
                    <a:extLst>
                      <a:ext uri="{FF2B5EF4-FFF2-40B4-BE49-F238E27FC236}">
                        <a16:creationId xmlns:a16="http://schemas.microsoft.com/office/drawing/2014/main" id="{4D5FEF3E-1418-48C9-ADA9-968A290AB4D8}"/>
                      </a:ext>
                    </a:extLst>
                  </p:cNvPr>
                  <p:cNvSpPr/>
                  <p:nvPr/>
                </p:nvSpPr>
                <p:spPr>
                  <a:xfrm>
                    <a:off x="9901342" y="4477624"/>
                    <a:ext cx="944880" cy="1628775"/>
                  </a:xfrm>
                  <a:custGeom>
                    <a:avLst/>
                    <a:gdLst>
                      <a:gd name="connsiteX0" fmla="*/ 0 w 944880"/>
                      <a:gd name="connsiteY0" fmla="*/ 1619250 h 1628775"/>
                      <a:gd name="connsiteX1" fmla="*/ 934403 w 944880"/>
                      <a:gd name="connsiteY1" fmla="*/ 0 h 1628775"/>
                      <a:gd name="connsiteX2" fmla="*/ 944880 w 944880"/>
                      <a:gd name="connsiteY2" fmla="*/ 0 h 1628775"/>
                      <a:gd name="connsiteX3" fmla="*/ 4763 w 944880"/>
                      <a:gd name="connsiteY3" fmla="*/ 1628775 h 1628775"/>
                      <a:gd name="connsiteX4" fmla="*/ 0 w 944880"/>
                      <a:gd name="connsiteY4" fmla="*/ 1619250 h 162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28775">
                        <a:moveTo>
                          <a:pt x="0" y="1619250"/>
                        </a:moveTo>
                        <a:lnTo>
                          <a:pt x="934403" y="0"/>
                        </a:lnTo>
                        <a:cubicBezTo>
                          <a:pt x="938213" y="0"/>
                          <a:pt x="942023" y="0"/>
                          <a:pt x="944880" y="0"/>
                        </a:cubicBezTo>
                        <a:lnTo>
                          <a:pt x="4763" y="1628775"/>
                        </a:lnTo>
                        <a:cubicBezTo>
                          <a:pt x="3810" y="1625918"/>
                          <a:pt x="1905" y="1622107"/>
                          <a:pt x="0" y="16192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5C682F2B-361E-49FD-8DDF-37B3A01580C7}"/>
                      </a:ext>
                    </a:extLst>
                  </p:cNvPr>
                  <p:cNvSpPr/>
                  <p:nvPr/>
                </p:nvSpPr>
                <p:spPr>
                  <a:xfrm>
                    <a:off x="9907057" y="4477624"/>
                    <a:ext cx="949642" cy="1637347"/>
                  </a:xfrm>
                  <a:custGeom>
                    <a:avLst/>
                    <a:gdLst>
                      <a:gd name="connsiteX0" fmla="*/ 0 w 949642"/>
                      <a:gd name="connsiteY0" fmla="*/ 1628775 h 1637347"/>
                      <a:gd name="connsiteX1" fmla="*/ 940118 w 949642"/>
                      <a:gd name="connsiteY1" fmla="*/ 0 h 1637347"/>
                      <a:gd name="connsiteX2" fmla="*/ 949643 w 949642"/>
                      <a:gd name="connsiteY2" fmla="*/ 0 h 1637347"/>
                      <a:gd name="connsiteX3" fmla="*/ 4763 w 949642"/>
                      <a:gd name="connsiteY3" fmla="*/ 1637348 h 1637347"/>
                      <a:gd name="connsiteX4" fmla="*/ 0 w 949642"/>
                      <a:gd name="connsiteY4" fmla="*/ 162877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37347">
                        <a:moveTo>
                          <a:pt x="0" y="1628775"/>
                        </a:moveTo>
                        <a:lnTo>
                          <a:pt x="940118" y="0"/>
                        </a:lnTo>
                        <a:cubicBezTo>
                          <a:pt x="942975" y="0"/>
                          <a:pt x="946785" y="0"/>
                          <a:pt x="949643" y="0"/>
                        </a:cubicBezTo>
                        <a:lnTo>
                          <a:pt x="4763" y="1637348"/>
                        </a:lnTo>
                        <a:cubicBezTo>
                          <a:pt x="2858" y="1634490"/>
                          <a:pt x="953" y="1631632"/>
                          <a:pt x="0" y="16287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CAE452B-2F87-45C3-B195-E6492E1837B3}"/>
                      </a:ext>
                    </a:extLst>
                  </p:cNvPr>
                  <p:cNvSpPr/>
                  <p:nvPr/>
                </p:nvSpPr>
                <p:spPr>
                  <a:xfrm>
                    <a:off x="9911819" y="4477624"/>
                    <a:ext cx="951547" cy="1642109"/>
                  </a:xfrm>
                  <a:custGeom>
                    <a:avLst/>
                    <a:gdLst>
                      <a:gd name="connsiteX0" fmla="*/ 0 w 951547"/>
                      <a:gd name="connsiteY0" fmla="*/ 1637348 h 1642109"/>
                      <a:gd name="connsiteX1" fmla="*/ 944880 w 951547"/>
                      <a:gd name="connsiteY1" fmla="*/ 0 h 1642109"/>
                      <a:gd name="connsiteX2" fmla="*/ 951547 w 951547"/>
                      <a:gd name="connsiteY2" fmla="*/ 0 h 1642109"/>
                      <a:gd name="connsiteX3" fmla="*/ 3810 w 951547"/>
                      <a:gd name="connsiteY3" fmla="*/ 1642110 h 1642109"/>
                      <a:gd name="connsiteX4" fmla="*/ 0 w 951547"/>
                      <a:gd name="connsiteY4" fmla="*/ 1637348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2109">
                        <a:moveTo>
                          <a:pt x="0" y="1637348"/>
                        </a:moveTo>
                        <a:lnTo>
                          <a:pt x="944880" y="0"/>
                        </a:lnTo>
                        <a:cubicBezTo>
                          <a:pt x="946785" y="0"/>
                          <a:pt x="948690" y="0"/>
                          <a:pt x="951547" y="0"/>
                        </a:cubicBezTo>
                        <a:lnTo>
                          <a:pt x="3810" y="1642110"/>
                        </a:lnTo>
                        <a:cubicBezTo>
                          <a:pt x="1905" y="1640205"/>
                          <a:pt x="953" y="1638300"/>
                          <a:pt x="0" y="16373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0" name="Forma libre: forma 719">
                    <a:extLst>
                      <a:ext uri="{FF2B5EF4-FFF2-40B4-BE49-F238E27FC236}">
                        <a16:creationId xmlns:a16="http://schemas.microsoft.com/office/drawing/2014/main" id="{CF071D62-1029-421E-BA12-F60D59815548}"/>
                      </a:ext>
                    </a:extLst>
                  </p:cNvPr>
                  <p:cNvSpPr/>
                  <p:nvPr/>
                </p:nvSpPr>
                <p:spPr>
                  <a:xfrm>
                    <a:off x="9914677" y="4477624"/>
                    <a:ext cx="953452" cy="1646872"/>
                  </a:xfrm>
                  <a:custGeom>
                    <a:avLst/>
                    <a:gdLst>
                      <a:gd name="connsiteX0" fmla="*/ 0 w 953452"/>
                      <a:gd name="connsiteY0" fmla="*/ 1642110 h 1646872"/>
                      <a:gd name="connsiteX1" fmla="*/ 947738 w 953452"/>
                      <a:gd name="connsiteY1" fmla="*/ 0 h 1646872"/>
                      <a:gd name="connsiteX2" fmla="*/ 953452 w 953452"/>
                      <a:gd name="connsiteY2" fmla="*/ 0 h 1646872"/>
                      <a:gd name="connsiteX3" fmla="*/ 2857 w 953452"/>
                      <a:gd name="connsiteY3" fmla="*/ 1646873 h 1646872"/>
                      <a:gd name="connsiteX4" fmla="*/ 0 w 953452"/>
                      <a:gd name="connsiteY4" fmla="*/ 1642110 h 1646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3452" h="1646872">
                        <a:moveTo>
                          <a:pt x="0" y="1642110"/>
                        </a:moveTo>
                        <a:lnTo>
                          <a:pt x="947738" y="0"/>
                        </a:lnTo>
                        <a:cubicBezTo>
                          <a:pt x="949642" y="0"/>
                          <a:pt x="951547" y="0"/>
                          <a:pt x="953452" y="0"/>
                        </a:cubicBezTo>
                        <a:lnTo>
                          <a:pt x="2857" y="1646873"/>
                        </a:lnTo>
                        <a:cubicBezTo>
                          <a:pt x="1905" y="1645920"/>
                          <a:pt x="952" y="1644015"/>
                          <a:pt x="0" y="16421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1" name="Forma libre: forma 720">
                    <a:extLst>
                      <a:ext uri="{FF2B5EF4-FFF2-40B4-BE49-F238E27FC236}">
                        <a16:creationId xmlns:a16="http://schemas.microsoft.com/office/drawing/2014/main" id="{E5621BAF-FEB8-434E-A3C1-CEE473FEBBED}"/>
                      </a:ext>
                    </a:extLst>
                  </p:cNvPr>
                  <p:cNvSpPr/>
                  <p:nvPr/>
                </p:nvSpPr>
                <p:spPr>
                  <a:xfrm>
                    <a:off x="9917535" y="4477624"/>
                    <a:ext cx="955357" cy="1651634"/>
                  </a:xfrm>
                  <a:custGeom>
                    <a:avLst/>
                    <a:gdLst>
                      <a:gd name="connsiteX0" fmla="*/ 0 w 955357"/>
                      <a:gd name="connsiteY0" fmla="*/ 1646873 h 1651634"/>
                      <a:gd name="connsiteX1" fmla="*/ 950595 w 955357"/>
                      <a:gd name="connsiteY1" fmla="*/ 0 h 1651634"/>
                      <a:gd name="connsiteX2" fmla="*/ 955357 w 955357"/>
                      <a:gd name="connsiteY2" fmla="*/ 0 h 1651634"/>
                      <a:gd name="connsiteX3" fmla="*/ 1905 w 955357"/>
                      <a:gd name="connsiteY3" fmla="*/ 1651635 h 1651634"/>
                      <a:gd name="connsiteX4" fmla="*/ 0 w 955357"/>
                      <a:gd name="connsiteY4" fmla="*/ 1646873 h 165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5357" h="1651634">
                        <a:moveTo>
                          <a:pt x="0" y="1646873"/>
                        </a:moveTo>
                        <a:lnTo>
                          <a:pt x="950595" y="0"/>
                        </a:lnTo>
                        <a:cubicBezTo>
                          <a:pt x="952500" y="0"/>
                          <a:pt x="953453" y="0"/>
                          <a:pt x="955357" y="0"/>
                        </a:cubicBezTo>
                        <a:lnTo>
                          <a:pt x="1905" y="1651635"/>
                        </a:lnTo>
                        <a:cubicBezTo>
                          <a:pt x="1905" y="1649730"/>
                          <a:pt x="953" y="1648778"/>
                          <a:pt x="0" y="16468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2" name="Forma libre: forma 721">
                    <a:extLst>
                      <a:ext uri="{FF2B5EF4-FFF2-40B4-BE49-F238E27FC236}">
                        <a16:creationId xmlns:a16="http://schemas.microsoft.com/office/drawing/2014/main" id="{436A14CA-144F-49A5-AE15-BE35F42ABC8B}"/>
                      </a:ext>
                    </a:extLst>
                  </p:cNvPr>
                  <p:cNvSpPr/>
                  <p:nvPr/>
                </p:nvSpPr>
                <p:spPr>
                  <a:xfrm>
                    <a:off x="9919440" y="4477624"/>
                    <a:ext cx="958214" cy="1655444"/>
                  </a:xfrm>
                  <a:custGeom>
                    <a:avLst/>
                    <a:gdLst>
                      <a:gd name="connsiteX0" fmla="*/ 0 w 958214"/>
                      <a:gd name="connsiteY0" fmla="*/ 1651635 h 1655444"/>
                      <a:gd name="connsiteX1" fmla="*/ 953452 w 958214"/>
                      <a:gd name="connsiteY1" fmla="*/ 0 h 1655444"/>
                      <a:gd name="connsiteX2" fmla="*/ 958215 w 958214"/>
                      <a:gd name="connsiteY2" fmla="*/ 0 h 1655444"/>
                      <a:gd name="connsiteX3" fmla="*/ 2857 w 958214"/>
                      <a:gd name="connsiteY3" fmla="*/ 1655445 h 1655444"/>
                      <a:gd name="connsiteX4" fmla="*/ 0 w 958214"/>
                      <a:gd name="connsiteY4" fmla="*/ 1651635 h 165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4" h="1655444">
                        <a:moveTo>
                          <a:pt x="0" y="1651635"/>
                        </a:moveTo>
                        <a:lnTo>
                          <a:pt x="953452" y="0"/>
                        </a:lnTo>
                        <a:cubicBezTo>
                          <a:pt x="955357" y="0"/>
                          <a:pt x="956310" y="0"/>
                          <a:pt x="958215" y="0"/>
                        </a:cubicBezTo>
                        <a:lnTo>
                          <a:pt x="2857" y="1655445"/>
                        </a:lnTo>
                        <a:cubicBezTo>
                          <a:pt x="1905" y="1653540"/>
                          <a:pt x="952" y="1652588"/>
                          <a:pt x="0" y="16516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DB798CC7-3CB0-4210-A124-3BA6CEE933EC}"/>
                      </a:ext>
                    </a:extLst>
                  </p:cNvPr>
                  <p:cNvSpPr/>
                  <p:nvPr/>
                </p:nvSpPr>
                <p:spPr>
                  <a:xfrm>
                    <a:off x="9922297" y="4477624"/>
                    <a:ext cx="960119" cy="1659255"/>
                  </a:xfrm>
                  <a:custGeom>
                    <a:avLst/>
                    <a:gdLst>
                      <a:gd name="connsiteX0" fmla="*/ 0 w 960119"/>
                      <a:gd name="connsiteY0" fmla="*/ 1655445 h 1659255"/>
                      <a:gd name="connsiteX1" fmla="*/ 955357 w 960119"/>
                      <a:gd name="connsiteY1" fmla="*/ 0 h 1659255"/>
                      <a:gd name="connsiteX2" fmla="*/ 960120 w 960119"/>
                      <a:gd name="connsiteY2" fmla="*/ 0 h 1659255"/>
                      <a:gd name="connsiteX3" fmla="*/ 1905 w 960119"/>
                      <a:gd name="connsiteY3" fmla="*/ 1659255 h 1659255"/>
                      <a:gd name="connsiteX4" fmla="*/ 0 w 960119"/>
                      <a:gd name="connsiteY4" fmla="*/ 1655445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19" h="1659255">
                        <a:moveTo>
                          <a:pt x="0" y="1655445"/>
                        </a:moveTo>
                        <a:lnTo>
                          <a:pt x="955357" y="0"/>
                        </a:lnTo>
                        <a:cubicBezTo>
                          <a:pt x="957263" y="0"/>
                          <a:pt x="958215" y="0"/>
                          <a:pt x="960120" y="0"/>
                        </a:cubicBezTo>
                        <a:lnTo>
                          <a:pt x="1905" y="1659255"/>
                        </a:lnTo>
                        <a:cubicBezTo>
                          <a:pt x="953" y="1657350"/>
                          <a:pt x="953" y="1656398"/>
                          <a:pt x="0" y="16554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1F668EE7-0E18-4D52-8DA3-520E28E735C4}"/>
                      </a:ext>
                    </a:extLst>
                  </p:cNvPr>
                  <p:cNvSpPr/>
                  <p:nvPr/>
                </p:nvSpPr>
                <p:spPr>
                  <a:xfrm>
                    <a:off x="9924202" y="4477624"/>
                    <a:ext cx="962025" cy="1663065"/>
                  </a:xfrm>
                  <a:custGeom>
                    <a:avLst/>
                    <a:gdLst>
                      <a:gd name="connsiteX0" fmla="*/ 0 w 962025"/>
                      <a:gd name="connsiteY0" fmla="*/ 1659255 h 1663065"/>
                      <a:gd name="connsiteX1" fmla="*/ 958215 w 962025"/>
                      <a:gd name="connsiteY1" fmla="*/ 0 h 1663065"/>
                      <a:gd name="connsiteX2" fmla="*/ 962025 w 962025"/>
                      <a:gd name="connsiteY2" fmla="*/ 0 h 1663065"/>
                      <a:gd name="connsiteX3" fmla="*/ 1905 w 962025"/>
                      <a:gd name="connsiteY3" fmla="*/ 1663065 h 1663065"/>
                      <a:gd name="connsiteX4" fmla="*/ 0 w 962025"/>
                      <a:gd name="connsiteY4" fmla="*/ 1659255 h 1663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5">
                        <a:moveTo>
                          <a:pt x="0" y="1659255"/>
                        </a:moveTo>
                        <a:lnTo>
                          <a:pt x="958215" y="0"/>
                        </a:lnTo>
                        <a:cubicBezTo>
                          <a:pt x="960120" y="0"/>
                          <a:pt x="961072" y="0"/>
                          <a:pt x="962025" y="0"/>
                        </a:cubicBezTo>
                        <a:lnTo>
                          <a:pt x="1905" y="1663065"/>
                        </a:lnTo>
                        <a:cubicBezTo>
                          <a:pt x="1905" y="1661160"/>
                          <a:pt x="952" y="1660207"/>
                          <a:pt x="0" y="165925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5" name="Forma libre: forma 724">
                    <a:extLst>
                      <a:ext uri="{FF2B5EF4-FFF2-40B4-BE49-F238E27FC236}">
                        <a16:creationId xmlns:a16="http://schemas.microsoft.com/office/drawing/2014/main" id="{8C4F92E9-BFC0-4AAC-866A-1EE42A0BF168}"/>
                      </a:ext>
                    </a:extLst>
                  </p:cNvPr>
                  <p:cNvSpPr/>
                  <p:nvPr/>
                </p:nvSpPr>
                <p:spPr>
                  <a:xfrm>
                    <a:off x="9926107" y="4477624"/>
                    <a:ext cx="964882" cy="1666875"/>
                  </a:xfrm>
                  <a:custGeom>
                    <a:avLst/>
                    <a:gdLst>
                      <a:gd name="connsiteX0" fmla="*/ 0 w 964882"/>
                      <a:gd name="connsiteY0" fmla="*/ 1663065 h 1666875"/>
                      <a:gd name="connsiteX1" fmla="*/ 960120 w 964882"/>
                      <a:gd name="connsiteY1" fmla="*/ 0 h 1666875"/>
                      <a:gd name="connsiteX2" fmla="*/ 964883 w 964882"/>
                      <a:gd name="connsiteY2" fmla="*/ 0 h 1666875"/>
                      <a:gd name="connsiteX3" fmla="*/ 2858 w 964882"/>
                      <a:gd name="connsiteY3" fmla="*/ 1666875 h 1666875"/>
                      <a:gd name="connsiteX4" fmla="*/ 0 w 964882"/>
                      <a:gd name="connsiteY4" fmla="*/ 166306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0" y="1663065"/>
                        </a:moveTo>
                        <a:lnTo>
                          <a:pt x="960120" y="0"/>
                        </a:lnTo>
                        <a:cubicBezTo>
                          <a:pt x="962025" y="0"/>
                          <a:pt x="962978" y="0"/>
                          <a:pt x="964883" y="0"/>
                        </a:cubicBezTo>
                        <a:lnTo>
                          <a:pt x="2858" y="1666875"/>
                        </a:lnTo>
                        <a:cubicBezTo>
                          <a:pt x="1905" y="1664970"/>
                          <a:pt x="953" y="1664018"/>
                          <a:pt x="0" y="166306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6" name="Forma libre: forma 725">
                    <a:extLst>
                      <a:ext uri="{FF2B5EF4-FFF2-40B4-BE49-F238E27FC236}">
                        <a16:creationId xmlns:a16="http://schemas.microsoft.com/office/drawing/2014/main" id="{1CDE5361-BE02-4AC8-8E21-47CC739CDC48}"/>
                      </a:ext>
                    </a:extLst>
                  </p:cNvPr>
                  <p:cNvSpPr/>
                  <p:nvPr/>
                </p:nvSpPr>
                <p:spPr>
                  <a:xfrm>
                    <a:off x="9928965" y="4477624"/>
                    <a:ext cx="965834" cy="1669732"/>
                  </a:xfrm>
                  <a:custGeom>
                    <a:avLst/>
                    <a:gdLst>
                      <a:gd name="connsiteX0" fmla="*/ 0 w 965834"/>
                      <a:gd name="connsiteY0" fmla="*/ 1666875 h 1669732"/>
                      <a:gd name="connsiteX1" fmla="*/ 962025 w 965834"/>
                      <a:gd name="connsiteY1" fmla="*/ 0 h 1669732"/>
                      <a:gd name="connsiteX2" fmla="*/ 965835 w 965834"/>
                      <a:gd name="connsiteY2" fmla="*/ 0 h 1669732"/>
                      <a:gd name="connsiteX3" fmla="*/ 1905 w 965834"/>
                      <a:gd name="connsiteY3" fmla="*/ 1669732 h 1669732"/>
                      <a:gd name="connsiteX4" fmla="*/ 0 w 965834"/>
                      <a:gd name="connsiteY4" fmla="*/ 1666875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69732">
                        <a:moveTo>
                          <a:pt x="0" y="1666875"/>
                        </a:moveTo>
                        <a:lnTo>
                          <a:pt x="962025" y="0"/>
                        </a:lnTo>
                        <a:cubicBezTo>
                          <a:pt x="963930" y="0"/>
                          <a:pt x="964882" y="0"/>
                          <a:pt x="965835" y="0"/>
                        </a:cubicBezTo>
                        <a:lnTo>
                          <a:pt x="1905" y="1669732"/>
                        </a:lnTo>
                        <a:cubicBezTo>
                          <a:pt x="952" y="1668780"/>
                          <a:pt x="0" y="1667828"/>
                          <a:pt x="0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7" name="Forma libre: forma 726">
                    <a:extLst>
                      <a:ext uri="{FF2B5EF4-FFF2-40B4-BE49-F238E27FC236}">
                        <a16:creationId xmlns:a16="http://schemas.microsoft.com/office/drawing/2014/main" id="{2F5E4C76-E1F9-4FB9-984F-7AD943E83DFB}"/>
                      </a:ext>
                    </a:extLst>
                  </p:cNvPr>
                  <p:cNvSpPr/>
                  <p:nvPr/>
                </p:nvSpPr>
                <p:spPr>
                  <a:xfrm>
                    <a:off x="9930869" y="4477624"/>
                    <a:ext cx="968692" cy="1673542"/>
                  </a:xfrm>
                  <a:custGeom>
                    <a:avLst/>
                    <a:gdLst>
                      <a:gd name="connsiteX0" fmla="*/ 0 w 968692"/>
                      <a:gd name="connsiteY0" fmla="*/ 1669732 h 1673542"/>
                      <a:gd name="connsiteX1" fmla="*/ 963930 w 968692"/>
                      <a:gd name="connsiteY1" fmla="*/ 0 h 1673542"/>
                      <a:gd name="connsiteX2" fmla="*/ 968693 w 968692"/>
                      <a:gd name="connsiteY2" fmla="*/ 0 h 1673542"/>
                      <a:gd name="connsiteX3" fmla="*/ 1905 w 968692"/>
                      <a:gd name="connsiteY3" fmla="*/ 1673543 h 1673542"/>
                      <a:gd name="connsiteX4" fmla="*/ 0 w 968692"/>
                      <a:gd name="connsiteY4" fmla="*/ 1669732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0" y="1669732"/>
                        </a:moveTo>
                        <a:lnTo>
                          <a:pt x="963930" y="0"/>
                        </a:lnTo>
                        <a:cubicBezTo>
                          <a:pt x="965835" y="0"/>
                          <a:pt x="966788" y="0"/>
                          <a:pt x="968693" y="0"/>
                        </a:cubicBezTo>
                        <a:lnTo>
                          <a:pt x="1905" y="1673543"/>
                        </a:lnTo>
                        <a:cubicBezTo>
                          <a:pt x="953" y="1672590"/>
                          <a:pt x="953" y="1671638"/>
                          <a:pt x="0" y="166973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C32D89B0-0BD3-4228-8634-7E1930DA8CBD}"/>
                      </a:ext>
                    </a:extLst>
                  </p:cNvPr>
                  <p:cNvSpPr/>
                  <p:nvPr/>
                </p:nvSpPr>
                <p:spPr>
                  <a:xfrm>
                    <a:off x="9932775" y="4477624"/>
                    <a:ext cx="971550" cy="1677352"/>
                  </a:xfrm>
                  <a:custGeom>
                    <a:avLst/>
                    <a:gdLst>
                      <a:gd name="connsiteX0" fmla="*/ 0 w 971550"/>
                      <a:gd name="connsiteY0" fmla="*/ 1673543 h 1677352"/>
                      <a:gd name="connsiteX1" fmla="*/ 966788 w 971550"/>
                      <a:gd name="connsiteY1" fmla="*/ 0 h 1677352"/>
                      <a:gd name="connsiteX2" fmla="*/ 971550 w 971550"/>
                      <a:gd name="connsiteY2" fmla="*/ 0 h 1677352"/>
                      <a:gd name="connsiteX3" fmla="*/ 1905 w 971550"/>
                      <a:gd name="connsiteY3" fmla="*/ 1677353 h 1677352"/>
                      <a:gd name="connsiteX4" fmla="*/ 0 w 971550"/>
                      <a:gd name="connsiteY4" fmla="*/ 1673543 h 1677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50" h="1677352">
                        <a:moveTo>
                          <a:pt x="0" y="1673543"/>
                        </a:moveTo>
                        <a:lnTo>
                          <a:pt x="966788" y="0"/>
                        </a:lnTo>
                        <a:cubicBezTo>
                          <a:pt x="968692" y="0"/>
                          <a:pt x="969645" y="0"/>
                          <a:pt x="971550" y="0"/>
                        </a:cubicBezTo>
                        <a:lnTo>
                          <a:pt x="1905" y="1677353"/>
                        </a:lnTo>
                        <a:cubicBezTo>
                          <a:pt x="1905" y="1676400"/>
                          <a:pt x="953" y="1675448"/>
                          <a:pt x="0" y="16735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42E438CB-8FA6-434D-94D9-8AE7BE096BCF}"/>
                      </a:ext>
                    </a:extLst>
                  </p:cNvPr>
                  <p:cNvSpPr/>
                  <p:nvPr/>
                </p:nvSpPr>
                <p:spPr>
                  <a:xfrm>
                    <a:off x="9934679" y="4477624"/>
                    <a:ext cx="973455" cy="1682115"/>
                  </a:xfrm>
                  <a:custGeom>
                    <a:avLst/>
                    <a:gdLst>
                      <a:gd name="connsiteX0" fmla="*/ 0 w 973455"/>
                      <a:gd name="connsiteY0" fmla="*/ 1677353 h 1682115"/>
                      <a:gd name="connsiteX1" fmla="*/ 968693 w 973455"/>
                      <a:gd name="connsiteY1" fmla="*/ 0 h 1682115"/>
                      <a:gd name="connsiteX2" fmla="*/ 973455 w 973455"/>
                      <a:gd name="connsiteY2" fmla="*/ 0 h 1682115"/>
                      <a:gd name="connsiteX3" fmla="*/ 2858 w 973455"/>
                      <a:gd name="connsiteY3" fmla="*/ 1682115 h 1682115"/>
                      <a:gd name="connsiteX4" fmla="*/ 0 w 973455"/>
                      <a:gd name="connsiteY4" fmla="*/ 1677353 h 168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5">
                        <a:moveTo>
                          <a:pt x="0" y="1677353"/>
                        </a:moveTo>
                        <a:lnTo>
                          <a:pt x="968693" y="0"/>
                        </a:lnTo>
                        <a:cubicBezTo>
                          <a:pt x="970598" y="0"/>
                          <a:pt x="971550" y="0"/>
                          <a:pt x="973455" y="0"/>
                        </a:cubicBezTo>
                        <a:lnTo>
                          <a:pt x="2858" y="1682115"/>
                        </a:lnTo>
                        <a:cubicBezTo>
                          <a:pt x="1905" y="1680210"/>
                          <a:pt x="953" y="1679257"/>
                          <a:pt x="0" y="16773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0" name="Forma libre: forma 729">
                    <a:extLst>
                      <a:ext uri="{FF2B5EF4-FFF2-40B4-BE49-F238E27FC236}">
                        <a16:creationId xmlns:a16="http://schemas.microsoft.com/office/drawing/2014/main" id="{BB4717FF-A0E9-44F9-8462-C2CAC7461744}"/>
                      </a:ext>
                    </a:extLst>
                  </p:cNvPr>
                  <p:cNvSpPr/>
                  <p:nvPr/>
                </p:nvSpPr>
                <p:spPr>
                  <a:xfrm>
                    <a:off x="9937537" y="4477624"/>
                    <a:ext cx="975359" cy="1685925"/>
                  </a:xfrm>
                  <a:custGeom>
                    <a:avLst/>
                    <a:gdLst>
                      <a:gd name="connsiteX0" fmla="*/ 0 w 975359"/>
                      <a:gd name="connsiteY0" fmla="*/ 1682115 h 1685925"/>
                      <a:gd name="connsiteX1" fmla="*/ 970597 w 975359"/>
                      <a:gd name="connsiteY1" fmla="*/ 0 h 1685925"/>
                      <a:gd name="connsiteX2" fmla="*/ 975360 w 975359"/>
                      <a:gd name="connsiteY2" fmla="*/ 0 h 1685925"/>
                      <a:gd name="connsiteX3" fmla="*/ 1905 w 975359"/>
                      <a:gd name="connsiteY3" fmla="*/ 1685925 h 1685925"/>
                      <a:gd name="connsiteX4" fmla="*/ 0 w 975359"/>
                      <a:gd name="connsiteY4" fmla="*/ 1682115 h 1685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59" h="1685925">
                        <a:moveTo>
                          <a:pt x="0" y="1682115"/>
                        </a:moveTo>
                        <a:lnTo>
                          <a:pt x="970597" y="0"/>
                        </a:lnTo>
                        <a:cubicBezTo>
                          <a:pt x="972503" y="0"/>
                          <a:pt x="973455" y="0"/>
                          <a:pt x="975360" y="0"/>
                        </a:cubicBezTo>
                        <a:lnTo>
                          <a:pt x="1905" y="1685925"/>
                        </a:lnTo>
                        <a:cubicBezTo>
                          <a:pt x="1905" y="1684020"/>
                          <a:pt x="953" y="1683068"/>
                          <a:pt x="0" y="16821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1" name="Forma libre: forma 730">
                    <a:extLst>
                      <a:ext uri="{FF2B5EF4-FFF2-40B4-BE49-F238E27FC236}">
                        <a16:creationId xmlns:a16="http://schemas.microsoft.com/office/drawing/2014/main" id="{A010348A-1B34-42AC-8F4B-C0027ED31DB7}"/>
                      </a:ext>
                    </a:extLst>
                  </p:cNvPr>
                  <p:cNvSpPr/>
                  <p:nvPr/>
                </p:nvSpPr>
                <p:spPr>
                  <a:xfrm>
                    <a:off x="9939442" y="4477624"/>
                    <a:ext cx="978217" cy="1689734"/>
                  </a:xfrm>
                  <a:custGeom>
                    <a:avLst/>
                    <a:gdLst>
                      <a:gd name="connsiteX0" fmla="*/ 0 w 978217"/>
                      <a:gd name="connsiteY0" fmla="*/ 1685925 h 1689734"/>
                      <a:gd name="connsiteX1" fmla="*/ 973455 w 978217"/>
                      <a:gd name="connsiteY1" fmla="*/ 0 h 1689734"/>
                      <a:gd name="connsiteX2" fmla="*/ 978218 w 978217"/>
                      <a:gd name="connsiteY2" fmla="*/ 0 h 1689734"/>
                      <a:gd name="connsiteX3" fmla="*/ 2858 w 978217"/>
                      <a:gd name="connsiteY3" fmla="*/ 1689735 h 1689734"/>
                      <a:gd name="connsiteX4" fmla="*/ 0 w 978217"/>
                      <a:gd name="connsiteY4" fmla="*/ 1685925 h 1689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89734">
                        <a:moveTo>
                          <a:pt x="0" y="1685925"/>
                        </a:moveTo>
                        <a:lnTo>
                          <a:pt x="973455" y="0"/>
                        </a:lnTo>
                        <a:cubicBezTo>
                          <a:pt x="975360" y="0"/>
                          <a:pt x="977265" y="0"/>
                          <a:pt x="978218" y="0"/>
                        </a:cubicBezTo>
                        <a:lnTo>
                          <a:pt x="2858" y="1689735"/>
                        </a:lnTo>
                        <a:cubicBezTo>
                          <a:pt x="1905" y="1688782"/>
                          <a:pt x="953" y="1686878"/>
                          <a:pt x="0" y="16859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2" name="Forma libre: forma 731">
                    <a:extLst>
                      <a:ext uri="{FF2B5EF4-FFF2-40B4-BE49-F238E27FC236}">
                        <a16:creationId xmlns:a16="http://schemas.microsoft.com/office/drawing/2014/main" id="{C88A3804-494B-4237-8D30-EAF1B69522FD}"/>
                      </a:ext>
                    </a:extLst>
                  </p:cNvPr>
                  <p:cNvSpPr/>
                  <p:nvPr/>
                </p:nvSpPr>
                <p:spPr>
                  <a:xfrm>
                    <a:off x="9942300" y="4477624"/>
                    <a:ext cx="980122" cy="1694497"/>
                  </a:xfrm>
                  <a:custGeom>
                    <a:avLst/>
                    <a:gdLst>
                      <a:gd name="connsiteX0" fmla="*/ 0 w 980122"/>
                      <a:gd name="connsiteY0" fmla="*/ 1689735 h 1694497"/>
                      <a:gd name="connsiteX1" fmla="*/ 975360 w 980122"/>
                      <a:gd name="connsiteY1" fmla="*/ 0 h 1694497"/>
                      <a:gd name="connsiteX2" fmla="*/ 980122 w 980122"/>
                      <a:gd name="connsiteY2" fmla="*/ 0 h 1694497"/>
                      <a:gd name="connsiteX3" fmla="*/ 2857 w 980122"/>
                      <a:gd name="connsiteY3" fmla="*/ 1694498 h 1694497"/>
                      <a:gd name="connsiteX4" fmla="*/ 0 w 980122"/>
                      <a:gd name="connsiteY4" fmla="*/ 1689735 h 1694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0122" h="1694497">
                        <a:moveTo>
                          <a:pt x="0" y="1689735"/>
                        </a:moveTo>
                        <a:lnTo>
                          <a:pt x="975360" y="0"/>
                        </a:lnTo>
                        <a:cubicBezTo>
                          <a:pt x="977265" y="0"/>
                          <a:pt x="979170" y="0"/>
                          <a:pt x="980122" y="0"/>
                        </a:cubicBezTo>
                        <a:lnTo>
                          <a:pt x="2857" y="1694498"/>
                        </a:lnTo>
                        <a:cubicBezTo>
                          <a:pt x="1905" y="1693545"/>
                          <a:pt x="953" y="1691640"/>
                          <a:pt x="0" y="16897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52B64B49-9AA7-4A81-8D6E-8D1D8D9532E8}"/>
                      </a:ext>
                    </a:extLst>
                  </p:cNvPr>
                  <p:cNvSpPr/>
                  <p:nvPr/>
                </p:nvSpPr>
                <p:spPr>
                  <a:xfrm>
                    <a:off x="9945157" y="4477624"/>
                    <a:ext cx="983932" cy="1699259"/>
                  </a:xfrm>
                  <a:custGeom>
                    <a:avLst/>
                    <a:gdLst>
                      <a:gd name="connsiteX0" fmla="*/ 0 w 983932"/>
                      <a:gd name="connsiteY0" fmla="*/ 1694498 h 1699259"/>
                      <a:gd name="connsiteX1" fmla="*/ 978218 w 983932"/>
                      <a:gd name="connsiteY1" fmla="*/ 0 h 1699259"/>
                      <a:gd name="connsiteX2" fmla="*/ 983933 w 983932"/>
                      <a:gd name="connsiteY2" fmla="*/ 0 h 1699259"/>
                      <a:gd name="connsiteX3" fmla="*/ 2858 w 983932"/>
                      <a:gd name="connsiteY3" fmla="*/ 1699260 h 1699259"/>
                      <a:gd name="connsiteX4" fmla="*/ 0 w 983932"/>
                      <a:gd name="connsiteY4" fmla="*/ 1694498 h 1699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932" h="1699259">
                        <a:moveTo>
                          <a:pt x="0" y="1694498"/>
                        </a:moveTo>
                        <a:lnTo>
                          <a:pt x="978218" y="0"/>
                        </a:lnTo>
                        <a:cubicBezTo>
                          <a:pt x="980122" y="0"/>
                          <a:pt x="982028" y="0"/>
                          <a:pt x="983933" y="0"/>
                        </a:cubicBezTo>
                        <a:lnTo>
                          <a:pt x="2858" y="1699260"/>
                        </a:lnTo>
                        <a:cubicBezTo>
                          <a:pt x="1905" y="1697355"/>
                          <a:pt x="953" y="1696403"/>
                          <a:pt x="0" y="16944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57B357D0-8F58-4C43-9740-0252E5BD9DC3}"/>
                      </a:ext>
                    </a:extLst>
                  </p:cNvPr>
                  <p:cNvSpPr/>
                  <p:nvPr/>
                </p:nvSpPr>
                <p:spPr>
                  <a:xfrm>
                    <a:off x="9948015" y="4477624"/>
                    <a:ext cx="986789" cy="1704022"/>
                  </a:xfrm>
                  <a:custGeom>
                    <a:avLst/>
                    <a:gdLst>
                      <a:gd name="connsiteX0" fmla="*/ 0 w 986789"/>
                      <a:gd name="connsiteY0" fmla="*/ 1699260 h 1704022"/>
                      <a:gd name="connsiteX1" fmla="*/ 981075 w 986789"/>
                      <a:gd name="connsiteY1" fmla="*/ 0 h 1704022"/>
                      <a:gd name="connsiteX2" fmla="*/ 986790 w 986789"/>
                      <a:gd name="connsiteY2" fmla="*/ 0 h 1704022"/>
                      <a:gd name="connsiteX3" fmla="*/ 2857 w 986789"/>
                      <a:gd name="connsiteY3" fmla="*/ 1704023 h 1704022"/>
                      <a:gd name="connsiteX4" fmla="*/ 0 w 986789"/>
                      <a:gd name="connsiteY4" fmla="*/ 1699260 h 170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6789" h="1704022">
                        <a:moveTo>
                          <a:pt x="0" y="1699260"/>
                        </a:moveTo>
                        <a:lnTo>
                          <a:pt x="981075" y="0"/>
                        </a:lnTo>
                        <a:cubicBezTo>
                          <a:pt x="982980" y="0"/>
                          <a:pt x="984885" y="0"/>
                          <a:pt x="986790" y="0"/>
                        </a:cubicBezTo>
                        <a:lnTo>
                          <a:pt x="2857" y="1704023"/>
                        </a:lnTo>
                        <a:cubicBezTo>
                          <a:pt x="1905" y="1703070"/>
                          <a:pt x="952" y="1701165"/>
                          <a:pt x="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5" name="Forma libre: forma 734">
                    <a:extLst>
                      <a:ext uri="{FF2B5EF4-FFF2-40B4-BE49-F238E27FC236}">
                        <a16:creationId xmlns:a16="http://schemas.microsoft.com/office/drawing/2014/main" id="{96839567-BA6D-44A1-A150-CCD2D4A70C3E}"/>
                      </a:ext>
                    </a:extLst>
                  </p:cNvPr>
                  <p:cNvSpPr/>
                  <p:nvPr/>
                </p:nvSpPr>
                <p:spPr>
                  <a:xfrm>
                    <a:off x="9950872" y="4477624"/>
                    <a:ext cx="990600" cy="1709737"/>
                  </a:xfrm>
                  <a:custGeom>
                    <a:avLst/>
                    <a:gdLst>
                      <a:gd name="connsiteX0" fmla="*/ 0 w 990600"/>
                      <a:gd name="connsiteY0" fmla="*/ 1704023 h 1709737"/>
                      <a:gd name="connsiteX1" fmla="*/ 983932 w 990600"/>
                      <a:gd name="connsiteY1" fmla="*/ 0 h 1709737"/>
                      <a:gd name="connsiteX2" fmla="*/ 990600 w 990600"/>
                      <a:gd name="connsiteY2" fmla="*/ 0 h 1709737"/>
                      <a:gd name="connsiteX3" fmla="*/ 2857 w 990600"/>
                      <a:gd name="connsiteY3" fmla="*/ 1709738 h 1709737"/>
                      <a:gd name="connsiteX4" fmla="*/ 0 w 990600"/>
                      <a:gd name="connsiteY4" fmla="*/ 1704023 h 1709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0600" h="1709737">
                        <a:moveTo>
                          <a:pt x="0" y="1704023"/>
                        </a:moveTo>
                        <a:lnTo>
                          <a:pt x="983932" y="0"/>
                        </a:lnTo>
                        <a:cubicBezTo>
                          <a:pt x="985838" y="0"/>
                          <a:pt x="987743" y="0"/>
                          <a:pt x="990600" y="0"/>
                        </a:cubicBezTo>
                        <a:lnTo>
                          <a:pt x="2857" y="1709738"/>
                        </a:lnTo>
                        <a:cubicBezTo>
                          <a:pt x="1905" y="1707832"/>
                          <a:pt x="953" y="1705928"/>
                          <a:pt x="0" y="170402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6" name="Forma libre: forma 735">
                    <a:extLst>
                      <a:ext uri="{FF2B5EF4-FFF2-40B4-BE49-F238E27FC236}">
                        <a16:creationId xmlns:a16="http://schemas.microsoft.com/office/drawing/2014/main" id="{6E9339BB-C2B4-4D66-B2B9-4BE26E5A6555}"/>
                      </a:ext>
                    </a:extLst>
                  </p:cNvPr>
                  <p:cNvSpPr/>
                  <p:nvPr/>
                </p:nvSpPr>
                <p:spPr>
                  <a:xfrm>
                    <a:off x="9953729" y="4477624"/>
                    <a:ext cx="993457" cy="1715452"/>
                  </a:xfrm>
                  <a:custGeom>
                    <a:avLst/>
                    <a:gdLst>
                      <a:gd name="connsiteX0" fmla="*/ 0 w 993457"/>
                      <a:gd name="connsiteY0" fmla="*/ 1709738 h 1715452"/>
                      <a:gd name="connsiteX1" fmla="*/ 986790 w 993457"/>
                      <a:gd name="connsiteY1" fmla="*/ 0 h 1715452"/>
                      <a:gd name="connsiteX2" fmla="*/ 993458 w 993457"/>
                      <a:gd name="connsiteY2" fmla="*/ 0 h 1715452"/>
                      <a:gd name="connsiteX3" fmla="*/ 2858 w 993457"/>
                      <a:gd name="connsiteY3" fmla="*/ 1715453 h 1715452"/>
                      <a:gd name="connsiteX4" fmla="*/ 0 w 993457"/>
                      <a:gd name="connsiteY4" fmla="*/ 1709738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5452">
                        <a:moveTo>
                          <a:pt x="0" y="1709738"/>
                        </a:moveTo>
                        <a:lnTo>
                          <a:pt x="986790" y="0"/>
                        </a:lnTo>
                        <a:cubicBezTo>
                          <a:pt x="988695" y="0"/>
                          <a:pt x="991553" y="0"/>
                          <a:pt x="993458" y="0"/>
                        </a:cubicBezTo>
                        <a:lnTo>
                          <a:pt x="2858" y="1715453"/>
                        </a:lnTo>
                        <a:cubicBezTo>
                          <a:pt x="1905" y="1713548"/>
                          <a:pt x="953" y="1711643"/>
                          <a:pt x="0" y="17097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7" name="Forma libre: forma 736">
                    <a:extLst>
                      <a:ext uri="{FF2B5EF4-FFF2-40B4-BE49-F238E27FC236}">
                        <a16:creationId xmlns:a16="http://schemas.microsoft.com/office/drawing/2014/main" id="{23963543-49CD-42D6-B916-AE3718150764}"/>
                      </a:ext>
                    </a:extLst>
                  </p:cNvPr>
                  <p:cNvSpPr/>
                  <p:nvPr/>
                </p:nvSpPr>
                <p:spPr>
                  <a:xfrm>
                    <a:off x="9956587" y="4477624"/>
                    <a:ext cx="997267" cy="1722119"/>
                  </a:xfrm>
                  <a:custGeom>
                    <a:avLst/>
                    <a:gdLst>
                      <a:gd name="connsiteX0" fmla="*/ 0 w 997267"/>
                      <a:gd name="connsiteY0" fmla="*/ 1715453 h 1722119"/>
                      <a:gd name="connsiteX1" fmla="*/ 990600 w 997267"/>
                      <a:gd name="connsiteY1" fmla="*/ 0 h 1722119"/>
                      <a:gd name="connsiteX2" fmla="*/ 997267 w 997267"/>
                      <a:gd name="connsiteY2" fmla="*/ 0 h 1722119"/>
                      <a:gd name="connsiteX3" fmla="*/ 3810 w 997267"/>
                      <a:gd name="connsiteY3" fmla="*/ 1722120 h 1722119"/>
                      <a:gd name="connsiteX4" fmla="*/ 0 w 997267"/>
                      <a:gd name="connsiteY4" fmla="*/ 1715453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7267" h="1722119">
                        <a:moveTo>
                          <a:pt x="0" y="1715453"/>
                        </a:moveTo>
                        <a:lnTo>
                          <a:pt x="990600" y="0"/>
                        </a:lnTo>
                        <a:cubicBezTo>
                          <a:pt x="993457" y="0"/>
                          <a:pt x="995363" y="0"/>
                          <a:pt x="997267" y="0"/>
                        </a:cubicBezTo>
                        <a:lnTo>
                          <a:pt x="3810" y="1722120"/>
                        </a:lnTo>
                        <a:cubicBezTo>
                          <a:pt x="2857" y="1720215"/>
                          <a:pt x="1905" y="1718310"/>
                          <a:pt x="0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B02B5BC5-26E4-4907-A1C4-CBB529A542BA}"/>
                      </a:ext>
                    </a:extLst>
                  </p:cNvPr>
                  <p:cNvSpPr/>
                  <p:nvPr/>
                </p:nvSpPr>
                <p:spPr>
                  <a:xfrm>
                    <a:off x="9960397" y="4477624"/>
                    <a:ext cx="1002030" cy="1727834"/>
                  </a:xfrm>
                  <a:custGeom>
                    <a:avLst/>
                    <a:gdLst>
                      <a:gd name="connsiteX0" fmla="*/ 0 w 1002030"/>
                      <a:gd name="connsiteY0" fmla="*/ 1722120 h 1727834"/>
                      <a:gd name="connsiteX1" fmla="*/ 994410 w 1002030"/>
                      <a:gd name="connsiteY1" fmla="*/ 0 h 1727834"/>
                      <a:gd name="connsiteX2" fmla="*/ 1002030 w 1002030"/>
                      <a:gd name="connsiteY2" fmla="*/ 0 h 1727834"/>
                      <a:gd name="connsiteX3" fmla="*/ 3810 w 1002030"/>
                      <a:gd name="connsiteY3" fmla="*/ 1727835 h 1727834"/>
                      <a:gd name="connsiteX4" fmla="*/ 0 w 1002030"/>
                      <a:gd name="connsiteY4" fmla="*/ 1722120 h 1727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30" h="1727834">
                        <a:moveTo>
                          <a:pt x="0" y="1722120"/>
                        </a:moveTo>
                        <a:lnTo>
                          <a:pt x="994410" y="0"/>
                        </a:lnTo>
                        <a:cubicBezTo>
                          <a:pt x="997268" y="0"/>
                          <a:pt x="1000125" y="0"/>
                          <a:pt x="1002030" y="0"/>
                        </a:cubicBezTo>
                        <a:lnTo>
                          <a:pt x="3810" y="1727835"/>
                        </a:lnTo>
                        <a:cubicBezTo>
                          <a:pt x="2857" y="1726882"/>
                          <a:pt x="1905" y="1724025"/>
                          <a:pt x="0" y="17221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CE9A70CC-CA10-48A9-B59C-CB2893FE0AEC}"/>
                      </a:ext>
                    </a:extLst>
                  </p:cNvPr>
                  <p:cNvSpPr/>
                  <p:nvPr/>
                </p:nvSpPr>
                <p:spPr>
                  <a:xfrm>
                    <a:off x="9964207" y="4477624"/>
                    <a:ext cx="1004887" cy="1733550"/>
                  </a:xfrm>
                  <a:custGeom>
                    <a:avLst/>
                    <a:gdLst>
                      <a:gd name="connsiteX0" fmla="*/ 0 w 1004887"/>
                      <a:gd name="connsiteY0" fmla="*/ 1727835 h 1733550"/>
                      <a:gd name="connsiteX1" fmla="*/ 998220 w 1004887"/>
                      <a:gd name="connsiteY1" fmla="*/ 0 h 1733550"/>
                      <a:gd name="connsiteX2" fmla="*/ 1004888 w 1004887"/>
                      <a:gd name="connsiteY2" fmla="*/ 0 h 1733550"/>
                      <a:gd name="connsiteX3" fmla="*/ 2858 w 1004887"/>
                      <a:gd name="connsiteY3" fmla="*/ 1733550 h 1733550"/>
                      <a:gd name="connsiteX4" fmla="*/ 0 w 1004887"/>
                      <a:gd name="connsiteY4" fmla="*/ 1727835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887" h="1733550">
                        <a:moveTo>
                          <a:pt x="0" y="1727835"/>
                        </a:moveTo>
                        <a:lnTo>
                          <a:pt x="998220" y="0"/>
                        </a:lnTo>
                        <a:cubicBezTo>
                          <a:pt x="1002030" y="0"/>
                          <a:pt x="1004888" y="0"/>
                          <a:pt x="1004888" y="0"/>
                        </a:cubicBezTo>
                        <a:lnTo>
                          <a:pt x="2858" y="1733550"/>
                        </a:lnTo>
                        <a:cubicBezTo>
                          <a:pt x="2858" y="1733550"/>
                          <a:pt x="1905" y="1731645"/>
                          <a:pt x="0" y="172783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8" name="Gráfico 436">
                <a:extLst>
                  <a:ext uri="{FF2B5EF4-FFF2-40B4-BE49-F238E27FC236}">
                    <a16:creationId xmlns:a16="http://schemas.microsoft.com/office/drawing/2014/main" id="{3FC2D69C-AFD2-4EB9-887D-5D5F3B7E36F2}"/>
                  </a:ext>
                </a:extLst>
              </p:cNvPr>
              <p:cNvGrpSpPr/>
              <p:nvPr/>
            </p:nvGrpSpPr>
            <p:grpSpPr>
              <a:xfrm>
                <a:off x="6964785" y="4477624"/>
                <a:ext cx="1066800" cy="1733550"/>
                <a:chOff x="6964785" y="4477624"/>
                <a:chExt cx="1066800" cy="1733550"/>
              </a:xfrm>
              <a:grpFill/>
            </p:grpSpPr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19C0DBD5-0C66-4F66-BC2A-BDDD5A04258D}"/>
                    </a:ext>
                  </a:extLst>
                </p:cNvPr>
                <p:cNvSpPr/>
                <p:nvPr/>
              </p:nvSpPr>
              <p:spPr>
                <a:xfrm>
                  <a:off x="6964785" y="4477624"/>
                  <a:ext cx="1066800" cy="1733550"/>
                </a:xfrm>
                <a:custGeom>
                  <a:avLst/>
                  <a:gdLst>
                    <a:gd name="connsiteX0" fmla="*/ 1066800 w 1066800"/>
                    <a:gd name="connsiteY0" fmla="*/ 1619250 h 1733550"/>
                    <a:gd name="connsiteX1" fmla="*/ 1001078 w 1066800"/>
                    <a:gd name="connsiteY1" fmla="*/ 1733550 h 1733550"/>
                    <a:gd name="connsiteX2" fmla="*/ 0 w 1066800"/>
                    <a:gd name="connsiteY2" fmla="*/ 0 h 1733550"/>
                    <a:gd name="connsiteX3" fmla="*/ 132398 w 1066800"/>
                    <a:gd name="connsiteY3" fmla="*/ 0 h 1733550"/>
                    <a:gd name="connsiteX4" fmla="*/ 1066800 w 1066800"/>
                    <a:gd name="connsiteY4" fmla="*/ 16192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066800" y="1619250"/>
                      </a:moveTo>
                      <a:cubicBezTo>
                        <a:pt x="1030605" y="1682115"/>
                        <a:pt x="1001078" y="1733550"/>
                        <a:pt x="1001078" y="1733550"/>
                      </a:cubicBezTo>
                      <a:lnTo>
                        <a:pt x="0" y="0"/>
                      </a:lnTo>
                      <a:cubicBezTo>
                        <a:pt x="0" y="0"/>
                        <a:pt x="59055" y="0"/>
                        <a:pt x="132398" y="0"/>
                      </a:cubicBezTo>
                      <a:cubicBezTo>
                        <a:pt x="132398" y="0"/>
                        <a:pt x="1066800" y="1619250"/>
                        <a:pt x="1066800" y="16192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91" name="Gráfico 436">
                  <a:extLst>
                    <a:ext uri="{FF2B5EF4-FFF2-40B4-BE49-F238E27FC236}">
                      <a16:creationId xmlns:a16="http://schemas.microsoft.com/office/drawing/2014/main" id="{CE34DDDB-8411-40E4-AE25-18450F67DEFE}"/>
                    </a:ext>
                  </a:extLst>
                </p:cNvPr>
                <p:cNvGrpSpPr/>
                <p:nvPr/>
              </p:nvGrpSpPr>
              <p:grpSpPr>
                <a:xfrm>
                  <a:off x="6964785" y="4477624"/>
                  <a:ext cx="1066800" cy="1733550"/>
                  <a:chOff x="6964785" y="4477624"/>
                  <a:chExt cx="1066800" cy="1733550"/>
                </a:xfrm>
                <a:grpFill/>
              </p:grpSpPr>
              <p:sp>
                <p:nvSpPr>
                  <p:cNvPr id="692" name="Forma libre: forma 691">
                    <a:extLst>
                      <a:ext uri="{FF2B5EF4-FFF2-40B4-BE49-F238E27FC236}">
                        <a16:creationId xmlns:a16="http://schemas.microsoft.com/office/drawing/2014/main" id="{51F64A6C-C674-4C60-A60D-5173E14E9BF3}"/>
                      </a:ext>
                    </a:extLst>
                  </p:cNvPr>
                  <p:cNvSpPr/>
                  <p:nvPr/>
                </p:nvSpPr>
                <p:spPr>
                  <a:xfrm>
                    <a:off x="7096468" y="4477624"/>
                    <a:ext cx="935116" cy="1620202"/>
                  </a:xfrm>
                  <a:custGeom>
                    <a:avLst/>
                    <a:gdLst>
                      <a:gd name="connsiteX0" fmla="*/ 714 w 935116"/>
                      <a:gd name="connsiteY0" fmla="*/ 0 h 1620202"/>
                      <a:gd name="connsiteX1" fmla="*/ 935117 w 935116"/>
                      <a:gd name="connsiteY1" fmla="*/ 1619250 h 1620202"/>
                      <a:gd name="connsiteX2" fmla="*/ 935117 w 935116"/>
                      <a:gd name="connsiteY2" fmla="*/ 1620203 h 1620202"/>
                      <a:gd name="connsiteX3" fmla="*/ 714 w 935116"/>
                      <a:gd name="connsiteY3" fmla="*/ 0 h 1620202"/>
                      <a:gd name="connsiteX4" fmla="*/ 714 w 935116"/>
                      <a:gd name="connsiteY4" fmla="*/ 0 h 1620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16" h="1620202">
                        <a:moveTo>
                          <a:pt x="714" y="0"/>
                        </a:moveTo>
                        <a:lnTo>
                          <a:pt x="935117" y="1619250"/>
                        </a:lnTo>
                        <a:cubicBezTo>
                          <a:pt x="935117" y="1619250"/>
                          <a:pt x="935117" y="1620203"/>
                          <a:pt x="935117" y="1620203"/>
                        </a:cubicBezTo>
                        <a:lnTo>
                          <a:pt x="714" y="0"/>
                        </a:lnTo>
                        <a:cubicBezTo>
                          <a:pt x="-238" y="0"/>
                          <a:pt x="-238" y="0"/>
                          <a:pt x="714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D8DCAE76-28FA-4759-8B18-1AEF577ECFF1}"/>
                      </a:ext>
                    </a:extLst>
                  </p:cNvPr>
                  <p:cNvSpPr/>
                  <p:nvPr/>
                </p:nvSpPr>
                <p:spPr>
                  <a:xfrm>
                    <a:off x="7091467" y="4477624"/>
                    <a:ext cx="940117" cy="1624012"/>
                  </a:xfrm>
                  <a:custGeom>
                    <a:avLst/>
                    <a:gdLst>
                      <a:gd name="connsiteX0" fmla="*/ 4763 w 940117"/>
                      <a:gd name="connsiteY0" fmla="*/ 0 h 1624012"/>
                      <a:gd name="connsiteX1" fmla="*/ 940118 w 940117"/>
                      <a:gd name="connsiteY1" fmla="*/ 1620203 h 1624012"/>
                      <a:gd name="connsiteX2" fmla="*/ 938213 w 940117"/>
                      <a:gd name="connsiteY2" fmla="*/ 1624013 h 1624012"/>
                      <a:gd name="connsiteX3" fmla="*/ 0 w 940117"/>
                      <a:gd name="connsiteY3" fmla="*/ 0 h 1624012"/>
                      <a:gd name="connsiteX4" fmla="*/ 4763 w 940117"/>
                      <a:gd name="connsiteY4" fmla="*/ 0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4763" y="0"/>
                        </a:moveTo>
                        <a:lnTo>
                          <a:pt x="940118" y="1620203"/>
                        </a:lnTo>
                        <a:cubicBezTo>
                          <a:pt x="939165" y="1621155"/>
                          <a:pt x="939165" y="1623060"/>
                          <a:pt x="938213" y="162401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78A5CF5E-3F4F-429F-A192-1F40FF277973}"/>
                      </a:ext>
                    </a:extLst>
                  </p:cNvPr>
                  <p:cNvSpPr/>
                  <p:nvPr/>
                </p:nvSpPr>
                <p:spPr>
                  <a:xfrm>
                    <a:off x="7087657" y="4477624"/>
                    <a:ext cx="941069" cy="1627822"/>
                  </a:xfrm>
                  <a:custGeom>
                    <a:avLst/>
                    <a:gdLst>
                      <a:gd name="connsiteX0" fmla="*/ 3810 w 941069"/>
                      <a:gd name="connsiteY0" fmla="*/ 0 h 1627822"/>
                      <a:gd name="connsiteX1" fmla="*/ 941070 w 941069"/>
                      <a:gd name="connsiteY1" fmla="*/ 1624013 h 1627822"/>
                      <a:gd name="connsiteX2" fmla="*/ 939165 w 941069"/>
                      <a:gd name="connsiteY2" fmla="*/ 1627823 h 1627822"/>
                      <a:gd name="connsiteX3" fmla="*/ 0 w 941069"/>
                      <a:gd name="connsiteY3" fmla="*/ 0 h 1627822"/>
                      <a:gd name="connsiteX4" fmla="*/ 3810 w 941069"/>
                      <a:gd name="connsiteY4" fmla="*/ 0 h 162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069" h="1627822">
                        <a:moveTo>
                          <a:pt x="3810" y="0"/>
                        </a:moveTo>
                        <a:lnTo>
                          <a:pt x="941070" y="1624013"/>
                        </a:lnTo>
                        <a:cubicBezTo>
                          <a:pt x="940118" y="1624965"/>
                          <a:pt x="940118" y="1626870"/>
                          <a:pt x="939165" y="162782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5" name="Forma libre: forma 694">
                    <a:extLst>
                      <a:ext uri="{FF2B5EF4-FFF2-40B4-BE49-F238E27FC236}">
                        <a16:creationId xmlns:a16="http://schemas.microsoft.com/office/drawing/2014/main" id="{600414DC-3056-4EFE-8925-09C0AFF8CEDF}"/>
                      </a:ext>
                    </a:extLst>
                  </p:cNvPr>
                  <p:cNvSpPr/>
                  <p:nvPr/>
                </p:nvSpPr>
                <p:spPr>
                  <a:xfrm>
                    <a:off x="7083847" y="4477624"/>
                    <a:ext cx="942975" cy="1630680"/>
                  </a:xfrm>
                  <a:custGeom>
                    <a:avLst/>
                    <a:gdLst>
                      <a:gd name="connsiteX0" fmla="*/ 3810 w 942975"/>
                      <a:gd name="connsiteY0" fmla="*/ 0 h 1630680"/>
                      <a:gd name="connsiteX1" fmla="*/ 942975 w 942975"/>
                      <a:gd name="connsiteY1" fmla="*/ 1627823 h 1630680"/>
                      <a:gd name="connsiteX2" fmla="*/ 941070 w 942975"/>
                      <a:gd name="connsiteY2" fmla="*/ 1630680 h 1630680"/>
                      <a:gd name="connsiteX3" fmla="*/ 0 w 942975"/>
                      <a:gd name="connsiteY3" fmla="*/ 0 h 1630680"/>
                      <a:gd name="connsiteX4" fmla="*/ 3810 w 942975"/>
                      <a:gd name="connsiteY4" fmla="*/ 0 h 163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2975" h="1630680">
                        <a:moveTo>
                          <a:pt x="3810" y="0"/>
                        </a:moveTo>
                        <a:lnTo>
                          <a:pt x="942975" y="1627823"/>
                        </a:lnTo>
                        <a:cubicBezTo>
                          <a:pt x="942023" y="1628775"/>
                          <a:pt x="942023" y="1629728"/>
                          <a:pt x="941070" y="163068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6" name="Forma libre: forma 695">
                    <a:extLst>
                      <a:ext uri="{FF2B5EF4-FFF2-40B4-BE49-F238E27FC236}">
                        <a16:creationId xmlns:a16="http://schemas.microsoft.com/office/drawing/2014/main" id="{D4529F34-2507-428A-A61E-EA31F96D7D91}"/>
                      </a:ext>
                    </a:extLst>
                  </p:cNvPr>
                  <p:cNvSpPr/>
                  <p:nvPr/>
                </p:nvSpPr>
                <p:spPr>
                  <a:xfrm>
                    <a:off x="7080037" y="4477624"/>
                    <a:ext cx="944880" cy="1633537"/>
                  </a:xfrm>
                  <a:custGeom>
                    <a:avLst/>
                    <a:gdLst>
                      <a:gd name="connsiteX0" fmla="*/ 3810 w 944880"/>
                      <a:gd name="connsiteY0" fmla="*/ 0 h 1633537"/>
                      <a:gd name="connsiteX1" fmla="*/ 944880 w 944880"/>
                      <a:gd name="connsiteY1" fmla="*/ 1630680 h 1633537"/>
                      <a:gd name="connsiteX2" fmla="*/ 942975 w 944880"/>
                      <a:gd name="connsiteY2" fmla="*/ 1633538 h 1633537"/>
                      <a:gd name="connsiteX3" fmla="*/ 0 w 944880"/>
                      <a:gd name="connsiteY3" fmla="*/ 0 h 1633537"/>
                      <a:gd name="connsiteX4" fmla="*/ 3810 w 944880"/>
                      <a:gd name="connsiteY4" fmla="*/ 0 h 163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4880" h="1633537">
                        <a:moveTo>
                          <a:pt x="3810" y="0"/>
                        </a:moveTo>
                        <a:lnTo>
                          <a:pt x="944880" y="1630680"/>
                        </a:lnTo>
                        <a:cubicBezTo>
                          <a:pt x="943927" y="1631632"/>
                          <a:pt x="943927" y="1632585"/>
                          <a:pt x="942975" y="1633538"/>
                        </a:cubicBezTo>
                        <a:lnTo>
                          <a:pt x="0" y="0"/>
                        </a:lnTo>
                        <a:cubicBezTo>
                          <a:pt x="952" y="0"/>
                          <a:pt x="2857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7" name="Forma libre: forma 696">
                    <a:extLst>
                      <a:ext uri="{FF2B5EF4-FFF2-40B4-BE49-F238E27FC236}">
                        <a16:creationId xmlns:a16="http://schemas.microsoft.com/office/drawing/2014/main" id="{3C4E9666-06FB-4054-A5C0-3790B09C1810}"/>
                      </a:ext>
                    </a:extLst>
                  </p:cNvPr>
                  <p:cNvSpPr/>
                  <p:nvPr/>
                </p:nvSpPr>
                <p:spPr>
                  <a:xfrm>
                    <a:off x="7077180" y="4477624"/>
                    <a:ext cx="945832" cy="1636394"/>
                  </a:xfrm>
                  <a:custGeom>
                    <a:avLst/>
                    <a:gdLst>
                      <a:gd name="connsiteX0" fmla="*/ 2858 w 945832"/>
                      <a:gd name="connsiteY0" fmla="*/ 0 h 1636394"/>
                      <a:gd name="connsiteX1" fmla="*/ 945833 w 945832"/>
                      <a:gd name="connsiteY1" fmla="*/ 1633538 h 1636394"/>
                      <a:gd name="connsiteX2" fmla="*/ 943928 w 945832"/>
                      <a:gd name="connsiteY2" fmla="*/ 1636395 h 1636394"/>
                      <a:gd name="connsiteX3" fmla="*/ 0 w 945832"/>
                      <a:gd name="connsiteY3" fmla="*/ 0 h 1636394"/>
                      <a:gd name="connsiteX4" fmla="*/ 2858 w 945832"/>
                      <a:gd name="connsiteY4" fmla="*/ 0 h 1636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5832" h="1636394">
                        <a:moveTo>
                          <a:pt x="2858" y="0"/>
                        </a:moveTo>
                        <a:lnTo>
                          <a:pt x="945833" y="1633538"/>
                        </a:lnTo>
                        <a:cubicBezTo>
                          <a:pt x="944880" y="1634490"/>
                          <a:pt x="944880" y="1635443"/>
                          <a:pt x="943928" y="1636395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39E16861-4ABE-4E56-8A67-6E3AF7C3A909}"/>
                      </a:ext>
                    </a:extLst>
                  </p:cNvPr>
                  <p:cNvSpPr/>
                  <p:nvPr/>
                </p:nvSpPr>
                <p:spPr>
                  <a:xfrm>
                    <a:off x="7073369" y="4477624"/>
                    <a:ext cx="948690" cy="1639252"/>
                  </a:xfrm>
                  <a:custGeom>
                    <a:avLst/>
                    <a:gdLst>
                      <a:gd name="connsiteX0" fmla="*/ 3810 w 948690"/>
                      <a:gd name="connsiteY0" fmla="*/ 0 h 1639252"/>
                      <a:gd name="connsiteX1" fmla="*/ 948690 w 948690"/>
                      <a:gd name="connsiteY1" fmla="*/ 1636395 h 1639252"/>
                      <a:gd name="connsiteX2" fmla="*/ 946785 w 948690"/>
                      <a:gd name="connsiteY2" fmla="*/ 1639253 h 1639252"/>
                      <a:gd name="connsiteX3" fmla="*/ 0 w 948690"/>
                      <a:gd name="connsiteY3" fmla="*/ 0 h 1639252"/>
                      <a:gd name="connsiteX4" fmla="*/ 3810 w 948690"/>
                      <a:gd name="connsiteY4" fmla="*/ 0 h 163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9252">
                        <a:moveTo>
                          <a:pt x="3810" y="0"/>
                        </a:moveTo>
                        <a:lnTo>
                          <a:pt x="948690" y="1636395"/>
                        </a:lnTo>
                        <a:cubicBezTo>
                          <a:pt x="947738" y="1637348"/>
                          <a:pt x="947738" y="1638300"/>
                          <a:pt x="946785" y="1639253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8D2C70E8-33F6-4546-88CA-F0A006104BE5}"/>
                      </a:ext>
                    </a:extLst>
                  </p:cNvPr>
                  <p:cNvSpPr/>
                  <p:nvPr/>
                </p:nvSpPr>
                <p:spPr>
                  <a:xfrm>
                    <a:off x="7070512" y="4477624"/>
                    <a:ext cx="949642" cy="1642109"/>
                  </a:xfrm>
                  <a:custGeom>
                    <a:avLst/>
                    <a:gdLst>
                      <a:gd name="connsiteX0" fmla="*/ 2857 w 949642"/>
                      <a:gd name="connsiteY0" fmla="*/ 0 h 1642109"/>
                      <a:gd name="connsiteX1" fmla="*/ 949643 w 949642"/>
                      <a:gd name="connsiteY1" fmla="*/ 1639253 h 1642109"/>
                      <a:gd name="connsiteX2" fmla="*/ 947738 w 949642"/>
                      <a:gd name="connsiteY2" fmla="*/ 1642110 h 1642109"/>
                      <a:gd name="connsiteX3" fmla="*/ 0 w 949642"/>
                      <a:gd name="connsiteY3" fmla="*/ 0 h 1642109"/>
                      <a:gd name="connsiteX4" fmla="*/ 2857 w 949642"/>
                      <a:gd name="connsiteY4" fmla="*/ 0 h 1642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2109">
                        <a:moveTo>
                          <a:pt x="2857" y="0"/>
                        </a:moveTo>
                        <a:lnTo>
                          <a:pt x="949643" y="1639253"/>
                        </a:lnTo>
                        <a:cubicBezTo>
                          <a:pt x="948690" y="1640205"/>
                          <a:pt x="948690" y="1641157"/>
                          <a:pt x="947738" y="1642110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0" name="Forma libre: forma 699">
                    <a:extLst>
                      <a:ext uri="{FF2B5EF4-FFF2-40B4-BE49-F238E27FC236}">
                        <a16:creationId xmlns:a16="http://schemas.microsoft.com/office/drawing/2014/main" id="{3B05884C-B610-461E-8867-12266BEC711A}"/>
                      </a:ext>
                    </a:extLst>
                  </p:cNvPr>
                  <p:cNvSpPr/>
                  <p:nvPr/>
                </p:nvSpPr>
                <p:spPr>
                  <a:xfrm>
                    <a:off x="7066702" y="4477624"/>
                    <a:ext cx="951547" cy="1644967"/>
                  </a:xfrm>
                  <a:custGeom>
                    <a:avLst/>
                    <a:gdLst>
                      <a:gd name="connsiteX0" fmla="*/ 3810 w 951547"/>
                      <a:gd name="connsiteY0" fmla="*/ 0 h 1644967"/>
                      <a:gd name="connsiteX1" fmla="*/ 951548 w 951547"/>
                      <a:gd name="connsiteY1" fmla="*/ 1642110 h 1644967"/>
                      <a:gd name="connsiteX2" fmla="*/ 949643 w 951547"/>
                      <a:gd name="connsiteY2" fmla="*/ 1644968 h 1644967"/>
                      <a:gd name="connsiteX3" fmla="*/ 0 w 951547"/>
                      <a:gd name="connsiteY3" fmla="*/ 0 h 1644967"/>
                      <a:gd name="connsiteX4" fmla="*/ 3810 w 951547"/>
                      <a:gd name="connsiteY4" fmla="*/ 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547" h="1644967">
                        <a:moveTo>
                          <a:pt x="3810" y="0"/>
                        </a:moveTo>
                        <a:lnTo>
                          <a:pt x="951548" y="1642110"/>
                        </a:lnTo>
                        <a:cubicBezTo>
                          <a:pt x="950595" y="1643063"/>
                          <a:pt x="950595" y="1644015"/>
                          <a:pt x="949643" y="164496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1" name="Forma libre: forma 700">
                    <a:extLst>
                      <a:ext uri="{FF2B5EF4-FFF2-40B4-BE49-F238E27FC236}">
                        <a16:creationId xmlns:a16="http://schemas.microsoft.com/office/drawing/2014/main" id="{F9BB1E12-6198-4454-B638-89E896697AB7}"/>
                      </a:ext>
                    </a:extLst>
                  </p:cNvPr>
                  <p:cNvSpPr/>
                  <p:nvPr/>
                </p:nvSpPr>
                <p:spPr>
                  <a:xfrm>
                    <a:off x="7063844" y="4477624"/>
                    <a:ext cx="952500" cy="1647825"/>
                  </a:xfrm>
                  <a:custGeom>
                    <a:avLst/>
                    <a:gdLst>
                      <a:gd name="connsiteX0" fmla="*/ 2858 w 952500"/>
                      <a:gd name="connsiteY0" fmla="*/ 0 h 1647825"/>
                      <a:gd name="connsiteX1" fmla="*/ 952500 w 952500"/>
                      <a:gd name="connsiteY1" fmla="*/ 1644968 h 1647825"/>
                      <a:gd name="connsiteX2" fmla="*/ 950595 w 952500"/>
                      <a:gd name="connsiteY2" fmla="*/ 1647825 h 1647825"/>
                      <a:gd name="connsiteX3" fmla="*/ 0 w 952500"/>
                      <a:gd name="connsiteY3" fmla="*/ 0 h 1647825"/>
                      <a:gd name="connsiteX4" fmla="*/ 2858 w 952500"/>
                      <a:gd name="connsiteY4" fmla="*/ 0 h 164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0" h="1647825">
                        <a:moveTo>
                          <a:pt x="2858" y="0"/>
                        </a:moveTo>
                        <a:lnTo>
                          <a:pt x="952500" y="1644968"/>
                        </a:lnTo>
                        <a:cubicBezTo>
                          <a:pt x="951548" y="1645920"/>
                          <a:pt x="951548" y="1646873"/>
                          <a:pt x="950595" y="164782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2" name="Forma libre: forma 701">
                    <a:extLst>
                      <a:ext uri="{FF2B5EF4-FFF2-40B4-BE49-F238E27FC236}">
                        <a16:creationId xmlns:a16="http://schemas.microsoft.com/office/drawing/2014/main" id="{2ADD9E97-0B84-459C-8C87-1A8E17C760D8}"/>
                      </a:ext>
                    </a:extLst>
                  </p:cNvPr>
                  <p:cNvSpPr/>
                  <p:nvPr/>
                </p:nvSpPr>
                <p:spPr>
                  <a:xfrm>
                    <a:off x="7060987" y="4477624"/>
                    <a:ext cx="954405" cy="1650682"/>
                  </a:xfrm>
                  <a:custGeom>
                    <a:avLst/>
                    <a:gdLst>
                      <a:gd name="connsiteX0" fmla="*/ 2857 w 954405"/>
                      <a:gd name="connsiteY0" fmla="*/ 0 h 1650682"/>
                      <a:gd name="connsiteX1" fmla="*/ 954405 w 954405"/>
                      <a:gd name="connsiteY1" fmla="*/ 1647825 h 1650682"/>
                      <a:gd name="connsiteX2" fmla="*/ 952500 w 954405"/>
                      <a:gd name="connsiteY2" fmla="*/ 1650682 h 1650682"/>
                      <a:gd name="connsiteX3" fmla="*/ 0 w 954405"/>
                      <a:gd name="connsiteY3" fmla="*/ 0 h 1650682"/>
                      <a:gd name="connsiteX4" fmla="*/ 2857 w 954405"/>
                      <a:gd name="connsiteY4" fmla="*/ 0 h 165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50682">
                        <a:moveTo>
                          <a:pt x="2857" y="0"/>
                        </a:moveTo>
                        <a:lnTo>
                          <a:pt x="954405" y="1647825"/>
                        </a:lnTo>
                        <a:cubicBezTo>
                          <a:pt x="953452" y="1648778"/>
                          <a:pt x="953452" y="1649730"/>
                          <a:pt x="952500" y="1650682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285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9644D9A2-8C9F-4689-816E-617F6C4AC029}"/>
                      </a:ext>
                    </a:extLst>
                  </p:cNvPr>
                  <p:cNvSpPr/>
                  <p:nvPr/>
                </p:nvSpPr>
                <p:spPr>
                  <a:xfrm>
                    <a:off x="7057177" y="4477624"/>
                    <a:ext cx="956309" cy="1653540"/>
                  </a:xfrm>
                  <a:custGeom>
                    <a:avLst/>
                    <a:gdLst>
                      <a:gd name="connsiteX0" fmla="*/ 3810 w 956309"/>
                      <a:gd name="connsiteY0" fmla="*/ 0 h 1653540"/>
                      <a:gd name="connsiteX1" fmla="*/ 956310 w 956309"/>
                      <a:gd name="connsiteY1" fmla="*/ 1650682 h 1653540"/>
                      <a:gd name="connsiteX2" fmla="*/ 954405 w 956309"/>
                      <a:gd name="connsiteY2" fmla="*/ 1653540 h 1653540"/>
                      <a:gd name="connsiteX3" fmla="*/ 0 w 956309"/>
                      <a:gd name="connsiteY3" fmla="*/ 0 h 1653540"/>
                      <a:gd name="connsiteX4" fmla="*/ 3810 w 956309"/>
                      <a:gd name="connsiteY4" fmla="*/ 0 h 1653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3540">
                        <a:moveTo>
                          <a:pt x="3810" y="0"/>
                        </a:moveTo>
                        <a:lnTo>
                          <a:pt x="956310" y="1650682"/>
                        </a:lnTo>
                        <a:cubicBezTo>
                          <a:pt x="955358" y="1651635"/>
                          <a:pt x="955358" y="1652588"/>
                          <a:pt x="954405" y="1653540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1A841B6A-395B-4780-A8E5-E52CB765758A}"/>
                      </a:ext>
                    </a:extLst>
                  </p:cNvPr>
                  <p:cNvSpPr/>
                  <p:nvPr/>
                </p:nvSpPr>
                <p:spPr>
                  <a:xfrm>
                    <a:off x="7054319" y="4477624"/>
                    <a:ext cx="957262" cy="1656397"/>
                  </a:xfrm>
                  <a:custGeom>
                    <a:avLst/>
                    <a:gdLst>
                      <a:gd name="connsiteX0" fmla="*/ 2858 w 957262"/>
                      <a:gd name="connsiteY0" fmla="*/ 0 h 1656397"/>
                      <a:gd name="connsiteX1" fmla="*/ 957263 w 957262"/>
                      <a:gd name="connsiteY1" fmla="*/ 1653540 h 1656397"/>
                      <a:gd name="connsiteX2" fmla="*/ 955358 w 957262"/>
                      <a:gd name="connsiteY2" fmla="*/ 1656398 h 1656397"/>
                      <a:gd name="connsiteX3" fmla="*/ 0 w 957262"/>
                      <a:gd name="connsiteY3" fmla="*/ 0 h 1656397"/>
                      <a:gd name="connsiteX4" fmla="*/ 2858 w 957262"/>
                      <a:gd name="connsiteY4" fmla="*/ 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7262" h="1656397">
                        <a:moveTo>
                          <a:pt x="2858" y="0"/>
                        </a:moveTo>
                        <a:lnTo>
                          <a:pt x="957263" y="1653540"/>
                        </a:lnTo>
                        <a:cubicBezTo>
                          <a:pt x="956310" y="1654493"/>
                          <a:pt x="956310" y="1655445"/>
                          <a:pt x="955358" y="1656398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5" name="Forma libre: forma 704">
                    <a:extLst>
                      <a:ext uri="{FF2B5EF4-FFF2-40B4-BE49-F238E27FC236}">
                        <a16:creationId xmlns:a16="http://schemas.microsoft.com/office/drawing/2014/main" id="{08C46680-F754-4684-A9FA-47193C567192}"/>
                      </a:ext>
                    </a:extLst>
                  </p:cNvPr>
                  <p:cNvSpPr/>
                  <p:nvPr/>
                </p:nvSpPr>
                <p:spPr>
                  <a:xfrm>
                    <a:off x="7050510" y="4477624"/>
                    <a:ext cx="960120" cy="1659255"/>
                  </a:xfrm>
                  <a:custGeom>
                    <a:avLst/>
                    <a:gdLst>
                      <a:gd name="connsiteX0" fmla="*/ 3810 w 960120"/>
                      <a:gd name="connsiteY0" fmla="*/ 0 h 1659255"/>
                      <a:gd name="connsiteX1" fmla="*/ 960120 w 960120"/>
                      <a:gd name="connsiteY1" fmla="*/ 1656398 h 1659255"/>
                      <a:gd name="connsiteX2" fmla="*/ 958215 w 960120"/>
                      <a:gd name="connsiteY2" fmla="*/ 1659255 h 1659255"/>
                      <a:gd name="connsiteX3" fmla="*/ 0 w 960120"/>
                      <a:gd name="connsiteY3" fmla="*/ 0 h 1659255"/>
                      <a:gd name="connsiteX4" fmla="*/ 3810 w 960120"/>
                      <a:gd name="connsiteY4" fmla="*/ 0 h 1659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59255">
                        <a:moveTo>
                          <a:pt x="3810" y="0"/>
                        </a:moveTo>
                        <a:lnTo>
                          <a:pt x="960120" y="1656398"/>
                        </a:lnTo>
                        <a:cubicBezTo>
                          <a:pt x="959168" y="1657350"/>
                          <a:pt x="959168" y="1658303"/>
                          <a:pt x="958215" y="165925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6" name="Forma libre: forma 705">
                    <a:extLst>
                      <a:ext uri="{FF2B5EF4-FFF2-40B4-BE49-F238E27FC236}">
                        <a16:creationId xmlns:a16="http://schemas.microsoft.com/office/drawing/2014/main" id="{035260F6-5B5F-41B5-AFAA-BA556D03C5E3}"/>
                      </a:ext>
                    </a:extLst>
                  </p:cNvPr>
                  <p:cNvSpPr/>
                  <p:nvPr/>
                </p:nvSpPr>
                <p:spPr>
                  <a:xfrm>
                    <a:off x="7046700" y="4477624"/>
                    <a:ext cx="962024" cy="1662112"/>
                  </a:xfrm>
                  <a:custGeom>
                    <a:avLst/>
                    <a:gdLst>
                      <a:gd name="connsiteX0" fmla="*/ 3810 w 962024"/>
                      <a:gd name="connsiteY0" fmla="*/ 0 h 1662112"/>
                      <a:gd name="connsiteX1" fmla="*/ 962025 w 962024"/>
                      <a:gd name="connsiteY1" fmla="*/ 1659255 h 1662112"/>
                      <a:gd name="connsiteX2" fmla="*/ 960120 w 962024"/>
                      <a:gd name="connsiteY2" fmla="*/ 1662113 h 1662112"/>
                      <a:gd name="connsiteX3" fmla="*/ 0 w 962024"/>
                      <a:gd name="connsiteY3" fmla="*/ 0 h 1662112"/>
                      <a:gd name="connsiteX4" fmla="*/ 3810 w 962024"/>
                      <a:gd name="connsiteY4" fmla="*/ 0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4" h="1662112">
                        <a:moveTo>
                          <a:pt x="3810" y="0"/>
                        </a:moveTo>
                        <a:lnTo>
                          <a:pt x="962025" y="1659255"/>
                        </a:lnTo>
                        <a:cubicBezTo>
                          <a:pt x="961073" y="1660207"/>
                          <a:pt x="961073" y="1661160"/>
                          <a:pt x="960120" y="1662113"/>
                        </a:cubicBezTo>
                        <a:lnTo>
                          <a:pt x="0" y="0"/>
                        </a:lnTo>
                        <a:cubicBezTo>
                          <a:pt x="952" y="0"/>
                          <a:pt x="1905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7" name="Forma libre: forma 706">
                    <a:extLst>
                      <a:ext uri="{FF2B5EF4-FFF2-40B4-BE49-F238E27FC236}">
                        <a16:creationId xmlns:a16="http://schemas.microsoft.com/office/drawing/2014/main" id="{FBDDBA06-D354-465B-8191-50BF471DABC1}"/>
                      </a:ext>
                    </a:extLst>
                  </p:cNvPr>
                  <p:cNvSpPr/>
                  <p:nvPr/>
                </p:nvSpPr>
                <p:spPr>
                  <a:xfrm>
                    <a:off x="7042889" y="4477624"/>
                    <a:ext cx="963930" cy="1666875"/>
                  </a:xfrm>
                  <a:custGeom>
                    <a:avLst/>
                    <a:gdLst>
                      <a:gd name="connsiteX0" fmla="*/ 3810 w 963930"/>
                      <a:gd name="connsiteY0" fmla="*/ 0 h 1666875"/>
                      <a:gd name="connsiteX1" fmla="*/ 963930 w 963930"/>
                      <a:gd name="connsiteY1" fmla="*/ 1663065 h 1666875"/>
                      <a:gd name="connsiteX2" fmla="*/ 962025 w 963930"/>
                      <a:gd name="connsiteY2" fmla="*/ 1666875 h 1666875"/>
                      <a:gd name="connsiteX3" fmla="*/ 0 w 963930"/>
                      <a:gd name="connsiteY3" fmla="*/ 0 h 1666875"/>
                      <a:gd name="connsiteX4" fmla="*/ 3810 w 963930"/>
                      <a:gd name="connsiteY4" fmla="*/ 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3810" y="0"/>
                        </a:moveTo>
                        <a:lnTo>
                          <a:pt x="963930" y="1663065"/>
                        </a:lnTo>
                        <a:cubicBezTo>
                          <a:pt x="962978" y="1664018"/>
                          <a:pt x="962978" y="1664970"/>
                          <a:pt x="962025" y="1666875"/>
                        </a:cubicBez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836E5FE8-8096-4388-A53F-7667BAB448D8}"/>
                      </a:ext>
                    </a:extLst>
                  </p:cNvPr>
                  <p:cNvSpPr/>
                  <p:nvPr/>
                </p:nvSpPr>
                <p:spPr>
                  <a:xfrm>
                    <a:off x="7038127" y="4477624"/>
                    <a:ext cx="966787" cy="1669732"/>
                  </a:xfrm>
                  <a:custGeom>
                    <a:avLst/>
                    <a:gdLst>
                      <a:gd name="connsiteX0" fmla="*/ 4763 w 966787"/>
                      <a:gd name="connsiteY0" fmla="*/ 0 h 1669732"/>
                      <a:gd name="connsiteX1" fmla="*/ 966788 w 966787"/>
                      <a:gd name="connsiteY1" fmla="*/ 1665923 h 1669732"/>
                      <a:gd name="connsiteX2" fmla="*/ 964883 w 966787"/>
                      <a:gd name="connsiteY2" fmla="*/ 1669732 h 1669732"/>
                      <a:gd name="connsiteX3" fmla="*/ 0 w 966787"/>
                      <a:gd name="connsiteY3" fmla="*/ 0 h 1669732"/>
                      <a:gd name="connsiteX4" fmla="*/ 4763 w 966787"/>
                      <a:gd name="connsiteY4" fmla="*/ 0 h 166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787" h="1669732">
                        <a:moveTo>
                          <a:pt x="4763" y="0"/>
                        </a:moveTo>
                        <a:lnTo>
                          <a:pt x="966788" y="1665923"/>
                        </a:lnTo>
                        <a:cubicBezTo>
                          <a:pt x="965835" y="1666875"/>
                          <a:pt x="965835" y="1668780"/>
                          <a:pt x="964883" y="1669732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358FC8CF-62D2-4281-80E0-BAF5A08CA29A}"/>
                      </a:ext>
                    </a:extLst>
                  </p:cNvPr>
                  <p:cNvSpPr/>
                  <p:nvPr/>
                </p:nvSpPr>
                <p:spPr>
                  <a:xfrm>
                    <a:off x="7033364" y="4477624"/>
                    <a:ext cx="968692" cy="1673542"/>
                  </a:xfrm>
                  <a:custGeom>
                    <a:avLst/>
                    <a:gdLst>
                      <a:gd name="connsiteX0" fmla="*/ 4763 w 968692"/>
                      <a:gd name="connsiteY0" fmla="*/ 0 h 1673542"/>
                      <a:gd name="connsiteX1" fmla="*/ 968693 w 968692"/>
                      <a:gd name="connsiteY1" fmla="*/ 1669732 h 1673542"/>
                      <a:gd name="connsiteX2" fmla="*/ 966788 w 968692"/>
                      <a:gd name="connsiteY2" fmla="*/ 1673543 h 1673542"/>
                      <a:gd name="connsiteX3" fmla="*/ 0 w 968692"/>
                      <a:gd name="connsiteY3" fmla="*/ 0 h 1673542"/>
                      <a:gd name="connsiteX4" fmla="*/ 4763 w 968692"/>
                      <a:gd name="connsiteY4" fmla="*/ 0 h 1673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8692" h="1673542">
                        <a:moveTo>
                          <a:pt x="4763" y="0"/>
                        </a:moveTo>
                        <a:lnTo>
                          <a:pt x="968693" y="1669732"/>
                        </a:lnTo>
                        <a:cubicBezTo>
                          <a:pt x="967740" y="1670685"/>
                          <a:pt x="966788" y="1672590"/>
                          <a:pt x="966788" y="1673543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0" name="Forma libre: forma 709">
                    <a:extLst>
                      <a:ext uri="{FF2B5EF4-FFF2-40B4-BE49-F238E27FC236}">
                        <a16:creationId xmlns:a16="http://schemas.microsoft.com/office/drawing/2014/main" id="{28B9173B-3769-4D36-942E-6D16CF976E68}"/>
                      </a:ext>
                    </a:extLst>
                  </p:cNvPr>
                  <p:cNvSpPr/>
                  <p:nvPr/>
                </p:nvSpPr>
                <p:spPr>
                  <a:xfrm>
                    <a:off x="7028602" y="4477624"/>
                    <a:ext cx="971549" cy="1678305"/>
                  </a:xfrm>
                  <a:custGeom>
                    <a:avLst/>
                    <a:gdLst>
                      <a:gd name="connsiteX0" fmla="*/ 4763 w 971549"/>
                      <a:gd name="connsiteY0" fmla="*/ 0 h 1678305"/>
                      <a:gd name="connsiteX1" fmla="*/ 971550 w 971549"/>
                      <a:gd name="connsiteY1" fmla="*/ 1673543 h 1678305"/>
                      <a:gd name="connsiteX2" fmla="*/ 968693 w 971549"/>
                      <a:gd name="connsiteY2" fmla="*/ 1678305 h 1678305"/>
                      <a:gd name="connsiteX3" fmla="*/ 0 w 971549"/>
                      <a:gd name="connsiteY3" fmla="*/ 0 h 1678305"/>
                      <a:gd name="connsiteX4" fmla="*/ 4763 w 971549"/>
                      <a:gd name="connsiteY4" fmla="*/ 0 h 1678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5">
                        <a:moveTo>
                          <a:pt x="4763" y="0"/>
                        </a:moveTo>
                        <a:lnTo>
                          <a:pt x="971550" y="1673543"/>
                        </a:lnTo>
                        <a:cubicBezTo>
                          <a:pt x="970598" y="1675448"/>
                          <a:pt x="969645" y="1676400"/>
                          <a:pt x="968693" y="1678305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2858" y="0"/>
                          <a:pt x="4763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1" name="Forma libre: forma 710">
                    <a:extLst>
                      <a:ext uri="{FF2B5EF4-FFF2-40B4-BE49-F238E27FC236}">
                        <a16:creationId xmlns:a16="http://schemas.microsoft.com/office/drawing/2014/main" id="{C7040BA8-4250-472A-A30A-6EAB933CEF45}"/>
                      </a:ext>
                    </a:extLst>
                  </p:cNvPr>
                  <p:cNvSpPr/>
                  <p:nvPr/>
                </p:nvSpPr>
                <p:spPr>
                  <a:xfrm>
                    <a:off x="7021935" y="4477624"/>
                    <a:ext cx="975360" cy="1684019"/>
                  </a:xfrm>
                  <a:custGeom>
                    <a:avLst/>
                    <a:gdLst>
                      <a:gd name="connsiteX0" fmla="*/ 6667 w 975360"/>
                      <a:gd name="connsiteY0" fmla="*/ 0 h 1684019"/>
                      <a:gd name="connsiteX1" fmla="*/ 975360 w 975360"/>
                      <a:gd name="connsiteY1" fmla="*/ 1678305 h 1684019"/>
                      <a:gd name="connsiteX2" fmla="*/ 972503 w 975360"/>
                      <a:gd name="connsiteY2" fmla="*/ 1684020 h 1684019"/>
                      <a:gd name="connsiteX3" fmla="*/ 0 w 975360"/>
                      <a:gd name="connsiteY3" fmla="*/ 0 h 1684019"/>
                      <a:gd name="connsiteX4" fmla="*/ 6667 w 975360"/>
                      <a:gd name="connsiteY4" fmla="*/ 0 h 168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5360" h="1684019">
                        <a:moveTo>
                          <a:pt x="6667" y="0"/>
                        </a:moveTo>
                        <a:lnTo>
                          <a:pt x="975360" y="1678305"/>
                        </a:lnTo>
                        <a:cubicBezTo>
                          <a:pt x="974408" y="1680210"/>
                          <a:pt x="973455" y="1682115"/>
                          <a:pt x="972503" y="1684020"/>
                        </a:cubicBezTo>
                        <a:lnTo>
                          <a:pt x="0" y="0"/>
                        </a:lnTo>
                        <a:cubicBezTo>
                          <a:pt x="2858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2" name="Forma libre: forma 711">
                    <a:extLst>
                      <a:ext uri="{FF2B5EF4-FFF2-40B4-BE49-F238E27FC236}">
                        <a16:creationId xmlns:a16="http://schemas.microsoft.com/office/drawing/2014/main" id="{99B8EF71-94D0-4C11-9744-C0B3088367D9}"/>
                      </a:ext>
                    </a:extLst>
                  </p:cNvPr>
                  <p:cNvSpPr/>
                  <p:nvPr/>
                </p:nvSpPr>
                <p:spPr>
                  <a:xfrm>
                    <a:off x="7015267" y="4477624"/>
                    <a:ext cx="979169" cy="1690687"/>
                  </a:xfrm>
                  <a:custGeom>
                    <a:avLst/>
                    <a:gdLst>
                      <a:gd name="connsiteX0" fmla="*/ 6667 w 979169"/>
                      <a:gd name="connsiteY0" fmla="*/ 0 h 1690687"/>
                      <a:gd name="connsiteX1" fmla="*/ 979170 w 979169"/>
                      <a:gd name="connsiteY1" fmla="*/ 1684020 h 1690687"/>
                      <a:gd name="connsiteX2" fmla="*/ 975360 w 979169"/>
                      <a:gd name="connsiteY2" fmla="*/ 1690688 h 1690687"/>
                      <a:gd name="connsiteX3" fmla="*/ 0 w 979169"/>
                      <a:gd name="connsiteY3" fmla="*/ 0 h 1690687"/>
                      <a:gd name="connsiteX4" fmla="*/ 6667 w 979169"/>
                      <a:gd name="connsiteY4" fmla="*/ 0 h 1690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69" h="1690687">
                        <a:moveTo>
                          <a:pt x="6667" y="0"/>
                        </a:moveTo>
                        <a:lnTo>
                          <a:pt x="979170" y="1684020"/>
                        </a:lnTo>
                        <a:cubicBezTo>
                          <a:pt x="978218" y="1685925"/>
                          <a:pt x="976313" y="1687830"/>
                          <a:pt x="975360" y="1690688"/>
                        </a:cubicBezTo>
                        <a:lnTo>
                          <a:pt x="0" y="0"/>
                        </a:lnTo>
                        <a:cubicBezTo>
                          <a:pt x="1905" y="0"/>
                          <a:pt x="4763" y="0"/>
                          <a:pt x="6667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D504BF1F-FB7D-4B84-BF36-96193E5E42D3}"/>
                      </a:ext>
                    </a:extLst>
                  </p:cNvPr>
                  <p:cNvSpPr/>
                  <p:nvPr/>
                </p:nvSpPr>
                <p:spPr>
                  <a:xfrm>
                    <a:off x="7005742" y="4477624"/>
                    <a:ext cx="984884" cy="1698307"/>
                  </a:xfrm>
                  <a:custGeom>
                    <a:avLst/>
                    <a:gdLst>
                      <a:gd name="connsiteX0" fmla="*/ 9525 w 984884"/>
                      <a:gd name="connsiteY0" fmla="*/ 0 h 1698307"/>
                      <a:gd name="connsiteX1" fmla="*/ 984885 w 984884"/>
                      <a:gd name="connsiteY1" fmla="*/ 1689735 h 1698307"/>
                      <a:gd name="connsiteX2" fmla="*/ 980123 w 984884"/>
                      <a:gd name="connsiteY2" fmla="*/ 1698307 h 1698307"/>
                      <a:gd name="connsiteX3" fmla="*/ 0 w 984884"/>
                      <a:gd name="connsiteY3" fmla="*/ 0 h 1698307"/>
                      <a:gd name="connsiteX4" fmla="*/ 9525 w 984884"/>
                      <a:gd name="connsiteY4" fmla="*/ 0 h 169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4884" h="1698307">
                        <a:moveTo>
                          <a:pt x="9525" y="0"/>
                        </a:moveTo>
                        <a:lnTo>
                          <a:pt x="984885" y="1689735"/>
                        </a:lnTo>
                        <a:cubicBezTo>
                          <a:pt x="982980" y="1692593"/>
                          <a:pt x="982028" y="1695450"/>
                          <a:pt x="980123" y="1698307"/>
                        </a:cubicBezTo>
                        <a:lnTo>
                          <a:pt x="0" y="0"/>
                        </a:lnTo>
                        <a:cubicBezTo>
                          <a:pt x="2857" y="0"/>
                          <a:pt x="5715" y="0"/>
                          <a:pt x="9525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099E1395-DD3B-46E9-A62D-60B5F5126FDA}"/>
                      </a:ext>
                    </a:extLst>
                  </p:cNvPr>
                  <p:cNvSpPr/>
                  <p:nvPr/>
                </p:nvSpPr>
                <p:spPr>
                  <a:xfrm>
                    <a:off x="6964785" y="4477624"/>
                    <a:ext cx="1021079" cy="1733550"/>
                  </a:xfrm>
                  <a:custGeom>
                    <a:avLst/>
                    <a:gdLst>
                      <a:gd name="connsiteX0" fmla="*/ 40958 w 1021079"/>
                      <a:gd name="connsiteY0" fmla="*/ 0 h 1733550"/>
                      <a:gd name="connsiteX1" fmla="*/ 1021080 w 1021079"/>
                      <a:gd name="connsiteY1" fmla="*/ 1698307 h 1733550"/>
                      <a:gd name="connsiteX2" fmla="*/ 1001078 w 1021079"/>
                      <a:gd name="connsiteY2" fmla="*/ 1733550 h 1733550"/>
                      <a:gd name="connsiteX3" fmla="*/ 0 w 1021079"/>
                      <a:gd name="connsiteY3" fmla="*/ 0 h 1733550"/>
                      <a:gd name="connsiteX4" fmla="*/ 40958 w 1021079"/>
                      <a:gd name="connsiteY4" fmla="*/ 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1079" h="1733550">
                        <a:moveTo>
                          <a:pt x="40958" y="0"/>
                        </a:moveTo>
                        <a:lnTo>
                          <a:pt x="1021080" y="1698307"/>
                        </a:lnTo>
                        <a:cubicBezTo>
                          <a:pt x="1008698" y="1720215"/>
                          <a:pt x="1001078" y="1733550"/>
                          <a:pt x="1001078" y="1733550"/>
                        </a:cubicBezTo>
                        <a:lnTo>
                          <a:pt x="0" y="0"/>
                        </a:lnTo>
                        <a:cubicBezTo>
                          <a:pt x="0" y="0"/>
                          <a:pt x="15240" y="0"/>
                          <a:pt x="40958" y="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09" name="Gráfico 436">
                <a:extLst>
                  <a:ext uri="{FF2B5EF4-FFF2-40B4-BE49-F238E27FC236}">
                    <a16:creationId xmlns:a16="http://schemas.microsoft.com/office/drawing/2014/main" id="{5812B55B-E92D-4201-AACF-6CE9D0ACD5A3}"/>
                  </a:ext>
                </a:extLst>
              </p:cNvPr>
              <p:cNvGrpSpPr/>
              <p:nvPr/>
            </p:nvGrpSpPr>
            <p:grpSpPr>
              <a:xfrm>
                <a:off x="9901342" y="2744074"/>
                <a:ext cx="1066800" cy="1733550"/>
                <a:chOff x="9901342" y="2744074"/>
                <a:chExt cx="1066800" cy="1733550"/>
              </a:xfrm>
              <a:grpFill/>
            </p:grpSpPr>
            <p:sp>
              <p:nvSpPr>
                <p:cNvPr id="663" name="Forma libre: forma 662">
                  <a:extLst>
                    <a:ext uri="{FF2B5EF4-FFF2-40B4-BE49-F238E27FC236}">
                      <a16:creationId xmlns:a16="http://schemas.microsoft.com/office/drawing/2014/main" id="{A30222D1-0A25-42E1-A26E-B1156B8F30C9}"/>
                    </a:ext>
                  </a:extLst>
                </p:cNvPr>
                <p:cNvSpPr/>
                <p:nvPr/>
              </p:nvSpPr>
              <p:spPr>
                <a:xfrm>
                  <a:off x="9901342" y="2744074"/>
                  <a:ext cx="1066800" cy="1733550"/>
                </a:xfrm>
                <a:custGeom>
                  <a:avLst/>
                  <a:gdLst>
                    <a:gd name="connsiteX0" fmla="*/ 0 w 1066800"/>
                    <a:gd name="connsiteY0" fmla="*/ 114300 h 1733550"/>
                    <a:gd name="connsiteX1" fmla="*/ 65723 w 1066800"/>
                    <a:gd name="connsiteY1" fmla="*/ 0 h 1733550"/>
                    <a:gd name="connsiteX2" fmla="*/ 1066800 w 1066800"/>
                    <a:gd name="connsiteY2" fmla="*/ 1733550 h 1733550"/>
                    <a:gd name="connsiteX3" fmla="*/ 934403 w 1066800"/>
                    <a:gd name="connsiteY3" fmla="*/ 1733550 h 1733550"/>
                    <a:gd name="connsiteX4" fmla="*/ 0 w 1066800"/>
                    <a:gd name="connsiteY4" fmla="*/ 11430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0" y="114300"/>
                      </a:moveTo>
                      <a:cubicBezTo>
                        <a:pt x="36195" y="51435"/>
                        <a:pt x="65723" y="0"/>
                        <a:pt x="65723" y="0"/>
                      </a:cubicBezTo>
                      <a:lnTo>
                        <a:pt x="1066800" y="1733550"/>
                      </a:lnTo>
                      <a:cubicBezTo>
                        <a:pt x="1066800" y="1733550"/>
                        <a:pt x="1007745" y="1733550"/>
                        <a:pt x="934403" y="1733550"/>
                      </a:cubicBezTo>
                      <a:cubicBezTo>
                        <a:pt x="935355" y="1733550"/>
                        <a:pt x="0" y="114300"/>
                        <a:pt x="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64" name="Gráfico 436">
                  <a:extLst>
                    <a:ext uri="{FF2B5EF4-FFF2-40B4-BE49-F238E27FC236}">
                      <a16:creationId xmlns:a16="http://schemas.microsoft.com/office/drawing/2014/main" id="{FC90E6A0-8536-4169-8610-959E95EDDC01}"/>
                    </a:ext>
                  </a:extLst>
                </p:cNvPr>
                <p:cNvGrpSpPr/>
                <p:nvPr/>
              </p:nvGrpSpPr>
              <p:grpSpPr>
                <a:xfrm>
                  <a:off x="9901342" y="2744074"/>
                  <a:ext cx="1066800" cy="1733550"/>
                  <a:chOff x="9901342" y="2744074"/>
                  <a:chExt cx="1066800" cy="1733550"/>
                </a:xfrm>
                <a:grpFill/>
              </p:grpSpPr>
              <p:sp>
                <p:nvSpPr>
                  <p:cNvPr id="665" name="Forma libre: forma 664">
                    <a:extLst>
                      <a:ext uri="{FF2B5EF4-FFF2-40B4-BE49-F238E27FC236}">
                        <a16:creationId xmlns:a16="http://schemas.microsoft.com/office/drawing/2014/main" id="{B8633BB5-E767-4DDC-A303-F656C74AD303}"/>
                      </a:ext>
                    </a:extLst>
                  </p:cNvPr>
                  <p:cNvSpPr/>
                  <p:nvPr/>
                </p:nvSpPr>
                <p:spPr>
                  <a:xfrm>
                    <a:off x="9901342" y="2853611"/>
                    <a:ext cx="940117" cy="1624012"/>
                  </a:xfrm>
                  <a:custGeom>
                    <a:avLst/>
                    <a:gdLst>
                      <a:gd name="connsiteX0" fmla="*/ 935355 w 940117"/>
                      <a:gd name="connsiteY0" fmla="*/ 1624013 h 1624012"/>
                      <a:gd name="connsiteX1" fmla="*/ 0 w 940117"/>
                      <a:gd name="connsiteY1" fmla="*/ 4763 h 1624012"/>
                      <a:gd name="connsiteX2" fmla="*/ 2858 w 940117"/>
                      <a:gd name="connsiteY2" fmla="*/ 0 h 1624012"/>
                      <a:gd name="connsiteX3" fmla="*/ 940118 w 940117"/>
                      <a:gd name="connsiteY3" fmla="*/ 1624013 h 1624012"/>
                      <a:gd name="connsiteX4" fmla="*/ 935355 w 940117"/>
                      <a:gd name="connsiteY4" fmla="*/ 1624013 h 162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0117" h="1624012">
                        <a:moveTo>
                          <a:pt x="935355" y="1624013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40118" y="1624013"/>
                        </a:lnTo>
                        <a:cubicBezTo>
                          <a:pt x="938213" y="1624013"/>
                          <a:pt x="936308" y="1624013"/>
                          <a:pt x="935355" y="16240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6" name="Forma libre: forma 665">
                    <a:extLst>
                      <a:ext uri="{FF2B5EF4-FFF2-40B4-BE49-F238E27FC236}">
                        <a16:creationId xmlns:a16="http://schemas.microsoft.com/office/drawing/2014/main" id="{FA6E4094-88AB-48E3-9413-8B07CFE4CB4A}"/>
                      </a:ext>
                    </a:extLst>
                  </p:cNvPr>
                  <p:cNvSpPr/>
                  <p:nvPr/>
                </p:nvSpPr>
                <p:spPr>
                  <a:xfrm>
                    <a:off x="9904200" y="2846944"/>
                    <a:ext cx="943927" cy="1630679"/>
                  </a:xfrm>
                  <a:custGeom>
                    <a:avLst/>
                    <a:gdLst>
                      <a:gd name="connsiteX0" fmla="*/ 937260 w 943927"/>
                      <a:gd name="connsiteY0" fmla="*/ 1630680 h 1630679"/>
                      <a:gd name="connsiteX1" fmla="*/ 0 w 943927"/>
                      <a:gd name="connsiteY1" fmla="*/ 6667 h 1630679"/>
                      <a:gd name="connsiteX2" fmla="*/ 3810 w 943927"/>
                      <a:gd name="connsiteY2" fmla="*/ 0 h 1630679"/>
                      <a:gd name="connsiteX3" fmla="*/ 943928 w 943927"/>
                      <a:gd name="connsiteY3" fmla="*/ 1630680 h 1630679"/>
                      <a:gd name="connsiteX4" fmla="*/ 937260 w 943927"/>
                      <a:gd name="connsiteY4" fmla="*/ 1630680 h 1630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927" h="1630679">
                        <a:moveTo>
                          <a:pt x="937260" y="1630680"/>
                        </a:moveTo>
                        <a:lnTo>
                          <a:pt x="0" y="6667"/>
                        </a:lnTo>
                        <a:cubicBezTo>
                          <a:pt x="953" y="4763"/>
                          <a:pt x="2857" y="2858"/>
                          <a:pt x="3810" y="0"/>
                        </a:cubicBezTo>
                        <a:lnTo>
                          <a:pt x="943928" y="1630680"/>
                        </a:lnTo>
                        <a:cubicBezTo>
                          <a:pt x="942022" y="1630680"/>
                          <a:pt x="939165" y="1630680"/>
                          <a:pt x="937260" y="163068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7" name="Forma libre: forma 666">
                    <a:extLst>
                      <a:ext uri="{FF2B5EF4-FFF2-40B4-BE49-F238E27FC236}">
                        <a16:creationId xmlns:a16="http://schemas.microsoft.com/office/drawing/2014/main" id="{37BCF0C7-7B66-4B34-B5CC-44D3ABFCB855}"/>
                      </a:ext>
                    </a:extLst>
                  </p:cNvPr>
                  <p:cNvSpPr/>
                  <p:nvPr/>
                </p:nvSpPr>
                <p:spPr>
                  <a:xfrm>
                    <a:off x="9908010" y="2828846"/>
                    <a:ext cx="962025" cy="1648777"/>
                  </a:xfrm>
                  <a:custGeom>
                    <a:avLst/>
                    <a:gdLst>
                      <a:gd name="connsiteX0" fmla="*/ 940118 w 962025"/>
                      <a:gd name="connsiteY0" fmla="*/ 1648778 h 1648777"/>
                      <a:gd name="connsiteX1" fmla="*/ 0 w 962025"/>
                      <a:gd name="connsiteY1" fmla="*/ 19050 h 1648777"/>
                      <a:gd name="connsiteX2" fmla="*/ 10478 w 962025"/>
                      <a:gd name="connsiteY2" fmla="*/ 0 h 1648777"/>
                      <a:gd name="connsiteX3" fmla="*/ 962025 w 962025"/>
                      <a:gd name="connsiteY3" fmla="*/ 1648778 h 1648777"/>
                      <a:gd name="connsiteX4" fmla="*/ 940118 w 962025"/>
                      <a:gd name="connsiteY4" fmla="*/ 1648778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48777">
                        <a:moveTo>
                          <a:pt x="940118" y="1648778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6668"/>
                          <a:pt x="10478" y="0"/>
                        </a:cubicBezTo>
                        <a:lnTo>
                          <a:pt x="962025" y="1648778"/>
                        </a:lnTo>
                        <a:cubicBezTo>
                          <a:pt x="955357" y="1648778"/>
                          <a:pt x="947738" y="1648778"/>
                          <a:pt x="940118" y="164877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C9E2B3EF-C55D-4F9C-B44A-6400B4C93964}"/>
                      </a:ext>
                    </a:extLst>
                  </p:cNvPr>
                  <p:cNvSpPr/>
                  <p:nvPr/>
                </p:nvSpPr>
                <p:spPr>
                  <a:xfrm>
                    <a:off x="9918487" y="2821226"/>
                    <a:ext cx="961072" cy="1656397"/>
                  </a:xfrm>
                  <a:custGeom>
                    <a:avLst/>
                    <a:gdLst>
                      <a:gd name="connsiteX0" fmla="*/ 951547 w 961072"/>
                      <a:gd name="connsiteY0" fmla="*/ 1656398 h 1656397"/>
                      <a:gd name="connsiteX1" fmla="*/ 0 w 961072"/>
                      <a:gd name="connsiteY1" fmla="*/ 7620 h 1656397"/>
                      <a:gd name="connsiteX2" fmla="*/ 4763 w 961072"/>
                      <a:gd name="connsiteY2" fmla="*/ 0 h 1656397"/>
                      <a:gd name="connsiteX3" fmla="*/ 961072 w 961072"/>
                      <a:gd name="connsiteY3" fmla="*/ 1656398 h 1656397"/>
                      <a:gd name="connsiteX4" fmla="*/ 951547 w 961072"/>
                      <a:gd name="connsiteY4" fmla="*/ 1656398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1072" h="1656397">
                        <a:moveTo>
                          <a:pt x="951547" y="1656398"/>
                        </a:moveTo>
                        <a:lnTo>
                          <a:pt x="0" y="7620"/>
                        </a:lnTo>
                        <a:cubicBezTo>
                          <a:pt x="1905" y="4763"/>
                          <a:pt x="2857" y="2857"/>
                          <a:pt x="4763" y="0"/>
                        </a:cubicBezTo>
                        <a:lnTo>
                          <a:pt x="961072" y="1656398"/>
                        </a:lnTo>
                        <a:cubicBezTo>
                          <a:pt x="958215" y="1656398"/>
                          <a:pt x="955357" y="1656398"/>
                          <a:pt x="951547" y="165639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55984AEA-037D-4169-8C05-8DDDD756B07A}"/>
                      </a:ext>
                    </a:extLst>
                  </p:cNvPr>
                  <p:cNvSpPr/>
                  <p:nvPr/>
                </p:nvSpPr>
                <p:spPr>
                  <a:xfrm>
                    <a:off x="9923250" y="2815511"/>
                    <a:ext cx="962025" cy="1662112"/>
                  </a:xfrm>
                  <a:custGeom>
                    <a:avLst/>
                    <a:gdLst>
                      <a:gd name="connsiteX0" fmla="*/ 956310 w 962025"/>
                      <a:gd name="connsiteY0" fmla="*/ 1662113 h 1662112"/>
                      <a:gd name="connsiteX1" fmla="*/ 0 w 962025"/>
                      <a:gd name="connsiteY1" fmla="*/ 5715 h 1662112"/>
                      <a:gd name="connsiteX2" fmla="*/ 2857 w 962025"/>
                      <a:gd name="connsiteY2" fmla="*/ 0 h 1662112"/>
                      <a:gd name="connsiteX3" fmla="*/ 962025 w 962025"/>
                      <a:gd name="connsiteY3" fmla="*/ 1662113 h 1662112"/>
                      <a:gd name="connsiteX4" fmla="*/ 956310 w 962025"/>
                      <a:gd name="connsiteY4" fmla="*/ 1662113 h 1662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2112">
                        <a:moveTo>
                          <a:pt x="956310" y="1662113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2857" y="0"/>
                        </a:cubicBezTo>
                        <a:lnTo>
                          <a:pt x="962025" y="1662113"/>
                        </a:lnTo>
                        <a:cubicBezTo>
                          <a:pt x="960120" y="1662113"/>
                          <a:pt x="958215" y="1662113"/>
                          <a:pt x="956310" y="166211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0" name="Forma libre: forma 669">
                    <a:extLst>
                      <a:ext uri="{FF2B5EF4-FFF2-40B4-BE49-F238E27FC236}">
                        <a16:creationId xmlns:a16="http://schemas.microsoft.com/office/drawing/2014/main" id="{BFDB2E62-F09B-4DCC-9335-0F0AEDD2CA27}"/>
                      </a:ext>
                    </a:extLst>
                  </p:cNvPr>
                  <p:cNvSpPr/>
                  <p:nvPr/>
                </p:nvSpPr>
                <p:spPr>
                  <a:xfrm>
                    <a:off x="9926107" y="2810749"/>
                    <a:ext cx="964882" cy="1666875"/>
                  </a:xfrm>
                  <a:custGeom>
                    <a:avLst/>
                    <a:gdLst>
                      <a:gd name="connsiteX0" fmla="*/ 959168 w 964882"/>
                      <a:gd name="connsiteY0" fmla="*/ 1666875 h 1666875"/>
                      <a:gd name="connsiteX1" fmla="*/ 0 w 964882"/>
                      <a:gd name="connsiteY1" fmla="*/ 4763 h 1666875"/>
                      <a:gd name="connsiteX2" fmla="*/ 2858 w 964882"/>
                      <a:gd name="connsiteY2" fmla="*/ 0 h 1666875"/>
                      <a:gd name="connsiteX3" fmla="*/ 964883 w 964882"/>
                      <a:gd name="connsiteY3" fmla="*/ 1666875 h 1666875"/>
                      <a:gd name="connsiteX4" fmla="*/ 959168 w 964882"/>
                      <a:gd name="connsiteY4" fmla="*/ 1666875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4882" h="1666875">
                        <a:moveTo>
                          <a:pt x="959168" y="166687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1905"/>
                          <a:pt x="2858" y="0"/>
                        </a:cubicBezTo>
                        <a:lnTo>
                          <a:pt x="964883" y="1666875"/>
                        </a:lnTo>
                        <a:cubicBezTo>
                          <a:pt x="962978" y="1666875"/>
                          <a:pt x="961072" y="1666875"/>
                          <a:pt x="959168" y="166687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1" name="Forma libre: forma 670">
                    <a:extLst>
                      <a:ext uri="{FF2B5EF4-FFF2-40B4-BE49-F238E27FC236}">
                        <a16:creationId xmlns:a16="http://schemas.microsoft.com/office/drawing/2014/main" id="{DFE83004-D53A-4BEE-BD3A-4657A1B70871}"/>
                      </a:ext>
                    </a:extLst>
                  </p:cNvPr>
                  <p:cNvSpPr/>
                  <p:nvPr/>
                </p:nvSpPr>
                <p:spPr>
                  <a:xfrm>
                    <a:off x="9928965" y="2805986"/>
                    <a:ext cx="967739" cy="1671637"/>
                  </a:xfrm>
                  <a:custGeom>
                    <a:avLst/>
                    <a:gdLst>
                      <a:gd name="connsiteX0" fmla="*/ 962025 w 967739"/>
                      <a:gd name="connsiteY0" fmla="*/ 1671638 h 1671637"/>
                      <a:gd name="connsiteX1" fmla="*/ 0 w 967739"/>
                      <a:gd name="connsiteY1" fmla="*/ 4763 h 1671637"/>
                      <a:gd name="connsiteX2" fmla="*/ 2857 w 967739"/>
                      <a:gd name="connsiteY2" fmla="*/ 0 h 1671637"/>
                      <a:gd name="connsiteX3" fmla="*/ 967740 w 967739"/>
                      <a:gd name="connsiteY3" fmla="*/ 1671638 h 1671637"/>
                      <a:gd name="connsiteX4" fmla="*/ 962025 w 967739"/>
                      <a:gd name="connsiteY4" fmla="*/ 1671638 h 1671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7739" h="1671637">
                        <a:moveTo>
                          <a:pt x="962025" y="1671638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1905"/>
                          <a:pt x="2857" y="0"/>
                        </a:cubicBezTo>
                        <a:lnTo>
                          <a:pt x="967740" y="1671638"/>
                        </a:lnTo>
                        <a:cubicBezTo>
                          <a:pt x="965835" y="1671638"/>
                          <a:pt x="963930" y="1671638"/>
                          <a:pt x="962025" y="167163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2" name="Forma libre: forma 671">
                    <a:extLst>
                      <a:ext uri="{FF2B5EF4-FFF2-40B4-BE49-F238E27FC236}">
                        <a16:creationId xmlns:a16="http://schemas.microsoft.com/office/drawing/2014/main" id="{D3D510D4-3D2D-4DB1-A23D-14797D3FFAB0}"/>
                      </a:ext>
                    </a:extLst>
                  </p:cNvPr>
                  <p:cNvSpPr/>
                  <p:nvPr/>
                </p:nvSpPr>
                <p:spPr>
                  <a:xfrm>
                    <a:off x="9931822" y="2802176"/>
                    <a:ext cx="969644" cy="1675447"/>
                  </a:xfrm>
                  <a:custGeom>
                    <a:avLst/>
                    <a:gdLst>
                      <a:gd name="connsiteX0" fmla="*/ 964882 w 969644"/>
                      <a:gd name="connsiteY0" fmla="*/ 1675448 h 1675447"/>
                      <a:gd name="connsiteX1" fmla="*/ 0 w 969644"/>
                      <a:gd name="connsiteY1" fmla="*/ 3810 h 1675447"/>
                      <a:gd name="connsiteX2" fmla="*/ 2857 w 969644"/>
                      <a:gd name="connsiteY2" fmla="*/ 0 h 1675447"/>
                      <a:gd name="connsiteX3" fmla="*/ 969645 w 969644"/>
                      <a:gd name="connsiteY3" fmla="*/ 1675448 h 1675447"/>
                      <a:gd name="connsiteX4" fmla="*/ 964882 w 969644"/>
                      <a:gd name="connsiteY4" fmla="*/ 1675448 h 1675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4" h="1675447">
                        <a:moveTo>
                          <a:pt x="964882" y="1675448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2"/>
                          <a:pt x="2857" y="0"/>
                        </a:cubicBezTo>
                        <a:lnTo>
                          <a:pt x="969645" y="1675448"/>
                        </a:lnTo>
                        <a:cubicBezTo>
                          <a:pt x="967740" y="1675448"/>
                          <a:pt x="965835" y="1675448"/>
                          <a:pt x="964882" y="167544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B9BB6D6D-F892-49A4-9274-E641FFAD6C87}"/>
                      </a:ext>
                    </a:extLst>
                  </p:cNvPr>
                  <p:cNvSpPr/>
                  <p:nvPr/>
                </p:nvSpPr>
                <p:spPr>
                  <a:xfrm>
                    <a:off x="9933727" y="2798366"/>
                    <a:ext cx="972502" cy="1679257"/>
                  </a:xfrm>
                  <a:custGeom>
                    <a:avLst/>
                    <a:gdLst>
                      <a:gd name="connsiteX0" fmla="*/ 967740 w 972502"/>
                      <a:gd name="connsiteY0" fmla="*/ 1679258 h 1679257"/>
                      <a:gd name="connsiteX1" fmla="*/ 0 w 972502"/>
                      <a:gd name="connsiteY1" fmla="*/ 3810 h 1679257"/>
                      <a:gd name="connsiteX2" fmla="*/ 1905 w 972502"/>
                      <a:gd name="connsiteY2" fmla="*/ 0 h 1679257"/>
                      <a:gd name="connsiteX3" fmla="*/ 972502 w 972502"/>
                      <a:gd name="connsiteY3" fmla="*/ 1679258 h 1679257"/>
                      <a:gd name="connsiteX4" fmla="*/ 967740 w 972502"/>
                      <a:gd name="connsiteY4" fmla="*/ 1679258 h 167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2502" h="1679257">
                        <a:moveTo>
                          <a:pt x="967740" y="1679258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3"/>
                          <a:pt x="1905" y="0"/>
                        </a:cubicBezTo>
                        <a:lnTo>
                          <a:pt x="972502" y="1679258"/>
                        </a:lnTo>
                        <a:cubicBezTo>
                          <a:pt x="970597" y="1679258"/>
                          <a:pt x="969645" y="1679258"/>
                          <a:pt x="967740" y="16792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557F355C-65AA-4730-9680-C184353AC552}"/>
                      </a:ext>
                    </a:extLst>
                  </p:cNvPr>
                  <p:cNvSpPr/>
                  <p:nvPr/>
                </p:nvSpPr>
                <p:spPr>
                  <a:xfrm>
                    <a:off x="9936585" y="2794556"/>
                    <a:ext cx="974407" cy="1683067"/>
                  </a:xfrm>
                  <a:custGeom>
                    <a:avLst/>
                    <a:gdLst>
                      <a:gd name="connsiteX0" fmla="*/ 969645 w 974407"/>
                      <a:gd name="connsiteY0" fmla="*/ 1683068 h 1683067"/>
                      <a:gd name="connsiteX1" fmla="*/ 0 w 974407"/>
                      <a:gd name="connsiteY1" fmla="*/ 3810 h 1683067"/>
                      <a:gd name="connsiteX2" fmla="*/ 1905 w 974407"/>
                      <a:gd name="connsiteY2" fmla="*/ 0 h 1683067"/>
                      <a:gd name="connsiteX3" fmla="*/ 974407 w 974407"/>
                      <a:gd name="connsiteY3" fmla="*/ 1683068 h 1683067"/>
                      <a:gd name="connsiteX4" fmla="*/ 969645 w 974407"/>
                      <a:gd name="connsiteY4" fmla="*/ 1683068 h 168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4407" h="1683067">
                        <a:moveTo>
                          <a:pt x="969645" y="1683068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4407" y="1683068"/>
                        </a:lnTo>
                        <a:cubicBezTo>
                          <a:pt x="972503" y="1683068"/>
                          <a:pt x="970597" y="1683068"/>
                          <a:pt x="969645" y="16830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5" name="Forma libre: forma 674">
                    <a:extLst>
                      <a:ext uri="{FF2B5EF4-FFF2-40B4-BE49-F238E27FC236}">
                        <a16:creationId xmlns:a16="http://schemas.microsoft.com/office/drawing/2014/main" id="{07358DDD-C34F-46B2-A2EF-251B03F2A995}"/>
                      </a:ext>
                    </a:extLst>
                  </p:cNvPr>
                  <p:cNvSpPr/>
                  <p:nvPr/>
                </p:nvSpPr>
                <p:spPr>
                  <a:xfrm>
                    <a:off x="9938490" y="2789794"/>
                    <a:ext cx="977264" cy="1687829"/>
                  </a:xfrm>
                  <a:custGeom>
                    <a:avLst/>
                    <a:gdLst>
                      <a:gd name="connsiteX0" fmla="*/ 972502 w 977264"/>
                      <a:gd name="connsiteY0" fmla="*/ 1687830 h 1687829"/>
                      <a:gd name="connsiteX1" fmla="*/ 0 w 977264"/>
                      <a:gd name="connsiteY1" fmla="*/ 3810 h 1687829"/>
                      <a:gd name="connsiteX2" fmla="*/ 1905 w 977264"/>
                      <a:gd name="connsiteY2" fmla="*/ 0 h 1687829"/>
                      <a:gd name="connsiteX3" fmla="*/ 977265 w 977264"/>
                      <a:gd name="connsiteY3" fmla="*/ 1687830 h 1687829"/>
                      <a:gd name="connsiteX4" fmla="*/ 972502 w 977264"/>
                      <a:gd name="connsiteY4" fmla="*/ 1687830 h 1687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264" h="1687829">
                        <a:moveTo>
                          <a:pt x="972502" y="168783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77265" y="1687830"/>
                        </a:lnTo>
                        <a:cubicBezTo>
                          <a:pt x="975360" y="1687830"/>
                          <a:pt x="973455" y="1687830"/>
                          <a:pt x="972502" y="16878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6" name="Forma libre: forma 675">
                    <a:extLst>
                      <a:ext uri="{FF2B5EF4-FFF2-40B4-BE49-F238E27FC236}">
                        <a16:creationId xmlns:a16="http://schemas.microsoft.com/office/drawing/2014/main" id="{FC6DC1C5-4F60-44B4-8A12-6AFED539AF25}"/>
                      </a:ext>
                    </a:extLst>
                  </p:cNvPr>
                  <p:cNvSpPr/>
                  <p:nvPr/>
                </p:nvSpPr>
                <p:spPr>
                  <a:xfrm>
                    <a:off x="9941347" y="2785984"/>
                    <a:ext cx="978217" cy="1691639"/>
                  </a:xfrm>
                  <a:custGeom>
                    <a:avLst/>
                    <a:gdLst>
                      <a:gd name="connsiteX0" fmla="*/ 974407 w 978217"/>
                      <a:gd name="connsiteY0" fmla="*/ 1691640 h 1691639"/>
                      <a:gd name="connsiteX1" fmla="*/ 0 w 978217"/>
                      <a:gd name="connsiteY1" fmla="*/ 3810 h 1691639"/>
                      <a:gd name="connsiteX2" fmla="*/ 1905 w 978217"/>
                      <a:gd name="connsiteY2" fmla="*/ 0 h 1691639"/>
                      <a:gd name="connsiteX3" fmla="*/ 978218 w 978217"/>
                      <a:gd name="connsiteY3" fmla="*/ 1691640 h 1691639"/>
                      <a:gd name="connsiteX4" fmla="*/ 974407 w 978217"/>
                      <a:gd name="connsiteY4" fmla="*/ 1691640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8217" h="1691639">
                        <a:moveTo>
                          <a:pt x="974407" y="1691640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78218" y="1691640"/>
                        </a:lnTo>
                        <a:cubicBezTo>
                          <a:pt x="977265" y="1691640"/>
                          <a:pt x="975360" y="1691640"/>
                          <a:pt x="974407" y="169164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7" name="Forma libre: forma 676">
                    <a:extLst>
                      <a:ext uri="{FF2B5EF4-FFF2-40B4-BE49-F238E27FC236}">
                        <a16:creationId xmlns:a16="http://schemas.microsoft.com/office/drawing/2014/main" id="{D91D90CC-351E-46A9-9944-027AE16C5F20}"/>
                      </a:ext>
                    </a:extLst>
                  </p:cNvPr>
                  <p:cNvSpPr/>
                  <p:nvPr/>
                </p:nvSpPr>
                <p:spPr>
                  <a:xfrm>
                    <a:off x="9943252" y="2782174"/>
                    <a:ext cx="981075" cy="1695450"/>
                  </a:xfrm>
                  <a:custGeom>
                    <a:avLst/>
                    <a:gdLst>
                      <a:gd name="connsiteX0" fmla="*/ 976313 w 981075"/>
                      <a:gd name="connsiteY0" fmla="*/ 1695450 h 1695450"/>
                      <a:gd name="connsiteX1" fmla="*/ 0 w 981075"/>
                      <a:gd name="connsiteY1" fmla="*/ 3810 h 1695450"/>
                      <a:gd name="connsiteX2" fmla="*/ 1905 w 981075"/>
                      <a:gd name="connsiteY2" fmla="*/ 0 h 1695450"/>
                      <a:gd name="connsiteX3" fmla="*/ 981075 w 981075"/>
                      <a:gd name="connsiteY3" fmla="*/ 1695450 h 1695450"/>
                      <a:gd name="connsiteX4" fmla="*/ 976313 w 981075"/>
                      <a:gd name="connsiteY4" fmla="*/ 1695450 h 1695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075" h="1695450">
                        <a:moveTo>
                          <a:pt x="976313" y="1695450"/>
                        </a:moveTo>
                        <a:lnTo>
                          <a:pt x="0" y="3810"/>
                        </a:lnTo>
                        <a:cubicBezTo>
                          <a:pt x="952" y="2858"/>
                          <a:pt x="1905" y="952"/>
                          <a:pt x="1905" y="0"/>
                        </a:cubicBezTo>
                        <a:lnTo>
                          <a:pt x="981075" y="1695450"/>
                        </a:lnTo>
                        <a:cubicBezTo>
                          <a:pt x="980122" y="1695450"/>
                          <a:pt x="978217" y="1695450"/>
                          <a:pt x="976313" y="16954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1F712998-7C3B-42E3-A1A4-61C19927AC41}"/>
                      </a:ext>
                    </a:extLst>
                  </p:cNvPr>
                  <p:cNvSpPr/>
                  <p:nvPr/>
                </p:nvSpPr>
                <p:spPr>
                  <a:xfrm>
                    <a:off x="9945157" y="2778363"/>
                    <a:ext cx="982980" cy="1699260"/>
                  </a:xfrm>
                  <a:custGeom>
                    <a:avLst/>
                    <a:gdLst>
                      <a:gd name="connsiteX0" fmla="*/ 979170 w 982980"/>
                      <a:gd name="connsiteY0" fmla="*/ 1699260 h 1699260"/>
                      <a:gd name="connsiteX1" fmla="*/ 0 w 982980"/>
                      <a:gd name="connsiteY1" fmla="*/ 3810 h 1699260"/>
                      <a:gd name="connsiteX2" fmla="*/ 1905 w 982980"/>
                      <a:gd name="connsiteY2" fmla="*/ 0 h 1699260"/>
                      <a:gd name="connsiteX3" fmla="*/ 982980 w 982980"/>
                      <a:gd name="connsiteY3" fmla="*/ 1699260 h 1699260"/>
                      <a:gd name="connsiteX4" fmla="*/ 979170 w 982980"/>
                      <a:gd name="connsiteY4" fmla="*/ 1699260 h 1699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980" h="1699260">
                        <a:moveTo>
                          <a:pt x="979170" y="1699260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82980" y="1699260"/>
                        </a:lnTo>
                        <a:cubicBezTo>
                          <a:pt x="982028" y="1699260"/>
                          <a:pt x="981075" y="1699260"/>
                          <a:pt x="979170" y="169926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C842FD50-BEA3-4F07-94FF-152ADE64076D}"/>
                      </a:ext>
                    </a:extLst>
                  </p:cNvPr>
                  <p:cNvSpPr/>
                  <p:nvPr/>
                </p:nvSpPr>
                <p:spPr>
                  <a:xfrm>
                    <a:off x="9948015" y="2774554"/>
                    <a:ext cx="985837" cy="1703069"/>
                  </a:xfrm>
                  <a:custGeom>
                    <a:avLst/>
                    <a:gdLst>
                      <a:gd name="connsiteX0" fmla="*/ 981075 w 985837"/>
                      <a:gd name="connsiteY0" fmla="*/ 1703070 h 1703069"/>
                      <a:gd name="connsiteX1" fmla="*/ 0 w 985837"/>
                      <a:gd name="connsiteY1" fmla="*/ 3810 h 1703069"/>
                      <a:gd name="connsiteX2" fmla="*/ 1905 w 985837"/>
                      <a:gd name="connsiteY2" fmla="*/ 0 h 1703069"/>
                      <a:gd name="connsiteX3" fmla="*/ 985838 w 985837"/>
                      <a:gd name="connsiteY3" fmla="*/ 1703070 h 1703069"/>
                      <a:gd name="connsiteX4" fmla="*/ 981075 w 985837"/>
                      <a:gd name="connsiteY4" fmla="*/ 1703070 h 1703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3069">
                        <a:moveTo>
                          <a:pt x="981075" y="1703070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2"/>
                          <a:pt x="1905" y="0"/>
                        </a:cubicBezTo>
                        <a:lnTo>
                          <a:pt x="985838" y="1703070"/>
                        </a:lnTo>
                        <a:cubicBezTo>
                          <a:pt x="983932" y="1703070"/>
                          <a:pt x="982980" y="1703070"/>
                          <a:pt x="981075" y="170307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0" name="Forma libre: forma 679">
                    <a:extLst>
                      <a:ext uri="{FF2B5EF4-FFF2-40B4-BE49-F238E27FC236}">
                        <a16:creationId xmlns:a16="http://schemas.microsoft.com/office/drawing/2014/main" id="{3A344DB6-AECE-4F0B-960E-BE349ECAC197}"/>
                      </a:ext>
                    </a:extLst>
                  </p:cNvPr>
                  <p:cNvSpPr/>
                  <p:nvPr/>
                </p:nvSpPr>
                <p:spPr>
                  <a:xfrm>
                    <a:off x="9949919" y="2769791"/>
                    <a:ext cx="988695" cy="1707832"/>
                  </a:xfrm>
                  <a:custGeom>
                    <a:avLst/>
                    <a:gdLst>
                      <a:gd name="connsiteX0" fmla="*/ 983933 w 988695"/>
                      <a:gd name="connsiteY0" fmla="*/ 1707833 h 1707832"/>
                      <a:gd name="connsiteX1" fmla="*/ 0 w 988695"/>
                      <a:gd name="connsiteY1" fmla="*/ 3810 h 1707832"/>
                      <a:gd name="connsiteX2" fmla="*/ 1905 w 988695"/>
                      <a:gd name="connsiteY2" fmla="*/ 0 h 1707832"/>
                      <a:gd name="connsiteX3" fmla="*/ 988695 w 988695"/>
                      <a:gd name="connsiteY3" fmla="*/ 1707833 h 1707832"/>
                      <a:gd name="connsiteX4" fmla="*/ 983933 w 988695"/>
                      <a:gd name="connsiteY4" fmla="*/ 1707833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5" h="1707832">
                        <a:moveTo>
                          <a:pt x="983933" y="170783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2"/>
                          <a:pt x="1905" y="0"/>
                        </a:cubicBezTo>
                        <a:lnTo>
                          <a:pt x="988695" y="1707833"/>
                        </a:lnTo>
                        <a:cubicBezTo>
                          <a:pt x="986790" y="1707833"/>
                          <a:pt x="984885" y="1707833"/>
                          <a:pt x="983933" y="170783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1" name="Forma libre: forma 680">
                    <a:extLst>
                      <a:ext uri="{FF2B5EF4-FFF2-40B4-BE49-F238E27FC236}">
                        <a16:creationId xmlns:a16="http://schemas.microsoft.com/office/drawing/2014/main" id="{C74F31F0-F2CF-429B-BA62-2DBB41428549}"/>
                      </a:ext>
                    </a:extLst>
                  </p:cNvPr>
                  <p:cNvSpPr/>
                  <p:nvPr/>
                </p:nvSpPr>
                <p:spPr>
                  <a:xfrm>
                    <a:off x="9952777" y="2765981"/>
                    <a:ext cx="989647" cy="1711642"/>
                  </a:xfrm>
                  <a:custGeom>
                    <a:avLst/>
                    <a:gdLst>
                      <a:gd name="connsiteX0" fmla="*/ 985838 w 989647"/>
                      <a:gd name="connsiteY0" fmla="*/ 1711643 h 1711642"/>
                      <a:gd name="connsiteX1" fmla="*/ 0 w 989647"/>
                      <a:gd name="connsiteY1" fmla="*/ 3810 h 1711642"/>
                      <a:gd name="connsiteX2" fmla="*/ 1905 w 989647"/>
                      <a:gd name="connsiteY2" fmla="*/ 0 h 1711642"/>
                      <a:gd name="connsiteX3" fmla="*/ 989647 w 989647"/>
                      <a:gd name="connsiteY3" fmla="*/ 1711643 h 1711642"/>
                      <a:gd name="connsiteX4" fmla="*/ 985838 w 989647"/>
                      <a:gd name="connsiteY4" fmla="*/ 1711643 h 1711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9647" h="1711642">
                        <a:moveTo>
                          <a:pt x="985838" y="1711643"/>
                        </a:moveTo>
                        <a:lnTo>
                          <a:pt x="0" y="3810"/>
                        </a:lnTo>
                        <a:cubicBezTo>
                          <a:pt x="952" y="2857"/>
                          <a:pt x="1905" y="953"/>
                          <a:pt x="1905" y="0"/>
                        </a:cubicBezTo>
                        <a:lnTo>
                          <a:pt x="989647" y="1711643"/>
                        </a:lnTo>
                        <a:cubicBezTo>
                          <a:pt x="988695" y="1711643"/>
                          <a:pt x="986790" y="1711643"/>
                          <a:pt x="985838" y="171164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2" name="Forma libre: forma 681">
                    <a:extLst>
                      <a:ext uri="{FF2B5EF4-FFF2-40B4-BE49-F238E27FC236}">
                        <a16:creationId xmlns:a16="http://schemas.microsoft.com/office/drawing/2014/main" id="{43F53F92-8F1E-42EA-A4B3-44D0C8F76C45}"/>
                      </a:ext>
                    </a:extLst>
                  </p:cNvPr>
                  <p:cNvSpPr/>
                  <p:nvPr/>
                </p:nvSpPr>
                <p:spPr>
                  <a:xfrm>
                    <a:off x="9954682" y="2762171"/>
                    <a:ext cx="992505" cy="1715452"/>
                  </a:xfrm>
                  <a:custGeom>
                    <a:avLst/>
                    <a:gdLst>
                      <a:gd name="connsiteX0" fmla="*/ 987743 w 992505"/>
                      <a:gd name="connsiteY0" fmla="*/ 1715453 h 1715452"/>
                      <a:gd name="connsiteX1" fmla="*/ 0 w 992505"/>
                      <a:gd name="connsiteY1" fmla="*/ 3810 h 1715452"/>
                      <a:gd name="connsiteX2" fmla="*/ 1905 w 992505"/>
                      <a:gd name="connsiteY2" fmla="*/ 0 h 1715452"/>
                      <a:gd name="connsiteX3" fmla="*/ 992505 w 992505"/>
                      <a:gd name="connsiteY3" fmla="*/ 1715453 h 1715452"/>
                      <a:gd name="connsiteX4" fmla="*/ 987743 w 992505"/>
                      <a:gd name="connsiteY4" fmla="*/ 1715453 h 171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2505" h="1715452">
                        <a:moveTo>
                          <a:pt x="987743" y="171545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1905" y="953"/>
                          <a:pt x="1905" y="0"/>
                        </a:cubicBezTo>
                        <a:lnTo>
                          <a:pt x="992505" y="1715453"/>
                        </a:lnTo>
                        <a:cubicBezTo>
                          <a:pt x="991553" y="1715453"/>
                          <a:pt x="989647" y="1715453"/>
                          <a:pt x="987743" y="17154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B81F2382-2B98-498D-AD7D-47FCADEAA8B1}"/>
                      </a:ext>
                    </a:extLst>
                  </p:cNvPr>
                  <p:cNvSpPr/>
                  <p:nvPr/>
                </p:nvSpPr>
                <p:spPr>
                  <a:xfrm>
                    <a:off x="9956587" y="2758361"/>
                    <a:ext cx="995362" cy="1719262"/>
                  </a:xfrm>
                  <a:custGeom>
                    <a:avLst/>
                    <a:gdLst>
                      <a:gd name="connsiteX0" fmla="*/ 990600 w 995362"/>
                      <a:gd name="connsiteY0" fmla="*/ 1719263 h 1719262"/>
                      <a:gd name="connsiteX1" fmla="*/ 0 w 995362"/>
                      <a:gd name="connsiteY1" fmla="*/ 3810 h 1719262"/>
                      <a:gd name="connsiteX2" fmla="*/ 1905 w 995362"/>
                      <a:gd name="connsiteY2" fmla="*/ 0 h 1719262"/>
                      <a:gd name="connsiteX3" fmla="*/ 995363 w 995362"/>
                      <a:gd name="connsiteY3" fmla="*/ 1719263 h 1719262"/>
                      <a:gd name="connsiteX4" fmla="*/ 990600 w 995362"/>
                      <a:gd name="connsiteY4" fmla="*/ 1719263 h 1719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5362" h="1719262">
                        <a:moveTo>
                          <a:pt x="990600" y="171926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5363" y="1719263"/>
                        </a:lnTo>
                        <a:cubicBezTo>
                          <a:pt x="993457" y="1719263"/>
                          <a:pt x="992505" y="1719263"/>
                          <a:pt x="990600" y="17192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841E37A7-6C57-42EC-93BD-4DC4CF94EFC9}"/>
                      </a:ext>
                    </a:extLst>
                  </p:cNvPr>
                  <p:cNvSpPr/>
                  <p:nvPr/>
                </p:nvSpPr>
                <p:spPr>
                  <a:xfrm>
                    <a:off x="9959444" y="2754551"/>
                    <a:ext cx="996315" cy="1723072"/>
                  </a:xfrm>
                  <a:custGeom>
                    <a:avLst/>
                    <a:gdLst>
                      <a:gd name="connsiteX0" fmla="*/ 992505 w 996315"/>
                      <a:gd name="connsiteY0" fmla="*/ 1723073 h 1723072"/>
                      <a:gd name="connsiteX1" fmla="*/ 0 w 996315"/>
                      <a:gd name="connsiteY1" fmla="*/ 3810 h 1723072"/>
                      <a:gd name="connsiteX2" fmla="*/ 1905 w 996315"/>
                      <a:gd name="connsiteY2" fmla="*/ 0 h 1723072"/>
                      <a:gd name="connsiteX3" fmla="*/ 996315 w 996315"/>
                      <a:gd name="connsiteY3" fmla="*/ 1723073 h 1723072"/>
                      <a:gd name="connsiteX4" fmla="*/ 992505 w 996315"/>
                      <a:gd name="connsiteY4" fmla="*/ 1723073 h 1723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6315" h="1723072">
                        <a:moveTo>
                          <a:pt x="992505" y="1723073"/>
                        </a:moveTo>
                        <a:lnTo>
                          <a:pt x="0" y="3810"/>
                        </a:lnTo>
                        <a:cubicBezTo>
                          <a:pt x="953" y="2857"/>
                          <a:pt x="1905" y="953"/>
                          <a:pt x="1905" y="0"/>
                        </a:cubicBezTo>
                        <a:lnTo>
                          <a:pt x="996315" y="1723073"/>
                        </a:lnTo>
                        <a:cubicBezTo>
                          <a:pt x="995363" y="1723073"/>
                          <a:pt x="993458" y="1723073"/>
                          <a:pt x="992505" y="172307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5" name="Forma libre: forma 684">
                    <a:extLst>
                      <a:ext uri="{FF2B5EF4-FFF2-40B4-BE49-F238E27FC236}">
                        <a16:creationId xmlns:a16="http://schemas.microsoft.com/office/drawing/2014/main" id="{6628B1BB-9CF7-4ACB-8020-C33B051A2D0F}"/>
                      </a:ext>
                    </a:extLst>
                  </p:cNvPr>
                  <p:cNvSpPr/>
                  <p:nvPr/>
                </p:nvSpPr>
                <p:spPr>
                  <a:xfrm>
                    <a:off x="9961350" y="2750741"/>
                    <a:ext cx="998219" cy="1726882"/>
                  </a:xfrm>
                  <a:custGeom>
                    <a:avLst/>
                    <a:gdLst>
                      <a:gd name="connsiteX0" fmla="*/ 994410 w 998219"/>
                      <a:gd name="connsiteY0" fmla="*/ 1726883 h 1726882"/>
                      <a:gd name="connsiteX1" fmla="*/ 0 w 998219"/>
                      <a:gd name="connsiteY1" fmla="*/ 3810 h 1726882"/>
                      <a:gd name="connsiteX2" fmla="*/ 1905 w 998219"/>
                      <a:gd name="connsiteY2" fmla="*/ 0 h 1726882"/>
                      <a:gd name="connsiteX3" fmla="*/ 998220 w 998219"/>
                      <a:gd name="connsiteY3" fmla="*/ 1726883 h 1726882"/>
                      <a:gd name="connsiteX4" fmla="*/ 994410 w 998219"/>
                      <a:gd name="connsiteY4" fmla="*/ 1726883 h 172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19" h="1726882">
                        <a:moveTo>
                          <a:pt x="994410" y="1726883"/>
                        </a:moveTo>
                        <a:lnTo>
                          <a:pt x="0" y="3810"/>
                        </a:lnTo>
                        <a:cubicBezTo>
                          <a:pt x="953" y="2858"/>
                          <a:pt x="953" y="1905"/>
                          <a:pt x="1905" y="0"/>
                        </a:cubicBezTo>
                        <a:lnTo>
                          <a:pt x="998220" y="1726883"/>
                        </a:lnTo>
                        <a:cubicBezTo>
                          <a:pt x="997267" y="1726883"/>
                          <a:pt x="996315" y="1726883"/>
                          <a:pt x="994410" y="172688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6" name="Forma libre: forma 685">
                    <a:extLst>
                      <a:ext uri="{FF2B5EF4-FFF2-40B4-BE49-F238E27FC236}">
                        <a16:creationId xmlns:a16="http://schemas.microsoft.com/office/drawing/2014/main" id="{5C43C2B9-2B51-4608-98AC-3CEE9C1D1A23}"/>
                      </a:ext>
                    </a:extLst>
                  </p:cNvPr>
                  <p:cNvSpPr/>
                  <p:nvPr/>
                </p:nvSpPr>
                <p:spPr>
                  <a:xfrm>
                    <a:off x="9963254" y="2748836"/>
                    <a:ext cx="1000125" cy="1728787"/>
                  </a:xfrm>
                  <a:custGeom>
                    <a:avLst/>
                    <a:gdLst>
                      <a:gd name="connsiteX0" fmla="*/ 996315 w 1000125"/>
                      <a:gd name="connsiteY0" fmla="*/ 1728788 h 1728787"/>
                      <a:gd name="connsiteX1" fmla="*/ 0 w 1000125"/>
                      <a:gd name="connsiteY1" fmla="*/ 2858 h 1728787"/>
                      <a:gd name="connsiteX2" fmla="*/ 1905 w 1000125"/>
                      <a:gd name="connsiteY2" fmla="*/ 0 h 1728787"/>
                      <a:gd name="connsiteX3" fmla="*/ 1000125 w 1000125"/>
                      <a:gd name="connsiteY3" fmla="*/ 1728788 h 1728787"/>
                      <a:gd name="connsiteX4" fmla="*/ 996315 w 1000125"/>
                      <a:gd name="connsiteY4" fmla="*/ 1728788 h 1728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125" h="1728787">
                        <a:moveTo>
                          <a:pt x="996315" y="1728788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1905" y="0"/>
                        </a:cubicBezTo>
                        <a:lnTo>
                          <a:pt x="1000125" y="1728788"/>
                        </a:lnTo>
                        <a:cubicBezTo>
                          <a:pt x="999173" y="1728788"/>
                          <a:pt x="997268" y="1728788"/>
                          <a:pt x="996315" y="172878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7" name="Forma libre: forma 686">
                    <a:extLst>
                      <a:ext uri="{FF2B5EF4-FFF2-40B4-BE49-F238E27FC236}">
                        <a16:creationId xmlns:a16="http://schemas.microsoft.com/office/drawing/2014/main" id="{E4238F5E-AED5-4996-BB76-96FB8BFB40B8}"/>
                      </a:ext>
                    </a:extLst>
                  </p:cNvPr>
                  <p:cNvSpPr/>
                  <p:nvPr/>
                </p:nvSpPr>
                <p:spPr>
                  <a:xfrm>
                    <a:off x="9965160" y="2745979"/>
                    <a:ext cx="1001077" cy="1731644"/>
                  </a:xfrm>
                  <a:custGeom>
                    <a:avLst/>
                    <a:gdLst>
                      <a:gd name="connsiteX0" fmla="*/ 998220 w 1001077"/>
                      <a:gd name="connsiteY0" fmla="*/ 1731645 h 1731644"/>
                      <a:gd name="connsiteX1" fmla="*/ 0 w 1001077"/>
                      <a:gd name="connsiteY1" fmla="*/ 2858 h 1731644"/>
                      <a:gd name="connsiteX2" fmla="*/ 953 w 1001077"/>
                      <a:gd name="connsiteY2" fmla="*/ 0 h 1731644"/>
                      <a:gd name="connsiteX3" fmla="*/ 1001078 w 1001077"/>
                      <a:gd name="connsiteY3" fmla="*/ 1731645 h 1731644"/>
                      <a:gd name="connsiteX4" fmla="*/ 998220 w 1001077"/>
                      <a:gd name="connsiteY4" fmla="*/ 1731645 h 1731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1644">
                        <a:moveTo>
                          <a:pt x="998220" y="1731645"/>
                        </a:moveTo>
                        <a:lnTo>
                          <a:pt x="0" y="2858"/>
                        </a:lnTo>
                        <a:cubicBezTo>
                          <a:pt x="953" y="1905"/>
                          <a:pt x="953" y="953"/>
                          <a:pt x="953" y="0"/>
                        </a:cubicBezTo>
                        <a:lnTo>
                          <a:pt x="1001078" y="1731645"/>
                        </a:lnTo>
                        <a:cubicBezTo>
                          <a:pt x="1000125" y="1731645"/>
                          <a:pt x="999172" y="1731645"/>
                          <a:pt x="998220" y="173164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A4976FD5-9F73-448A-8A0F-B911CBC52DF9}"/>
                      </a:ext>
                    </a:extLst>
                  </p:cNvPr>
                  <p:cNvSpPr/>
                  <p:nvPr/>
                </p:nvSpPr>
                <p:spPr>
                  <a:xfrm>
                    <a:off x="9966112" y="2744074"/>
                    <a:ext cx="1002029" cy="1733550"/>
                  </a:xfrm>
                  <a:custGeom>
                    <a:avLst/>
                    <a:gdLst>
                      <a:gd name="connsiteX0" fmla="*/ 1000125 w 1002029"/>
                      <a:gd name="connsiteY0" fmla="*/ 1733550 h 1733550"/>
                      <a:gd name="connsiteX1" fmla="*/ 0 w 1002029"/>
                      <a:gd name="connsiteY1" fmla="*/ 1905 h 1733550"/>
                      <a:gd name="connsiteX2" fmla="*/ 953 w 1002029"/>
                      <a:gd name="connsiteY2" fmla="*/ 0 h 1733550"/>
                      <a:gd name="connsiteX3" fmla="*/ 1002030 w 1002029"/>
                      <a:gd name="connsiteY3" fmla="*/ 1733550 h 1733550"/>
                      <a:gd name="connsiteX4" fmla="*/ 1000125 w 1002029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2029" h="1733550">
                        <a:moveTo>
                          <a:pt x="1000125" y="1733550"/>
                        </a:moveTo>
                        <a:lnTo>
                          <a:pt x="0" y="1905"/>
                        </a:lnTo>
                        <a:cubicBezTo>
                          <a:pt x="0" y="953"/>
                          <a:pt x="953" y="953"/>
                          <a:pt x="953" y="0"/>
                        </a:cubicBezTo>
                        <a:lnTo>
                          <a:pt x="1002030" y="1733550"/>
                        </a:lnTo>
                        <a:cubicBezTo>
                          <a:pt x="1001078" y="1733550"/>
                          <a:pt x="1001078" y="1733550"/>
                          <a:pt x="1000125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FD864CC9-9B8B-4CD3-9797-D14609F3D968}"/>
                      </a:ext>
                    </a:extLst>
                  </p:cNvPr>
                  <p:cNvSpPr/>
                  <p:nvPr/>
                </p:nvSpPr>
                <p:spPr>
                  <a:xfrm>
                    <a:off x="9967065" y="2744074"/>
                    <a:ext cx="1001077" cy="1733550"/>
                  </a:xfrm>
                  <a:custGeom>
                    <a:avLst/>
                    <a:gdLst>
                      <a:gd name="connsiteX0" fmla="*/ 1001077 w 1001077"/>
                      <a:gd name="connsiteY0" fmla="*/ 1733550 h 1733550"/>
                      <a:gd name="connsiteX1" fmla="*/ 0 w 1001077"/>
                      <a:gd name="connsiteY1" fmla="*/ 0 h 1733550"/>
                      <a:gd name="connsiteX2" fmla="*/ 0 w 1001077"/>
                      <a:gd name="connsiteY2" fmla="*/ 0 h 1733550"/>
                      <a:gd name="connsiteX3" fmla="*/ 1001077 w 1001077"/>
                      <a:gd name="connsiteY3" fmla="*/ 1733550 h 1733550"/>
                      <a:gd name="connsiteX4" fmla="*/ 1001077 w 1001077"/>
                      <a:gd name="connsiteY4" fmla="*/ 173355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1077" h="1733550">
                        <a:moveTo>
                          <a:pt x="1001077" y="1733550"/>
                        </a:moveTo>
                        <a:lnTo>
                          <a:pt x="0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001077" y="1733550"/>
                        </a:lnTo>
                        <a:cubicBezTo>
                          <a:pt x="1001077" y="1733550"/>
                          <a:pt x="1001077" y="1733550"/>
                          <a:pt x="1001077" y="173355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0" name="Gráfico 436">
                <a:extLst>
                  <a:ext uri="{FF2B5EF4-FFF2-40B4-BE49-F238E27FC236}">
                    <a16:creationId xmlns:a16="http://schemas.microsoft.com/office/drawing/2014/main" id="{C5163BAD-72BF-494C-9051-2B3F419D0C9D}"/>
                  </a:ext>
                </a:extLst>
              </p:cNvPr>
              <p:cNvGrpSpPr/>
              <p:nvPr/>
            </p:nvGrpSpPr>
            <p:grpSpPr>
              <a:xfrm>
                <a:off x="6964785" y="2744074"/>
                <a:ext cx="1066800" cy="1733550"/>
                <a:chOff x="6964785" y="2744074"/>
                <a:chExt cx="1066800" cy="1733550"/>
              </a:xfrm>
              <a:grpFill/>
            </p:grpSpPr>
            <p:sp>
              <p:nvSpPr>
                <p:cNvPr id="638" name="Forma libre: forma 637">
                  <a:extLst>
                    <a:ext uri="{FF2B5EF4-FFF2-40B4-BE49-F238E27FC236}">
                      <a16:creationId xmlns:a16="http://schemas.microsoft.com/office/drawing/2014/main" id="{66B1B562-37FD-4BBE-8B56-AA03AD20EBF8}"/>
                    </a:ext>
                  </a:extLst>
                </p:cNvPr>
                <p:cNvSpPr/>
                <p:nvPr/>
              </p:nvSpPr>
              <p:spPr>
                <a:xfrm>
                  <a:off x="6964785" y="2744074"/>
                  <a:ext cx="1066800" cy="1733550"/>
                </a:xfrm>
                <a:custGeom>
                  <a:avLst/>
                  <a:gdLst>
                    <a:gd name="connsiteX0" fmla="*/ 132398 w 1066800"/>
                    <a:gd name="connsiteY0" fmla="*/ 1733550 h 1733550"/>
                    <a:gd name="connsiteX1" fmla="*/ 0 w 1066800"/>
                    <a:gd name="connsiteY1" fmla="*/ 1733550 h 1733550"/>
                    <a:gd name="connsiteX2" fmla="*/ 1001078 w 1066800"/>
                    <a:gd name="connsiteY2" fmla="*/ 0 h 1733550"/>
                    <a:gd name="connsiteX3" fmla="*/ 1066800 w 1066800"/>
                    <a:gd name="connsiteY3" fmla="*/ 114300 h 1733550"/>
                    <a:gd name="connsiteX4" fmla="*/ 132398 w 1066800"/>
                    <a:gd name="connsiteY4" fmla="*/ 1733550 h 173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733550">
                      <a:moveTo>
                        <a:pt x="132398" y="1733550"/>
                      </a:moveTo>
                      <a:cubicBezTo>
                        <a:pt x="59055" y="1733550"/>
                        <a:pt x="0" y="1733550"/>
                        <a:pt x="0" y="1733550"/>
                      </a:cubicBezTo>
                      <a:lnTo>
                        <a:pt x="1001078" y="0"/>
                      </a:lnTo>
                      <a:cubicBezTo>
                        <a:pt x="1001078" y="0"/>
                        <a:pt x="1030605" y="51435"/>
                        <a:pt x="1066800" y="114300"/>
                      </a:cubicBezTo>
                      <a:cubicBezTo>
                        <a:pt x="1066800" y="114300"/>
                        <a:pt x="132398" y="1733550"/>
                        <a:pt x="132398" y="1733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39" name="Gráfico 436">
                  <a:extLst>
                    <a:ext uri="{FF2B5EF4-FFF2-40B4-BE49-F238E27FC236}">
                      <a16:creationId xmlns:a16="http://schemas.microsoft.com/office/drawing/2014/main" id="{35EE4C09-8D4E-4E16-900F-72081AAA7C0D}"/>
                    </a:ext>
                  </a:extLst>
                </p:cNvPr>
                <p:cNvGrpSpPr/>
                <p:nvPr/>
              </p:nvGrpSpPr>
              <p:grpSpPr>
                <a:xfrm>
                  <a:off x="6964785" y="2744074"/>
                  <a:ext cx="1066800" cy="1733550"/>
                  <a:chOff x="6964785" y="2744074"/>
                  <a:chExt cx="1066800" cy="1733550"/>
                </a:xfrm>
                <a:grpFill/>
              </p:grpSpPr>
              <p:sp>
                <p:nvSpPr>
                  <p:cNvPr id="640" name="Forma libre: forma 639">
                    <a:extLst>
                      <a:ext uri="{FF2B5EF4-FFF2-40B4-BE49-F238E27FC236}">
                        <a16:creationId xmlns:a16="http://schemas.microsoft.com/office/drawing/2014/main" id="{C505DD69-3B76-47B7-B9F2-0C113FD83A0E}"/>
                      </a:ext>
                    </a:extLst>
                  </p:cNvPr>
                  <p:cNvSpPr/>
                  <p:nvPr/>
                </p:nvSpPr>
                <p:spPr>
                  <a:xfrm>
                    <a:off x="7094325" y="2855516"/>
                    <a:ext cx="937259" cy="1622107"/>
                  </a:xfrm>
                  <a:custGeom>
                    <a:avLst/>
                    <a:gdLst>
                      <a:gd name="connsiteX0" fmla="*/ 937260 w 937259"/>
                      <a:gd name="connsiteY0" fmla="*/ 2858 h 1622107"/>
                      <a:gd name="connsiteX1" fmla="*/ 2857 w 937259"/>
                      <a:gd name="connsiteY1" fmla="*/ 1622108 h 1622107"/>
                      <a:gd name="connsiteX2" fmla="*/ 0 w 937259"/>
                      <a:gd name="connsiteY2" fmla="*/ 1622108 h 1622107"/>
                      <a:gd name="connsiteX3" fmla="*/ 936308 w 937259"/>
                      <a:gd name="connsiteY3" fmla="*/ 0 h 1622107"/>
                      <a:gd name="connsiteX4" fmla="*/ 937260 w 937259"/>
                      <a:gd name="connsiteY4" fmla="*/ 2858 h 16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259" h="1622107">
                        <a:moveTo>
                          <a:pt x="937260" y="2858"/>
                        </a:moveTo>
                        <a:lnTo>
                          <a:pt x="2857" y="1622108"/>
                        </a:lnTo>
                        <a:cubicBezTo>
                          <a:pt x="1905" y="1622108"/>
                          <a:pt x="952" y="1622108"/>
                          <a:pt x="0" y="1622108"/>
                        </a:cubicBezTo>
                        <a:lnTo>
                          <a:pt x="936308" y="0"/>
                        </a:lnTo>
                        <a:cubicBezTo>
                          <a:pt x="936308" y="953"/>
                          <a:pt x="936308" y="1905"/>
                          <a:pt x="937260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1" name="Forma libre: forma 640">
                    <a:extLst>
                      <a:ext uri="{FF2B5EF4-FFF2-40B4-BE49-F238E27FC236}">
                        <a16:creationId xmlns:a16="http://schemas.microsoft.com/office/drawing/2014/main" id="{349F452C-510A-4D4F-9259-738A2DA1583A}"/>
                      </a:ext>
                    </a:extLst>
                  </p:cNvPr>
                  <p:cNvSpPr/>
                  <p:nvPr/>
                </p:nvSpPr>
                <p:spPr>
                  <a:xfrm>
                    <a:off x="7082894" y="2845991"/>
                    <a:ext cx="946785" cy="1631632"/>
                  </a:xfrm>
                  <a:custGeom>
                    <a:avLst/>
                    <a:gdLst>
                      <a:gd name="connsiteX0" fmla="*/ 946785 w 946785"/>
                      <a:gd name="connsiteY0" fmla="*/ 9525 h 1631632"/>
                      <a:gd name="connsiteX1" fmla="*/ 10478 w 946785"/>
                      <a:gd name="connsiteY1" fmla="*/ 1631633 h 1631632"/>
                      <a:gd name="connsiteX2" fmla="*/ 0 w 946785"/>
                      <a:gd name="connsiteY2" fmla="*/ 1631633 h 1631632"/>
                      <a:gd name="connsiteX3" fmla="*/ 942023 w 946785"/>
                      <a:gd name="connsiteY3" fmla="*/ 0 h 1631632"/>
                      <a:gd name="connsiteX4" fmla="*/ 946785 w 946785"/>
                      <a:gd name="connsiteY4" fmla="*/ 9525 h 1631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6785" h="1631632">
                        <a:moveTo>
                          <a:pt x="946785" y="9525"/>
                        </a:moveTo>
                        <a:lnTo>
                          <a:pt x="10478" y="1631633"/>
                        </a:lnTo>
                        <a:cubicBezTo>
                          <a:pt x="6668" y="1631633"/>
                          <a:pt x="2858" y="1631633"/>
                          <a:pt x="0" y="1631633"/>
                        </a:cubicBezTo>
                        <a:lnTo>
                          <a:pt x="942023" y="0"/>
                        </a:lnTo>
                        <a:cubicBezTo>
                          <a:pt x="943928" y="3810"/>
                          <a:pt x="944880" y="6667"/>
                          <a:pt x="946785" y="952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2" name="Forma libre: forma 641">
                    <a:extLst>
                      <a:ext uri="{FF2B5EF4-FFF2-40B4-BE49-F238E27FC236}">
                        <a16:creationId xmlns:a16="http://schemas.microsoft.com/office/drawing/2014/main" id="{CD9AB08E-18A7-431D-A0C7-EFC660C9B638}"/>
                      </a:ext>
                    </a:extLst>
                  </p:cNvPr>
                  <p:cNvSpPr/>
                  <p:nvPr/>
                </p:nvSpPr>
                <p:spPr>
                  <a:xfrm>
                    <a:off x="7076227" y="2840276"/>
                    <a:ext cx="948690" cy="1637347"/>
                  </a:xfrm>
                  <a:custGeom>
                    <a:avLst/>
                    <a:gdLst>
                      <a:gd name="connsiteX0" fmla="*/ 948690 w 948690"/>
                      <a:gd name="connsiteY0" fmla="*/ 5715 h 1637347"/>
                      <a:gd name="connsiteX1" fmla="*/ 6667 w 948690"/>
                      <a:gd name="connsiteY1" fmla="*/ 1637348 h 1637347"/>
                      <a:gd name="connsiteX2" fmla="*/ 0 w 948690"/>
                      <a:gd name="connsiteY2" fmla="*/ 1637348 h 1637347"/>
                      <a:gd name="connsiteX3" fmla="*/ 944880 w 948690"/>
                      <a:gd name="connsiteY3" fmla="*/ 0 h 1637347"/>
                      <a:gd name="connsiteX4" fmla="*/ 948690 w 948690"/>
                      <a:gd name="connsiteY4" fmla="*/ 5715 h 1637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" h="1637347">
                        <a:moveTo>
                          <a:pt x="948690" y="5715"/>
                        </a:moveTo>
                        <a:lnTo>
                          <a:pt x="6667" y="1637348"/>
                        </a:lnTo>
                        <a:cubicBezTo>
                          <a:pt x="4763" y="1637348"/>
                          <a:pt x="1905" y="1637348"/>
                          <a:pt x="0" y="1637348"/>
                        </a:cubicBezTo>
                        <a:lnTo>
                          <a:pt x="944880" y="0"/>
                        </a:lnTo>
                        <a:cubicBezTo>
                          <a:pt x="945833" y="1905"/>
                          <a:pt x="947738" y="3810"/>
                          <a:pt x="948690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CCA9F998-4532-40A1-BBCC-EEC2E275EBAF}"/>
                      </a:ext>
                    </a:extLst>
                  </p:cNvPr>
                  <p:cNvSpPr/>
                  <p:nvPr/>
                </p:nvSpPr>
                <p:spPr>
                  <a:xfrm>
                    <a:off x="7071464" y="2836466"/>
                    <a:ext cx="949642" cy="1641157"/>
                  </a:xfrm>
                  <a:custGeom>
                    <a:avLst/>
                    <a:gdLst>
                      <a:gd name="connsiteX0" fmla="*/ 949643 w 949642"/>
                      <a:gd name="connsiteY0" fmla="*/ 3810 h 1641157"/>
                      <a:gd name="connsiteX1" fmla="*/ 4763 w 949642"/>
                      <a:gd name="connsiteY1" fmla="*/ 1641158 h 1641157"/>
                      <a:gd name="connsiteX2" fmla="*/ 0 w 949642"/>
                      <a:gd name="connsiteY2" fmla="*/ 1641158 h 1641157"/>
                      <a:gd name="connsiteX3" fmla="*/ 947738 w 949642"/>
                      <a:gd name="connsiteY3" fmla="*/ 0 h 1641157"/>
                      <a:gd name="connsiteX4" fmla="*/ 949643 w 949642"/>
                      <a:gd name="connsiteY4" fmla="*/ 3810 h 1641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9642" h="1641157">
                        <a:moveTo>
                          <a:pt x="949643" y="3810"/>
                        </a:moveTo>
                        <a:lnTo>
                          <a:pt x="4763" y="1641158"/>
                        </a:lnTo>
                        <a:cubicBezTo>
                          <a:pt x="2858" y="1641158"/>
                          <a:pt x="953" y="1641158"/>
                          <a:pt x="0" y="1641158"/>
                        </a:cubicBezTo>
                        <a:lnTo>
                          <a:pt x="947738" y="0"/>
                        </a:lnTo>
                        <a:cubicBezTo>
                          <a:pt x="948690" y="953"/>
                          <a:pt x="948690" y="2858"/>
                          <a:pt x="9496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A6E0DA39-0C3A-46E6-984B-9A0DB8718400}"/>
                      </a:ext>
                    </a:extLst>
                  </p:cNvPr>
                  <p:cNvSpPr/>
                  <p:nvPr/>
                </p:nvSpPr>
                <p:spPr>
                  <a:xfrm>
                    <a:off x="7066702" y="2832656"/>
                    <a:ext cx="952499" cy="1644967"/>
                  </a:xfrm>
                  <a:custGeom>
                    <a:avLst/>
                    <a:gdLst>
                      <a:gd name="connsiteX0" fmla="*/ 952500 w 952499"/>
                      <a:gd name="connsiteY0" fmla="*/ 3810 h 1644967"/>
                      <a:gd name="connsiteX1" fmla="*/ 4763 w 952499"/>
                      <a:gd name="connsiteY1" fmla="*/ 1644968 h 1644967"/>
                      <a:gd name="connsiteX2" fmla="*/ 0 w 952499"/>
                      <a:gd name="connsiteY2" fmla="*/ 1644968 h 1644967"/>
                      <a:gd name="connsiteX3" fmla="*/ 949643 w 952499"/>
                      <a:gd name="connsiteY3" fmla="*/ 0 h 1644967"/>
                      <a:gd name="connsiteX4" fmla="*/ 952500 w 952499"/>
                      <a:gd name="connsiteY4" fmla="*/ 3810 h 1644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9" h="1644967">
                        <a:moveTo>
                          <a:pt x="952500" y="3810"/>
                        </a:moveTo>
                        <a:lnTo>
                          <a:pt x="4763" y="1644968"/>
                        </a:lnTo>
                        <a:cubicBezTo>
                          <a:pt x="2858" y="1644968"/>
                          <a:pt x="1905" y="1644968"/>
                          <a:pt x="0" y="1644968"/>
                        </a:cubicBezTo>
                        <a:lnTo>
                          <a:pt x="949643" y="0"/>
                        </a:lnTo>
                        <a:cubicBezTo>
                          <a:pt x="950595" y="952"/>
                          <a:pt x="951548" y="1905"/>
                          <a:pt x="95250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5" name="Forma libre: forma 644">
                    <a:extLst>
                      <a:ext uri="{FF2B5EF4-FFF2-40B4-BE49-F238E27FC236}">
                        <a16:creationId xmlns:a16="http://schemas.microsoft.com/office/drawing/2014/main" id="{F02E60A1-1C3E-485D-9A5E-C462AF51BAEC}"/>
                      </a:ext>
                    </a:extLst>
                  </p:cNvPr>
                  <p:cNvSpPr/>
                  <p:nvPr/>
                </p:nvSpPr>
                <p:spPr>
                  <a:xfrm>
                    <a:off x="7061939" y="2828846"/>
                    <a:ext cx="954405" cy="1648777"/>
                  </a:xfrm>
                  <a:custGeom>
                    <a:avLst/>
                    <a:gdLst>
                      <a:gd name="connsiteX0" fmla="*/ 954405 w 954405"/>
                      <a:gd name="connsiteY0" fmla="*/ 3810 h 1648777"/>
                      <a:gd name="connsiteX1" fmla="*/ 4763 w 954405"/>
                      <a:gd name="connsiteY1" fmla="*/ 1648778 h 1648777"/>
                      <a:gd name="connsiteX2" fmla="*/ 0 w 954405"/>
                      <a:gd name="connsiteY2" fmla="*/ 1648778 h 1648777"/>
                      <a:gd name="connsiteX3" fmla="*/ 952500 w 954405"/>
                      <a:gd name="connsiteY3" fmla="*/ 0 h 1648777"/>
                      <a:gd name="connsiteX4" fmla="*/ 954405 w 954405"/>
                      <a:gd name="connsiteY4" fmla="*/ 3810 h 164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4405" h="1648777">
                        <a:moveTo>
                          <a:pt x="954405" y="3810"/>
                        </a:moveTo>
                        <a:lnTo>
                          <a:pt x="4763" y="1648778"/>
                        </a:lnTo>
                        <a:cubicBezTo>
                          <a:pt x="2858" y="1648778"/>
                          <a:pt x="1905" y="1648778"/>
                          <a:pt x="0" y="1648778"/>
                        </a:cubicBezTo>
                        <a:lnTo>
                          <a:pt x="952500" y="0"/>
                        </a:lnTo>
                        <a:cubicBezTo>
                          <a:pt x="953453" y="953"/>
                          <a:pt x="953453" y="1905"/>
                          <a:pt x="9544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6" name="Forma libre: forma 645">
                    <a:extLst>
                      <a:ext uri="{FF2B5EF4-FFF2-40B4-BE49-F238E27FC236}">
                        <a16:creationId xmlns:a16="http://schemas.microsoft.com/office/drawing/2014/main" id="{ECCB17FE-6CA7-44B1-B41B-3AB4B7D353F9}"/>
                      </a:ext>
                    </a:extLst>
                  </p:cNvPr>
                  <p:cNvSpPr/>
                  <p:nvPr/>
                </p:nvSpPr>
                <p:spPr>
                  <a:xfrm>
                    <a:off x="7058130" y="2825036"/>
                    <a:ext cx="956309" cy="1652587"/>
                  </a:xfrm>
                  <a:custGeom>
                    <a:avLst/>
                    <a:gdLst>
                      <a:gd name="connsiteX0" fmla="*/ 956310 w 956309"/>
                      <a:gd name="connsiteY0" fmla="*/ 3810 h 1652587"/>
                      <a:gd name="connsiteX1" fmla="*/ 3810 w 956309"/>
                      <a:gd name="connsiteY1" fmla="*/ 1652588 h 1652587"/>
                      <a:gd name="connsiteX2" fmla="*/ 0 w 956309"/>
                      <a:gd name="connsiteY2" fmla="*/ 1652588 h 1652587"/>
                      <a:gd name="connsiteX3" fmla="*/ 954405 w 956309"/>
                      <a:gd name="connsiteY3" fmla="*/ 0 h 1652587"/>
                      <a:gd name="connsiteX4" fmla="*/ 956310 w 956309"/>
                      <a:gd name="connsiteY4" fmla="*/ 3810 h 1652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09" h="1652587">
                        <a:moveTo>
                          <a:pt x="956310" y="3810"/>
                        </a:moveTo>
                        <a:lnTo>
                          <a:pt x="3810" y="1652588"/>
                        </a:lnTo>
                        <a:cubicBezTo>
                          <a:pt x="2858" y="1652588"/>
                          <a:pt x="952" y="1652588"/>
                          <a:pt x="0" y="1652588"/>
                        </a:cubicBezTo>
                        <a:lnTo>
                          <a:pt x="954405" y="0"/>
                        </a:lnTo>
                        <a:cubicBezTo>
                          <a:pt x="954405" y="953"/>
                          <a:pt x="955358" y="1905"/>
                          <a:pt x="95631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7" name="Forma libre: forma 646">
                    <a:extLst>
                      <a:ext uri="{FF2B5EF4-FFF2-40B4-BE49-F238E27FC236}">
                        <a16:creationId xmlns:a16="http://schemas.microsoft.com/office/drawing/2014/main" id="{091EACEA-C6C1-405D-AA80-81CD7CDD633B}"/>
                      </a:ext>
                    </a:extLst>
                  </p:cNvPr>
                  <p:cNvSpPr/>
                  <p:nvPr/>
                </p:nvSpPr>
                <p:spPr>
                  <a:xfrm>
                    <a:off x="7054319" y="2821226"/>
                    <a:ext cx="958215" cy="1656397"/>
                  </a:xfrm>
                  <a:custGeom>
                    <a:avLst/>
                    <a:gdLst>
                      <a:gd name="connsiteX0" fmla="*/ 958215 w 958215"/>
                      <a:gd name="connsiteY0" fmla="*/ 3810 h 1656397"/>
                      <a:gd name="connsiteX1" fmla="*/ 3810 w 958215"/>
                      <a:gd name="connsiteY1" fmla="*/ 1656398 h 1656397"/>
                      <a:gd name="connsiteX2" fmla="*/ 0 w 958215"/>
                      <a:gd name="connsiteY2" fmla="*/ 1656398 h 1656397"/>
                      <a:gd name="connsiteX3" fmla="*/ 956310 w 958215"/>
                      <a:gd name="connsiteY3" fmla="*/ 0 h 1656397"/>
                      <a:gd name="connsiteX4" fmla="*/ 958215 w 958215"/>
                      <a:gd name="connsiteY4" fmla="*/ 3810 h 1656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8215" h="1656397">
                        <a:moveTo>
                          <a:pt x="958215" y="3810"/>
                        </a:moveTo>
                        <a:lnTo>
                          <a:pt x="3810" y="1656398"/>
                        </a:lnTo>
                        <a:cubicBezTo>
                          <a:pt x="2858" y="1656398"/>
                          <a:pt x="953" y="1656398"/>
                          <a:pt x="0" y="1656398"/>
                        </a:cubicBezTo>
                        <a:lnTo>
                          <a:pt x="956310" y="0"/>
                        </a:lnTo>
                        <a:cubicBezTo>
                          <a:pt x="956310" y="952"/>
                          <a:pt x="957263" y="2857"/>
                          <a:pt x="9582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AC582390-859A-40A6-82E0-989BFD9338EA}"/>
                      </a:ext>
                    </a:extLst>
                  </p:cNvPr>
                  <p:cNvSpPr/>
                  <p:nvPr/>
                </p:nvSpPr>
                <p:spPr>
                  <a:xfrm>
                    <a:off x="7050510" y="2817416"/>
                    <a:ext cx="960120" cy="1660207"/>
                  </a:xfrm>
                  <a:custGeom>
                    <a:avLst/>
                    <a:gdLst>
                      <a:gd name="connsiteX0" fmla="*/ 960120 w 960120"/>
                      <a:gd name="connsiteY0" fmla="*/ 3810 h 1660207"/>
                      <a:gd name="connsiteX1" fmla="*/ 3810 w 960120"/>
                      <a:gd name="connsiteY1" fmla="*/ 1660208 h 1660207"/>
                      <a:gd name="connsiteX2" fmla="*/ 0 w 960120"/>
                      <a:gd name="connsiteY2" fmla="*/ 1660208 h 1660207"/>
                      <a:gd name="connsiteX3" fmla="*/ 957263 w 960120"/>
                      <a:gd name="connsiteY3" fmla="*/ 0 h 1660207"/>
                      <a:gd name="connsiteX4" fmla="*/ 960120 w 960120"/>
                      <a:gd name="connsiteY4" fmla="*/ 3810 h 1660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0120" h="1660207">
                        <a:moveTo>
                          <a:pt x="960120" y="3810"/>
                        </a:moveTo>
                        <a:lnTo>
                          <a:pt x="3810" y="1660208"/>
                        </a:lnTo>
                        <a:cubicBezTo>
                          <a:pt x="2858" y="1660208"/>
                          <a:pt x="953" y="1660208"/>
                          <a:pt x="0" y="1660208"/>
                        </a:cubicBezTo>
                        <a:lnTo>
                          <a:pt x="957263" y="0"/>
                        </a:lnTo>
                        <a:cubicBezTo>
                          <a:pt x="958215" y="1905"/>
                          <a:pt x="959168" y="2858"/>
                          <a:pt x="96012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85413746-A067-4A90-A9B7-360CB3E7BBBA}"/>
                      </a:ext>
                    </a:extLst>
                  </p:cNvPr>
                  <p:cNvSpPr/>
                  <p:nvPr/>
                </p:nvSpPr>
                <p:spPr>
                  <a:xfrm>
                    <a:off x="7045747" y="2814559"/>
                    <a:ext cx="962025" cy="1663064"/>
                  </a:xfrm>
                  <a:custGeom>
                    <a:avLst/>
                    <a:gdLst>
                      <a:gd name="connsiteX0" fmla="*/ 962025 w 962025"/>
                      <a:gd name="connsiteY0" fmla="*/ 2857 h 1663064"/>
                      <a:gd name="connsiteX1" fmla="*/ 3810 w 962025"/>
                      <a:gd name="connsiteY1" fmla="*/ 1663065 h 1663064"/>
                      <a:gd name="connsiteX2" fmla="*/ 0 w 962025"/>
                      <a:gd name="connsiteY2" fmla="*/ 1663065 h 1663064"/>
                      <a:gd name="connsiteX3" fmla="*/ 960120 w 962025"/>
                      <a:gd name="connsiteY3" fmla="*/ 0 h 1663064"/>
                      <a:gd name="connsiteX4" fmla="*/ 962025 w 962025"/>
                      <a:gd name="connsiteY4" fmla="*/ 2857 h 166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2025" h="1663064">
                        <a:moveTo>
                          <a:pt x="962025" y="2857"/>
                        </a:moveTo>
                        <a:lnTo>
                          <a:pt x="3810" y="1663065"/>
                        </a:lnTo>
                        <a:cubicBezTo>
                          <a:pt x="2858" y="1663065"/>
                          <a:pt x="953" y="1663065"/>
                          <a:pt x="0" y="1663065"/>
                        </a:cubicBezTo>
                        <a:lnTo>
                          <a:pt x="960120" y="0"/>
                        </a:lnTo>
                        <a:cubicBezTo>
                          <a:pt x="961073" y="952"/>
                          <a:pt x="962025" y="1905"/>
                          <a:pt x="962025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0" name="Forma libre: forma 649">
                    <a:extLst>
                      <a:ext uri="{FF2B5EF4-FFF2-40B4-BE49-F238E27FC236}">
                        <a16:creationId xmlns:a16="http://schemas.microsoft.com/office/drawing/2014/main" id="{C87FC4C8-EF4C-4029-8D29-816FC79EE3E5}"/>
                      </a:ext>
                    </a:extLst>
                  </p:cNvPr>
                  <p:cNvSpPr/>
                  <p:nvPr/>
                </p:nvSpPr>
                <p:spPr>
                  <a:xfrm>
                    <a:off x="7041937" y="2810749"/>
                    <a:ext cx="963930" cy="1666875"/>
                  </a:xfrm>
                  <a:custGeom>
                    <a:avLst/>
                    <a:gdLst>
                      <a:gd name="connsiteX0" fmla="*/ 963930 w 963930"/>
                      <a:gd name="connsiteY0" fmla="*/ 3810 h 1666875"/>
                      <a:gd name="connsiteX1" fmla="*/ 3810 w 963930"/>
                      <a:gd name="connsiteY1" fmla="*/ 1666875 h 1666875"/>
                      <a:gd name="connsiteX2" fmla="*/ 0 w 963930"/>
                      <a:gd name="connsiteY2" fmla="*/ 1666875 h 1666875"/>
                      <a:gd name="connsiteX3" fmla="*/ 962025 w 963930"/>
                      <a:gd name="connsiteY3" fmla="*/ 0 h 1666875"/>
                      <a:gd name="connsiteX4" fmla="*/ 963930 w 963930"/>
                      <a:gd name="connsiteY4" fmla="*/ 3810 h 166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3930" h="1666875">
                        <a:moveTo>
                          <a:pt x="963930" y="3810"/>
                        </a:moveTo>
                        <a:lnTo>
                          <a:pt x="3810" y="1666875"/>
                        </a:lnTo>
                        <a:cubicBezTo>
                          <a:pt x="2857" y="1666875"/>
                          <a:pt x="952" y="1666875"/>
                          <a:pt x="0" y="1666875"/>
                        </a:cubicBezTo>
                        <a:lnTo>
                          <a:pt x="962025" y="0"/>
                        </a:lnTo>
                        <a:cubicBezTo>
                          <a:pt x="962977" y="952"/>
                          <a:pt x="963930" y="1905"/>
                          <a:pt x="9639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1" name="Forma libre: forma 650">
                    <a:extLst>
                      <a:ext uri="{FF2B5EF4-FFF2-40B4-BE49-F238E27FC236}">
                        <a16:creationId xmlns:a16="http://schemas.microsoft.com/office/drawing/2014/main" id="{C4EA8DBF-1053-417E-9B00-118DB15E8EB2}"/>
                      </a:ext>
                    </a:extLst>
                  </p:cNvPr>
                  <p:cNvSpPr/>
                  <p:nvPr/>
                </p:nvSpPr>
                <p:spPr>
                  <a:xfrm>
                    <a:off x="7038127" y="2806938"/>
                    <a:ext cx="965834" cy="1670685"/>
                  </a:xfrm>
                  <a:custGeom>
                    <a:avLst/>
                    <a:gdLst>
                      <a:gd name="connsiteX0" fmla="*/ 965835 w 965834"/>
                      <a:gd name="connsiteY0" fmla="*/ 3810 h 1670685"/>
                      <a:gd name="connsiteX1" fmla="*/ 3810 w 965834"/>
                      <a:gd name="connsiteY1" fmla="*/ 1670685 h 1670685"/>
                      <a:gd name="connsiteX2" fmla="*/ 0 w 965834"/>
                      <a:gd name="connsiteY2" fmla="*/ 1670685 h 1670685"/>
                      <a:gd name="connsiteX3" fmla="*/ 963930 w 965834"/>
                      <a:gd name="connsiteY3" fmla="*/ 0 h 1670685"/>
                      <a:gd name="connsiteX4" fmla="*/ 965835 w 965834"/>
                      <a:gd name="connsiteY4" fmla="*/ 3810 h 1670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5834" h="1670685">
                        <a:moveTo>
                          <a:pt x="965835" y="3810"/>
                        </a:moveTo>
                        <a:lnTo>
                          <a:pt x="3810" y="1670685"/>
                        </a:lnTo>
                        <a:cubicBezTo>
                          <a:pt x="2858" y="1670685"/>
                          <a:pt x="953" y="1670685"/>
                          <a:pt x="0" y="1670685"/>
                        </a:cubicBezTo>
                        <a:lnTo>
                          <a:pt x="963930" y="0"/>
                        </a:lnTo>
                        <a:cubicBezTo>
                          <a:pt x="964883" y="952"/>
                          <a:pt x="964883" y="2858"/>
                          <a:pt x="96583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2" name="Forma libre: forma 651">
                    <a:extLst>
                      <a:ext uri="{FF2B5EF4-FFF2-40B4-BE49-F238E27FC236}">
                        <a16:creationId xmlns:a16="http://schemas.microsoft.com/office/drawing/2014/main" id="{84B0823F-9782-4036-9891-B0A267A6C42B}"/>
                      </a:ext>
                    </a:extLst>
                  </p:cNvPr>
                  <p:cNvSpPr/>
                  <p:nvPr/>
                </p:nvSpPr>
                <p:spPr>
                  <a:xfrm>
                    <a:off x="7032412" y="2803128"/>
                    <a:ext cx="969645" cy="1674495"/>
                  </a:xfrm>
                  <a:custGeom>
                    <a:avLst/>
                    <a:gdLst>
                      <a:gd name="connsiteX0" fmla="*/ 969645 w 969645"/>
                      <a:gd name="connsiteY0" fmla="*/ 3810 h 1674495"/>
                      <a:gd name="connsiteX1" fmla="*/ 4763 w 969645"/>
                      <a:gd name="connsiteY1" fmla="*/ 1674495 h 1674495"/>
                      <a:gd name="connsiteX2" fmla="*/ 0 w 969645"/>
                      <a:gd name="connsiteY2" fmla="*/ 1674495 h 1674495"/>
                      <a:gd name="connsiteX3" fmla="*/ 967740 w 969645"/>
                      <a:gd name="connsiteY3" fmla="*/ 0 h 1674495"/>
                      <a:gd name="connsiteX4" fmla="*/ 969645 w 969645"/>
                      <a:gd name="connsiteY4" fmla="*/ 3810 h 1674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9645" h="1674495">
                        <a:moveTo>
                          <a:pt x="969645" y="3810"/>
                        </a:moveTo>
                        <a:lnTo>
                          <a:pt x="4763" y="1674495"/>
                        </a:lnTo>
                        <a:cubicBezTo>
                          <a:pt x="2858" y="1674495"/>
                          <a:pt x="1905" y="1674495"/>
                          <a:pt x="0" y="1674495"/>
                        </a:cubicBezTo>
                        <a:lnTo>
                          <a:pt x="967740" y="0"/>
                        </a:lnTo>
                        <a:cubicBezTo>
                          <a:pt x="967740" y="1905"/>
                          <a:pt x="968693" y="2858"/>
                          <a:pt x="96964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729631E2-1F39-4586-BB0C-470F729148DF}"/>
                      </a:ext>
                    </a:extLst>
                  </p:cNvPr>
                  <p:cNvSpPr/>
                  <p:nvPr/>
                </p:nvSpPr>
                <p:spPr>
                  <a:xfrm>
                    <a:off x="7028602" y="2799319"/>
                    <a:ext cx="971549" cy="1678304"/>
                  </a:xfrm>
                  <a:custGeom>
                    <a:avLst/>
                    <a:gdLst>
                      <a:gd name="connsiteX0" fmla="*/ 971550 w 971549"/>
                      <a:gd name="connsiteY0" fmla="*/ 3810 h 1678304"/>
                      <a:gd name="connsiteX1" fmla="*/ 4763 w 971549"/>
                      <a:gd name="connsiteY1" fmla="*/ 1678305 h 1678304"/>
                      <a:gd name="connsiteX2" fmla="*/ 0 w 971549"/>
                      <a:gd name="connsiteY2" fmla="*/ 1678305 h 1678304"/>
                      <a:gd name="connsiteX3" fmla="*/ 968693 w 971549"/>
                      <a:gd name="connsiteY3" fmla="*/ 0 h 1678304"/>
                      <a:gd name="connsiteX4" fmla="*/ 971550 w 971549"/>
                      <a:gd name="connsiteY4" fmla="*/ 3810 h 1678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1549" h="1678304">
                        <a:moveTo>
                          <a:pt x="971550" y="3810"/>
                        </a:moveTo>
                        <a:lnTo>
                          <a:pt x="4763" y="1678305"/>
                        </a:lnTo>
                        <a:cubicBezTo>
                          <a:pt x="2858" y="1678305"/>
                          <a:pt x="1905" y="1678305"/>
                          <a:pt x="0" y="1678305"/>
                        </a:cubicBezTo>
                        <a:lnTo>
                          <a:pt x="968693" y="0"/>
                        </a:lnTo>
                        <a:cubicBezTo>
                          <a:pt x="969645" y="952"/>
                          <a:pt x="970598" y="2857"/>
                          <a:pt x="97155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B797FEB1-3898-4EBE-A0FE-FACC233C4EE2}"/>
                      </a:ext>
                    </a:extLst>
                  </p:cNvPr>
                  <p:cNvSpPr/>
                  <p:nvPr/>
                </p:nvSpPr>
                <p:spPr>
                  <a:xfrm>
                    <a:off x="7023839" y="2795509"/>
                    <a:ext cx="973455" cy="1682114"/>
                  </a:xfrm>
                  <a:custGeom>
                    <a:avLst/>
                    <a:gdLst>
                      <a:gd name="connsiteX0" fmla="*/ 973455 w 973455"/>
                      <a:gd name="connsiteY0" fmla="*/ 3810 h 1682114"/>
                      <a:gd name="connsiteX1" fmla="*/ 4763 w 973455"/>
                      <a:gd name="connsiteY1" fmla="*/ 1682115 h 1682114"/>
                      <a:gd name="connsiteX2" fmla="*/ 0 w 973455"/>
                      <a:gd name="connsiteY2" fmla="*/ 1682115 h 1682114"/>
                      <a:gd name="connsiteX3" fmla="*/ 971550 w 973455"/>
                      <a:gd name="connsiteY3" fmla="*/ 0 h 1682114"/>
                      <a:gd name="connsiteX4" fmla="*/ 973455 w 973455"/>
                      <a:gd name="connsiteY4" fmla="*/ 3810 h 168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3455" h="1682114">
                        <a:moveTo>
                          <a:pt x="973455" y="3810"/>
                        </a:moveTo>
                        <a:lnTo>
                          <a:pt x="4763" y="1682115"/>
                        </a:lnTo>
                        <a:cubicBezTo>
                          <a:pt x="2858" y="1682115"/>
                          <a:pt x="1905" y="1682115"/>
                          <a:pt x="0" y="1682115"/>
                        </a:cubicBezTo>
                        <a:lnTo>
                          <a:pt x="971550" y="0"/>
                        </a:lnTo>
                        <a:cubicBezTo>
                          <a:pt x="972503" y="952"/>
                          <a:pt x="972503" y="2857"/>
                          <a:pt x="97345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5" name="Forma libre: forma 654">
                    <a:extLst>
                      <a:ext uri="{FF2B5EF4-FFF2-40B4-BE49-F238E27FC236}">
                        <a16:creationId xmlns:a16="http://schemas.microsoft.com/office/drawing/2014/main" id="{413DD68E-F00D-4C19-8E0E-170FCE483829}"/>
                      </a:ext>
                    </a:extLst>
                  </p:cNvPr>
                  <p:cNvSpPr/>
                  <p:nvPr/>
                </p:nvSpPr>
                <p:spPr>
                  <a:xfrm>
                    <a:off x="7019077" y="2790746"/>
                    <a:ext cx="976312" cy="1686877"/>
                  </a:xfrm>
                  <a:custGeom>
                    <a:avLst/>
                    <a:gdLst>
                      <a:gd name="connsiteX0" fmla="*/ 976313 w 976312"/>
                      <a:gd name="connsiteY0" fmla="*/ 4763 h 1686877"/>
                      <a:gd name="connsiteX1" fmla="*/ 4763 w 976312"/>
                      <a:gd name="connsiteY1" fmla="*/ 1686878 h 1686877"/>
                      <a:gd name="connsiteX2" fmla="*/ 0 w 976312"/>
                      <a:gd name="connsiteY2" fmla="*/ 1686878 h 1686877"/>
                      <a:gd name="connsiteX3" fmla="*/ 973455 w 976312"/>
                      <a:gd name="connsiteY3" fmla="*/ 0 h 1686877"/>
                      <a:gd name="connsiteX4" fmla="*/ 976313 w 976312"/>
                      <a:gd name="connsiteY4" fmla="*/ 4763 h 1686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312" h="1686877">
                        <a:moveTo>
                          <a:pt x="976313" y="4763"/>
                        </a:moveTo>
                        <a:lnTo>
                          <a:pt x="4763" y="1686878"/>
                        </a:lnTo>
                        <a:cubicBezTo>
                          <a:pt x="2858" y="1686878"/>
                          <a:pt x="1905" y="1686878"/>
                          <a:pt x="0" y="1686878"/>
                        </a:cubicBezTo>
                        <a:lnTo>
                          <a:pt x="973455" y="0"/>
                        </a:lnTo>
                        <a:cubicBezTo>
                          <a:pt x="974408" y="1905"/>
                          <a:pt x="975360" y="2857"/>
                          <a:pt x="976313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6" name="Forma libre: forma 655">
                    <a:extLst>
                      <a:ext uri="{FF2B5EF4-FFF2-40B4-BE49-F238E27FC236}">
                        <a16:creationId xmlns:a16="http://schemas.microsoft.com/office/drawing/2014/main" id="{2B26A1B6-C28F-46F3-9ED4-D4CDD6C7282E}"/>
                      </a:ext>
                    </a:extLst>
                  </p:cNvPr>
                  <p:cNvSpPr/>
                  <p:nvPr/>
                </p:nvSpPr>
                <p:spPr>
                  <a:xfrm>
                    <a:off x="7013362" y="2785984"/>
                    <a:ext cx="979170" cy="1691639"/>
                  </a:xfrm>
                  <a:custGeom>
                    <a:avLst/>
                    <a:gdLst>
                      <a:gd name="connsiteX0" fmla="*/ 979170 w 979170"/>
                      <a:gd name="connsiteY0" fmla="*/ 4763 h 1691639"/>
                      <a:gd name="connsiteX1" fmla="*/ 5715 w 979170"/>
                      <a:gd name="connsiteY1" fmla="*/ 1691640 h 1691639"/>
                      <a:gd name="connsiteX2" fmla="*/ 0 w 979170"/>
                      <a:gd name="connsiteY2" fmla="*/ 1691640 h 1691639"/>
                      <a:gd name="connsiteX3" fmla="*/ 976313 w 979170"/>
                      <a:gd name="connsiteY3" fmla="*/ 0 h 1691639"/>
                      <a:gd name="connsiteX4" fmla="*/ 979170 w 979170"/>
                      <a:gd name="connsiteY4" fmla="*/ 4763 h 169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9170" h="1691639">
                        <a:moveTo>
                          <a:pt x="979170" y="4763"/>
                        </a:moveTo>
                        <a:lnTo>
                          <a:pt x="5715" y="1691640"/>
                        </a:lnTo>
                        <a:cubicBezTo>
                          <a:pt x="3810" y="1691640"/>
                          <a:pt x="1905" y="1691640"/>
                          <a:pt x="0" y="1691640"/>
                        </a:cubicBezTo>
                        <a:lnTo>
                          <a:pt x="976313" y="0"/>
                        </a:lnTo>
                        <a:cubicBezTo>
                          <a:pt x="977265" y="1905"/>
                          <a:pt x="978218" y="3810"/>
                          <a:pt x="97917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7" name="Forma libre: forma 656">
                    <a:extLst>
                      <a:ext uri="{FF2B5EF4-FFF2-40B4-BE49-F238E27FC236}">
                        <a16:creationId xmlns:a16="http://schemas.microsoft.com/office/drawing/2014/main" id="{5816191B-3361-40AB-9A0F-2B102FC5ED37}"/>
                      </a:ext>
                    </a:extLst>
                  </p:cNvPr>
                  <p:cNvSpPr/>
                  <p:nvPr/>
                </p:nvSpPr>
                <p:spPr>
                  <a:xfrm>
                    <a:off x="7007647" y="2781221"/>
                    <a:ext cx="982027" cy="1696402"/>
                  </a:xfrm>
                  <a:custGeom>
                    <a:avLst/>
                    <a:gdLst>
                      <a:gd name="connsiteX0" fmla="*/ 982028 w 982027"/>
                      <a:gd name="connsiteY0" fmla="*/ 4763 h 1696402"/>
                      <a:gd name="connsiteX1" fmla="*/ 5715 w 982027"/>
                      <a:gd name="connsiteY1" fmla="*/ 1696403 h 1696402"/>
                      <a:gd name="connsiteX2" fmla="*/ 0 w 982027"/>
                      <a:gd name="connsiteY2" fmla="*/ 1696403 h 1696402"/>
                      <a:gd name="connsiteX3" fmla="*/ 979170 w 982027"/>
                      <a:gd name="connsiteY3" fmla="*/ 0 h 1696402"/>
                      <a:gd name="connsiteX4" fmla="*/ 982028 w 982027"/>
                      <a:gd name="connsiteY4" fmla="*/ 4763 h 1696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2027" h="1696402">
                        <a:moveTo>
                          <a:pt x="982028" y="4763"/>
                        </a:moveTo>
                        <a:lnTo>
                          <a:pt x="5715" y="1696403"/>
                        </a:lnTo>
                        <a:cubicBezTo>
                          <a:pt x="3810" y="1696403"/>
                          <a:pt x="1905" y="1696403"/>
                          <a:pt x="0" y="1696403"/>
                        </a:cubicBezTo>
                        <a:lnTo>
                          <a:pt x="979170" y="0"/>
                        </a:lnTo>
                        <a:cubicBezTo>
                          <a:pt x="980123" y="1905"/>
                          <a:pt x="981075" y="3810"/>
                          <a:pt x="98202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377B74C4-E998-4555-8763-4F2C19278311}"/>
                      </a:ext>
                    </a:extLst>
                  </p:cNvPr>
                  <p:cNvSpPr/>
                  <p:nvPr/>
                </p:nvSpPr>
                <p:spPr>
                  <a:xfrm>
                    <a:off x="7000979" y="2775506"/>
                    <a:ext cx="985837" cy="1702117"/>
                  </a:xfrm>
                  <a:custGeom>
                    <a:avLst/>
                    <a:gdLst>
                      <a:gd name="connsiteX0" fmla="*/ 985838 w 985837"/>
                      <a:gd name="connsiteY0" fmla="*/ 5715 h 1702117"/>
                      <a:gd name="connsiteX1" fmla="*/ 6668 w 985837"/>
                      <a:gd name="connsiteY1" fmla="*/ 1702118 h 1702117"/>
                      <a:gd name="connsiteX2" fmla="*/ 0 w 985837"/>
                      <a:gd name="connsiteY2" fmla="*/ 1702118 h 1702117"/>
                      <a:gd name="connsiteX3" fmla="*/ 982980 w 985837"/>
                      <a:gd name="connsiteY3" fmla="*/ 0 h 1702117"/>
                      <a:gd name="connsiteX4" fmla="*/ 985838 w 985837"/>
                      <a:gd name="connsiteY4" fmla="*/ 5715 h 17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5837" h="1702117">
                        <a:moveTo>
                          <a:pt x="985838" y="5715"/>
                        </a:moveTo>
                        <a:lnTo>
                          <a:pt x="6668" y="1702118"/>
                        </a:lnTo>
                        <a:cubicBezTo>
                          <a:pt x="4763" y="1702118"/>
                          <a:pt x="2857" y="1702118"/>
                          <a:pt x="0" y="1702118"/>
                        </a:cubicBezTo>
                        <a:lnTo>
                          <a:pt x="982980" y="0"/>
                        </a:lnTo>
                        <a:cubicBezTo>
                          <a:pt x="983933" y="1905"/>
                          <a:pt x="984885" y="3810"/>
                          <a:pt x="985838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8E8479EA-6CD0-4793-A2A5-10E2537A260E}"/>
                      </a:ext>
                    </a:extLst>
                  </p:cNvPr>
                  <p:cNvSpPr/>
                  <p:nvPr/>
                </p:nvSpPr>
                <p:spPr>
                  <a:xfrm>
                    <a:off x="6995265" y="2769791"/>
                    <a:ext cx="988694" cy="1707832"/>
                  </a:xfrm>
                  <a:custGeom>
                    <a:avLst/>
                    <a:gdLst>
                      <a:gd name="connsiteX0" fmla="*/ 988695 w 988694"/>
                      <a:gd name="connsiteY0" fmla="*/ 5715 h 1707832"/>
                      <a:gd name="connsiteX1" fmla="*/ 6668 w 988694"/>
                      <a:gd name="connsiteY1" fmla="*/ 1707833 h 1707832"/>
                      <a:gd name="connsiteX2" fmla="*/ 0 w 988694"/>
                      <a:gd name="connsiteY2" fmla="*/ 1707833 h 1707832"/>
                      <a:gd name="connsiteX3" fmla="*/ 984885 w 988694"/>
                      <a:gd name="connsiteY3" fmla="*/ 0 h 1707832"/>
                      <a:gd name="connsiteX4" fmla="*/ 988695 w 988694"/>
                      <a:gd name="connsiteY4" fmla="*/ 5715 h 1707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8694" h="1707832">
                        <a:moveTo>
                          <a:pt x="988695" y="5715"/>
                        </a:moveTo>
                        <a:lnTo>
                          <a:pt x="6668" y="1707833"/>
                        </a:lnTo>
                        <a:cubicBezTo>
                          <a:pt x="3810" y="1707833"/>
                          <a:pt x="1905" y="1707833"/>
                          <a:pt x="0" y="1707833"/>
                        </a:cubicBezTo>
                        <a:lnTo>
                          <a:pt x="984885" y="0"/>
                        </a:lnTo>
                        <a:cubicBezTo>
                          <a:pt x="986790" y="1905"/>
                          <a:pt x="987743" y="3810"/>
                          <a:pt x="98869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0" name="Forma libre: forma 659">
                    <a:extLst>
                      <a:ext uri="{FF2B5EF4-FFF2-40B4-BE49-F238E27FC236}">
                        <a16:creationId xmlns:a16="http://schemas.microsoft.com/office/drawing/2014/main" id="{DE087E1D-2939-48D3-BDD5-BD9C6D4706D2}"/>
                      </a:ext>
                    </a:extLst>
                  </p:cNvPr>
                  <p:cNvSpPr/>
                  <p:nvPr/>
                </p:nvSpPr>
                <p:spPr>
                  <a:xfrm>
                    <a:off x="6986692" y="2763124"/>
                    <a:ext cx="993457" cy="1714500"/>
                  </a:xfrm>
                  <a:custGeom>
                    <a:avLst/>
                    <a:gdLst>
                      <a:gd name="connsiteX0" fmla="*/ 993458 w 993457"/>
                      <a:gd name="connsiteY0" fmla="*/ 6668 h 1714500"/>
                      <a:gd name="connsiteX1" fmla="*/ 7620 w 993457"/>
                      <a:gd name="connsiteY1" fmla="*/ 1714500 h 1714500"/>
                      <a:gd name="connsiteX2" fmla="*/ 0 w 993457"/>
                      <a:gd name="connsiteY2" fmla="*/ 1714500 h 1714500"/>
                      <a:gd name="connsiteX3" fmla="*/ 989648 w 993457"/>
                      <a:gd name="connsiteY3" fmla="*/ 0 h 1714500"/>
                      <a:gd name="connsiteX4" fmla="*/ 993458 w 993457"/>
                      <a:gd name="connsiteY4" fmla="*/ 6668 h 171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457" h="1714500">
                        <a:moveTo>
                          <a:pt x="993458" y="6668"/>
                        </a:moveTo>
                        <a:lnTo>
                          <a:pt x="7620" y="1714500"/>
                        </a:lnTo>
                        <a:cubicBezTo>
                          <a:pt x="4763" y="1714500"/>
                          <a:pt x="1905" y="1714500"/>
                          <a:pt x="0" y="1714500"/>
                        </a:cubicBezTo>
                        <a:lnTo>
                          <a:pt x="989648" y="0"/>
                        </a:lnTo>
                        <a:cubicBezTo>
                          <a:pt x="991553" y="1905"/>
                          <a:pt x="992505" y="4763"/>
                          <a:pt x="993458" y="666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1" name="Forma libre: forma 660">
                    <a:extLst>
                      <a:ext uri="{FF2B5EF4-FFF2-40B4-BE49-F238E27FC236}">
                        <a16:creationId xmlns:a16="http://schemas.microsoft.com/office/drawing/2014/main" id="{163F233C-E4A5-4D7E-8216-820CED4F9239}"/>
                      </a:ext>
                    </a:extLst>
                  </p:cNvPr>
                  <p:cNvSpPr/>
                  <p:nvPr/>
                </p:nvSpPr>
                <p:spPr>
                  <a:xfrm>
                    <a:off x="6977167" y="2755504"/>
                    <a:ext cx="999172" cy="1722119"/>
                  </a:xfrm>
                  <a:custGeom>
                    <a:avLst/>
                    <a:gdLst>
                      <a:gd name="connsiteX0" fmla="*/ 999173 w 999172"/>
                      <a:gd name="connsiteY0" fmla="*/ 7620 h 1722119"/>
                      <a:gd name="connsiteX1" fmla="*/ 9525 w 999172"/>
                      <a:gd name="connsiteY1" fmla="*/ 1722120 h 1722119"/>
                      <a:gd name="connsiteX2" fmla="*/ 0 w 999172"/>
                      <a:gd name="connsiteY2" fmla="*/ 1722120 h 1722119"/>
                      <a:gd name="connsiteX3" fmla="*/ 995363 w 999172"/>
                      <a:gd name="connsiteY3" fmla="*/ 0 h 1722119"/>
                      <a:gd name="connsiteX4" fmla="*/ 999173 w 999172"/>
                      <a:gd name="connsiteY4" fmla="*/ 7620 h 17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172" h="1722119">
                        <a:moveTo>
                          <a:pt x="999173" y="7620"/>
                        </a:moveTo>
                        <a:lnTo>
                          <a:pt x="9525" y="1722120"/>
                        </a:lnTo>
                        <a:cubicBezTo>
                          <a:pt x="5715" y="1722120"/>
                          <a:pt x="2858" y="1722120"/>
                          <a:pt x="0" y="1722120"/>
                        </a:cubicBezTo>
                        <a:lnTo>
                          <a:pt x="995363" y="0"/>
                        </a:lnTo>
                        <a:cubicBezTo>
                          <a:pt x="996315" y="1905"/>
                          <a:pt x="998220" y="4763"/>
                          <a:pt x="999173" y="762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62" name="Forma libre: forma 661">
                    <a:extLst>
                      <a:ext uri="{FF2B5EF4-FFF2-40B4-BE49-F238E27FC236}">
                        <a16:creationId xmlns:a16="http://schemas.microsoft.com/office/drawing/2014/main" id="{9EB2F392-D24D-4651-A5BD-3BAADC9D853A}"/>
                      </a:ext>
                    </a:extLst>
                  </p:cNvPr>
                  <p:cNvSpPr/>
                  <p:nvPr/>
                </p:nvSpPr>
                <p:spPr>
                  <a:xfrm>
                    <a:off x="6964785" y="2744074"/>
                    <a:ext cx="1007745" cy="1733550"/>
                  </a:xfrm>
                  <a:custGeom>
                    <a:avLst/>
                    <a:gdLst>
                      <a:gd name="connsiteX0" fmla="*/ 1007745 w 1007745"/>
                      <a:gd name="connsiteY0" fmla="*/ 11430 h 1733550"/>
                      <a:gd name="connsiteX1" fmla="*/ 13335 w 1007745"/>
                      <a:gd name="connsiteY1" fmla="*/ 1733550 h 1733550"/>
                      <a:gd name="connsiteX2" fmla="*/ 0 w 1007745"/>
                      <a:gd name="connsiteY2" fmla="*/ 1733550 h 1733550"/>
                      <a:gd name="connsiteX3" fmla="*/ 1001078 w 1007745"/>
                      <a:gd name="connsiteY3" fmla="*/ 0 h 1733550"/>
                      <a:gd name="connsiteX4" fmla="*/ 1007745 w 1007745"/>
                      <a:gd name="connsiteY4" fmla="*/ 11430 h 1733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7745" h="1733550">
                        <a:moveTo>
                          <a:pt x="1007745" y="11430"/>
                        </a:moveTo>
                        <a:lnTo>
                          <a:pt x="13335" y="1733550"/>
                        </a:lnTo>
                        <a:cubicBezTo>
                          <a:pt x="4763" y="1733550"/>
                          <a:pt x="0" y="1733550"/>
                          <a:pt x="0" y="1733550"/>
                        </a:cubicBezTo>
                        <a:lnTo>
                          <a:pt x="1001078" y="0"/>
                        </a:lnTo>
                        <a:cubicBezTo>
                          <a:pt x="1001078" y="0"/>
                          <a:pt x="1002983" y="3810"/>
                          <a:pt x="1007745" y="1143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  <p:grpSp>
            <p:nvGrpSpPr>
              <p:cNvPr id="611" name="Gráfico 436">
                <a:extLst>
                  <a:ext uri="{FF2B5EF4-FFF2-40B4-BE49-F238E27FC236}">
                    <a16:creationId xmlns:a16="http://schemas.microsoft.com/office/drawing/2014/main" id="{EBBD30A2-DDF9-4FE0-B825-1D982EE8FC65}"/>
                  </a:ext>
                </a:extLst>
              </p:cNvPr>
              <p:cNvGrpSpPr/>
              <p:nvPr/>
            </p:nvGrpSpPr>
            <p:grpSpPr>
              <a:xfrm>
                <a:off x="7964910" y="2744074"/>
                <a:ext cx="2003107" cy="114300"/>
                <a:chOff x="7964910" y="2744074"/>
                <a:chExt cx="2003107" cy="114300"/>
              </a:xfrm>
              <a:grpFill/>
            </p:grpSpPr>
            <p:sp>
              <p:nvSpPr>
                <p:cNvPr id="612" name="Forma libre: forma 611">
                  <a:extLst>
                    <a:ext uri="{FF2B5EF4-FFF2-40B4-BE49-F238E27FC236}">
                      <a16:creationId xmlns:a16="http://schemas.microsoft.com/office/drawing/2014/main" id="{D4AE69A8-4713-433C-97EE-2E295D0C49D0}"/>
                    </a:ext>
                  </a:extLst>
                </p:cNvPr>
                <p:cNvSpPr/>
                <p:nvPr/>
              </p:nvSpPr>
              <p:spPr>
                <a:xfrm>
                  <a:off x="7965862" y="2744074"/>
                  <a:ext cx="2002154" cy="114300"/>
                </a:xfrm>
                <a:custGeom>
                  <a:avLst/>
                  <a:gdLst>
                    <a:gd name="connsiteX0" fmla="*/ 65723 w 2002154"/>
                    <a:gd name="connsiteY0" fmla="*/ 114300 h 114300"/>
                    <a:gd name="connsiteX1" fmla="*/ 0 w 2002154"/>
                    <a:gd name="connsiteY1" fmla="*/ 0 h 114300"/>
                    <a:gd name="connsiteX2" fmla="*/ 2002155 w 2002154"/>
                    <a:gd name="connsiteY2" fmla="*/ 0 h 114300"/>
                    <a:gd name="connsiteX3" fmla="*/ 1936433 w 2002154"/>
                    <a:gd name="connsiteY3" fmla="*/ 114300 h 114300"/>
                    <a:gd name="connsiteX4" fmla="*/ 65723 w 2002154"/>
                    <a:gd name="connsiteY4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2154" h="114300">
                      <a:moveTo>
                        <a:pt x="65723" y="114300"/>
                      </a:moveTo>
                      <a:cubicBezTo>
                        <a:pt x="29527" y="51435"/>
                        <a:pt x="0" y="0"/>
                        <a:pt x="0" y="0"/>
                      </a:cubicBezTo>
                      <a:lnTo>
                        <a:pt x="2002155" y="0"/>
                      </a:lnTo>
                      <a:cubicBezTo>
                        <a:pt x="2002155" y="0"/>
                        <a:pt x="1972628" y="51435"/>
                        <a:pt x="1936433" y="114300"/>
                      </a:cubicBezTo>
                      <a:cubicBezTo>
                        <a:pt x="1935480" y="114300"/>
                        <a:pt x="65723" y="114300"/>
                        <a:pt x="65723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AR"/>
                </a:p>
              </p:txBody>
            </p:sp>
            <p:grpSp>
              <p:nvGrpSpPr>
                <p:cNvPr id="613" name="Gráfico 436">
                  <a:extLst>
                    <a:ext uri="{FF2B5EF4-FFF2-40B4-BE49-F238E27FC236}">
                      <a16:creationId xmlns:a16="http://schemas.microsoft.com/office/drawing/2014/main" id="{53FDF6F9-7CFC-421A-8386-75C4CFE23915}"/>
                    </a:ext>
                  </a:extLst>
                </p:cNvPr>
                <p:cNvGrpSpPr/>
                <p:nvPr/>
              </p:nvGrpSpPr>
              <p:grpSpPr>
                <a:xfrm>
                  <a:off x="7964910" y="2744074"/>
                  <a:ext cx="2002155" cy="114300"/>
                  <a:chOff x="7964910" y="2744074"/>
                  <a:chExt cx="2002155" cy="114300"/>
                </a:xfrm>
                <a:grpFill/>
              </p:grpSpPr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FCEC2B5D-81D7-4361-A1E2-DBAB48DA3755}"/>
                      </a:ext>
                    </a:extLst>
                  </p:cNvPr>
                  <p:cNvSpPr/>
                  <p:nvPr/>
                </p:nvSpPr>
                <p:spPr>
                  <a:xfrm>
                    <a:off x="8028727" y="2852658"/>
                    <a:ext cx="1875472" cy="5715"/>
                  </a:xfrm>
                  <a:custGeom>
                    <a:avLst/>
                    <a:gdLst>
                      <a:gd name="connsiteX0" fmla="*/ 1872615 w 1875472"/>
                      <a:gd name="connsiteY0" fmla="*/ 5715 h 5715"/>
                      <a:gd name="connsiteX1" fmla="*/ 2858 w 1875472"/>
                      <a:gd name="connsiteY1" fmla="*/ 5715 h 5715"/>
                      <a:gd name="connsiteX2" fmla="*/ 0 w 1875472"/>
                      <a:gd name="connsiteY2" fmla="*/ 0 h 5715"/>
                      <a:gd name="connsiteX3" fmla="*/ 1875473 w 1875472"/>
                      <a:gd name="connsiteY3" fmla="*/ 0 h 5715"/>
                      <a:gd name="connsiteX4" fmla="*/ 1872615 w 1875472"/>
                      <a:gd name="connsiteY4" fmla="*/ 5715 h 5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472" h="5715">
                        <a:moveTo>
                          <a:pt x="1872615" y="5715"/>
                        </a:moveTo>
                        <a:lnTo>
                          <a:pt x="2858" y="5715"/>
                        </a:lnTo>
                        <a:cubicBezTo>
                          <a:pt x="1905" y="3810"/>
                          <a:pt x="953" y="1905"/>
                          <a:pt x="0" y="0"/>
                        </a:cubicBezTo>
                        <a:lnTo>
                          <a:pt x="1875473" y="0"/>
                        </a:lnTo>
                        <a:cubicBezTo>
                          <a:pt x="1874520" y="1905"/>
                          <a:pt x="1873568" y="3810"/>
                          <a:pt x="1872615" y="5715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5" name="Forma libre: forma 614">
                    <a:extLst>
                      <a:ext uri="{FF2B5EF4-FFF2-40B4-BE49-F238E27FC236}">
                        <a16:creationId xmlns:a16="http://schemas.microsoft.com/office/drawing/2014/main" id="{4F3B4B2E-DBDF-4DEE-9A94-FEA13FB6C55E}"/>
                      </a:ext>
                    </a:extLst>
                  </p:cNvPr>
                  <p:cNvSpPr/>
                  <p:nvPr/>
                </p:nvSpPr>
                <p:spPr>
                  <a:xfrm>
                    <a:off x="8014439" y="2826941"/>
                    <a:ext cx="1905000" cy="25717"/>
                  </a:xfrm>
                  <a:custGeom>
                    <a:avLst/>
                    <a:gdLst>
                      <a:gd name="connsiteX0" fmla="*/ 1889760 w 1905000"/>
                      <a:gd name="connsiteY0" fmla="*/ 25717 h 25717"/>
                      <a:gd name="connsiteX1" fmla="*/ 14288 w 1905000"/>
                      <a:gd name="connsiteY1" fmla="*/ 25717 h 25717"/>
                      <a:gd name="connsiteX2" fmla="*/ 0 w 1905000"/>
                      <a:gd name="connsiteY2" fmla="*/ 0 h 25717"/>
                      <a:gd name="connsiteX3" fmla="*/ 1905000 w 1905000"/>
                      <a:gd name="connsiteY3" fmla="*/ 0 h 25717"/>
                      <a:gd name="connsiteX4" fmla="*/ 1889760 w 1905000"/>
                      <a:gd name="connsiteY4" fmla="*/ 25717 h 2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25717">
                        <a:moveTo>
                          <a:pt x="1889760" y="25717"/>
                        </a:moveTo>
                        <a:lnTo>
                          <a:pt x="14288" y="25717"/>
                        </a:lnTo>
                        <a:cubicBezTo>
                          <a:pt x="9525" y="17145"/>
                          <a:pt x="4763" y="8573"/>
                          <a:pt x="0" y="0"/>
                        </a:cubicBezTo>
                        <a:lnTo>
                          <a:pt x="1905000" y="0"/>
                        </a:lnTo>
                        <a:cubicBezTo>
                          <a:pt x="1900238" y="8573"/>
                          <a:pt x="1895475" y="17145"/>
                          <a:pt x="1889760" y="2571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6" name="Forma libre: forma 615">
                    <a:extLst>
                      <a:ext uri="{FF2B5EF4-FFF2-40B4-BE49-F238E27FC236}">
                        <a16:creationId xmlns:a16="http://schemas.microsoft.com/office/drawing/2014/main" id="{5CCC7BB0-DE90-463D-8E6A-C37BF9307E99}"/>
                      </a:ext>
                    </a:extLst>
                  </p:cNvPr>
                  <p:cNvSpPr/>
                  <p:nvPr/>
                </p:nvSpPr>
                <p:spPr>
                  <a:xfrm>
                    <a:off x="8010630" y="2821226"/>
                    <a:ext cx="1912620" cy="6667"/>
                  </a:xfrm>
                  <a:custGeom>
                    <a:avLst/>
                    <a:gdLst>
                      <a:gd name="connsiteX0" fmla="*/ 1908810 w 1912620"/>
                      <a:gd name="connsiteY0" fmla="*/ 6667 h 6667"/>
                      <a:gd name="connsiteX1" fmla="*/ 3810 w 1912620"/>
                      <a:gd name="connsiteY1" fmla="*/ 6667 h 6667"/>
                      <a:gd name="connsiteX2" fmla="*/ 0 w 1912620"/>
                      <a:gd name="connsiteY2" fmla="*/ 0 h 6667"/>
                      <a:gd name="connsiteX3" fmla="*/ 1912620 w 1912620"/>
                      <a:gd name="connsiteY3" fmla="*/ 0 h 6667"/>
                      <a:gd name="connsiteX4" fmla="*/ 1908810 w 1912620"/>
                      <a:gd name="connsiteY4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2620" h="6667">
                        <a:moveTo>
                          <a:pt x="1908810" y="6667"/>
                        </a:moveTo>
                        <a:lnTo>
                          <a:pt x="3810" y="6667"/>
                        </a:lnTo>
                        <a:cubicBezTo>
                          <a:pt x="2857" y="4763"/>
                          <a:pt x="952" y="1905"/>
                          <a:pt x="0" y="0"/>
                        </a:cubicBezTo>
                        <a:lnTo>
                          <a:pt x="1912620" y="0"/>
                        </a:lnTo>
                        <a:cubicBezTo>
                          <a:pt x="1910715" y="1905"/>
                          <a:pt x="1909762" y="4763"/>
                          <a:pt x="1908810" y="666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7" name="Forma libre: forma 616">
                    <a:extLst>
                      <a:ext uri="{FF2B5EF4-FFF2-40B4-BE49-F238E27FC236}">
                        <a16:creationId xmlns:a16="http://schemas.microsoft.com/office/drawing/2014/main" id="{94998422-41A4-47D6-A0DA-BC66366156A7}"/>
                      </a:ext>
                    </a:extLst>
                  </p:cNvPr>
                  <p:cNvSpPr/>
                  <p:nvPr/>
                </p:nvSpPr>
                <p:spPr>
                  <a:xfrm>
                    <a:off x="8006820" y="2816463"/>
                    <a:ext cx="1918334" cy="4762"/>
                  </a:xfrm>
                  <a:custGeom>
                    <a:avLst/>
                    <a:gdLst>
                      <a:gd name="connsiteX0" fmla="*/ 1916430 w 1918334"/>
                      <a:gd name="connsiteY0" fmla="*/ 4763 h 4762"/>
                      <a:gd name="connsiteX1" fmla="*/ 2857 w 1918334"/>
                      <a:gd name="connsiteY1" fmla="*/ 4763 h 4762"/>
                      <a:gd name="connsiteX2" fmla="*/ 0 w 1918334"/>
                      <a:gd name="connsiteY2" fmla="*/ 0 h 4762"/>
                      <a:gd name="connsiteX3" fmla="*/ 1918335 w 1918334"/>
                      <a:gd name="connsiteY3" fmla="*/ 0 h 4762"/>
                      <a:gd name="connsiteX4" fmla="*/ 1916430 w 1918334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334" h="4762">
                        <a:moveTo>
                          <a:pt x="1916430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952"/>
                          <a:pt x="0" y="0"/>
                        </a:cubicBezTo>
                        <a:lnTo>
                          <a:pt x="1918335" y="0"/>
                        </a:lnTo>
                        <a:cubicBezTo>
                          <a:pt x="1918335" y="952"/>
                          <a:pt x="1917383" y="2858"/>
                          <a:pt x="1916430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DC7A456D-C6AE-40B8-A234-E55D172A740C}"/>
                      </a:ext>
                    </a:extLst>
                  </p:cNvPr>
                  <p:cNvSpPr/>
                  <p:nvPr/>
                </p:nvSpPr>
                <p:spPr>
                  <a:xfrm>
                    <a:off x="8003962" y="2811701"/>
                    <a:ext cx="1924050" cy="4762"/>
                  </a:xfrm>
                  <a:custGeom>
                    <a:avLst/>
                    <a:gdLst>
                      <a:gd name="connsiteX0" fmla="*/ 1922145 w 1924050"/>
                      <a:gd name="connsiteY0" fmla="*/ 4763 h 4762"/>
                      <a:gd name="connsiteX1" fmla="*/ 2858 w 1924050"/>
                      <a:gd name="connsiteY1" fmla="*/ 4763 h 4762"/>
                      <a:gd name="connsiteX2" fmla="*/ 0 w 1924050"/>
                      <a:gd name="connsiteY2" fmla="*/ 0 h 4762"/>
                      <a:gd name="connsiteX3" fmla="*/ 1924050 w 1924050"/>
                      <a:gd name="connsiteY3" fmla="*/ 0 h 4762"/>
                      <a:gd name="connsiteX4" fmla="*/ 1922145 w 1924050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50" h="4762">
                        <a:moveTo>
                          <a:pt x="1922145" y="4763"/>
                        </a:moveTo>
                        <a:lnTo>
                          <a:pt x="2858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4050" y="0"/>
                        </a:lnTo>
                        <a:cubicBezTo>
                          <a:pt x="1924050" y="952"/>
                          <a:pt x="1923098" y="2858"/>
                          <a:pt x="1922145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21AD557-7A04-43B1-AA18-F4104D1BBF4C}"/>
                      </a:ext>
                    </a:extLst>
                  </p:cNvPr>
                  <p:cNvSpPr/>
                  <p:nvPr/>
                </p:nvSpPr>
                <p:spPr>
                  <a:xfrm>
                    <a:off x="8001105" y="2806938"/>
                    <a:ext cx="1928812" cy="4762"/>
                  </a:xfrm>
                  <a:custGeom>
                    <a:avLst/>
                    <a:gdLst>
                      <a:gd name="connsiteX0" fmla="*/ 1926908 w 1928812"/>
                      <a:gd name="connsiteY0" fmla="*/ 4763 h 4762"/>
                      <a:gd name="connsiteX1" fmla="*/ 2857 w 1928812"/>
                      <a:gd name="connsiteY1" fmla="*/ 4763 h 4762"/>
                      <a:gd name="connsiteX2" fmla="*/ 0 w 1928812"/>
                      <a:gd name="connsiteY2" fmla="*/ 0 h 4762"/>
                      <a:gd name="connsiteX3" fmla="*/ 1928812 w 1928812"/>
                      <a:gd name="connsiteY3" fmla="*/ 0 h 4762"/>
                      <a:gd name="connsiteX4" fmla="*/ 1926908 w 1928812"/>
                      <a:gd name="connsiteY4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8812" h="4762">
                        <a:moveTo>
                          <a:pt x="1926908" y="4763"/>
                        </a:moveTo>
                        <a:lnTo>
                          <a:pt x="2857" y="4763"/>
                        </a:lnTo>
                        <a:cubicBezTo>
                          <a:pt x="1905" y="2858"/>
                          <a:pt x="952" y="1905"/>
                          <a:pt x="0" y="0"/>
                        </a:cubicBezTo>
                        <a:lnTo>
                          <a:pt x="1928812" y="0"/>
                        </a:lnTo>
                        <a:cubicBezTo>
                          <a:pt x="1928812" y="1905"/>
                          <a:pt x="1927860" y="2858"/>
                          <a:pt x="1926908" y="47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0" name="Forma libre: forma 619">
                    <a:extLst>
                      <a:ext uri="{FF2B5EF4-FFF2-40B4-BE49-F238E27FC236}">
                        <a16:creationId xmlns:a16="http://schemas.microsoft.com/office/drawing/2014/main" id="{236DB228-09C9-44EB-AE63-35CE267D399E}"/>
                      </a:ext>
                    </a:extLst>
                  </p:cNvPr>
                  <p:cNvSpPr/>
                  <p:nvPr/>
                </p:nvSpPr>
                <p:spPr>
                  <a:xfrm>
                    <a:off x="7999199" y="2803128"/>
                    <a:ext cx="1933575" cy="3810"/>
                  </a:xfrm>
                  <a:custGeom>
                    <a:avLst/>
                    <a:gdLst>
                      <a:gd name="connsiteX0" fmla="*/ 1931670 w 1933575"/>
                      <a:gd name="connsiteY0" fmla="*/ 3810 h 3810"/>
                      <a:gd name="connsiteX1" fmla="*/ 2858 w 1933575"/>
                      <a:gd name="connsiteY1" fmla="*/ 3810 h 3810"/>
                      <a:gd name="connsiteX2" fmla="*/ 0 w 1933575"/>
                      <a:gd name="connsiteY2" fmla="*/ 0 h 3810"/>
                      <a:gd name="connsiteX3" fmla="*/ 1933575 w 1933575"/>
                      <a:gd name="connsiteY3" fmla="*/ 0 h 3810"/>
                      <a:gd name="connsiteX4" fmla="*/ 1931670 w 193357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3575" h="3810">
                        <a:moveTo>
                          <a:pt x="1931670" y="3810"/>
                        </a:moveTo>
                        <a:lnTo>
                          <a:pt x="2858" y="3810"/>
                        </a:lnTo>
                        <a:cubicBezTo>
                          <a:pt x="1905" y="2858"/>
                          <a:pt x="952" y="953"/>
                          <a:pt x="0" y="0"/>
                        </a:cubicBezTo>
                        <a:lnTo>
                          <a:pt x="1933575" y="0"/>
                        </a:lnTo>
                        <a:cubicBezTo>
                          <a:pt x="1933575" y="953"/>
                          <a:pt x="1932623" y="2858"/>
                          <a:pt x="193167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1" name="Forma libre: forma 620">
                    <a:extLst>
                      <a:ext uri="{FF2B5EF4-FFF2-40B4-BE49-F238E27FC236}">
                        <a16:creationId xmlns:a16="http://schemas.microsoft.com/office/drawing/2014/main" id="{919A9212-F6E4-4BE2-8F0E-E6FE3DFAEF2C}"/>
                      </a:ext>
                    </a:extLst>
                  </p:cNvPr>
                  <p:cNvSpPr/>
                  <p:nvPr/>
                </p:nvSpPr>
                <p:spPr>
                  <a:xfrm>
                    <a:off x="7998247" y="2799319"/>
                    <a:ext cx="1938337" cy="3809"/>
                  </a:xfrm>
                  <a:custGeom>
                    <a:avLst/>
                    <a:gdLst>
                      <a:gd name="connsiteX0" fmla="*/ 1935480 w 1938337"/>
                      <a:gd name="connsiteY0" fmla="*/ 3810 h 3809"/>
                      <a:gd name="connsiteX1" fmla="*/ 1905 w 1938337"/>
                      <a:gd name="connsiteY1" fmla="*/ 3810 h 3809"/>
                      <a:gd name="connsiteX2" fmla="*/ 0 w 1938337"/>
                      <a:gd name="connsiteY2" fmla="*/ 0 h 3809"/>
                      <a:gd name="connsiteX3" fmla="*/ 1938338 w 1938337"/>
                      <a:gd name="connsiteY3" fmla="*/ 0 h 3809"/>
                      <a:gd name="connsiteX4" fmla="*/ 1935480 w 193833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8337" h="3809">
                        <a:moveTo>
                          <a:pt x="1935480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38338" y="0"/>
                        </a:lnTo>
                        <a:cubicBezTo>
                          <a:pt x="1936432" y="952"/>
                          <a:pt x="1935480" y="1905"/>
                          <a:pt x="193548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2" name="Forma libre: forma 621">
                    <a:extLst>
                      <a:ext uri="{FF2B5EF4-FFF2-40B4-BE49-F238E27FC236}">
                        <a16:creationId xmlns:a16="http://schemas.microsoft.com/office/drawing/2014/main" id="{7AA4663C-1327-4412-A54F-5DA62DDEB0B4}"/>
                      </a:ext>
                    </a:extLst>
                  </p:cNvPr>
                  <p:cNvSpPr/>
                  <p:nvPr/>
                </p:nvSpPr>
                <p:spPr>
                  <a:xfrm>
                    <a:off x="7995389" y="2795509"/>
                    <a:ext cx="1943100" cy="3810"/>
                  </a:xfrm>
                  <a:custGeom>
                    <a:avLst/>
                    <a:gdLst>
                      <a:gd name="connsiteX0" fmla="*/ 1940243 w 1943100"/>
                      <a:gd name="connsiteY0" fmla="*/ 3810 h 3810"/>
                      <a:gd name="connsiteX1" fmla="*/ 1905 w 1943100"/>
                      <a:gd name="connsiteY1" fmla="*/ 3810 h 3810"/>
                      <a:gd name="connsiteX2" fmla="*/ 0 w 1943100"/>
                      <a:gd name="connsiteY2" fmla="*/ 0 h 3810"/>
                      <a:gd name="connsiteX3" fmla="*/ 1943100 w 1943100"/>
                      <a:gd name="connsiteY3" fmla="*/ 0 h 3810"/>
                      <a:gd name="connsiteX4" fmla="*/ 1940243 w 1943100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3100" h="3810">
                        <a:moveTo>
                          <a:pt x="19402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43100" y="0"/>
                        </a:lnTo>
                        <a:cubicBezTo>
                          <a:pt x="1942148" y="952"/>
                          <a:pt x="1941195" y="1905"/>
                          <a:pt x="19402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81ABE503-6F3A-4960-8135-AAB4BB129695}"/>
                      </a:ext>
                    </a:extLst>
                  </p:cNvPr>
                  <p:cNvSpPr/>
                  <p:nvPr/>
                </p:nvSpPr>
                <p:spPr>
                  <a:xfrm>
                    <a:off x="7993485" y="2790746"/>
                    <a:ext cx="1947862" cy="3810"/>
                  </a:xfrm>
                  <a:custGeom>
                    <a:avLst/>
                    <a:gdLst>
                      <a:gd name="connsiteX0" fmla="*/ 1945005 w 1947862"/>
                      <a:gd name="connsiteY0" fmla="*/ 3810 h 3810"/>
                      <a:gd name="connsiteX1" fmla="*/ 1905 w 1947862"/>
                      <a:gd name="connsiteY1" fmla="*/ 3810 h 3810"/>
                      <a:gd name="connsiteX2" fmla="*/ 0 w 1947862"/>
                      <a:gd name="connsiteY2" fmla="*/ 0 h 3810"/>
                      <a:gd name="connsiteX3" fmla="*/ 1947863 w 1947862"/>
                      <a:gd name="connsiteY3" fmla="*/ 0 h 3810"/>
                      <a:gd name="connsiteX4" fmla="*/ 1945005 w 194786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7862" h="3810">
                        <a:moveTo>
                          <a:pt x="194500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47863" y="0"/>
                        </a:lnTo>
                        <a:cubicBezTo>
                          <a:pt x="1945957" y="1905"/>
                          <a:pt x="1945005" y="2857"/>
                          <a:pt x="194500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7F512C-2D6F-41C7-8F12-7CB95C3B70D6}"/>
                      </a:ext>
                    </a:extLst>
                  </p:cNvPr>
                  <p:cNvSpPr/>
                  <p:nvPr/>
                </p:nvSpPr>
                <p:spPr>
                  <a:xfrm>
                    <a:off x="7990627" y="2786936"/>
                    <a:ext cx="1952625" cy="3810"/>
                  </a:xfrm>
                  <a:custGeom>
                    <a:avLst/>
                    <a:gdLst>
                      <a:gd name="connsiteX0" fmla="*/ 1949768 w 1952625"/>
                      <a:gd name="connsiteY0" fmla="*/ 3810 h 3810"/>
                      <a:gd name="connsiteX1" fmla="*/ 1905 w 1952625"/>
                      <a:gd name="connsiteY1" fmla="*/ 3810 h 3810"/>
                      <a:gd name="connsiteX2" fmla="*/ 0 w 1952625"/>
                      <a:gd name="connsiteY2" fmla="*/ 0 h 3810"/>
                      <a:gd name="connsiteX3" fmla="*/ 1952625 w 1952625"/>
                      <a:gd name="connsiteY3" fmla="*/ 0 h 3810"/>
                      <a:gd name="connsiteX4" fmla="*/ 1949768 w 1952625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25" h="3810">
                        <a:moveTo>
                          <a:pt x="1949768" y="3810"/>
                        </a:moveTo>
                        <a:lnTo>
                          <a:pt x="1905" y="3810"/>
                        </a:lnTo>
                        <a:cubicBezTo>
                          <a:pt x="953" y="2858"/>
                          <a:pt x="0" y="952"/>
                          <a:pt x="0" y="0"/>
                        </a:cubicBezTo>
                        <a:lnTo>
                          <a:pt x="1952625" y="0"/>
                        </a:lnTo>
                        <a:cubicBezTo>
                          <a:pt x="1951673" y="952"/>
                          <a:pt x="1950720" y="2858"/>
                          <a:pt x="194976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5" name="Forma libre: forma 624">
                    <a:extLst>
                      <a:ext uri="{FF2B5EF4-FFF2-40B4-BE49-F238E27FC236}">
                        <a16:creationId xmlns:a16="http://schemas.microsoft.com/office/drawing/2014/main" id="{861B8CEC-A6B6-46D0-A921-52831C3184B5}"/>
                      </a:ext>
                    </a:extLst>
                  </p:cNvPr>
                  <p:cNvSpPr/>
                  <p:nvPr/>
                </p:nvSpPr>
                <p:spPr>
                  <a:xfrm>
                    <a:off x="7987770" y="2783126"/>
                    <a:ext cx="1956434" cy="3810"/>
                  </a:xfrm>
                  <a:custGeom>
                    <a:avLst/>
                    <a:gdLst>
                      <a:gd name="connsiteX0" fmla="*/ 1954530 w 1956434"/>
                      <a:gd name="connsiteY0" fmla="*/ 3810 h 3810"/>
                      <a:gd name="connsiteX1" fmla="*/ 1905 w 1956434"/>
                      <a:gd name="connsiteY1" fmla="*/ 3810 h 3810"/>
                      <a:gd name="connsiteX2" fmla="*/ 0 w 1956434"/>
                      <a:gd name="connsiteY2" fmla="*/ 0 h 3810"/>
                      <a:gd name="connsiteX3" fmla="*/ 1956435 w 1956434"/>
                      <a:gd name="connsiteY3" fmla="*/ 0 h 3810"/>
                      <a:gd name="connsiteX4" fmla="*/ 1954530 w 1956434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6434" h="3810">
                        <a:moveTo>
                          <a:pt x="1954530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2"/>
                          <a:pt x="0" y="0"/>
                        </a:cubicBezTo>
                        <a:lnTo>
                          <a:pt x="1956435" y="0"/>
                        </a:lnTo>
                        <a:cubicBezTo>
                          <a:pt x="1956435" y="952"/>
                          <a:pt x="1955483" y="2858"/>
                          <a:pt x="1954530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6" name="Forma libre: forma 625">
                    <a:extLst>
                      <a:ext uri="{FF2B5EF4-FFF2-40B4-BE49-F238E27FC236}">
                        <a16:creationId xmlns:a16="http://schemas.microsoft.com/office/drawing/2014/main" id="{453146B1-9BDE-4398-9DF4-97F7AEA963B4}"/>
                      </a:ext>
                    </a:extLst>
                  </p:cNvPr>
                  <p:cNvSpPr/>
                  <p:nvPr/>
                </p:nvSpPr>
                <p:spPr>
                  <a:xfrm>
                    <a:off x="7985864" y="2779316"/>
                    <a:ext cx="1961197" cy="3809"/>
                  </a:xfrm>
                  <a:custGeom>
                    <a:avLst/>
                    <a:gdLst>
                      <a:gd name="connsiteX0" fmla="*/ 1959293 w 1961197"/>
                      <a:gd name="connsiteY0" fmla="*/ 3810 h 3809"/>
                      <a:gd name="connsiteX1" fmla="*/ 1905 w 1961197"/>
                      <a:gd name="connsiteY1" fmla="*/ 3810 h 3809"/>
                      <a:gd name="connsiteX2" fmla="*/ 0 w 1961197"/>
                      <a:gd name="connsiteY2" fmla="*/ 0 h 3809"/>
                      <a:gd name="connsiteX3" fmla="*/ 1961198 w 1961197"/>
                      <a:gd name="connsiteY3" fmla="*/ 0 h 3809"/>
                      <a:gd name="connsiteX4" fmla="*/ 1959293 w 1961197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1197" h="3809">
                        <a:moveTo>
                          <a:pt x="195929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61198" y="0"/>
                        </a:lnTo>
                        <a:cubicBezTo>
                          <a:pt x="1960245" y="952"/>
                          <a:pt x="1960245" y="1905"/>
                          <a:pt x="195929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7" name="Forma libre: forma 626">
                    <a:extLst>
                      <a:ext uri="{FF2B5EF4-FFF2-40B4-BE49-F238E27FC236}">
                        <a16:creationId xmlns:a16="http://schemas.microsoft.com/office/drawing/2014/main" id="{59F21EAB-1125-491E-9333-BB8557E9CDB5}"/>
                      </a:ext>
                    </a:extLst>
                  </p:cNvPr>
                  <p:cNvSpPr/>
                  <p:nvPr/>
                </p:nvSpPr>
                <p:spPr>
                  <a:xfrm>
                    <a:off x="7983960" y="2775506"/>
                    <a:ext cx="1965959" cy="3810"/>
                  </a:xfrm>
                  <a:custGeom>
                    <a:avLst/>
                    <a:gdLst>
                      <a:gd name="connsiteX0" fmla="*/ 1963103 w 1965959"/>
                      <a:gd name="connsiteY0" fmla="*/ 3810 h 3810"/>
                      <a:gd name="connsiteX1" fmla="*/ 1905 w 1965959"/>
                      <a:gd name="connsiteY1" fmla="*/ 3810 h 3810"/>
                      <a:gd name="connsiteX2" fmla="*/ 0 w 1965959"/>
                      <a:gd name="connsiteY2" fmla="*/ 0 h 3810"/>
                      <a:gd name="connsiteX3" fmla="*/ 1965960 w 1965959"/>
                      <a:gd name="connsiteY3" fmla="*/ 0 h 3810"/>
                      <a:gd name="connsiteX4" fmla="*/ 1963103 w 1965959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5959" h="3810">
                        <a:moveTo>
                          <a:pt x="196310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65960" y="0"/>
                        </a:lnTo>
                        <a:cubicBezTo>
                          <a:pt x="1965007" y="953"/>
                          <a:pt x="1964055" y="1905"/>
                          <a:pt x="196310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0D95D55C-5111-4088-87EE-A22A12CAD5EC}"/>
                      </a:ext>
                    </a:extLst>
                  </p:cNvPr>
                  <p:cNvSpPr/>
                  <p:nvPr/>
                </p:nvSpPr>
                <p:spPr>
                  <a:xfrm>
                    <a:off x="7981102" y="2770743"/>
                    <a:ext cx="1970722" cy="3810"/>
                  </a:xfrm>
                  <a:custGeom>
                    <a:avLst/>
                    <a:gdLst>
                      <a:gd name="connsiteX0" fmla="*/ 1968818 w 1970722"/>
                      <a:gd name="connsiteY0" fmla="*/ 3810 h 3810"/>
                      <a:gd name="connsiteX1" fmla="*/ 1905 w 1970722"/>
                      <a:gd name="connsiteY1" fmla="*/ 3810 h 3810"/>
                      <a:gd name="connsiteX2" fmla="*/ 0 w 1970722"/>
                      <a:gd name="connsiteY2" fmla="*/ 0 h 3810"/>
                      <a:gd name="connsiteX3" fmla="*/ 1970723 w 1970722"/>
                      <a:gd name="connsiteY3" fmla="*/ 0 h 3810"/>
                      <a:gd name="connsiteX4" fmla="*/ 1968818 w 197072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0722" h="3810">
                        <a:moveTo>
                          <a:pt x="1968818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3"/>
                          <a:pt x="0" y="0"/>
                        </a:cubicBezTo>
                        <a:lnTo>
                          <a:pt x="1970723" y="0"/>
                        </a:lnTo>
                        <a:cubicBezTo>
                          <a:pt x="1969770" y="953"/>
                          <a:pt x="1969770" y="2857"/>
                          <a:pt x="196881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85AA023C-7B14-422E-9C3B-A1F28BC5ECD7}"/>
                      </a:ext>
                    </a:extLst>
                  </p:cNvPr>
                  <p:cNvSpPr/>
                  <p:nvPr/>
                </p:nvSpPr>
                <p:spPr>
                  <a:xfrm>
                    <a:off x="7979197" y="2766934"/>
                    <a:ext cx="1975484" cy="3809"/>
                  </a:xfrm>
                  <a:custGeom>
                    <a:avLst/>
                    <a:gdLst>
                      <a:gd name="connsiteX0" fmla="*/ 1972628 w 1975484"/>
                      <a:gd name="connsiteY0" fmla="*/ 3810 h 3809"/>
                      <a:gd name="connsiteX1" fmla="*/ 1905 w 1975484"/>
                      <a:gd name="connsiteY1" fmla="*/ 3810 h 3809"/>
                      <a:gd name="connsiteX2" fmla="*/ 0 w 1975484"/>
                      <a:gd name="connsiteY2" fmla="*/ 0 h 3809"/>
                      <a:gd name="connsiteX3" fmla="*/ 1975485 w 1975484"/>
                      <a:gd name="connsiteY3" fmla="*/ 0 h 3809"/>
                      <a:gd name="connsiteX4" fmla="*/ 1972628 w 1975484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5484" h="3809">
                        <a:moveTo>
                          <a:pt x="1972628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2"/>
                          <a:pt x="0" y="0"/>
                        </a:cubicBezTo>
                        <a:lnTo>
                          <a:pt x="1975485" y="0"/>
                        </a:lnTo>
                        <a:cubicBezTo>
                          <a:pt x="1974532" y="952"/>
                          <a:pt x="1973580" y="2857"/>
                          <a:pt x="197262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0" name="Forma libre: forma 629">
                    <a:extLst>
                      <a:ext uri="{FF2B5EF4-FFF2-40B4-BE49-F238E27FC236}">
                        <a16:creationId xmlns:a16="http://schemas.microsoft.com/office/drawing/2014/main" id="{9237837A-B8E9-4334-95AC-2565244D32D7}"/>
                      </a:ext>
                    </a:extLst>
                  </p:cNvPr>
                  <p:cNvSpPr/>
                  <p:nvPr/>
                </p:nvSpPr>
                <p:spPr>
                  <a:xfrm>
                    <a:off x="7976339" y="2763124"/>
                    <a:ext cx="1980247" cy="3810"/>
                  </a:xfrm>
                  <a:custGeom>
                    <a:avLst/>
                    <a:gdLst>
                      <a:gd name="connsiteX0" fmla="*/ 1978343 w 1980247"/>
                      <a:gd name="connsiteY0" fmla="*/ 3810 h 3810"/>
                      <a:gd name="connsiteX1" fmla="*/ 1905 w 1980247"/>
                      <a:gd name="connsiteY1" fmla="*/ 3810 h 3810"/>
                      <a:gd name="connsiteX2" fmla="*/ 0 w 1980247"/>
                      <a:gd name="connsiteY2" fmla="*/ 0 h 3810"/>
                      <a:gd name="connsiteX3" fmla="*/ 1980248 w 1980247"/>
                      <a:gd name="connsiteY3" fmla="*/ 0 h 3810"/>
                      <a:gd name="connsiteX4" fmla="*/ 1978343 w 1980247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0247" h="3810">
                        <a:moveTo>
                          <a:pt x="1978343" y="3810"/>
                        </a:moveTo>
                        <a:lnTo>
                          <a:pt x="1905" y="3810"/>
                        </a:lnTo>
                        <a:cubicBezTo>
                          <a:pt x="953" y="2857"/>
                          <a:pt x="0" y="952"/>
                          <a:pt x="0" y="0"/>
                        </a:cubicBezTo>
                        <a:lnTo>
                          <a:pt x="1980248" y="0"/>
                        </a:lnTo>
                        <a:cubicBezTo>
                          <a:pt x="1979295" y="952"/>
                          <a:pt x="1978343" y="1905"/>
                          <a:pt x="197834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1" name="Forma libre: forma 630">
                    <a:extLst>
                      <a:ext uri="{FF2B5EF4-FFF2-40B4-BE49-F238E27FC236}">
                        <a16:creationId xmlns:a16="http://schemas.microsoft.com/office/drawing/2014/main" id="{5492EA38-A4AD-4BA5-B209-1FEA9650D4E8}"/>
                      </a:ext>
                    </a:extLst>
                  </p:cNvPr>
                  <p:cNvSpPr/>
                  <p:nvPr/>
                </p:nvSpPr>
                <p:spPr>
                  <a:xfrm>
                    <a:off x="7974435" y="2758361"/>
                    <a:ext cx="1985009" cy="3809"/>
                  </a:xfrm>
                  <a:custGeom>
                    <a:avLst/>
                    <a:gdLst>
                      <a:gd name="connsiteX0" fmla="*/ 1982153 w 1985009"/>
                      <a:gd name="connsiteY0" fmla="*/ 3810 h 3809"/>
                      <a:gd name="connsiteX1" fmla="*/ 1905 w 1985009"/>
                      <a:gd name="connsiteY1" fmla="*/ 3810 h 3809"/>
                      <a:gd name="connsiteX2" fmla="*/ 0 w 1985009"/>
                      <a:gd name="connsiteY2" fmla="*/ 0 h 3809"/>
                      <a:gd name="connsiteX3" fmla="*/ 1985010 w 1985009"/>
                      <a:gd name="connsiteY3" fmla="*/ 0 h 3809"/>
                      <a:gd name="connsiteX4" fmla="*/ 1982153 w 1985009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5009" h="3809">
                        <a:moveTo>
                          <a:pt x="1982153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5010" y="0"/>
                        </a:lnTo>
                        <a:cubicBezTo>
                          <a:pt x="1984057" y="1905"/>
                          <a:pt x="1983105" y="2857"/>
                          <a:pt x="1982153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2" name="Forma libre: forma 631">
                    <a:extLst>
                      <a:ext uri="{FF2B5EF4-FFF2-40B4-BE49-F238E27FC236}">
                        <a16:creationId xmlns:a16="http://schemas.microsoft.com/office/drawing/2014/main" id="{4DB9F067-B79D-455F-959C-51D8C94E913F}"/>
                      </a:ext>
                    </a:extLst>
                  </p:cNvPr>
                  <p:cNvSpPr/>
                  <p:nvPr/>
                </p:nvSpPr>
                <p:spPr>
                  <a:xfrm>
                    <a:off x="7972530" y="2754551"/>
                    <a:ext cx="1989772" cy="3809"/>
                  </a:xfrm>
                  <a:custGeom>
                    <a:avLst/>
                    <a:gdLst>
                      <a:gd name="connsiteX0" fmla="*/ 1986915 w 1989772"/>
                      <a:gd name="connsiteY0" fmla="*/ 3810 h 3809"/>
                      <a:gd name="connsiteX1" fmla="*/ 1905 w 1989772"/>
                      <a:gd name="connsiteY1" fmla="*/ 3810 h 3809"/>
                      <a:gd name="connsiteX2" fmla="*/ 0 w 1989772"/>
                      <a:gd name="connsiteY2" fmla="*/ 0 h 3809"/>
                      <a:gd name="connsiteX3" fmla="*/ 1989773 w 1989772"/>
                      <a:gd name="connsiteY3" fmla="*/ 0 h 3809"/>
                      <a:gd name="connsiteX4" fmla="*/ 1986915 w 1989772"/>
                      <a:gd name="connsiteY4" fmla="*/ 3810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772" h="3809">
                        <a:moveTo>
                          <a:pt x="1986915" y="3810"/>
                        </a:moveTo>
                        <a:lnTo>
                          <a:pt x="1905" y="3810"/>
                        </a:lnTo>
                        <a:cubicBezTo>
                          <a:pt x="952" y="2857"/>
                          <a:pt x="0" y="953"/>
                          <a:pt x="0" y="0"/>
                        </a:cubicBezTo>
                        <a:lnTo>
                          <a:pt x="1989773" y="0"/>
                        </a:lnTo>
                        <a:cubicBezTo>
                          <a:pt x="1987868" y="953"/>
                          <a:pt x="1986915" y="2857"/>
                          <a:pt x="1986915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D1CA72A9-57A6-4ED0-A93C-114EFE6CF5A4}"/>
                      </a:ext>
                    </a:extLst>
                  </p:cNvPr>
                  <p:cNvSpPr/>
                  <p:nvPr/>
                </p:nvSpPr>
                <p:spPr>
                  <a:xfrm>
                    <a:off x="7969672" y="2750741"/>
                    <a:ext cx="1993582" cy="3810"/>
                  </a:xfrm>
                  <a:custGeom>
                    <a:avLst/>
                    <a:gdLst>
                      <a:gd name="connsiteX0" fmla="*/ 1991678 w 1993582"/>
                      <a:gd name="connsiteY0" fmla="*/ 3810 h 3810"/>
                      <a:gd name="connsiteX1" fmla="*/ 1905 w 1993582"/>
                      <a:gd name="connsiteY1" fmla="*/ 3810 h 3810"/>
                      <a:gd name="connsiteX2" fmla="*/ 0 w 1993582"/>
                      <a:gd name="connsiteY2" fmla="*/ 0 h 3810"/>
                      <a:gd name="connsiteX3" fmla="*/ 1993582 w 1993582"/>
                      <a:gd name="connsiteY3" fmla="*/ 0 h 3810"/>
                      <a:gd name="connsiteX4" fmla="*/ 1991678 w 1993582"/>
                      <a:gd name="connsiteY4" fmla="*/ 3810 h 3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3582" h="3810">
                        <a:moveTo>
                          <a:pt x="1991678" y="3810"/>
                        </a:moveTo>
                        <a:lnTo>
                          <a:pt x="1905" y="3810"/>
                        </a:lnTo>
                        <a:cubicBezTo>
                          <a:pt x="952" y="2858"/>
                          <a:pt x="0" y="953"/>
                          <a:pt x="0" y="0"/>
                        </a:cubicBezTo>
                        <a:lnTo>
                          <a:pt x="1993582" y="0"/>
                        </a:lnTo>
                        <a:cubicBezTo>
                          <a:pt x="1992630" y="1905"/>
                          <a:pt x="1992630" y="2858"/>
                          <a:pt x="1991678" y="3810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7B509FE3-112F-4B24-8A86-87C9937F7B21}"/>
                      </a:ext>
                    </a:extLst>
                  </p:cNvPr>
                  <p:cNvSpPr/>
                  <p:nvPr/>
                </p:nvSpPr>
                <p:spPr>
                  <a:xfrm>
                    <a:off x="7967767" y="2747884"/>
                    <a:ext cx="1997392" cy="2857"/>
                  </a:xfrm>
                  <a:custGeom>
                    <a:avLst/>
                    <a:gdLst>
                      <a:gd name="connsiteX0" fmla="*/ 1995487 w 1997392"/>
                      <a:gd name="connsiteY0" fmla="*/ 2857 h 2857"/>
                      <a:gd name="connsiteX1" fmla="*/ 1905 w 1997392"/>
                      <a:gd name="connsiteY1" fmla="*/ 2857 h 2857"/>
                      <a:gd name="connsiteX2" fmla="*/ 0 w 1997392"/>
                      <a:gd name="connsiteY2" fmla="*/ 0 h 2857"/>
                      <a:gd name="connsiteX3" fmla="*/ 1997393 w 1997392"/>
                      <a:gd name="connsiteY3" fmla="*/ 0 h 2857"/>
                      <a:gd name="connsiteX4" fmla="*/ 1995487 w 1997392"/>
                      <a:gd name="connsiteY4" fmla="*/ 2857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7392" h="2857">
                        <a:moveTo>
                          <a:pt x="1995487" y="2857"/>
                        </a:moveTo>
                        <a:lnTo>
                          <a:pt x="1905" y="2857"/>
                        </a:lnTo>
                        <a:cubicBezTo>
                          <a:pt x="952" y="1905"/>
                          <a:pt x="952" y="952"/>
                          <a:pt x="0" y="0"/>
                        </a:cubicBezTo>
                        <a:lnTo>
                          <a:pt x="1997393" y="0"/>
                        </a:lnTo>
                        <a:cubicBezTo>
                          <a:pt x="1996440" y="952"/>
                          <a:pt x="1996440" y="1905"/>
                          <a:pt x="1995487" y="2857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5" name="Forma libre: forma 634">
                    <a:extLst>
                      <a:ext uri="{FF2B5EF4-FFF2-40B4-BE49-F238E27FC236}">
                        <a16:creationId xmlns:a16="http://schemas.microsoft.com/office/drawing/2014/main" id="{346428C9-7C26-4F9B-81E0-3FDD018504F4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5026"/>
                    <a:ext cx="2000250" cy="2857"/>
                  </a:xfrm>
                  <a:custGeom>
                    <a:avLst/>
                    <a:gdLst>
                      <a:gd name="connsiteX0" fmla="*/ 1999298 w 2000250"/>
                      <a:gd name="connsiteY0" fmla="*/ 2858 h 2857"/>
                      <a:gd name="connsiteX1" fmla="*/ 1905 w 2000250"/>
                      <a:gd name="connsiteY1" fmla="*/ 2858 h 2857"/>
                      <a:gd name="connsiteX2" fmla="*/ 0 w 2000250"/>
                      <a:gd name="connsiteY2" fmla="*/ 0 h 2857"/>
                      <a:gd name="connsiteX3" fmla="*/ 2000250 w 2000250"/>
                      <a:gd name="connsiteY3" fmla="*/ 0 h 2857"/>
                      <a:gd name="connsiteX4" fmla="*/ 1999298 w 2000250"/>
                      <a:gd name="connsiteY4" fmla="*/ 2858 h 2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0250" h="2857">
                        <a:moveTo>
                          <a:pt x="1999298" y="2858"/>
                        </a:moveTo>
                        <a:lnTo>
                          <a:pt x="1905" y="2858"/>
                        </a:lnTo>
                        <a:cubicBezTo>
                          <a:pt x="952" y="1905"/>
                          <a:pt x="952" y="953"/>
                          <a:pt x="0" y="0"/>
                        </a:cubicBezTo>
                        <a:lnTo>
                          <a:pt x="2000250" y="0"/>
                        </a:lnTo>
                        <a:cubicBezTo>
                          <a:pt x="2000250" y="953"/>
                          <a:pt x="2000250" y="1905"/>
                          <a:pt x="1999298" y="285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6" name="Forma libre: forma 635">
                    <a:extLst>
                      <a:ext uri="{FF2B5EF4-FFF2-40B4-BE49-F238E27FC236}">
                        <a16:creationId xmlns:a16="http://schemas.microsoft.com/office/drawing/2014/main" id="{276C90C8-1705-455D-A95D-1520CDE73BE5}"/>
                      </a:ext>
                    </a:extLst>
                  </p:cNvPr>
                  <p:cNvSpPr/>
                  <p:nvPr/>
                </p:nvSpPr>
                <p:spPr>
                  <a:xfrm>
                    <a:off x="7964910" y="2744074"/>
                    <a:ext cx="2002155" cy="952"/>
                  </a:xfrm>
                  <a:custGeom>
                    <a:avLst/>
                    <a:gdLst>
                      <a:gd name="connsiteX0" fmla="*/ 2001203 w 2002155"/>
                      <a:gd name="connsiteY0" fmla="*/ 953 h 952"/>
                      <a:gd name="connsiteX1" fmla="*/ 952 w 2002155"/>
                      <a:gd name="connsiteY1" fmla="*/ 953 h 952"/>
                      <a:gd name="connsiteX2" fmla="*/ 0 w 2002155"/>
                      <a:gd name="connsiteY2" fmla="*/ 0 h 952"/>
                      <a:gd name="connsiteX3" fmla="*/ 2002155 w 2002155"/>
                      <a:gd name="connsiteY3" fmla="*/ 0 h 952"/>
                      <a:gd name="connsiteX4" fmla="*/ 2001203 w 2002155"/>
                      <a:gd name="connsiteY4" fmla="*/ 953 h 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2155" h="952">
                        <a:moveTo>
                          <a:pt x="2001203" y="953"/>
                        </a:moveTo>
                        <a:lnTo>
                          <a:pt x="952" y="953"/>
                        </a:lnTo>
                        <a:cubicBezTo>
                          <a:pt x="952" y="0"/>
                          <a:pt x="0" y="0"/>
                          <a:pt x="0" y="0"/>
                        </a:cubicBezTo>
                        <a:lnTo>
                          <a:pt x="2002155" y="0"/>
                        </a:lnTo>
                        <a:cubicBezTo>
                          <a:pt x="2002155" y="0"/>
                          <a:pt x="2002155" y="953"/>
                          <a:pt x="2001203" y="95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  <p:sp>
                <p:nvSpPr>
                  <p:cNvPr id="637" name="Forma libre: forma 636">
                    <a:extLst>
                      <a:ext uri="{FF2B5EF4-FFF2-40B4-BE49-F238E27FC236}">
                        <a16:creationId xmlns:a16="http://schemas.microsoft.com/office/drawing/2014/main" id="{2C667506-01D4-4731-A267-A07782E0E087}"/>
                      </a:ext>
                    </a:extLst>
                  </p:cNvPr>
                  <p:cNvSpPr/>
                  <p:nvPr/>
                </p:nvSpPr>
                <p:spPr>
                  <a:xfrm>
                    <a:off x="7965862" y="2744074"/>
                    <a:ext cx="2001202" cy="9525"/>
                  </a:xfrm>
                  <a:custGeom>
                    <a:avLst/>
                    <a:gdLst>
                      <a:gd name="connsiteX0" fmla="*/ 2001203 w 2001202"/>
                      <a:gd name="connsiteY0" fmla="*/ 0 h 9525"/>
                      <a:gd name="connsiteX1" fmla="*/ 0 w 2001202"/>
                      <a:gd name="connsiteY1" fmla="*/ 0 h 9525"/>
                      <a:gd name="connsiteX2" fmla="*/ 0 w 2001202"/>
                      <a:gd name="connsiteY2" fmla="*/ 0 h 9525"/>
                      <a:gd name="connsiteX3" fmla="*/ 2001203 w 2001202"/>
                      <a:gd name="connsiteY3" fmla="*/ 0 h 9525"/>
                      <a:gd name="connsiteX4" fmla="*/ 2001203 w 2001202"/>
                      <a:gd name="connsiteY4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202" h="9525">
                        <a:moveTo>
                          <a:pt x="200120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001203" y="0"/>
                        </a:lnTo>
                        <a:lnTo>
                          <a:pt x="2001203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AR"/>
                  </a:p>
                </p:txBody>
              </p:sp>
            </p:grpSp>
          </p:grpSp>
        </p:grpSp>
        <p:pic>
          <p:nvPicPr>
            <p:cNvPr id="604" name="Gráfico 603">
              <a:extLst>
                <a:ext uri="{FF2B5EF4-FFF2-40B4-BE49-F238E27FC236}">
                  <a16:creationId xmlns:a16="http://schemas.microsoft.com/office/drawing/2014/main" id="{C58C3405-F7D0-49E4-993F-CAB4977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158" y="3352193"/>
              <a:ext cx="2127921" cy="1868664"/>
            </a:xfrm>
            <a:prstGeom prst="rect">
              <a:avLst/>
            </a:prstGeom>
          </p:spPr>
        </p:pic>
        <p:sp>
          <p:nvSpPr>
            <p:cNvPr id="766" name="Forma libre: forma 765">
              <a:extLst>
                <a:ext uri="{FF2B5EF4-FFF2-40B4-BE49-F238E27FC236}">
                  <a16:creationId xmlns:a16="http://schemas.microsoft.com/office/drawing/2014/main" id="{134A671C-415D-4E14-AA67-06381AA6FEE0}"/>
                </a:ext>
              </a:extLst>
            </p:cNvPr>
            <p:cNvSpPr/>
            <p:nvPr/>
          </p:nvSpPr>
          <p:spPr>
            <a:xfrm>
              <a:off x="1753547" y="3417974"/>
              <a:ext cx="1975354" cy="1711938"/>
            </a:xfrm>
            <a:custGeom>
              <a:avLst/>
              <a:gdLst>
                <a:gd name="connsiteX0" fmla="*/ 2804160 w 3738562"/>
                <a:gd name="connsiteY0" fmla="*/ 0 h 3238500"/>
                <a:gd name="connsiteX1" fmla="*/ 3738563 w 3738562"/>
                <a:gd name="connsiteY1" fmla="*/ 1619250 h 3238500"/>
                <a:gd name="connsiteX2" fmla="*/ 2804160 w 3738562"/>
                <a:gd name="connsiteY2" fmla="*/ 3238500 h 3238500"/>
                <a:gd name="connsiteX3" fmla="*/ 934403 w 3738562"/>
                <a:gd name="connsiteY3" fmla="*/ 3238500 h 3238500"/>
                <a:gd name="connsiteX4" fmla="*/ 0 w 3738562"/>
                <a:gd name="connsiteY4" fmla="*/ 1619250 h 3238500"/>
                <a:gd name="connsiteX5" fmla="*/ 934403 w 3738562"/>
                <a:gd name="connsiteY5" fmla="*/ 0 h 3238500"/>
                <a:gd name="connsiteX6" fmla="*/ 2804160 w 3738562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562" h="3238500">
                  <a:moveTo>
                    <a:pt x="2804160" y="0"/>
                  </a:moveTo>
                  <a:cubicBezTo>
                    <a:pt x="3105150" y="521017"/>
                    <a:pt x="3438525" y="1098233"/>
                    <a:pt x="3738563" y="1619250"/>
                  </a:cubicBezTo>
                  <a:cubicBezTo>
                    <a:pt x="3437573" y="2140268"/>
                    <a:pt x="3104198" y="2717483"/>
                    <a:pt x="2804160" y="3238500"/>
                  </a:cubicBezTo>
                  <a:cubicBezTo>
                    <a:pt x="2203133" y="3238500"/>
                    <a:pt x="1535430" y="3238500"/>
                    <a:pt x="934403" y="3238500"/>
                  </a:cubicBezTo>
                  <a:cubicBezTo>
                    <a:pt x="633413" y="2717483"/>
                    <a:pt x="300038" y="2140268"/>
                    <a:pt x="0" y="1619250"/>
                  </a:cubicBezTo>
                  <a:cubicBezTo>
                    <a:pt x="300038" y="1098233"/>
                    <a:pt x="633413" y="521017"/>
                    <a:pt x="934403" y="0"/>
                  </a:cubicBezTo>
                  <a:cubicBezTo>
                    <a:pt x="1535430" y="0"/>
                    <a:pt x="2203133" y="0"/>
                    <a:pt x="2804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120D121-F776-4A0D-B730-AD6C56A7C530}"/>
              </a:ext>
            </a:extLst>
          </p:cNvPr>
          <p:cNvSpPr txBox="1"/>
          <p:nvPr/>
        </p:nvSpPr>
        <p:spPr>
          <a:xfrm>
            <a:off x="1898125" y="4631681"/>
            <a:ext cx="126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s-AR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E7BA25-BB58-46E6-8E8C-8CFA76F3081D}"/>
              </a:ext>
            </a:extLst>
          </p:cNvPr>
          <p:cNvSpPr txBox="1"/>
          <p:nvPr/>
        </p:nvSpPr>
        <p:spPr>
          <a:xfrm>
            <a:off x="1892232" y="4376623"/>
            <a:ext cx="1276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</a:rPr>
              <a:t>EDIT TEXT HERE</a:t>
            </a:r>
            <a:endParaRPr lang="en-IN" sz="1300" b="1" dirty="0">
              <a:solidFill>
                <a:schemeClr val="tx2"/>
              </a:solidFill>
            </a:endParaRPr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952539BC-2DDD-4A5E-B41A-B9E4E59BA54C}"/>
              </a:ext>
            </a:extLst>
          </p:cNvPr>
          <p:cNvSpPr txBox="1"/>
          <p:nvPr/>
        </p:nvSpPr>
        <p:spPr>
          <a:xfrm>
            <a:off x="1936666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A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7F154A37-BE19-4DC6-A593-05250ABF4FE9}"/>
              </a:ext>
            </a:extLst>
          </p:cNvPr>
          <p:cNvSpPr txBox="1"/>
          <p:nvPr/>
        </p:nvSpPr>
        <p:spPr>
          <a:xfrm>
            <a:off x="1936666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3" name="CuadroTexto 1142">
            <a:extLst>
              <a:ext uri="{FF2B5EF4-FFF2-40B4-BE49-F238E27FC236}">
                <a16:creationId xmlns:a16="http://schemas.microsoft.com/office/drawing/2014/main" id="{A398DF27-00C1-43B2-AE5B-88DB5F24DC0E}"/>
              </a:ext>
            </a:extLst>
          </p:cNvPr>
          <p:cNvSpPr txBox="1"/>
          <p:nvPr/>
        </p:nvSpPr>
        <p:spPr>
          <a:xfrm>
            <a:off x="3652314" y="4484677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B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3F09CBD2-76D1-46D3-AEE5-17D4B9AF63DA}"/>
              </a:ext>
            </a:extLst>
          </p:cNvPr>
          <p:cNvSpPr txBox="1"/>
          <p:nvPr/>
        </p:nvSpPr>
        <p:spPr>
          <a:xfrm>
            <a:off x="3652314" y="4835010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5" name="CuadroTexto 1144">
            <a:extLst>
              <a:ext uri="{FF2B5EF4-FFF2-40B4-BE49-F238E27FC236}">
                <a16:creationId xmlns:a16="http://schemas.microsoft.com/office/drawing/2014/main" id="{CEBA9C42-5811-4202-9B32-8D8CE5282FB7}"/>
              </a:ext>
            </a:extLst>
          </p:cNvPr>
          <p:cNvSpPr txBox="1"/>
          <p:nvPr/>
        </p:nvSpPr>
        <p:spPr>
          <a:xfrm>
            <a:off x="5413551" y="5436546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C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6" name="CuadroTexto 1145">
            <a:extLst>
              <a:ext uri="{FF2B5EF4-FFF2-40B4-BE49-F238E27FC236}">
                <a16:creationId xmlns:a16="http://schemas.microsoft.com/office/drawing/2014/main" id="{C91C049E-7783-4008-AE0F-2A0E271BC3EF}"/>
              </a:ext>
            </a:extLst>
          </p:cNvPr>
          <p:cNvSpPr txBox="1"/>
          <p:nvPr/>
        </p:nvSpPr>
        <p:spPr>
          <a:xfrm>
            <a:off x="5413551" y="5797225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14418645-A603-4133-9AC9-D62461F0A4C2}"/>
              </a:ext>
            </a:extLst>
          </p:cNvPr>
          <p:cNvSpPr txBox="1"/>
          <p:nvPr/>
        </p:nvSpPr>
        <p:spPr>
          <a:xfrm>
            <a:off x="7162645" y="4493758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D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148" name="CuadroTexto 1147">
            <a:extLst>
              <a:ext uri="{FF2B5EF4-FFF2-40B4-BE49-F238E27FC236}">
                <a16:creationId xmlns:a16="http://schemas.microsoft.com/office/drawing/2014/main" id="{76467BE5-5AFC-4CF4-B26F-6112D4BE8F87}"/>
              </a:ext>
            </a:extLst>
          </p:cNvPr>
          <p:cNvSpPr txBox="1"/>
          <p:nvPr/>
        </p:nvSpPr>
        <p:spPr>
          <a:xfrm>
            <a:off x="7162645" y="4844091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49" name="CuadroTexto 1148">
            <a:extLst>
              <a:ext uri="{FF2B5EF4-FFF2-40B4-BE49-F238E27FC236}">
                <a16:creationId xmlns:a16="http://schemas.microsoft.com/office/drawing/2014/main" id="{62066C2C-9756-4EDB-A1AE-9997957AC332}"/>
              </a:ext>
            </a:extLst>
          </p:cNvPr>
          <p:cNvSpPr txBox="1"/>
          <p:nvPr/>
        </p:nvSpPr>
        <p:spPr>
          <a:xfrm>
            <a:off x="8892564" y="5438155"/>
            <a:ext cx="115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OPTION </a:t>
            </a:r>
            <a:r>
              <a:rPr lang="en-US" b="1" dirty="0">
                <a:solidFill>
                  <a:schemeClr val="accent6"/>
                </a:solidFill>
              </a:rPr>
              <a:t>E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150" name="CuadroTexto 1149">
            <a:extLst>
              <a:ext uri="{FF2B5EF4-FFF2-40B4-BE49-F238E27FC236}">
                <a16:creationId xmlns:a16="http://schemas.microsoft.com/office/drawing/2014/main" id="{18A8506D-455B-4E29-9673-B006E65FBF70}"/>
              </a:ext>
            </a:extLst>
          </p:cNvPr>
          <p:cNvSpPr txBox="1"/>
          <p:nvPr/>
        </p:nvSpPr>
        <p:spPr>
          <a:xfrm>
            <a:off x="8892564" y="5798834"/>
            <a:ext cx="11544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algn="just"/>
            <a:endParaRPr lang="es-AR" sz="900" dirty="0"/>
          </a:p>
        </p:txBody>
      </p:sp>
      <p:sp>
        <p:nvSpPr>
          <p:cNvPr id="1151" name="CuadroTexto 1150">
            <a:extLst>
              <a:ext uri="{FF2B5EF4-FFF2-40B4-BE49-F238E27FC236}">
                <a16:creationId xmlns:a16="http://schemas.microsoft.com/office/drawing/2014/main" id="{F639D885-EEA2-448A-B165-67E12CBCBEE6}"/>
              </a:ext>
            </a:extLst>
          </p:cNvPr>
          <p:cNvSpPr txBox="1"/>
          <p:nvPr/>
        </p:nvSpPr>
        <p:spPr>
          <a:xfrm>
            <a:off x="5314370" y="1051933"/>
            <a:ext cx="13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MODERN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TREE DIAGRAM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213" name="Graphic 211" descr="Magnifying glass with solid fill">
            <a:extLst>
              <a:ext uri="{FF2B5EF4-FFF2-40B4-BE49-F238E27FC236}">
                <a16:creationId xmlns:a16="http://schemas.microsoft.com/office/drawing/2014/main" id="{20DE3173-1172-47CD-9FC5-5062C791F3D4}"/>
              </a:ext>
            </a:extLst>
          </p:cNvPr>
          <p:cNvSpPr/>
          <p:nvPr/>
        </p:nvSpPr>
        <p:spPr>
          <a:xfrm>
            <a:off x="2126178" y="3541548"/>
            <a:ext cx="751881" cy="752474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66E40BC4-036B-4ECB-BFCE-76669BBC9BAC}"/>
              </a:ext>
            </a:extLst>
          </p:cNvPr>
          <p:cNvGrpSpPr/>
          <p:nvPr/>
        </p:nvGrpSpPr>
        <p:grpSpPr>
          <a:xfrm>
            <a:off x="3867569" y="2707346"/>
            <a:ext cx="761442" cy="457200"/>
            <a:chOff x="1019900" y="2211782"/>
            <a:chExt cx="761442" cy="457200"/>
          </a:xfrm>
          <a:solidFill>
            <a:schemeClr val="accent5"/>
          </a:solidFill>
        </p:grpSpPr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951CE0F-F1C3-4FBE-B85A-C58CD4C303E0}"/>
                </a:ext>
              </a:extLst>
            </p:cNvPr>
            <p:cNvSpPr/>
            <p:nvPr/>
          </p:nvSpPr>
          <p:spPr>
            <a:xfrm>
              <a:off x="1019900" y="2211782"/>
              <a:ext cx="761442" cy="457200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8856B52-20F6-47B9-9FF9-E5C06151EE49}"/>
                </a:ext>
              </a:extLst>
            </p:cNvPr>
            <p:cNvSpPr/>
            <p:nvPr/>
          </p:nvSpPr>
          <p:spPr>
            <a:xfrm>
              <a:off x="1305319" y="2345132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273C382-7146-4482-B1AF-215D5AC19278}"/>
              </a:ext>
            </a:extLst>
          </p:cNvPr>
          <p:cNvGrpSpPr/>
          <p:nvPr/>
        </p:nvGrpSpPr>
        <p:grpSpPr>
          <a:xfrm>
            <a:off x="5607415" y="3484303"/>
            <a:ext cx="759618" cy="822273"/>
            <a:chOff x="3968522" y="5846411"/>
            <a:chExt cx="759618" cy="822273"/>
          </a:xfrm>
          <a:solidFill>
            <a:schemeClr val="accent5"/>
          </a:solidFill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4E2355F-E18C-4366-ABDF-55D04F373302}"/>
                </a:ext>
              </a:extLst>
            </p:cNvPr>
            <p:cNvSpPr/>
            <p:nvPr/>
          </p:nvSpPr>
          <p:spPr>
            <a:xfrm>
              <a:off x="4238822" y="6520704"/>
              <a:ext cx="218836" cy="54902"/>
            </a:xfrm>
            <a:custGeom>
              <a:avLst/>
              <a:gdLst>
                <a:gd name="connsiteX0" fmla="*/ 191386 w 218836"/>
                <a:gd name="connsiteY0" fmla="*/ 0 h 54902"/>
                <a:gd name="connsiteX1" fmla="*/ 27451 w 218836"/>
                <a:gd name="connsiteY1" fmla="*/ 0 h 54902"/>
                <a:gd name="connsiteX2" fmla="*/ 0 w 218836"/>
                <a:gd name="connsiteY2" fmla="*/ 27451 h 54902"/>
                <a:gd name="connsiteX3" fmla="*/ 27451 w 218836"/>
                <a:gd name="connsiteY3" fmla="*/ 54902 h 54902"/>
                <a:gd name="connsiteX4" fmla="*/ 191386 w 218836"/>
                <a:gd name="connsiteY4" fmla="*/ 54902 h 54902"/>
                <a:gd name="connsiteX5" fmla="*/ 218837 w 218836"/>
                <a:gd name="connsiteY5" fmla="*/ 27451 h 54902"/>
                <a:gd name="connsiteX6" fmla="*/ 191386 w 218836"/>
                <a:gd name="connsiteY6" fmla="*/ 0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836" h="54902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CD0D2992-1537-43A3-B25C-A7D7EE4A37D8}"/>
                </a:ext>
              </a:extLst>
            </p:cNvPr>
            <p:cNvSpPr/>
            <p:nvPr/>
          </p:nvSpPr>
          <p:spPr>
            <a:xfrm>
              <a:off x="4288771" y="6613706"/>
              <a:ext cx="118938" cy="54978"/>
            </a:xfrm>
            <a:custGeom>
              <a:avLst/>
              <a:gdLst>
                <a:gd name="connsiteX0" fmla="*/ 59474 w 118938"/>
                <a:gd name="connsiteY0" fmla="*/ 54978 h 54978"/>
                <a:gd name="connsiteX1" fmla="*/ 118939 w 118938"/>
                <a:gd name="connsiteY1" fmla="*/ 0 h 54978"/>
                <a:gd name="connsiteX2" fmla="*/ 0 w 118938"/>
                <a:gd name="connsiteY2" fmla="*/ 0 h 54978"/>
                <a:gd name="connsiteX3" fmla="*/ 59474 w 118938"/>
                <a:gd name="connsiteY3" fmla="*/ 54978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38" h="5497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82C898-33F4-493E-8559-6C0F45F90EF6}"/>
                </a:ext>
              </a:extLst>
            </p:cNvPr>
            <p:cNvSpPr/>
            <p:nvPr/>
          </p:nvSpPr>
          <p:spPr>
            <a:xfrm>
              <a:off x="4110349" y="5988562"/>
              <a:ext cx="475764" cy="494052"/>
            </a:xfrm>
            <a:custGeom>
              <a:avLst/>
              <a:gdLst>
                <a:gd name="connsiteX0" fmla="*/ 475764 w 475764"/>
                <a:gd name="connsiteY0" fmla="*/ 243364 h 494052"/>
                <a:gd name="connsiteX1" fmla="*/ 475764 w 475764"/>
                <a:gd name="connsiteY1" fmla="*/ 235134 h 494052"/>
                <a:gd name="connsiteX2" fmla="*/ 237896 w 475764"/>
                <a:gd name="connsiteY2" fmla="*/ 0 h 494052"/>
                <a:gd name="connsiteX3" fmla="*/ 237896 w 475764"/>
                <a:gd name="connsiteY3" fmla="*/ 0 h 494052"/>
                <a:gd name="connsiteX4" fmla="*/ 0 w 475764"/>
                <a:gd name="connsiteY4" fmla="*/ 235134 h 494052"/>
                <a:gd name="connsiteX5" fmla="*/ 0 w 475764"/>
                <a:gd name="connsiteY5" fmla="*/ 243364 h 494052"/>
                <a:gd name="connsiteX6" fmla="*/ 16564 w 475764"/>
                <a:gd name="connsiteY6" fmla="*/ 325707 h 494052"/>
                <a:gd name="connsiteX7" fmla="*/ 57912 w 475764"/>
                <a:gd name="connsiteY7" fmla="*/ 393411 h 494052"/>
                <a:gd name="connsiteX8" fmla="*/ 113633 w 475764"/>
                <a:gd name="connsiteY8" fmla="*/ 483899 h 494052"/>
                <a:gd name="connsiteX9" fmla="*/ 130007 w 475764"/>
                <a:gd name="connsiteY9" fmla="*/ 494052 h 494052"/>
                <a:gd name="connsiteX10" fmla="*/ 345758 w 475764"/>
                <a:gd name="connsiteY10" fmla="*/ 494052 h 494052"/>
                <a:gd name="connsiteX11" fmla="*/ 362141 w 475764"/>
                <a:gd name="connsiteY11" fmla="*/ 483899 h 494052"/>
                <a:gd name="connsiteX12" fmla="*/ 417852 w 475764"/>
                <a:gd name="connsiteY12" fmla="*/ 393411 h 494052"/>
                <a:gd name="connsiteX13" fmla="*/ 459200 w 475764"/>
                <a:gd name="connsiteY13" fmla="*/ 325707 h 494052"/>
                <a:gd name="connsiteX14" fmla="*/ 475764 w 475764"/>
                <a:gd name="connsiteY14" fmla="*/ 243364 h 494052"/>
                <a:gd name="connsiteX15" fmla="*/ 420872 w 475764"/>
                <a:gd name="connsiteY15" fmla="*/ 242411 h 494052"/>
                <a:gd name="connsiteX16" fmla="*/ 407765 w 475764"/>
                <a:gd name="connsiteY16" fmla="*/ 306476 h 494052"/>
                <a:gd name="connsiteX17" fmla="*/ 376838 w 475764"/>
                <a:gd name="connsiteY17" fmla="*/ 356797 h 494052"/>
                <a:gd name="connsiteX18" fmla="*/ 323317 w 475764"/>
                <a:gd name="connsiteY18" fmla="*/ 439131 h 494052"/>
                <a:gd name="connsiteX19" fmla="*/ 152419 w 475764"/>
                <a:gd name="connsiteY19" fmla="*/ 439131 h 494052"/>
                <a:gd name="connsiteX20" fmla="*/ 98898 w 475764"/>
                <a:gd name="connsiteY20" fmla="*/ 356797 h 494052"/>
                <a:gd name="connsiteX21" fmla="*/ 67980 w 475764"/>
                <a:gd name="connsiteY21" fmla="*/ 306476 h 494052"/>
                <a:gd name="connsiteX22" fmla="*/ 54893 w 475764"/>
                <a:gd name="connsiteY22" fmla="*/ 242430 h 494052"/>
                <a:gd name="connsiteX23" fmla="*/ 54893 w 475764"/>
                <a:gd name="connsiteY23" fmla="*/ 235572 h 494052"/>
                <a:gd name="connsiteX24" fmla="*/ 237877 w 475764"/>
                <a:gd name="connsiteY24" fmla="*/ 54893 h 494052"/>
                <a:gd name="connsiteX25" fmla="*/ 237877 w 475764"/>
                <a:gd name="connsiteY25" fmla="*/ 54893 h 494052"/>
                <a:gd name="connsiteX26" fmla="*/ 420853 w 475764"/>
                <a:gd name="connsiteY26" fmla="*/ 235591 h 4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64" h="494052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5BCCC3A-96D3-45F3-BCDE-A1E8F4280409}"/>
                </a:ext>
              </a:extLst>
            </p:cNvPr>
            <p:cNvSpPr/>
            <p:nvPr/>
          </p:nvSpPr>
          <p:spPr>
            <a:xfrm>
              <a:off x="4331062" y="5846411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4011B4-0454-4990-889E-08DEFE3765BC}"/>
                </a:ext>
              </a:extLst>
            </p:cNvPr>
            <p:cNvSpPr/>
            <p:nvPr/>
          </p:nvSpPr>
          <p:spPr>
            <a:xfrm>
              <a:off x="4071492" y="5955534"/>
              <a:ext cx="85287" cy="85287"/>
            </a:xfrm>
            <a:custGeom>
              <a:avLst/>
              <a:gdLst>
                <a:gd name="connsiteX0" fmla="*/ 52535 w 85287"/>
                <a:gd name="connsiteY0" fmla="*/ 79471 h 85287"/>
                <a:gd name="connsiteX1" fmla="*/ 79471 w 85287"/>
                <a:gd name="connsiteY1" fmla="*/ 79940 h 85287"/>
                <a:gd name="connsiteX2" fmla="*/ 79940 w 85287"/>
                <a:gd name="connsiteY2" fmla="*/ 53003 h 85287"/>
                <a:gd name="connsiteX3" fmla="*/ 79471 w 85287"/>
                <a:gd name="connsiteY3" fmla="*/ 52535 h 85287"/>
                <a:gd name="connsiteX4" fmla="*/ 32285 w 85287"/>
                <a:gd name="connsiteY4" fmla="*/ 5348 h 85287"/>
                <a:gd name="connsiteX5" fmla="*/ 5348 w 85287"/>
                <a:gd name="connsiteY5" fmla="*/ 5816 h 85287"/>
                <a:gd name="connsiteX6" fmla="*/ 5348 w 85287"/>
                <a:gd name="connsiteY6" fmla="*/ 3228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7" h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0C6F0F9-050C-4174-9EA8-2099B6C40698}"/>
                </a:ext>
              </a:extLst>
            </p:cNvPr>
            <p:cNvSpPr/>
            <p:nvPr/>
          </p:nvSpPr>
          <p:spPr>
            <a:xfrm>
              <a:off x="4543969" y="5959422"/>
              <a:ext cx="84709" cy="84737"/>
            </a:xfrm>
            <a:custGeom>
              <a:avLst/>
              <a:gdLst>
                <a:gd name="connsiteX0" fmla="*/ 19017 w 84709"/>
                <a:gd name="connsiteY0" fmla="*/ 84737 h 84737"/>
                <a:gd name="connsiteX1" fmla="*/ 32485 w 84709"/>
                <a:gd name="connsiteY1" fmla="*/ 79156 h 84737"/>
                <a:gd name="connsiteX2" fmla="*/ 79625 w 84709"/>
                <a:gd name="connsiteY2" fmla="*/ 32007 h 84737"/>
                <a:gd name="connsiteX3" fmla="*/ 78616 w 84709"/>
                <a:gd name="connsiteY3" fmla="*/ 5085 h 84737"/>
                <a:gd name="connsiteX4" fmla="*/ 52688 w 84709"/>
                <a:gd name="connsiteY4" fmla="*/ 5099 h 84737"/>
                <a:gd name="connsiteX5" fmla="*/ 5577 w 84709"/>
                <a:gd name="connsiteY5" fmla="*/ 52219 h 84737"/>
                <a:gd name="connsiteX6" fmla="*/ 5581 w 84709"/>
                <a:gd name="connsiteY6" fmla="*/ 79159 h 84737"/>
                <a:gd name="connsiteX7" fmla="*/ 19046 w 84709"/>
                <a:gd name="connsiteY7" fmla="*/ 84737 h 8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09" h="84737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837A0D3-3CA0-48BC-8C1B-9F6AFF7D83CF}"/>
                </a:ext>
              </a:extLst>
            </p:cNvPr>
            <p:cNvSpPr/>
            <p:nvPr/>
          </p:nvSpPr>
          <p:spPr>
            <a:xfrm>
              <a:off x="3968522" y="6203598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2CC0B92-895B-4B0A-A538-A2100DE78244}"/>
                </a:ext>
              </a:extLst>
            </p:cNvPr>
            <p:cNvSpPr/>
            <p:nvPr/>
          </p:nvSpPr>
          <p:spPr>
            <a:xfrm>
              <a:off x="4070719" y="6403865"/>
              <a:ext cx="86022" cy="86040"/>
            </a:xfrm>
            <a:custGeom>
              <a:avLst/>
              <a:gdLst>
                <a:gd name="connsiteX0" fmla="*/ 53308 w 86022"/>
                <a:gd name="connsiteY0" fmla="*/ 5816 h 86040"/>
                <a:gd name="connsiteX1" fmla="*/ 6159 w 86022"/>
                <a:gd name="connsiteY1" fmla="*/ 52965 h 86040"/>
                <a:gd name="connsiteX2" fmla="*/ 5025 w 86022"/>
                <a:gd name="connsiteY2" fmla="*/ 79881 h 86040"/>
                <a:gd name="connsiteX3" fmla="*/ 31941 w 86022"/>
                <a:gd name="connsiteY3" fmla="*/ 81017 h 86040"/>
                <a:gd name="connsiteX4" fmla="*/ 33058 w 86022"/>
                <a:gd name="connsiteY4" fmla="*/ 79901 h 86040"/>
                <a:gd name="connsiteX5" fmla="*/ 80207 w 86022"/>
                <a:gd name="connsiteY5" fmla="*/ 32752 h 86040"/>
                <a:gd name="connsiteX6" fmla="*/ 80675 w 86022"/>
                <a:gd name="connsiteY6" fmla="*/ 5816 h 86040"/>
                <a:gd name="connsiteX7" fmla="*/ 53738 w 86022"/>
                <a:gd name="connsiteY7" fmla="*/ 5347 h 86040"/>
                <a:gd name="connsiteX8" fmla="*/ 53270 w 86022"/>
                <a:gd name="connsiteY8" fmla="*/ 5816 h 8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22" h="86040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AC38CBB-DC55-46BC-8DA4-057AB1282DCA}"/>
                </a:ext>
              </a:extLst>
            </p:cNvPr>
            <p:cNvSpPr/>
            <p:nvPr/>
          </p:nvSpPr>
          <p:spPr>
            <a:xfrm>
              <a:off x="4543453" y="6399992"/>
              <a:ext cx="85517" cy="85502"/>
            </a:xfrm>
            <a:custGeom>
              <a:avLst/>
              <a:gdLst>
                <a:gd name="connsiteX0" fmla="*/ 33002 w 85517"/>
                <a:gd name="connsiteY0" fmla="*/ 6078 h 85502"/>
                <a:gd name="connsiteX1" fmla="*/ 6078 w 85517"/>
                <a:gd name="connsiteY1" fmla="*/ 5098 h 85502"/>
                <a:gd name="connsiteX2" fmla="*/ 5099 w 85517"/>
                <a:gd name="connsiteY2" fmla="*/ 32022 h 85502"/>
                <a:gd name="connsiteX3" fmla="*/ 6094 w 85517"/>
                <a:gd name="connsiteY3" fmla="*/ 33015 h 85502"/>
                <a:gd name="connsiteX4" fmla="*/ 53233 w 85517"/>
                <a:gd name="connsiteY4" fmla="*/ 80154 h 85502"/>
                <a:gd name="connsiteX5" fmla="*/ 80169 w 85517"/>
                <a:gd name="connsiteY5" fmla="*/ 79686 h 85502"/>
                <a:gd name="connsiteX6" fmla="*/ 80169 w 85517"/>
                <a:gd name="connsiteY6" fmla="*/ 53218 h 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17" h="85502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2C5BC16-BDB1-46DB-9618-828CDD4AF1A8}"/>
                </a:ext>
              </a:extLst>
            </p:cNvPr>
            <p:cNvSpPr/>
            <p:nvPr/>
          </p:nvSpPr>
          <p:spPr>
            <a:xfrm>
              <a:off x="4623365" y="6202950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043" name="Graphic 205" descr="Trophy with solid fill">
            <a:extLst>
              <a:ext uri="{FF2B5EF4-FFF2-40B4-BE49-F238E27FC236}">
                <a16:creationId xmlns:a16="http://schemas.microsoft.com/office/drawing/2014/main" id="{5210DCF1-23E6-42EA-81EB-4B0C291D4FB1}"/>
              </a:ext>
            </a:extLst>
          </p:cNvPr>
          <p:cNvSpPr/>
          <p:nvPr/>
        </p:nvSpPr>
        <p:spPr>
          <a:xfrm>
            <a:off x="7400324" y="2556596"/>
            <a:ext cx="666750" cy="751522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8DBCE-E85B-4B86-89D1-24E7D50061EC}"/>
              </a:ext>
            </a:extLst>
          </p:cNvPr>
          <p:cNvGrpSpPr/>
          <p:nvPr/>
        </p:nvGrpSpPr>
        <p:grpSpPr>
          <a:xfrm>
            <a:off x="9078626" y="3567567"/>
            <a:ext cx="752475" cy="752475"/>
            <a:chOff x="9078626" y="3567567"/>
            <a:chExt cx="752475" cy="752475"/>
          </a:xfrm>
          <a:solidFill>
            <a:schemeClr val="accent6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9CD44495-A172-4D99-A4CA-9B52C944DF9D}"/>
                </a:ext>
              </a:extLst>
            </p:cNvPr>
            <p:cNvSpPr/>
            <p:nvPr/>
          </p:nvSpPr>
          <p:spPr>
            <a:xfrm>
              <a:off x="9344374" y="3567567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0E50C7E-02FC-4CA3-AB66-DA32ECED3695}"/>
                </a:ext>
              </a:extLst>
            </p:cNvPr>
            <p:cNvSpPr/>
            <p:nvPr/>
          </p:nvSpPr>
          <p:spPr>
            <a:xfrm>
              <a:off x="9078626" y="3596142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0E00F7-AF20-49D5-951D-9DF7E973A427}"/>
                </a:ext>
              </a:extLst>
            </p:cNvPr>
            <p:cNvSpPr/>
            <p:nvPr/>
          </p:nvSpPr>
          <p:spPr>
            <a:xfrm>
              <a:off x="9211976" y="3729492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24779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6" y="894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621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993" y="709782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7717E-9C9E-487A-ADC4-FEAEC9BA5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424" y="912957"/>
            <a:ext cx="3825089" cy="21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ain_theme">
      <a:dk1>
        <a:srgbClr val="BFBFBF"/>
      </a:dk1>
      <a:lt1>
        <a:sysClr val="window" lastClr="FFFFFF"/>
      </a:lt1>
      <a:dk2>
        <a:srgbClr val="44546A"/>
      </a:dk2>
      <a:lt2>
        <a:srgbClr val="F2F2F2"/>
      </a:lt2>
      <a:accent1>
        <a:srgbClr val="FFFFFF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29ABE2"/>
      </a:accent6>
      <a:hlink>
        <a:srgbClr val="222A35"/>
      </a:hlink>
      <a:folHlink>
        <a:srgbClr val="8496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demodel Theme 31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0075CC"/>
      </a:accent1>
      <a:accent2>
        <a:srgbClr val="7965C4"/>
      </a:accent2>
      <a:accent3>
        <a:srgbClr val="B33280"/>
      </a:accent3>
      <a:accent4>
        <a:srgbClr val="F7B801"/>
      </a:accent4>
      <a:accent5>
        <a:srgbClr val="F18701"/>
      </a:accent5>
      <a:accent6>
        <a:srgbClr val="F35B0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1004</Words>
  <Application>Microsoft Office PowerPoint</Application>
  <PresentationFormat>Widescreen</PresentationFormat>
  <Paragraphs>153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de Office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Home</cp:lastModifiedBy>
  <cp:revision>29</cp:revision>
  <dcterms:created xsi:type="dcterms:W3CDTF">2022-01-12T22:45:19Z</dcterms:created>
  <dcterms:modified xsi:type="dcterms:W3CDTF">2022-02-26T12:20:32Z</dcterms:modified>
</cp:coreProperties>
</file>